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266" r:id="rId3"/>
    <p:sldId id="292" r:id="rId4"/>
    <p:sldId id="258" r:id="rId5"/>
    <p:sldId id="259" r:id="rId6"/>
    <p:sldId id="260" r:id="rId7"/>
    <p:sldId id="261" r:id="rId8"/>
    <p:sldId id="262" r:id="rId9"/>
    <p:sldId id="268" r:id="rId10"/>
    <p:sldId id="269" r:id="rId11"/>
    <p:sldId id="293" r:id="rId12"/>
    <p:sldId id="272" r:id="rId13"/>
    <p:sldId id="294" r:id="rId14"/>
    <p:sldId id="274" r:id="rId15"/>
    <p:sldId id="275" r:id="rId16"/>
    <p:sldId id="278" r:id="rId17"/>
    <p:sldId id="282" r:id="rId18"/>
    <p:sldId id="284" r:id="rId19"/>
    <p:sldId id="285" r:id="rId20"/>
    <p:sldId id="286" r:id="rId21"/>
    <p:sldId id="290" r:id="rId22"/>
    <p:sldId id="299" r:id="rId23"/>
    <p:sldId id="296" r:id="rId24"/>
    <p:sldId id="298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CCFF"/>
    <a:srgbClr val="00FF0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</c:f>
              <c:strCache>
                <c:ptCount val="1"/>
                <c:pt idx="0">
                  <c:v>до 20 лет</c:v>
                </c:pt>
              </c:strCache>
            </c:strRef>
          </c:tx>
          <c:invertIfNegative val="0"/>
          <c:val>
            <c:numRef>
              <c:f>Лист1!$A$2</c:f>
              <c:numCache>
                <c:formatCode>_-* #,##0.0_р_._-;\-* #,##0.0_р_._-;_-* "-"??_р_._-;_-@_-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21-34 лет</c:v>
                </c:pt>
              </c:strCache>
            </c:strRef>
          </c:tx>
          <c:invertIfNegative val="0"/>
          <c:val>
            <c:numRef>
              <c:f>Лист1!$B$2</c:f>
              <c:numCache>
                <c:formatCode>_-* #,##0.0_р_._-;\-* #,##0.0_р_._-;_-* "-"??_р_._-;_-@_-</c:formatCode>
                <c:ptCount val="1"/>
                <c:pt idx="0">
                  <c:v>47.5</c:v>
                </c:pt>
              </c:numCache>
            </c:numRef>
          </c:val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35-40 лет</c:v>
                </c:pt>
              </c:strCache>
            </c:strRef>
          </c:tx>
          <c:invertIfNegative val="0"/>
          <c:val>
            <c:numRef>
              <c:f>Лист1!$C$2</c:f>
              <c:numCache>
                <c:formatCode>_-* #,##0.0_р_._-;\-* #,##0.0_р_._-;_-* "-"??_р_._-;_-@_-</c:formatCode>
                <c:ptCount val="1"/>
                <c:pt idx="0">
                  <c:v>27.5</c:v>
                </c:pt>
              </c:numCache>
            </c:numRef>
          </c:val>
        </c:ser>
        <c:ser>
          <c:idx val="3"/>
          <c:order val="3"/>
          <c:tx>
            <c:strRef>
              <c:f>Лист1!$D$1</c:f>
              <c:strCache>
                <c:ptCount val="1"/>
                <c:pt idx="0">
                  <c:v>более 40 лет</c:v>
                </c:pt>
              </c:strCache>
            </c:strRef>
          </c:tx>
          <c:invertIfNegative val="0"/>
          <c:val>
            <c:numRef>
              <c:f>Лист1!$D$2</c:f>
              <c:numCache>
                <c:formatCode>_-* #,##0.0_р_._-;\-* #,##0.0_р_._-;_-* "-"??_р_._-;_-@_-</c:formatCode>
                <c:ptCount val="1"/>
                <c:pt idx="0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one"/>
        <c:axId val="26757376"/>
        <c:axId val="26783744"/>
        <c:axId val="0"/>
      </c:bar3DChart>
      <c:catAx>
        <c:axId val="26757376"/>
        <c:scaling>
          <c:orientation val="minMax"/>
        </c:scaling>
        <c:delete val="1"/>
        <c:axPos val="b"/>
        <c:majorTickMark val="out"/>
        <c:minorTickMark val="none"/>
        <c:tickLblPos val="nextTo"/>
        <c:crossAx val="26783744"/>
        <c:crosses val="autoZero"/>
        <c:auto val="1"/>
        <c:lblAlgn val="ctr"/>
        <c:lblOffset val="100"/>
        <c:noMultiLvlLbl val="0"/>
      </c:catAx>
      <c:valAx>
        <c:axId val="26783744"/>
        <c:scaling>
          <c:orientation val="minMax"/>
        </c:scaling>
        <c:delete val="0"/>
        <c:axPos val="l"/>
        <c:numFmt formatCode="_-* #,##0.0_р_._-;\-* #,##0.0_р_._-;_-* &quot;-&quot;??_р_._-;_-@_-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6757376"/>
        <c:crosses val="autoZero"/>
        <c:crossBetween val="between"/>
      </c:valAx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79777027871516071"/>
          <c:y val="0.17268648484156923"/>
          <c:w val="0.19326607983525904"/>
          <c:h val="0.50766404199475057"/>
        </c:manualLayout>
      </c:layout>
      <c:overlay val="0"/>
      <c:txPr>
        <a:bodyPr/>
        <a:lstStyle/>
        <a:p>
          <a:pPr>
            <a:defRPr sz="1597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73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2.0833333333333412E-2"/>
                  <c:y val="-3.140096618357521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666666666666683E-3"/>
                  <c:y val="-8.212560386473430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797101449275362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6.038647342995211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Ациклические кровотечения</c:v>
                </c:pt>
                <c:pt idx="1">
                  <c:v>Прибавка веса</c:v>
                </c:pt>
                <c:pt idx="2">
                  <c:v>Депрессия</c:v>
                </c:pt>
                <c:pt idx="3">
                  <c:v>Масталгия</c:v>
                </c:pt>
              </c:strCache>
            </c:strRef>
          </c:cat>
          <c:val>
            <c:numRef>
              <c:f>Лист1!$B$2:$B$5</c:f>
              <c:numCache>
                <c:formatCode>_-* #,##0_р_._-;\-* #,##0_р_._-;_-* "-"??_р_._-;_-@_-</c:formatCode>
                <c:ptCount val="4"/>
                <c:pt idx="0" formatCode="_-* #,##0.0_р_._-;\-* #,##0.0_р_._-;_-* &quot;-&quot;??_р_._-;_-@_-">
                  <c:v>15.7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57819264"/>
        <c:axId val="157820800"/>
        <c:axId val="118522752"/>
      </c:line3DChart>
      <c:catAx>
        <c:axId val="15781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7820800"/>
        <c:crosses val="autoZero"/>
        <c:auto val="1"/>
        <c:lblAlgn val="ctr"/>
        <c:lblOffset val="100"/>
        <c:noMultiLvlLbl val="0"/>
      </c:catAx>
      <c:valAx>
        <c:axId val="157820800"/>
        <c:scaling>
          <c:orientation val="minMax"/>
        </c:scaling>
        <c:delete val="1"/>
        <c:axPos val="l"/>
        <c:majorGridlines/>
        <c:numFmt formatCode="_-* #,##0.0_р_._-;\-* #,##0.0_р_._-;_-* &quot;-&quot;??_р_._-;_-@_-" sourceLinked="1"/>
        <c:majorTickMark val="none"/>
        <c:minorTickMark val="none"/>
        <c:tickLblPos val="nextTo"/>
        <c:crossAx val="157819264"/>
        <c:crosses val="autoZero"/>
        <c:crossBetween val="between"/>
      </c:valAx>
      <c:serAx>
        <c:axId val="118522752"/>
        <c:scaling>
          <c:orientation val="minMax"/>
        </c:scaling>
        <c:delete val="1"/>
        <c:axPos val="b"/>
        <c:majorTickMark val="out"/>
        <c:minorTickMark val="none"/>
        <c:tickLblPos val="nextTo"/>
        <c:crossAx val="157820800"/>
        <c:crosses val="autoZero"/>
      </c:serAx>
      <c:spPr>
        <a:noFill/>
        <a:ln w="25390">
          <a:noFill/>
        </a:ln>
      </c:spPr>
    </c:plotArea>
    <c:plotVisOnly val="1"/>
    <c:dispBlanksAs val="gap"/>
    <c:showDLblsOverMax val="0"/>
  </c:chart>
  <c:txPr>
    <a:bodyPr/>
    <a:lstStyle/>
    <a:p>
      <a:pPr>
        <a:defRPr sz="1471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004778135726133E-2"/>
          <c:y val="0"/>
          <c:w val="0.96599044372854903"/>
          <c:h val="0.91406472958485818"/>
        </c:manualLayout>
      </c:layout>
      <c:line3D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2.0833333333333412E-2"/>
                  <c:y val="-3.140096618357523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666666666666683E-3"/>
                  <c:y val="-8.212560386473430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5.797101449275362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6.038647342995213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Боли в области раны после операции</c:v>
                </c:pt>
                <c:pt idx="1">
                  <c:v>Нарушение менструальной функции</c:v>
                </c:pt>
              </c:strCache>
            </c:strRef>
          </c:cat>
          <c:val>
            <c:numRef>
              <c:f>Лист1!$B$2:$B$3</c:f>
              <c:numCache>
                <c:formatCode>_-* #,##0.0_р_._-;\-* #,##0.0_р_._-;_-* "-"??_р_._-;_-@_-</c:formatCode>
                <c:ptCount val="2"/>
                <c:pt idx="0" formatCode="_(* #,##0.00_);_(* \(#,##0.00\);_(* &quot;-&quot;??_);_(@_)">
                  <c:v>3.75</c:v>
                </c:pt>
                <c:pt idx="1">
                  <c:v>2.5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157865856"/>
        <c:axId val="157867392"/>
        <c:axId val="118524544"/>
      </c:line3DChart>
      <c:catAx>
        <c:axId val="15786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7867392"/>
        <c:crosses val="autoZero"/>
        <c:auto val="1"/>
        <c:lblAlgn val="ctr"/>
        <c:lblOffset val="100"/>
        <c:noMultiLvlLbl val="0"/>
      </c:catAx>
      <c:valAx>
        <c:axId val="157867392"/>
        <c:scaling>
          <c:orientation val="minMax"/>
        </c:scaling>
        <c:delete val="1"/>
        <c:axPos val="l"/>
        <c:majorGridlines/>
        <c:numFmt formatCode="_(* #,##0.00_);_(* \(#,##0.00\);_(* &quot;-&quot;??_);_(@_)" sourceLinked="1"/>
        <c:majorTickMark val="none"/>
        <c:minorTickMark val="none"/>
        <c:tickLblPos val="nextTo"/>
        <c:crossAx val="157865856"/>
        <c:crosses val="autoZero"/>
        <c:crossBetween val="between"/>
      </c:valAx>
      <c:serAx>
        <c:axId val="118524544"/>
        <c:scaling>
          <c:orientation val="minMax"/>
        </c:scaling>
        <c:delete val="1"/>
        <c:axPos val="b"/>
        <c:majorTickMark val="out"/>
        <c:minorTickMark val="none"/>
        <c:tickLblPos val="nextTo"/>
        <c:crossAx val="157867392"/>
        <c:crosses val="autoZero"/>
      </c:serAx>
      <c:spPr>
        <a:noFill/>
        <a:ln w="25390">
          <a:noFill/>
        </a:ln>
      </c:spPr>
    </c:plotArea>
    <c:plotVisOnly val="1"/>
    <c:dispBlanksAs val="gap"/>
    <c:showDLblsOverMax val="0"/>
  </c:chart>
  <c:txPr>
    <a:bodyPr/>
    <a:lstStyle/>
    <a:p>
      <a:pPr>
        <a:defRPr sz="147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271872265966665E-2"/>
          <c:y val="0"/>
          <c:w val="0.69514031058618408"/>
          <c:h val="0.935818556622039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Lbls>
            <c:dLbl>
              <c:idx val="0"/>
              <c:layout>
                <c:manualLayout>
                  <c:x val="-0.11068635170603677"/>
                  <c:y val="0.1668924185672330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4181" dirty="0">
                        <a:latin typeface="Times New Roman" pitchFamily="18" charset="0"/>
                        <a:cs typeface="Times New Roman" pitchFamily="18" charset="0"/>
                      </a:rPr>
                      <a:t>62%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4181" dirty="0">
                        <a:latin typeface="Times New Roman" pitchFamily="18" charset="0"/>
                        <a:cs typeface="Times New Roman" pitchFamily="18" charset="0"/>
                      </a:rPr>
                      <a:t>5%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0947397200349982E-2"/>
                  <c:y val="-9.652358036006376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418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33%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средне-специальное</c:v>
                </c:pt>
                <c:pt idx="1">
                  <c:v>среднее</c:v>
                </c:pt>
                <c:pt idx="2">
                  <c:v>высшее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0.62500000000000133</c:v>
                </c:pt>
                <c:pt idx="1">
                  <c:v>0.05</c:v>
                </c:pt>
                <c:pt idx="2">
                  <c:v>0.32500000000000068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397">
          <a:noFill/>
        </a:ln>
      </c:spPr>
    </c:plotArea>
    <c:legend>
      <c:legendPos val="r"/>
      <c:layout>
        <c:manualLayout>
          <c:xMode val="edge"/>
          <c:yMode val="edge"/>
          <c:x val="0.73412850020966314"/>
          <c:y val="0.18622408338588109"/>
          <c:w val="0.25753815092640026"/>
          <c:h val="0.41116223921701839"/>
        </c:manualLayout>
      </c:layout>
      <c:overlay val="0"/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57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0.17036917793517922"/>
                  <c:y val="3.681772286732647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4189" dirty="0">
                        <a:latin typeface="Times New Roman" pitchFamily="18" charset="0"/>
                        <a:cs typeface="Times New Roman" pitchFamily="18" charset="0"/>
                      </a:rPr>
                      <a:t>94%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4073555623990969E-3"/>
                  <c:y val="-0.1262321926879764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4189" dirty="0">
                        <a:latin typeface="Times New Roman" pitchFamily="18" charset="0"/>
                        <a:cs typeface="Times New Roman" pitchFamily="18" charset="0"/>
                      </a:rPr>
                      <a:t>6%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состояли в браке</c:v>
                </c:pt>
                <c:pt idx="1">
                  <c:v>не состояли в браке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0.93700000000000061</c:v>
                </c:pt>
                <c:pt idx="1">
                  <c:v>6.3E-2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 w="25389">
          <a:noFill/>
        </a:ln>
      </c:spPr>
    </c:plotArea>
    <c:legend>
      <c:legendPos val="t"/>
      <c:layout>
        <c:manualLayout>
          <c:xMode val="edge"/>
          <c:yMode val="edge"/>
          <c:x val="0"/>
          <c:y val="1.5779099041191277E-2"/>
          <c:w val="0.99925501414389051"/>
          <c:h val="0.11243923081043446"/>
        </c:manualLayout>
      </c:layout>
      <c:overlay val="0"/>
      <c:txPr>
        <a:bodyPr/>
        <a:lstStyle/>
        <a:p>
          <a:pPr>
            <a:defRPr sz="1995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57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invertIfNegative val="0"/>
          <c:dPt>
            <c:idx val="1"/>
            <c:invertIfNegative val="0"/>
            <c:bubble3D val="1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1"/>
            <c:spPr>
              <a:solidFill>
                <a:srgbClr val="00B050"/>
              </a:solidFill>
            </c:spPr>
          </c:dPt>
          <c:dPt>
            <c:idx val="3"/>
            <c:invertIfNegative val="0"/>
            <c:bubble3D val="1"/>
            <c:spPr>
              <a:solidFill>
                <a:srgbClr val="7030A0"/>
              </a:solidFill>
            </c:spPr>
          </c:dPt>
          <c:dLbls>
            <c:delete val="1"/>
          </c:dLbls>
          <c:xVal>
            <c:strRef>
              <c:f>Лист1!$A$2:$A$5</c:f>
              <c:strCache>
                <c:ptCount val="4"/>
                <c:pt idx="0">
                  <c:v>первобеременные</c:v>
                </c:pt>
                <c:pt idx="1">
                  <c:v>повторнобеременные</c:v>
                </c:pt>
                <c:pt idx="2">
                  <c:v>первородящие</c:v>
                </c:pt>
                <c:pt idx="3">
                  <c:v>родящие</c:v>
                </c:pt>
              </c:strCache>
            </c:strRef>
          </c:xVal>
          <c:yVal>
            <c:numRef>
              <c:f>Лист1!$B$2:$B$5</c:f>
              <c:numCache>
                <c:formatCode>0.00%</c:formatCode>
                <c:ptCount val="4"/>
                <c:pt idx="0">
                  <c:v>0.27500000000000002</c:v>
                </c:pt>
                <c:pt idx="1">
                  <c:v>0.72500000000000064</c:v>
                </c:pt>
                <c:pt idx="2">
                  <c:v>0.4</c:v>
                </c:pt>
                <c:pt idx="3">
                  <c:v>0.60000000000000064</c:v>
                </c:pt>
              </c:numCache>
            </c:numRef>
          </c:yVal>
          <c:bubbleSize>
            <c:numLit>
              <c:formatCode>General</c:formatCode>
              <c:ptCount val="4"/>
              <c:pt idx="0">
                <c:v>1</c:v>
              </c:pt>
              <c:pt idx="1">
                <c:v>1</c:v>
              </c:pt>
              <c:pt idx="2">
                <c:v>1</c:v>
              </c:pt>
              <c:pt idx="3">
                <c:v>1</c:v>
              </c:pt>
            </c:numLit>
          </c:bubbleSize>
          <c:bubble3D val="1"/>
        </c:ser>
        <c:dLbls>
          <c:showLegendKey val="0"/>
          <c:showVal val="1"/>
          <c:showCatName val="1"/>
          <c:showSerName val="0"/>
          <c:showPercent val="0"/>
          <c:showBubbleSize val="0"/>
        </c:dLbls>
        <c:bubbleScale val="100"/>
        <c:showNegBubbles val="0"/>
        <c:axId val="78645120"/>
        <c:axId val="78646656"/>
      </c:bubbleChart>
      <c:valAx>
        <c:axId val="78645120"/>
        <c:scaling>
          <c:orientation val="minMax"/>
        </c:scaling>
        <c:delete val="1"/>
        <c:axPos val="b"/>
        <c:majorTickMark val="out"/>
        <c:minorTickMark val="none"/>
        <c:tickLblPos val="nextTo"/>
        <c:crossAx val="78646656"/>
        <c:crosses val="autoZero"/>
        <c:crossBetween val="midCat"/>
      </c:valAx>
      <c:valAx>
        <c:axId val="7864665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7864512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603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мед.аборты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ВМС</c:v>
                </c:pt>
                <c:pt idx="2">
                  <c:v>Лактинет</c:v>
                </c:pt>
                <c:pt idx="3">
                  <c:v>ДХС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0.25</c:v>
                </c:pt>
                <c:pt idx="1">
                  <c:v>0.30000000000000032</c:v>
                </c:pt>
                <c:pt idx="2">
                  <c:v>0.2</c:v>
                </c:pt>
                <c:pt idx="3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самопроизв.выкид.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ВМС</c:v>
                </c:pt>
                <c:pt idx="2">
                  <c:v>Лактинет</c:v>
                </c:pt>
                <c:pt idx="3">
                  <c:v>ДХС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0.2</c:v>
                </c:pt>
                <c:pt idx="1">
                  <c:v>0.15000000000000024</c:v>
                </c:pt>
                <c:pt idx="2">
                  <c:v>0.1</c:v>
                </c:pt>
                <c:pt idx="3">
                  <c:v>0.35000000000000031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неразвивающая беременность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ВМС</c:v>
                </c:pt>
                <c:pt idx="2">
                  <c:v>Лактинет</c:v>
                </c:pt>
                <c:pt idx="3">
                  <c:v>ДХС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4"/>
                <c:pt idx="0">
                  <c:v>0.15000000000000024</c:v>
                </c:pt>
                <c:pt idx="1">
                  <c:v>0.1</c:v>
                </c:pt>
                <c:pt idx="2">
                  <c:v>0.15000000000000024</c:v>
                </c:pt>
                <c:pt idx="3">
                  <c:v>0.1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антенатальная гибель плода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Контроль</c:v>
                </c:pt>
                <c:pt idx="1">
                  <c:v>ВМС</c:v>
                </c:pt>
                <c:pt idx="2">
                  <c:v>Лактинет</c:v>
                </c:pt>
                <c:pt idx="3">
                  <c:v>ДХС</c:v>
                </c:pt>
              </c:strCache>
            </c:strRef>
          </c:cat>
          <c:val>
            <c:numRef>
              <c:f>Лист1!$E$2:$E$5</c:f>
              <c:numCache>
                <c:formatCode>0%</c:formatCode>
                <c:ptCount val="4"/>
                <c:pt idx="0">
                  <c:v>0.1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21113856"/>
        <c:axId val="21140224"/>
        <c:axId val="0"/>
      </c:bar3DChart>
      <c:catAx>
        <c:axId val="21113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140224"/>
        <c:crosses val="autoZero"/>
        <c:auto val="1"/>
        <c:lblAlgn val="ctr"/>
        <c:lblOffset val="100"/>
        <c:noMultiLvlLbl val="0"/>
      </c:catAx>
      <c:valAx>
        <c:axId val="2114022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1113856"/>
        <c:crosses val="autoZero"/>
        <c:crossBetween val="between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68237966112224058"/>
          <c:y val="0.17299151220684861"/>
          <c:w val="0.30826358539502191"/>
          <c:h val="0.4928317753590466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64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Контроль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Миома матки</c:v>
                </c:pt>
                <c:pt idx="1">
                  <c:v>Хрон.эндометрит</c:v>
                </c:pt>
                <c:pt idx="2">
                  <c:v>Кольпит</c:v>
                </c:pt>
                <c:pt idx="3">
                  <c:v>Эрозия ш/м</c:v>
                </c:pt>
                <c:pt idx="4">
                  <c:v>Наруш.менстр.цикла</c:v>
                </c:pt>
                <c:pt idx="5">
                  <c:v>ИЦН</c:v>
                </c:pt>
                <c:pt idx="6">
                  <c:v>Генит.инфантилизм</c:v>
                </c:pt>
              </c:strCache>
            </c:strRef>
          </c:cat>
          <c:val>
            <c:numRef>
              <c:f>Лист1!$B$2:$B$8</c:f>
              <c:numCache>
                <c:formatCode>_-* #,##0_р_._-;\-* #,##0_р_._-;_-* "-"??_р_._-;_-@_-</c:formatCode>
                <c:ptCount val="7"/>
                <c:pt idx="0">
                  <c:v>5</c:v>
                </c:pt>
                <c:pt idx="1">
                  <c:v>10</c:v>
                </c:pt>
                <c:pt idx="2">
                  <c:v>10</c:v>
                </c:pt>
                <c:pt idx="4">
                  <c:v>10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ВМС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Миома матки</c:v>
                </c:pt>
                <c:pt idx="1">
                  <c:v>Хрон.эндометрит</c:v>
                </c:pt>
                <c:pt idx="2">
                  <c:v>Кольпит</c:v>
                </c:pt>
                <c:pt idx="3">
                  <c:v>Эрозия ш/м</c:v>
                </c:pt>
                <c:pt idx="4">
                  <c:v>Наруш.менстр.цикла</c:v>
                </c:pt>
                <c:pt idx="5">
                  <c:v>ИЦН</c:v>
                </c:pt>
                <c:pt idx="6">
                  <c:v>Генит.инфантилизм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4" formatCode="_-* #,##0_р_._-;\-* #,##0_р_._-;_-* &quot;-&quot;??_р_._-;_-@_-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Лактинет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Миома матки</c:v>
                </c:pt>
                <c:pt idx="1">
                  <c:v>Хрон.эндометрит</c:v>
                </c:pt>
                <c:pt idx="2">
                  <c:v>Кольпит</c:v>
                </c:pt>
                <c:pt idx="3">
                  <c:v>Эрозия ш/м</c:v>
                </c:pt>
                <c:pt idx="4">
                  <c:v>Наруш.менстр.цикла</c:v>
                </c:pt>
                <c:pt idx="5">
                  <c:v>ИЦН</c:v>
                </c:pt>
                <c:pt idx="6">
                  <c:v>Генит.инфантилизм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 formatCode="_-* #,##0_р_._-;\-* #,##0_р_._-;_-* &quot;-&quot;??_р_._-;_-@_-">
                  <c:v>5</c:v>
                </c:pt>
                <c:pt idx="3" formatCode="_-* #,##0_р_._-;\-* #,##0_р_._-;_-* &quot;-&quot;??_р_._-;_-@_-">
                  <c:v>5</c:v>
                </c:pt>
                <c:pt idx="4" formatCode="_-* #,##0_р_._-;\-* #,##0_р_._-;_-* &quot;-&quot;??_р_._-;_-@_-">
                  <c:v>5</c:v>
                </c:pt>
                <c:pt idx="6" formatCode="_-* #,##0_р_._-;\-* #,##0_р_._-;_-* &quot;-&quot;??_р_._-;_-@_-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ДХС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Миома матки</c:v>
                </c:pt>
                <c:pt idx="1">
                  <c:v>Хрон.эндометрит</c:v>
                </c:pt>
                <c:pt idx="2">
                  <c:v>Кольпит</c:v>
                </c:pt>
                <c:pt idx="3">
                  <c:v>Эрозия ш/м</c:v>
                </c:pt>
                <c:pt idx="4">
                  <c:v>Наруш.менстр.цикла</c:v>
                </c:pt>
                <c:pt idx="5">
                  <c:v>ИЦН</c:v>
                </c:pt>
                <c:pt idx="6">
                  <c:v>Генит.инфантилизм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 formatCode="_-* #,##0_р_._-;\-* #,##0_р_._-;_-* &quot;-&quot;??_р_._-;_-@_-">
                  <c:v>10</c:v>
                </c:pt>
                <c:pt idx="2" formatCode="_-* #,##0_р_._-;\-* #,##0_р_._-;_-* &quot;-&quot;??_р_._-;_-@_-">
                  <c:v>10</c:v>
                </c:pt>
                <c:pt idx="4" formatCode="_-* #,##0_р_._-;\-* #,##0_р_._-;_-* &quot;-&quot;??_р_._-;_-@_-">
                  <c:v>10</c:v>
                </c:pt>
                <c:pt idx="5" formatCode="_-* #,##0_р_._-;\-* #,##0_р_._-;_-* &quot;-&quot;??_р_._-;_-@_-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80820864"/>
        <c:axId val="80822656"/>
        <c:axId val="0"/>
      </c:bar3DChart>
      <c:catAx>
        <c:axId val="8082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822656"/>
        <c:crosses val="autoZero"/>
        <c:auto val="1"/>
        <c:lblAlgn val="ctr"/>
        <c:lblOffset val="100"/>
        <c:noMultiLvlLbl val="0"/>
      </c:catAx>
      <c:valAx>
        <c:axId val="80822656"/>
        <c:scaling>
          <c:orientation val="minMax"/>
        </c:scaling>
        <c:delete val="0"/>
        <c:axPos val="l"/>
        <c:majorGridlines/>
        <c:numFmt formatCode="_-* #,##0_р_._-;\-* #,##0_р_._-;_-* &quot;-&quot;??_р_._-;_-@_-" sourceLinked="1"/>
        <c:majorTickMark val="out"/>
        <c:minorTickMark val="none"/>
        <c:tickLblPos val="nextTo"/>
        <c:crossAx val="80820864"/>
        <c:crosses val="autoZero"/>
        <c:crossBetween val="between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85804509795391792"/>
          <c:y val="0.15818745482901594"/>
          <c:w val="0.13362149620800132"/>
          <c:h val="0.475895621742934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76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контроль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Гестац.пиелонефрит</c:v>
                </c:pt>
                <c:pt idx="1">
                  <c:v>Гестац.СД</c:v>
                </c:pt>
                <c:pt idx="2">
                  <c:v>Дисфункц.ЩЖ</c:v>
                </c:pt>
                <c:pt idx="3">
                  <c:v>Анемия беремен.</c:v>
                </c:pt>
                <c:pt idx="4">
                  <c:v>Травмы род.пут.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 formatCode="_-* #,##0_р_._-;\-* #,##0_р_._-;_-* &quot;-&quot;??_р_._-;_-@_-">
                  <c:v>5</c:v>
                </c:pt>
                <c:pt idx="2" formatCode="_-* #,##0_р_._-;\-* #,##0_р_._-;_-* &quot;-&quot;??_р_._-;_-@_-">
                  <c:v>10</c:v>
                </c:pt>
                <c:pt idx="3" formatCode="_-* #,##0_р_._-;\-* #,##0_р_._-;_-* &quot;-&quot;??_р_._-;_-@_-">
                  <c:v>55</c:v>
                </c:pt>
                <c:pt idx="4" formatCode="_-* #,##0_р_._-;\-* #,##0_р_._-;_-* &quot;-&quot;??_р_._-;_-@_-">
                  <c:v>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ВМК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Гестац.пиелонефрит</c:v>
                </c:pt>
                <c:pt idx="1">
                  <c:v>Гестац.СД</c:v>
                </c:pt>
                <c:pt idx="2">
                  <c:v>Дисфункц.ЩЖ</c:v>
                </c:pt>
                <c:pt idx="3">
                  <c:v>Анемия беремен.</c:v>
                </c:pt>
                <c:pt idx="4">
                  <c:v>Травмы род.пут.</c:v>
                </c:pt>
              </c:strCache>
            </c:strRef>
          </c:cat>
          <c:val>
            <c:numRef>
              <c:f>Лист1!$C$2:$C$6</c:f>
              <c:numCache>
                <c:formatCode>_-* #,##0_р_._-;\-* #,##0_р_._-;_-* "-"??_р_._-;_-@_-</c:formatCode>
                <c:ptCount val="5"/>
                <c:pt idx="1">
                  <c:v>5</c:v>
                </c:pt>
                <c:pt idx="2">
                  <c:v>5</c:v>
                </c:pt>
                <c:pt idx="3">
                  <c:v>65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Лактинет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Гестац.пиелонефрит</c:v>
                </c:pt>
                <c:pt idx="1">
                  <c:v>Гестац.СД</c:v>
                </c:pt>
                <c:pt idx="2">
                  <c:v>Дисфункц.ЩЖ</c:v>
                </c:pt>
                <c:pt idx="3">
                  <c:v>Анемия беремен.</c:v>
                </c:pt>
                <c:pt idx="4">
                  <c:v>Травмы род.пут.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3" formatCode="_-* #,##0_р_._-;\-* #,##0_р_._-;_-* &quot;-&quot;??_р_._-;_-@_-">
                  <c:v>50</c:v>
                </c:pt>
                <c:pt idx="4" formatCode="_-* #,##0_р_._-;\-* #,##0_р_._-;_-* &quot;-&quot;??_р_._-;_-@_-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ДХС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Гестац.пиелонефрит</c:v>
                </c:pt>
                <c:pt idx="1">
                  <c:v>Гестац.СД</c:v>
                </c:pt>
                <c:pt idx="2">
                  <c:v>Дисфункц.ЩЖ</c:v>
                </c:pt>
                <c:pt idx="3">
                  <c:v>Анемия беремен.</c:v>
                </c:pt>
                <c:pt idx="4">
                  <c:v>Травмы род.пут.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 formatCode="_-* #,##0_р_._-;\-* #,##0_р_._-;_-* &quot;-&quot;??_р_._-;_-@_-">
                  <c:v>5</c:v>
                </c:pt>
                <c:pt idx="2" formatCode="_-* #,##0_р_._-;\-* #,##0_р_._-;_-* &quot;-&quot;??_р_._-;_-@_-">
                  <c:v>5</c:v>
                </c:pt>
                <c:pt idx="3" formatCode="_-* #,##0_р_._-;\-* #,##0_р_._-;_-* &quot;-&quot;??_р_._-;_-@_-">
                  <c:v>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82527360"/>
        <c:axId val="82528896"/>
        <c:axId val="0"/>
      </c:bar3DChart>
      <c:catAx>
        <c:axId val="82527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82528896"/>
        <c:crosses val="autoZero"/>
        <c:auto val="1"/>
        <c:lblAlgn val="ctr"/>
        <c:lblOffset val="100"/>
        <c:noMultiLvlLbl val="0"/>
      </c:catAx>
      <c:valAx>
        <c:axId val="82528896"/>
        <c:scaling>
          <c:orientation val="minMax"/>
        </c:scaling>
        <c:delete val="1"/>
        <c:axPos val="b"/>
        <c:numFmt formatCode="_-* #,##0_р_._-;\-* #,##0_р_._-;_-* &quot;-&quot;??_р_._-;_-@_-" sourceLinked="1"/>
        <c:majorTickMark val="out"/>
        <c:minorTickMark val="none"/>
        <c:tickLblPos val="nextTo"/>
        <c:crossAx val="82527360"/>
        <c:crosses val="autoZero"/>
        <c:crossBetween val="between"/>
      </c:valAx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8650794390346197"/>
          <c:y val="0.27809183645858598"/>
          <c:w val="0.12556393172746927"/>
          <c:h val="0.3222976251679883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74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родов</c:v>
                </c:pt>
              </c:strCache>
            </c:strRef>
          </c:tx>
          <c:dLbls>
            <c:dLbl>
              <c:idx val="2"/>
              <c:layout>
                <c:manualLayout>
                  <c:x val="5.0925337632080797E-17"/>
                  <c:y val="-1.681677546180877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ВМС</c:v>
                </c:pt>
                <c:pt idx="1">
                  <c:v>ОК</c:v>
                </c:pt>
                <c:pt idx="2">
                  <c:v>ИК</c:v>
                </c:pt>
                <c:pt idx="3">
                  <c:v>ДХС</c:v>
                </c:pt>
                <c:pt idx="4">
                  <c:v>Презервативы и спермициды</c:v>
                </c:pt>
                <c:pt idx="5">
                  <c:v>Прерванный половой акт</c:v>
                </c:pt>
                <c:pt idx="6">
                  <c:v>Календарный метод</c:v>
                </c:pt>
                <c:pt idx="7">
                  <c:v>Не использовали контрацепцию</c:v>
                </c:pt>
              </c:strCache>
            </c:strRef>
          </c:cat>
          <c:val>
            <c:numRef>
              <c:f>Лист1!$B$2:$B$9</c:f>
              <c:numCache>
                <c:formatCode>_-* #,##0.0_р_._-;\-* #,##0.0_р_._-;_-* "-"??_р_._-;_-@_-</c:formatCode>
                <c:ptCount val="8"/>
                <c:pt idx="0">
                  <c:v>21.6</c:v>
                </c:pt>
                <c:pt idx="1">
                  <c:v>5.6</c:v>
                </c:pt>
                <c:pt idx="2">
                  <c:v>3.2</c:v>
                </c:pt>
                <c:pt idx="3">
                  <c:v>12.5</c:v>
                </c:pt>
                <c:pt idx="4">
                  <c:v>14.4</c:v>
                </c:pt>
                <c:pt idx="5">
                  <c:v>10.4</c:v>
                </c:pt>
                <c:pt idx="6">
                  <c:v>4.4000000000000004</c:v>
                </c:pt>
                <c:pt idx="7">
                  <c:v>40.4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родов</c:v>
                </c:pt>
              </c:strCache>
            </c:strRef>
          </c:tx>
          <c:dLbls>
            <c:dLbl>
              <c:idx val="2"/>
              <c:layout>
                <c:manualLayout>
                  <c:x val="5.0925337632080797E-17"/>
                  <c:y val="2.642636143998515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5555555555555558E-3"/>
                  <c:y val="-5.525511937451426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ВМС</c:v>
                </c:pt>
                <c:pt idx="1">
                  <c:v>ОК</c:v>
                </c:pt>
                <c:pt idx="2">
                  <c:v>ИК</c:v>
                </c:pt>
                <c:pt idx="3">
                  <c:v>ДХС</c:v>
                </c:pt>
                <c:pt idx="4">
                  <c:v>Презервативы и спермициды</c:v>
                </c:pt>
                <c:pt idx="5">
                  <c:v>Прерванный половой акт</c:v>
                </c:pt>
                <c:pt idx="6">
                  <c:v>Календарный метод</c:v>
                </c:pt>
                <c:pt idx="7">
                  <c:v>Не использовали контрацепцию</c:v>
                </c:pt>
              </c:strCache>
            </c:strRef>
          </c:cat>
          <c:val>
            <c:numRef>
              <c:f>Лист1!$C$2:$C$9</c:f>
              <c:numCache>
                <c:formatCode>_-* #,##0.0_р_._-;\-* #,##0.0_р_._-;_-* "-"??_р_._-;_-@_-</c:formatCode>
                <c:ptCount val="8"/>
                <c:pt idx="0">
                  <c:v>44.8</c:v>
                </c:pt>
                <c:pt idx="1">
                  <c:v>12.4</c:v>
                </c:pt>
                <c:pt idx="2">
                  <c:v>2.4</c:v>
                </c:pt>
                <c:pt idx="3" formatCode="_-* #,##0_р_._-;\-* #,##0_р_._-;_-* &quot;-&quot;??_р_._-;_-@_-">
                  <c:v>25</c:v>
                </c:pt>
                <c:pt idx="4">
                  <c:v>15.2</c:v>
                </c:pt>
                <c:pt idx="5" formatCode="_-* #,##0_р_._-;\-* #,##0_р_._-;_-* &quot;-&quot;??_р_._-;_-@_-">
                  <c:v>4</c:v>
                </c:pt>
                <c:pt idx="6">
                  <c:v>4.4000000000000004</c:v>
                </c:pt>
                <c:pt idx="7">
                  <c:v>16.8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630528"/>
        <c:axId val="82632064"/>
      </c:lineChart>
      <c:catAx>
        <c:axId val="8263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2632064"/>
        <c:crosses val="autoZero"/>
        <c:auto val="1"/>
        <c:lblAlgn val="ctr"/>
        <c:lblOffset val="100"/>
        <c:noMultiLvlLbl val="0"/>
      </c:catAx>
      <c:valAx>
        <c:axId val="82632064"/>
        <c:scaling>
          <c:orientation val="minMax"/>
        </c:scaling>
        <c:delete val="1"/>
        <c:axPos val="l"/>
        <c:numFmt formatCode="_-* #,##0.0_р_._-;\-* #,##0.0_р_._-;_-* &quot;-&quot;??_р_._-;_-@_-" sourceLinked="1"/>
        <c:majorTickMark val="out"/>
        <c:minorTickMark val="none"/>
        <c:tickLblPos val="nextTo"/>
        <c:crossAx val="82630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331386701662293"/>
          <c:y val="1.4414409208023341E-2"/>
          <c:w val="0.69559448818897662"/>
          <c:h val="9.4557730742373156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47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1.6666666666666701E-2"/>
                  <c:y val="-5.007813371808061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4.507032034627254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3.255078691675239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666666666666683E-3"/>
                  <c:y val="-4.507032034627254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Экспульсия ВМК</c:v>
                </c:pt>
                <c:pt idx="1">
                  <c:v>Болевой синдром</c:v>
                </c:pt>
                <c:pt idx="2">
                  <c:v>Ациклические кровотечения</c:v>
                </c:pt>
                <c:pt idx="3">
                  <c:v>Эндометрит</c:v>
                </c:pt>
              </c:strCache>
            </c:strRef>
          </c:cat>
          <c:val>
            <c:numRef>
              <c:f>Лист1!$B$2:$B$5</c:f>
              <c:numCache>
                <c:formatCode>_-* #,##0.0_р_._-;\-* #,##0.0_р_._-;_-* "-"??_р_._-;_-@_-</c:formatCode>
                <c:ptCount val="4"/>
                <c:pt idx="0">
                  <c:v>9.1999999999999993</c:v>
                </c:pt>
                <c:pt idx="1">
                  <c:v>9.1999999999999993</c:v>
                </c:pt>
                <c:pt idx="2">
                  <c:v>7.2</c:v>
                </c:pt>
                <c:pt idx="3" formatCode="_-* #,##0_р_._-;\-* #,##0_р_._-;_-* &quot;-&quot;??_р_._-;_-@_-">
                  <c:v>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84864000"/>
        <c:axId val="118051584"/>
        <c:axId val="118099008"/>
      </c:line3DChart>
      <c:catAx>
        <c:axId val="8486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8051584"/>
        <c:crosses val="autoZero"/>
        <c:auto val="1"/>
        <c:lblAlgn val="ctr"/>
        <c:lblOffset val="100"/>
        <c:noMultiLvlLbl val="0"/>
      </c:catAx>
      <c:valAx>
        <c:axId val="118051584"/>
        <c:scaling>
          <c:orientation val="minMax"/>
        </c:scaling>
        <c:delete val="1"/>
        <c:axPos val="l"/>
        <c:majorGridlines/>
        <c:numFmt formatCode="_-* #,##0.0_р_._-;\-* #,##0.0_р_._-;_-* &quot;-&quot;??_р_._-;_-@_-" sourceLinked="1"/>
        <c:majorTickMark val="none"/>
        <c:minorTickMark val="none"/>
        <c:tickLblPos val="nextTo"/>
        <c:crossAx val="84864000"/>
        <c:crosses val="autoZero"/>
        <c:crossBetween val="between"/>
      </c:valAx>
      <c:serAx>
        <c:axId val="118099008"/>
        <c:scaling>
          <c:orientation val="minMax"/>
        </c:scaling>
        <c:delete val="1"/>
        <c:axPos val="b"/>
        <c:majorTickMark val="out"/>
        <c:minorTickMark val="none"/>
        <c:tickLblPos val="nextTo"/>
        <c:crossAx val="118051584"/>
        <c:crosses val="autoZero"/>
      </c:serAx>
      <c:spPr>
        <a:noFill/>
        <a:ln w="25395">
          <a:noFill/>
        </a:ln>
      </c:spPr>
    </c:plotArea>
    <c:plotVisOnly val="1"/>
    <c:dispBlanksAs val="gap"/>
    <c:showDLblsOverMax val="0"/>
  </c:chart>
  <c:txPr>
    <a:bodyPr/>
    <a:lstStyle/>
    <a:p>
      <a:pPr>
        <a:defRPr sz="1476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8015D7-7010-4E45-A1BA-2BD6444DBB67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06B02E2-2D6B-4B4B-ABC5-BB61DAA3C22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13 апреля 2009 года №1096</a:t>
          </a: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«О дополнительных мерах по охране здоровья матери и ребенка, формированию здорового поколения»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BB6995F-7F62-4182-9A43-DA102FD81EA0}" type="parTrans" cxnId="{9B68C0C1-E90D-4876-ACB4-8153D393EFBA}">
      <dgm:prSet/>
      <dgm:spPr/>
      <dgm:t>
        <a:bodyPr/>
        <a:lstStyle/>
        <a:p>
          <a:endParaRPr lang="ru-RU"/>
        </a:p>
      </dgm:t>
    </dgm:pt>
    <dgm:pt modelId="{7F66A1CB-3835-4C90-B647-35F7AB8EC54B}" type="sibTrans" cxnId="{9B68C0C1-E90D-4876-ACB4-8153D393EFBA}">
      <dgm:prSet/>
      <dgm:spPr/>
      <dgm:t>
        <a:bodyPr/>
        <a:lstStyle/>
        <a:p>
          <a:endParaRPr lang="ru-RU"/>
        </a:p>
      </dgm:t>
    </dgm:pt>
    <dgm:pt modelId="{3F516077-FFA5-4974-A7F8-E199AA9E73C4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 июля 2009 года №1144</a:t>
          </a:r>
        </a:p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«О программе мер по дальнейшему усилению и повышению эффективности проводимой работы по укреплению репродуктивного здоровья населения, рождению здорового ребенка, формированию физически и духовно развитого поколения»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F79A0EC-42F9-4DCB-8C95-48BC043229E0}" type="parTrans" cxnId="{6F4A8AEC-08FB-4B14-9118-E651CFB2C025}">
      <dgm:prSet/>
      <dgm:spPr/>
      <dgm:t>
        <a:bodyPr/>
        <a:lstStyle/>
        <a:p>
          <a:endParaRPr lang="ru-RU"/>
        </a:p>
      </dgm:t>
    </dgm:pt>
    <dgm:pt modelId="{0FFC140B-6061-4680-B2FC-4E9A98932837}" type="sibTrans" cxnId="{6F4A8AEC-08FB-4B14-9118-E651CFB2C025}">
      <dgm:prSet/>
      <dgm:spPr/>
      <dgm:t>
        <a:bodyPr/>
        <a:lstStyle/>
        <a:p>
          <a:endParaRPr lang="ru-RU"/>
        </a:p>
      </dgm:t>
    </dgm:pt>
    <dgm:pt modelId="{A9659732-0ED1-4C0A-9050-8058B7EE0040}" type="pres">
      <dgm:prSet presAssocID="{D88015D7-7010-4E45-A1BA-2BD6444DBB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C4EDDA-FFD7-4CA3-8C5C-6FE95097CBBC}" type="pres">
      <dgm:prSet presAssocID="{506B02E2-2D6B-4B4B-ABC5-BB61DAA3C220}" presName="parentLin" presStyleCnt="0"/>
      <dgm:spPr/>
    </dgm:pt>
    <dgm:pt modelId="{705B6123-D06C-40F0-B52E-30962643E877}" type="pres">
      <dgm:prSet presAssocID="{506B02E2-2D6B-4B4B-ABC5-BB61DAA3C22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7E7FFAB2-BB42-4FA9-95F4-5788C38EBA99}" type="pres">
      <dgm:prSet presAssocID="{506B02E2-2D6B-4B4B-ABC5-BB61DAA3C220}" presName="parentText" presStyleLbl="node1" presStyleIdx="0" presStyleCnt="2" custScaleX="1285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3B3785-49A3-4C15-BD00-698C4DEE8991}" type="pres">
      <dgm:prSet presAssocID="{506B02E2-2D6B-4B4B-ABC5-BB61DAA3C220}" presName="negativeSpace" presStyleCnt="0"/>
      <dgm:spPr/>
    </dgm:pt>
    <dgm:pt modelId="{1CAD2CE5-BE3E-432A-946C-AFA1844765B2}" type="pres">
      <dgm:prSet presAssocID="{506B02E2-2D6B-4B4B-ABC5-BB61DAA3C220}" presName="childText" presStyleLbl="conFgAcc1" presStyleIdx="0" presStyleCnt="2">
        <dgm:presLayoutVars>
          <dgm:bulletEnabled val="1"/>
        </dgm:presLayoutVars>
      </dgm:prSet>
      <dgm:spPr/>
    </dgm:pt>
    <dgm:pt modelId="{DC903BFC-C674-4EBF-B6C7-26D10F66DBB3}" type="pres">
      <dgm:prSet presAssocID="{7F66A1CB-3835-4C90-B647-35F7AB8EC54B}" presName="spaceBetweenRectangles" presStyleCnt="0"/>
      <dgm:spPr/>
    </dgm:pt>
    <dgm:pt modelId="{026274C4-E4F7-474E-AD6C-89BABF80EAC8}" type="pres">
      <dgm:prSet presAssocID="{3F516077-FFA5-4974-A7F8-E199AA9E73C4}" presName="parentLin" presStyleCnt="0"/>
      <dgm:spPr/>
    </dgm:pt>
    <dgm:pt modelId="{7EA2F594-6847-4C3C-B569-6BB1607A4642}" type="pres">
      <dgm:prSet presAssocID="{3F516077-FFA5-4974-A7F8-E199AA9E73C4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DBC02728-88E6-4291-A31F-0A7426C42B6F}" type="pres">
      <dgm:prSet presAssocID="{3F516077-FFA5-4974-A7F8-E199AA9E73C4}" presName="parentText" presStyleLbl="node1" presStyleIdx="1" presStyleCnt="2" custScaleX="128591" custScaleY="1266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6BBDB-2018-425B-8C96-4AC8471262AB}" type="pres">
      <dgm:prSet presAssocID="{3F516077-FFA5-4974-A7F8-E199AA9E73C4}" presName="negativeSpace" presStyleCnt="0"/>
      <dgm:spPr/>
    </dgm:pt>
    <dgm:pt modelId="{A3DA77DF-697D-4E45-881F-3918C9915A2F}" type="pres">
      <dgm:prSet presAssocID="{3F516077-FFA5-4974-A7F8-E199AA9E73C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C91744E-54B5-4A37-B788-0E02CE49F4D1}" type="presOf" srcId="{506B02E2-2D6B-4B4B-ABC5-BB61DAA3C220}" destId="{705B6123-D06C-40F0-B52E-30962643E877}" srcOrd="0" destOrd="0" presId="urn:microsoft.com/office/officeart/2005/8/layout/list1"/>
    <dgm:cxn modelId="{7FCC7103-E292-4651-B225-C45A9611E3E9}" type="presOf" srcId="{D88015D7-7010-4E45-A1BA-2BD6444DBB67}" destId="{A9659732-0ED1-4C0A-9050-8058B7EE0040}" srcOrd="0" destOrd="0" presId="urn:microsoft.com/office/officeart/2005/8/layout/list1"/>
    <dgm:cxn modelId="{EDF4A285-3689-4AC4-9E44-7AFA96FF71C4}" type="presOf" srcId="{506B02E2-2D6B-4B4B-ABC5-BB61DAA3C220}" destId="{7E7FFAB2-BB42-4FA9-95F4-5788C38EBA99}" srcOrd="1" destOrd="0" presId="urn:microsoft.com/office/officeart/2005/8/layout/list1"/>
    <dgm:cxn modelId="{538747EC-F3EB-41B3-8906-B3676741F3B9}" type="presOf" srcId="{3F516077-FFA5-4974-A7F8-E199AA9E73C4}" destId="{DBC02728-88E6-4291-A31F-0A7426C42B6F}" srcOrd="1" destOrd="0" presId="urn:microsoft.com/office/officeart/2005/8/layout/list1"/>
    <dgm:cxn modelId="{6F4A8AEC-08FB-4B14-9118-E651CFB2C025}" srcId="{D88015D7-7010-4E45-A1BA-2BD6444DBB67}" destId="{3F516077-FFA5-4974-A7F8-E199AA9E73C4}" srcOrd="1" destOrd="0" parTransId="{CF79A0EC-42F9-4DCB-8C95-48BC043229E0}" sibTransId="{0FFC140B-6061-4680-B2FC-4E9A98932837}"/>
    <dgm:cxn modelId="{9B68C0C1-E90D-4876-ACB4-8153D393EFBA}" srcId="{D88015D7-7010-4E45-A1BA-2BD6444DBB67}" destId="{506B02E2-2D6B-4B4B-ABC5-BB61DAA3C220}" srcOrd="0" destOrd="0" parTransId="{9BB6995F-7F62-4182-9A43-DA102FD81EA0}" sibTransId="{7F66A1CB-3835-4C90-B647-35F7AB8EC54B}"/>
    <dgm:cxn modelId="{B6B6F607-5D71-4713-9036-67A876F47543}" type="presOf" srcId="{3F516077-FFA5-4974-A7F8-E199AA9E73C4}" destId="{7EA2F594-6847-4C3C-B569-6BB1607A4642}" srcOrd="0" destOrd="0" presId="urn:microsoft.com/office/officeart/2005/8/layout/list1"/>
    <dgm:cxn modelId="{3D4CC3B1-69B8-4053-8D34-789A8E2CF84B}" type="presParOf" srcId="{A9659732-0ED1-4C0A-9050-8058B7EE0040}" destId="{A5C4EDDA-FFD7-4CA3-8C5C-6FE95097CBBC}" srcOrd="0" destOrd="0" presId="urn:microsoft.com/office/officeart/2005/8/layout/list1"/>
    <dgm:cxn modelId="{2922EBC1-CDC0-4BB9-BD24-94CE4FF666A4}" type="presParOf" srcId="{A5C4EDDA-FFD7-4CA3-8C5C-6FE95097CBBC}" destId="{705B6123-D06C-40F0-B52E-30962643E877}" srcOrd="0" destOrd="0" presId="urn:microsoft.com/office/officeart/2005/8/layout/list1"/>
    <dgm:cxn modelId="{3278AC82-67BA-4EAE-A64E-AC12FF6D1C61}" type="presParOf" srcId="{A5C4EDDA-FFD7-4CA3-8C5C-6FE95097CBBC}" destId="{7E7FFAB2-BB42-4FA9-95F4-5788C38EBA99}" srcOrd="1" destOrd="0" presId="urn:microsoft.com/office/officeart/2005/8/layout/list1"/>
    <dgm:cxn modelId="{A646208C-09BD-47FE-B55D-3DA842CA79EB}" type="presParOf" srcId="{A9659732-0ED1-4C0A-9050-8058B7EE0040}" destId="{4A3B3785-49A3-4C15-BD00-698C4DEE8991}" srcOrd="1" destOrd="0" presId="urn:microsoft.com/office/officeart/2005/8/layout/list1"/>
    <dgm:cxn modelId="{79128B08-EFA6-43AB-B9A8-91F9D61B5B3A}" type="presParOf" srcId="{A9659732-0ED1-4C0A-9050-8058B7EE0040}" destId="{1CAD2CE5-BE3E-432A-946C-AFA1844765B2}" srcOrd="2" destOrd="0" presId="urn:microsoft.com/office/officeart/2005/8/layout/list1"/>
    <dgm:cxn modelId="{BD3CC2F0-F96B-4205-B8E7-965D3596DD50}" type="presParOf" srcId="{A9659732-0ED1-4C0A-9050-8058B7EE0040}" destId="{DC903BFC-C674-4EBF-B6C7-26D10F66DBB3}" srcOrd="3" destOrd="0" presId="urn:microsoft.com/office/officeart/2005/8/layout/list1"/>
    <dgm:cxn modelId="{9377874B-889C-4D8A-993F-CDF36FB51D54}" type="presParOf" srcId="{A9659732-0ED1-4C0A-9050-8058B7EE0040}" destId="{026274C4-E4F7-474E-AD6C-89BABF80EAC8}" srcOrd="4" destOrd="0" presId="urn:microsoft.com/office/officeart/2005/8/layout/list1"/>
    <dgm:cxn modelId="{5A96CDCD-5AE8-4BD9-AA00-D363BB754697}" type="presParOf" srcId="{026274C4-E4F7-474E-AD6C-89BABF80EAC8}" destId="{7EA2F594-6847-4C3C-B569-6BB1607A4642}" srcOrd="0" destOrd="0" presId="urn:microsoft.com/office/officeart/2005/8/layout/list1"/>
    <dgm:cxn modelId="{03CABD86-68C9-4884-BEAA-FCF7172D77BB}" type="presParOf" srcId="{026274C4-E4F7-474E-AD6C-89BABF80EAC8}" destId="{DBC02728-88E6-4291-A31F-0A7426C42B6F}" srcOrd="1" destOrd="0" presId="urn:microsoft.com/office/officeart/2005/8/layout/list1"/>
    <dgm:cxn modelId="{DA83ED17-0980-4D07-849F-FDA7F97C7775}" type="presParOf" srcId="{A9659732-0ED1-4C0A-9050-8058B7EE0040}" destId="{3E46BBDB-2018-425B-8C96-4AC8471262AB}" srcOrd="5" destOrd="0" presId="urn:microsoft.com/office/officeart/2005/8/layout/list1"/>
    <dgm:cxn modelId="{10ADD0AD-590E-4AD0-836E-7C404751E2EC}" type="presParOf" srcId="{A9659732-0ED1-4C0A-9050-8058B7EE0040}" destId="{A3DA77DF-697D-4E45-881F-3918C9915A2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796E54-6B36-4C8C-86D1-5AF3F027C3E2}" type="doc">
      <dgm:prSet loTypeId="urn:microsoft.com/office/officeart/2005/8/layout/vList3#1" loCatId="list" qsTypeId="urn:microsoft.com/office/officeart/2005/8/quickstyle/3d3" qsCatId="3D" csTypeId="urn:microsoft.com/office/officeart/2005/8/colors/accent5_1" csCatId="accent5" phldr="1"/>
      <dgm:spPr/>
    </dgm:pt>
    <dgm:pt modelId="{B28EC50E-C1CE-4C2E-A5B1-FE20DC09E55D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Изучить особенности репродуктивного и контрацептивного поведения женщин после родов и их информированность о методах контрацепции.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9AB99C9-5B75-4D83-B8C9-734C0408BA12}" type="parTrans" cxnId="{37CC6E2D-41B2-4A8F-8BF2-1E781A48AFEE}">
      <dgm:prSet/>
      <dgm:spPr/>
      <dgm:t>
        <a:bodyPr/>
        <a:lstStyle/>
        <a:p>
          <a:endParaRPr lang="ru-RU"/>
        </a:p>
      </dgm:t>
    </dgm:pt>
    <dgm:pt modelId="{901C736E-DF4C-4E53-B398-CE31A6D9DBA6}" type="sibTrans" cxnId="{37CC6E2D-41B2-4A8F-8BF2-1E781A48AFEE}">
      <dgm:prSet/>
      <dgm:spPr/>
      <dgm:t>
        <a:bodyPr/>
        <a:lstStyle/>
        <a:p>
          <a:endParaRPr lang="ru-RU"/>
        </a:p>
      </dgm:t>
    </dgm:pt>
    <dgm:pt modelId="{9E1D88E8-24CC-4AAC-AB92-7CD8797A635D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Определить ультразвуковое состояние гениталий как показателя эффективности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контрацептивов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и прогнозирования восстановления менструальной и детородной функций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A4A90A2-061E-4CAF-AEA8-8C971DAFEFB5}" type="parTrans" cxnId="{3EE31A1F-FD0F-4B55-8842-92D7AC0DD932}">
      <dgm:prSet/>
      <dgm:spPr/>
      <dgm:t>
        <a:bodyPr/>
        <a:lstStyle/>
        <a:p>
          <a:endParaRPr lang="ru-RU"/>
        </a:p>
      </dgm:t>
    </dgm:pt>
    <dgm:pt modelId="{B5FF280F-A944-496B-8C6C-CDA9C6D8BC50}" type="sibTrans" cxnId="{3EE31A1F-FD0F-4B55-8842-92D7AC0DD932}">
      <dgm:prSet/>
      <dgm:spPr/>
      <dgm:t>
        <a:bodyPr/>
        <a:lstStyle/>
        <a:p>
          <a:endParaRPr lang="ru-RU"/>
        </a:p>
      </dgm:t>
    </dgm:pt>
    <dgm:pt modelId="{A26B63AC-469C-45BF-AA2B-480615E0780D}">
      <dgm:prSet phldrT="[Текст]" custT="1"/>
      <dgm:spPr/>
      <dgm:t>
        <a:bodyPr/>
        <a:lstStyle/>
        <a:p>
          <a:pPr rtl="0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Оценить приемлемость и факторы риска осложнений ВМК,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Лактинета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и ДХС после родов у  женщин в сравнительном аспекте.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8B21CEE-A20D-4AD1-AC91-0821276D1352}" type="parTrans" cxnId="{CCB8A175-0B60-4A60-BEE5-F37B77E44CBB}">
      <dgm:prSet/>
      <dgm:spPr/>
      <dgm:t>
        <a:bodyPr/>
        <a:lstStyle/>
        <a:p>
          <a:endParaRPr lang="ru-RU"/>
        </a:p>
      </dgm:t>
    </dgm:pt>
    <dgm:pt modelId="{0E8505EF-1533-414B-83B5-3B8B5EDBF98D}" type="sibTrans" cxnId="{CCB8A175-0B60-4A60-BEE5-F37B77E44CBB}">
      <dgm:prSet/>
      <dgm:spPr/>
      <dgm:t>
        <a:bodyPr/>
        <a:lstStyle/>
        <a:p>
          <a:endParaRPr lang="ru-RU"/>
        </a:p>
      </dgm:t>
    </dgm:pt>
    <dgm:pt modelId="{380FC8B0-411D-44E9-AD08-8EB4B524AEB0}" type="pres">
      <dgm:prSet presAssocID="{84796E54-6B36-4C8C-86D1-5AF3F027C3E2}" presName="linearFlow" presStyleCnt="0">
        <dgm:presLayoutVars>
          <dgm:dir/>
          <dgm:resizeHandles val="exact"/>
        </dgm:presLayoutVars>
      </dgm:prSet>
      <dgm:spPr/>
    </dgm:pt>
    <dgm:pt modelId="{57FB2237-7F3D-4083-8443-1208F280AF7D}" type="pres">
      <dgm:prSet presAssocID="{B28EC50E-C1CE-4C2E-A5B1-FE20DC09E55D}" presName="composite" presStyleCnt="0"/>
      <dgm:spPr/>
    </dgm:pt>
    <dgm:pt modelId="{D108778D-BB63-4DCD-9E72-54FE0B736DC5}" type="pres">
      <dgm:prSet presAssocID="{B28EC50E-C1CE-4C2E-A5B1-FE20DC09E55D}" presName="imgShp" presStyleLbl="fgImgPlace1" presStyleIdx="0" presStyleCnt="3" custLinFactNeighborX="-50196" custLinFactNeighborY="-73"/>
      <dgm:spPr/>
    </dgm:pt>
    <dgm:pt modelId="{CFE547E6-B961-4F33-8D2A-943FF9C6209B}" type="pres">
      <dgm:prSet presAssocID="{B28EC50E-C1CE-4C2E-A5B1-FE20DC09E55D}" presName="txShp" presStyleLbl="node1" presStyleIdx="0" presStyleCnt="3" custScaleX="131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DAE5B-5EF0-48C2-B124-7214BF280A0D}" type="pres">
      <dgm:prSet presAssocID="{901C736E-DF4C-4E53-B398-CE31A6D9DBA6}" presName="spacing" presStyleCnt="0"/>
      <dgm:spPr/>
    </dgm:pt>
    <dgm:pt modelId="{93A6830A-7E71-4095-9989-F8340610B53D}" type="pres">
      <dgm:prSet presAssocID="{9E1D88E8-24CC-4AAC-AB92-7CD8797A635D}" presName="composite" presStyleCnt="0"/>
      <dgm:spPr/>
    </dgm:pt>
    <dgm:pt modelId="{83517DF6-B3C3-4791-AD5C-0CFD06B8CB4B}" type="pres">
      <dgm:prSet presAssocID="{9E1D88E8-24CC-4AAC-AB92-7CD8797A635D}" presName="imgShp" presStyleLbl="fgImgPlace1" presStyleIdx="1" presStyleCnt="3" custLinFactNeighborX="-43221" custLinFactNeighborY="905"/>
      <dgm:spPr/>
    </dgm:pt>
    <dgm:pt modelId="{55556EB6-8443-44FA-AC47-BA67DC7EACFD}" type="pres">
      <dgm:prSet presAssocID="{9E1D88E8-24CC-4AAC-AB92-7CD8797A635D}" presName="txShp" presStyleLbl="node1" presStyleIdx="1" presStyleCnt="3" custScaleX="135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09DF6-EF99-4EC8-9C11-54FDDA33572C}" type="pres">
      <dgm:prSet presAssocID="{B5FF280F-A944-496B-8C6C-CDA9C6D8BC50}" presName="spacing" presStyleCnt="0"/>
      <dgm:spPr/>
    </dgm:pt>
    <dgm:pt modelId="{F7584817-61D4-4B08-8E0D-D38CBDEFF5B6}" type="pres">
      <dgm:prSet presAssocID="{A26B63AC-469C-45BF-AA2B-480615E0780D}" presName="composite" presStyleCnt="0"/>
      <dgm:spPr/>
    </dgm:pt>
    <dgm:pt modelId="{F49E31DD-9852-466E-B9D1-586C19A29B77}" type="pres">
      <dgm:prSet presAssocID="{A26B63AC-469C-45BF-AA2B-480615E0780D}" presName="imgShp" presStyleLbl="fgImgPlace1" presStyleIdx="2" presStyleCnt="3" custLinFactNeighborX="-47897" custLinFactNeighborY="-2702"/>
      <dgm:spPr/>
    </dgm:pt>
    <dgm:pt modelId="{EB850AA9-F835-47DB-BD0E-F421F62C3E23}" type="pres">
      <dgm:prSet presAssocID="{A26B63AC-469C-45BF-AA2B-480615E0780D}" presName="txShp" presStyleLbl="node1" presStyleIdx="2" presStyleCnt="3" custScaleX="131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4D841B-A552-4E96-A9BB-85FD7F4A5D40}" type="presOf" srcId="{B28EC50E-C1CE-4C2E-A5B1-FE20DC09E55D}" destId="{CFE547E6-B961-4F33-8D2A-943FF9C6209B}" srcOrd="0" destOrd="0" presId="urn:microsoft.com/office/officeart/2005/8/layout/vList3#1"/>
    <dgm:cxn modelId="{3EE31A1F-FD0F-4B55-8842-92D7AC0DD932}" srcId="{84796E54-6B36-4C8C-86D1-5AF3F027C3E2}" destId="{9E1D88E8-24CC-4AAC-AB92-7CD8797A635D}" srcOrd="1" destOrd="0" parTransId="{9A4A90A2-061E-4CAF-AEA8-8C971DAFEFB5}" sibTransId="{B5FF280F-A944-496B-8C6C-CDA9C6D8BC50}"/>
    <dgm:cxn modelId="{A6385641-B3ED-4CCE-BDFE-FDEF694CD4B8}" type="presOf" srcId="{A26B63AC-469C-45BF-AA2B-480615E0780D}" destId="{EB850AA9-F835-47DB-BD0E-F421F62C3E23}" srcOrd="0" destOrd="0" presId="urn:microsoft.com/office/officeart/2005/8/layout/vList3#1"/>
    <dgm:cxn modelId="{37CC6E2D-41B2-4A8F-8BF2-1E781A48AFEE}" srcId="{84796E54-6B36-4C8C-86D1-5AF3F027C3E2}" destId="{B28EC50E-C1CE-4C2E-A5B1-FE20DC09E55D}" srcOrd="0" destOrd="0" parTransId="{49AB99C9-5B75-4D83-B8C9-734C0408BA12}" sibTransId="{901C736E-DF4C-4E53-B398-CE31A6D9DBA6}"/>
    <dgm:cxn modelId="{99A20F19-B6B1-4594-BE7A-4C1466F6DD34}" type="presOf" srcId="{9E1D88E8-24CC-4AAC-AB92-7CD8797A635D}" destId="{55556EB6-8443-44FA-AC47-BA67DC7EACFD}" srcOrd="0" destOrd="0" presId="urn:microsoft.com/office/officeart/2005/8/layout/vList3#1"/>
    <dgm:cxn modelId="{CCB8A175-0B60-4A60-BEE5-F37B77E44CBB}" srcId="{84796E54-6B36-4C8C-86D1-5AF3F027C3E2}" destId="{A26B63AC-469C-45BF-AA2B-480615E0780D}" srcOrd="2" destOrd="0" parTransId="{48B21CEE-A20D-4AD1-AC91-0821276D1352}" sibTransId="{0E8505EF-1533-414B-83B5-3B8B5EDBF98D}"/>
    <dgm:cxn modelId="{087815A2-7E5C-4238-B6B1-25C18D774822}" type="presOf" srcId="{84796E54-6B36-4C8C-86D1-5AF3F027C3E2}" destId="{380FC8B0-411D-44E9-AD08-8EB4B524AEB0}" srcOrd="0" destOrd="0" presId="urn:microsoft.com/office/officeart/2005/8/layout/vList3#1"/>
    <dgm:cxn modelId="{A56586AB-4EB5-4348-8619-79E59CCB4415}" type="presParOf" srcId="{380FC8B0-411D-44E9-AD08-8EB4B524AEB0}" destId="{57FB2237-7F3D-4083-8443-1208F280AF7D}" srcOrd="0" destOrd="0" presId="urn:microsoft.com/office/officeart/2005/8/layout/vList3#1"/>
    <dgm:cxn modelId="{B7C46A2F-01C0-4458-89B2-D5E4B5B09D8E}" type="presParOf" srcId="{57FB2237-7F3D-4083-8443-1208F280AF7D}" destId="{D108778D-BB63-4DCD-9E72-54FE0B736DC5}" srcOrd="0" destOrd="0" presId="urn:microsoft.com/office/officeart/2005/8/layout/vList3#1"/>
    <dgm:cxn modelId="{0B4B183F-B35F-42BA-B0A6-85737D6BAE0B}" type="presParOf" srcId="{57FB2237-7F3D-4083-8443-1208F280AF7D}" destId="{CFE547E6-B961-4F33-8D2A-943FF9C6209B}" srcOrd="1" destOrd="0" presId="urn:microsoft.com/office/officeart/2005/8/layout/vList3#1"/>
    <dgm:cxn modelId="{E67AAA74-44AB-4D0C-A405-784E280BDCC2}" type="presParOf" srcId="{380FC8B0-411D-44E9-AD08-8EB4B524AEB0}" destId="{211DAE5B-5EF0-48C2-B124-7214BF280A0D}" srcOrd="1" destOrd="0" presId="urn:microsoft.com/office/officeart/2005/8/layout/vList3#1"/>
    <dgm:cxn modelId="{154A4DDD-85F8-48CC-A972-A87AC124C375}" type="presParOf" srcId="{380FC8B0-411D-44E9-AD08-8EB4B524AEB0}" destId="{93A6830A-7E71-4095-9989-F8340610B53D}" srcOrd="2" destOrd="0" presId="urn:microsoft.com/office/officeart/2005/8/layout/vList3#1"/>
    <dgm:cxn modelId="{DDFA37DA-D478-449C-875A-5B4A3A4BC426}" type="presParOf" srcId="{93A6830A-7E71-4095-9989-F8340610B53D}" destId="{83517DF6-B3C3-4791-AD5C-0CFD06B8CB4B}" srcOrd="0" destOrd="0" presId="urn:microsoft.com/office/officeart/2005/8/layout/vList3#1"/>
    <dgm:cxn modelId="{ADD1F32F-0412-4826-817B-7E38180D9006}" type="presParOf" srcId="{93A6830A-7E71-4095-9989-F8340610B53D}" destId="{55556EB6-8443-44FA-AC47-BA67DC7EACFD}" srcOrd="1" destOrd="0" presId="urn:microsoft.com/office/officeart/2005/8/layout/vList3#1"/>
    <dgm:cxn modelId="{BA7419A1-30FF-409C-97DF-F3680658ACC9}" type="presParOf" srcId="{380FC8B0-411D-44E9-AD08-8EB4B524AEB0}" destId="{01609DF6-EF99-4EC8-9C11-54FDDA33572C}" srcOrd="3" destOrd="0" presId="urn:microsoft.com/office/officeart/2005/8/layout/vList3#1"/>
    <dgm:cxn modelId="{9514E496-F5CA-41A1-A472-734CEEA22B8B}" type="presParOf" srcId="{380FC8B0-411D-44E9-AD08-8EB4B524AEB0}" destId="{F7584817-61D4-4B08-8E0D-D38CBDEFF5B6}" srcOrd="4" destOrd="0" presId="urn:microsoft.com/office/officeart/2005/8/layout/vList3#1"/>
    <dgm:cxn modelId="{8CE1CF82-7E17-44FB-A2C2-D6A310E4F766}" type="presParOf" srcId="{F7584817-61D4-4B08-8E0D-D38CBDEFF5B6}" destId="{F49E31DD-9852-466E-B9D1-586C19A29B77}" srcOrd="0" destOrd="0" presId="urn:microsoft.com/office/officeart/2005/8/layout/vList3#1"/>
    <dgm:cxn modelId="{8879492C-8B69-4648-B32E-7F444513CF73}" type="presParOf" srcId="{F7584817-61D4-4B08-8E0D-D38CBDEFF5B6}" destId="{EB850AA9-F835-47DB-BD0E-F421F62C3E23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72B2E0-1C4B-4DE7-B7B0-CCBFBAC85BAF}" type="doc">
      <dgm:prSet loTypeId="urn:microsoft.com/office/officeart/2005/8/layout/radial3" loCatId="relationship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477BC96-B5D5-429B-A8E9-55849CDD30F2}">
      <dgm:prSet phldrT="[Текст]"/>
      <dgm:spPr>
        <a:solidFill>
          <a:schemeClr val="tx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80 </a:t>
          </a:r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9464C11-B5C0-4C33-9825-688981A987B0}" type="parTrans" cxnId="{D98CFE52-08B2-4013-9C2D-1636A8D779BA}">
      <dgm:prSet/>
      <dgm:spPr/>
      <dgm:t>
        <a:bodyPr/>
        <a:lstStyle/>
        <a:p>
          <a:endParaRPr lang="ru-RU"/>
        </a:p>
      </dgm:t>
    </dgm:pt>
    <dgm:pt modelId="{17D28D24-6715-4EF5-B35F-3D019B68D18D}" type="sibTrans" cxnId="{D98CFE52-08B2-4013-9C2D-1636A8D779BA}">
      <dgm:prSet/>
      <dgm:spPr/>
      <dgm:t>
        <a:bodyPr/>
        <a:lstStyle/>
        <a:p>
          <a:endParaRPr lang="ru-RU"/>
        </a:p>
      </dgm:t>
    </dgm:pt>
    <dgm:pt modelId="{07A38271-0094-41EB-9C89-5E52F4708EE8}">
      <dgm:prSet phldrT="[Текст]" custT="1"/>
      <dgm:spPr>
        <a:solidFill>
          <a:schemeClr val="tx2"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 Группа</a:t>
          </a:r>
          <a:endParaRPr lang="en-US" sz="1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en-US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использующие контрацепцию</a:t>
          </a:r>
          <a:r>
            <a: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контрольная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14BA4E-10DB-41D0-A7C2-BCED469CBA97}" type="parTrans" cxnId="{62B57E4C-6E4E-4527-9839-9BE3DADEDBF5}">
      <dgm:prSet/>
      <dgm:spPr/>
      <dgm:t>
        <a:bodyPr/>
        <a:lstStyle/>
        <a:p>
          <a:endParaRPr lang="ru-RU"/>
        </a:p>
      </dgm:t>
    </dgm:pt>
    <dgm:pt modelId="{4236B92C-B708-4A85-ADF7-1FCDDB899E74}" type="sibTrans" cxnId="{62B57E4C-6E4E-4527-9839-9BE3DADEDBF5}">
      <dgm:prSet/>
      <dgm:spPr/>
      <dgm:t>
        <a:bodyPr/>
        <a:lstStyle/>
        <a:p>
          <a:endParaRPr lang="ru-RU"/>
        </a:p>
      </dgm:t>
    </dgm:pt>
    <dgm:pt modelId="{AAEC3980-902E-44DD-81E5-068A8D3C730D}">
      <dgm:prSet phldrT="[Текст]" custT="1"/>
      <dgm:spPr>
        <a:solidFill>
          <a:schemeClr val="tx1">
            <a:alpha val="50000"/>
          </a:schemeClr>
        </a:solidFill>
        <a:ln>
          <a:solidFill>
            <a:srgbClr val="FFFFFF"/>
          </a:solidFill>
        </a:ln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 Группа</a:t>
          </a:r>
          <a:endParaRPr lang="en-US" sz="1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en-US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Использующие </a:t>
          </a:r>
          <a:endParaRPr lang="en-US" sz="18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Лактинет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E0CF52-4285-4760-B7FB-717A31B9E66E}" type="parTrans" cxnId="{7E253D3A-0C3D-4161-867F-900160A0508B}">
      <dgm:prSet/>
      <dgm:spPr/>
      <dgm:t>
        <a:bodyPr/>
        <a:lstStyle/>
        <a:p>
          <a:endParaRPr lang="ru-RU"/>
        </a:p>
      </dgm:t>
    </dgm:pt>
    <dgm:pt modelId="{15629D54-3E0F-40BF-9884-1AD1CD36C423}" type="sibTrans" cxnId="{7E253D3A-0C3D-4161-867F-900160A0508B}">
      <dgm:prSet/>
      <dgm:spPr/>
      <dgm:t>
        <a:bodyPr/>
        <a:lstStyle/>
        <a:p>
          <a:endParaRPr lang="ru-RU"/>
        </a:p>
      </dgm:t>
    </dgm:pt>
    <dgm:pt modelId="{8D5BD980-3817-4B9A-89AE-8A85E57652BB}">
      <dgm:prSet phldrT="[Текст]" custT="1"/>
      <dgm:spPr>
        <a:solidFill>
          <a:schemeClr val="tx1">
            <a:lumMod val="95000"/>
            <a:lumOff val="5000"/>
            <a:alpha val="50000"/>
          </a:schemeClr>
        </a:solidFill>
        <a:ln w="12700">
          <a:solidFill>
            <a:srgbClr val="FFFFFF"/>
          </a:solidFill>
        </a:ln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 Группа</a:t>
          </a:r>
          <a:endParaRPr lang="en-US" sz="1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en-US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uz-Cyrl-UZ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Применявшие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endParaRPr lang="en-US" sz="18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ДХС 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D46B51-592D-4E5A-A071-983F76298C51}" type="parTrans" cxnId="{001CD876-9C30-462D-9798-CCD6D61EACF2}">
      <dgm:prSet/>
      <dgm:spPr/>
      <dgm:t>
        <a:bodyPr/>
        <a:lstStyle/>
        <a:p>
          <a:endParaRPr lang="ru-RU"/>
        </a:p>
      </dgm:t>
    </dgm:pt>
    <dgm:pt modelId="{5EFA5049-370F-40A5-BE81-903EE70D7301}" type="sibTrans" cxnId="{001CD876-9C30-462D-9798-CCD6D61EACF2}">
      <dgm:prSet/>
      <dgm:spPr/>
      <dgm:t>
        <a:bodyPr/>
        <a:lstStyle/>
        <a:p>
          <a:endParaRPr lang="ru-RU"/>
        </a:p>
      </dgm:t>
    </dgm:pt>
    <dgm:pt modelId="{8911757D-3CF8-4C5D-A6D8-8E7CDB633374}">
      <dgm:prSet phldrT="[Текст]" custT="1"/>
      <dgm:spPr>
        <a:solidFill>
          <a:schemeClr val="tx1">
            <a:alpha val="50000"/>
          </a:schemeClr>
        </a:solidFill>
        <a:ln>
          <a:solidFill>
            <a:srgbClr val="FFFFFF"/>
          </a:solidFill>
        </a:ln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 Группа</a:t>
          </a:r>
          <a:endParaRPr lang="en-US" sz="1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en-US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Использующие</a:t>
          </a: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ВМС</a:t>
          </a:r>
          <a:endParaRPr lang="en-US" sz="18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F9A1B8-38DB-4B98-AE49-B1D9531E4E4F}" type="sibTrans" cxnId="{98C3AC54-B7A9-4CE2-85FC-497572839ACA}">
      <dgm:prSet/>
      <dgm:spPr/>
      <dgm:t>
        <a:bodyPr/>
        <a:lstStyle/>
        <a:p>
          <a:endParaRPr lang="ru-RU"/>
        </a:p>
      </dgm:t>
    </dgm:pt>
    <dgm:pt modelId="{3AA82348-8F31-4D36-A456-12D04C2FC4BA}" type="parTrans" cxnId="{98C3AC54-B7A9-4CE2-85FC-497572839ACA}">
      <dgm:prSet/>
      <dgm:spPr/>
      <dgm:t>
        <a:bodyPr/>
        <a:lstStyle/>
        <a:p>
          <a:endParaRPr lang="ru-RU"/>
        </a:p>
      </dgm:t>
    </dgm:pt>
    <dgm:pt modelId="{DCFDBF7D-2485-42A8-A006-E952D38F7BF8}" type="pres">
      <dgm:prSet presAssocID="{AF72B2E0-1C4B-4DE7-B7B0-CCBFBAC85BA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D5080E-7760-4AB1-A258-F444C815A3DA}" type="pres">
      <dgm:prSet presAssocID="{AF72B2E0-1C4B-4DE7-B7B0-CCBFBAC85BAF}" presName="radial" presStyleCnt="0">
        <dgm:presLayoutVars>
          <dgm:animLvl val="ctr"/>
        </dgm:presLayoutVars>
      </dgm:prSet>
      <dgm:spPr/>
      <dgm:t>
        <a:bodyPr/>
        <a:lstStyle/>
        <a:p>
          <a:endParaRPr lang="ru-RU"/>
        </a:p>
      </dgm:t>
    </dgm:pt>
    <dgm:pt modelId="{D6009F77-BAA6-4DE0-84C5-1ABE5185FFB3}" type="pres">
      <dgm:prSet presAssocID="{C477BC96-B5D5-429B-A8E9-55849CDD30F2}" presName="centerShape" presStyleLbl="vennNode1" presStyleIdx="0" presStyleCnt="5" custScaleX="53416" custScaleY="51190" custLinFactNeighborX="-1689" custLinFactNeighborY="-1457"/>
      <dgm:spPr/>
      <dgm:t>
        <a:bodyPr/>
        <a:lstStyle/>
        <a:p>
          <a:endParaRPr lang="ru-RU"/>
        </a:p>
      </dgm:t>
    </dgm:pt>
    <dgm:pt modelId="{FD36B80F-4F12-484B-91FD-FA1F15C81624}" type="pres">
      <dgm:prSet presAssocID="{07A38271-0094-41EB-9C89-5E52F4708EE8}" presName="node" presStyleLbl="vennNode1" presStyleIdx="1" presStyleCnt="5" custScaleX="151346" custScaleY="135640" custRadScaleRad="92700" custRadScaleInc="-2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167DF-CBE1-49D3-AF39-74376AA53B45}" type="pres">
      <dgm:prSet presAssocID="{8911757D-3CF8-4C5D-A6D8-8E7CDB633374}" presName="node" presStyleLbl="vennNode1" presStyleIdx="2" presStyleCnt="5" custScaleX="135752" custScaleY="183633" custRadScaleRad="75905" custRadScaleInc="-5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82538-CC84-4CF9-A39D-36A1161BF447}" type="pres">
      <dgm:prSet presAssocID="{AAEC3980-902E-44DD-81E5-068A8D3C730D}" presName="node" presStyleLbl="vennNode1" presStyleIdx="3" presStyleCnt="5" custScaleX="160247" custScaleY="147303" custRadScaleRad="79204" custRadScaleInc="14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E2E490-46AB-4856-95E2-42F4DE170D56}" type="pres">
      <dgm:prSet presAssocID="{8D5BD980-3817-4B9A-89AE-8A85E57652BB}" presName="node" presStyleLbl="vennNode1" presStyleIdx="4" presStyleCnt="5" custScaleX="138141" custScaleY="184519" custRadScaleRad="85684" custRadScaleInc="48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C3AC54-B7A9-4CE2-85FC-497572839ACA}" srcId="{C477BC96-B5D5-429B-A8E9-55849CDD30F2}" destId="{8911757D-3CF8-4C5D-A6D8-8E7CDB633374}" srcOrd="1" destOrd="0" parTransId="{3AA82348-8F31-4D36-A456-12D04C2FC4BA}" sibTransId="{EDF9A1B8-38DB-4B98-AE49-B1D9531E4E4F}"/>
    <dgm:cxn modelId="{D85A1372-6A66-4C4F-B623-384B38799C15}" type="presOf" srcId="{AAEC3980-902E-44DD-81E5-068A8D3C730D}" destId="{BEF82538-CC84-4CF9-A39D-36A1161BF447}" srcOrd="0" destOrd="0" presId="urn:microsoft.com/office/officeart/2005/8/layout/radial3"/>
    <dgm:cxn modelId="{E61B4FAD-7258-47A3-9CD9-02EB41D23C75}" type="presOf" srcId="{8D5BD980-3817-4B9A-89AE-8A85E57652BB}" destId="{4EE2E490-46AB-4856-95E2-42F4DE170D56}" srcOrd="0" destOrd="0" presId="urn:microsoft.com/office/officeart/2005/8/layout/radial3"/>
    <dgm:cxn modelId="{7E253D3A-0C3D-4161-867F-900160A0508B}" srcId="{C477BC96-B5D5-429B-A8E9-55849CDD30F2}" destId="{AAEC3980-902E-44DD-81E5-068A8D3C730D}" srcOrd="2" destOrd="0" parTransId="{DEE0CF52-4285-4760-B7FB-717A31B9E66E}" sibTransId="{15629D54-3E0F-40BF-9884-1AD1CD36C423}"/>
    <dgm:cxn modelId="{D98CFE52-08B2-4013-9C2D-1636A8D779BA}" srcId="{AF72B2E0-1C4B-4DE7-B7B0-CCBFBAC85BAF}" destId="{C477BC96-B5D5-429B-A8E9-55849CDD30F2}" srcOrd="0" destOrd="0" parTransId="{19464C11-B5C0-4C33-9825-688981A987B0}" sibTransId="{17D28D24-6715-4EF5-B35F-3D019B68D18D}"/>
    <dgm:cxn modelId="{C1BD0BD4-0D42-4EA3-AE20-3E2408A800B6}" type="presOf" srcId="{07A38271-0094-41EB-9C89-5E52F4708EE8}" destId="{FD36B80F-4F12-484B-91FD-FA1F15C81624}" srcOrd="0" destOrd="0" presId="urn:microsoft.com/office/officeart/2005/8/layout/radial3"/>
    <dgm:cxn modelId="{62B57E4C-6E4E-4527-9839-9BE3DADEDBF5}" srcId="{C477BC96-B5D5-429B-A8E9-55849CDD30F2}" destId="{07A38271-0094-41EB-9C89-5E52F4708EE8}" srcOrd="0" destOrd="0" parTransId="{B514BA4E-10DB-41D0-A7C2-BCED469CBA97}" sibTransId="{4236B92C-B708-4A85-ADF7-1FCDDB899E74}"/>
    <dgm:cxn modelId="{97EEF5A0-A846-43AF-B188-76268E784DBC}" type="presOf" srcId="{C477BC96-B5D5-429B-A8E9-55849CDD30F2}" destId="{D6009F77-BAA6-4DE0-84C5-1ABE5185FFB3}" srcOrd="0" destOrd="0" presId="urn:microsoft.com/office/officeart/2005/8/layout/radial3"/>
    <dgm:cxn modelId="{44C73839-BD2B-4A11-B4D9-8444A80A03D7}" type="presOf" srcId="{8911757D-3CF8-4C5D-A6D8-8E7CDB633374}" destId="{D94167DF-CBE1-49D3-AF39-74376AA53B45}" srcOrd="0" destOrd="0" presId="urn:microsoft.com/office/officeart/2005/8/layout/radial3"/>
    <dgm:cxn modelId="{68466972-04A9-420E-BD6B-7DDF75673649}" type="presOf" srcId="{AF72B2E0-1C4B-4DE7-B7B0-CCBFBAC85BAF}" destId="{DCFDBF7D-2485-42A8-A006-E952D38F7BF8}" srcOrd="0" destOrd="0" presId="urn:microsoft.com/office/officeart/2005/8/layout/radial3"/>
    <dgm:cxn modelId="{001CD876-9C30-462D-9798-CCD6D61EACF2}" srcId="{C477BC96-B5D5-429B-A8E9-55849CDD30F2}" destId="{8D5BD980-3817-4B9A-89AE-8A85E57652BB}" srcOrd="3" destOrd="0" parTransId="{EED46B51-592D-4E5A-A071-983F76298C51}" sibTransId="{5EFA5049-370F-40A5-BE81-903EE70D7301}"/>
    <dgm:cxn modelId="{324F6A14-FE57-4465-AB5E-D1EBCED5BC72}" type="presParOf" srcId="{DCFDBF7D-2485-42A8-A006-E952D38F7BF8}" destId="{32D5080E-7760-4AB1-A258-F444C815A3DA}" srcOrd="0" destOrd="0" presId="urn:microsoft.com/office/officeart/2005/8/layout/radial3"/>
    <dgm:cxn modelId="{80A6303C-6A64-4F53-A3D5-5D65C83CE54E}" type="presParOf" srcId="{32D5080E-7760-4AB1-A258-F444C815A3DA}" destId="{D6009F77-BAA6-4DE0-84C5-1ABE5185FFB3}" srcOrd="0" destOrd="0" presId="urn:microsoft.com/office/officeart/2005/8/layout/radial3"/>
    <dgm:cxn modelId="{1F865682-D522-44EC-B27B-BE6D692D7B15}" type="presParOf" srcId="{32D5080E-7760-4AB1-A258-F444C815A3DA}" destId="{FD36B80F-4F12-484B-91FD-FA1F15C81624}" srcOrd="1" destOrd="0" presId="urn:microsoft.com/office/officeart/2005/8/layout/radial3"/>
    <dgm:cxn modelId="{92EAC247-C5E6-43A4-A4BA-45C280077EAE}" type="presParOf" srcId="{32D5080E-7760-4AB1-A258-F444C815A3DA}" destId="{D94167DF-CBE1-49D3-AF39-74376AA53B45}" srcOrd="2" destOrd="0" presId="urn:microsoft.com/office/officeart/2005/8/layout/radial3"/>
    <dgm:cxn modelId="{9E9E5BC1-7EE6-4F98-AC86-C3B8FA3488A4}" type="presParOf" srcId="{32D5080E-7760-4AB1-A258-F444C815A3DA}" destId="{BEF82538-CC84-4CF9-A39D-36A1161BF447}" srcOrd="3" destOrd="0" presId="urn:microsoft.com/office/officeart/2005/8/layout/radial3"/>
    <dgm:cxn modelId="{54F5FBC4-C459-489C-B148-DCB4A136333A}" type="presParOf" srcId="{32D5080E-7760-4AB1-A258-F444C815A3DA}" destId="{4EE2E490-46AB-4856-95E2-42F4DE170D56}" srcOrd="4" destOrd="0" presId="urn:microsoft.com/office/officeart/2005/8/layout/radial3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7B564F-3EA9-42E2-B4F1-8B3544F91D4B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3D4428-CB19-4A43-9993-5A869E1BA2D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Изучено репродуктивное и контрацептивное поведение и намерения 250 родильниц в первые дни после родов с помощью анкетирования включающих 21 вопроса</a:t>
          </a:r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27F715-EC16-4DED-AAB2-C9C7B39638B5}" type="parTrans" cxnId="{5F11953E-2216-4B0C-84A4-6F42ECCCF7A0}">
      <dgm:prSet/>
      <dgm:spPr/>
      <dgm:t>
        <a:bodyPr/>
        <a:lstStyle/>
        <a:p>
          <a:endParaRPr lang="ru-RU"/>
        </a:p>
      </dgm:t>
    </dgm:pt>
    <dgm:pt modelId="{2497C235-ABB8-4AEA-8746-431399162A84}" type="sibTrans" cxnId="{5F11953E-2216-4B0C-84A4-6F42ECCCF7A0}">
      <dgm:prSet/>
      <dgm:spPr/>
      <dgm:t>
        <a:bodyPr/>
        <a:lstStyle/>
        <a:p>
          <a:endParaRPr lang="ru-RU"/>
        </a:p>
      </dgm:t>
    </dgm:pt>
    <dgm:pt modelId="{4310A311-9082-4B70-86AE-E52553F9597E}" type="pres">
      <dgm:prSet presAssocID="{227B564F-3EA9-42E2-B4F1-8B3544F91D4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41774-748F-4AB7-A350-ECBEDDACE630}" type="pres">
      <dgm:prSet presAssocID="{227B564F-3EA9-42E2-B4F1-8B3544F91D4B}" presName="radial" presStyleCnt="0">
        <dgm:presLayoutVars>
          <dgm:animLvl val="ctr"/>
        </dgm:presLayoutVars>
      </dgm:prSet>
      <dgm:spPr/>
    </dgm:pt>
    <dgm:pt modelId="{8E5ADC44-6956-40DF-911D-8106ED5111A2}" type="pres">
      <dgm:prSet presAssocID="{623D4428-CB19-4A43-9993-5A869E1BA2D2}" presName="centerShape" presStyleLbl="vennNode1" presStyleIdx="0" presStyleCnt="1" custScaleY="155770"/>
      <dgm:spPr/>
      <dgm:t>
        <a:bodyPr/>
        <a:lstStyle/>
        <a:p>
          <a:endParaRPr lang="ru-RU"/>
        </a:p>
      </dgm:t>
    </dgm:pt>
  </dgm:ptLst>
  <dgm:cxnLst>
    <dgm:cxn modelId="{5F11953E-2216-4B0C-84A4-6F42ECCCF7A0}" srcId="{227B564F-3EA9-42E2-B4F1-8B3544F91D4B}" destId="{623D4428-CB19-4A43-9993-5A869E1BA2D2}" srcOrd="0" destOrd="0" parTransId="{4927F715-EC16-4DED-AAB2-C9C7B39638B5}" sibTransId="{2497C235-ABB8-4AEA-8746-431399162A84}"/>
    <dgm:cxn modelId="{612BE4C4-7646-41AC-AF5E-A57EF30F2D98}" type="presOf" srcId="{227B564F-3EA9-42E2-B4F1-8B3544F91D4B}" destId="{4310A311-9082-4B70-86AE-E52553F9597E}" srcOrd="0" destOrd="0" presId="urn:microsoft.com/office/officeart/2005/8/layout/radial3"/>
    <dgm:cxn modelId="{F08A341D-3A67-48E2-83A2-872144F65FC1}" type="presOf" srcId="{623D4428-CB19-4A43-9993-5A869E1BA2D2}" destId="{8E5ADC44-6956-40DF-911D-8106ED5111A2}" srcOrd="0" destOrd="0" presId="urn:microsoft.com/office/officeart/2005/8/layout/radial3"/>
    <dgm:cxn modelId="{F908E81F-BAA1-444A-90F7-7F9E8F34BE04}" type="presParOf" srcId="{4310A311-9082-4B70-86AE-E52553F9597E}" destId="{20741774-748F-4AB7-A350-ECBEDDACE630}" srcOrd="0" destOrd="0" presId="urn:microsoft.com/office/officeart/2005/8/layout/radial3"/>
    <dgm:cxn modelId="{A712A2A6-80E6-466E-BDCC-AE9C113B9DF9}" type="presParOf" srcId="{20741774-748F-4AB7-A350-ECBEDDACE630}" destId="{8E5ADC44-6956-40DF-911D-8106ED5111A2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154134-3683-41D9-A519-18FBD7A20B97}" type="doc">
      <dgm:prSet loTypeId="urn:microsoft.com/office/officeart/2005/8/layout/pyramid2" loCatId="list" qsTypeId="urn:microsoft.com/office/officeart/2005/8/quickstyle/simple1" qsCatId="simple" csTypeId="urn:microsoft.com/office/officeart/2005/8/colors/accent3_5" csCatId="accent3" phldr="1"/>
      <dgm:spPr/>
    </dgm:pt>
    <dgm:pt modelId="{A1764417-4453-4F63-B9B8-951BCD7593F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Анкетирование  женщин (21 вопрос)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2F88239-0004-47C0-9273-E0C9ABFD11DE}" type="parTrans" cxnId="{6FBBF1E5-ACFB-4715-8515-FEAE45E0B63A}">
      <dgm:prSet/>
      <dgm:spPr/>
      <dgm:t>
        <a:bodyPr/>
        <a:lstStyle/>
        <a:p>
          <a:endParaRPr lang="ru-RU"/>
        </a:p>
      </dgm:t>
    </dgm:pt>
    <dgm:pt modelId="{4C0E3C79-538D-49EF-92AB-B6722A60E8CE}" type="sibTrans" cxnId="{6FBBF1E5-ACFB-4715-8515-FEAE45E0B63A}">
      <dgm:prSet/>
      <dgm:spPr/>
      <dgm:t>
        <a:bodyPr/>
        <a:lstStyle/>
        <a:p>
          <a:endParaRPr lang="ru-RU"/>
        </a:p>
      </dgm:t>
    </dgm:pt>
    <dgm:pt modelId="{B7713A4D-340F-4994-AE35-3D899A4EEB71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Общеклинические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методы исследования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E7F9B27-0F6E-4746-BA61-08F176B36AF4}" type="parTrans" cxnId="{C43DA0F6-78CE-4A33-8E96-B241BCDFD68E}">
      <dgm:prSet/>
      <dgm:spPr/>
      <dgm:t>
        <a:bodyPr/>
        <a:lstStyle/>
        <a:p>
          <a:endParaRPr lang="ru-RU"/>
        </a:p>
      </dgm:t>
    </dgm:pt>
    <dgm:pt modelId="{04239A78-5028-4D03-AA97-42A38EBD077F}" type="sibTrans" cxnId="{C43DA0F6-78CE-4A33-8E96-B241BCDFD68E}">
      <dgm:prSet/>
      <dgm:spPr/>
      <dgm:t>
        <a:bodyPr/>
        <a:lstStyle/>
        <a:p>
          <a:endParaRPr lang="ru-RU"/>
        </a:p>
      </dgm:t>
    </dgm:pt>
    <dgm:pt modelId="{9735DF8D-ABF3-4C79-A667-8D0CF5722FF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Акушерское и гинекологическое обследование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7699323-237D-4658-8AA3-8F609D6D4B67}" type="parTrans" cxnId="{86A51459-F6FF-4F11-9FDE-CE39C8764FB2}">
      <dgm:prSet/>
      <dgm:spPr/>
      <dgm:t>
        <a:bodyPr/>
        <a:lstStyle/>
        <a:p>
          <a:endParaRPr lang="ru-RU"/>
        </a:p>
      </dgm:t>
    </dgm:pt>
    <dgm:pt modelId="{9DA3FF7C-9361-4581-8048-E19BD4BF6856}" type="sibTrans" cxnId="{86A51459-F6FF-4F11-9FDE-CE39C8764FB2}">
      <dgm:prSet/>
      <dgm:spPr/>
      <dgm:t>
        <a:bodyPr/>
        <a:lstStyle/>
        <a:p>
          <a:endParaRPr lang="ru-RU"/>
        </a:p>
      </dgm:t>
    </dgm:pt>
    <dgm:pt modelId="{F8C051F7-EF40-434F-B53D-45CC25398C3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Ультразвуковое исследование матки и яичников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13E9DBA-4FC4-47DC-A8D8-D55863E05908}" type="parTrans" cxnId="{45B4CCA7-A594-484F-B7A4-F0104B8522A3}">
      <dgm:prSet/>
      <dgm:spPr/>
      <dgm:t>
        <a:bodyPr/>
        <a:lstStyle/>
        <a:p>
          <a:endParaRPr lang="ru-RU"/>
        </a:p>
      </dgm:t>
    </dgm:pt>
    <dgm:pt modelId="{518A0DBF-D26B-4533-A228-F739842D5192}" type="sibTrans" cxnId="{45B4CCA7-A594-484F-B7A4-F0104B8522A3}">
      <dgm:prSet/>
      <dgm:spPr/>
      <dgm:t>
        <a:bodyPr/>
        <a:lstStyle/>
        <a:p>
          <a:endParaRPr lang="ru-RU"/>
        </a:p>
      </dgm:t>
    </dgm:pt>
    <dgm:pt modelId="{397252D4-74C3-4F2F-9EF2-4678959DB3AA}" type="pres">
      <dgm:prSet presAssocID="{DD154134-3683-41D9-A519-18FBD7A20B97}" presName="compositeShape" presStyleCnt="0">
        <dgm:presLayoutVars>
          <dgm:dir/>
          <dgm:resizeHandles/>
        </dgm:presLayoutVars>
      </dgm:prSet>
      <dgm:spPr/>
    </dgm:pt>
    <dgm:pt modelId="{ABA62868-5EFB-4AB7-8C3E-6E08846841E5}" type="pres">
      <dgm:prSet presAssocID="{DD154134-3683-41D9-A519-18FBD7A20B97}" presName="pyramid" presStyleLbl="node1" presStyleIdx="0" presStyleCnt="1" custScaleX="50000" custLinFactNeighborX="-11250"/>
      <dgm:spPr/>
    </dgm:pt>
    <dgm:pt modelId="{F6FB78D5-AEB5-4CF5-AD24-7850E21E94C4}" type="pres">
      <dgm:prSet presAssocID="{DD154134-3683-41D9-A519-18FBD7A20B97}" presName="theList" presStyleCnt="0"/>
      <dgm:spPr/>
    </dgm:pt>
    <dgm:pt modelId="{C24A3B0A-2763-40BE-BF1D-ABBE71193575}" type="pres">
      <dgm:prSet presAssocID="{A1764417-4453-4F63-B9B8-951BCD7593FF}" presName="aNode" presStyleLbl="fgAcc1" presStyleIdx="0" presStyleCnt="4" custScaleX="140707" custLinFactNeighborX="9216" custLinFactNeighborY="-285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B4296-CAE4-4889-95DE-73BF48D4FCD5}" type="pres">
      <dgm:prSet presAssocID="{A1764417-4453-4F63-B9B8-951BCD7593FF}" presName="aSpace" presStyleCnt="0"/>
      <dgm:spPr/>
    </dgm:pt>
    <dgm:pt modelId="{AD295728-35B7-4F18-A9F3-A5B0E0CEC9F1}" type="pres">
      <dgm:prSet presAssocID="{B7713A4D-340F-4994-AE35-3D899A4EEB71}" presName="aNode" presStyleLbl="fgAcc1" presStyleIdx="1" presStyleCnt="4" custScaleX="141505" custScaleY="97712" custLinFactNeighborX="9815" custLinFactNeighborY="3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0E226-AC80-48F0-BE23-A854F5C6E718}" type="pres">
      <dgm:prSet presAssocID="{B7713A4D-340F-4994-AE35-3D899A4EEB71}" presName="aSpace" presStyleCnt="0"/>
      <dgm:spPr/>
    </dgm:pt>
    <dgm:pt modelId="{50222BF1-512B-46E5-9E11-10B2384BBFD2}" type="pres">
      <dgm:prSet presAssocID="{9735DF8D-ABF3-4C79-A667-8D0CF5722FF4}" presName="aNode" presStyleLbl="fgAcc1" presStyleIdx="2" presStyleCnt="4" custScaleX="141107" custLinFactNeighborX="9616" custLinFactNeighborY="9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202EEE-7FF4-4229-B71B-B10D6D664A02}" type="pres">
      <dgm:prSet presAssocID="{9735DF8D-ABF3-4C79-A667-8D0CF5722FF4}" presName="aSpace" presStyleCnt="0"/>
      <dgm:spPr/>
    </dgm:pt>
    <dgm:pt modelId="{1DCB4B8A-8BB0-4A9F-B725-DFC23E739A0A}" type="pres">
      <dgm:prSet presAssocID="{F8C051F7-EF40-434F-B53D-45CC25398C31}" presName="aNode" presStyleLbl="fgAcc1" presStyleIdx="3" presStyleCnt="4" custScaleX="140948" custLinFactNeighborX="9536" custLinFactNeighborY="-3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8FA76-7898-4C47-8D6A-D1E73F50BFF8}" type="pres">
      <dgm:prSet presAssocID="{F8C051F7-EF40-434F-B53D-45CC25398C31}" presName="aSpace" presStyleCnt="0"/>
      <dgm:spPr/>
    </dgm:pt>
  </dgm:ptLst>
  <dgm:cxnLst>
    <dgm:cxn modelId="{F78FC92D-C148-4C00-BF9C-DD4A0F1D5389}" type="presOf" srcId="{DD154134-3683-41D9-A519-18FBD7A20B97}" destId="{397252D4-74C3-4F2F-9EF2-4678959DB3AA}" srcOrd="0" destOrd="0" presId="urn:microsoft.com/office/officeart/2005/8/layout/pyramid2"/>
    <dgm:cxn modelId="{02523086-3C8E-4E0E-ADE2-ADBFCEA97B9C}" type="presOf" srcId="{B7713A4D-340F-4994-AE35-3D899A4EEB71}" destId="{AD295728-35B7-4F18-A9F3-A5B0E0CEC9F1}" srcOrd="0" destOrd="0" presId="urn:microsoft.com/office/officeart/2005/8/layout/pyramid2"/>
    <dgm:cxn modelId="{45B4CCA7-A594-484F-B7A4-F0104B8522A3}" srcId="{DD154134-3683-41D9-A519-18FBD7A20B97}" destId="{F8C051F7-EF40-434F-B53D-45CC25398C31}" srcOrd="3" destOrd="0" parTransId="{713E9DBA-4FC4-47DC-A8D8-D55863E05908}" sibTransId="{518A0DBF-D26B-4533-A228-F739842D5192}"/>
    <dgm:cxn modelId="{C43DA0F6-78CE-4A33-8E96-B241BCDFD68E}" srcId="{DD154134-3683-41D9-A519-18FBD7A20B97}" destId="{B7713A4D-340F-4994-AE35-3D899A4EEB71}" srcOrd="1" destOrd="0" parTransId="{6E7F9B27-0F6E-4746-BA61-08F176B36AF4}" sibTransId="{04239A78-5028-4D03-AA97-42A38EBD077F}"/>
    <dgm:cxn modelId="{1BF88E84-98C8-4B29-9533-198308696766}" type="presOf" srcId="{F8C051F7-EF40-434F-B53D-45CC25398C31}" destId="{1DCB4B8A-8BB0-4A9F-B725-DFC23E739A0A}" srcOrd="0" destOrd="0" presId="urn:microsoft.com/office/officeart/2005/8/layout/pyramid2"/>
    <dgm:cxn modelId="{86A51459-F6FF-4F11-9FDE-CE39C8764FB2}" srcId="{DD154134-3683-41D9-A519-18FBD7A20B97}" destId="{9735DF8D-ABF3-4C79-A667-8D0CF5722FF4}" srcOrd="2" destOrd="0" parTransId="{77699323-237D-4658-8AA3-8F609D6D4B67}" sibTransId="{9DA3FF7C-9361-4581-8048-E19BD4BF6856}"/>
    <dgm:cxn modelId="{9AB8EA5E-3AB8-48E0-88CD-E6C72203BB41}" type="presOf" srcId="{A1764417-4453-4F63-B9B8-951BCD7593FF}" destId="{C24A3B0A-2763-40BE-BF1D-ABBE71193575}" srcOrd="0" destOrd="0" presId="urn:microsoft.com/office/officeart/2005/8/layout/pyramid2"/>
    <dgm:cxn modelId="{6FBBF1E5-ACFB-4715-8515-FEAE45E0B63A}" srcId="{DD154134-3683-41D9-A519-18FBD7A20B97}" destId="{A1764417-4453-4F63-B9B8-951BCD7593FF}" srcOrd="0" destOrd="0" parTransId="{E2F88239-0004-47C0-9273-E0C9ABFD11DE}" sibTransId="{4C0E3C79-538D-49EF-92AB-B6722A60E8CE}"/>
    <dgm:cxn modelId="{529E21AF-AF20-49E3-9D8D-B02959D8C0A7}" type="presOf" srcId="{9735DF8D-ABF3-4C79-A667-8D0CF5722FF4}" destId="{50222BF1-512B-46E5-9E11-10B2384BBFD2}" srcOrd="0" destOrd="0" presId="urn:microsoft.com/office/officeart/2005/8/layout/pyramid2"/>
    <dgm:cxn modelId="{7BCBA3F5-E26F-4DF9-9B99-239FDF782A96}" type="presParOf" srcId="{397252D4-74C3-4F2F-9EF2-4678959DB3AA}" destId="{ABA62868-5EFB-4AB7-8C3E-6E08846841E5}" srcOrd="0" destOrd="0" presId="urn:microsoft.com/office/officeart/2005/8/layout/pyramid2"/>
    <dgm:cxn modelId="{CB1C35EA-6584-4A88-9868-25E2CC868898}" type="presParOf" srcId="{397252D4-74C3-4F2F-9EF2-4678959DB3AA}" destId="{F6FB78D5-AEB5-4CF5-AD24-7850E21E94C4}" srcOrd="1" destOrd="0" presId="urn:microsoft.com/office/officeart/2005/8/layout/pyramid2"/>
    <dgm:cxn modelId="{2A1DED79-BEEC-48ED-9879-B2B283268DE2}" type="presParOf" srcId="{F6FB78D5-AEB5-4CF5-AD24-7850E21E94C4}" destId="{C24A3B0A-2763-40BE-BF1D-ABBE71193575}" srcOrd="0" destOrd="0" presId="urn:microsoft.com/office/officeart/2005/8/layout/pyramid2"/>
    <dgm:cxn modelId="{38BA5C67-A3C7-427D-AD24-2C27E80C8A60}" type="presParOf" srcId="{F6FB78D5-AEB5-4CF5-AD24-7850E21E94C4}" destId="{1BBB4296-CAE4-4889-95DE-73BF48D4FCD5}" srcOrd="1" destOrd="0" presId="urn:microsoft.com/office/officeart/2005/8/layout/pyramid2"/>
    <dgm:cxn modelId="{3B9A1B8A-B51E-40A7-8D22-A5F1BCF907CF}" type="presParOf" srcId="{F6FB78D5-AEB5-4CF5-AD24-7850E21E94C4}" destId="{AD295728-35B7-4F18-A9F3-A5B0E0CEC9F1}" srcOrd="2" destOrd="0" presId="urn:microsoft.com/office/officeart/2005/8/layout/pyramid2"/>
    <dgm:cxn modelId="{64149C02-88FF-40D6-8510-9735490C8389}" type="presParOf" srcId="{F6FB78D5-AEB5-4CF5-AD24-7850E21E94C4}" destId="{D410E226-AC80-48F0-BE23-A854F5C6E718}" srcOrd="3" destOrd="0" presId="urn:microsoft.com/office/officeart/2005/8/layout/pyramid2"/>
    <dgm:cxn modelId="{2BC1CED8-52FE-43C6-92AD-34B3D4A6A4FA}" type="presParOf" srcId="{F6FB78D5-AEB5-4CF5-AD24-7850E21E94C4}" destId="{50222BF1-512B-46E5-9E11-10B2384BBFD2}" srcOrd="4" destOrd="0" presId="urn:microsoft.com/office/officeart/2005/8/layout/pyramid2"/>
    <dgm:cxn modelId="{88AECDE7-AEFF-409E-9823-98154B893396}" type="presParOf" srcId="{F6FB78D5-AEB5-4CF5-AD24-7850E21E94C4}" destId="{96202EEE-7FF4-4229-B71B-B10D6D664A02}" srcOrd="5" destOrd="0" presId="urn:microsoft.com/office/officeart/2005/8/layout/pyramid2"/>
    <dgm:cxn modelId="{BC8F8AFB-A834-4E08-90BD-57D95B13BA1B}" type="presParOf" srcId="{F6FB78D5-AEB5-4CF5-AD24-7850E21E94C4}" destId="{1DCB4B8A-8BB0-4A9F-B725-DFC23E739A0A}" srcOrd="6" destOrd="0" presId="urn:microsoft.com/office/officeart/2005/8/layout/pyramid2"/>
    <dgm:cxn modelId="{CDA534DE-D9BB-4C94-B0B4-38AD6DDD74DF}" type="presParOf" srcId="{F6FB78D5-AEB5-4CF5-AD24-7850E21E94C4}" destId="{4648FA76-7898-4C47-8D6A-D1E73F50BFF8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850DB9-F321-4711-9BFF-FCDB89AF8BCC}" type="doc">
      <dgm:prSet loTypeId="urn:microsoft.com/office/officeart/2005/8/layout/target3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FB2518B1-25E5-441B-9EC7-B6B363578ABB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Заболевания органов дыхания: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8DAF839-DC6D-4B1B-84B0-F2E4DCBA0F75}" type="parTrans" cxnId="{0A1B213D-7EF2-46B6-B5E3-895D18FE33BC}">
      <dgm:prSet/>
      <dgm:spPr/>
      <dgm:t>
        <a:bodyPr/>
        <a:lstStyle/>
        <a:p>
          <a:endParaRPr lang="ru-RU"/>
        </a:p>
      </dgm:t>
    </dgm:pt>
    <dgm:pt modelId="{6367F793-2A0D-48CC-AEA3-D87F0B849A60}" type="sibTrans" cxnId="{0A1B213D-7EF2-46B6-B5E3-895D18FE33BC}">
      <dgm:prSet/>
      <dgm:spPr/>
      <dgm:t>
        <a:bodyPr/>
        <a:lstStyle/>
        <a:p>
          <a:endParaRPr lang="ru-RU"/>
        </a:p>
      </dgm:t>
    </dgm:pt>
    <dgm:pt modelId="{6FC4C395-B6E5-497C-955B-6CB5C73DAF46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Хрон.тонзиллит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– 17,5%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8B72727-37EB-45C2-82DF-7814C99FF1A8}" type="parTrans" cxnId="{724FD27D-1410-492D-ADC1-CAD13E2BB2B0}">
      <dgm:prSet/>
      <dgm:spPr/>
      <dgm:t>
        <a:bodyPr/>
        <a:lstStyle/>
        <a:p>
          <a:endParaRPr lang="ru-RU"/>
        </a:p>
      </dgm:t>
    </dgm:pt>
    <dgm:pt modelId="{4968EE6E-0655-4032-A12B-471564557F7E}" type="sibTrans" cxnId="{724FD27D-1410-492D-ADC1-CAD13E2BB2B0}">
      <dgm:prSet/>
      <dgm:spPr/>
      <dgm:t>
        <a:bodyPr/>
        <a:lstStyle/>
        <a:p>
          <a:endParaRPr lang="ru-RU"/>
        </a:p>
      </dgm:t>
    </dgm:pt>
    <dgm:pt modelId="{CB14EE36-F1A2-4F37-8DAE-48F0926C8FC2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Хрон.гайморит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– 3,75%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6B53BAF-330B-4F3E-9A87-685E0DFA5004}" type="parTrans" cxnId="{3E1FF555-50CD-4D24-AB21-18801DE4BFC5}">
      <dgm:prSet/>
      <dgm:spPr/>
      <dgm:t>
        <a:bodyPr/>
        <a:lstStyle/>
        <a:p>
          <a:endParaRPr lang="ru-RU"/>
        </a:p>
      </dgm:t>
    </dgm:pt>
    <dgm:pt modelId="{289F9412-2E81-4F11-A7E9-56D5359B6792}" type="sibTrans" cxnId="{3E1FF555-50CD-4D24-AB21-18801DE4BFC5}">
      <dgm:prSet/>
      <dgm:spPr/>
      <dgm:t>
        <a:bodyPr/>
        <a:lstStyle/>
        <a:p>
          <a:endParaRPr lang="ru-RU"/>
        </a:p>
      </dgm:t>
    </dgm:pt>
    <dgm:pt modelId="{1170FF49-AE8F-41FB-A764-C22090DA7BC4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Заболевания ССС: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040E300-A319-4573-809B-18E792572F40}" type="parTrans" cxnId="{4B8187F6-C69D-4DD0-B5C1-D8944D54B7B2}">
      <dgm:prSet/>
      <dgm:spPr/>
      <dgm:t>
        <a:bodyPr/>
        <a:lstStyle/>
        <a:p>
          <a:endParaRPr lang="ru-RU"/>
        </a:p>
      </dgm:t>
    </dgm:pt>
    <dgm:pt modelId="{21CDB30D-EE7E-4F17-86A4-28985A0DD4B7}" type="sibTrans" cxnId="{4B8187F6-C69D-4DD0-B5C1-D8944D54B7B2}">
      <dgm:prSet/>
      <dgm:spPr/>
      <dgm:t>
        <a:bodyPr/>
        <a:lstStyle/>
        <a:p>
          <a:endParaRPr lang="ru-RU"/>
        </a:p>
      </dgm:t>
    </dgm:pt>
    <dgm:pt modelId="{BAD527ED-F5E3-4599-A280-35ECD759347C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Гипертонич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болезнь – 5,0%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BCADBAD-ADCE-4168-9C36-93D15577B0D3}" type="parTrans" cxnId="{15581C06-DC33-418D-A655-91A12689E962}">
      <dgm:prSet/>
      <dgm:spPr/>
      <dgm:t>
        <a:bodyPr/>
        <a:lstStyle/>
        <a:p>
          <a:endParaRPr lang="ru-RU"/>
        </a:p>
      </dgm:t>
    </dgm:pt>
    <dgm:pt modelId="{B7DDD26C-D76E-495E-AFED-C317A5DF0CDF}" type="sibTrans" cxnId="{15581C06-DC33-418D-A655-91A12689E962}">
      <dgm:prSet/>
      <dgm:spPr/>
      <dgm:t>
        <a:bodyPr/>
        <a:lstStyle/>
        <a:p>
          <a:endParaRPr lang="ru-RU"/>
        </a:p>
      </dgm:t>
    </dgm:pt>
    <dgm:pt modelId="{00B9AAA1-4036-4B8B-A7A9-7D7B57236A4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Пороки сердца - 1,25%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3F920BC-DF96-42F7-AAC7-8A024FF6D42B}" type="parTrans" cxnId="{B34F6E79-54E0-449A-B95A-F8DF67B99A2C}">
      <dgm:prSet/>
      <dgm:spPr/>
      <dgm:t>
        <a:bodyPr/>
        <a:lstStyle/>
        <a:p>
          <a:endParaRPr lang="ru-RU"/>
        </a:p>
      </dgm:t>
    </dgm:pt>
    <dgm:pt modelId="{D3AEEC8B-F1BB-49FB-9088-532B542038C7}" type="sibTrans" cxnId="{B34F6E79-54E0-449A-B95A-F8DF67B99A2C}">
      <dgm:prSet/>
      <dgm:spPr/>
      <dgm:t>
        <a:bodyPr/>
        <a:lstStyle/>
        <a:p>
          <a:endParaRPr lang="ru-RU"/>
        </a:p>
      </dgm:t>
    </dgm:pt>
    <dgm:pt modelId="{0A1056B0-2282-4F25-87DB-44FCAADF3B63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Заболевания крови: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0501DA6-B9E6-4BE8-BB4D-DA2C8A827269}" type="parTrans" cxnId="{8A3E1510-2DE3-4AD9-B632-842D1A0F4E39}">
      <dgm:prSet/>
      <dgm:spPr/>
      <dgm:t>
        <a:bodyPr/>
        <a:lstStyle/>
        <a:p>
          <a:endParaRPr lang="ru-RU"/>
        </a:p>
      </dgm:t>
    </dgm:pt>
    <dgm:pt modelId="{01E0BA01-18C2-49EA-B2C4-58E6927C6ECC}" type="sibTrans" cxnId="{8A3E1510-2DE3-4AD9-B632-842D1A0F4E39}">
      <dgm:prSet/>
      <dgm:spPr/>
      <dgm:t>
        <a:bodyPr/>
        <a:lstStyle/>
        <a:p>
          <a:endParaRPr lang="ru-RU"/>
        </a:p>
      </dgm:t>
    </dgm:pt>
    <dgm:pt modelId="{4636CD93-A7A8-4A14-9BF7-524135D7F03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Анемия – 77,5%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E231D81-B67E-447A-8A24-432AB8F2EE1B}" type="parTrans" cxnId="{44141AA1-5193-47EA-AC7A-1A868591572E}">
      <dgm:prSet/>
      <dgm:spPr/>
      <dgm:t>
        <a:bodyPr/>
        <a:lstStyle/>
        <a:p>
          <a:endParaRPr lang="ru-RU"/>
        </a:p>
      </dgm:t>
    </dgm:pt>
    <dgm:pt modelId="{C5174F2C-A394-48F3-9CFE-2229A8533B02}" type="sibTrans" cxnId="{44141AA1-5193-47EA-AC7A-1A868591572E}">
      <dgm:prSet/>
      <dgm:spPr/>
      <dgm:t>
        <a:bodyPr/>
        <a:lstStyle/>
        <a:p>
          <a:endParaRPr lang="ru-RU"/>
        </a:p>
      </dgm:t>
    </dgm:pt>
    <dgm:pt modelId="{1559E60B-2D25-42B3-9EB1-108AF2C463E0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Тромбоцитопатия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– 1,25%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F9DA5B9-BC8D-4EB7-A8E3-6817359A0369}" type="parTrans" cxnId="{3EC32E8A-9100-40D8-B20B-29D1BBE0236E}">
      <dgm:prSet/>
      <dgm:spPr/>
      <dgm:t>
        <a:bodyPr/>
        <a:lstStyle/>
        <a:p>
          <a:endParaRPr lang="ru-RU"/>
        </a:p>
      </dgm:t>
    </dgm:pt>
    <dgm:pt modelId="{898EEDE7-860C-4CBE-B914-111281FE5368}" type="sibTrans" cxnId="{3EC32E8A-9100-40D8-B20B-29D1BBE0236E}">
      <dgm:prSet/>
      <dgm:spPr/>
      <dgm:t>
        <a:bodyPr/>
        <a:lstStyle/>
        <a:p>
          <a:endParaRPr lang="ru-RU"/>
        </a:p>
      </dgm:t>
    </dgm:pt>
    <dgm:pt modelId="{46B4D5E4-C278-4079-9AB8-E95C6C0B9476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Хрон.бронхит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 - 7,5%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EC5E621-D575-40F7-AD63-F849C93835C7}" type="parTrans" cxnId="{0F7CEFC5-D233-4054-98EF-31C45C32FDA6}">
      <dgm:prSet/>
      <dgm:spPr/>
      <dgm:t>
        <a:bodyPr/>
        <a:lstStyle/>
        <a:p>
          <a:endParaRPr lang="ru-RU"/>
        </a:p>
      </dgm:t>
    </dgm:pt>
    <dgm:pt modelId="{4305F532-04BD-46FB-983F-FC90EBFD6499}" type="sibTrans" cxnId="{0F7CEFC5-D233-4054-98EF-31C45C32FDA6}">
      <dgm:prSet/>
      <dgm:spPr/>
      <dgm:t>
        <a:bodyPr/>
        <a:lstStyle/>
        <a:p>
          <a:endParaRPr lang="ru-RU"/>
        </a:p>
      </dgm:t>
    </dgm:pt>
    <dgm:pt modelId="{283180B3-CF48-4C8B-9E62-F07D614E7DB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ОРВИ – 85,0%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8B69E9A-E429-4A7F-B8DC-14C0493525FA}" type="parTrans" cxnId="{2AE3B922-24BD-4569-AE22-0E62B22B063C}">
      <dgm:prSet/>
      <dgm:spPr/>
      <dgm:t>
        <a:bodyPr/>
        <a:lstStyle/>
        <a:p>
          <a:endParaRPr lang="ru-RU"/>
        </a:p>
      </dgm:t>
    </dgm:pt>
    <dgm:pt modelId="{FBF9D71D-5F11-47DF-9F64-231FBE2C488F}" type="sibTrans" cxnId="{2AE3B922-24BD-4569-AE22-0E62B22B063C}">
      <dgm:prSet/>
      <dgm:spPr/>
      <dgm:t>
        <a:bodyPr/>
        <a:lstStyle/>
        <a:p>
          <a:endParaRPr lang="ru-RU"/>
        </a:p>
      </dgm:t>
    </dgm:pt>
    <dgm:pt modelId="{665B4C53-5313-4ED0-9B9D-4B8B63151F84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Заболевания ЖКТ: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32F8774-FC3A-4BF7-AD0D-9979DA196724}" type="parTrans" cxnId="{8F80DE9F-4B5D-4203-9223-2A802546CFC0}">
      <dgm:prSet/>
      <dgm:spPr/>
      <dgm:t>
        <a:bodyPr/>
        <a:lstStyle/>
        <a:p>
          <a:endParaRPr lang="ru-RU"/>
        </a:p>
      </dgm:t>
    </dgm:pt>
    <dgm:pt modelId="{2D9A2216-0A8E-41C1-9226-7723F84A9DC3}" type="sibTrans" cxnId="{8F80DE9F-4B5D-4203-9223-2A802546CFC0}">
      <dgm:prSet/>
      <dgm:spPr/>
      <dgm:t>
        <a:bodyPr/>
        <a:lstStyle/>
        <a:p>
          <a:endParaRPr lang="ru-RU"/>
        </a:p>
      </dgm:t>
    </dgm:pt>
    <dgm:pt modelId="{11DCF7F7-26B4-472A-8231-46B1C2232B6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Гастриты, колиты – 10,0%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24DF05D-9973-47DD-B6BC-1247027BF36B}" type="parTrans" cxnId="{9DD6BCD5-4C07-4150-9A91-6350F8635F78}">
      <dgm:prSet/>
      <dgm:spPr/>
      <dgm:t>
        <a:bodyPr/>
        <a:lstStyle/>
        <a:p>
          <a:endParaRPr lang="ru-RU"/>
        </a:p>
      </dgm:t>
    </dgm:pt>
    <dgm:pt modelId="{9661D670-E4E0-46B9-A94D-ABDBCB4BC771}" type="sibTrans" cxnId="{9DD6BCD5-4C07-4150-9A91-6350F8635F78}">
      <dgm:prSet/>
      <dgm:spPr/>
      <dgm:t>
        <a:bodyPr/>
        <a:lstStyle/>
        <a:p>
          <a:endParaRPr lang="ru-RU"/>
        </a:p>
      </dgm:t>
    </dgm:pt>
    <dgm:pt modelId="{EC89B064-A9DB-40D1-A58E-2FF451DDACB8}">
      <dgm:prSet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Хрон.гепатит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– 5,0%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D1242B6-21B6-4B07-8344-35024DFAB571}" type="parTrans" cxnId="{3AE0C05A-9F1E-44BD-8DDD-ABADF48A8C21}">
      <dgm:prSet/>
      <dgm:spPr/>
      <dgm:t>
        <a:bodyPr/>
        <a:lstStyle/>
        <a:p>
          <a:endParaRPr lang="ru-RU"/>
        </a:p>
      </dgm:t>
    </dgm:pt>
    <dgm:pt modelId="{E25AFA5E-5B62-469C-8000-732590FCDFF2}" type="sibTrans" cxnId="{3AE0C05A-9F1E-44BD-8DDD-ABADF48A8C21}">
      <dgm:prSet/>
      <dgm:spPr/>
      <dgm:t>
        <a:bodyPr/>
        <a:lstStyle/>
        <a:p>
          <a:endParaRPr lang="ru-RU"/>
        </a:p>
      </dgm:t>
    </dgm:pt>
    <dgm:pt modelId="{9FA3FD16-9206-40E8-97AD-00442E9CF508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Патология обмена веществ: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2C9BE64-14F2-46DA-8321-E6145DF52F57}" type="parTrans" cxnId="{2D4407C0-C895-44B0-B75F-2D82E99FA577}">
      <dgm:prSet/>
      <dgm:spPr/>
      <dgm:t>
        <a:bodyPr/>
        <a:lstStyle/>
        <a:p>
          <a:endParaRPr lang="ru-RU"/>
        </a:p>
      </dgm:t>
    </dgm:pt>
    <dgm:pt modelId="{35433D46-C8CB-4D91-B8E0-31C1F5B37529}" type="sibTrans" cxnId="{2D4407C0-C895-44B0-B75F-2D82E99FA577}">
      <dgm:prSet/>
      <dgm:spPr/>
      <dgm:t>
        <a:bodyPr/>
        <a:lstStyle/>
        <a:p>
          <a:endParaRPr lang="ru-RU"/>
        </a:p>
      </dgm:t>
    </dgm:pt>
    <dgm:pt modelId="{42E533BF-B112-4DA5-A400-59AD568EFF8A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Заболевания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щит.железы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– 51,25%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CBDD9A2-75FC-4EAA-8B05-BB48DFAFAE8A}" type="parTrans" cxnId="{2A733335-1945-4D12-9117-30693D967708}">
      <dgm:prSet/>
      <dgm:spPr/>
      <dgm:t>
        <a:bodyPr/>
        <a:lstStyle/>
        <a:p>
          <a:endParaRPr lang="ru-RU"/>
        </a:p>
      </dgm:t>
    </dgm:pt>
    <dgm:pt modelId="{68F9EFA9-6EDF-434C-AE44-09353AEE84C1}" type="sibTrans" cxnId="{2A733335-1945-4D12-9117-30693D967708}">
      <dgm:prSet/>
      <dgm:spPr/>
      <dgm:t>
        <a:bodyPr/>
        <a:lstStyle/>
        <a:p>
          <a:endParaRPr lang="ru-RU"/>
        </a:p>
      </dgm:t>
    </dgm:pt>
    <dgm:pt modelId="{D0E39663-6E2E-455D-B78D-635DECCBC66F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Ожирение – 10,0%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2EE90F-EB7C-4F06-9F2A-E0399C4E10D9}" type="parTrans" cxnId="{B3CCD3EA-229C-45B8-8D41-0B47491F16D3}">
      <dgm:prSet/>
      <dgm:spPr/>
      <dgm:t>
        <a:bodyPr/>
        <a:lstStyle/>
        <a:p>
          <a:endParaRPr lang="ru-RU"/>
        </a:p>
      </dgm:t>
    </dgm:pt>
    <dgm:pt modelId="{312DE074-DB03-418A-A239-0D55A2F4E6BB}" type="sibTrans" cxnId="{B3CCD3EA-229C-45B8-8D41-0B47491F16D3}">
      <dgm:prSet/>
      <dgm:spPr/>
      <dgm:t>
        <a:bodyPr/>
        <a:lstStyle/>
        <a:p>
          <a:endParaRPr lang="ru-RU"/>
        </a:p>
      </dgm:t>
    </dgm:pt>
    <dgm:pt modelId="{933C84CE-9038-470A-8F84-445B29100355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Сахарный диабет – 1,25%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404AF89-2FFC-4B64-96A7-32A6D94F3174}" type="parTrans" cxnId="{DC509BB3-851A-410A-AB2A-F08215584502}">
      <dgm:prSet/>
      <dgm:spPr/>
      <dgm:t>
        <a:bodyPr/>
        <a:lstStyle/>
        <a:p>
          <a:endParaRPr lang="ru-RU"/>
        </a:p>
      </dgm:t>
    </dgm:pt>
    <dgm:pt modelId="{D1D755C5-BA9A-49BB-949E-487AAE9E1CED}" type="sibTrans" cxnId="{DC509BB3-851A-410A-AB2A-F08215584502}">
      <dgm:prSet/>
      <dgm:spPr/>
      <dgm:t>
        <a:bodyPr/>
        <a:lstStyle/>
        <a:p>
          <a:endParaRPr lang="ru-RU"/>
        </a:p>
      </dgm:t>
    </dgm:pt>
    <dgm:pt modelId="{922CF694-D2D4-4E6C-8D87-A2945EAFB43B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ВСД – 3,75%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C6D5E3D-4CC5-4A1A-BFFC-B9D6312D30DE}" type="parTrans" cxnId="{88B4A099-D3D5-4FCD-A257-B19DD9F1D3B7}">
      <dgm:prSet/>
      <dgm:spPr/>
      <dgm:t>
        <a:bodyPr/>
        <a:lstStyle/>
        <a:p>
          <a:endParaRPr lang="ru-RU"/>
        </a:p>
      </dgm:t>
    </dgm:pt>
    <dgm:pt modelId="{1C7C2BC4-F31F-4906-A436-AC149EA771E5}" type="sibTrans" cxnId="{88B4A099-D3D5-4FCD-A257-B19DD9F1D3B7}">
      <dgm:prSet/>
      <dgm:spPr/>
      <dgm:t>
        <a:bodyPr/>
        <a:lstStyle/>
        <a:p>
          <a:endParaRPr lang="ru-RU"/>
        </a:p>
      </dgm:t>
    </dgm:pt>
    <dgm:pt modelId="{8B99CA03-940A-425C-A1EB-36CE1CF67A43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Ревматизм – 1,25%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67B820E-724A-4D3E-B80D-D0EE0BE83457}" type="parTrans" cxnId="{85B9BFA5-DC46-435E-807C-E41973D5B762}">
      <dgm:prSet/>
      <dgm:spPr/>
      <dgm:t>
        <a:bodyPr/>
        <a:lstStyle/>
        <a:p>
          <a:endParaRPr lang="ru-RU"/>
        </a:p>
      </dgm:t>
    </dgm:pt>
    <dgm:pt modelId="{A09B5483-0ED3-46F7-AE78-2D2BE98F0E9A}" type="sibTrans" cxnId="{85B9BFA5-DC46-435E-807C-E41973D5B762}">
      <dgm:prSet/>
      <dgm:spPr/>
      <dgm:t>
        <a:bodyPr/>
        <a:lstStyle/>
        <a:p>
          <a:endParaRPr lang="ru-RU"/>
        </a:p>
      </dgm:t>
    </dgm:pt>
    <dgm:pt modelId="{77357045-68D0-4BD2-9956-46A93B5E26CC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Варикозн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 болезнь – 3,75%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25F3687-BCD7-4F40-90EF-17D2F85AA18E}" type="parTrans" cxnId="{2320A894-7034-4153-AC6F-794DC4D34382}">
      <dgm:prSet/>
      <dgm:spPr/>
      <dgm:t>
        <a:bodyPr/>
        <a:lstStyle/>
        <a:p>
          <a:endParaRPr lang="ru-RU"/>
        </a:p>
      </dgm:t>
    </dgm:pt>
    <dgm:pt modelId="{4E20FC49-3353-4430-B653-000FDD3A8B21}" type="sibTrans" cxnId="{2320A894-7034-4153-AC6F-794DC4D34382}">
      <dgm:prSet/>
      <dgm:spPr/>
      <dgm:t>
        <a:bodyPr/>
        <a:lstStyle/>
        <a:p>
          <a:endParaRPr lang="ru-RU"/>
        </a:p>
      </dgm:t>
    </dgm:pt>
    <dgm:pt modelId="{B5531D65-01DE-4890-A10D-60020A526A0D}" type="pres">
      <dgm:prSet presAssocID="{44850DB9-F321-4711-9BFF-FCDB89AF8BC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F5F925-2E16-46B1-885E-3B1F68484142}" type="pres">
      <dgm:prSet presAssocID="{FB2518B1-25E5-441B-9EC7-B6B363578ABB}" presName="circle1" presStyleLbl="node1" presStyleIdx="0" presStyleCnt="5" custScaleY="125000"/>
      <dgm:spPr/>
      <dgm:t>
        <a:bodyPr/>
        <a:lstStyle/>
        <a:p>
          <a:endParaRPr lang="ru-RU"/>
        </a:p>
      </dgm:t>
    </dgm:pt>
    <dgm:pt modelId="{BE6A15B2-ABE7-44F8-852A-D29F84CE0234}" type="pres">
      <dgm:prSet presAssocID="{FB2518B1-25E5-441B-9EC7-B6B363578ABB}" presName="space" presStyleCnt="0"/>
      <dgm:spPr/>
      <dgm:t>
        <a:bodyPr/>
        <a:lstStyle/>
        <a:p>
          <a:endParaRPr lang="ru-RU"/>
        </a:p>
      </dgm:t>
    </dgm:pt>
    <dgm:pt modelId="{42B4E0B5-F3FA-4AA9-A62A-1109F3F2D9DB}" type="pres">
      <dgm:prSet presAssocID="{FB2518B1-25E5-441B-9EC7-B6B363578ABB}" presName="rect1" presStyleLbl="alignAcc1" presStyleIdx="0" presStyleCnt="5" custScaleY="125000"/>
      <dgm:spPr/>
      <dgm:t>
        <a:bodyPr/>
        <a:lstStyle/>
        <a:p>
          <a:endParaRPr lang="ru-RU"/>
        </a:p>
      </dgm:t>
    </dgm:pt>
    <dgm:pt modelId="{29CF8EB8-FDAF-4158-B274-208E54928E5B}" type="pres">
      <dgm:prSet presAssocID="{1170FF49-AE8F-41FB-A764-C22090DA7BC4}" presName="vertSpace2" presStyleLbl="node1" presStyleIdx="0" presStyleCnt="5"/>
      <dgm:spPr/>
      <dgm:t>
        <a:bodyPr/>
        <a:lstStyle/>
        <a:p>
          <a:endParaRPr lang="ru-RU"/>
        </a:p>
      </dgm:t>
    </dgm:pt>
    <dgm:pt modelId="{D4B53C9A-35B3-4422-9461-AA64294211E2}" type="pres">
      <dgm:prSet presAssocID="{1170FF49-AE8F-41FB-A764-C22090DA7BC4}" presName="circle2" presStyleLbl="node1" presStyleIdx="1" presStyleCnt="5" custScaleY="111407"/>
      <dgm:spPr/>
      <dgm:t>
        <a:bodyPr/>
        <a:lstStyle/>
        <a:p>
          <a:endParaRPr lang="ru-RU"/>
        </a:p>
      </dgm:t>
    </dgm:pt>
    <dgm:pt modelId="{49A53A49-40F7-4F3F-8FF7-E5DEAD451D77}" type="pres">
      <dgm:prSet presAssocID="{1170FF49-AE8F-41FB-A764-C22090DA7BC4}" presName="rect2" presStyleLbl="alignAcc1" presStyleIdx="1" presStyleCnt="5" custScaleY="111407"/>
      <dgm:spPr/>
      <dgm:t>
        <a:bodyPr/>
        <a:lstStyle/>
        <a:p>
          <a:endParaRPr lang="ru-RU"/>
        </a:p>
      </dgm:t>
    </dgm:pt>
    <dgm:pt modelId="{93392E2A-A68A-45EF-93F1-9EDF4ECE11CE}" type="pres">
      <dgm:prSet presAssocID="{0A1056B0-2282-4F25-87DB-44FCAADF3B63}" presName="vertSpace3" presStyleLbl="node1" presStyleIdx="1" presStyleCnt="5"/>
      <dgm:spPr/>
      <dgm:t>
        <a:bodyPr/>
        <a:lstStyle/>
        <a:p>
          <a:endParaRPr lang="ru-RU"/>
        </a:p>
      </dgm:t>
    </dgm:pt>
    <dgm:pt modelId="{126D5BA9-D87B-4C66-95B7-35E6FA96D89B}" type="pres">
      <dgm:prSet presAssocID="{0A1056B0-2282-4F25-87DB-44FCAADF3B63}" presName="circle3" presStyleLbl="node1" presStyleIdx="2" presStyleCnt="5"/>
      <dgm:spPr/>
      <dgm:t>
        <a:bodyPr/>
        <a:lstStyle/>
        <a:p>
          <a:endParaRPr lang="ru-RU"/>
        </a:p>
      </dgm:t>
    </dgm:pt>
    <dgm:pt modelId="{B58DF4C9-BE82-4D50-AC31-08CCFC1D6E29}" type="pres">
      <dgm:prSet presAssocID="{0A1056B0-2282-4F25-87DB-44FCAADF3B63}" presName="rect3" presStyleLbl="alignAcc1" presStyleIdx="2" presStyleCnt="5"/>
      <dgm:spPr/>
      <dgm:t>
        <a:bodyPr/>
        <a:lstStyle/>
        <a:p>
          <a:endParaRPr lang="ru-RU"/>
        </a:p>
      </dgm:t>
    </dgm:pt>
    <dgm:pt modelId="{9E8F71B6-C0A6-4A59-9DEA-A8F6B1EC0B8E}" type="pres">
      <dgm:prSet presAssocID="{665B4C53-5313-4ED0-9B9D-4B8B63151F84}" presName="vertSpace4" presStyleLbl="node1" presStyleIdx="2" presStyleCnt="5"/>
      <dgm:spPr/>
      <dgm:t>
        <a:bodyPr/>
        <a:lstStyle/>
        <a:p>
          <a:endParaRPr lang="ru-RU"/>
        </a:p>
      </dgm:t>
    </dgm:pt>
    <dgm:pt modelId="{9BDACD8E-F3BF-451B-AA5E-6E8206D69F21}" type="pres">
      <dgm:prSet presAssocID="{665B4C53-5313-4ED0-9B9D-4B8B63151F84}" presName="circle4" presStyleLbl="node1" presStyleIdx="3" presStyleCnt="5"/>
      <dgm:spPr/>
      <dgm:t>
        <a:bodyPr/>
        <a:lstStyle/>
        <a:p>
          <a:endParaRPr lang="ru-RU"/>
        </a:p>
      </dgm:t>
    </dgm:pt>
    <dgm:pt modelId="{7982267B-DB3D-4CB7-84CA-1E64DCACF9C6}" type="pres">
      <dgm:prSet presAssocID="{665B4C53-5313-4ED0-9B9D-4B8B63151F84}" presName="rect4" presStyleLbl="alignAcc1" presStyleIdx="3" presStyleCnt="5"/>
      <dgm:spPr/>
      <dgm:t>
        <a:bodyPr/>
        <a:lstStyle/>
        <a:p>
          <a:endParaRPr lang="ru-RU"/>
        </a:p>
      </dgm:t>
    </dgm:pt>
    <dgm:pt modelId="{8498F45E-E180-471D-873C-018867AD0D9A}" type="pres">
      <dgm:prSet presAssocID="{9FA3FD16-9206-40E8-97AD-00442E9CF508}" presName="vertSpace5" presStyleLbl="node1" presStyleIdx="3" presStyleCnt="5"/>
      <dgm:spPr/>
      <dgm:t>
        <a:bodyPr/>
        <a:lstStyle/>
        <a:p>
          <a:endParaRPr lang="ru-RU"/>
        </a:p>
      </dgm:t>
    </dgm:pt>
    <dgm:pt modelId="{ECA25277-DBC8-4325-BC39-C2267B79163A}" type="pres">
      <dgm:prSet presAssocID="{9FA3FD16-9206-40E8-97AD-00442E9CF508}" presName="circle5" presStyleLbl="node1" presStyleIdx="4" presStyleCnt="5"/>
      <dgm:spPr/>
      <dgm:t>
        <a:bodyPr/>
        <a:lstStyle/>
        <a:p>
          <a:endParaRPr lang="ru-RU"/>
        </a:p>
      </dgm:t>
    </dgm:pt>
    <dgm:pt modelId="{183A8443-19FC-47CD-9359-82A369F42135}" type="pres">
      <dgm:prSet presAssocID="{9FA3FD16-9206-40E8-97AD-00442E9CF508}" presName="rect5" presStyleLbl="alignAcc1" presStyleIdx="4" presStyleCnt="5"/>
      <dgm:spPr/>
      <dgm:t>
        <a:bodyPr/>
        <a:lstStyle/>
        <a:p>
          <a:endParaRPr lang="ru-RU"/>
        </a:p>
      </dgm:t>
    </dgm:pt>
    <dgm:pt modelId="{51AA46B4-814C-4A2B-A0D6-3FD6F83070FE}" type="pres">
      <dgm:prSet presAssocID="{FB2518B1-25E5-441B-9EC7-B6B363578ABB}" presName="rect1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D3E76-FB45-4101-992C-1C52D14CA79F}" type="pres">
      <dgm:prSet presAssocID="{FB2518B1-25E5-441B-9EC7-B6B363578ABB}" presName="rect1ChTx" presStyleLbl="alignAcc1" presStyleIdx="4" presStyleCnt="5" custLinFactNeighborX="-1885" custLinFactNeighborY="-45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44FF2E-1783-4EFE-99AB-DB55BB13E69E}" type="pres">
      <dgm:prSet presAssocID="{1170FF49-AE8F-41FB-A764-C22090DA7BC4}" presName="rect2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40203B-A3B3-4F4F-9C1E-FF5F2CC8C521}" type="pres">
      <dgm:prSet presAssocID="{1170FF49-AE8F-41FB-A764-C22090DA7BC4}" presName="rect2ChTx" presStyleLbl="alignAcc1" presStyleIdx="4" presStyleCnt="5" custScaleY="100000" custLinFactNeighborX="-1885" custLinFactNeighborY="-153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57FFB0-27DB-45B6-84EF-77681D0E2423}" type="pres">
      <dgm:prSet presAssocID="{0A1056B0-2282-4F25-87DB-44FCAADF3B63}" presName="rect3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5E752-4BB6-442C-9A95-ADD7B7868814}" type="pres">
      <dgm:prSet presAssocID="{0A1056B0-2282-4F25-87DB-44FCAADF3B63}" presName="rect3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9A495-94E9-4FAF-A218-07FBEE3B2371}" type="pres">
      <dgm:prSet presAssocID="{665B4C53-5313-4ED0-9B9D-4B8B63151F84}" presName="rect4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F586D-AB71-4765-B521-302DA57A8468}" type="pres">
      <dgm:prSet presAssocID="{665B4C53-5313-4ED0-9B9D-4B8B63151F84}" presName="rect4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391FEC-73D8-46C9-B5DE-564CCD9B08F6}" type="pres">
      <dgm:prSet presAssocID="{9FA3FD16-9206-40E8-97AD-00442E9CF508}" presName="rect5ParTx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4B4A9-DD02-459F-B667-585E00D5C792}" type="pres">
      <dgm:prSet presAssocID="{9FA3FD16-9206-40E8-97AD-00442E9CF508}" presName="rect5ChTx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B5C656-E8FB-496B-ABC5-133AEC30C36B}" type="presOf" srcId="{44850DB9-F321-4711-9BFF-FCDB89AF8BCC}" destId="{B5531D65-01DE-4890-A10D-60020A526A0D}" srcOrd="0" destOrd="0" presId="urn:microsoft.com/office/officeart/2005/8/layout/target3"/>
    <dgm:cxn modelId="{E0C6544E-53FB-4E3F-B735-6540F9420869}" type="presOf" srcId="{77357045-68D0-4BD2-9956-46A93B5E26CC}" destId="{FD40203B-A3B3-4F4F-9C1E-FF5F2CC8C521}" srcOrd="0" destOrd="3" presId="urn:microsoft.com/office/officeart/2005/8/layout/target3"/>
    <dgm:cxn modelId="{383DF5EC-140A-4914-AF6C-136BA1105752}" type="presOf" srcId="{1559E60B-2D25-42B3-9EB1-108AF2C463E0}" destId="{8DA5E752-4BB6-442C-9A95-ADD7B7868814}" srcOrd="0" destOrd="1" presId="urn:microsoft.com/office/officeart/2005/8/layout/target3"/>
    <dgm:cxn modelId="{A8F18398-2DFC-431A-9296-1478ED802F3F}" type="presOf" srcId="{665B4C53-5313-4ED0-9B9D-4B8B63151F84}" destId="{02E9A495-94E9-4FAF-A218-07FBEE3B2371}" srcOrd="1" destOrd="0" presId="urn:microsoft.com/office/officeart/2005/8/layout/target3"/>
    <dgm:cxn modelId="{0F7CEFC5-D233-4054-98EF-31C45C32FDA6}" srcId="{FB2518B1-25E5-441B-9EC7-B6B363578ABB}" destId="{46B4D5E4-C278-4079-9AB8-E95C6C0B9476}" srcOrd="2" destOrd="0" parTransId="{9EC5E621-D575-40F7-AD63-F849C93835C7}" sibTransId="{4305F532-04BD-46FB-983F-FC90EBFD6499}"/>
    <dgm:cxn modelId="{F2877000-EFD0-4437-8691-F3AF201028E0}" type="presOf" srcId="{9FA3FD16-9206-40E8-97AD-00442E9CF508}" destId="{F7391FEC-73D8-46C9-B5DE-564CCD9B08F6}" srcOrd="1" destOrd="0" presId="urn:microsoft.com/office/officeart/2005/8/layout/target3"/>
    <dgm:cxn modelId="{1BD1B2A6-70C4-45AE-BEFE-03178BB1D39B}" type="presOf" srcId="{9FA3FD16-9206-40E8-97AD-00442E9CF508}" destId="{183A8443-19FC-47CD-9359-82A369F42135}" srcOrd="0" destOrd="0" presId="urn:microsoft.com/office/officeart/2005/8/layout/target3"/>
    <dgm:cxn modelId="{2D4407C0-C895-44B0-B75F-2D82E99FA577}" srcId="{44850DB9-F321-4711-9BFF-FCDB89AF8BCC}" destId="{9FA3FD16-9206-40E8-97AD-00442E9CF508}" srcOrd="4" destOrd="0" parTransId="{42C9BE64-14F2-46DA-8321-E6145DF52F57}" sibTransId="{35433D46-C8CB-4D91-B8E0-31C1F5B37529}"/>
    <dgm:cxn modelId="{85B9BFA5-DC46-435E-807C-E41973D5B762}" srcId="{1170FF49-AE8F-41FB-A764-C22090DA7BC4}" destId="{8B99CA03-940A-425C-A1EB-36CE1CF67A43}" srcOrd="2" destOrd="0" parTransId="{D67B820E-724A-4D3E-B80D-D0EE0BE83457}" sibTransId="{A09B5483-0ED3-46F7-AE78-2D2BE98F0E9A}"/>
    <dgm:cxn modelId="{4B3F2366-A20E-4713-B938-5F9D9FD6DAFE}" type="presOf" srcId="{665B4C53-5313-4ED0-9B9D-4B8B63151F84}" destId="{7982267B-DB3D-4CB7-84CA-1E64DCACF9C6}" srcOrd="0" destOrd="0" presId="urn:microsoft.com/office/officeart/2005/8/layout/target3"/>
    <dgm:cxn modelId="{613DF7B3-FC70-4C54-9C0C-898949FC89BE}" type="presOf" srcId="{CB14EE36-F1A2-4F37-8DAE-48F0926C8FC2}" destId="{88BD3E76-FB45-4101-992C-1C52D14CA79F}" srcOrd="0" destOrd="1" presId="urn:microsoft.com/office/officeart/2005/8/layout/target3"/>
    <dgm:cxn modelId="{06BB7DC0-3294-4DFE-9B8B-548D7D79E9F9}" type="presOf" srcId="{4636CD93-A7A8-4A14-9BF7-524135D7F035}" destId="{8DA5E752-4BB6-442C-9A95-ADD7B7868814}" srcOrd="0" destOrd="0" presId="urn:microsoft.com/office/officeart/2005/8/layout/target3"/>
    <dgm:cxn modelId="{4C9C246D-E075-424E-9167-0C6FA781F653}" type="presOf" srcId="{D0E39663-6E2E-455D-B78D-635DECCBC66F}" destId="{1CC4B4A9-DD02-459F-B667-585E00D5C792}" srcOrd="0" destOrd="1" presId="urn:microsoft.com/office/officeart/2005/8/layout/target3"/>
    <dgm:cxn modelId="{1093856D-082C-4A8A-8A3E-81201BA58B94}" type="presOf" srcId="{1170FF49-AE8F-41FB-A764-C22090DA7BC4}" destId="{49A53A49-40F7-4F3F-8FF7-E5DEAD451D77}" srcOrd="0" destOrd="0" presId="urn:microsoft.com/office/officeart/2005/8/layout/target3"/>
    <dgm:cxn modelId="{8A3E1510-2DE3-4AD9-B632-842D1A0F4E39}" srcId="{44850DB9-F321-4711-9BFF-FCDB89AF8BCC}" destId="{0A1056B0-2282-4F25-87DB-44FCAADF3B63}" srcOrd="2" destOrd="0" parTransId="{F0501DA6-B9E6-4BE8-BB4D-DA2C8A827269}" sibTransId="{01E0BA01-18C2-49EA-B2C4-58E6927C6ECC}"/>
    <dgm:cxn modelId="{2320A894-7034-4153-AC6F-794DC4D34382}" srcId="{1170FF49-AE8F-41FB-A764-C22090DA7BC4}" destId="{77357045-68D0-4BD2-9956-46A93B5E26CC}" srcOrd="3" destOrd="0" parTransId="{925F3687-BCD7-4F40-90EF-17D2F85AA18E}" sibTransId="{4E20FC49-3353-4430-B653-000FDD3A8B21}"/>
    <dgm:cxn modelId="{A366C0F8-C617-448B-83DD-BD7E0C1718EE}" type="presOf" srcId="{0A1056B0-2282-4F25-87DB-44FCAADF3B63}" destId="{B58DF4C9-BE82-4D50-AC31-08CCFC1D6E29}" srcOrd="0" destOrd="0" presId="urn:microsoft.com/office/officeart/2005/8/layout/target3"/>
    <dgm:cxn modelId="{4CD8DF39-2343-4683-8669-C72587AC0A04}" type="presOf" srcId="{42E533BF-B112-4DA5-A400-59AD568EFF8A}" destId="{1CC4B4A9-DD02-459F-B667-585E00D5C792}" srcOrd="0" destOrd="0" presId="urn:microsoft.com/office/officeart/2005/8/layout/target3"/>
    <dgm:cxn modelId="{C3767AC8-EC0D-4017-BFBE-D19360A1A6E7}" type="presOf" srcId="{1170FF49-AE8F-41FB-A764-C22090DA7BC4}" destId="{E644FF2E-1783-4EFE-99AB-DB55BB13E69E}" srcOrd="1" destOrd="0" presId="urn:microsoft.com/office/officeart/2005/8/layout/target3"/>
    <dgm:cxn modelId="{B34F6E79-54E0-449A-B95A-F8DF67B99A2C}" srcId="{1170FF49-AE8F-41FB-A764-C22090DA7BC4}" destId="{00B9AAA1-4036-4B8B-A7A9-7D7B57236A4A}" srcOrd="1" destOrd="0" parTransId="{03F920BC-DF96-42F7-AAC7-8A024FF6D42B}" sibTransId="{D3AEEC8B-F1BB-49FB-9088-532B542038C7}"/>
    <dgm:cxn modelId="{4D9073A3-081C-41EB-9E2B-D89C83FB4C91}" type="presOf" srcId="{EC89B064-A9DB-40D1-A58E-2FF451DDACB8}" destId="{2FBF586D-AB71-4765-B521-302DA57A8468}" srcOrd="0" destOrd="1" presId="urn:microsoft.com/office/officeart/2005/8/layout/target3"/>
    <dgm:cxn modelId="{97F96E72-7531-4248-81BF-8CEE2ED1D99A}" type="presOf" srcId="{933C84CE-9038-470A-8F84-445B29100355}" destId="{1CC4B4A9-DD02-459F-B667-585E00D5C792}" srcOrd="0" destOrd="2" presId="urn:microsoft.com/office/officeart/2005/8/layout/target3"/>
    <dgm:cxn modelId="{9DD6BCD5-4C07-4150-9A91-6350F8635F78}" srcId="{665B4C53-5313-4ED0-9B9D-4B8B63151F84}" destId="{11DCF7F7-26B4-472A-8231-46B1C2232B67}" srcOrd="0" destOrd="0" parTransId="{C24DF05D-9973-47DD-B6BC-1247027BF36B}" sibTransId="{9661D670-E4E0-46B9-A94D-ABDBCB4BC771}"/>
    <dgm:cxn modelId="{AC21130F-3943-4ADC-B781-97CE800F02B8}" type="presOf" srcId="{922CF694-D2D4-4E6C-8D87-A2945EAFB43B}" destId="{FD40203B-A3B3-4F4F-9C1E-FF5F2CC8C521}" srcOrd="0" destOrd="4" presId="urn:microsoft.com/office/officeart/2005/8/layout/target3"/>
    <dgm:cxn modelId="{44141AA1-5193-47EA-AC7A-1A868591572E}" srcId="{0A1056B0-2282-4F25-87DB-44FCAADF3B63}" destId="{4636CD93-A7A8-4A14-9BF7-524135D7F035}" srcOrd="0" destOrd="0" parTransId="{BE231D81-B67E-447A-8A24-432AB8F2EE1B}" sibTransId="{C5174F2C-A394-48F3-9CFE-2229A8533B02}"/>
    <dgm:cxn modelId="{D69D5C6B-00BE-4061-BEB9-5352662EBA26}" type="presOf" srcId="{11DCF7F7-26B4-472A-8231-46B1C2232B67}" destId="{2FBF586D-AB71-4765-B521-302DA57A8468}" srcOrd="0" destOrd="0" presId="urn:microsoft.com/office/officeart/2005/8/layout/target3"/>
    <dgm:cxn modelId="{15581C06-DC33-418D-A655-91A12689E962}" srcId="{1170FF49-AE8F-41FB-A764-C22090DA7BC4}" destId="{BAD527ED-F5E3-4599-A280-35ECD759347C}" srcOrd="0" destOrd="0" parTransId="{6BCADBAD-ADCE-4168-9C36-93D15577B0D3}" sibTransId="{B7DDD26C-D76E-495E-AFED-C317A5DF0CDF}"/>
    <dgm:cxn modelId="{4C236D2E-1F7E-4DFC-9BE4-1CFA7AF605BF}" type="presOf" srcId="{6FC4C395-B6E5-497C-955B-6CB5C73DAF46}" destId="{88BD3E76-FB45-4101-992C-1C52D14CA79F}" srcOrd="0" destOrd="0" presId="urn:microsoft.com/office/officeart/2005/8/layout/target3"/>
    <dgm:cxn modelId="{2AE3B922-24BD-4569-AE22-0E62B22B063C}" srcId="{FB2518B1-25E5-441B-9EC7-B6B363578ABB}" destId="{283180B3-CF48-4C8B-9E62-F07D614E7DBA}" srcOrd="3" destOrd="0" parTransId="{38B69E9A-E429-4A7F-B8DC-14C0493525FA}" sibTransId="{FBF9D71D-5F11-47DF-9F64-231FBE2C488F}"/>
    <dgm:cxn modelId="{3E1FF555-50CD-4D24-AB21-18801DE4BFC5}" srcId="{FB2518B1-25E5-441B-9EC7-B6B363578ABB}" destId="{CB14EE36-F1A2-4F37-8DAE-48F0926C8FC2}" srcOrd="1" destOrd="0" parTransId="{96B53BAF-330B-4F3E-9A87-685E0DFA5004}" sibTransId="{289F9412-2E81-4F11-A7E9-56D5359B6792}"/>
    <dgm:cxn modelId="{8D5D9D52-C0D6-4DB6-8EDE-AEF77D2292F5}" type="presOf" srcId="{FB2518B1-25E5-441B-9EC7-B6B363578ABB}" destId="{42B4E0B5-F3FA-4AA9-A62A-1109F3F2D9DB}" srcOrd="0" destOrd="0" presId="urn:microsoft.com/office/officeart/2005/8/layout/target3"/>
    <dgm:cxn modelId="{3EC32E8A-9100-40D8-B20B-29D1BBE0236E}" srcId="{0A1056B0-2282-4F25-87DB-44FCAADF3B63}" destId="{1559E60B-2D25-42B3-9EB1-108AF2C463E0}" srcOrd="1" destOrd="0" parTransId="{9F9DA5B9-BC8D-4EB7-A8E3-6817359A0369}" sibTransId="{898EEDE7-860C-4CBE-B914-111281FE5368}"/>
    <dgm:cxn modelId="{88B4A099-D3D5-4FCD-A257-B19DD9F1D3B7}" srcId="{1170FF49-AE8F-41FB-A764-C22090DA7BC4}" destId="{922CF694-D2D4-4E6C-8D87-A2945EAFB43B}" srcOrd="4" destOrd="0" parTransId="{9C6D5E3D-4CC5-4A1A-BFFC-B9D6312D30DE}" sibTransId="{1C7C2BC4-F31F-4906-A436-AC149EA771E5}"/>
    <dgm:cxn modelId="{8F80DE9F-4B5D-4203-9223-2A802546CFC0}" srcId="{44850DB9-F321-4711-9BFF-FCDB89AF8BCC}" destId="{665B4C53-5313-4ED0-9B9D-4B8B63151F84}" srcOrd="3" destOrd="0" parTransId="{E32F8774-FC3A-4BF7-AD0D-9979DA196724}" sibTransId="{2D9A2216-0A8E-41C1-9226-7723F84A9DC3}"/>
    <dgm:cxn modelId="{7375E6ED-E9A1-4DEB-BE87-49C67F5B40D9}" type="presOf" srcId="{8B99CA03-940A-425C-A1EB-36CE1CF67A43}" destId="{FD40203B-A3B3-4F4F-9C1E-FF5F2CC8C521}" srcOrd="0" destOrd="2" presId="urn:microsoft.com/office/officeart/2005/8/layout/target3"/>
    <dgm:cxn modelId="{2A733335-1945-4D12-9117-30693D967708}" srcId="{9FA3FD16-9206-40E8-97AD-00442E9CF508}" destId="{42E533BF-B112-4DA5-A400-59AD568EFF8A}" srcOrd="0" destOrd="0" parTransId="{ECBDD9A2-75FC-4EAA-8B05-BB48DFAFAE8A}" sibTransId="{68F9EFA9-6EDF-434C-AE44-09353AEE84C1}"/>
    <dgm:cxn modelId="{0A1B213D-7EF2-46B6-B5E3-895D18FE33BC}" srcId="{44850DB9-F321-4711-9BFF-FCDB89AF8BCC}" destId="{FB2518B1-25E5-441B-9EC7-B6B363578ABB}" srcOrd="0" destOrd="0" parTransId="{A8DAF839-DC6D-4B1B-84B0-F2E4DCBA0F75}" sibTransId="{6367F793-2A0D-48CC-AEA3-D87F0B849A60}"/>
    <dgm:cxn modelId="{B3CCD3EA-229C-45B8-8D41-0B47491F16D3}" srcId="{9FA3FD16-9206-40E8-97AD-00442E9CF508}" destId="{D0E39663-6E2E-455D-B78D-635DECCBC66F}" srcOrd="1" destOrd="0" parTransId="{E72EE90F-EB7C-4F06-9F2A-E0399C4E10D9}" sibTransId="{312DE074-DB03-418A-A239-0D55A2F4E6BB}"/>
    <dgm:cxn modelId="{847FC822-4DD0-46B0-B04D-3239FDF60792}" type="presOf" srcId="{00B9AAA1-4036-4B8B-A7A9-7D7B57236A4A}" destId="{FD40203B-A3B3-4F4F-9C1E-FF5F2CC8C521}" srcOrd="0" destOrd="1" presId="urn:microsoft.com/office/officeart/2005/8/layout/target3"/>
    <dgm:cxn modelId="{4B8187F6-C69D-4DD0-B5C1-D8944D54B7B2}" srcId="{44850DB9-F321-4711-9BFF-FCDB89AF8BCC}" destId="{1170FF49-AE8F-41FB-A764-C22090DA7BC4}" srcOrd="1" destOrd="0" parTransId="{1040E300-A319-4573-809B-18E792572F40}" sibTransId="{21CDB30D-EE7E-4F17-86A4-28985A0DD4B7}"/>
    <dgm:cxn modelId="{DC509BB3-851A-410A-AB2A-F08215584502}" srcId="{9FA3FD16-9206-40E8-97AD-00442E9CF508}" destId="{933C84CE-9038-470A-8F84-445B29100355}" srcOrd="2" destOrd="0" parTransId="{B404AF89-2FFC-4B64-96A7-32A6D94F3174}" sibTransId="{D1D755C5-BA9A-49BB-949E-487AAE9E1CED}"/>
    <dgm:cxn modelId="{D36D3739-1215-4DDD-AEE2-15EB6D8582A0}" type="presOf" srcId="{0A1056B0-2282-4F25-87DB-44FCAADF3B63}" destId="{6657FFB0-27DB-45B6-84EF-77681D0E2423}" srcOrd="1" destOrd="0" presId="urn:microsoft.com/office/officeart/2005/8/layout/target3"/>
    <dgm:cxn modelId="{724FD27D-1410-492D-ADC1-CAD13E2BB2B0}" srcId="{FB2518B1-25E5-441B-9EC7-B6B363578ABB}" destId="{6FC4C395-B6E5-497C-955B-6CB5C73DAF46}" srcOrd="0" destOrd="0" parTransId="{A8B72727-37EB-45C2-82DF-7814C99FF1A8}" sibTransId="{4968EE6E-0655-4032-A12B-471564557F7E}"/>
    <dgm:cxn modelId="{B46BB704-0F43-4718-8A7C-7B4A50432EEB}" type="presOf" srcId="{FB2518B1-25E5-441B-9EC7-B6B363578ABB}" destId="{51AA46B4-814C-4A2B-A0D6-3FD6F83070FE}" srcOrd="1" destOrd="0" presId="urn:microsoft.com/office/officeart/2005/8/layout/target3"/>
    <dgm:cxn modelId="{3AE0C05A-9F1E-44BD-8DDD-ABADF48A8C21}" srcId="{665B4C53-5313-4ED0-9B9D-4B8B63151F84}" destId="{EC89B064-A9DB-40D1-A58E-2FF451DDACB8}" srcOrd="1" destOrd="0" parTransId="{4D1242B6-21B6-4B07-8344-35024DFAB571}" sibTransId="{E25AFA5E-5B62-469C-8000-732590FCDFF2}"/>
    <dgm:cxn modelId="{4830D528-417C-4DDB-BBD1-B45ACBE2C24E}" type="presOf" srcId="{283180B3-CF48-4C8B-9E62-F07D614E7DBA}" destId="{88BD3E76-FB45-4101-992C-1C52D14CA79F}" srcOrd="0" destOrd="3" presId="urn:microsoft.com/office/officeart/2005/8/layout/target3"/>
    <dgm:cxn modelId="{5CC0896E-D0B4-4270-B5EA-F1AAF0CC5D0B}" type="presOf" srcId="{46B4D5E4-C278-4079-9AB8-E95C6C0B9476}" destId="{88BD3E76-FB45-4101-992C-1C52D14CA79F}" srcOrd="0" destOrd="2" presId="urn:microsoft.com/office/officeart/2005/8/layout/target3"/>
    <dgm:cxn modelId="{A0D26BE5-69E0-4DC8-A4AB-0CC48971567D}" type="presOf" srcId="{BAD527ED-F5E3-4599-A280-35ECD759347C}" destId="{FD40203B-A3B3-4F4F-9C1E-FF5F2CC8C521}" srcOrd="0" destOrd="0" presId="urn:microsoft.com/office/officeart/2005/8/layout/target3"/>
    <dgm:cxn modelId="{FBA571F1-79BB-4188-867A-6CF90655D755}" type="presParOf" srcId="{B5531D65-01DE-4890-A10D-60020A526A0D}" destId="{65F5F925-2E16-46B1-885E-3B1F68484142}" srcOrd="0" destOrd="0" presId="urn:microsoft.com/office/officeart/2005/8/layout/target3"/>
    <dgm:cxn modelId="{658826BD-FFF9-4A17-801A-BD1508B79238}" type="presParOf" srcId="{B5531D65-01DE-4890-A10D-60020A526A0D}" destId="{BE6A15B2-ABE7-44F8-852A-D29F84CE0234}" srcOrd="1" destOrd="0" presId="urn:microsoft.com/office/officeart/2005/8/layout/target3"/>
    <dgm:cxn modelId="{3FDBBC7D-B92A-4A09-BD0F-80FFA4C82A5E}" type="presParOf" srcId="{B5531D65-01DE-4890-A10D-60020A526A0D}" destId="{42B4E0B5-F3FA-4AA9-A62A-1109F3F2D9DB}" srcOrd="2" destOrd="0" presId="urn:microsoft.com/office/officeart/2005/8/layout/target3"/>
    <dgm:cxn modelId="{65489A18-4528-45FF-B88C-193E390E4D38}" type="presParOf" srcId="{B5531D65-01DE-4890-A10D-60020A526A0D}" destId="{29CF8EB8-FDAF-4158-B274-208E54928E5B}" srcOrd="3" destOrd="0" presId="urn:microsoft.com/office/officeart/2005/8/layout/target3"/>
    <dgm:cxn modelId="{B4D52CAC-5EEA-4DF6-90B4-C95AE3590B31}" type="presParOf" srcId="{B5531D65-01DE-4890-A10D-60020A526A0D}" destId="{D4B53C9A-35B3-4422-9461-AA64294211E2}" srcOrd="4" destOrd="0" presId="urn:microsoft.com/office/officeart/2005/8/layout/target3"/>
    <dgm:cxn modelId="{08EBBB3E-4B1E-4BFC-A706-DAC573D6F53A}" type="presParOf" srcId="{B5531D65-01DE-4890-A10D-60020A526A0D}" destId="{49A53A49-40F7-4F3F-8FF7-E5DEAD451D77}" srcOrd="5" destOrd="0" presId="urn:microsoft.com/office/officeart/2005/8/layout/target3"/>
    <dgm:cxn modelId="{6A66CDD1-A0AF-4D32-9427-7248608798C2}" type="presParOf" srcId="{B5531D65-01DE-4890-A10D-60020A526A0D}" destId="{93392E2A-A68A-45EF-93F1-9EDF4ECE11CE}" srcOrd="6" destOrd="0" presId="urn:microsoft.com/office/officeart/2005/8/layout/target3"/>
    <dgm:cxn modelId="{A1B80416-9530-4CBE-9E4E-07DBF85A57E8}" type="presParOf" srcId="{B5531D65-01DE-4890-A10D-60020A526A0D}" destId="{126D5BA9-D87B-4C66-95B7-35E6FA96D89B}" srcOrd="7" destOrd="0" presId="urn:microsoft.com/office/officeart/2005/8/layout/target3"/>
    <dgm:cxn modelId="{A0775222-7C8F-4D52-98BD-79DD45BCC4BF}" type="presParOf" srcId="{B5531D65-01DE-4890-A10D-60020A526A0D}" destId="{B58DF4C9-BE82-4D50-AC31-08CCFC1D6E29}" srcOrd="8" destOrd="0" presId="urn:microsoft.com/office/officeart/2005/8/layout/target3"/>
    <dgm:cxn modelId="{9776B233-C6AB-4B03-9408-22568BFCF127}" type="presParOf" srcId="{B5531D65-01DE-4890-A10D-60020A526A0D}" destId="{9E8F71B6-C0A6-4A59-9DEA-A8F6B1EC0B8E}" srcOrd="9" destOrd="0" presId="urn:microsoft.com/office/officeart/2005/8/layout/target3"/>
    <dgm:cxn modelId="{0673D2B7-0B25-4B3F-9EDD-DE64E4C2CD8B}" type="presParOf" srcId="{B5531D65-01DE-4890-A10D-60020A526A0D}" destId="{9BDACD8E-F3BF-451B-AA5E-6E8206D69F21}" srcOrd="10" destOrd="0" presId="urn:microsoft.com/office/officeart/2005/8/layout/target3"/>
    <dgm:cxn modelId="{3819CB8B-7EF3-4F65-BA70-0F7BC3FF91C5}" type="presParOf" srcId="{B5531D65-01DE-4890-A10D-60020A526A0D}" destId="{7982267B-DB3D-4CB7-84CA-1E64DCACF9C6}" srcOrd="11" destOrd="0" presId="urn:microsoft.com/office/officeart/2005/8/layout/target3"/>
    <dgm:cxn modelId="{47FEB418-3FCC-4010-8A89-CE178CA4BA5C}" type="presParOf" srcId="{B5531D65-01DE-4890-A10D-60020A526A0D}" destId="{8498F45E-E180-471D-873C-018867AD0D9A}" srcOrd="12" destOrd="0" presId="urn:microsoft.com/office/officeart/2005/8/layout/target3"/>
    <dgm:cxn modelId="{83F72E75-FCD1-4D52-B6DF-F1C72864A05C}" type="presParOf" srcId="{B5531D65-01DE-4890-A10D-60020A526A0D}" destId="{ECA25277-DBC8-4325-BC39-C2267B79163A}" srcOrd="13" destOrd="0" presId="urn:microsoft.com/office/officeart/2005/8/layout/target3"/>
    <dgm:cxn modelId="{50F39EC5-E960-42EB-AB4B-8CCDDD033983}" type="presParOf" srcId="{B5531D65-01DE-4890-A10D-60020A526A0D}" destId="{183A8443-19FC-47CD-9359-82A369F42135}" srcOrd="14" destOrd="0" presId="urn:microsoft.com/office/officeart/2005/8/layout/target3"/>
    <dgm:cxn modelId="{83D7491D-6051-439F-B775-C7A4B9495AEF}" type="presParOf" srcId="{B5531D65-01DE-4890-A10D-60020A526A0D}" destId="{51AA46B4-814C-4A2B-A0D6-3FD6F83070FE}" srcOrd="15" destOrd="0" presId="urn:microsoft.com/office/officeart/2005/8/layout/target3"/>
    <dgm:cxn modelId="{BE4CE7FA-D65D-4B0C-8608-3210BFA1D687}" type="presParOf" srcId="{B5531D65-01DE-4890-A10D-60020A526A0D}" destId="{88BD3E76-FB45-4101-992C-1C52D14CA79F}" srcOrd="16" destOrd="0" presId="urn:microsoft.com/office/officeart/2005/8/layout/target3"/>
    <dgm:cxn modelId="{9C63CAAD-7965-401C-B104-8459184D18FB}" type="presParOf" srcId="{B5531D65-01DE-4890-A10D-60020A526A0D}" destId="{E644FF2E-1783-4EFE-99AB-DB55BB13E69E}" srcOrd="17" destOrd="0" presId="urn:microsoft.com/office/officeart/2005/8/layout/target3"/>
    <dgm:cxn modelId="{CB41545A-8818-41B8-A8FE-7F3814C9C4AD}" type="presParOf" srcId="{B5531D65-01DE-4890-A10D-60020A526A0D}" destId="{FD40203B-A3B3-4F4F-9C1E-FF5F2CC8C521}" srcOrd="18" destOrd="0" presId="urn:microsoft.com/office/officeart/2005/8/layout/target3"/>
    <dgm:cxn modelId="{919D2028-87E7-43DF-A303-90D6E3B6245B}" type="presParOf" srcId="{B5531D65-01DE-4890-A10D-60020A526A0D}" destId="{6657FFB0-27DB-45B6-84EF-77681D0E2423}" srcOrd="19" destOrd="0" presId="urn:microsoft.com/office/officeart/2005/8/layout/target3"/>
    <dgm:cxn modelId="{6279ABB9-184C-40CF-92AD-057DEFBA499F}" type="presParOf" srcId="{B5531D65-01DE-4890-A10D-60020A526A0D}" destId="{8DA5E752-4BB6-442C-9A95-ADD7B7868814}" srcOrd="20" destOrd="0" presId="urn:microsoft.com/office/officeart/2005/8/layout/target3"/>
    <dgm:cxn modelId="{0D0F61AC-9632-4944-BD94-B20398DF3391}" type="presParOf" srcId="{B5531D65-01DE-4890-A10D-60020A526A0D}" destId="{02E9A495-94E9-4FAF-A218-07FBEE3B2371}" srcOrd="21" destOrd="0" presId="urn:microsoft.com/office/officeart/2005/8/layout/target3"/>
    <dgm:cxn modelId="{81C9B62B-B03A-45C7-83B6-501B654ADE82}" type="presParOf" srcId="{B5531D65-01DE-4890-A10D-60020A526A0D}" destId="{2FBF586D-AB71-4765-B521-302DA57A8468}" srcOrd="22" destOrd="0" presId="urn:microsoft.com/office/officeart/2005/8/layout/target3"/>
    <dgm:cxn modelId="{CA8FDFC4-2601-4E06-87CB-D76E416021A0}" type="presParOf" srcId="{B5531D65-01DE-4890-A10D-60020A526A0D}" destId="{F7391FEC-73D8-46C9-B5DE-564CCD9B08F6}" srcOrd="23" destOrd="0" presId="urn:microsoft.com/office/officeart/2005/8/layout/target3"/>
    <dgm:cxn modelId="{FA096EB8-60ED-47E1-BC77-700D3D4C81D0}" type="presParOf" srcId="{B5531D65-01DE-4890-A10D-60020A526A0D}" destId="{1CC4B4A9-DD02-459F-B667-585E00D5C792}" srcOrd="2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73B3B5-BEE1-4080-995D-82A5A05BE57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B1FBF99B-8304-4D58-B7C7-9AE34E4CA114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Данная </a:t>
          </a:r>
          <a:r>
            <a:rPr lang="ru-RU" sz="4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беремен-ность</a:t>
          </a:r>
          <a:endParaRPr lang="ru-RU" sz="4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697C316-F47C-455A-9EB0-607E7E7E0674}" type="parTrans" cxnId="{5B5C42E9-9931-41E4-BFE2-7B1896C82C06}">
      <dgm:prSet/>
      <dgm:spPr/>
      <dgm:t>
        <a:bodyPr/>
        <a:lstStyle/>
        <a:p>
          <a:endParaRPr lang="ru-RU"/>
        </a:p>
      </dgm:t>
    </dgm:pt>
    <dgm:pt modelId="{C5C57206-E9DB-4088-B589-C0E43406448D}" type="sibTrans" cxnId="{5B5C42E9-9931-41E4-BFE2-7B1896C82C06}">
      <dgm:prSet/>
      <dgm:spPr/>
      <dgm:t>
        <a:bodyPr/>
        <a:lstStyle/>
        <a:p>
          <a:endParaRPr lang="ru-RU"/>
        </a:p>
      </dgm:t>
    </dgm:pt>
    <dgm:pt modelId="{BB755678-0BB7-45DF-93D9-43BE502924FD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Желанная</a:t>
          </a:r>
        </a:p>
        <a:p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70,4%</a:t>
          </a:r>
          <a:endParaRPr lang="ru-RU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B95C38-F8ED-4D62-8EE7-A483C1297CAC}" type="parTrans" cxnId="{09F6D162-A09B-4B03-A593-A8403A5B574B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ru-RU" sz="1600"/>
        </a:p>
      </dgm:t>
    </dgm:pt>
    <dgm:pt modelId="{031A5FDE-E98D-41AA-BC4C-7E76CA471528}" type="sibTrans" cxnId="{09F6D162-A09B-4B03-A593-A8403A5B574B}">
      <dgm:prSet/>
      <dgm:spPr/>
      <dgm:t>
        <a:bodyPr/>
        <a:lstStyle/>
        <a:p>
          <a:endParaRPr lang="ru-RU"/>
        </a:p>
      </dgm:t>
    </dgm:pt>
    <dgm:pt modelId="{7C0E3603-657A-464B-B04A-EA19E97AF074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3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плани-ровалась</a:t>
          </a:r>
          <a:endParaRPr lang="en-US" sz="36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29,6</a:t>
          </a:r>
          <a:r>
            <a: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%</a:t>
          </a:r>
          <a:endParaRPr lang="ru-RU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28672D-3237-4E36-BBA8-3059CBA9EB54}" type="parTrans" cxnId="{45CF359C-77D5-46FE-A42A-EA0D62CD637B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D093577B-D7A5-4865-9F71-B79631C24D7A}" type="sibTrans" cxnId="{45CF359C-77D5-46FE-A42A-EA0D62CD637B}">
      <dgm:prSet/>
      <dgm:spPr/>
      <dgm:t>
        <a:bodyPr/>
        <a:lstStyle/>
        <a:p>
          <a:endParaRPr lang="ru-RU"/>
        </a:p>
      </dgm:t>
    </dgm:pt>
    <dgm:pt modelId="{C01A8C2E-B34A-4162-8A24-6D1E5A5CBE07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Хотели бы родить позже</a:t>
          </a:r>
        </a:p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24,4%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02CFE6B4-AC2B-4581-BA76-6DBF8D0BE501}" type="parTrans" cxnId="{6804C829-17C0-4F4D-8954-05E30C60D7A2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06047096-4669-4A6D-A8BB-8BFC65061332}" type="sibTrans" cxnId="{6804C829-17C0-4F4D-8954-05E30C60D7A2}">
      <dgm:prSet/>
      <dgm:spPr/>
      <dgm:t>
        <a:bodyPr/>
        <a:lstStyle/>
        <a:p>
          <a:endParaRPr lang="ru-RU"/>
        </a:p>
      </dgm:t>
    </dgm:pt>
    <dgm:pt modelId="{826AB97D-4752-478B-AB74-418254789097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Вообще не желали иметь </a:t>
          </a:r>
          <a:r>
            <a:rPr lang="ru-RU" sz="3200" dirty="0" err="1" smtClean="0">
              <a:latin typeface="Times New Roman" pitchFamily="18" charset="0"/>
              <a:cs typeface="Times New Roman" pitchFamily="18" charset="0"/>
            </a:rPr>
            <a:t>беремен-ность</a:t>
          </a:r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 5,2%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F659BCE9-B938-4525-8EF4-A524B34CF7CD}" type="parTrans" cxnId="{93551674-412D-4E5F-9BAD-A81B35CE2E31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25209C1E-DD97-4FD3-B91C-B04C3F2E5EB6}" type="sibTrans" cxnId="{93551674-412D-4E5F-9BAD-A81B35CE2E31}">
      <dgm:prSet/>
      <dgm:spPr/>
      <dgm:t>
        <a:bodyPr/>
        <a:lstStyle/>
        <a:p>
          <a:endParaRPr lang="ru-RU"/>
        </a:p>
      </dgm:t>
    </dgm:pt>
    <dgm:pt modelId="{D3D3B94C-0E21-4F85-BD7C-61CE2123DEC0}" type="pres">
      <dgm:prSet presAssocID="{FF73B3B5-BEE1-4080-995D-82A5A05BE57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A722E1-F447-43D0-A940-1949DB9949D5}" type="pres">
      <dgm:prSet presAssocID="{B1FBF99B-8304-4D58-B7C7-9AE34E4CA114}" presName="root1" presStyleCnt="0"/>
      <dgm:spPr/>
    </dgm:pt>
    <dgm:pt modelId="{F880C37B-7ADC-4CE4-8381-E89BD3EC36AB}" type="pres">
      <dgm:prSet presAssocID="{B1FBF99B-8304-4D58-B7C7-9AE34E4CA114}" presName="LevelOneTextNode" presStyleLbl="node0" presStyleIdx="0" presStyleCnt="1" custScaleX="120046" custScaleY="233663" custLinFactY="55547" custLinFactNeighborX="-255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E504DE-CAB8-4D2E-B806-7137BC7945F8}" type="pres">
      <dgm:prSet presAssocID="{B1FBF99B-8304-4D58-B7C7-9AE34E4CA114}" presName="level2hierChild" presStyleCnt="0"/>
      <dgm:spPr/>
    </dgm:pt>
    <dgm:pt modelId="{B68A60FB-F32C-4FD1-AF77-0DA7F01F83C5}" type="pres">
      <dgm:prSet presAssocID="{A1B95C38-F8ED-4D62-8EE7-A483C1297CAC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8DC184AF-1340-455D-95D8-CBCED7B371C8}" type="pres">
      <dgm:prSet presAssocID="{A1B95C38-F8ED-4D62-8EE7-A483C1297CAC}" presName="connTx" presStyleLbl="parChTrans1D2" presStyleIdx="0" presStyleCnt="2"/>
      <dgm:spPr/>
      <dgm:t>
        <a:bodyPr/>
        <a:lstStyle/>
        <a:p>
          <a:endParaRPr lang="ru-RU"/>
        </a:p>
      </dgm:t>
    </dgm:pt>
    <dgm:pt modelId="{A129C12C-BA23-49D6-99FE-3481BDB4FEDB}" type="pres">
      <dgm:prSet presAssocID="{BB755678-0BB7-45DF-93D9-43BE502924FD}" presName="root2" presStyleCnt="0"/>
      <dgm:spPr/>
    </dgm:pt>
    <dgm:pt modelId="{E40B321E-ABE7-468B-A241-D92AFD6706F3}" type="pres">
      <dgm:prSet presAssocID="{BB755678-0BB7-45DF-93D9-43BE502924FD}" presName="LevelTwoTextNode" presStyleLbl="node2" presStyleIdx="0" presStyleCnt="2" custScaleX="112907" custScaleY="183194" custLinFactNeighborX="-511" custLinFactNeighborY="-717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376FE8-9C1C-4FC9-B604-12274A0153BC}" type="pres">
      <dgm:prSet presAssocID="{BB755678-0BB7-45DF-93D9-43BE502924FD}" presName="level3hierChild" presStyleCnt="0"/>
      <dgm:spPr/>
    </dgm:pt>
    <dgm:pt modelId="{12D2FE89-9CF9-4DB5-AC72-7B47621EE003}" type="pres">
      <dgm:prSet presAssocID="{D928672D-3237-4E36-BBA8-3059CBA9EB54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4FDE133A-72CA-4CBB-AFE3-C79756DDB2D4}" type="pres">
      <dgm:prSet presAssocID="{D928672D-3237-4E36-BBA8-3059CBA9EB54}" presName="connTx" presStyleLbl="parChTrans1D2" presStyleIdx="1" presStyleCnt="2"/>
      <dgm:spPr/>
      <dgm:t>
        <a:bodyPr/>
        <a:lstStyle/>
        <a:p>
          <a:endParaRPr lang="ru-RU"/>
        </a:p>
      </dgm:t>
    </dgm:pt>
    <dgm:pt modelId="{ACBF896B-77F1-4CD8-915B-816ABAF3D688}" type="pres">
      <dgm:prSet presAssocID="{7C0E3603-657A-464B-B04A-EA19E97AF074}" presName="root2" presStyleCnt="0"/>
      <dgm:spPr/>
    </dgm:pt>
    <dgm:pt modelId="{C2F71E2D-CD7F-4016-8B4F-0C4985D6AD80}" type="pres">
      <dgm:prSet presAssocID="{7C0E3603-657A-464B-B04A-EA19E97AF074}" presName="LevelTwoTextNode" presStyleLbl="node2" presStyleIdx="1" presStyleCnt="2" custScaleY="215950" custLinFactNeighborX="-537" custLinFactNeighborY="90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7E27CA-67A6-4058-BE81-0387A7D6BB9C}" type="pres">
      <dgm:prSet presAssocID="{7C0E3603-657A-464B-B04A-EA19E97AF074}" presName="level3hierChild" presStyleCnt="0"/>
      <dgm:spPr/>
    </dgm:pt>
    <dgm:pt modelId="{F95A1018-0D3C-414A-827C-BF8424001B83}" type="pres">
      <dgm:prSet presAssocID="{02CFE6B4-AC2B-4581-BA76-6DBF8D0BE501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BC5222B0-169C-4554-B643-D756334BEA32}" type="pres">
      <dgm:prSet presAssocID="{02CFE6B4-AC2B-4581-BA76-6DBF8D0BE501}" presName="connTx" presStyleLbl="parChTrans1D3" presStyleIdx="0" presStyleCnt="2"/>
      <dgm:spPr/>
      <dgm:t>
        <a:bodyPr/>
        <a:lstStyle/>
        <a:p>
          <a:endParaRPr lang="ru-RU"/>
        </a:p>
      </dgm:t>
    </dgm:pt>
    <dgm:pt modelId="{82CC8003-42D3-40AD-899D-B7F282320F42}" type="pres">
      <dgm:prSet presAssocID="{C01A8C2E-B34A-4162-8A24-6D1E5A5CBE07}" presName="root2" presStyleCnt="0"/>
      <dgm:spPr/>
    </dgm:pt>
    <dgm:pt modelId="{8470DD6B-4942-4344-987B-59F26D56C486}" type="pres">
      <dgm:prSet presAssocID="{C01A8C2E-B34A-4162-8A24-6D1E5A5CBE07}" presName="LevelTwoTextNode" presStyleLbl="node3" presStyleIdx="0" presStyleCnt="2" custScaleY="201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FD33E7-4DFD-4BBD-9956-81D21D607DB2}" type="pres">
      <dgm:prSet presAssocID="{C01A8C2E-B34A-4162-8A24-6D1E5A5CBE07}" presName="level3hierChild" presStyleCnt="0"/>
      <dgm:spPr/>
    </dgm:pt>
    <dgm:pt modelId="{11A32B85-9A3B-4AA2-9C3A-3446A29F3796}" type="pres">
      <dgm:prSet presAssocID="{F659BCE9-B938-4525-8EF4-A524B34CF7CD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EC75BA90-7BE8-4F5C-8AFF-F874A1932D4A}" type="pres">
      <dgm:prSet presAssocID="{F659BCE9-B938-4525-8EF4-A524B34CF7CD}" presName="connTx" presStyleLbl="parChTrans1D3" presStyleIdx="1" presStyleCnt="2"/>
      <dgm:spPr/>
      <dgm:t>
        <a:bodyPr/>
        <a:lstStyle/>
        <a:p>
          <a:endParaRPr lang="ru-RU"/>
        </a:p>
      </dgm:t>
    </dgm:pt>
    <dgm:pt modelId="{EC3886A5-6F7F-4B4A-8AF6-7D329B8F55B7}" type="pres">
      <dgm:prSet presAssocID="{826AB97D-4752-478B-AB74-418254789097}" presName="root2" presStyleCnt="0"/>
      <dgm:spPr/>
    </dgm:pt>
    <dgm:pt modelId="{20D3AEA2-8211-4FBF-B35A-8186D83CB2A6}" type="pres">
      <dgm:prSet presAssocID="{826AB97D-4752-478B-AB74-418254789097}" presName="LevelTwoTextNode" presStyleLbl="node3" presStyleIdx="1" presStyleCnt="2" custScaleY="2178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35D0C4-945B-44E3-BE1F-222C007DE180}" type="pres">
      <dgm:prSet presAssocID="{826AB97D-4752-478B-AB74-418254789097}" presName="level3hierChild" presStyleCnt="0"/>
      <dgm:spPr/>
    </dgm:pt>
  </dgm:ptLst>
  <dgm:cxnLst>
    <dgm:cxn modelId="{0EF920C2-A4BF-46BF-9392-C78C97B8E97D}" type="presOf" srcId="{A1B95C38-F8ED-4D62-8EE7-A483C1297CAC}" destId="{8DC184AF-1340-455D-95D8-CBCED7B371C8}" srcOrd="1" destOrd="0" presId="urn:microsoft.com/office/officeart/2005/8/layout/hierarchy2"/>
    <dgm:cxn modelId="{8DCBB393-B0A4-4853-83EA-349D0C54FC37}" type="presOf" srcId="{826AB97D-4752-478B-AB74-418254789097}" destId="{20D3AEA2-8211-4FBF-B35A-8186D83CB2A6}" srcOrd="0" destOrd="0" presId="urn:microsoft.com/office/officeart/2005/8/layout/hierarchy2"/>
    <dgm:cxn modelId="{1BF5801A-E376-4766-826F-A13E0A17F9A5}" type="presOf" srcId="{A1B95C38-F8ED-4D62-8EE7-A483C1297CAC}" destId="{B68A60FB-F32C-4FD1-AF77-0DA7F01F83C5}" srcOrd="0" destOrd="0" presId="urn:microsoft.com/office/officeart/2005/8/layout/hierarchy2"/>
    <dgm:cxn modelId="{10017D69-52AB-4AE9-855D-7B5C0760C7EB}" type="presOf" srcId="{C01A8C2E-B34A-4162-8A24-6D1E5A5CBE07}" destId="{8470DD6B-4942-4344-987B-59F26D56C486}" srcOrd="0" destOrd="0" presId="urn:microsoft.com/office/officeart/2005/8/layout/hierarchy2"/>
    <dgm:cxn modelId="{45CF359C-77D5-46FE-A42A-EA0D62CD637B}" srcId="{B1FBF99B-8304-4D58-B7C7-9AE34E4CA114}" destId="{7C0E3603-657A-464B-B04A-EA19E97AF074}" srcOrd="1" destOrd="0" parTransId="{D928672D-3237-4E36-BBA8-3059CBA9EB54}" sibTransId="{D093577B-D7A5-4865-9F71-B79631C24D7A}"/>
    <dgm:cxn modelId="{AC47898A-41DA-4802-8EA9-B3FA4617577A}" type="presOf" srcId="{D928672D-3237-4E36-BBA8-3059CBA9EB54}" destId="{4FDE133A-72CA-4CBB-AFE3-C79756DDB2D4}" srcOrd="1" destOrd="0" presId="urn:microsoft.com/office/officeart/2005/8/layout/hierarchy2"/>
    <dgm:cxn modelId="{78E14F92-BDC3-4EFA-B924-11F7D62F6C50}" type="presOf" srcId="{F659BCE9-B938-4525-8EF4-A524B34CF7CD}" destId="{11A32B85-9A3B-4AA2-9C3A-3446A29F3796}" srcOrd="0" destOrd="0" presId="urn:microsoft.com/office/officeart/2005/8/layout/hierarchy2"/>
    <dgm:cxn modelId="{5B5C42E9-9931-41E4-BFE2-7B1896C82C06}" srcId="{FF73B3B5-BEE1-4080-995D-82A5A05BE572}" destId="{B1FBF99B-8304-4D58-B7C7-9AE34E4CA114}" srcOrd="0" destOrd="0" parTransId="{1697C316-F47C-455A-9EB0-607E7E7E0674}" sibTransId="{C5C57206-E9DB-4088-B589-C0E43406448D}"/>
    <dgm:cxn modelId="{499DD05D-AC9B-4C1F-A41F-19294FAEDFEB}" type="presOf" srcId="{B1FBF99B-8304-4D58-B7C7-9AE34E4CA114}" destId="{F880C37B-7ADC-4CE4-8381-E89BD3EC36AB}" srcOrd="0" destOrd="0" presId="urn:microsoft.com/office/officeart/2005/8/layout/hierarchy2"/>
    <dgm:cxn modelId="{BBBBB5A3-2349-4DE7-88D2-AA7FFC07E1F4}" type="presOf" srcId="{D928672D-3237-4E36-BBA8-3059CBA9EB54}" destId="{12D2FE89-9CF9-4DB5-AC72-7B47621EE003}" srcOrd="0" destOrd="0" presId="urn:microsoft.com/office/officeart/2005/8/layout/hierarchy2"/>
    <dgm:cxn modelId="{93551674-412D-4E5F-9BAD-A81B35CE2E31}" srcId="{7C0E3603-657A-464B-B04A-EA19E97AF074}" destId="{826AB97D-4752-478B-AB74-418254789097}" srcOrd="1" destOrd="0" parTransId="{F659BCE9-B938-4525-8EF4-A524B34CF7CD}" sibTransId="{25209C1E-DD97-4FD3-B91C-B04C3F2E5EB6}"/>
    <dgm:cxn modelId="{09F6D162-A09B-4B03-A593-A8403A5B574B}" srcId="{B1FBF99B-8304-4D58-B7C7-9AE34E4CA114}" destId="{BB755678-0BB7-45DF-93D9-43BE502924FD}" srcOrd="0" destOrd="0" parTransId="{A1B95C38-F8ED-4D62-8EE7-A483C1297CAC}" sibTransId="{031A5FDE-E98D-41AA-BC4C-7E76CA471528}"/>
    <dgm:cxn modelId="{B5EE683B-8CC3-430B-89D9-6A3EFF5DE6D4}" type="presOf" srcId="{BB755678-0BB7-45DF-93D9-43BE502924FD}" destId="{E40B321E-ABE7-468B-A241-D92AFD6706F3}" srcOrd="0" destOrd="0" presId="urn:microsoft.com/office/officeart/2005/8/layout/hierarchy2"/>
    <dgm:cxn modelId="{3CE60E70-ADCA-44DB-82D7-6194BBF27EB8}" type="presOf" srcId="{02CFE6B4-AC2B-4581-BA76-6DBF8D0BE501}" destId="{F95A1018-0D3C-414A-827C-BF8424001B83}" srcOrd="0" destOrd="0" presId="urn:microsoft.com/office/officeart/2005/8/layout/hierarchy2"/>
    <dgm:cxn modelId="{1871F92D-5613-434A-89CF-9C905CC8B022}" type="presOf" srcId="{FF73B3B5-BEE1-4080-995D-82A5A05BE572}" destId="{D3D3B94C-0E21-4F85-BD7C-61CE2123DEC0}" srcOrd="0" destOrd="0" presId="urn:microsoft.com/office/officeart/2005/8/layout/hierarchy2"/>
    <dgm:cxn modelId="{6804C829-17C0-4F4D-8954-05E30C60D7A2}" srcId="{7C0E3603-657A-464B-B04A-EA19E97AF074}" destId="{C01A8C2E-B34A-4162-8A24-6D1E5A5CBE07}" srcOrd="0" destOrd="0" parTransId="{02CFE6B4-AC2B-4581-BA76-6DBF8D0BE501}" sibTransId="{06047096-4669-4A6D-A8BB-8BFC65061332}"/>
    <dgm:cxn modelId="{CF2D307E-7F41-4576-9CC4-8B65F6E79F15}" type="presOf" srcId="{7C0E3603-657A-464B-B04A-EA19E97AF074}" destId="{C2F71E2D-CD7F-4016-8B4F-0C4985D6AD80}" srcOrd="0" destOrd="0" presId="urn:microsoft.com/office/officeart/2005/8/layout/hierarchy2"/>
    <dgm:cxn modelId="{9DBCFE3A-A08E-42FB-9B43-184E6FE14FFF}" type="presOf" srcId="{F659BCE9-B938-4525-8EF4-A524B34CF7CD}" destId="{EC75BA90-7BE8-4F5C-8AFF-F874A1932D4A}" srcOrd="1" destOrd="0" presId="urn:microsoft.com/office/officeart/2005/8/layout/hierarchy2"/>
    <dgm:cxn modelId="{84220453-026F-45B8-A783-AE2E8126383F}" type="presOf" srcId="{02CFE6B4-AC2B-4581-BA76-6DBF8D0BE501}" destId="{BC5222B0-169C-4554-B643-D756334BEA32}" srcOrd="1" destOrd="0" presId="urn:microsoft.com/office/officeart/2005/8/layout/hierarchy2"/>
    <dgm:cxn modelId="{58C5A987-B54E-41A9-BB3D-20F758EFC730}" type="presParOf" srcId="{D3D3B94C-0E21-4F85-BD7C-61CE2123DEC0}" destId="{09A722E1-F447-43D0-A940-1949DB9949D5}" srcOrd="0" destOrd="0" presId="urn:microsoft.com/office/officeart/2005/8/layout/hierarchy2"/>
    <dgm:cxn modelId="{483EB1F6-8A59-45B1-81B9-203C5C66FB1D}" type="presParOf" srcId="{09A722E1-F447-43D0-A940-1949DB9949D5}" destId="{F880C37B-7ADC-4CE4-8381-E89BD3EC36AB}" srcOrd="0" destOrd="0" presId="urn:microsoft.com/office/officeart/2005/8/layout/hierarchy2"/>
    <dgm:cxn modelId="{8BB05D78-3A24-47E0-8EBD-90A5CFB56A09}" type="presParOf" srcId="{09A722E1-F447-43D0-A940-1949DB9949D5}" destId="{73E504DE-CAB8-4D2E-B806-7137BC7945F8}" srcOrd="1" destOrd="0" presId="urn:microsoft.com/office/officeart/2005/8/layout/hierarchy2"/>
    <dgm:cxn modelId="{9B212B87-22F9-4975-B946-A385C181E842}" type="presParOf" srcId="{73E504DE-CAB8-4D2E-B806-7137BC7945F8}" destId="{B68A60FB-F32C-4FD1-AF77-0DA7F01F83C5}" srcOrd="0" destOrd="0" presId="urn:microsoft.com/office/officeart/2005/8/layout/hierarchy2"/>
    <dgm:cxn modelId="{0458642E-94F2-48D2-BE6E-8F40492F63AF}" type="presParOf" srcId="{B68A60FB-F32C-4FD1-AF77-0DA7F01F83C5}" destId="{8DC184AF-1340-455D-95D8-CBCED7B371C8}" srcOrd="0" destOrd="0" presId="urn:microsoft.com/office/officeart/2005/8/layout/hierarchy2"/>
    <dgm:cxn modelId="{53A1F93D-4525-4EE9-A89A-2BCA899203DD}" type="presParOf" srcId="{73E504DE-CAB8-4D2E-B806-7137BC7945F8}" destId="{A129C12C-BA23-49D6-99FE-3481BDB4FEDB}" srcOrd="1" destOrd="0" presId="urn:microsoft.com/office/officeart/2005/8/layout/hierarchy2"/>
    <dgm:cxn modelId="{9B3FD9CD-2193-44B2-B9D6-7144855B641D}" type="presParOf" srcId="{A129C12C-BA23-49D6-99FE-3481BDB4FEDB}" destId="{E40B321E-ABE7-468B-A241-D92AFD6706F3}" srcOrd="0" destOrd="0" presId="urn:microsoft.com/office/officeart/2005/8/layout/hierarchy2"/>
    <dgm:cxn modelId="{4CC4E563-4D03-49EE-9D85-EAFFB856D93C}" type="presParOf" srcId="{A129C12C-BA23-49D6-99FE-3481BDB4FEDB}" destId="{AB376FE8-9C1C-4FC9-B604-12274A0153BC}" srcOrd="1" destOrd="0" presId="urn:microsoft.com/office/officeart/2005/8/layout/hierarchy2"/>
    <dgm:cxn modelId="{3598351D-EDF0-413D-ABD4-EF9A44D4B2A8}" type="presParOf" srcId="{73E504DE-CAB8-4D2E-B806-7137BC7945F8}" destId="{12D2FE89-9CF9-4DB5-AC72-7B47621EE003}" srcOrd="2" destOrd="0" presId="urn:microsoft.com/office/officeart/2005/8/layout/hierarchy2"/>
    <dgm:cxn modelId="{21403FDA-9AF7-4E4C-836F-938D685EEDEE}" type="presParOf" srcId="{12D2FE89-9CF9-4DB5-AC72-7B47621EE003}" destId="{4FDE133A-72CA-4CBB-AFE3-C79756DDB2D4}" srcOrd="0" destOrd="0" presId="urn:microsoft.com/office/officeart/2005/8/layout/hierarchy2"/>
    <dgm:cxn modelId="{CFBA4D4B-C99D-4F4F-B335-700A9AB07CAE}" type="presParOf" srcId="{73E504DE-CAB8-4D2E-B806-7137BC7945F8}" destId="{ACBF896B-77F1-4CD8-915B-816ABAF3D688}" srcOrd="3" destOrd="0" presId="urn:microsoft.com/office/officeart/2005/8/layout/hierarchy2"/>
    <dgm:cxn modelId="{30D11F99-65A1-456E-8842-6D8A6CA99460}" type="presParOf" srcId="{ACBF896B-77F1-4CD8-915B-816ABAF3D688}" destId="{C2F71E2D-CD7F-4016-8B4F-0C4985D6AD80}" srcOrd="0" destOrd="0" presId="urn:microsoft.com/office/officeart/2005/8/layout/hierarchy2"/>
    <dgm:cxn modelId="{3CF5287C-8C47-4863-9A60-367C4BBE2929}" type="presParOf" srcId="{ACBF896B-77F1-4CD8-915B-816ABAF3D688}" destId="{AC7E27CA-67A6-4058-BE81-0387A7D6BB9C}" srcOrd="1" destOrd="0" presId="urn:microsoft.com/office/officeart/2005/8/layout/hierarchy2"/>
    <dgm:cxn modelId="{E8F4E014-1C50-4B14-A045-C4C31429D1AC}" type="presParOf" srcId="{AC7E27CA-67A6-4058-BE81-0387A7D6BB9C}" destId="{F95A1018-0D3C-414A-827C-BF8424001B83}" srcOrd="0" destOrd="0" presId="urn:microsoft.com/office/officeart/2005/8/layout/hierarchy2"/>
    <dgm:cxn modelId="{7ADBD5D3-2023-44F5-8325-3ADEF336B6FE}" type="presParOf" srcId="{F95A1018-0D3C-414A-827C-BF8424001B83}" destId="{BC5222B0-169C-4554-B643-D756334BEA32}" srcOrd="0" destOrd="0" presId="urn:microsoft.com/office/officeart/2005/8/layout/hierarchy2"/>
    <dgm:cxn modelId="{0C92E4DA-81AB-46AE-AC23-CB544058E15C}" type="presParOf" srcId="{AC7E27CA-67A6-4058-BE81-0387A7D6BB9C}" destId="{82CC8003-42D3-40AD-899D-B7F282320F42}" srcOrd="1" destOrd="0" presId="urn:microsoft.com/office/officeart/2005/8/layout/hierarchy2"/>
    <dgm:cxn modelId="{63ED91CF-8BDC-4783-8A9E-1D2182E9FD3F}" type="presParOf" srcId="{82CC8003-42D3-40AD-899D-B7F282320F42}" destId="{8470DD6B-4942-4344-987B-59F26D56C486}" srcOrd="0" destOrd="0" presId="urn:microsoft.com/office/officeart/2005/8/layout/hierarchy2"/>
    <dgm:cxn modelId="{B762FE34-DBFB-4F3C-8BC8-0BFA3664A1C5}" type="presParOf" srcId="{82CC8003-42D3-40AD-899D-B7F282320F42}" destId="{48FD33E7-4DFD-4BBD-9956-81D21D607DB2}" srcOrd="1" destOrd="0" presId="urn:microsoft.com/office/officeart/2005/8/layout/hierarchy2"/>
    <dgm:cxn modelId="{E41B47B3-02CB-4DD1-A43E-33FE0807B20D}" type="presParOf" srcId="{AC7E27CA-67A6-4058-BE81-0387A7D6BB9C}" destId="{11A32B85-9A3B-4AA2-9C3A-3446A29F3796}" srcOrd="2" destOrd="0" presId="urn:microsoft.com/office/officeart/2005/8/layout/hierarchy2"/>
    <dgm:cxn modelId="{93DB9D3A-1C01-41E4-9B64-494415B97D5F}" type="presParOf" srcId="{11A32B85-9A3B-4AA2-9C3A-3446A29F3796}" destId="{EC75BA90-7BE8-4F5C-8AFF-F874A1932D4A}" srcOrd="0" destOrd="0" presId="urn:microsoft.com/office/officeart/2005/8/layout/hierarchy2"/>
    <dgm:cxn modelId="{DDF83EA2-86F2-4B65-B7F8-0F34CE4B4476}" type="presParOf" srcId="{AC7E27CA-67A6-4058-BE81-0387A7D6BB9C}" destId="{EC3886A5-6F7F-4B4A-8AF6-7D329B8F55B7}" srcOrd="3" destOrd="0" presId="urn:microsoft.com/office/officeart/2005/8/layout/hierarchy2"/>
    <dgm:cxn modelId="{155A5232-760E-46A3-9E10-EE994A21AA4E}" type="presParOf" srcId="{EC3886A5-6F7F-4B4A-8AF6-7D329B8F55B7}" destId="{20D3AEA2-8211-4FBF-B35A-8186D83CB2A6}" srcOrd="0" destOrd="0" presId="urn:microsoft.com/office/officeart/2005/8/layout/hierarchy2"/>
    <dgm:cxn modelId="{60EA3E66-E1AF-4574-8A52-6C947F235726}" type="presParOf" srcId="{EC3886A5-6F7F-4B4A-8AF6-7D329B8F55B7}" destId="{FD35D0C4-945B-44E3-BE1F-222C007DE18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B654A7A-7FCA-408C-B0DF-972255A34C03}" type="doc">
      <dgm:prSet loTypeId="urn:microsoft.com/office/officeart/2005/8/layout/vList6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8FDEEDBD-2286-4D0F-A035-4EBB327701A7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D2C2CEE6-C5AB-468D-9BFF-BA17092A62FF}" type="parTrans" cxnId="{4BD86699-6EA0-4E55-BE44-99D8685ABCF7}">
      <dgm:prSet/>
      <dgm:spPr/>
      <dgm:t>
        <a:bodyPr/>
        <a:lstStyle/>
        <a:p>
          <a:endParaRPr lang="ru-RU"/>
        </a:p>
      </dgm:t>
    </dgm:pt>
    <dgm:pt modelId="{94DFA2F9-4C41-4E31-95EC-D06121E53BA3}" type="sibTrans" cxnId="{4BD86699-6EA0-4E55-BE44-99D8685ABCF7}">
      <dgm:prSet/>
      <dgm:spPr/>
      <dgm:t>
        <a:bodyPr/>
        <a:lstStyle/>
        <a:p>
          <a:endParaRPr lang="ru-RU"/>
        </a:p>
      </dgm:t>
    </dgm:pt>
    <dgm:pt modelId="{0A9041AB-94A1-450B-9560-BEDB16A69DA2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Выбор метода контрацепции необходимо индивидуализировать в соответствии с состоянием здоровья и факторами риска возможных осложнений. Проведение  консультирования повышает контрацептивные намерения женщин от 17,8% до 85,4% 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0236C42-50AB-4931-AF34-2B101036B71C}" type="parTrans" cxnId="{403A6956-3761-48A6-B310-83501F8DBA8D}">
      <dgm:prSet/>
      <dgm:spPr/>
      <dgm:t>
        <a:bodyPr/>
        <a:lstStyle/>
        <a:p>
          <a:endParaRPr lang="ru-RU"/>
        </a:p>
      </dgm:t>
    </dgm:pt>
    <dgm:pt modelId="{81D06DF7-CEFB-43E6-BC08-3B58DF94738C}" type="sibTrans" cxnId="{403A6956-3761-48A6-B310-83501F8DBA8D}">
      <dgm:prSet/>
      <dgm:spPr/>
      <dgm:t>
        <a:bodyPr/>
        <a:lstStyle/>
        <a:p>
          <a:endParaRPr lang="ru-RU"/>
        </a:p>
      </dgm:t>
    </dgm:pt>
    <dgm:pt modelId="{02992DB1-3E0E-44BB-BB19-58C05ACAC8B3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Внутриматочные медьсодержащие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контрацептивы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не подавляют функциональное состояние яичников, сохраняют морфофункциональные стандарты матки, соответствующие сроку послеродового периода. Оральный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гестагенный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препарат «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Лактинет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» не угнетает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фолликулогенез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но ускоряет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инволютивные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изменения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миометрия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и сгущение шеечной слизи.</a:t>
          </a:r>
          <a:endParaRPr lang="ru-RU" sz="1800" dirty="0"/>
        </a:p>
      </dgm:t>
    </dgm:pt>
    <dgm:pt modelId="{2F546330-3346-4140-ACE2-D7D6D904EEAE}" type="parTrans" cxnId="{C2C6D838-FD4E-4FE4-96A5-A1AB9FAA1391}">
      <dgm:prSet/>
      <dgm:spPr/>
      <dgm:t>
        <a:bodyPr/>
        <a:lstStyle/>
        <a:p>
          <a:endParaRPr lang="ru-RU"/>
        </a:p>
      </dgm:t>
    </dgm:pt>
    <dgm:pt modelId="{40B11DC0-B6A5-4423-8918-B30EEFBC3E85}" type="sibTrans" cxnId="{C2C6D838-FD4E-4FE4-96A5-A1AB9FAA1391}">
      <dgm:prSet/>
      <dgm:spPr/>
      <dgm:t>
        <a:bodyPr/>
        <a:lstStyle/>
        <a:p>
          <a:endParaRPr lang="ru-RU"/>
        </a:p>
      </dgm:t>
    </dgm:pt>
    <dgm:pt modelId="{784333FD-7827-4886-8FDF-59B8611010FB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6909368C-491A-49DB-8AE2-38A7E4AB8007}" type="parTrans" cxnId="{0F6C5DB9-D062-4DEE-94B7-FA9B8D08D5E8}">
      <dgm:prSet/>
      <dgm:spPr/>
      <dgm:t>
        <a:bodyPr/>
        <a:lstStyle/>
        <a:p>
          <a:endParaRPr lang="ru-RU"/>
        </a:p>
      </dgm:t>
    </dgm:pt>
    <dgm:pt modelId="{8217CAE3-3591-4142-A70E-C33498A2EC12}" type="sibTrans" cxnId="{0F6C5DB9-D062-4DEE-94B7-FA9B8D08D5E8}">
      <dgm:prSet/>
      <dgm:spPr/>
      <dgm:t>
        <a:bodyPr/>
        <a:lstStyle/>
        <a:p>
          <a:endParaRPr lang="ru-RU"/>
        </a:p>
      </dgm:t>
    </dgm:pt>
    <dgm:pt modelId="{E1C43521-AADB-4536-9E61-0483715D43E6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64DE7128-007D-40DA-969F-A80C9599A4E5}" type="sibTrans" cxnId="{8D38D92B-4872-4BC3-AEA7-CC098830FB82}">
      <dgm:prSet/>
      <dgm:spPr/>
      <dgm:t>
        <a:bodyPr/>
        <a:lstStyle/>
        <a:p>
          <a:endParaRPr lang="ru-RU"/>
        </a:p>
      </dgm:t>
    </dgm:pt>
    <dgm:pt modelId="{B47FC5A1-451B-4D9E-BF7B-4AF8B172F866}" type="parTrans" cxnId="{8D38D92B-4872-4BC3-AEA7-CC098830FB82}">
      <dgm:prSet/>
      <dgm:spPr/>
      <dgm:t>
        <a:bodyPr/>
        <a:lstStyle/>
        <a:p>
          <a:endParaRPr lang="ru-RU"/>
        </a:p>
      </dgm:t>
    </dgm:pt>
    <dgm:pt modelId="{4AE65D3F-B7F0-4688-B6FB-C1BA8E057E63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Хронические воспалительные заболевания гениталий,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многорождение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травмы шейки матки, ИЦН, миомы составляют риск осложнений ВМК. Ожирение и другие эндокринные расстройства представляют риск осложнений при контрацепции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Лактинетом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. ДХС является наиболее эффективным методом необратимой послеродовой контрацепции. Хирургический доступ и необратимость составляет риск при ДХС.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C6C9F09-4D32-4768-9308-F5500B672349}" type="parTrans" cxnId="{D973A4DD-3DC2-4B39-BB9F-35BFC8A1FF7E}">
      <dgm:prSet/>
      <dgm:spPr/>
      <dgm:t>
        <a:bodyPr/>
        <a:lstStyle/>
        <a:p>
          <a:endParaRPr lang="ru-RU"/>
        </a:p>
      </dgm:t>
    </dgm:pt>
    <dgm:pt modelId="{5102FAD4-271E-4BFC-B8C8-CF45DA3FFDE5}" type="sibTrans" cxnId="{D973A4DD-3DC2-4B39-BB9F-35BFC8A1FF7E}">
      <dgm:prSet/>
      <dgm:spPr/>
      <dgm:t>
        <a:bodyPr/>
        <a:lstStyle/>
        <a:p>
          <a:endParaRPr lang="ru-RU"/>
        </a:p>
      </dgm:t>
    </dgm:pt>
    <dgm:pt modelId="{80F25CDC-1F8F-4A5C-8973-8B59C2210A88}" type="pres">
      <dgm:prSet presAssocID="{2B654A7A-7FCA-408C-B0DF-972255A34C0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BC7BE2F-120C-49FC-9891-2442F2745119}" type="pres">
      <dgm:prSet presAssocID="{8FDEEDBD-2286-4D0F-A035-4EBB327701A7}" presName="linNode" presStyleCnt="0"/>
      <dgm:spPr/>
    </dgm:pt>
    <dgm:pt modelId="{50AD1953-C063-4B35-A2E9-92FD8034FE06}" type="pres">
      <dgm:prSet presAssocID="{8FDEEDBD-2286-4D0F-A035-4EBB327701A7}" presName="parentShp" presStyleLbl="node1" presStyleIdx="0" presStyleCnt="3" custFlipHor="1" custScaleX="25782" custLinFactNeighborX="2450" custLinFactNeighborY="-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22554-CB50-4579-AE80-43AA5BD32DCE}" type="pres">
      <dgm:prSet presAssocID="{8FDEEDBD-2286-4D0F-A035-4EBB327701A7}" presName="childShp" presStyleLbl="bgAccFollowNode1" presStyleIdx="0" presStyleCnt="3" custScaleX="149805" custScaleY="118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544AE5-B5C3-49FB-9512-E5869901E37B}" type="pres">
      <dgm:prSet presAssocID="{94DFA2F9-4C41-4E31-95EC-D06121E53BA3}" presName="spacing" presStyleCnt="0"/>
      <dgm:spPr/>
    </dgm:pt>
    <dgm:pt modelId="{2C14BDA3-07A2-49A0-B5A5-E8D2A97E305C}" type="pres">
      <dgm:prSet presAssocID="{E1C43521-AADB-4536-9E61-0483715D43E6}" presName="linNode" presStyleCnt="0"/>
      <dgm:spPr/>
    </dgm:pt>
    <dgm:pt modelId="{56AC9054-5BAD-4014-99A7-86C9EA6B07F8}" type="pres">
      <dgm:prSet presAssocID="{E1C43521-AADB-4536-9E61-0483715D43E6}" presName="parentShp" presStyleLbl="node1" presStyleIdx="1" presStyleCnt="3" custScaleX="24999" custLinFactNeighborX="2527" custLinFactNeighborY="-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C76033-089F-4602-9205-2AEECBEDEB11}" type="pres">
      <dgm:prSet presAssocID="{E1C43521-AADB-4536-9E61-0483715D43E6}" presName="childShp" presStyleLbl="bgAccFollowNode1" presStyleIdx="1" presStyleCnt="3" custScaleX="150164" custScaleY="126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DA050C-D3B9-466D-B63A-E9A2942F37DF}" type="pres">
      <dgm:prSet presAssocID="{64DE7128-007D-40DA-969F-A80C9599A4E5}" presName="spacing" presStyleCnt="0"/>
      <dgm:spPr/>
    </dgm:pt>
    <dgm:pt modelId="{50EF231F-2D05-480C-A124-D0F3DDD89A50}" type="pres">
      <dgm:prSet presAssocID="{784333FD-7827-4886-8FDF-59B8611010FB}" presName="linNode" presStyleCnt="0"/>
      <dgm:spPr/>
    </dgm:pt>
    <dgm:pt modelId="{B91639F8-E8DF-47FC-A99B-ED2C2350C3E8}" type="pres">
      <dgm:prSet presAssocID="{784333FD-7827-4886-8FDF-59B8611010FB}" presName="parentShp" presStyleLbl="node1" presStyleIdx="2" presStyleCnt="3" custScaleX="24999" custLinFactNeighborX="2527" custLinFactNeighborY="-20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306F5-A9DD-41EF-A0BC-2E884471D904}" type="pres">
      <dgm:prSet presAssocID="{784333FD-7827-4886-8FDF-59B8611010FB}" presName="childShp" presStyleLbl="bgAccFollowNode1" presStyleIdx="2" presStyleCnt="3" custScaleX="150164" custScaleY="122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C8F009-1448-46F7-8F52-9E10EFA1247F}" type="presOf" srcId="{02992DB1-3E0E-44BB-BB19-58C05ACAC8B3}" destId="{7AC76033-089F-4602-9205-2AEECBEDEB11}" srcOrd="0" destOrd="0" presId="urn:microsoft.com/office/officeart/2005/8/layout/vList6"/>
    <dgm:cxn modelId="{211C7D10-8104-4547-93CD-62C40D9C82B4}" type="presOf" srcId="{8FDEEDBD-2286-4D0F-A035-4EBB327701A7}" destId="{50AD1953-C063-4B35-A2E9-92FD8034FE06}" srcOrd="0" destOrd="0" presId="urn:microsoft.com/office/officeart/2005/8/layout/vList6"/>
    <dgm:cxn modelId="{C3A31AE7-FC2F-4505-A116-0049EC911907}" type="presOf" srcId="{0A9041AB-94A1-450B-9560-BEDB16A69DA2}" destId="{05F22554-CB50-4579-AE80-43AA5BD32DCE}" srcOrd="0" destOrd="0" presId="urn:microsoft.com/office/officeart/2005/8/layout/vList6"/>
    <dgm:cxn modelId="{0F6C5DB9-D062-4DEE-94B7-FA9B8D08D5E8}" srcId="{2B654A7A-7FCA-408C-B0DF-972255A34C03}" destId="{784333FD-7827-4886-8FDF-59B8611010FB}" srcOrd="2" destOrd="0" parTransId="{6909368C-491A-49DB-8AE2-38A7E4AB8007}" sibTransId="{8217CAE3-3591-4142-A70E-C33498A2EC12}"/>
    <dgm:cxn modelId="{17FF3E22-44E2-4F66-B80A-220086A5A3B5}" type="presOf" srcId="{E1C43521-AADB-4536-9E61-0483715D43E6}" destId="{56AC9054-5BAD-4014-99A7-86C9EA6B07F8}" srcOrd="0" destOrd="0" presId="urn:microsoft.com/office/officeart/2005/8/layout/vList6"/>
    <dgm:cxn modelId="{C2C6D838-FD4E-4FE4-96A5-A1AB9FAA1391}" srcId="{E1C43521-AADB-4536-9E61-0483715D43E6}" destId="{02992DB1-3E0E-44BB-BB19-58C05ACAC8B3}" srcOrd="0" destOrd="0" parTransId="{2F546330-3346-4140-ACE2-D7D6D904EEAE}" sibTransId="{40B11DC0-B6A5-4423-8918-B30EEFBC3E85}"/>
    <dgm:cxn modelId="{403A6956-3761-48A6-B310-83501F8DBA8D}" srcId="{8FDEEDBD-2286-4D0F-A035-4EBB327701A7}" destId="{0A9041AB-94A1-450B-9560-BEDB16A69DA2}" srcOrd="0" destOrd="0" parTransId="{A0236C42-50AB-4931-AF34-2B101036B71C}" sibTransId="{81D06DF7-CEFB-43E6-BC08-3B58DF94738C}"/>
    <dgm:cxn modelId="{00D7C904-42EB-4545-A070-5D9A004BD8CF}" type="presOf" srcId="{4AE65D3F-B7F0-4688-B6FB-C1BA8E057E63}" destId="{0E2306F5-A9DD-41EF-A0BC-2E884471D904}" srcOrd="0" destOrd="0" presId="urn:microsoft.com/office/officeart/2005/8/layout/vList6"/>
    <dgm:cxn modelId="{912925F4-E43F-4681-844A-6CB184903433}" type="presOf" srcId="{2B654A7A-7FCA-408C-B0DF-972255A34C03}" destId="{80F25CDC-1F8F-4A5C-8973-8B59C2210A88}" srcOrd="0" destOrd="0" presId="urn:microsoft.com/office/officeart/2005/8/layout/vList6"/>
    <dgm:cxn modelId="{D973A4DD-3DC2-4B39-BB9F-35BFC8A1FF7E}" srcId="{784333FD-7827-4886-8FDF-59B8611010FB}" destId="{4AE65D3F-B7F0-4688-B6FB-C1BA8E057E63}" srcOrd="0" destOrd="0" parTransId="{FC6C9F09-4D32-4768-9308-F5500B672349}" sibTransId="{5102FAD4-271E-4BFC-B8C8-CF45DA3FFDE5}"/>
    <dgm:cxn modelId="{58B52C3E-E0AA-4494-B32B-473104E5B3B0}" type="presOf" srcId="{784333FD-7827-4886-8FDF-59B8611010FB}" destId="{B91639F8-E8DF-47FC-A99B-ED2C2350C3E8}" srcOrd="0" destOrd="0" presId="urn:microsoft.com/office/officeart/2005/8/layout/vList6"/>
    <dgm:cxn modelId="{8D38D92B-4872-4BC3-AEA7-CC098830FB82}" srcId="{2B654A7A-7FCA-408C-B0DF-972255A34C03}" destId="{E1C43521-AADB-4536-9E61-0483715D43E6}" srcOrd="1" destOrd="0" parTransId="{B47FC5A1-451B-4D9E-BF7B-4AF8B172F866}" sibTransId="{64DE7128-007D-40DA-969F-A80C9599A4E5}"/>
    <dgm:cxn modelId="{4BD86699-6EA0-4E55-BE44-99D8685ABCF7}" srcId="{2B654A7A-7FCA-408C-B0DF-972255A34C03}" destId="{8FDEEDBD-2286-4D0F-A035-4EBB327701A7}" srcOrd="0" destOrd="0" parTransId="{D2C2CEE6-C5AB-468D-9BFF-BA17092A62FF}" sibTransId="{94DFA2F9-4C41-4E31-95EC-D06121E53BA3}"/>
    <dgm:cxn modelId="{D3E95E0F-385B-4CB2-887F-C1F942DEF0DA}" type="presParOf" srcId="{80F25CDC-1F8F-4A5C-8973-8B59C2210A88}" destId="{ABC7BE2F-120C-49FC-9891-2442F2745119}" srcOrd="0" destOrd="0" presId="urn:microsoft.com/office/officeart/2005/8/layout/vList6"/>
    <dgm:cxn modelId="{D33A5296-72BE-48BF-9092-A4BEC740338B}" type="presParOf" srcId="{ABC7BE2F-120C-49FC-9891-2442F2745119}" destId="{50AD1953-C063-4B35-A2E9-92FD8034FE06}" srcOrd="0" destOrd="0" presId="urn:microsoft.com/office/officeart/2005/8/layout/vList6"/>
    <dgm:cxn modelId="{34E023FC-1D21-4BE3-88AA-A4C321D9B2CC}" type="presParOf" srcId="{ABC7BE2F-120C-49FC-9891-2442F2745119}" destId="{05F22554-CB50-4579-AE80-43AA5BD32DCE}" srcOrd="1" destOrd="0" presId="urn:microsoft.com/office/officeart/2005/8/layout/vList6"/>
    <dgm:cxn modelId="{3C69700E-A708-4001-81D2-04D26850812C}" type="presParOf" srcId="{80F25CDC-1F8F-4A5C-8973-8B59C2210A88}" destId="{CD544AE5-B5C3-49FB-9512-E5869901E37B}" srcOrd="1" destOrd="0" presId="urn:microsoft.com/office/officeart/2005/8/layout/vList6"/>
    <dgm:cxn modelId="{09C4A46E-59B2-479E-9F53-F4D6C9EF3957}" type="presParOf" srcId="{80F25CDC-1F8F-4A5C-8973-8B59C2210A88}" destId="{2C14BDA3-07A2-49A0-B5A5-E8D2A97E305C}" srcOrd="2" destOrd="0" presId="urn:microsoft.com/office/officeart/2005/8/layout/vList6"/>
    <dgm:cxn modelId="{4C811ACE-50A9-4B5F-B1F5-DD54833B9236}" type="presParOf" srcId="{2C14BDA3-07A2-49A0-B5A5-E8D2A97E305C}" destId="{56AC9054-5BAD-4014-99A7-86C9EA6B07F8}" srcOrd="0" destOrd="0" presId="urn:microsoft.com/office/officeart/2005/8/layout/vList6"/>
    <dgm:cxn modelId="{F5C05F8C-AC5B-44C7-878C-99F6B1EED3A7}" type="presParOf" srcId="{2C14BDA3-07A2-49A0-B5A5-E8D2A97E305C}" destId="{7AC76033-089F-4602-9205-2AEECBEDEB11}" srcOrd="1" destOrd="0" presId="urn:microsoft.com/office/officeart/2005/8/layout/vList6"/>
    <dgm:cxn modelId="{B2DDF99B-F832-4064-855E-CF08E9F6A82B}" type="presParOf" srcId="{80F25CDC-1F8F-4A5C-8973-8B59C2210A88}" destId="{81DA050C-D3B9-466D-B63A-E9A2942F37DF}" srcOrd="3" destOrd="0" presId="urn:microsoft.com/office/officeart/2005/8/layout/vList6"/>
    <dgm:cxn modelId="{87D33CA8-8B85-44D6-BE3D-F9B5AAF407FC}" type="presParOf" srcId="{80F25CDC-1F8F-4A5C-8973-8B59C2210A88}" destId="{50EF231F-2D05-480C-A124-D0F3DDD89A50}" srcOrd="4" destOrd="0" presId="urn:microsoft.com/office/officeart/2005/8/layout/vList6"/>
    <dgm:cxn modelId="{B65493D9-6839-406F-B630-84EF53465392}" type="presParOf" srcId="{50EF231F-2D05-480C-A124-D0F3DDD89A50}" destId="{B91639F8-E8DF-47FC-A99B-ED2C2350C3E8}" srcOrd="0" destOrd="0" presId="urn:microsoft.com/office/officeart/2005/8/layout/vList6"/>
    <dgm:cxn modelId="{60336C94-4AE8-42D6-B471-0C77CD4B4601}" type="presParOf" srcId="{50EF231F-2D05-480C-A124-D0F3DDD89A50}" destId="{0E2306F5-A9DD-41EF-A0BC-2E884471D90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D2CE5-BE3E-432A-946C-AFA1844765B2}">
      <dsp:nvSpPr>
        <dsp:cNvPr id="0" name=""/>
        <dsp:cNvSpPr/>
      </dsp:nvSpPr>
      <dsp:spPr>
        <a:xfrm>
          <a:off x="0" y="847004"/>
          <a:ext cx="7862912" cy="1386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7FFAB2-BB42-4FA9-95F4-5788C38EBA99}">
      <dsp:nvSpPr>
        <dsp:cNvPr id="0" name=""/>
        <dsp:cNvSpPr/>
      </dsp:nvSpPr>
      <dsp:spPr>
        <a:xfrm>
          <a:off x="393145" y="35204"/>
          <a:ext cx="7077698" cy="1623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040" tIns="0" rIns="20804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13 апреля 2009 года №1096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«О дополнительных мерах по охране здоровья матери и ребенка, формированию здорового поколения»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2403" y="114462"/>
        <a:ext cx="6919182" cy="1465084"/>
      </dsp:txXfrm>
    </dsp:sp>
    <dsp:sp modelId="{A3DA77DF-697D-4E45-881F-3918C9915A2F}">
      <dsp:nvSpPr>
        <dsp:cNvPr id="0" name=""/>
        <dsp:cNvSpPr/>
      </dsp:nvSpPr>
      <dsp:spPr>
        <a:xfrm>
          <a:off x="0" y="3774705"/>
          <a:ext cx="7862912" cy="1386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C02728-88E6-4291-A31F-0A7426C42B6F}">
      <dsp:nvSpPr>
        <dsp:cNvPr id="0" name=""/>
        <dsp:cNvSpPr/>
      </dsp:nvSpPr>
      <dsp:spPr>
        <a:xfrm>
          <a:off x="393145" y="2530004"/>
          <a:ext cx="7077698" cy="2056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040" tIns="0" rIns="20804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 июля 2009 года №1144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«О программе мер по дальнейшему усилению и повышению эффективности проводимой работы по укреплению репродуктивного здоровья населения, рождению здорового ребенка, формированию физически и духовно развитого поколения»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3535" y="2630394"/>
        <a:ext cx="6876918" cy="1855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547E6-B961-4F33-8D2A-943FF9C6209B}">
      <dsp:nvSpPr>
        <dsp:cNvPr id="0" name=""/>
        <dsp:cNvSpPr/>
      </dsp:nvSpPr>
      <dsp:spPr>
        <a:xfrm rot="10800000">
          <a:off x="558076" y="2490"/>
          <a:ext cx="7813565" cy="152786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745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Изучить особенности репродуктивного и контрацептивного поведения женщин после родов и их информированность о методах контрацепции.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940041" y="2490"/>
        <a:ext cx="7431600" cy="1527862"/>
      </dsp:txXfrm>
    </dsp:sp>
    <dsp:sp modelId="{D108778D-BB63-4DCD-9E72-54FE0B736DC5}">
      <dsp:nvSpPr>
        <dsp:cNvPr id="0" name=""/>
        <dsp:cNvSpPr/>
      </dsp:nvSpPr>
      <dsp:spPr>
        <a:xfrm>
          <a:off x="0" y="1375"/>
          <a:ext cx="1527862" cy="1527862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556EB6-8443-44FA-AC47-BA67DC7EACFD}">
      <dsp:nvSpPr>
        <dsp:cNvPr id="0" name=""/>
        <dsp:cNvSpPr/>
      </dsp:nvSpPr>
      <dsp:spPr>
        <a:xfrm rot="10800000">
          <a:off x="428592" y="1986431"/>
          <a:ext cx="8072533" cy="152786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745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Определить ультразвуковое состояние гениталий как показателя эффективности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контрацептивов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и прогнозирования восстановления менструальной и детородной функций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810557" y="1986431"/>
        <a:ext cx="7690568" cy="1527862"/>
      </dsp:txXfrm>
    </dsp:sp>
    <dsp:sp modelId="{83517DF6-B3C3-4791-AD5C-0CFD06B8CB4B}">
      <dsp:nvSpPr>
        <dsp:cNvPr id="0" name=""/>
        <dsp:cNvSpPr/>
      </dsp:nvSpPr>
      <dsp:spPr>
        <a:xfrm>
          <a:off x="71439" y="2000258"/>
          <a:ext cx="1527862" cy="1527862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850AA9-F835-47DB-BD0E-F421F62C3E23}">
      <dsp:nvSpPr>
        <dsp:cNvPr id="0" name=""/>
        <dsp:cNvSpPr/>
      </dsp:nvSpPr>
      <dsp:spPr>
        <a:xfrm rot="10800000">
          <a:off x="558076" y="3970372"/>
          <a:ext cx="7813565" cy="152786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745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Оценить приемлемость и факторы риска осложнений ВМК,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Лактинета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и ДХС после родов у  женщин в сравнительном аспекте.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940041" y="3970372"/>
        <a:ext cx="7431600" cy="1527862"/>
      </dsp:txXfrm>
    </dsp:sp>
    <dsp:sp modelId="{F49E31DD-9852-466E-B9D1-586C19A29B77}">
      <dsp:nvSpPr>
        <dsp:cNvPr id="0" name=""/>
        <dsp:cNvSpPr/>
      </dsp:nvSpPr>
      <dsp:spPr>
        <a:xfrm>
          <a:off x="0" y="3929089"/>
          <a:ext cx="1527862" cy="1527862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09F77-BAA6-4DE0-84C5-1ABE5185FFB3}">
      <dsp:nvSpPr>
        <dsp:cNvPr id="0" name=""/>
        <dsp:cNvSpPr/>
      </dsp:nvSpPr>
      <dsp:spPr>
        <a:xfrm>
          <a:off x="1974972" y="2142611"/>
          <a:ext cx="1714486" cy="1643038"/>
        </a:xfrm>
        <a:prstGeom prst="ellipse">
          <a:avLst/>
        </a:prstGeom>
        <a:solidFill>
          <a:schemeClr val="tx1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80 </a:t>
          </a:r>
          <a:r>
            <a:rPr lang="ru-RU" sz="25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ru-RU" sz="25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26053" y="2383228"/>
        <a:ext cx="1212324" cy="1161804"/>
      </dsp:txXfrm>
    </dsp:sp>
    <dsp:sp modelId="{FD36B80F-4F12-484B-91FD-FA1F15C81624}">
      <dsp:nvSpPr>
        <dsp:cNvPr id="0" name=""/>
        <dsp:cNvSpPr/>
      </dsp:nvSpPr>
      <dsp:spPr>
        <a:xfrm>
          <a:off x="1625671" y="-5"/>
          <a:ext cx="2428866" cy="2176809"/>
        </a:xfrm>
        <a:prstGeom prst="ellipse">
          <a:avLst/>
        </a:prstGeom>
        <a:solidFill>
          <a:schemeClr val="tx2">
            <a:alpha val="50000"/>
          </a:schemeClr>
        </a:solidFill>
        <a:ln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 Группа</a:t>
          </a:r>
          <a:endParaRPr lang="en-US" sz="1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использующие контрацепцию</a:t>
          </a:r>
          <a:r>
            <a:rPr lang="en-US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контрольная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81370" y="318781"/>
        <a:ext cx="1717468" cy="1539237"/>
      </dsp:txXfrm>
    </dsp:sp>
    <dsp:sp modelId="{D94167DF-CBE1-49D3-AF39-74376AA53B45}">
      <dsp:nvSpPr>
        <dsp:cNvPr id="0" name=""/>
        <dsp:cNvSpPr/>
      </dsp:nvSpPr>
      <dsp:spPr>
        <a:xfrm>
          <a:off x="3393713" y="1409091"/>
          <a:ext cx="2178607" cy="2947022"/>
        </a:xfrm>
        <a:prstGeom prst="ellipse">
          <a:avLst/>
        </a:prstGeom>
        <a:solidFill>
          <a:schemeClr val="tx1">
            <a:alpha val="50000"/>
          </a:schemeClr>
        </a:solidFill>
        <a:ln>
          <a:solidFill>
            <a:srgbClr val="FFFFFF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 Группа</a:t>
          </a:r>
          <a:endParaRPr lang="en-US" sz="1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Использующие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ВМС</a:t>
          </a:r>
          <a:endParaRPr lang="en-US" sz="18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12763" y="1840672"/>
        <a:ext cx="1540507" cy="2083860"/>
      </dsp:txXfrm>
    </dsp:sp>
    <dsp:sp modelId="{BEF82538-CC84-4CF9-A39D-36A1161BF447}">
      <dsp:nvSpPr>
        <dsp:cNvPr id="0" name=""/>
        <dsp:cNvSpPr/>
      </dsp:nvSpPr>
      <dsp:spPr>
        <a:xfrm>
          <a:off x="1578482" y="3498159"/>
          <a:ext cx="2571713" cy="2363982"/>
        </a:xfrm>
        <a:prstGeom prst="ellipse">
          <a:avLst/>
        </a:prstGeom>
        <a:solidFill>
          <a:schemeClr val="tx1">
            <a:alpha val="50000"/>
          </a:schemeClr>
        </a:solidFill>
        <a:ln>
          <a:solidFill>
            <a:srgbClr val="FFFFFF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 Группа</a:t>
          </a:r>
          <a:endParaRPr lang="en-US" sz="1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Использующие </a:t>
          </a:r>
          <a:endParaRPr lang="en-US" sz="18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Лактинет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55101" y="3844356"/>
        <a:ext cx="1818475" cy="1671588"/>
      </dsp:txXfrm>
    </dsp:sp>
    <dsp:sp modelId="{4EE2E490-46AB-4856-95E2-42F4DE170D56}">
      <dsp:nvSpPr>
        <dsp:cNvPr id="0" name=""/>
        <dsp:cNvSpPr/>
      </dsp:nvSpPr>
      <dsp:spPr>
        <a:xfrm>
          <a:off x="8465" y="1409088"/>
          <a:ext cx="2216946" cy="2961241"/>
        </a:xfrm>
        <a:prstGeom prst="ellipse">
          <a:avLst/>
        </a:prstGeom>
        <a:solidFill>
          <a:schemeClr val="tx1">
            <a:lumMod val="95000"/>
            <a:lumOff val="5000"/>
            <a:alpha val="50000"/>
          </a:schemeClr>
        </a:solidFill>
        <a:ln w="12700">
          <a:solidFill>
            <a:srgbClr val="FFFFFF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 Группа</a:t>
          </a:r>
          <a:endParaRPr lang="en-US" sz="1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 </a:t>
          </a:r>
          <a:r>
            <a:rPr lang="ru-RU" sz="1800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женщин</a:t>
          </a:r>
          <a:endParaRPr lang="en-US" sz="1800" u="sng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Применявшие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endParaRPr lang="en-US" sz="18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ДХС 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3129" y="1842752"/>
        <a:ext cx="1567618" cy="20939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ADC44-6956-40DF-911D-8106ED5111A2}">
      <dsp:nvSpPr>
        <dsp:cNvPr id="0" name=""/>
        <dsp:cNvSpPr/>
      </dsp:nvSpPr>
      <dsp:spPr>
        <a:xfrm>
          <a:off x="0" y="71436"/>
          <a:ext cx="3714744" cy="578645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Изучено репродуктивное и контрацептивное поведение и намерения 250 родильниц в первые дни после родов с помощью анкетирования включающих 21 вопроса</a:t>
          </a:r>
          <a:r>
            <a:rPr lang="ru-RU" sz="2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6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4012" y="918843"/>
        <a:ext cx="2626720" cy="40916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A62868-5EFB-4AB7-8C3E-6E08846841E5}">
      <dsp:nvSpPr>
        <dsp:cNvPr id="0" name=""/>
        <dsp:cNvSpPr/>
      </dsp:nvSpPr>
      <dsp:spPr>
        <a:xfrm>
          <a:off x="0" y="0"/>
          <a:ext cx="3429000" cy="6858000"/>
        </a:xfrm>
        <a:prstGeom prst="triangl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A3B0A-2763-40BE-BF1D-ABBE71193575}">
      <dsp:nvSpPr>
        <dsp:cNvPr id="0" name=""/>
        <dsp:cNvSpPr/>
      </dsp:nvSpPr>
      <dsp:spPr>
        <a:xfrm>
          <a:off x="1848488" y="644677"/>
          <a:ext cx="6272295" cy="12242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Анкетирование  женщин (21 вопрос)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08251" y="704440"/>
        <a:ext cx="6152769" cy="1104734"/>
      </dsp:txXfrm>
    </dsp:sp>
    <dsp:sp modelId="{AD295728-35B7-4F18-A9F3-A5B0E0CEC9F1}">
      <dsp:nvSpPr>
        <dsp:cNvPr id="0" name=""/>
        <dsp:cNvSpPr/>
      </dsp:nvSpPr>
      <dsp:spPr>
        <a:xfrm>
          <a:off x="1857403" y="2071678"/>
          <a:ext cx="6307868" cy="11962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Общеклинические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методы исследования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5799" y="2130074"/>
        <a:ext cx="6191076" cy="1079457"/>
      </dsp:txXfrm>
    </dsp:sp>
    <dsp:sp modelId="{50222BF1-512B-46E5-9E11-10B2384BBFD2}">
      <dsp:nvSpPr>
        <dsp:cNvPr id="0" name=""/>
        <dsp:cNvSpPr/>
      </dsp:nvSpPr>
      <dsp:spPr>
        <a:xfrm>
          <a:off x="1857403" y="3429000"/>
          <a:ext cx="6290126" cy="12242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Акушерское и гинекологическое обследование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7166" y="3488763"/>
        <a:ext cx="6170600" cy="1104734"/>
      </dsp:txXfrm>
    </dsp:sp>
    <dsp:sp modelId="{1DCB4B8A-8BB0-4A9F-B725-DFC23E739A0A}">
      <dsp:nvSpPr>
        <dsp:cNvPr id="0" name=""/>
        <dsp:cNvSpPr/>
      </dsp:nvSpPr>
      <dsp:spPr>
        <a:xfrm>
          <a:off x="1857381" y="4786321"/>
          <a:ext cx="6283038" cy="12242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Ультразвуковое исследование матки и яичников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7144" y="4846084"/>
        <a:ext cx="6163512" cy="11047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0.4375</cdr:x>
      <cdr:y>0.03632</cdr:y>
    </cdr:from>
    <cdr:to>
      <cdr:x>0.81791</cdr:x>
      <cdr:y>0.22954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000496" y="185726"/>
          <a:ext cx="3533340" cy="95410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2800" cap="none" spc="0" dirty="0" err="1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rPr>
            <a:t>Повторнобеременные</a:t>
          </a:r>
          <a:endParaRPr lang="ru-RU" sz="2800" cap="none" spc="0" dirty="0" smtClean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800" dirty="0" smtClean="0">
              <a:ln w="10541" cmpd="sng">
                <a:solidFill>
                  <a:schemeClr val="tx1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rPr>
            <a:t>72,5%</a:t>
          </a:r>
          <a:endParaRPr lang="ru-RU" sz="2800" cap="none" spc="0" dirty="0">
            <a:ln w="10541" cmpd="sng">
              <a:solidFill>
                <a:schemeClr val="tx1"/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0.03025</cdr:x>
      <cdr:y>0.75544</cdr:y>
    </cdr:from>
    <cdr:to>
      <cdr:x>0.35078</cdr:x>
      <cdr:y>0.94765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285720" y="3971940"/>
          <a:ext cx="2983509" cy="95410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2800" dirty="0" err="1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Первобеременные</a:t>
          </a:r>
          <a:endParaRPr lang="ru-RU" sz="2800" dirty="0" smtClean="0">
            <a:ln w="10541" cmpd="sng">
              <a:solidFill>
                <a:srgbClr val="C00000"/>
              </a:solidFill>
              <a:prstDash val="solid"/>
            </a:ln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800" cap="none" spc="0" dirty="0" smtClean="0">
              <a:ln w="10541" cmpd="sng">
                <a:solidFill>
                  <a:schemeClr val="tx1"/>
                </a:solidFill>
                <a:prstDash val="solid"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rPr>
            <a:t>27,5%</a:t>
          </a:r>
          <a:endParaRPr lang="ru-RU" sz="2800" cap="none" spc="0" dirty="0">
            <a:ln w="10541" cmpd="sng">
              <a:solidFill>
                <a:schemeClr val="tx1"/>
              </a:solidFill>
              <a:prstDash val="solid"/>
            </a:ln>
            <a:solidFill>
              <a:srgbClr val="C00000"/>
            </a:solidFill>
            <a:effectLst/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0.55469</cdr:x>
      <cdr:y>0.68675</cdr:y>
    </cdr:from>
    <cdr:to>
      <cdr:x>0.87922</cdr:x>
      <cdr:y>0.87897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5072066" y="3614750"/>
          <a:ext cx="3015569" cy="95410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2800" cap="none" spc="0" dirty="0" smtClean="0">
              <a:ln w="10541" cmpd="sng">
                <a:solidFill>
                  <a:srgbClr val="00B050"/>
                </a:solidFill>
                <a:prstDash val="solid"/>
              </a:ln>
              <a:solidFill>
                <a:srgbClr val="92D050"/>
              </a:solidFill>
              <a:effectLst/>
              <a:latin typeface="Times New Roman" pitchFamily="18" charset="0"/>
              <a:cs typeface="Times New Roman" pitchFamily="18" charset="0"/>
            </a:rPr>
            <a:t>Повторнородящие</a:t>
          </a:r>
        </a:p>
        <a:p xmlns:a="http://schemas.openxmlformats.org/drawingml/2006/main">
          <a:pPr algn="ctr"/>
          <a:r>
            <a:rPr lang="ru-RU" sz="2800" dirty="0" smtClean="0">
              <a:ln w="10541" cmpd="sng">
                <a:solidFill>
                  <a:schemeClr val="tx1"/>
                </a:solidFill>
                <a:prstDash val="solid"/>
              </a:ln>
              <a:solidFill>
                <a:srgbClr val="92D050"/>
              </a:solidFill>
              <a:latin typeface="Times New Roman" pitchFamily="18" charset="0"/>
              <a:cs typeface="Times New Roman" pitchFamily="18" charset="0"/>
            </a:rPr>
            <a:t>60,0%</a:t>
          </a:r>
          <a:endParaRPr lang="ru-RU" sz="2800" cap="none" spc="0" dirty="0">
            <a:ln w="10541" cmpd="sng">
              <a:solidFill>
                <a:schemeClr val="tx1"/>
              </a:solidFill>
              <a:prstDash val="solid"/>
            </a:ln>
            <a:solidFill>
              <a:srgbClr val="92D050"/>
            </a:solidFill>
            <a:effectLst/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0.6875</cdr:x>
      <cdr:y>0.44294</cdr:y>
    </cdr:from>
    <cdr:to>
      <cdr:x>0.95316</cdr:x>
      <cdr:y>0.63515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6286512" y="2328866"/>
          <a:ext cx="2465739" cy="95410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ru-RU" sz="2800" cap="none" spc="0" dirty="0" smtClean="0">
              <a:ln w="10541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rPr>
            <a:t>Первородящие</a:t>
          </a:r>
        </a:p>
        <a:p xmlns:a="http://schemas.openxmlformats.org/drawingml/2006/main">
          <a:pPr algn="ctr"/>
          <a:r>
            <a:rPr lang="ru-RU" sz="2800" dirty="0" smtClean="0">
              <a:ln w="10541" cmpd="sng">
                <a:solidFill>
                  <a:schemeClr val="tx2"/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40,0%</a:t>
          </a:r>
          <a:endParaRPr lang="ru-RU" sz="2800" cap="none" spc="0" dirty="0">
            <a:ln w="10541" cmpd="sng">
              <a:solidFill>
                <a:schemeClr val="tx2"/>
              </a:solidFill>
              <a:prstDash val="solid"/>
            </a:ln>
            <a:solidFill>
              <a:srgbClr val="7030A0"/>
            </a:solidFill>
            <a:effectLst/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EE85B1A-7E47-4AF1-BF7F-453EEF7CD507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ECB054-C961-496A-BA38-241E91D1F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284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76DDAD-F32C-4C49-8B2B-704E6C634E33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DB2FF7-FADF-4255-A5B8-0B1A9B4EDB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F84A-E206-4F61-AFC9-808014A2D96C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46C0E-B95F-4BEC-AAAB-7FC3371B93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6FFD5-FA1C-42AA-B891-8733697E74E3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299DB-9F01-486D-B7DA-9E7CFAB18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F2A6-AB97-4EE8-A2D0-1DCE8FAD162E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E7D2-9AA6-418E-99FB-9F284DE1B6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0C8B15-AA63-413A-AD77-B3C8C3E5D636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79A692-757A-45FA-8420-6E696C6C76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3072C-F3D3-4CD3-A35F-3A8142C80F03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9857-D7F4-4CD9-98A1-0CC40F8E8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B4B86C-479A-44EC-974C-3BB2DC51FE03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CE3018-80D7-44A3-8BCC-3771DBDA9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27537-2814-4ECF-814C-7FEF97AC083F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EE5A5-E9F8-4DB8-B20B-51201BAB29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CD23FE-AB41-40ED-BC0A-266838F71A46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F06E14-2928-4F76-9B85-CC0229409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330BCE-BF86-40CD-823B-B141C0F374F2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26DE07-2535-4E78-8E96-2453378A9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931AC3-9DD1-4A4F-88F7-0063B01B083D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FCB30D-24B7-4C87-87D0-B4C90F73E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29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9077F50D-969B-4CEC-A5FC-DBE917D19AF7}" type="datetimeFigureOut">
              <a:rPr lang="ru-RU"/>
              <a:pPr>
                <a:defRPr/>
              </a:pPr>
              <a:t>02.06.2014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</a:defRPr>
            </a:lvl1pPr>
            <a:extLst/>
          </a:lstStyle>
          <a:p>
            <a:pPr>
              <a:defRPr/>
            </a:pPr>
            <a:fld id="{BB637516-B367-472D-9697-914D156057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4" r:id="rId2"/>
    <p:sldLayoutId id="2147483810" r:id="rId3"/>
    <p:sldLayoutId id="2147483805" r:id="rId4"/>
    <p:sldLayoutId id="2147483811" r:id="rId5"/>
    <p:sldLayoutId id="2147483806" r:id="rId6"/>
    <p:sldLayoutId id="2147483812" r:id="rId7"/>
    <p:sldLayoutId id="2147483813" r:id="rId8"/>
    <p:sldLayoutId id="2147483814" r:id="rId9"/>
    <p:sldLayoutId id="2147483807" r:id="rId10"/>
    <p:sldLayoutId id="21474838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000125" y="142875"/>
            <a:ext cx="7934325" cy="1071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ТАШКЕНТСКАЯ МЕДИЦИНСКАЯ АКАДЕМИЯ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КАФЕДРА АКУШЕРСТВА И ГИНЕКОЛОГИИ</a:t>
            </a:r>
            <a:endParaRPr lang="ru-RU" sz="2000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00125" y="1357313"/>
            <a:ext cx="8143875" cy="2214562"/>
          </a:xfrm>
        </p:spPr>
        <p:txBody>
          <a:bodyPr rtlCol="0">
            <a:normAutofit fontScale="55000" lnSpcReduction="20000"/>
          </a:bodyPr>
          <a:lstStyle/>
          <a:p>
            <a:pPr lvl="1" algn="ctr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ПОСЛЕРОДОВАЯ КОНТРАЦЕПЦИЯ: СОВРЕМЕННЫЕ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ctr" eaLnBrk="1" fontAlgn="auto" hangingPunct="1">
              <a:lnSpc>
                <a:spcPct val="17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ПОДХОДЫ И ИХ ОЦЕНКА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1000125" y="5572125"/>
            <a:ext cx="8143875" cy="1285875"/>
          </a:xfrm>
        </p:spPr>
        <p:txBody>
          <a:bodyPr rtlCol="0"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МИРЗАЕВА ДИЛФУЗА БОТИРЖОНОВНА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Научный руководитель: д.м.н., проф.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Ф.М.Аюпова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Ташкент – 2013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25" y="2428875"/>
            <a:ext cx="4572000" cy="301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8573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РАСПРЕДЕЛЕНИЕ ОБСЛЕДОВАННЫХ ЖЕНЩИН ПО СЕМЕЙНОМУ ПОЛОЖЕНИЮ</a:t>
            </a:r>
            <a:endParaRPr lang="ru-RU" sz="36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25" y="1735138"/>
          <a:ext cx="7934325" cy="4765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64305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ПАРИТЕТ БЕРЕМЕННОСТЕЙ И РОДОВ У ОБСЛЕДОВАННЫХ ЖЕНЩИН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600200"/>
          <a:ext cx="81439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357313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ИСХОДЫ ПРЕЖНИХ БЕРЕМЕННОСТЕЙ У ОБСЛЕДОВАННЫХ ЖЕНЩИН</a:t>
            </a:r>
            <a:endParaRPr lang="ru-RU" sz="32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25" y="1500188"/>
          <a:ext cx="8143875" cy="535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20432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 rot="16200000">
            <a:off x="-265955" y="2572733"/>
            <a:ext cx="3571901" cy="156966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>
                <a:ln w="0"/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ЭГЗ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417638"/>
          </a:xfrm>
        </p:spPr>
        <p:txBody>
          <a:bodyPr rtlCol="0"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ГИНЕКОЛОГИЧЕСКИЕ ЗАБОЛЕВАНИЯ В АНАМНЕЗЕ У ЖЕНЩИН В ГРУППАХ НАБЛЮДЕНИЯ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500188"/>
          <a:ext cx="8715375" cy="535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41763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ОСЛОЖНЕНИЯ НАСТОЯЩЕЙ БЕРЕМЕННОСТИ И РОДОВ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25" y="1214438"/>
          <a:ext cx="8143875" cy="5643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5" cy="17859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ОСОБЕННОСТИ КОНТРАЦЕПТИВНОГО ПОВЕДЕНИЯ ЖЕНЩИН ДО И ПОСЛЕ  НАСТОЯЩИХ РОДОВ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71625"/>
          <a:ext cx="9144000" cy="52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C:\Documents and Settings\User\Мои документы\images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1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75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Размеры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эхографических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показателей после родов,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2800" b="1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42920"/>
          <a:ext cx="9144000" cy="6215101"/>
        </p:xfrm>
        <a:graphic>
          <a:graphicData uri="http://schemas.openxmlformats.org/drawingml/2006/table">
            <a:tbl>
              <a:tblPr/>
              <a:tblGrid>
                <a:gridCol w="969963"/>
                <a:gridCol w="511175"/>
                <a:gridCol w="511175"/>
                <a:gridCol w="509587"/>
                <a:gridCol w="511175"/>
                <a:gridCol w="511175"/>
                <a:gridCol w="511175"/>
                <a:gridCol w="511175"/>
                <a:gridCol w="509588"/>
                <a:gridCol w="511175"/>
                <a:gridCol w="511175"/>
                <a:gridCol w="511175"/>
                <a:gridCol w="511175"/>
                <a:gridCol w="511175"/>
                <a:gridCol w="509587"/>
                <a:gridCol w="511175"/>
                <a:gridCol w="511175"/>
              </a:tblGrid>
              <a:tr h="835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Эндометрий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Яичник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Фолликул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4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Группы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Сроки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обслед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IV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50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6-7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69,5±2,2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71,1±1,1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68,9±2,4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70,8±1,8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4,2±0,5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40,1±1,3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42,6±0,8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43,4±1,6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9,4±0,6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9,5±0,7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350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67,1±1,9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66,9±1,1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65,3±1,9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67,0±1,6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5,7±0,4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37,2±1,1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39,1±0,7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40,2±1,4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39,9±0,9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11,3±0,6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10,3±0,3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15,1±1,0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10,3±0,3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50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64,2±1,7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64,3±1,0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61,5±1,4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64,2±1,2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35,6±0,9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36,1±0,6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35,6±1,1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37,1±0,8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13,0±0,5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13,7±0,3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18,2±1,2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13,7±0,3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350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62,4±1,4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62,1±0,8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58,8±1,1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62,3±1,0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7,9±0,2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31,3±0,8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32,3±0,2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31,9±0,8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32,9±0,6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14,2±0,5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6,4±0,5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350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 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59,9±1,4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60,3±0,7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56,4±0,8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60,2±0,8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10,4±0,5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9,1±0,3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1,1±0,1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30,1±0,6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29,9±0,1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31,0±0,3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15,1±0,09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3,2±0,4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15,3±0,3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0"/>
            <a:ext cx="7000892" cy="1571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Частота побочных реакций у родильниц при  использовании ВМК</a:t>
            </a:r>
            <a:endParaRPr lang="ru-RU" sz="4000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00125" y="1500175"/>
          <a:ext cx="8143875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6" descr="http://advice-about-health.ru/wp-content/uploads/2012/07/027da1b27ae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14563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3071813" y="285750"/>
            <a:ext cx="5857875" cy="17859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АКТУАЛЬНОСТЬ ПРОБЛЕМЫ</a:t>
            </a:r>
            <a:endParaRPr lang="en-US" sz="40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642911" y="2143125"/>
            <a:ext cx="8286778" cy="4714875"/>
          </a:xfrm>
        </p:spPr>
        <p:txBody>
          <a:bodyPr/>
          <a:lstStyle/>
          <a:p>
            <a:pPr algn="just" eaLnBrk="1" hangingPunct="1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Подбор наиболее приемлемых методов послеродовой контрацепции для предупреждения нежелательной беременности с мониторингом состояния здоровья женщин является одним из резервов профилактики материнской и перинатальной заболеваемости и смертности. В связи с этим, изучение репродуктивных и контрацептивных намерений женщин после родов, а также разработка медицинских и социальных критериев для дифференцированного выбора метода контрацепции для родильниц является весьма актуальной.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6" descr="C:\Documents and Settings\User\Мои документы\reproduc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861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0"/>
            <a:ext cx="7215206" cy="14176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Частота побочных реакций и осложнений у женщин, применявших </a:t>
            </a:r>
            <a:r>
              <a:rPr lang="ru-RU" sz="3600" dirty="0" err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Лактинет</a:t>
            </a:r>
            <a:endParaRPr lang="ru-RU" sz="4000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693863"/>
          <a:ext cx="8215338" cy="5164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6" descr="http://medbrowse.com.ua/drug_photos/550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0002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1714480" y="0"/>
            <a:ext cx="7429520" cy="128586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Частота побочных реакций и осложнений у женщин с ДХС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447800"/>
          <a:ext cx="8215338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6" descr="http://gen.su/files/steri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143125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0"/>
            <a:ext cx="8501062" cy="1000125"/>
          </a:xfrm>
        </p:spPr>
        <p:txBody>
          <a:bodyPr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00108"/>
          <a:ext cx="914400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8286776" cy="1071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ПРАКТИЧЕСКИЕ РЕКОМЕНДАЦИИ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500034" y="857233"/>
            <a:ext cx="8643967" cy="600076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1. Контрацепцию после родов необходимо осуществлять каждой родильнице индивидуально с учетом противопоказаний, контрацептивных намерений,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    медицинского и социального здоровья.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2. Не рекомендуется использовать ВМК при воспалительных процессах  гениталий, </a:t>
            </a:r>
            <a:r>
              <a:rPr lang="ru-RU" sz="2600" dirty="0" err="1" smtClean="0">
                <a:latin typeface="Times New Roman" pitchFamily="18" charset="0"/>
              </a:rPr>
              <a:t>истмико-цервикальной</a:t>
            </a:r>
            <a:r>
              <a:rPr lang="ru-RU" sz="2600" dirty="0" smtClean="0">
                <a:latin typeface="Times New Roman" pitchFamily="18" charset="0"/>
              </a:rPr>
              <a:t> недостаточности, 3 и более родов, травмах родовых путей, аномалии развития или миомы матки. Контроль положения  ВМК следует проводить с </a:t>
            </a:r>
            <a:r>
              <a:rPr lang="ru-RU" sz="2600" dirty="0" err="1" smtClean="0">
                <a:latin typeface="Times New Roman" pitchFamily="18" charset="0"/>
              </a:rPr>
              <a:t>помощьюУЗИ</a:t>
            </a:r>
            <a:r>
              <a:rPr lang="ru-RU" sz="2600" dirty="0" smtClean="0">
                <a:latin typeface="Times New Roman" pitchFamily="18" charset="0"/>
              </a:rPr>
              <a:t> на 1 и 5 сутки.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3. При выраженном ожирении, </a:t>
            </a:r>
            <a:r>
              <a:rPr lang="ru-RU" sz="2600" dirty="0" err="1" smtClean="0">
                <a:latin typeface="Times New Roman" pitchFamily="18" charset="0"/>
              </a:rPr>
              <a:t>гипер</a:t>
            </a:r>
            <a:r>
              <a:rPr lang="ru-RU" sz="2600" dirty="0" smtClean="0">
                <a:latin typeface="Times New Roman" pitchFamily="18" charset="0"/>
              </a:rPr>
              <a:t>- и </a:t>
            </a:r>
            <a:r>
              <a:rPr lang="ru-RU" sz="2600" dirty="0" err="1" smtClean="0">
                <a:latin typeface="Times New Roman" pitchFamily="18" charset="0"/>
              </a:rPr>
              <a:t>дислипидемии</a:t>
            </a:r>
            <a:r>
              <a:rPr lang="ru-RU" sz="2600" dirty="0" smtClean="0">
                <a:latin typeface="Times New Roman" pitchFamily="18" charset="0"/>
              </a:rPr>
              <a:t> не рекомендуется использование </a:t>
            </a:r>
            <a:r>
              <a:rPr lang="ru-RU" sz="2600" dirty="0" err="1" smtClean="0">
                <a:latin typeface="Times New Roman" pitchFamily="18" charset="0"/>
              </a:rPr>
              <a:t>гестагенных</a:t>
            </a:r>
            <a:r>
              <a:rPr lang="ru-RU" sz="2600" dirty="0" smtClean="0">
                <a:latin typeface="Times New Roman" pitchFamily="18" charset="0"/>
              </a:rPr>
              <a:t> препаратов.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4. ДХС оказывающую 100% контрацептивный эффект, следует рассматривать в качестве постоянного и необратимого метода контрацепции и назначать при информированном согласии мужа и женщины, имеющей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ru-RU" sz="2600" dirty="0" smtClean="0">
                <a:latin typeface="Times New Roman" pitchFamily="18" charset="0"/>
              </a:rPr>
              <a:t>    3 детей и более или по медицинским показаниям.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" descr="C:\Documents and Settings\User\Мои документы\images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7158" y="4500570"/>
            <a:ext cx="8501122" cy="1754326"/>
          </a:xfrm>
          <a:prstGeom prst="rect">
            <a:avLst/>
          </a:prstGeom>
          <a:noFill/>
          <a:effectLst>
            <a:outerShdw blurRad="50800" dist="50800" dir="15720000" algn="ctr" rotWithShape="0">
              <a:srgbClr val="000000">
                <a:alpha val="43137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660066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</a:t>
            </a:r>
            <a:endParaRPr lang="en-US" sz="5400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rgbClr val="660066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2144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АКТУАЛЬНОСТЬ ПРОБЛЕМЫ</a:t>
            </a:r>
            <a:endParaRPr lang="ru-RU" sz="40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447800"/>
          <a:ext cx="7862912" cy="5195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C:\Documents and Settings\User\Мои документы\260310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0"/>
            <a:ext cx="8143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ИССЛЕДОВАНИЯ</a:t>
            </a:r>
            <a:endParaRPr lang="ru-RU" sz="4000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Содержимое 2"/>
          <p:cNvSpPr>
            <a:spLocks noGrp="1"/>
          </p:cNvSpPr>
          <p:nvPr>
            <p:ph idx="1"/>
          </p:nvPr>
        </p:nvSpPr>
        <p:spPr>
          <a:xfrm>
            <a:off x="357158" y="1357299"/>
            <a:ext cx="8786842" cy="550070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Проводить сравнительную оценку применения современных противозачаточных средств в послеродовом периоде с учетом факторов риска осложнений и приемлемости методов контрацепции.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572528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endParaRPr lang="ru-RU" sz="40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92971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1428736"/>
            <a:ext cx="569387" cy="923330"/>
          </a:xfrm>
          <a:prstGeom prst="rect">
            <a:avLst/>
          </a:prstGeom>
          <a:solidFill>
            <a:srgbClr val="CCCCFF"/>
          </a:solidFill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3429000"/>
            <a:ext cx="569387" cy="923330"/>
          </a:xfrm>
          <a:prstGeom prst="rect">
            <a:avLst/>
          </a:prstGeom>
          <a:solidFill>
            <a:srgbClr val="CCCCFF"/>
          </a:solidFill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5357826"/>
            <a:ext cx="569387" cy="923330"/>
          </a:xfrm>
          <a:prstGeom prst="rect">
            <a:avLst/>
          </a:prstGeom>
          <a:solidFill>
            <a:srgbClr val="CCCCFF"/>
          </a:solidFill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МАТЕРИАЛЫ ИССЛЕДОВАНИЯ</a:t>
            </a:r>
            <a:endParaRPr lang="ru-RU" sz="40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868" y="1000108"/>
          <a:ext cx="5786478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0" y="928670"/>
          <a:ext cx="3714744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785786" y="0"/>
          <a:ext cx="835821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 rot="17049776">
            <a:off x="-1974899" y="3096109"/>
            <a:ext cx="6459653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285728"/>
            <a:ext cx="8143875" cy="1285884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РАСПРЕДЕЛЕНИЕ ОБСЛЕДОВАННЫХ ЖЕНЩИН ПО ВОЗРАСТУ</a:t>
            </a:r>
            <a:endParaRPr lang="ru-RU" sz="40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38" y="1500188"/>
          <a:ext cx="8501062" cy="535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8143875" cy="17144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РАСПРЕДЕЛЕНИЕ ОБСЛЕДОВАННЫХ ЖЕНЩИН ПО ОБРАЗОВАНИЮ</a:t>
            </a:r>
            <a:endParaRPr lang="ru-RU" sz="4000" b="1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25" y="1620838"/>
          <a:ext cx="8143875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3897</TotalTime>
  <Words>878</Words>
  <Application>Microsoft Office PowerPoint</Application>
  <PresentationFormat>Экран (4:3)</PresentationFormat>
  <Paragraphs>227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ТАШКЕНТСКАЯ МЕДИЦИНСКАЯ АКАДЕМИЯ КАФЕДРА АКУШЕРСТВА И ГИНЕКОЛОГИИ</vt:lpstr>
      <vt:lpstr>АКТУАЛЬНОСТЬ ПРОБЛЕМЫ</vt:lpstr>
      <vt:lpstr>АКТУАЛЬНОСТЬ ПРОБЛЕМЫ</vt:lpstr>
      <vt:lpstr>ЦЕЛЬ ИССЛЕДОВАНИЯ</vt:lpstr>
      <vt:lpstr>ЗАДАЧИ ИССЛЕДОВАНИЯ</vt:lpstr>
      <vt:lpstr>МАТЕРИАЛЫ ИССЛЕДОВАНИЯ</vt:lpstr>
      <vt:lpstr>Презентация PowerPoint</vt:lpstr>
      <vt:lpstr>РАСПРЕДЕЛЕНИЕ ОБСЛЕДОВАННЫХ ЖЕНЩИН ПО ВОЗРАСТУ</vt:lpstr>
      <vt:lpstr>РАСПРЕДЕЛЕНИЕ ОБСЛЕДОВАННЫХ ЖЕНЩИН ПО ОБРАЗОВАНИЮ</vt:lpstr>
      <vt:lpstr>РАСПРЕДЕЛЕНИЕ ОБСЛЕДОВАННЫХ ЖЕНЩИН ПО СЕМЕЙНОМУ ПОЛОЖЕНИЮ</vt:lpstr>
      <vt:lpstr>ПАРИТЕТ БЕРЕМЕННОСТЕЙ И РОДОВ У ОБСЛЕДОВАННЫХ ЖЕНЩИН</vt:lpstr>
      <vt:lpstr>ИСХОДЫ ПРЕЖНИХ БЕРЕМЕННОСТЕЙ У ОБСЛЕДОВАННЫХ ЖЕНЩИН</vt:lpstr>
      <vt:lpstr>Презентация PowerPoint</vt:lpstr>
      <vt:lpstr>ГИНЕКОЛОГИЧЕСКИЕ ЗАБОЛЕВАНИЯ В АНАМНЕЗЕ У ЖЕНЩИН В ГРУППАХ НАБЛЮДЕНИЯ</vt:lpstr>
      <vt:lpstr>ОСЛОЖНЕНИЯ НАСТОЯЩЕЙ БЕРЕМЕННОСТИ И РОДОВ</vt:lpstr>
      <vt:lpstr>ОСОБЕННОСТИ КОНТРАЦЕПТИВНОГО ПОВЕДЕНИЯ ЖЕНЩИН ДО И ПОСЛЕ  НАСТОЯЩИХ РОДОВ</vt:lpstr>
      <vt:lpstr>Презентация PowerPoint</vt:lpstr>
      <vt:lpstr>Размеры эхографических показателей после родов, M±m</vt:lpstr>
      <vt:lpstr>Частота побочных реакций у родильниц при  использовании ВМК</vt:lpstr>
      <vt:lpstr>Частота побочных реакций и осложнений у женщин, применявших Лактинет</vt:lpstr>
      <vt:lpstr>Частота побочных реакций и осложнений у женщин с ДХС</vt:lpstr>
      <vt:lpstr>ВЫВОДЫ</vt:lpstr>
      <vt:lpstr>ПРАКТИЧЕСКИЕ РЕКОМЕНДАЦИИ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ТАШКЕНТСКАЯ МЕДИЦИНСКАЯ АКАДЕМИЯ КАФЕДРА АКУШЕРСТВА И ГИНЕКОЛОГИИ</dc:title>
  <dc:creator>UserXP</dc:creator>
  <cp:lastModifiedBy>acer</cp:lastModifiedBy>
  <cp:revision>289</cp:revision>
  <dcterms:created xsi:type="dcterms:W3CDTF">2012-08-15T20:43:55Z</dcterms:created>
  <dcterms:modified xsi:type="dcterms:W3CDTF">2014-06-02T05:13:29Z</dcterms:modified>
</cp:coreProperties>
</file>