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7" r:id="rId3"/>
    <p:sldId id="259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51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072DD-AFAB-4789-803B-2DB0FACF556B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A2769-B58F-4FC7-AF71-2AB4B2B6B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9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2769-B58F-4FC7-AF71-2AB4B2B6B7C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34000" y="4267200"/>
            <a:ext cx="3471858" cy="17924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z-Cyrl-UZ" sz="2400" b="1" dirty="0" smtClean="0">
                <a:latin typeface="Times New Roman" pitchFamily="18" charset="0"/>
                <a:cs typeface="Times New Roman" pitchFamily="18" charset="0"/>
              </a:rPr>
              <a:t>Ilmiy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rahbarlar</a:t>
            </a:r>
            <a:r>
              <a:rPr lang="uz-Cyrl-UZ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f.m.f.d Qurbonov S. 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z-Cyrl-UZ" sz="2400" b="1" dirty="0" smtClean="0">
                <a:latin typeface="Times New Roman" pitchFamily="18" charset="0"/>
                <a:cs typeface="Times New Roman" pitchFamily="18" charset="0"/>
              </a:rPr>
              <a:t>Katta o‘qituvchi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Eshonqulov G’. B.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8808"/>
          </a:xfrm>
        </p:spPr>
        <p:txBody>
          <a:bodyPr>
            <a:normAutofit fontScale="90000"/>
          </a:bodyPr>
          <a:lstStyle/>
          <a:p>
            <a:pPr algn="ctr"/>
            <a:r>
              <a:rPr lang="uz-Cyrl-UZ" sz="1800" dirty="0" smtClean="0">
                <a:effectLst/>
                <a:latin typeface="Times New Roman" pitchFamily="18" charset="0"/>
                <a:cs typeface="Times New Roman" pitchFamily="18" charset="0"/>
              </a:rPr>
              <a:t>MIRZO ULU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G’</a:t>
            </a:r>
            <a:r>
              <a:rPr lang="uz-Cyrl-UZ" sz="1800" dirty="0" smtClean="0">
                <a:effectLst/>
                <a:latin typeface="Times New Roman" pitchFamily="18" charset="0"/>
                <a:cs typeface="Times New Roman" pitchFamily="18" charset="0"/>
              </a:rPr>
              <a:t>BEK NOMIDAGI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z-Cyrl-UZ" sz="1800" dirty="0" smtClean="0">
                <a:effectLst/>
                <a:latin typeface="Times New Roman" pitchFamily="18" charset="0"/>
                <a:cs typeface="Times New Roman" pitchFamily="18" charset="0"/>
              </a:rPr>
              <a:t>O'ZBEKISTON MILLIY UNIVERSITETI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z-Cyrl-UZ" sz="1800" dirty="0" smtClean="0">
                <a:effectLst/>
                <a:latin typeface="Times New Roman" pitchFamily="18" charset="0"/>
                <a:cs typeface="Times New Roman" pitchFamily="18" charset="0"/>
              </a:rPr>
              <a:t>FIZIKA FAKULTETI</a:t>
            </a:r>
            <a:r>
              <a:rPr lang="en-US" sz="1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z-Cyrl-UZ" sz="1800" dirty="0" smtClean="0"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OPTIKA VA LAZERLI FIZIKA</a:t>
            </a:r>
            <a:r>
              <a:rPr lang="uz-Cyrl-UZ" sz="1800" dirty="0" smtClean="0">
                <a:effectLst/>
                <a:latin typeface="Times New Roman" pitchFamily="18" charset="0"/>
                <a:cs typeface="Times New Roman" pitchFamily="18" charset="0"/>
              </a:rPr>
              <a:t>” KAFEDRASI</a:t>
            </a:r>
            <a:r>
              <a:rPr lang="en-US" sz="1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z-Cyrl-UZ" sz="1600" dirty="0" smtClean="0">
                <a:effectLst/>
                <a:latin typeface="Times New Roman" pitchFamily="18" charset="0"/>
                <a:cs typeface="Times New Roman" pitchFamily="18" charset="0"/>
              </a:rPr>
              <a:t>UROLOV SHAMSIDDIN ZAYNIDDINOVICH</a:t>
            </a:r>
            <a:r>
              <a:rPr lang="en-US" sz="1400" dirty="0" smtClean="0">
                <a:effectLst/>
              </a:rPr>
              <a:t/>
            </a:r>
            <a:br>
              <a:rPr lang="en-US" sz="1400" dirty="0" smtClean="0">
                <a:effectLst/>
              </a:rPr>
            </a:br>
            <a:r>
              <a:rPr lang="en-US" sz="1400" dirty="0" smtClean="0">
                <a:effectLst/>
              </a:rPr>
              <a:t/>
            </a:r>
            <a:br>
              <a:rPr lang="en-US" sz="1400" dirty="0" smtClean="0">
                <a:effectLst/>
              </a:rPr>
            </a:br>
            <a:r>
              <a:rPr lang="en-US" sz="1400" dirty="0" smtClean="0">
                <a:effectLst/>
              </a:rPr>
              <a:t/>
            </a:r>
            <a:br>
              <a:rPr lang="en-US" sz="1400" dirty="0" smtClean="0">
                <a:effectLst/>
              </a:rPr>
            </a:br>
            <a:r>
              <a:rPr lang="en-US" sz="1400" dirty="0" smtClean="0">
                <a:effectLst/>
              </a:rPr>
              <a:t/>
            </a:r>
            <a:br>
              <a:rPr lang="en-US" sz="1400" dirty="0" smtClean="0">
                <a:effectLst/>
              </a:rPr>
            </a:br>
            <a:r>
              <a:rPr lang="en-US" sz="1400" dirty="0" smtClean="0">
                <a:effectLst/>
              </a:rPr>
              <a:t/>
            </a:r>
            <a:br>
              <a:rPr lang="en-US" sz="1400" dirty="0" smtClean="0">
                <a:effectLst/>
              </a:rPr>
            </a:br>
            <a:r>
              <a:rPr lang="uz-Cyrl-UZ" sz="2200" dirty="0" smtClean="0">
                <a:effectLst/>
                <a:latin typeface="Times New Roman" pitchFamily="18" charset="0"/>
                <a:cs typeface="Times New Roman" pitchFamily="18" charset="0"/>
              </a:rPr>
              <a:t>RUX OKSIDI NANORODLARI MATRITSASIDA STIMULYATSIYALANGAN</a:t>
            </a:r>
            <a:r>
              <a:rPr lang="en-US" sz="2200" dirty="0" smtClean="0"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z-Cyrl-UZ" sz="2200" dirty="0" smtClean="0">
                <a:effectLst/>
                <a:latin typeface="Times New Roman" pitchFamily="18" charset="0"/>
                <a:cs typeface="Times New Roman" pitchFamily="18" charset="0"/>
              </a:rPr>
              <a:t> NURLANISHNING VAQTIY XARAKTERISTIKALARI 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86776" y="6143644"/>
            <a:ext cx="628648" cy="485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6019800"/>
            <a:ext cx="2743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Toshkent – 2014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buFont typeface="Wingdings"/>
              <a:buChar char=""/>
              <a:tabLst>
                <a:tab pos="2362200" algn="l"/>
              </a:tabLst>
            </a:pPr>
            <a:r>
              <a:rPr lang="uz-Latn-UZ" sz="2000" dirty="0" smtClean="0">
                <a:latin typeface="Times New Roman"/>
                <a:ea typeface="Times New Roman"/>
                <a:cs typeface="Times New Roman"/>
              </a:rPr>
              <a:t>ZnO nanorod matritsasi N</a:t>
            </a:r>
            <a:r>
              <a:rPr lang="uz-Latn-UZ" sz="2000" baseline="-25000" dirty="0" smtClean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– lazeri </a:t>
            </a:r>
            <a:r>
              <a:rPr lang="uz-Latn-UZ" sz="2000" dirty="0" smtClean="0">
                <a:latin typeface="Times New Roman"/>
                <a:ea typeface="Times New Roman"/>
                <a:cs typeface="Times New Roman"/>
              </a:rPr>
              <a:t> yordamida uyg’otilganda lyumines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uz-Latn-UZ" sz="2000" dirty="0" smtClean="0">
                <a:latin typeface="Times New Roman"/>
                <a:ea typeface="Times New Roman"/>
                <a:cs typeface="Times New Roman"/>
              </a:rPr>
              <a:t>sentsiya kuzatildi, uning maksimumi 389 nm to’lqin uzunligida joylashgan va bu ZnO ning bieksiton nurlanishidir.</a:t>
            </a:r>
            <a:endParaRPr lang="en-US" sz="2000" dirty="0" smtClean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buFont typeface="Wingdings"/>
              <a:buChar char=""/>
              <a:tabLst>
                <a:tab pos="2362200" algn="l"/>
              </a:tabLst>
            </a:pP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Q</a:t>
            </a:r>
            <a:r>
              <a:rPr lang="uz-Latn-UZ" sz="2000" dirty="0" smtClean="0">
                <a:latin typeface="Times New Roman"/>
                <a:ea typeface="Times New Roman"/>
                <a:cs typeface="Times New Roman"/>
              </a:rPr>
              <a:t>uvvat zichligining kichik qiymatlarida 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balandlik yarmidagi </a:t>
            </a:r>
            <a:r>
              <a:rPr lang="uz-Latn-UZ" sz="2000" dirty="0" smtClean="0">
                <a:latin typeface="Times New Roman"/>
                <a:ea typeface="Times New Roman"/>
                <a:cs typeface="Times New Roman"/>
              </a:rPr>
              <a:t>impuls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uz-Latn-UZ" sz="2000" dirty="0" smtClean="0">
                <a:latin typeface="Times New Roman"/>
                <a:ea typeface="Times New Roman"/>
                <a:cs typeface="Times New Roman"/>
              </a:rPr>
              <a:t>kengligi taxminan 6.5 ns ni, katta qiymatlarida esa 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1 </a:t>
            </a:r>
            <a:r>
              <a:rPr lang="uz-Latn-UZ" sz="2000" dirty="0" smtClean="0">
                <a:latin typeface="Times New Roman"/>
                <a:ea typeface="Times New Roman"/>
                <a:cs typeface="Times New Roman"/>
              </a:rPr>
              <a:t>ns ni tashkil etishligi aniqlandi.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Davomiylikning quyi chegarasi asbobning o’lchash chegarasidan kichik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"/>
              <a:tabLst>
                <a:tab pos="2362200" algn="l"/>
              </a:tabLst>
            </a:pPr>
            <a:r>
              <a:rPr lang="uz-Latn-UZ" sz="2000" dirty="0" smtClean="0">
                <a:latin typeface="Times New Roman"/>
                <a:ea typeface="Times New Roman"/>
                <a:cs typeface="Times New Roman"/>
              </a:rPr>
              <a:t>ZnO nanorodi lyuminessentsiyasi davomiyligi to’lqin uzunligiga bog’liq bo’lib, lyuminessentsiya maksimumi (389 nm) da eng kichik qiymatni 1 ns ni, 389 nm dan kichik va katta to’lqin uzunliklar sohasida esa impuls davomiyligi bir xil tarzda ortib borishi aniqlandi. </a:t>
            </a:r>
            <a:endParaRPr lang="en-US" sz="2000" dirty="0" smtClean="0">
              <a:latin typeface="Calibri"/>
              <a:ea typeface="Times New Roman"/>
              <a:cs typeface="Times New Roman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buFont typeface="Wingdings"/>
              <a:buChar char=""/>
              <a:tabLst>
                <a:tab pos="2362200" algn="l"/>
              </a:tabLst>
            </a:pPr>
            <a:endParaRPr lang="en-US" sz="2000" dirty="0" smtClean="0">
              <a:latin typeface="Calibri"/>
              <a:ea typeface="Times New Roman"/>
              <a:cs typeface="Times New Roman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"/>
              <a:tabLst>
                <a:tab pos="2362200" algn="l"/>
              </a:tabLst>
            </a:pPr>
            <a:endParaRPr lang="en-US" sz="1400" dirty="0" smtClean="0">
              <a:latin typeface="Calibri"/>
              <a:ea typeface="Times New Roman"/>
              <a:cs typeface="Times New Roman"/>
            </a:endParaRPr>
          </a:p>
          <a:p>
            <a:pPr marL="0" marR="0" indent="2857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  <a:tabLst>
                <a:tab pos="2362200" algn="l"/>
              </a:tabLst>
            </a:pPr>
            <a:endParaRPr lang="en-US" sz="1800" dirty="0" smtClean="0">
              <a:latin typeface="Calibri"/>
              <a:ea typeface="Times New Roman"/>
              <a:cs typeface="Times New Roman"/>
            </a:endParaRPr>
          </a:p>
          <a:p>
            <a:pPr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Xulosalar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15841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E’tiboringiz uchun raxmat!</a:t>
            </a:r>
            <a:b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8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357298"/>
            <a:ext cx="8286808" cy="4786346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Kirish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Rux oksidi nanorodining kristall tuzilishi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ZnO nanorodlarini o’stirish texnologiyasi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Eksperimental qurilma tarkibiy qismlari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ZnO nanorodlari lyuminessentsiyasi davomiyligining uyg’otuvchi nur intensivligiga bog’liqligi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ZnO nanorodi lyuminessentsiyasi davomiyligining to’lqin uzunlikka bog’liqligi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Xulosalar 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4" y="285728"/>
            <a:ext cx="6072230" cy="939784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MUNDARIJA</a:t>
            </a:r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15338" y="6000768"/>
            <a:ext cx="700086" cy="557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286676" cy="7969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Kirish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15338" y="6000768"/>
            <a:ext cx="771524" cy="700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008083"/>
            <a:ext cx="6696744" cy="2861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Bitiruv malakaviy ishining maqsadi: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Zno nanorodlari matritsasida katta quvvatli ultrabinafsha nur ta’sirida paydo bo’ladigan nurlanishning vaqtiy xarakteristikalarini o’rganish.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  <a:solidFill>
            <a:schemeClr val="bg1">
              <a:lumMod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Rux oksidi nanorodining kristall tuzilishi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071942"/>
            <a:ext cx="4000528" cy="785818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Zno strukturasining kristall tuzilishi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00562" y="5429264"/>
            <a:ext cx="3970337" cy="1214446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2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a) o’tuvchi nurda ishlovchi elektron mikroskopda olingan tasviri.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2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b) elektron difraksiyaning tasviri</a:t>
            </a:r>
            <a:endParaRPr lang="en-US" sz="2200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929198"/>
            <a:ext cx="4000528" cy="1714512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5.2042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4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≤ 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dirty="0" smtClean="0">
                <a:solidFill>
                  <a:schemeClr val="tx1"/>
                </a:solidFill>
              </a:rPr>
              <a:t>≤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5.2075 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en-US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3.2475 A</a:t>
            </a:r>
            <a:r>
              <a:rPr lang="en-US" sz="24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≤ 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smtClean="0">
                <a:solidFill>
                  <a:schemeClr val="tx1"/>
                </a:solidFill>
              </a:rPr>
              <a:t>≤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3.2501 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[0001]   kristallni o’sish      yo’nalishi ko’rsatadi. </a:t>
            </a:r>
            <a:r>
              <a:rPr lang="en-US" sz="24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142984"/>
            <a:ext cx="3929089" cy="20717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4643438" y="3429000"/>
            <a:ext cx="3714776" cy="1785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14686"/>
            <a:ext cx="3929090" cy="21336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8572528" y="6000768"/>
            <a:ext cx="57147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ZnO.tif"/>
          <p:cNvPicPr>
            <a:picLocks noGr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142984"/>
            <a:ext cx="4000528" cy="28575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  <a:solidFill>
            <a:schemeClr val="bg1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ZnO nanorodlarini o’stirish texnologiyasi 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3857628"/>
            <a:ext cx="4214842" cy="2314572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  Rux oksidi nanorodlarini sintez qilish qurilmasining ishchi qism- lari sxemasi. Bunda 1 – oqova kvarts reaktor, 2 – rux solinuvchi idishcha, 3 – ichki ampula, 4- tagliklar, 5 –elektr qizitgich.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3857628"/>
            <a:ext cx="4213254" cy="2314572"/>
          </a:xfrm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Rux oksidi nanorodlarining</a:t>
            </a: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’</a:t>
            </a:r>
            <a:r>
              <a:rPr lang="en-US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z</a:t>
            </a: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lang="en-US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’</a:t>
            </a:r>
            <a:r>
              <a:rPr lang="en-US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zini kataliz</a:t>
            </a: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“ </a:t>
            </a:r>
            <a:r>
              <a:rPr lang="en-US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jarayonida o</a:t>
            </a: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’</a:t>
            </a:r>
            <a:r>
              <a:rPr lang="en-US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sishini sxematik ko</a:t>
            </a: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’</a:t>
            </a:r>
            <a:r>
              <a:rPr lang="en-US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rinishi</a:t>
            </a: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 – </a:t>
            </a:r>
            <a:r>
              <a:rPr lang="en-US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rux tomchisining tuzilishi</a:t>
            </a: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boshlang</a:t>
            </a: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’</a:t>
            </a:r>
            <a:r>
              <a:rPr lang="en-US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ich jarayon</a:t>
            </a: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), 2 – </a:t>
            </a:r>
            <a:r>
              <a:rPr lang="en-US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tomchi tagida ZnO kristalining paydo bo</a:t>
            </a: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’</a:t>
            </a:r>
            <a:r>
              <a:rPr lang="en-US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lishi</a:t>
            </a: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3 – </a:t>
            </a:r>
            <a:r>
              <a:rPr lang="en-US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ZnO nanorodlarining o</a:t>
            </a: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’</a:t>
            </a:r>
            <a:r>
              <a:rPr lang="en-US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sishi</a:t>
            </a: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4 – </a:t>
            </a:r>
            <a:r>
              <a:rPr lang="en-US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Rux tomchisining bug</a:t>
            </a: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’</a:t>
            </a:r>
            <a:r>
              <a:rPr lang="en-US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lanishi</a:t>
            </a: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jarayonning yakunlanishi</a:t>
            </a: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). </a:t>
            </a:r>
            <a:endParaRPr lang="en-US" sz="2900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283106" cy="2000264"/>
          </a:xfrm>
          <a:prstGeom prst="rect">
            <a:avLst/>
          </a:prstGeom>
          <a:ln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4213255" cy="2000263"/>
          </a:xfrm>
          <a:prstGeom prst="rect">
            <a:avLst/>
          </a:prstGeom>
          <a:ln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3050"/>
            <a:ext cx="6715172" cy="65562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Eksperimental qurilma tarkibiy qismlari</a:t>
            </a:r>
            <a:endParaRPr lang="en-US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0" y="1214422"/>
            <a:ext cx="4572032" cy="5033978"/>
          </a:xfrm>
          <a:solidFill>
            <a:schemeClr val="bg2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azot lazeri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kvarts plastin- kalar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kvarts linzalar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5–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diaf- ragma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rganilayotgan na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muna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7–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foto qabul qilgich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8–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kondensorlar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9–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filtrlarni almashtirish tizimi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10–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monoxramator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11 , 12–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foto ko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pay- tirgich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13–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kommutator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14–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kechikish chizig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15–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osillograf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16–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boksikarinteg- rator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17–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voltmeter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18–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ikki koordinatali printer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kompyuter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printer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3500462" cy="50339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  <a:solidFill>
            <a:schemeClr val="bg1">
              <a:lumMod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ZnO </a:t>
            </a:r>
            <a:r>
              <a:rPr lang="en-US" sz="2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nanorodlarida</a:t>
            </a:r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uyg’otuvchi nur </a:t>
            </a:r>
            <a:r>
              <a:rPr lang="en-US" sz="2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intensivligiga</a:t>
            </a:r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bog’liq</a:t>
            </a:r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holda</a:t>
            </a:r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nurlanishning </a:t>
            </a:r>
            <a:r>
              <a:rPr lang="en-US" sz="2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kuchayishi</a:t>
            </a:r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643446"/>
            <a:ext cx="4183064" cy="1928826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ZnO nanorodi matritsalarining uyg’otuvchi nurning turli quvvat zichliklarida olingan lyuminessentsiya spektri.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Intensivlik 389 nm da maksimumga erishadi.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4643446"/>
            <a:ext cx="4286280" cy="1928826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anorodda  uyg’ongan majburiy  nurlanish uni chegaralab turuvchi kremniy va havo qatlaridam qaytib kuchayadi. </a:t>
            </a:r>
          </a:p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SiZnO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=0.17</a:t>
            </a:r>
            <a:r>
              <a:rPr lang="en-US" sz="2000" dirty="0" smtClean="0"/>
              <a:t> </a:t>
            </a:r>
          </a:p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ZnOh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=0.18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L2.tif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57158" y="1357298"/>
            <a:ext cx="4214842" cy="31432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9" name="Содержимое 8"/>
          <p:cNvPicPr>
            <a:picLocks noGr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357298"/>
            <a:ext cx="4184651" cy="3143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ZnO nanorodlari </a:t>
            </a:r>
            <a:r>
              <a:rPr lang="en-US" sz="2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lyuminessentsiyasi</a:t>
            </a:r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davomiyligining</a:t>
            </a:r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uyg’otuvchi nur </a:t>
            </a:r>
            <a:r>
              <a:rPr lang="en-US" sz="2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intensivligiga</a:t>
            </a:r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bog’liqligi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876800"/>
            <a:ext cx="4040188" cy="175260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algn="just"/>
            <a:endParaRPr lang="en-US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Uyg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otuvchi yorug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lik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quvvati zichligining turli qiymatlarida olingan ZnO nanorod matritsasining lyuminessentsiya impulsining </a:t>
            </a:r>
            <a:r>
              <a:rPr lang="en-US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nishi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4876800"/>
            <a:ext cx="4041775" cy="16764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Quvvat zichligining kichik qiymat- larida davomiylik ~ 6.5 ns ni katta qiymatlarida 2.8 ns ni tashkil etdi.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r="14737"/>
          <a:stretch>
            <a:fillRect/>
          </a:stretch>
        </p:blipFill>
        <p:spPr bwMode="auto">
          <a:xfrm>
            <a:off x="428596" y="1428736"/>
            <a:ext cx="4071966" cy="3295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2128" r="1724"/>
          <a:stretch>
            <a:fillRect/>
          </a:stretch>
        </p:blipFill>
        <p:spPr bwMode="auto">
          <a:xfrm>
            <a:off x="4714876" y="1428736"/>
            <a:ext cx="4000528" cy="3295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ZnO nanorodi </a:t>
            </a:r>
            <a:r>
              <a:rPr lang="en-US" sz="2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lyuminessentsiyasi</a:t>
            </a:r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davomiyligining</a:t>
            </a:r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to’lqin </a:t>
            </a:r>
            <a:r>
              <a:rPr lang="en-US" sz="2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uzunlikka</a:t>
            </a:r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bog’liqligi</a:t>
            </a:r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000636"/>
            <a:ext cx="8115328" cy="135732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Lyuminessentsiya maksimumida davomiylik 1 ns ga teng. Maksimumdan kichik va katta to’lqin uzunliklarda davomiylik ortadi. Bundan ko’rinadiki, bu to’lqin uzunliklarda nurlanish spontan nurlanishdir.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8" y="1500174"/>
            <a:ext cx="3860806" cy="34290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7" y="1500174"/>
            <a:ext cx="3814288" cy="343152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615</TotalTime>
  <Words>518</Words>
  <Application>Microsoft Office PowerPoint</Application>
  <PresentationFormat>Экран (4:3)</PresentationFormat>
  <Paragraphs>52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MIRZO ULUG’BEK NOMIDAGI O'ZBEKISTON MILLIY UNIVERSITETI  FIZIKA FAKULTETI  “OPTIKA VA LAZERLI FIZIKA” KAFEDRASI  UROLOV SHAMSIDDIN ZAYNIDDINOVICH     RUX OKSIDI NANORODLARI MATRITSASIDA STIMULYATSIYALANGAN        NURLANISHNING VAQTIY XARAKTERISTIKALARI    </vt:lpstr>
      <vt:lpstr>MUNDARIJA</vt:lpstr>
      <vt:lpstr>Kirish </vt:lpstr>
      <vt:lpstr> Rux oksidi nanorodining kristall tuzilishi </vt:lpstr>
      <vt:lpstr> ZnO nanorodlarini o’stirish texnologiyasi  </vt:lpstr>
      <vt:lpstr>Eksperimental qurilma tarkibiy qismlari</vt:lpstr>
      <vt:lpstr> ZnO nanorodlarida uyg’otuvchi nur intensivligiga bog’liq holda nurlanishning kuchayishi  </vt:lpstr>
      <vt:lpstr> ZnO nanorodlari lyuminessentsiyasi davomiyligining uyg’otuvchi nur intensivligiga bog’liqligi </vt:lpstr>
      <vt:lpstr> ZnO nanorodi lyuminessentsiyasi davomiyligining to’lqin uzunlikka bog’liqligi  </vt:lpstr>
      <vt:lpstr> Xulosalar  </vt:lpstr>
      <vt:lpstr>E’tiboringiz uchun raxmat!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SIROJ</dc:creator>
  <cp:lastModifiedBy>Hewlett-Packard Company</cp:lastModifiedBy>
  <cp:revision>68</cp:revision>
  <dcterms:created xsi:type="dcterms:W3CDTF">2014-06-05T06:14:35Z</dcterms:created>
  <dcterms:modified xsi:type="dcterms:W3CDTF">2014-12-12T10:41:19Z</dcterms:modified>
</cp:coreProperties>
</file>