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59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6" r:id="rId21"/>
    <p:sldId id="277" r:id="rId22"/>
    <p:sldId id="275" r:id="rId23"/>
    <p:sldId id="280" r:id="rId24"/>
    <p:sldId id="281" r:id="rId25"/>
    <p:sldId id="278" r:id="rId26"/>
    <p:sldId id="279" r:id="rId27"/>
    <p:sldId id="282" r:id="rId28"/>
    <p:sldId id="283" r:id="rId29"/>
    <p:sldId id="284" r:id="rId30"/>
    <p:sldId id="285" r:id="rId31"/>
    <p:sldId id="292" r:id="rId32"/>
    <p:sldId id="294" r:id="rId33"/>
    <p:sldId id="286" r:id="rId34"/>
    <p:sldId id="289" r:id="rId35"/>
    <p:sldId id="290" r:id="rId36"/>
    <p:sldId id="291" r:id="rId37"/>
    <p:sldId id="288" r:id="rId38"/>
    <p:sldId id="293" r:id="rId39"/>
    <p:sldId id="287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-10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6615F-932B-4AB9-9A9A-E8BFA08AD7CE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BB72B-F849-4F4A-BE0E-D220DC2DF9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61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BB72B-F849-4F4A-BE0E-D220DC2DF94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38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07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0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9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36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16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3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78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2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0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16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95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B3972-D7E5-49BD-B69A-1AEF0B3B9E69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CA045-AB97-44A9-A626-7822A3E48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4122" y="214741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z-Cyrl-UZ" b="1" dirty="0" smtClean="0"/>
              <a:t>Ўзбекистонда фото ва фотожурналистиканинг ривожи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6832" y="4481821"/>
            <a:ext cx="9144000" cy="952545"/>
          </a:xfrm>
        </p:spPr>
        <p:txBody>
          <a:bodyPr/>
          <a:lstStyle/>
          <a:p>
            <a:r>
              <a:rPr lang="uz-Cyrl-UZ" dirty="0" smtClean="0"/>
              <a:t>Ф.ф.н. Наргис ҚОСИМОВА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" y="99319"/>
            <a:ext cx="2487930" cy="1931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" y="4563447"/>
            <a:ext cx="3121887" cy="2051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389" y="4010732"/>
            <a:ext cx="3962400" cy="2847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001" y="56484"/>
            <a:ext cx="2760999" cy="228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52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67893"/>
            <a:ext cx="4444847" cy="29586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</p:spPr>
        <p:txBody>
          <a:bodyPr>
            <a:normAutofit fontScale="90000"/>
          </a:bodyPr>
          <a:lstStyle/>
          <a:p>
            <a:r>
              <a:rPr lang="uz-Cyrl-UZ" dirty="0" smtClean="0"/>
              <a:t>Тошкентда  қўзғолон. Дукчи Эшон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20267" y="867893"/>
            <a:ext cx="4658225" cy="3260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778" y="3672840"/>
            <a:ext cx="4762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uz-Cyrl-UZ" dirty="0" smtClean="0"/>
              <a:t>          Макс Захарович  ПЕНСОН (1893-1959)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Республикамизда</a:t>
            </a:r>
            <a:r>
              <a:rPr lang="ru-RU" dirty="0" smtClean="0"/>
              <a:t> </a:t>
            </a:r>
            <a:r>
              <a:rPr lang="ru-RU" dirty="0" err="1" smtClean="0"/>
              <a:t>фотографиянинг</a:t>
            </a:r>
            <a:r>
              <a:rPr lang="ru-RU" dirty="0" smtClean="0"/>
              <a:t> </a:t>
            </a:r>
            <a:r>
              <a:rPr lang="ru-RU" dirty="0" err="1" smtClean="0"/>
              <a:t>вужудга</a:t>
            </a:r>
            <a:r>
              <a:rPr lang="ru-RU" dirty="0" smtClean="0"/>
              <a:t> </a:t>
            </a:r>
            <a:r>
              <a:rPr lang="ru-RU" dirty="0" err="1" smtClean="0"/>
              <a:t>келишида</a:t>
            </a:r>
            <a:r>
              <a:rPr lang="ru-RU" dirty="0" smtClean="0"/>
              <a:t> фотография </a:t>
            </a:r>
            <a:r>
              <a:rPr lang="ru-RU" dirty="0" err="1" smtClean="0"/>
              <a:t>санъати</a:t>
            </a:r>
            <a:r>
              <a:rPr lang="ru-RU" dirty="0" smtClean="0"/>
              <a:t> </a:t>
            </a:r>
            <a:r>
              <a:rPr lang="ru-RU" dirty="0" err="1" smtClean="0"/>
              <a:t>арбобларидан</a:t>
            </a:r>
            <a:r>
              <a:rPr lang="ru-RU" dirty="0" smtClean="0"/>
              <a:t> </a:t>
            </a:r>
            <a:r>
              <a:rPr lang="ru-RU" dirty="0" err="1" smtClean="0"/>
              <a:t>бири</a:t>
            </a:r>
            <a:r>
              <a:rPr lang="ru-RU" dirty="0" smtClean="0"/>
              <a:t> </a:t>
            </a:r>
            <a:r>
              <a:rPr lang="ru-RU" dirty="0" err="1" smtClean="0"/>
              <a:t>М.Пенсон</a:t>
            </a:r>
            <a:r>
              <a:rPr lang="ru-RU" dirty="0" smtClean="0"/>
              <a:t> </a:t>
            </a:r>
            <a:r>
              <a:rPr lang="ru-RU" dirty="0" err="1" smtClean="0"/>
              <a:t>ҳам</a:t>
            </a:r>
            <a:r>
              <a:rPr lang="ru-RU" dirty="0" smtClean="0"/>
              <a:t> </a:t>
            </a:r>
            <a:r>
              <a:rPr lang="ru-RU" dirty="0" err="1" smtClean="0"/>
              <a:t>катта</a:t>
            </a:r>
            <a:r>
              <a:rPr lang="ru-RU" dirty="0" smtClean="0"/>
              <a:t> роль </a:t>
            </a:r>
            <a:r>
              <a:rPr lang="ru-RU" dirty="0" err="1" smtClean="0"/>
              <a:t>ўйнайди</a:t>
            </a:r>
            <a:r>
              <a:rPr lang="ru-RU" dirty="0" smtClean="0"/>
              <a:t>. У </a:t>
            </a:r>
            <a:r>
              <a:rPr lang="ru-RU" dirty="0" err="1" smtClean="0"/>
              <a:t>ўз</a:t>
            </a:r>
            <a:r>
              <a:rPr lang="ru-RU" dirty="0" smtClean="0"/>
              <a:t> </a:t>
            </a:r>
            <a:r>
              <a:rPr lang="ru-RU" dirty="0" err="1" smtClean="0"/>
              <a:t>фаолиятини</a:t>
            </a:r>
            <a:r>
              <a:rPr lang="ru-RU" dirty="0" smtClean="0"/>
              <a:t> </a:t>
            </a:r>
            <a:r>
              <a:rPr lang="ru-RU" dirty="0" err="1" smtClean="0"/>
              <a:t>дастлаб</a:t>
            </a:r>
            <a:r>
              <a:rPr lang="ru-RU" dirty="0" smtClean="0"/>
              <a:t> </a:t>
            </a:r>
            <a:r>
              <a:rPr lang="ru-RU" dirty="0" err="1" smtClean="0"/>
              <a:t>кинооператорликдан</a:t>
            </a:r>
            <a:r>
              <a:rPr lang="ru-RU" dirty="0" smtClean="0"/>
              <a:t> </a:t>
            </a:r>
            <a:r>
              <a:rPr lang="ru-RU" dirty="0" err="1" smtClean="0"/>
              <a:t>бошлаган</a:t>
            </a:r>
            <a:r>
              <a:rPr lang="ru-RU" dirty="0" smtClean="0"/>
              <a:t> </a:t>
            </a:r>
            <a:r>
              <a:rPr lang="ru-RU" dirty="0" err="1" smtClean="0"/>
              <a:t>бўлса</a:t>
            </a:r>
            <a:r>
              <a:rPr lang="ru-RU" dirty="0" smtClean="0"/>
              <a:t>-да, </a:t>
            </a:r>
            <a:r>
              <a:rPr lang="ru-RU" dirty="0" err="1" smtClean="0"/>
              <a:t>диёримизга</a:t>
            </a:r>
            <a:r>
              <a:rPr lang="ru-RU" dirty="0" smtClean="0"/>
              <a:t> </a:t>
            </a:r>
            <a:r>
              <a:rPr lang="ru-RU" dirty="0" err="1" smtClean="0"/>
              <a:t>ташриф</a:t>
            </a:r>
            <a:r>
              <a:rPr lang="ru-RU" dirty="0" smtClean="0"/>
              <a:t> </a:t>
            </a:r>
            <a:r>
              <a:rPr lang="ru-RU" dirty="0" err="1" smtClean="0"/>
              <a:t>буюргач</a:t>
            </a:r>
            <a:r>
              <a:rPr lang="ru-RU" dirty="0" smtClean="0"/>
              <a:t>, </a:t>
            </a:r>
            <a:r>
              <a:rPr lang="ru-RU" dirty="0" err="1" smtClean="0"/>
              <a:t>қўлига</a:t>
            </a:r>
            <a:r>
              <a:rPr lang="ru-RU" dirty="0" smtClean="0"/>
              <a:t> фотоаппарат </a:t>
            </a:r>
            <a:r>
              <a:rPr lang="ru-RU" dirty="0" err="1" smtClean="0"/>
              <a:t>олиб</a:t>
            </a:r>
            <a:r>
              <a:rPr lang="ru-RU" dirty="0" smtClean="0"/>
              <a:t>, </a:t>
            </a:r>
            <a:r>
              <a:rPr lang="ru-RU" dirty="0" err="1" smtClean="0"/>
              <a:t>республикамизнинг</a:t>
            </a:r>
            <a:r>
              <a:rPr lang="ru-RU" dirty="0" smtClean="0"/>
              <a:t> </a:t>
            </a:r>
            <a:r>
              <a:rPr lang="ru-RU" dirty="0" err="1" smtClean="0"/>
              <a:t>турли</a:t>
            </a:r>
            <a:r>
              <a:rPr lang="ru-RU" dirty="0" smtClean="0"/>
              <a:t> </a:t>
            </a:r>
            <a:r>
              <a:rPr lang="ru-RU" dirty="0" err="1" smtClean="0"/>
              <a:t>жойларида</a:t>
            </a:r>
            <a:r>
              <a:rPr lang="ru-RU" dirty="0" smtClean="0"/>
              <a:t> </a:t>
            </a:r>
            <a:r>
              <a:rPr lang="ru-RU" dirty="0" err="1" smtClean="0"/>
              <a:t>содир</a:t>
            </a:r>
            <a:r>
              <a:rPr lang="ru-RU" dirty="0" smtClean="0"/>
              <a:t> </a:t>
            </a:r>
            <a:r>
              <a:rPr lang="ru-RU" dirty="0" err="1" smtClean="0"/>
              <a:t>бўлган</a:t>
            </a:r>
            <a:r>
              <a:rPr lang="ru-RU" dirty="0" smtClean="0"/>
              <a:t> </a:t>
            </a:r>
            <a:r>
              <a:rPr lang="ru-RU" dirty="0" err="1" smtClean="0"/>
              <a:t>янгиликларни</a:t>
            </a:r>
            <a:r>
              <a:rPr lang="ru-RU" dirty="0" smtClean="0"/>
              <a:t> </a:t>
            </a:r>
            <a:r>
              <a:rPr lang="ru-RU" dirty="0" err="1" smtClean="0"/>
              <a:t>синчковлик</a:t>
            </a:r>
            <a:r>
              <a:rPr lang="ru-RU" dirty="0" smtClean="0"/>
              <a:t> </a:t>
            </a:r>
            <a:r>
              <a:rPr lang="ru-RU" dirty="0" err="1" smtClean="0"/>
              <a:t>билан</a:t>
            </a:r>
            <a:r>
              <a:rPr lang="ru-RU" dirty="0" smtClean="0"/>
              <a:t> </a:t>
            </a:r>
            <a:r>
              <a:rPr lang="ru-RU" dirty="0" err="1" smtClean="0"/>
              <a:t>суратга</a:t>
            </a:r>
            <a:r>
              <a:rPr lang="ru-RU" dirty="0" smtClean="0"/>
              <a:t> </a:t>
            </a:r>
            <a:r>
              <a:rPr lang="ru-RU" dirty="0" err="1" smtClean="0"/>
              <a:t>олди</a:t>
            </a:r>
            <a:r>
              <a:rPr lang="ru-RU" dirty="0" smtClean="0"/>
              <a:t>.  </a:t>
            </a:r>
            <a:r>
              <a:rPr lang="ru-RU" dirty="0" err="1" smtClean="0"/>
              <a:t>Пенсон</a:t>
            </a:r>
            <a:r>
              <a:rPr lang="ru-RU" dirty="0" smtClean="0"/>
              <a:t> «Правда Востока» </a:t>
            </a:r>
            <a:r>
              <a:rPr lang="ru-RU" dirty="0" err="1" smtClean="0"/>
              <a:t>газетаси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ТАСС </a:t>
            </a:r>
            <a:r>
              <a:rPr lang="ru-RU" dirty="0" err="1" smtClean="0"/>
              <a:t>мухбири</a:t>
            </a:r>
            <a:r>
              <a:rPr lang="ru-RU" dirty="0" smtClean="0"/>
              <a:t> </a:t>
            </a:r>
            <a:r>
              <a:rPr lang="ru-RU" dirty="0" err="1" smtClean="0"/>
              <a:t>эди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026" y="1506582"/>
            <a:ext cx="4111671" cy="50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7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0"/>
            <a:ext cx="5184639" cy="3483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79" y="3813810"/>
            <a:ext cx="4403000" cy="2935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136" y="3695337"/>
            <a:ext cx="4580709" cy="3053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658" y="-1"/>
            <a:ext cx="2555399" cy="34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91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" y="178933"/>
            <a:ext cx="4776014" cy="34307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915" y="61368"/>
            <a:ext cx="4708496" cy="3665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443" y="3884702"/>
            <a:ext cx="5715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2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9" y="123962"/>
            <a:ext cx="5127157" cy="3420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596" y="123962"/>
            <a:ext cx="4762500" cy="3533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442" y="3657737"/>
            <a:ext cx="4637648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2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95275"/>
            <a:ext cx="95250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96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723" y="0"/>
            <a:ext cx="4454435" cy="2969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918754"/>
            <a:ext cx="3974002" cy="5358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43" y="3065417"/>
            <a:ext cx="5181906" cy="34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4" y="0"/>
            <a:ext cx="4872447" cy="3252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835" y="195649"/>
            <a:ext cx="4589653" cy="30567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928" y="3252358"/>
            <a:ext cx="5373733" cy="35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 smtClean="0"/>
              <a:t>Кино ва фото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Кино фото </a:t>
            </a:r>
            <a:r>
              <a:rPr lang="ru-RU" dirty="0" err="1" smtClean="0"/>
              <a:t>билан</a:t>
            </a:r>
            <a:r>
              <a:rPr lang="ru-RU" dirty="0" smtClean="0"/>
              <a:t> </a:t>
            </a:r>
            <a:r>
              <a:rPr lang="ru-RU" dirty="0" err="1" smtClean="0"/>
              <a:t>ҳамоҳанг</a:t>
            </a:r>
            <a:r>
              <a:rPr lang="ru-RU" dirty="0" smtClean="0"/>
              <a:t> </a:t>
            </a:r>
            <a:r>
              <a:rPr lang="ru-RU" dirty="0" err="1" smtClean="0"/>
              <a:t>ривожланадиД.Вертов</a:t>
            </a:r>
            <a:r>
              <a:rPr lang="ru-RU" dirty="0" smtClean="0"/>
              <a:t>, </a:t>
            </a:r>
            <a:r>
              <a:rPr lang="ru-RU" dirty="0" err="1" smtClean="0"/>
              <a:t>Х.Девонов</a:t>
            </a:r>
            <a:r>
              <a:rPr lang="ru-RU" dirty="0" smtClean="0"/>
              <a:t>, </a:t>
            </a:r>
            <a:r>
              <a:rPr lang="ru-RU" dirty="0" err="1" smtClean="0"/>
              <a:t>М.Қаюмов</a:t>
            </a:r>
            <a:r>
              <a:rPr lang="ru-RU" dirty="0" smtClean="0"/>
              <a:t>, </a:t>
            </a:r>
            <a:r>
              <a:rPr lang="ru-RU" dirty="0" err="1" smtClean="0"/>
              <a:t>В.Шевченко</a:t>
            </a:r>
            <a:r>
              <a:rPr lang="ru-RU" dirty="0" smtClean="0"/>
              <a:t>, </a:t>
            </a:r>
            <a:r>
              <a:rPr lang="ru-RU" dirty="0" err="1" smtClean="0"/>
              <a:t>Ф.Назаров</a:t>
            </a:r>
            <a:r>
              <a:rPr lang="ru-RU" dirty="0" smtClean="0"/>
              <a:t>, </a:t>
            </a:r>
            <a:r>
              <a:rPr lang="ru-RU" dirty="0" err="1" smtClean="0"/>
              <a:t>М.Арабов</a:t>
            </a:r>
            <a:r>
              <a:rPr lang="ru-RU" dirty="0" smtClean="0"/>
              <a:t>, </a:t>
            </a:r>
            <a:r>
              <a:rPr lang="ru-RU" dirty="0" err="1" smtClean="0"/>
              <a:t>Д.Демуцкин</a:t>
            </a:r>
            <a:r>
              <a:rPr lang="ru-RU" dirty="0" smtClean="0"/>
              <a:t>, </a:t>
            </a:r>
            <a:r>
              <a:rPr lang="ru-RU" dirty="0" err="1" smtClean="0"/>
              <a:t>М.Ковнат</a:t>
            </a:r>
            <a:r>
              <a:rPr lang="ru-RU" dirty="0" smtClean="0"/>
              <a:t>, </a:t>
            </a:r>
            <a:r>
              <a:rPr lang="ru-RU" dirty="0" err="1" smtClean="0"/>
              <a:t>Д.Сода</a:t>
            </a:r>
            <a:r>
              <a:rPr lang="ru-RU" dirty="0" smtClean="0"/>
              <a:t>, </a:t>
            </a:r>
            <a:r>
              <a:rPr lang="ru-RU" dirty="0" err="1" smtClean="0"/>
              <a:t>В.Усова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бошқаларнинг</a:t>
            </a:r>
            <a:r>
              <a:rPr lang="ru-RU" dirty="0" smtClean="0"/>
              <a:t> </a:t>
            </a:r>
            <a:r>
              <a:rPr lang="ru-RU" dirty="0" err="1" smtClean="0"/>
              <a:t>меҳнатларини</a:t>
            </a:r>
            <a:r>
              <a:rPr lang="ru-RU" dirty="0" smtClean="0"/>
              <a:t> </a:t>
            </a:r>
            <a:r>
              <a:rPr lang="ru-RU" dirty="0" err="1" smtClean="0"/>
              <a:t>миннатдор</a:t>
            </a:r>
            <a:r>
              <a:rPr lang="ru-RU" dirty="0" smtClean="0"/>
              <a:t> </a:t>
            </a:r>
            <a:r>
              <a:rPr lang="ru-RU" dirty="0" err="1" smtClean="0"/>
              <a:t>бўлиб</a:t>
            </a:r>
            <a:r>
              <a:rPr lang="ru-RU" dirty="0" smtClean="0"/>
              <a:t> </a:t>
            </a:r>
            <a:r>
              <a:rPr lang="ru-RU" dirty="0" err="1" smtClean="0"/>
              <a:t>эслаймиз</a:t>
            </a:r>
            <a:r>
              <a:rPr lang="ru-RU" dirty="0" smtClean="0"/>
              <a:t>. Улар </a:t>
            </a:r>
            <a:r>
              <a:rPr lang="ru-RU" dirty="0" err="1" smtClean="0"/>
              <a:t>ажойиб</a:t>
            </a:r>
            <a:r>
              <a:rPr lang="ru-RU" dirty="0" smtClean="0"/>
              <a:t> </a:t>
            </a:r>
            <a:r>
              <a:rPr lang="ru-RU" dirty="0" err="1" smtClean="0"/>
              <a:t>асарларгина</a:t>
            </a:r>
            <a:r>
              <a:rPr lang="ru-RU" dirty="0" smtClean="0"/>
              <a:t> </a:t>
            </a:r>
            <a:r>
              <a:rPr lang="ru-RU" dirty="0" err="1" smtClean="0"/>
              <a:t>яратиш</a:t>
            </a:r>
            <a:r>
              <a:rPr lang="ru-RU" dirty="0" smtClean="0"/>
              <a:t> </a:t>
            </a:r>
            <a:r>
              <a:rPr lang="ru-RU" dirty="0" err="1" smtClean="0"/>
              <a:t>билан</a:t>
            </a:r>
            <a:r>
              <a:rPr lang="ru-RU" dirty="0" smtClean="0"/>
              <a:t> </a:t>
            </a:r>
            <a:r>
              <a:rPr lang="ru-RU" dirty="0" err="1" smtClean="0"/>
              <a:t>кифояланмасдан</a:t>
            </a:r>
            <a:r>
              <a:rPr lang="ru-RU" dirty="0" smtClean="0"/>
              <a:t>, </a:t>
            </a:r>
            <a:r>
              <a:rPr lang="ru-RU" dirty="0" err="1" smtClean="0"/>
              <a:t>ўз</a:t>
            </a:r>
            <a:r>
              <a:rPr lang="ru-RU" dirty="0" smtClean="0"/>
              <a:t> </a:t>
            </a:r>
            <a:r>
              <a:rPr lang="ru-RU" dirty="0" err="1" smtClean="0"/>
              <a:t>тажрибаларини</a:t>
            </a:r>
            <a:r>
              <a:rPr lang="ru-RU" dirty="0" smtClean="0"/>
              <a:t> </a:t>
            </a:r>
            <a:r>
              <a:rPr lang="ru-RU" dirty="0" err="1" smtClean="0"/>
              <a:t>маҳаллий</a:t>
            </a:r>
            <a:r>
              <a:rPr lang="ru-RU" dirty="0" smtClean="0"/>
              <a:t> </a:t>
            </a:r>
            <a:r>
              <a:rPr lang="ru-RU" dirty="0" err="1" smtClean="0"/>
              <a:t>ёшларга</a:t>
            </a:r>
            <a:r>
              <a:rPr lang="ru-RU" dirty="0" smtClean="0"/>
              <a:t> </a:t>
            </a:r>
            <a:r>
              <a:rPr lang="ru-RU" dirty="0" err="1" smtClean="0"/>
              <a:t>ҳам</a:t>
            </a:r>
            <a:r>
              <a:rPr lang="ru-RU" dirty="0" smtClean="0"/>
              <a:t> </a:t>
            </a:r>
            <a:r>
              <a:rPr lang="ru-RU" dirty="0" err="1" smtClean="0"/>
              <a:t>ўргатишда</a:t>
            </a:r>
            <a:r>
              <a:rPr lang="ru-RU" dirty="0" smtClean="0"/>
              <a:t> </a:t>
            </a:r>
            <a:r>
              <a:rPr lang="ru-RU" dirty="0" err="1" smtClean="0"/>
              <a:t>катта</a:t>
            </a:r>
            <a:r>
              <a:rPr lang="ru-RU" dirty="0" smtClean="0"/>
              <a:t> </a:t>
            </a:r>
            <a:r>
              <a:rPr lang="ru-RU" dirty="0" err="1" smtClean="0"/>
              <a:t>фаолият</a:t>
            </a:r>
            <a:r>
              <a:rPr lang="ru-RU" dirty="0" smtClean="0"/>
              <a:t> </a:t>
            </a:r>
            <a:r>
              <a:rPr lang="ru-RU" dirty="0" err="1" smtClean="0"/>
              <a:t>кўрсатдилар</a:t>
            </a:r>
            <a:r>
              <a:rPr lang="ru-RU" dirty="0" smtClean="0"/>
              <a:t>. </a:t>
            </a:r>
            <a:r>
              <a:rPr lang="ru-RU" dirty="0" err="1" smtClean="0"/>
              <a:t>Булар</a:t>
            </a:r>
            <a:r>
              <a:rPr lang="ru-RU" dirty="0" smtClean="0"/>
              <a:t> </a:t>
            </a:r>
            <a:r>
              <a:rPr lang="ru-RU" dirty="0" err="1" smtClean="0"/>
              <a:t>А.Раҳимов</a:t>
            </a:r>
            <a:r>
              <a:rPr lang="ru-RU" dirty="0" smtClean="0"/>
              <a:t>, </a:t>
            </a:r>
            <a:r>
              <a:rPr lang="ru-RU" dirty="0" err="1" smtClean="0"/>
              <a:t>А.Саидов</a:t>
            </a:r>
            <a:r>
              <a:rPr lang="ru-RU" dirty="0" smtClean="0"/>
              <a:t>, </a:t>
            </a:r>
            <a:r>
              <a:rPr lang="ru-RU" dirty="0" err="1" smtClean="0"/>
              <a:t>О.Турсунов</a:t>
            </a:r>
            <a:r>
              <a:rPr lang="ru-RU" dirty="0" smtClean="0"/>
              <a:t>, </a:t>
            </a:r>
            <a:r>
              <a:rPr lang="ru-RU" dirty="0" err="1" smtClean="0"/>
              <a:t>К.Розиқов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бошқалар</a:t>
            </a:r>
            <a:r>
              <a:rPr lang="ru-RU" dirty="0" smtClean="0"/>
              <a:t> </a:t>
            </a:r>
            <a:r>
              <a:rPr lang="ru-RU" dirty="0" err="1" smtClean="0"/>
              <a:t>эди</a:t>
            </a:r>
            <a:r>
              <a:rPr lang="ru-RU" dirty="0" smtClean="0"/>
              <a:t>. </a:t>
            </a:r>
            <a:r>
              <a:rPr lang="ru-RU" dirty="0" err="1" smtClean="0"/>
              <a:t>Кейинчалик</a:t>
            </a:r>
            <a:r>
              <a:rPr lang="ru-RU" dirty="0" smtClean="0"/>
              <a:t> </a:t>
            </a:r>
            <a:r>
              <a:rPr lang="ru-RU" dirty="0" err="1" smtClean="0"/>
              <a:t>уларнинг</a:t>
            </a:r>
            <a:r>
              <a:rPr lang="ru-RU" dirty="0" smtClean="0"/>
              <a:t> </a:t>
            </a:r>
            <a:r>
              <a:rPr lang="ru-RU" dirty="0" err="1" smtClean="0"/>
              <a:t>сафига</a:t>
            </a:r>
            <a:r>
              <a:rPr lang="ru-RU" dirty="0" smtClean="0"/>
              <a:t> “</a:t>
            </a:r>
            <a:r>
              <a:rPr lang="ru-RU" dirty="0" err="1" smtClean="0"/>
              <a:t>Қизил</a:t>
            </a:r>
            <a:r>
              <a:rPr lang="ru-RU" dirty="0" smtClean="0"/>
              <a:t> </a:t>
            </a:r>
            <a:r>
              <a:rPr lang="ru-RU" dirty="0" err="1" smtClean="0"/>
              <a:t>Ўзбекистон</a:t>
            </a:r>
            <a:r>
              <a:rPr lang="ru-RU" dirty="0" smtClean="0"/>
              <a:t>” </a:t>
            </a:r>
            <a:r>
              <a:rPr lang="ru-RU" dirty="0" err="1" smtClean="0"/>
              <a:t>ва</a:t>
            </a:r>
            <a:r>
              <a:rPr lang="ru-RU" dirty="0" smtClean="0"/>
              <a:t> “Правда Востока” </a:t>
            </a:r>
            <a:r>
              <a:rPr lang="ru-RU" dirty="0" err="1" smtClean="0"/>
              <a:t>газеталарига</a:t>
            </a:r>
            <a:r>
              <a:rPr lang="ru-RU" dirty="0" smtClean="0"/>
              <a:t> </a:t>
            </a:r>
            <a:r>
              <a:rPr lang="ru-RU" dirty="0" err="1" smtClean="0"/>
              <a:t>фотомухбир</a:t>
            </a:r>
            <a:r>
              <a:rPr lang="ru-RU" dirty="0" smtClean="0"/>
              <a:t> </a:t>
            </a:r>
            <a:r>
              <a:rPr lang="ru-RU" dirty="0" err="1" smtClean="0"/>
              <a:t>бўлиб</a:t>
            </a:r>
            <a:r>
              <a:rPr lang="ru-RU" dirty="0" smtClean="0"/>
              <a:t> </a:t>
            </a:r>
            <a:r>
              <a:rPr lang="ru-RU" dirty="0" err="1" smtClean="0"/>
              <a:t>келган</a:t>
            </a:r>
            <a:r>
              <a:rPr lang="ru-RU" dirty="0" smtClean="0"/>
              <a:t> </a:t>
            </a:r>
            <a:r>
              <a:rPr lang="ru-RU" dirty="0" err="1" smtClean="0"/>
              <a:t>И.Глауберзон</a:t>
            </a:r>
            <a:r>
              <a:rPr lang="ru-RU" dirty="0" smtClean="0"/>
              <a:t>, </a:t>
            </a:r>
            <a:r>
              <a:rPr lang="ru-RU" dirty="0" err="1" smtClean="0"/>
              <a:t>В.Сироткин</a:t>
            </a:r>
            <a:r>
              <a:rPr lang="ru-RU" dirty="0" smtClean="0"/>
              <a:t>, </a:t>
            </a:r>
            <a:r>
              <a:rPr lang="ru-RU" dirty="0" err="1" smtClean="0"/>
              <a:t>И.Збарский</a:t>
            </a:r>
            <a:r>
              <a:rPr lang="ru-RU" dirty="0" smtClean="0"/>
              <a:t>, </a:t>
            </a:r>
            <a:r>
              <a:rPr lang="ru-RU" dirty="0" err="1" smtClean="0"/>
              <a:t>Г.Перменев</a:t>
            </a:r>
            <a:r>
              <a:rPr lang="ru-RU" dirty="0" smtClean="0"/>
              <a:t> </a:t>
            </a:r>
            <a:r>
              <a:rPr lang="ru-RU" dirty="0" err="1" smtClean="0"/>
              <a:t>қўшилади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125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 smtClean="0"/>
              <a:t>Худойберган Девонов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Х.Девонов</a:t>
            </a:r>
            <a:r>
              <a:rPr lang="ru-RU" dirty="0" smtClean="0"/>
              <a:t> (1878-1940) </a:t>
            </a:r>
            <a:r>
              <a:rPr lang="ru-RU" dirty="0" err="1" smtClean="0"/>
              <a:t>фақат</a:t>
            </a:r>
            <a:r>
              <a:rPr lang="ru-RU" dirty="0" smtClean="0"/>
              <a:t> </a:t>
            </a:r>
            <a:r>
              <a:rPr lang="ru-RU" dirty="0" err="1" smtClean="0"/>
              <a:t>Ўзбекистондагина</a:t>
            </a:r>
            <a:r>
              <a:rPr lang="ru-RU" dirty="0" smtClean="0"/>
              <a:t> </a:t>
            </a:r>
            <a:r>
              <a:rPr lang="ru-RU" dirty="0" err="1" smtClean="0"/>
              <a:t>эмас</a:t>
            </a:r>
            <a:r>
              <a:rPr lang="ru-RU" dirty="0" smtClean="0"/>
              <a:t>, </a:t>
            </a:r>
            <a:r>
              <a:rPr lang="ru-RU" dirty="0" err="1" smtClean="0"/>
              <a:t>Ўрта</a:t>
            </a:r>
            <a:r>
              <a:rPr lang="ru-RU" dirty="0" smtClean="0"/>
              <a:t> </a:t>
            </a:r>
            <a:r>
              <a:rPr lang="ru-RU" dirty="0" err="1" smtClean="0"/>
              <a:t>Осиёда</a:t>
            </a:r>
            <a:r>
              <a:rPr lang="ru-RU" dirty="0" smtClean="0"/>
              <a:t> </a:t>
            </a:r>
            <a:r>
              <a:rPr lang="ru-RU" dirty="0" err="1" smtClean="0"/>
              <a:t>ҳам</a:t>
            </a:r>
            <a:r>
              <a:rPr lang="ru-RU" dirty="0" smtClean="0"/>
              <a:t> </a:t>
            </a:r>
            <a:r>
              <a:rPr lang="ru-RU" dirty="0" err="1" smtClean="0"/>
              <a:t>биринчи</a:t>
            </a:r>
            <a:r>
              <a:rPr lang="ru-RU" dirty="0" smtClean="0"/>
              <a:t> </a:t>
            </a:r>
            <a:r>
              <a:rPr lang="ru-RU" dirty="0" err="1" smtClean="0"/>
              <a:t>фотографлардан</a:t>
            </a:r>
            <a:r>
              <a:rPr lang="ru-RU" dirty="0" smtClean="0"/>
              <a:t> </a:t>
            </a:r>
            <a:r>
              <a:rPr lang="ru-RU" dirty="0" err="1" smtClean="0"/>
              <a:t>ҳисобланади</a:t>
            </a:r>
            <a:r>
              <a:rPr lang="ru-RU" dirty="0" smtClean="0"/>
              <a:t>. 19-аср </a:t>
            </a:r>
            <a:r>
              <a:rPr lang="ru-RU" dirty="0" err="1" smtClean="0"/>
              <a:t>бошларида</a:t>
            </a:r>
            <a:r>
              <a:rPr lang="ru-RU" dirty="0" smtClean="0"/>
              <a:t> </a:t>
            </a:r>
            <a:r>
              <a:rPr lang="ru-RU" dirty="0" err="1" smtClean="0"/>
              <a:t>хивалик</a:t>
            </a:r>
            <a:r>
              <a:rPr lang="ru-RU" dirty="0" smtClean="0"/>
              <a:t> </a:t>
            </a:r>
            <a:r>
              <a:rPr lang="ru-RU" dirty="0" err="1" smtClean="0"/>
              <a:t>ёш</a:t>
            </a:r>
            <a:r>
              <a:rPr lang="ru-RU" dirty="0" smtClean="0"/>
              <a:t> </a:t>
            </a:r>
            <a:r>
              <a:rPr lang="ru-RU" dirty="0" err="1" smtClean="0"/>
              <a:t>йигит</a:t>
            </a:r>
            <a:r>
              <a:rPr lang="ru-RU" dirty="0" smtClean="0"/>
              <a:t> </a:t>
            </a:r>
            <a:r>
              <a:rPr lang="ru-RU" dirty="0" err="1" smtClean="0"/>
              <a:t>Худойберган</a:t>
            </a:r>
            <a:r>
              <a:rPr lang="ru-RU" dirty="0" smtClean="0"/>
              <a:t> не-не </a:t>
            </a:r>
            <a:r>
              <a:rPr lang="ru-RU" dirty="0" err="1" smtClean="0"/>
              <a:t>қийинчилик</a:t>
            </a:r>
            <a:r>
              <a:rPr lang="ru-RU" dirty="0" smtClean="0"/>
              <a:t> </a:t>
            </a:r>
            <a:r>
              <a:rPr lang="ru-RU" dirty="0" err="1" smtClean="0"/>
              <a:t>машаққатларини</a:t>
            </a:r>
            <a:r>
              <a:rPr lang="ru-RU" dirty="0" smtClean="0"/>
              <a:t> </a:t>
            </a:r>
            <a:r>
              <a:rPr lang="ru-RU" dirty="0" err="1" smtClean="0"/>
              <a:t>енгиб</a:t>
            </a:r>
            <a:r>
              <a:rPr lang="ru-RU" dirty="0" smtClean="0"/>
              <a:t>, </a:t>
            </a:r>
            <a:r>
              <a:rPr lang="ru-RU" dirty="0" err="1" smtClean="0"/>
              <a:t>Германияга</a:t>
            </a:r>
            <a:r>
              <a:rPr lang="ru-RU" dirty="0" smtClean="0"/>
              <a:t> </a:t>
            </a:r>
            <a:r>
              <a:rPr lang="ru-RU" dirty="0" err="1" smtClean="0"/>
              <a:t>боради</a:t>
            </a:r>
            <a:r>
              <a:rPr lang="ru-RU" dirty="0" smtClean="0"/>
              <a:t>, у </a:t>
            </a:r>
            <a:r>
              <a:rPr lang="ru-RU" dirty="0" err="1" smtClean="0"/>
              <a:t>ердан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Петербургдан</a:t>
            </a:r>
            <a:r>
              <a:rPr lang="ru-RU" dirty="0" smtClean="0"/>
              <a:t> 1907 </a:t>
            </a:r>
            <a:r>
              <a:rPr lang="ru-RU" dirty="0" err="1" smtClean="0"/>
              <a:t>йили</a:t>
            </a:r>
            <a:r>
              <a:rPr lang="ru-RU" dirty="0" smtClean="0"/>
              <a:t> </a:t>
            </a:r>
            <a:r>
              <a:rPr lang="ru-RU" dirty="0" err="1" smtClean="0"/>
              <a:t>Хоразмга</a:t>
            </a:r>
            <a:r>
              <a:rPr lang="ru-RU" dirty="0" smtClean="0"/>
              <a:t> </a:t>
            </a:r>
            <a:r>
              <a:rPr lang="ru-RU" dirty="0" err="1" smtClean="0"/>
              <a:t>граммафон</a:t>
            </a:r>
            <a:r>
              <a:rPr lang="ru-RU" dirty="0" smtClean="0"/>
              <a:t>, фотоаппарат </a:t>
            </a:r>
            <a:r>
              <a:rPr lang="ru-RU" dirty="0" err="1" smtClean="0"/>
              <a:t>ва</a:t>
            </a:r>
            <a:r>
              <a:rPr lang="ru-RU" dirty="0" smtClean="0"/>
              <a:t> “</a:t>
            </a:r>
            <a:r>
              <a:rPr lang="ru-RU" dirty="0" err="1" smtClean="0"/>
              <a:t>Патэ</a:t>
            </a:r>
            <a:r>
              <a:rPr lang="ru-RU" dirty="0" smtClean="0"/>
              <a:t>” </a:t>
            </a:r>
            <a:r>
              <a:rPr lang="ru-RU" dirty="0" err="1" smtClean="0"/>
              <a:t>русумли</a:t>
            </a:r>
            <a:r>
              <a:rPr lang="ru-RU" dirty="0" smtClean="0"/>
              <a:t> </a:t>
            </a:r>
            <a:r>
              <a:rPr lang="ru-RU" dirty="0" err="1" smtClean="0"/>
              <a:t>киноаппаратни</a:t>
            </a:r>
            <a:r>
              <a:rPr lang="ru-RU" dirty="0" smtClean="0"/>
              <a:t> </a:t>
            </a:r>
            <a:r>
              <a:rPr lang="ru-RU" dirty="0" err="1" smtClean="0"/>
              <a:t>олиб</a:t>
            </a:r>
            <a:r>
              <a:rPr lang="ru-RU" dirty="0" smtClean="0"/>
              <a:t> </a:t>
            </a:r>
            <a:r>
              <a:rPr lang="ru-RU" dirty="0" err="1" smtClean="0"/>
              <a:t>келган</a:t>
            </a:r>
            <a:r>
              <a:rPr lang="ru-RU" dirty="0" smtClean="0"/>
              <a:t> </a:t>
            </a:r>
            <a:r>
              <a:rPr lang="ru-RU" dirty="0" err="1" smtClean="0"/>
              <a:t>эди</a:t>
            </a:r>
            <a:r>
              <a:rPr lang="ru-RU" dirty="0" smtClean="0"/>
              <a:t>. Янги </a:t>
            </a:r>
            <a:r>
              <a:rPr lang="ru-RU" dirty="0" err="1" smtClean="0"/>
              <a:t>касб-кор</a:t>
            </a:r>
            <a:r>
              <a:rPr lang="ru-RU" dirty="0" smtClean="0"/>
              <a:t> </a:t>
            </a:r>
            <a:r>
              <a:rPr lang="ru-RU" dirty="0" err="1" smtClean="0"/>
              <a:t>билан</a:t>
            </a:r>
            <a:r>
              <a:rPr lang="ru-RU" dirty="0" smtClean="0"/>
              <a:t> </a:t>
            </a:r>
            <a:r>
              <a:rPr lang="ru-RU" dirty="0" err="1" smtClean="0"/>
              <a:t>шуғулланишни</a:t>
            </a:r>
            <a:r>
              <a:rPr lang="ru-RU" dirty="0" smtClean="0"/>
              <a:t> </a:t>
            </a:r>
            <a:r>
              <a:rPr lang="ru-RU" dirty="0" err="1" smtClean="0"/>
              <a:t>бошлайди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1749" y="1489165"/>
            <a:ext cx="5557701" cy="46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35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z-Cyrl-UZ" dirty="0" smtClean="0"/>
              <a:t>                                      Режа: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34334"/>
            <a:ext cx="10515600" cy="4351338"/>
          </a:xfrm>
        </p:spPr>
        <p:txBody>
          <a:bodyPr/>
          <a:lstStyle/>
          <a:p>
            <a:r>
              <a:rPr lang="uz-Cyrl-UZ" dirty="0" smtClean="0"/>
              <a:t>1. Туркистонда фотографиянинг пайдо бўлиши.</a:t>
            </a:r>
          </a:p>
          <a:p>
            <a:r>
              <a:rPr lang="uz-Cyrl-UZ" dirty="0" smtClean="0"/>
              <a:t>2. М.Пенсон  Туркистонда  фотография санъати ривожидаги ўрни</a:t>
            </a:r>
          </a:p>
          <a:p>
            <a:r>
              <a:rPr lang="uz-Cyrl-UZ" dirty="0" smtClean="0"/>
              <a:t>3. Худойберган Девоновнинг фотографияни ривожига қўшган ҳиссаси</a:t>
            </a:r>
          </a:p>
          <a:p>
            <a:r>
              <a:rPr lang="uz-Cyrl-UZ" dirty="0" smtClean="0"/>
              <a:t>4. Иккинчи жаҳон урушидан кейинги фотожурналистика</a:t>
            </a:r>
          </a:p>
          <a:p>
            <a:r>
              <a:rPr lang="uz-Cyrl-UZ" dirty="0" smtClean="0"/>
              <a:t>5. Мустақиллик йилларида ўзбек фотожурналистикасининг ривожи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78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109"/>
          </a:xfrm>
        </p:spPr>
        <p:txBody>
          <a:bodyPr>
            <a:normAutofit fontScale="90000"/>
          </a:bodyPr>
          <a:lstStyle/>
          <a:p>
            <a:r>
              <a:rPr lang="uz-Cyrl-UZ" dirty="0" smtClean="0"/>
              <a:t>Ҳаёт йўли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097280"/>
            <a:ext cx="10515600" cy="5669280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Худойберган</a:t>
            </a:r>
            <a:r>
              <a:rPr lang="ru-RU" sz="2000" dirty="0" smtClean="0"/>
              <a:t> Девонов — 1879 </a:t>
            </a:r>
            <a:r>
              <a:rPr lang="ru-RU" sz="2000" dirty="0" err="1" smtClean="0"/>
              <a:t>йили</a:t>
            </a:r>
            <a:r>
              <a:rPr lang="ru-RU" sz="2000" dirty="0" smtClean="0"/>
              <a:t> </a:t>
            </a:r>
            <a:r>
              <a:rPr lang="ru-RU" sz="2000" dirty="0" err="1" smtClean="0"/>
              <a:t>Хивада</a:t>
            </a:r>
            <a:r>
              <a:rPr lang="ru-RU" sz="2000" dirty="0" smtClean="0"/>
              <a:t>, </a:t>
            </a:r>
            <a:r>
              <a:rPr lang="ru-RU" sz="2000" dirty="0" err="1" smtClean="0"/>
              <a:t>Қадам</a:t>
            </a:r>
            <a:r>
              <a:rPr lang="ru-RU" sz="2000" dirty="0" smtClean="0"/>
              <a:t> </a:t>
            </a:r>
            <a:r>
              <a:rPr lang="ru-RU" sz="2000" dirty="0" err="1" smtClean="0"/>
              <a:t>Ясовулбошининг</a:t>
            </a:r>
            <a:r>
              <a:rPr lang="ru-RU" sz="2000" dirty="0" smtClean="0"/>
              <a:t> </a:t>
            </a:r>
            <a:r>
              <a:rPr lang="ru-RU" sz="2000" dirty="0" err="1" smtClean="0"/>
              <a:t>мирзаси</a:t>
            </a:r>
            <a:r>
              <a:rPr lang="ru-RU" sz="2000" dirty="0" smtClean="0"/>
              <a:t> </a:t>
            </a:r>
            <a:r>
              <a:rPr lang="ru-RU" sz="2000" dirty="0" err="1" smtClean="0"/>
              <a:t>бўлиб</a:t>
            </a:r>
            <a:r>
              <a:rPr lang="ru-RU" sz="2000" dirty="0" smtClean="0"/>
              <a:t> </a:t>
            </a:r>
            <a:r>
              <a:rPr lang="ru-RU" sz="2000" dirty="0" err="1" smtClean="0"/>
              <a:t>хизмат</a:t>
            </a:r>
            <a:r>
              <a:rPr lang="ru-RU" sz="2000" dirty="0" smtClean="0"/>
              <a:t> </a:t>
            </a:r>
            <a:r>
              <a:rPr lang="ru-RU" sz="2000" dirty="0" err="1" smtClean="0"/>
              <a:t>қилувчи</a:t>
            </a:r>
            <a:r>
              <a:rPr lang="ru-RU" sz="2000" dirty="0" smtClean="0"/>
              <a:t> </a:t>
            </a:r>
            <a:r>
              <a:rPr lang="ru-RU" sz="2000" dirty="0" err="1" smtClean="0"/>
              <a:t>Нурмуҳаммад</a:t>
            </a:r>
            <a:r>
              <a:rPr lang="ru-RU" sz="2000" dirty="0" smtClean="0"/>
              <a:t> девон </a:t>
            </a:r>
            <a:r>
              <a:rPr lang="ru-RU" sz="2000" dirty="0" err="1" smtClean="0"/>
              <a:t>ва</a:t>
            </a:r>
            <a:r>
              <a:rPr lang="ru-RU" sz="2000" dirty="0" smtClean="0"/>
              <a:t> </a:t>
            </a:r>
            <a:r>
              <a:rPr lang="ru-RU" sz="2000" dirty="0" err="1" smtClean="0"/>
              <a:t>Рўзика</a:t>
            </a:r>
            <a:r>
              <a:rPr lang="ru-RU" sz="2000" dirty="0" smtClean="0"/>
              <a:t> </a:t>
            </a:r>
            <a:r>
              <a:rPr lang="ru-RU" sz="2000" dirty="0" err="1" smtClean="0"/>
              <a:t>ая</a:t>
            </a:r>
            <a:r>
              <a:rPr lang="ru-RU" sz="2000" dirty="0" smtClean="0"/>
              <a:t> </a:t>
            </a:r>
            <a:r>
              <a:rPr lang="ru-RU" sz="2000" dirty="0" err="1" smtClean="0"/>
              <a:t>хонадонида</a:t>
            </a:r>
            <a:r>
              <a:rPr lang="ru-RU" sz="2000" dirty="0" smtClean="0"/>
              <a:t> </a:t>
            </a:r>
            <a:r>
              <a:rPr lang="ru-RU" sz="2000" dirty="0" err="1" smtClean="0"/>
              <a:t>таваллуд</a:t>
            </a:r>
            <a:r>
              <a:rPr lang="ru-RU" sz="2000" dirty="0" smtClean="0"/>
              <a:t> </a:t>
            </a:r>
            <a:r>
              <a:rPr lang="ru-RU" sz="2000" dirty="0" err="1" smtClean="0"/>
              <a:t>топганди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Сарой </a:t>
            </a:r>
            <a:r>
              <a:rPr lang="ru-RU" sz="2000" dirty="0" err="1" smtClean="0"/>
              <a:t>мирзосининг</a:t>
            </a:r>
            <a:r>
              <a:rPr lang="ru-RU" sz="2000" dirty="0" smtClean="0"/>
              <a:t> </a:t>
            </a:r>
            <a:r>
              <a:rPr lang="ru-RU" sz="2000" dirty="0" err="1" smtClean="0"/>
              <a:t>оиласида</a:t>
            </a:r>
            <a:r>
              <a:rPr lang="ru-RU" sz="2000" dirty="0" smtClean="0"/>
              <a:t> </a:t>
            </a:r>
            <a:r>
              <a:rPr lang="ru-RU" sz="2000" dirty="0" err="1" smtClean="0"/>
              <a:t>туғилган</a:t>
            </a:r>
            <a:r>
              <a:rPr lang="ru-RU" sz="2000" dirty="0" smtClean="0"/>
              <a:t>, </a:t>
            </a:r>
            <a:r>
              <a:rPr lang="ru-RU" sz="2000" dirty="0" err="1" smtClean="0"/>
              <a:t>ўзига</a:t>
            </a:r>
            <a:r>
              <a:rPr lang="ru-RU" sz="2000" dirty="0" smtClean="0"/>
              <a:t> </a:t>
            </a:r>
            <a:r>
              <a:rPr lang="ru-RU" sz="2000" dirty="0" err="1" smtClean="0"/>
              <a:t>тўқ</a:t>
            </a:r>
            <a:r>
              <a:rPr lang="ru-RU" sz="2000" dirty="0" smtClean="0"/>
              <a:t> </a:t>
            </a:r>
            <a:r>
              <a:rPr lang="ru-RU" sz="2000" dirty="0" err="1" smtClean="0"/>
              <a:t>Худойберган</a:t>
            </a:r>
            <a:r>
              <a:rPr lang="ru-RU" sz="2000" dirty="0" smtClean="0"/>
              <a:t> </a:t>
            </a:r>
            <a:r>
              <a:rPr lang="ru-RU" sz="2000" dirty="0" err="1" smtClean="0"/>
              <a:t>аксарият</a:t>
            </a:r>
            <a:r>
              <a:rPr lang="ru-RU" sz="2000" dirty="0" smtClean="0"/>
              <a:t> </a:t>
            </a:r>
            <a:r>
              <a:rPr lang="ru-RU" sz="2000" dirty="0" err="1" smtClean="0"/>
              <a:t>воҳаликлар</a:t>
            </a:r>
            <a:r>
              <a:rPr lang="ru-RU" sz="2000" dirty="0" smtClean="0"/>
              <a:t> </a:t>
            </a:r>
            <a:r>
              <a:rPr lang="ru-RU" sz="2000" dirty="0" err="1" smtClean="0"/>
              <a:t>каби</a:t>
            </a:r>
            <a:r>
              <a:rPr lang="ru-RU" sz="2000" dirty="0" smtClean="0"/>
              <a:t> </a:t>
            </a:r>
            <a:r>
              <a:rPr lang="ru-RU" sz="2000" dirty="0" err="1" smtClean="0"/>
              <a:t>деҳқончиликка</a:t>
            </a:r>
            <a:r>
              <a:rPr lang="ru-RU" sz="2000" dirty="0" smtClean="0"/>
              <a:t> </a:t>
            </a:r>
            <a:r>
              <a:rPr lang="ru-RU" sz="2000" dirty="0" err="1" smtClean="0"/>
              <a:t>эмас</a:t>
            </a:r>
            <a:r>
              <a:rPr lang="ru-RU" sz="2000" dirty="0" smtClean="0"/>
              <a:t>, </a:t>
            </a:r>
            <a:r>
              <a:rPr lang="ru-RU" sz="2000" dirty="0" err="1" smtClean="0"/>
              <a:t>илму</a:t>
            </a:r>
            <a:r>
              <a:rPr lang="ru-RU" sz="2000" dirty="0" smtClean="0"/>
              <a:t> фанга, </a:t>
            </a:r>
            <a:r>
              <a:rPr lang="ru-RU" sz="2000" dirty="0" err="1" smtClean="0"/>
              <a:t>техникага</a:t>
            </a:r>
            <a:r>
              <a:rPr lang="ru-RU" sz="2000" dirty="0" smtClean="0"/>
              <a:t> </a:t>
            </a:r>
            <a:r>
              <a:rPr lang="ru-RU" sz="2000" dirty="0" err="1" smtClean="0"/>
              <a:t>қизиқди</a:t>
            </a:r>
            <a:r>
              <a:rPr lang="ru-RU" sz="2000" dirty="0" smtClean="0"/>
              <a:t>. </a:t>
            </a:r>
            <a:r>
              <a:rPr lang="ru-RU" sz="2000" dirty="0" err="1" smtClean="0"/>
              <a:t>Мактабда</a:t>
            </a:r>
            <a:r>
              <a:rPr lang="ru-RU" sz="2000" dirty="0" smtClean="0"/>
              <a:t> </a:t>
            </a:r>
            <a:r>
              <a:rPr lang="ru-RU" sz="2000" dirty="0" err="1" smtClean="0"/>
              <a:t>таҳсил</a:t>
            </a:r>
            <a:r>
              <a:rPr lang="ru-RU" sz="2000" dirty="0" smtClean="0"/>
              <a:t> </a:t>
            </a:r>
            <a:r>
              <a:rPr lang="ru-RU" sz="2000" dirty="0" err="1" smtClean="0"/>
              <a:t>олди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 err="1" smtClean="0"/>
              <a:t>Худойберганни</a:t>
            </a:r>
            <a:r>
              <a:rPr lang="ru-RU" sz="2000" dirty="0" smtClean="0"/>
              <a:t> </a:t>
            </a:r>
            <a:r>
              <a:rPr lang="ru-RU" sz="2000" dirty="0" err="1" smtClean="0"/>
              <a:t>Феруз</a:t>
            </a:r>
            <a:r>
              <a:rPr lang="ru-RU" sz="2000" dirty="0" smtClean="0"/>
              <a:t> </a:t>
            </a:r>
            <a:r>
              <a:rPr lang="ru-RU" sz="2000" dirty="0" err="1" smtClean="0"/>
              <a:t>саройга</a:t>
            </a:r>
            <a:r>
              <a:rPr lang="ru-RU" sz="2000" dirty="0" smtClean="0"/>
              <a:t> </a:t>
            </a:r>
            <a:r>
              <a:rPr lang="ru-RU" sz="2000" dirty="0" err="1" smtClean="0"/>
              <a:t>ишга</a:t>
            </a:r>
            <a:r>
              <a:rPr lang="ru-RU" sz="2000" dirty="0" smtClean="0"/>
              <a:t> </a:t>
            </a:r>
            <a:r>
              <a:rPr lang="ru-RU" sz="2000" dirty="0" err="1" smtClean="0"/>
              <a:t>олди</a:t>
            </a:r>
            <a:r>
              <a:rPr lang="ru-RU" sz="2000" dirty="0" smtClean="0"/>
              <a:t>, </a:t>
            </a:r>
            <a:r>
              <a:rPr lang="ru-RU" sz="2000" dirty="0" err="1" smtClean="0"/>
              <a:t>ўзи</a:t>
            </a:r>
            <a:r>
              <a:rPr lang="ru-RU" sz="2000" dirty="0" smtClean="0"/>
              <a:t> </a:t>
            </a:r>
            <a:r>
              <a:rPr lang="ru-RU" sz="2000" dirty="0" err="1" smtClean="0"/>
              <a:t>билан</a:t>
            </a:r>
            <a:r>
              <a:rPr lang="ru-RU" sz="2000" dirty="0" smtClean="0"/>
              <a:t> </a:t>
            </a:r>
            <a:r>
              <a:rPr lang="ru-RU" sz="2000" dirty="0" err="1" smtClean="0"/>
              <a:t>бирга</a:t>
            </a:r>
            <a:r>
              <a:rPr lang="ru-RU" sz="2000" dirty="0" smtClean="0"/>
              <a:t> </a:t>
            </a:r>
            <a:r>
              <a:rPr lang="ru-RU" sz="2000" dirty="0" err="1" smtClean="0"/>
              <a:t>Россияга</a:t>
            </a:r>
            <a:r>
              <a:rPr lang="ru-RU" sz="2000" dirty="0" smtClean="0"/>
              <a:t> </a:t>
            </a:r>
            <a:r>
              <a:rPr lang="ru-RU" sz="2000" dirty="0" err="1" smtClean="0"/>
              <a:t>ҳам</a:t>
            </a:r>
            <a:r>
              <a:rPr lang="ru-RU" sz="2000" dirty="0" smtClean="0"/>
              <a:t> </a:t>
            </a:r>
            <a:r>
              <a:rPr lang="ru-RU" sz="2000" dirty="0" err="1" smtClean="0"/>
              <a:t>олиб</a:t>
            </a:r>
            <a:r>
              <a:rPr lang="ru-RU" sz="2000" dirty="0" smtClean="0"/>
              <a:t> </a:t>
            </a:r>
            <a:r>
              <a:rPr lang="ru-RU" sz="2000" dirty="0" err="1" smtClean="0"/>
              <a:t>кетганди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 err="1" smtClean="0"/>
              <a:t>Ферузхоннинг</a:t>
            </a:r>
            <a:r>
              <a:rPr lang="ru-RU" sz="2000" dirty="0" smtClean="0"/>
              <a:t> 1910 </a:t>
            </a:r>
            <a:r>
              <a:rPr lang="ru-RU" sz="2000" dirty="0" err="1" smtClean="0"/>
              <a:t>йилдаги</a:t>
            </a:r>
            <a:r>
              <a:rPr lang="ru-RU" sz="2000" dirty="0" smtClean="0"/>
              <a:t> </a:t>
            </a:r>
            <a:r>
              <a:rPr lang="ru-RU" sz="2000" dirty="0" err="1" smtClean="0"/>
              <a:t>ўлимидан</a:t>
            </a:r>
            <a:r>
              <a:rPr lang="ru-RU" sz="2000" dirty="0" smtClean="0"/>
              <a:t> </a:t>
            </a:r>
            <a:r>
              <a:rPr lang="ru-RU" sz="2000" dirty="0" err="1" smtClean="0"/>
              <a:t>сўнг</a:t>
            </a:r>
            <a:r>
              <a:rPr lang="ru-RU" sz="2000" dirty="0" smtClean="0"/>
              <a:t> </a:t>
            </a:r>
            <a:r>
              <a:rPr lang="ru-RU" sz="2000" dirty="0" err="1" smtClean="0"/>
              <a:t>вориси</a:t>
            </a:r>
            <a:r>
              <a:rPr lang="ru-RU" sz="2000" dirty="0" smtClean="0"/>
              <a:t> </a:t>
            </a:r>
            <a:r>
              <a:rPr lang="ru-RU" sz="2000" dirty="0" err="1" smtClean="0"/>
              <a:t>ва</a:t>
            </a:r>
            <a:r>
              <a:rPr lang="ru-RU" sz="2000" dirty="0" smtClean="0"/>
              <a:t> </a:t>
            </a:r>
            <a:r>
              <a:rPr lang="ru-RU" sz="2000" dirty="0" err="1" smtClean="0"/>
              <a:t>ўғли</a:t>
            </a:r>
            <a:r>
              <a:rPr lang="ru-RU" sz="2000" dirty="0" smtClean="0"/>
              <a:t> </a:t>
            </a:r>
            <a:r>
              <a:rPr lang="ru-RU" sz="2000" dirty="0" err="1" smtClean="0"/>
              <a:t>Асфандиёрнинг</a:t>
            </a:r>
            <a:r>
              <a:rPr lang="ru-RU" sz="2000" dirty="0" smtClean="0"/>
              <a:t> </a:t>
            </a:r>
            <a:r>
              <a:rPr lang="ru-RU" sz="2000" dirty="0" err="1" smtClean="0"/>
              <a:t>атрофини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жаҳолатгўйлар</a:t>
            </a:r>
            <a:r>
              <a:rPr lang="ru-RU" sz="2000" dirty="0" smtClean="0"/>
              <a:t> </a:t>
            </a:r>
            <a:r>
              <a:rPr lang="ru-RU" sz="2000" dirty="0" err="1" smtClean="0"/>
              <a:t>қамраб</a:t>
            </a:r>
            <a:r>
              <a:rPr lang="ru-RU" sz="2000" dirty="0" smtClean="0"/>
              <a:t> </a:t>
            </a:r>
            <a:r>
              <a:rPr lang="ru-RU" sz="2000" dirty="0" err="1" smtClean="0"/>
              <a:t>олгани</a:t>
            </a:r>
            <a:r>
              <a:rPr lang="ru-RU" sz="2000" dirty="0" smtClean="0"/>
              <a:t>, </a:t>
            </a:r>
            <a:r>
              <a:rPr lang="ru-RU" sz="2000" dirty="0" err="1" smtClean="0"/>
              <a:t>Исломхўжадек</a:t>
            </a:r>
            <a:r>
              <a:rPr lang="ru-RU" sz="2000" dirty="0" smtClean="0"/>
              <a:t> </a:t>
            </a:r>
            <a:r>
              <a:rPr lang="ru-RU" sz="2000" dirty="0" err="1" smtClean="0"/>
              <a:t>тараққийпарвар</a:t>
            </a:r>
            <a:r>
              <a:rPr lang="ru-RU" sz="2000" dirty="0" smtClean="0"/>
              <a:t> бош </a:t>
            </a:r>
            <a:r>
              <a:rPr lang="ru-RU" sz="2000" dirty="0" err="1" smtClean="0"/>
              <a:t>вазирнинг</a:t>
            </a:r>
            <a:r>
              <a:rPr lang="ru-RU" sz="2000" dirty="0" smtClean="0"/>
              <a:t> 1913 </a:t>
            </a:r>
            <a:r>
              <a:rPr lang="ru-RU" sz="2000" dirty="0" err="1" smtClean="0"/>
              <a:t>йилдаги</a:t>
            </a:r>
            <a:r>
              <a:rPr lang="ru-RU" sz="2000" dirty="0" smtClean="0"/>
              <a:t> </a:t>
            </a:r>
            <a:r>
              <a:rPr lang="ru-RU" sz="2000" dirty="0" err="1" smtClean="0"/>
              <a:t>ўлимидан</a:t>
            </a:r>
            <a:r>
              <a:rPr lang="ru-RU" sz="2000" dirty="0" smtClean="0"/>
              <a:t> </a:t>
            </a:r>
            <a:r>
              <a:rPr lang="ru-RU" sz="2000" dirty="0" err="1" smtClean="0"/>
              <a:t>сўнг</a:t>
            </a:r>
            <a:r>
              <a:rPr lang="ru-RU" sz="2000" dirty="0" smtClean="0"/>
              <a:t>, </a:t>
            </a:r>
            <a:r>
              <a:rPr lang="ru-RU" sz="2000" dirty="0" err="1" smtClean="0"/>
              <a:t>Девоновнинг</a:t>
            </a:r>
            <a:r>
              <a:rPr lang="ru-RU" sz="2000" dirty="0" smtClean="0"/>
              <a:t> </a:t>
            </a:r>
            <a:r>
              <a:rPr lang="ru-RU" sz="2000" dirty="0" err="1" smtClean="0"/>
              <a:t>фотокино</a:t>
            </a:r>
            <a:r>
              <a:rPr lang="ru-RU" sz="2000" dirty="0" smtClean="0"/>
              <a:t> </a:t>
            </a:r>
            <a:r>
              <a:rPr lang="ru-RU" sz="2000" dirty="0" err="1" smtClean="0"/>
              <a:t>борасидаги</a:t>
            </a:r>
            <a:r>
              <a:rPr lang="ru-RU" sz="2000" dirty="0" smtClean="0"/>
              <a:t> </a:t>
            </a:r>
            <a:r>
              <a:rPr lang="ru-RU" sz="2000" dirty="0" err="1" smtClean="0"/>
              <a:t>ишларини</a:t>
            </a:r>
            <a:r>
              <a:rPr lang="ru-RU" sz="2000" dirty="0" smtClean="0"/>
              <a:t> </a:t>
            </a:r>
            <a:r>
              <a:rPr lang="ru-RU" sz="2000" dirty="0" err="1" smtClean="0"/>
              <a:t>қўллаб</a:t>
            </a:r>
            <a:r>
              <a:rPr lang="ru-RU" sz="2000" dirty="0" smtClean="0"/>
              <a:t> </a:t>
            </a:r>
            <a:r>
              <a:rPr lang="ru-RU" sz="2000" dirty="0" err="1" smtClean="0"/>
              <a:t>қувватлайдиган</a:t>
            </a:r>
            <a:r>
              <a:rPr lang="ru-RU" sz="2000" dirty="0" smtClean="0"/>
              <a:t> </a:t>
            </a:r>
            <a:r>
              <a:rPr lang="ru-RU" sz="2000" dirty="0" err="1" smtClean="0"/>
              <a:t>инсонлар</a:t>
            </a:r>
            <a:r>
              <a:rPr lang="ru-RU" sz="2000" dirty="0" smtClean="0"/>
              <a:t> </a:t>
            </a:r>
            <a:r>
              <a:rPr lang="ru-RU" sz="2000" dirty="0" err="1" smtClean="0"/>
              <a:t>қамрови</a:t>
            </a:r>
            <a:r>
              <a:rPr lang="ru-RU" sz="2000" dirty="0" smtClean="0"/>
              <a:t> </a:t>
            </a:r>
            <a:r>
              <a:rPr lang="ru-RU" sz="2000" dirty="0" err="1" smtClean="0"/>
              <a:t>камайди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20 </a:t>
            </a:r>
            <a:r>
              <a:rPr lang="ru-RU" sz="2000" dirty="0" err="1" smtClean="0"/>
              <a:t>аср</a:t>
            </a:r>
            <a:r>
              <a:rPr lang="ru-RU" sz="2000" dirty="0" smtClean="0"/>
              <a:t> </a:t>
            </a:r>
            <a:r>
              <a:rPr lang="ru-RU" sz="2000" dirty="0" err="1" smtClean="0"/>
              <a:t>бошларидаги</a:t>
            </a:r>
            <a:r>
              <a:rPr lang="ru-RU" sz="2000" dirty="0" smtClean="0"/>
              <a:t> </a:t>
            </a:r>
            <a:r>
              <a:rPr lang="ru-RU" sz="2000" dirty="0" err="1" smtClean="0"/>
              <a:t>жадидчиликдек</a:t>
            </a:r>
            <a:r>
              <a:rPr lang="ru-RU" sz="2000" dirty="0" smtClean="0"/>
              <a:t> </a:t>
            </a:r>
            <a:r>
              <a:rPr lang="ru-RU" sz="2000" dirty="0" err="1" smtClean="0"/>
              <a:t>миллий</a:t>
            </a:r>
            <a:r>
              <a:rPr lang="ru-RU" sz="2000" dirty="0" smtClean="0"/>
              <a:t> </a:t>
            </a:r>
            <a:r>
              <a:rPr lang="ru-RU" sz="2000" dirty="0" err="1" smtClean="0"/>
              <a:t>уйғониш</a:t>
            </a:r>
            <a:r>
              <a:rPr lang="ru-RU" sz="2000" dirty="0" smtClean="0"/>
              <a:t> </a:t>
            </a:r>
            <a:r>
              <a:rPr lang="ru-RU" sz="2000" dirty="0" err="1" smtClean="0"/>
              <a:t>ҳаракатига</a:t>
            </a:r>
            <a:r>
              <a:rPr lang="ru-RU" sz="2000" dirty="0" smtClean="0"/>
              <a:t> </a:t>
            </a:r>
            <a:r>
              <a:rPr lang="ru-RU" sz="2000" dirty="0" err="1" smtClean="0"/>
              <a:t>қўшилади.Хоразмлик</a:t>
            </a:r>
            <a:r>
              <a:rPr lang="ru-RU" sz="2000" dirty="0" smtClean="0"/>
              <a:t> </a:t>
            </a:r>
            <a:r>
              <a:rPr lang="ru-RU" sz="2000" dirty="0" err="1" smtClean="0"/>
              <a:t>жадидлар</a:t>
            </a:r>
            <a:r>
              <a:rPr lang="ru-RU" sz="2000" dirty="0" smtClean="0"/>
              <a:t>-“</a:t>
            </a:r>
            <a:r>
              <a:rPr lang="ru-RU" sz="2000" dirty="0" err="1" smtClean="0"/>
              <a:t>Ёш</a:t>
            </a:r>
            <a:r>
              <a:rPr lang="ru-RU" sz="2000" dirty="0" smtClean="0"/>
              <a:t> </a:t>
            </a:r>
            <a:r>
              <a:rPr lang="ru-RU" sz="2000" dirty="0" err="1" smtClean="0"/>
              <a:t>хиваликлар</a:t>
            </a:r>
            <a:r>
              <a:rPr lang="ru-RU" sz="2000" dirty="0" smtClean="0"/>
              <a:t>” </a:t>
            </a:r>
            <a:r>
              <a:rPr lang="ru-RU" sz="2000" dirty="0" err="1" smtClean="0"/>
              <a:t>ҳаракатидаги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Полёзҳожи</a:t>
            </a:r>
            <a:r>
              <a:rPr lang="ru-RU" sz="2000" dirty="0" smtClean="0"/>
              <a:t> Юсупов, Мулла </a:t>
            </a:r>
            <a:r>
              <a:rPr lang="ru-RU" sz="2000" dirty="0" err="1" smtClean="0"/>
              <a:t>Бекчон</a:t>
            </a:r>
            <a:r>
              <a:rPr lang="ru-RU" sz="2000" dirty="0" smtClean="0"/>
              <a:t> </a:t>
            </a:r>
            <a:r>
              <a:rPr lang="ru-RU" sz="2000" dirty="0" err="1" smtClean="0"/>
              <a:t>Раҳмонов</a:t>
            </a:r>
            <a:r>
              <a:rPr lang="ru-RU" sz="2000" dirty="0" smtClean="0"/>
              <a:t> </a:t>
            </a:r>
            <a:r>
              <a:rPr lang="ru-RU" sz="2000" dirty="0" err="1" smtClean="0"/>
              <a:t>ва</a:t>
            </a:r>
            <a:r>
              <a:rPr lang="ru-RU" sz="2000" dirty="0" smtClean="0"/>
              <a:t> </a:t>
            </a:r>
            <a:r>
              <a:rPr lang="ru-RU" sz="2000" dirty="0" err="1" smtClean="0"/>
              <a:t>Бобоохун</a:t>
            </a:r>
            <a:r>
              <a:rPr lang="ru-RU" sz="2000" dirty="0" smtClean="0"/>
              <a:t> </a:t>
            </a:r>
            <a:r>
              <a:rPr lang="ru-RU" sz="2000" dirty="0" err="1" smtClean="0"/>
              <a:t>Салимов</a:t>
            </a:r>
            <a:r>
              <a:rPr lang="ru-RU" sz="2000" dirty="0" smtClean="0"/>
              <a:t> </a:t>
            </a:r>
            <a:r>
              <a:rPr lang="ru-RU" sz="2000" dirty="0" err="1" smtClean="0"/>
              <a:t>каби</a:t>
            </a:r>
            <a:r>
              <a:rPr lang="ru-RU" sz="2000" dirty="0" smtClean="0"/>
              <a:t> </a:t>
            </a:r>
            <a:r>
              <a:rPr lang="ru-RU" sz="2000" dirty="0" err="1" smtClean="0"/>
              <a:t>зиёлилар</a:t>
            </a:r>
            <a:r>
              <a:rPr lang="ru-RU" sz="2000" dirty="0" smtClean="0"/>
              <a:t> </a:t>
            </a:r>
            <a:r>
              <a:rPr lang="ru-RU" sz="2000" dirty="0" err="1" smtClean="0"/>
              <a:t>билан</a:t>
            </a:r>
            <a:r>
              <a:rPr lang="ru-RU" sz="2000" dirty="0" smtClean="0"/>
              <a:t> </a:t>
            </a:r>
            <a:r>
              <a:rPr lang="ru-RU" sz="2000" dirty="0" err="1" smtClean="0"/>
              <a:t>маслакдошликда</a:t>
            </a:r>
            <a:r>
              <a:rPr lang="ru-RU" sz="2000" dirty="0" smtClean="0"/>
              <a:t> </a:t>
            </a:r>
            <a:r>
              <a:rPr lang="ru-RU" sz="2000" dirty="0" err="1" smtClean="0"/>
              <a:t>иш</a:t>
            </a:r>
            <a:r>
              <a:rPr lang="ru-RU" sz="2000" dirty="0" smtClean="0"/>
              <a:t> </a:t>
            </a:r>
            <a:r>
              <a:rPr lang="ru-RU" sz="2000" dirty="0" err="1" smtClean="0"/>
              <a:t>олиб</a:t>
            </a:r>
            <a:r>
              <a:rPr lang="ru-RU" sz="2000" dirty="0" smtClean="0"/>
              <a:t> </a:t>
            </a:r>
            <a:r>
              <a:rPr lang="ru-RU" sz="2000" dirty="0" err="1" smtClean="0"/>
              <a:t>борди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1915 </a:t>
            </a:r>
            <a:r>
              <a:rPr lang="ru-RU" sz="2000" dirty="0" err="1" smtClean="0"/>
              <a:t>йилларга</a:t>
            </a:r>
            <a:r>
              <a:rPr lang="ru-RU" sz="2000" dirty="0" smtClean="0"/>
              <a:t> </a:t>
            </a:r>
            <a:r>
              <a:rPr lang="ru-RU" sz="2000" dirty="0" err="1" smtClean="0"/>
              <a:t>келиб</a:t>
            </a:r>
            <a:r>
              <a:rPr lang="ru-RU" sz="2000" dirty="0" smtClean="0"/>
              <a:t>, </a:t>
            </a:r>
            <a:r>
              <a:rPr lang="ru-RU" sz="2000" dirty="0" err="1" smtClean="0"/>
              <a:t>Хоразмда</a:t>
            </a:r>
            <a:r>
              <a:rPr lang="ru-RU" sz="2000" dirty="0" smtClean="0"/>
              <a:t> </a:t>
            </a:r>
            <a:r>
              <a:rPr lang="ru-RU" sz="2000" dirty="0" err="1" smtClean="0"/>
              <a:t>унинг</a:t>
            </a:r>
            <a:r>
              <a:rPr lang="ru-RU" sz="2000" dirty="0" smtClean="0"/>
              <a:t> </a:t>
            </a:r>
            <a:r>
              <a:rPr lang="ru-RU" sz="2000" dirty="0" err="1" smtClean="0"/>
              <a:t>яратган</a:t>
            </a:r>
            <a:r>
              <a:rPr lang="ru-RU" sz="2000" dirty="0" smtClean="0"/>
              <a:t> </a:t>
            </a:r>
            <a:r>
              <a:rPr lang="ru-RU" sz="2000" dirty="0" err="1" smtClean="0"/>
              <a:t>янгилиги</a:t>
            </a:r>
            <a:r>
              <a:rPr lang="ru-RU" sz="2000" dirty="0" smtClean="0"/>
              <a:t>-фото </a:t>
            </a:r>
            <a:r>
              <a:rPr lang="ru-RU" sz="2000" dirty="0" err="1" smtClean="0"/>
              <a:t>ва</a:t>
            </a:r>
            <a:r>
              <a:rPr lang="ru-RU" sz="2000" dirty="0" smtClean="0"/>
              <a:t> </a:t>
            </a:r>
            <a:r>
              <a:rPr lang="ru-RU" sz="2000" dirty="0" err="1" smtClean="0"/>
              <a:t>киночиликка</a:t>
            </a:r>
            <a:r>
              <a:rPr lang="ru-RU" sz="2000" dirty="0" smtClean="0"/>
              <a:t> </a:t>
            </a:r>
            <a:r>
              <a:rPr lang="ru-RU" sz="2000" dirty="0" err="1" smtClean="0"/>
              <a:t>гарчи</a:t>
            </a:r>
            <a:r>
              <a:rPr lang="ru-RU" sz="2000" dirty="0" smtClean="0"/>
              <a:t> </a:t>
            </a:r>
            <a:r>
              <a:rPr lang="ru-RU" sz="2000" dirty="0" err="1" smtClean="0"/>
              <a:t>мутассиблар</a:t>
            </a:r>
            <a:r>
              <a:rPr lang="ru-RU" sz="2000" dirty="0" smtClean="0"/>
              <a:t> </a:t>
            </a:r>
            <a:r>
              <a:rPr lang="ru-RU" sz="2000" dirty="0" err="1" smtClean="0"/>
              <a:t>қаршилик</a:t>
            </a:r>
            <a:r>
              <a:rPr lang="ru-RU" sz="2000" dirty="0" smtClean="0"/>
              <a:t> </a:t>
            </a:r>
            <a:r>
              <a:rPr lang="ru-RU" sz="2000" dirty="0" err="1" smtClean="0"/>
              <a:t>кўрсатсада</a:t>
            </a:r>
            <a:r>
              <a:rPr lang="ru-RU" sz="2000" dirty="0" smtClean="0"/>
              <a:t>, </a:t>
            </a:r>
            <a:r>
              <a:rPr lang="ru-RU" sz="2000" dirty="0" err="1" smtClean="0"/>
              <a:t>одамлар</a:t>
            </a:r>
            <a:r>
              <a:rPr lang="ru-RU" sz="2000" dirty="0" smtClean="0"/>
              <a:t> </a:t>
            </a:r>
            <a:r>
              <a:rPr lang="ru-RU" sz="2000" dirty="0" err="1" smtClean="0"/>
              <a:t>кўникиб</a:t>
            </a:r>
            <a:r>
              <a:rPr lang="ru-RU" sz="2000" dirty="0" smtClean="0"/>
              <a:t> </a:t>
            </a:r>
            <a:r>
              <a:rPr lang="ru-RU" sz="2000" dirty="0" err="1" smtClean="0"/>
              <a:t>бошлашган</a:t>
            </a:r>
            <a:r>
              <a:rPr lang="ru-RU" sz="2000" dirty="0" smtClean="0"/>
              <a:t> </a:t>
            </a:r>
            <a:r>
              <a:rPr lang="ru-RU" sz="2000" dirty="0" err="1" smtClean="0"/>
              <a:t>эдилар.Шу</a:t>
            </a:r>
            <a:r>
              <a:rPr lang="ru-RU" sz="2000" dirty="0" smtClean="0"/>
              <a:t> </a:t>
            </a:r>
            <a:r>
              <a:rPr lang="ru-RU" sz="2000" dirty="0" err="1" smtClean="0"/>
              <a:t>боисдан</a:t>
            </a:r>
            <a:r>
              <a:rPr lang="ru-RU" sz="2000" dirty="0" smtClean="0"/>
              <a:t> у фото </a:t>
            </a:r>
            <a:r>
              <a:rPr lang="ru-RU" sz="2000" dirty="0" err="1" smtClean="0"/>
              <a:t>ва</a:t>
            </a:r>
            <a:r>
              <a:rPr lang="ru-RU" sz="2000" dirty="0" smtClean="0"/>
              <a:t> </a:t>
            </a:r>
            <a:r>
              <a:rPr lang="ru-RU" sz="2000" dirty="0" err="1" smtClean="0"/>
              <a:t>кинолавҳалар</a:t>
            </a:r>
            <a:r>
              <a:rPr lang="ru-RU" sz="2000" dirty="0" smtClean="0"/>
              <a:t> </a:t>
            </a:r>
            <a:r>
              <a:rPr lang="ru-RU" sz="2000" dirty="0" err="1" smtClean="0"/>
              <a:t>яратиб</a:t>
            </a:r>
            <a:r>
              <a:rPr lang="ru-RU" sz="2000" dirty="0" smtClean="0"/>
              <a:t>, </a:t>
            </a:r>
            <a:r>
              <a:rPr lang="ru-RU" sz="2000" dirty="0" err="1" smtClean="0"/>
              <a:t>Абулғози,Огоҳий</a:t>
            </a:r>
            <a:r>
              <a:rPr lang="ru-RU" sz="2000" dirty="0" smtClean="0"/>
              <a:t> </a:t>
            </a:r>
            <a:r>
              <a:rPr lang="ru-RU" sz="2000" dirty="0" err="1" smtClean="0"/>
              <a:t>ва</a:t>
            </a:r>
            <a:r>
              <a:rPr lang="ru-RU" sz="2000" dirty="0" smtClean="0"/>
              <a:t> </a:t>
            </a:r>
            <a:r>
              <a:rPr lang="ru-RU" sz="2000" dirty="0" err="1" smtClean="0"/>
              <a:t>Баёнийнинг</a:t>
            </a:r>
            <a:r>
              <a:rPr lang="ru-RU" sz="2000" dirty="0" smtClean="0"/>
              <a:t> </a:t>
            </a:r>
            <a:r>
              <a:rPr lang="ru-RU" sz="2000" dirty="0" err="1" smtClean="0"/>
              <a:t>тарихнавислигини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давом</a:t>
            </a:r>
            <a:r>
              <a:rPr lang="ru-RU" sz="2000" dirty="0" smtClean="0"/>
              <a:t> </a:t>
            </a:r>
            <a:r>
              <a:rPr lang="ru-RU" sz="2000" dirty="0" err="1" smtClean="0"/>
              <a:t>этдирган</a:t>
            </a:r>
            <a:r>
              <a:rPr lang="ru-RU" sz="2000" dirty="0" smtClean="0"/>
              <a:t> </a:t>
            </a:r>
            <a:r>
              <a:rPr lang="ru-RU" sz="2000" dirty="0" err="1" smtClean="0"/>
              <a:t>ҳолда</a:t>
            </a:r>
            <a:r>
              <a:rPr lang="ru-RU" sz="2000" dirty="0" smtClean="0"/>
              <a:t>, </a:t>
            </a:r>
            <a:r>
              <a:rPr lang="ru-RU" sz="2000" dirty="0" err="1" smtClean="0"/>
              <a:t>ўз</a:t>
            </a:r>
            <a:r>
              <a:rPr lang="ru-RU" sz="2000" dirty="0" smtClean="0"/>
              <a:t> </a:t>
            </a:r>
            <a:r>
              <a:rPr lang="ru-RU" sz="2000" dirty="0" err="1" smtClean="0"/>
              <a:t>давроида</a:t>
            </a:r>
            <a:r>
              <a:rPr lang="ru-RU" sz="2000" dirty="0" smtClean="0"/>
              <a:t> </a:t>
            </a:r>
            <a:r>
              <a:rPr lang="ru-RU" sz="2000" dirty="0" err="1" smtClean="0"/>
              <a:t>рўй</a:t>
            </a:r>
            <a:r>
              <a:rPr lang="ru-RU" sz="2000" dirty="0" smtClean="0"/>
              <a:t> </a:t>
            </a:r>
            <a:r>
              <a:rPr lang="ru-RU" sz="2000" dirty="0" err="1" smtClean="0"/>
              <a:t>берган</a:t>
            </a:r>
            <a:r>
              <a:rPr lang="ru-RU" sz="2000" dirty="0" smtClean="0"/>
              <a:t> </a:t>
            </a:r>
            <a:r>
              <a:rPr lang="ru-RU" sz="2000" dirty="0" err="1" smtClean="0"/>
              <a:t>воқеа-ҳодисаларни</a:t>
            </a:r>
            <a:r>
              <a:rPr lang="ru-RU" sz="2000" dirty="0" smtClean="0"/>
              <a:t> </a:t>
            </a:r>
            <a:r>
              <a:rPr lang="ru-RU" sz="2000" dirty="0" err="1" smtClean="0"/>
              <a:t>фотокинотасмаларга</a:t>
            </a:r>
            <a:r>
              <a:rPr lang="ru-RU" sz="2000" dirty="0" smtClean="0"/>
              <a:t> </a:t>
            </a:r>
            <a:r>
              <a:rPr lang="ru-RU" sz="2000" dirty="0" err="1" smtClean="0"/>
              <a:t>муҳрлаб</a:t>
            </a:r>
            <a:r>
              <a:rPr lang="ru-RU" sz="2000" dirty="0" smtClean="0"/>
              <a:t>, </a:t>
            </a:r>
            <a:r>
              <a:rPr lang="ru-RU" sz="2000" dirty="0" err="1" smtClean="0"/>
              <a:t>тарихчилик</a:t>
            </a:r>
            <a:r>
              <a:rPr lang="ru-RU" sz="2000" dirty="0" smtClean="0"/>
              <a:t> </a:t>
            </a:r>
            <a:r>
              <a:rPr lang="ru-RU" sz="2000" dirty="0" err="1" smtClean="0"/>
              <a:t>вазифасини</a:t>
            </a:r>
            <a:r>
              <a:rPr lang="ru-RU" sz="2000" dirty="0" smtClean="0"/>
              <a:t> </a:t>
            </a:r>
            <a:r>
              <a:rPr lang="ru-RU" sz="2000" dirty="0" err="1" smtClean="0"/>
              <a:t>ҳам</a:t>
            </a:r>
            <a:r>
              <a:rPr lang="ru-RU" sz="2000" dirty="0" smtClean="0"/>
              <a:t> </a:t>
            </a:r>
            <a:r>
              <a:rPr lang="ru-RU" sz="2000" dirty="0" err="1" smtClean="0"/>
              <a:t>бажарган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882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3481"/>
          </a:xfrm>
        </p:spPr>
        <p:txBody>
          <a:bodyPr>
            <a:normAutofit fontScale="90000"/>
          </a:bodyPr>
          <a:lstStyle/>
          <a:p>
            <a:r>
              <a:rPr lang="uz-Cyrl-UZ" dirty="0" smtClean="0"/>
              <a:t>Ҳаёт йўли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Autofit/>
          </a:bodyPr>
          <a:lstStyle/>
          <a:p>
            <a:r>
              <a:rPr lang="ru-RU" sz="1600" dirty="0" smtClean="0"/>
              <a:t>1917 </a:t>
            </a:r>
            <a:r>
              <a:rPr lang="ru-RU" sz="1600" dirty="0" err="1" smtClean="0"/>
              <a:t>йил</a:t>
            </a:r>
            <a:r>
              <a:rPr lang="ru-RU" sz="1600" dirty="0" smtClean="0"/>
              <a:t> </a:t>
            </a:r>
            <a:r>
              <a:rPr lang="ru-RU" sz="1600" dirty="0" err="1" smtClean="0"/>
              <a:t>апрелида</a:t>
            </a:r>
            <a:r>
              <a:rPr lang="ru-RU" sz="1600" dirty="0" smtClean="0"/>
              <a:t> </a:t>
            </a:r>
            <a:r>
              <a:rPr lang="ru-RU" sz="1600" dirty="0" err="1" smtClean="0"/>
              <a:t>Хивада</a:t>
            </a:r>
            <a:r>
              <a:rPr lang="ru-RU" sz="1600" dirty="0" smtClean="0"/>
              <a:t> </a:t>
            </a:r>
            <a:r>
              <a:rPr lang="ru-RU" sz="1600" dirty="0" err="1" smtClean="0"/>
              <a:t>жадидлар</a:t>
            </a:r>
            <a:r>
              <a:rPr lang="ru-RU" sz="1600" dirty="0" smtClean="0"/>
              <a:t> — “</a:t>
            </a:r>
            <a:r>
              <a:rPr lang="ru-RU" sz="1600" dirty="0" err="1" smtClean="0"/>
              <a:t>Ёш</a:t>
            </a:r>
            <a:r>
              <a:rPr lang="ru-RU" sz="1600" dirty="0" smtClean="0"/>
              <a:t> </a:t>
            </a:r>
            <a:r>
              <a:rPr lang="ru-RU" sz="1600" dirty="0" err="1" smtClean="0"/>
              <a:t>хиваликлар</a:t>
            </a:r>
            <a:r>
              <a:rPr lang="ru-RU" sz="1600" dirty="0" smtClean="0"/>
              <a:t>” </a:t>
            </a:r>
            <a:r>
              <a:rPr lang="ru-RU" sz="1600" dirty="0" err="1" smtClean="0"/>
              <a:t>Асфандиёрхонга</a:t>
            </a:r>
            <a:r>
              <a:rPr lang="ru-RU" sz="1600" dirty="0" smtClean="0"/>
              <a:t> </a:t>
            </a:r>
            <a:r>
              <a:rPr lang="ru-RU" sz="1600" dirty="0" err="1" smtClean="0"/>
              <a:t>давлатни</a:t>
            </a:r>
            <a:r>
              <a:rPr lang="ru-RU" sz="1600" dirty="0" smtClean="0"/>
              <a:t> </a:t>
            </a:r>
            <a:r>
              <a:rPr lang="ru-RU" sz="1600" dirty="0" err="1" smtClean="0"/>
              <a:t>Идораи</a:t>
            </a:r>
            <a:r>
              <a:rPr lang="ru-RU" sz="1600" dirty="0" smtClean="0"/>
              <a:t> </a:t>
            </a:r>
            <a:r>
              <a:rPr lang="ru-RU" sz="1600" dirty="0" err="1" smtClean="0"/>
              <a:t>Маршрутия</a:t>
            </a:r>
            <a:r>
              <a:rPr lang="ru-RU" sz="1600" dirty="0" smtClean="0"/>
              <a:t> — </a:t>
            </a:r>
            <a:r>
              <a:rPr lang="ru-RU" sz="1600" dirty="0" err="1" smtClean="0"/>
              <a:t>яъни</a:t>
            </a:r>
            <a:r>
              <a:rPr lang="ru-RU" sz="1600" dirty="0" smtClean="0"/>
              <a:t> парламент </a:t>
            </a:r>
            <a:r>
              <a:rPr lang="ru-RU" sz="1600" dirty="0" err="1" smtClean="0"/>
              <a:t>орқали</a:t>
            </a:r>
            <a:r>
              <a:rPr lang="ru-RU" sz="1600" dirty="0" smtClean="0"/>
              <a:t> </a:t>
            </a:r>
            <a:r>
              <a:rPr lang="ru-RU" sz="1600" dirty="0" err="1" smtClean="0"/>
              <a:t>бошқаришни</a:t>
            </a:r>
            <a:r>
              <a:rPr lang="ru-RU" sz="1600" dirty="0" smtClean="0"/>
              <a:t> </a:t>
            </a:r>
            <a:r>
              <a:rPr lang="ru-RU" sz="1600" dirty="0" err="1" smtClean="0"/>
              <a:t>талаб</a:t>
            </a:r>
            <a:r>
              <a:rPr lang="ru-RU" sz="1600" dirty="0" smtClean="0"/>
              <a:t> </a:t>
            </a:r>
            <a:r>
              <a:rPr lang="ru-RU" sz="1600" dirty="0" err="1" smtClean="0"/>
              <a:t>қилиб</a:t>
            </a:r>
            <a:r>
              <a:rPr lang="ru-RU" sz="1600" dirty="0" smtClean="0"/>
              <a:t> </a:t>
            </a:r>
            <a:r>
              <a:rPr lang="ru-RU" sz="1600" dirty="0" err="1" smtClean="0"/>
              <a:t>чиқишади.Халқ</a:t>
            </a:r>
            <a:r>
              <a:rPr lang="ru-RU" sz="1600" dirty="0" smtClean="0"/>
              <a:t> </a:t>
            </a:r>
            <a:r>
              <a:rPr lang="ru-RU" sz="1600" dirty="0" err="1" smtClean="0"/>
              <a:t>ҳам</a:t>
            </a:r>
            <a:r>
              <a:rPr lang="ru-RU" sz="1600" dirty="0" smtClean="0"/>
              <a:t> </a:t>
            </a:r>
            <a:r>
              <a:rPr lang="ru-RU" sz="1600" dirty="0" err="1" smtClean="0"/>
              <a:t>жадидларни</a:t>
            </a:r>
            <a:r>
              <a:rPr lang="ru-RU" sz="1600" dirty="0" smtClean="0"/>
              <a:t> </a:t>
            </a:r>
            <a:r>
              <a:rPr lang="ru-RU" sz="1600" dirty="0" err="1" smtClean="0"/>
              <a:t>қўллаб</a:t>
            </a:r>
            <a:r>
              <a:rPr lang="ru-RU" sz="1600" dirty="0" smtClean="0"/>
              <a:t> </a:t>
            </a:r>
            <a:r>
              <a:rPr lang="ru-RU" sz="1600" dirty="0" err="1" smtClean="0"/>
              <a:t>қувватлгач,Асфандиёр</a:t>
            </a:r>
            <a:r>
              <a:rPr lang="ru-RU" sz="1600" dirty="0" smtClean="0"/>
              <a:t> </a:t>
            </a:r>
            <a:r>
              <a:rPr lang="ru-RU" sz="1600" dirty="0" err="1" smtClean="0"/>
              <a:t>олдинига</a:t>
            </a:r>
            <a:r>
              <a:rPr lang="ru-RU" sz="1600" dirty="0" smtClean="0"/>
              <a:t> </a:t>
            </a:r>
            <a:r>
              <a:rPr lang="ru-RU" sz="1600" dirty="0" err="1" smtClean="0"/>
              <a:t>Кенгаш</a:t>
            </a:r>
            <a:r>
              <a:rPr lang="ru-RU" sz="1600" dirty="0" smtClean="0"/>
              <a:t>-парламент </a:t>
            </a:r>
            <a:r>
              <a:rPr lang="ru-RU" sz="1600" dirty="0" err="1" smtClean="0"/>
              <a:t>тузишга</a:t>
            </a:r>
            <a:r>
              <a:rPr lang="ru-RU" sz="1600" dirty="0" smtClean="0"/>
              <a:t> </a:t>
            </a:r>
            <a:r>
              <a:rPr lang="ru-RU" sz="1600" dirty="0" err="1" smtClean="0"/>
              <a:t>рози</a:t>
            </a:r>
            <a:r>
              <a:rPr lang="ru-RU" sz="1600" dirty="0" smtClean="0"/>
              <a:t> </a:t>
            </a:r>
            <a:r>
              <a:rPr lang="ru-RU" sz="1600" dirty="0" err="1" smtClean="0"/>
              <a:t>бўлади.Бироқ</a:t>
            </a:r>
            <a:r>
              <a:rPr lang="ru-RU" sz="1600" dirty="0" smtClean="0"/>
              <a:t> </a:t>
            </a:r>
            <a:r>
              <a:rPr lang="ru-RU" sz="1600" dirty="0" err="1" smtClean="0"/>
              <a:t>сўнгра</a:t>
            </a:r>
            <a:r>
              <a:rPr lang="ru-RU" sz="1600" dirty="0" smtClean="0"/>
              <a:t> </a:t>
            </a:r>
            <a:r>
              <a:rPr lang="ru-RU" sz="1600" dirty="0" err="1" smtClean="0"/>
              <a:t>мутассиблар</a:t>
            </a:r>
            <a:r>
              <a:rPr lang="ru-RU" sz="1600" dirty="0" smtClean="0"/>
              <a:t> </a:t>
            </a:r>
            <a:r>
              <a:rPr lang="ru-RU" sz="1600" dirty="0" err="1" smtClean="0"/>
              <a:t>таъсирида</a:t>
            </a:r>
            <a:r>
              <a:rPr lang="ru-RU" sz="1600" dirty="0" smtClean="0"/>
              <a:t> </a:t>
            </a:r>
            <a:r>
              <a:rPr lang="ru-RU" sz="1600" dirty="0" err="1" smtClean="0"/>
              <a:t>ва</a:t>
            </a:r>
            <a:r>
              <a:rPr lang="ru-RU" sz="1600" dirty="0" smtClean="0"/>
              <a:t> </a:t>
            </a:r>
            <a:r>
              <a:rPr lang="ru-RU" sz="1600" dirty="0" err="1" smtClean="0"/>
              <a:t>чор</a:t>
            </a:r>
            <a:r>
              <a:rPr lang="ru-RU" sz="1600" dirty="0" smtClean="0"/>
              <a:t> </a:t>
            </a:r>
            <a:r>
              <a:rPr lang="ru-RU" sz="1600" dirty="0" err="1" smtClean="0"/>
              <a:t>армияси</a:t>
            </a:r>
            <a:r>
              <a:rPr lang="ru-RU" sz="1600" dirty="0" smtClean="0"/>
              <a:t> </a:t>
            </a:r>
            <a:r>
              <a:rPr lang="ru-RU" sz="1600" dirty="0" err="1" smtClean="0"/>
              <a:t>генерали</a:t>
            </a:r>
            <a:r>
              <a:rPr lang="ru-RU" sz="1600" dirty="0" smtClean="0"/>
              <a:t> </a:t>
            </a:r>
            <a:r>
              <a:rPr lang="ru-RU" sz="1600" dirty="0" err="1" smtClean="0"/>
              <a:t>Мирбадалов</a:t>
            </a:r>
            <a:r>
              <a:rPr lang="ru-RU" sz="1600" dirty="0" smtClean="0"/>
              <a:t> </a:t>
            </a:r>
            <a:r>
              <a:rPr lang="ru-RU" sz="1600" dirty="0" err="1" smtClean="0"/>
              <a:t>ёрдамида</a:t>
            </a:r>
            <a:r>
              <a:rPr lang="ru-RU" sz="1600" dirty="0" smtClean="0"/>
              <a:t> “</a:t>
            </a:r>
            <a:r>
              <a:rPr lang="ru-RU" sz="1600" dirty="0" err="1" smtClean="0"/>
              <a:t>Ёш</a:t>
            </a:r>
            <a:r>
              <a:rPr lang="ru-RU" sz="1600" dirty="0" smtClean="0"/>
              <a:t> </a:t>
            </a:r>
            <a:r>
              <a:rPr lang="ru-RU" sz="1600" dirty="0" err="1" smtClean="0"/>
              <a:t>хиваликлар”ни</a:t>
            </a:r>
            <a:r>
              <a:rPr lang="ru-RU" sz="1600" dirty="0" smtClean="0"/>
              <a:t> </a:t>
            </a:r>
            <a:r>
              <a:rPr lang="ru-RU" sz="1600" dirty="0" err="1" smtClean="0"/>
              <a:t>таъқиб</a:t>
            </a:r>
            <a:r>
              <a:rPr lang="ru-RU" sz="1600" dirty="0" smtClean="0"/>
              <a:t> </a:t>
            </a:r>
            <a:r>
              <a:rPr lang="ru-RU" sz="1600" dirty="0" err="1" smtClean="0"/>
              <a:t>қилиб</a:t>
            </a:r>
            <a:r>
              <a:rPr lang="ru-RU" sz="1600" dirty="0" smtClean="0"/>
              <a:t>, </a:t>
            </a:r>
            <a:r>
              <a:rPr lang="ru-RU" sz="1600" dirty="0" err="1" smtClean="0"/>
              <a:t>ҳатто</a:t>
            </a:r>
            <a:r>
              <a:rPr lang="ru-RU" sz="1600" dirty="0" smtClean="0"/>
              <a:t> </a:t>
            </a:r>
            <a:r>
              <a:rPr lang="ru-RU" sz="1600" dirty="0" err="1" smtClean="0"/>
              <a:t>уларни</a:t>
            </a:r>
            <a:r>
              <a:rPr lang="ru-RU" sz="1600" dirty="0" smtClean="0"/>
              <a:t> </a:t>
            </a:r>
            <a:r>
              <a:rPr lang="ru-RU" sz="1600" dirty="0" err="1" smtClean="0"/>
              <a:t>ўлдиришга</a:t>
            </a:r>
            <a:r>
              <a:rPr lang="ru-RU" sz="1600" dirty="0" smtClean="0"/>
              <a:t> </a:t>
            </a:r>
            <a:r>
              <a:rPr lang="ru-RU" sz="1600" dirty="0" err="1" smtClean="0"/>
              <a:t>ҳаракат</a:t>
            </a:r>
            <a:r>
              <a:rPr lang="ru-RU" sz="1600" dirty="0" smtClean="0"/>
              <a:t> </a:t>
            </a:r>
            <a:r>
              <a:rPr lang="ru-RU" sz="1600" dirty="0" err="1" smtClean="0"/>
              <a:t>қилади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1920 </a:t>
            </a:r>
            <a:r>
              <a:rPr lang="ru-RU" sz="1600" dirty="0" err="1" smtClean="0"/>
              <a:t>йилда</a:t>
            </a:r>
            <a:r>
              <a:rPr lang="ru-RU" sz="1600" dirty="0" smtClean="0"/>
              <a:t> </a:t>
            </a:r>
            <a:r>
              <a:rPr lang="ru-RU" sz="1600" dirty="0" err="1" smtClean="0"/>
              <a:t>хонлик</a:t>
            </a:r>
            <a:r>
              <a:rPr lang="ru-RU" sz="1600" dirty="0" smtClean="0"/>
              <a:t> </a:t>
            </a:r>
            <a:r>
              <a:rPr lang="ru-RU" sz="1600" dirty="0" err="1" smtClean="0"/>
              <a:t>тугатилиб</a:t>
            </a:r>
            <a:r>
              <a:rPr lang="ru-RU" sz="1600" dirty="0" smtClean="0"/>
              <a:t> ХХР </a:t>
            </a:r>
            <a:r>
              <a:rPr lang="ru-RU" sz="1600" dirty="0" err="1" smtClean="0"/>
              <a:t>ташкил</a:t>
            </a:r>
            <a:r>
              <a:rPr lang="ru-RU" sz="1600" dirty="0" smtClean="0"/>
              <a:t> </a:t>
            </a:r>
            <a:r>
              <a:rPr lang="ru-RU" sz="1600" dirty="0" err="1" smtClean="0"/>
              <a:t>этилгач</a:t>
            </a:r>
            <a:r>
              <a:rPr lang="ru-RU" sz="1600" dirty="0" smtClean="0"/>
              <a:t>, </a:t>
            </a:r>
            <a:r>
              <a:rPr lang="ru-RU" sz="1600" dirty="0" err="1" smtClean="0"/>
              <a:t>Худойберган</a:t>
            </a:r>
            <a:r>
              <a:rPr lang="ru-RU" sz="1600" dirty="0" smtClean="0"/>
              <a:t> Девонов </a:t>
            </a:r>
            <a:r>
              <a:rPr lang="ru-RU" sz="1600" dirty="0" err="1" smtClean="0"/>
              <a:t>жадид</a:t>
            </a:r>
            <a:r>
              <a:rPr lang="ru-RU" sz="1600" dirty="0" smtClean="0"/>
              <a:t> </a:t>
            </a:r>
            <a:r>
              <a:rPr lang="ru-RU" sz="1600" dirty="0" err="1" smtClean="0"/>
              <a:t>дўстлари</a:t>
            </a:r>
            <a:r>
              <a:rPr lang="ru-RU" sz="1600" dirty="0" smtClean="0"/>
              <a:t> </a:t>
            </a:r>
            <a:r>
              <a:rPr lang="ru-RU" sz="1600" dirty="0" err="1" smtClean="0"/>
              <a:t>билан</a:t>
            </a:r>
            <a:r>
              <a:rPr lang="ru-RU" sz="1600" dirty="0" smtClean="0"/>
              <a:t> </a:t>
            </a:r>
            <a:r>
              <a:rPr lang="ru-RU" sz="1600" dirty="0" err="1" smtClean="0"/>
              <a:t>ёш</a:t>
            </a:r>
            <a:r>
              <a:rPr lang="ru-RU" sz="1600" dirty="0" smtClean="0"/>
              <a:t> </a:t>
            </a:r>
            <a:r>
              <a:rPr lang="ru-RU" sz="1600" dirty="0" err="1" smtClean="0"/>
              <a:t>республиканинг</a:t>
            </a:r>
            <a:r>
              <a:rPr lang="ru-RU" sz="1600" dirty="0" smtClean="0"/>
              <a:t> </a:t>
            </a:r>
            <a:r>
              <a:rPr lang="ru-RU" sz="1600" dirty="0" err="1" smtClean="0"/>
              <a:t>ҳукумат</a:t>
            </a:r>
            <a:r>
              <a:rPr lang="ru-RU" sz="1600" dirty="0" smtClean="0"/>
              <a:t> </a:t>
            </a:r>
            <a:r>
              <a:rPr lang="ru-RU" sz="1600" dirty="0" err="1" smtClean="0"/>
              <a:t>таркибига</a:t>
            </a:r>
            <a:r>
              <a:rPr lang="ru-RU" sz="1600" dirty="0" smtClean="0"/>
              <a:t> </a:t>
            </a:r>
            <a:r>
              <a:rPr lang="ru-RU" sz="1600" dirty="0" err="1" smtClean="0"/>
              <a:t>киради.Молия</a:t>
            </a:r>
            <a:r>
              <a:rPr lang="ru-RU" sz="1600" dirty="0" smtClean="0"/>
              <a:t> </a:t>
            </a:r>
            <a:r>
              <a:rPr lang="ru-RU" sz="1600" dirty="0" err="1" smtClean="0"/>
              <a:t>нозири</a:t>
            </a:r>
            <a:r>
              <a:rPr lang="ru-RU" sz="1600" dirty="0" smtClean="0"/>
              <a:t>, </a:t>
            </a:r>
            <a:r>
              <a:rPr lang="ru-RU" sz="1600" dirty="0" err="1" smtClean="0"/>
              <a:t>тафтиш</a:t>
            </a:r>
            <a:r>
              <a:rPr lang="ru-RU" sz="1600" dirty="0" smtClean="0"/>
              <a:t> </a:t>
            </a:r>
            <a:r>
              <a:rPr lang="ru-RU" sz="1600" dirty="0" err="1" smtClean="0"/>
              <a:t>комиссияси</a:t>
            </a:r>
            <a:r>
              <a:rPr lang="ru-RU" sz="1600" dirty="0" smtClean="0"/>
              <a:t> </a:t>
            </a:r>
            <a:r>
              <a:rPr lang="ru-RU" sz="1600" dirty="0" err="1" smtClean="0"/>
              <a:t>раиси</a:t>
            </a:r>
            <a:r>
              <a:rPr lang="ru-RU" sz="1600" dirty="0" smtClean="0"/>
              <a:t> </a:t>
            </a:r>
            <a:r>
              <a:rPr lang="ru-RU" sz="1600" dirty="0" err="1" smtClean="0"/>
              <a:t>каби</a:t>
            </a:r>
            <a:r>
              <a:rPr lang="ru-RU" sz="1600" dirty="0" smtClean="0"/>
              <a:t> </a:t>
            </a:r>
            <a:r>
              <a:rPr lang="ru-RU" sz="1600" dirty="0" err="1" smtClean="0"/>
              <a:t>лавозимларда</a:t>
            </a:r>
            <a:r>
              <a:rPr lang="ru-RU" sz="1600" dirty="0" smtClean="0"/>
              <a:t> </a:t>
            </a:r>
            <a:r>
              <a:rPr lang="ru-RU" sz="1600" dirty="0" err="1" smtClean="0"/>
              <a:t>ишлади</a:t>
            </a:r>
            <a:r>
              <a:rPr lang="ru-RU" sz="1600" dirty="0" smtClean="0"/>
              <a:t>, </a:t>
            </a:r>
            <a:r>
              <a:rPr lang="ru-RU" sz="1600" dirty="0" err="1" smtClean="0"/>
              <a:t>Ўрта</a:t>
            </a:r>
            <a:r>
              <a:rPr lang="ru-RU" sz="1600" dirty="0" smtClean="0"/>
              <a:t> </a:t>
            </a:r>
            <a:r>
              <a:rPr lang="ru-RU" sz="1600" dirty="0" err="1" smtClean="0"/>
              <a:t>Осиёда</a:t>
            </a:r>
            <a:r>
              <a:rPr lang="ru-RU" sz="1600" dirty="0" smtClean="0"/>
              <a:t> </a:t>
            </a:r>
            <a:r>
              <a:rPr lang="ru-RU" sz="1600" dirty="0" err="1" smtClean="0"/>
              <a:t>биринчи</a:t>
            </a:r>
            <a:r>
              <a:rPr lang="ru-RU" sz="1600" dirty="0" smtClean="0"/>
              <a:t> </a:t>
            </a:r>
            <a:r>
              <a:rPr lang="ru-RU" sz="1600" dirty="0" err="1" smtClean="0"/>
              <a:t>бўлиб</a:t>
            </a:r>
            <a:r>
              <a:rPr lang="ru-RU" sz="1600" dirty="0" smtClean="0"/>
              <a:t> </a:t>
            </a:r>
            <a:r>
              <a:rPr lang="ru-RU" sz="1600" dirty="0" err="1" smtClean="0"/>
              <a:t>Хоразм</a:t>
            </a:r>
            <a:r>
              <a:rPr lang="ru-RU" sz="1600" dirty="0" smtClean="0"/>
              <a:t> </a:t>
            </a:r>
            <a:r>
              <a:rPr lang="ru-RU" sz="1600" dirty="0" err="1" smtClean="0"/>
              <a:t>қоғоз</a:t>
            </a:r>
            <a:r>
              <a:rPr lang="ru-RU" sz="1600" dirty="0" smtClean="0"/>
              <a:t> </a:t>
            </a:r>
            <a:r>
              <a:rPr lang="ru-RU" sz="1600" dirty="0" err="1" smtClean="0"/>
              <a:t>фабрикасини</a:t>
            </a:r>
            <a:r>
              <a:rPr lang="ru-RU" sz="1600" dirty="0" smtClean="0"/>
              <a:t> </a:t>
            </a:r>
            <a:r>
              <a:rPr lang="ru-RU" sz="1600" dirty="0" err="1" smtClean="0"/>
              <a:t>қуришга</a:t>
            </a:r>
            <a:r>
              <a:rPr lang="ru-RU" sz="1600" dirty="0" smtClean="0"/>
              <a:t> </a:t>
            </a:r>
            <a:r>
              <a:rPr lang="ru-RU" sz="1600" dirty="0" err="1" smtClean="0"/>
              <a:t>интилди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1924 </a:t>
            </a:r>
            <a:r>
              <a:rPr lang="ru-RU" sz="1600" dirty="0" err="1" smtClean="0"/>
              <a:t>йилда</a:t>
            </a:r>
            <a:r>
              <a:rPr lang="ru-RU" sz="1600" dirty="0" smtClean="0"/>
              <a:t> ХХР </a:t>
            </a:r>
            <a:r>
              <a:rPr lang="ru-RU" sz="1600" dirty="0" err="1" smtClean="0"/>
              <a:t>тугатилгач</a:t>
            </a:r>
            <a:r>
              <a:rPr lang="ru-RU" sz="1600" dirty="0" smtClean="0"/>
              <a:t>, у </a:t>
            </a:r>
            <a:r>
              <a:rPr lang="ru-RU" sz="1600" dirty="0" err="1" smtClean="0"/>
              <a:t>сиёсий</a:t>
            </a:r>
            <a:r>
              <a:rPr lang="ru-RU" sz="1600" dirty="0" smtClean="0"/>
              <a:t> </a:t>
            </a:r>
            <a:r>
              <a:rPr lang="ru-RU" sz="1600" dirty="0" err="1" smtClean="0"/>
              <a:t>фаолиятдан</a:t>
            </a:r>
            <a:r>
              <a:rPr lang="ru-RU" sz="1600" dirty="0" smtClean="0"/>
              <a:t> </a:t>
            </a:r>
            <a:r>
              <a:rPr lang="ru-RU" sz="1600" dirty="0" err="1" smtClean="0"/>
              <a:t>четлашиб</a:t>
            </a:r>
            <a:r>
              <a:rPr lang="ru-RU" sz="1600" dirty="0" smtClean="0"/>
              <a:t>, </a:t>
            </a:r>
            <a:r>
              <a:rPr lang="ru-RU" sz="1600" dirty="0" err="1" smtClean="0"/>
              <a:t>умрини</a:t>
            </a:r>
            <a:r>
              <a:rPr lang="ru-RU" sz="1600" dirty="0" smtClean="0"/>
              <a:t> </a:t>
            </a:r>
            <a:r>
              <a:rPr lang="ru-RU" sz="1600" dirty="0" err="1" smtClean="0"/>
              <a:t>санъатга</a:t>
            </a:r>
            <a:r>
              <a:rPr lang="ru-RU" sz="1600" dirty="0" smtClean="0"/>
              <a:t> </a:t>
            </a:r>
            <a:r>
              <a:rPr lang="ru-RU" sz="1600" dirty="0" err="1" smtClean="0"/>
              <a:t>бағишлади.Шогирдлари</a:t>
            </a:r>
            <a:r>
              <a:rPr lang="ru-RU" sz="1600" dirty="0" smtClean="0"/>
              <a:t> </a:t>
            </a:r>
            <a:r>
              <a:rPr lang="ru-RU" sz="1600" dirty="0" err="1" smtClean="0"/>
              <a:t>билан</a:t>
            </a:r>
            <a:r>
              <a:rPr lang="ru-RU" sz="1600" dirty="0" smtClean="0"/>
              <a:t> </a:t>
            </a:r>
            <a:r>
              <a:rPr lang="ru-RU" sz="1600" dirty="0" err="1" smtClean="0"/>
              <a:t>фотокинолавҳаларни</a:t>
            </a:r>
            <a:r>
              <a:rPr lang="ru-RU" sz="1600" dirty="0" smtClean="0"/>
              <a:t> </a:t>
            </a:r>
            <a:r>
              <a:rPr lang="ru-RU" sz="1600" dirty="0" err="1" smtClean="0"/>
              <a:t>суратга</a:t>
            </a:r>
            <a:r>
              <a:rPr lang="ru-RU" sz="1600" dirty="0" smtClean="0"/>
              <a:t> </a:t>
            </a:r>
            <a:r>
              <a:rPr lang="ru-RU" sz="1600" dirty="0" err="1" smtClean="0"/>
              <a:t>олди</a:t>
            </a:r>
            <a:r>
              <a:rPr lang="ru-RU" sz="1600" dirty="0" smtClean="0"/>
              <a:t>. </a:t>
            </a:r>
            <a:r>
              <a:rPr lang="ru-RU" sz="1600" dirty="0" err="1" smtClean="0"/>
              <a:t>Кейин</a:t>
            </a:r>
            <a:r>
              <a:rPr lang="ru-RU" sz="1600" dirty="0" smtClean="0"/>
              <a:t> </a:t>
            </a:r>
            <a:r>
              <a:rPr lang="ru-RU" sz="1600" dirty="0" err="1" smtClean="0"/>
              <a:t>эса</a:t>
            </a:r>
            <a:r>
              <a:rPr lang="ru-RU" sz="1600" dirty="0" smtClean="0"/>
              <a:t> “</a:t>
            </a:r>
            <a:r>
              <a:rPr lang="ru-RU" sz="1600" dirty="0" err="1" smtClean="0"/>
              <a:t>Узбекистанская</a:t>
            </a:r>
            <a:r>
              <a:rPr lang="ru-RU" sz="1600" dirty="0" smtClean="0"/>
              <a:t> правда” </a:t>
            </a:r>
            <a:r>
              <a:rPr lang="ru-RU" sz="1600" dirty="0" err="1" smtClean="0"/>
              <a:t>газетасининг</a:t>
            </a:r>
            <a:r>
              <a:rPr lang="ru-RU" sz="1600" dirty="0" smtClean="0"/>
              <a:t> </a:t>
            </a:r>
            <a:r>
              <a:rPr lang="ru-RU" sz="1600" dirty="0" err="1" smtClean="0"/>
              <a:t>Хоразмдаги</a:t>
            </a:r>
            <a:r>
              <a:rPr lang="ru-RU" sz="1600" dirty="0" smtClean="0"/>
              <a:t>, </a:t>
            </a:r>
            <a:r>
              <a:rPr lang="ru-RU" sz="1600" dirty="0" err="1" smtClean="0"/>
              <a:t>Москвадаги</a:t>
            </a:r>
            <a:r>
              <a:rPr lang="ru-RU" sz="1600" dirty="0" smtClean="0"/>
              <a:t> “</a:t>
            </a:r>
            <a:r>
              <a:rPr lang="ru-RU" sz="1600" dirty="0" err="1" smtClean="0"/>
              <a:t>Совкино</a:t>
            </a:r>
            <a:r>
              <a:rPr lang="ru-RU" sz="1600" dirty="0" smtClean="0"/>
              <a:t>” </a:t>
            </a:r>
            <a:r>
              <a:rPr lang="ru-RU" sz="1600" dirty="0" err="1" smtClean="0"/>
              <a:t>нинг</a:t>
            </a:r>
            <a:r>
              <a:rPr lang="ru-RU" sz="1600" dirty="0" smtClean="0"/>
              <a:t> </a:t>
            </a:r>
            <a:r>
              <a:rPr lang="ru-RU" sz="1600" dirty="0" err="1" smtClean="0"/>
              <a:t>Ўзбекистондаги</a:t>
            </a:r>
            <a:r>
              <a:rPr lang="ru-RU" sz="1600" dirty="0" smtClean="0"/>
              <a:t> </a:t>
            </a:r>
            <a:r>
              <a:rPr lang="ru-RU" sz="1600" dirty="0" err="1" smtClean="0"/>
              <a:t>махсус</a:t>
            </a:r>
            <a:r>
              <a:rPr lang="ru-RU" sz="1600" dirty="0" smtClean="0"/>
              <a:t> </a:t>
            </a:r>
            <a:r>
              <a:rPr lang="ru-RU" sz="1600" dirty="0" err="1" smtClean="0"/>
              <a:t>мухбири</a:t>
            </a:r>
            <a:r>
              <a:rPr lang="ru-RU" sz="1600" dirty="0" smtClean="0"/>
              <a:t> </a:t>
            </a:r>
            <a:r>
              <a:rPr lang="ru-RU" sz="1600" dirty="0" err="1" smtClean="0"/>
              <a:t>бўлиб</a:t>
            </a:r>
            <a:r>
              <a:rPr lang="ru-RU" sz="1600" dirty="0" smtClean="0"/>
              <a:t>, </a:t>
            </a:r>
            <a:r>
              <a:rPr lang="ru-RU" sz="1600" dirty="0" err="1" smtClean="0"/>
              <a:t>суратлар</a:t>
            </a:r>
            <a:r>
              <a:rPr lang="ru-RU" sz="1600" dirty="0" smtClean="0"/>
              <a:t> </a:t>
            </a:r>
            <a:r>
              <a:rPr lang="ru-RU" sz="1600" dirty="0" err="1" smtClean="0"/>
              <a:t>олди</a:t>
            </a:r>
            <a:r>
              <a:rPr lang="ru-RU" sz="1600" dirty="0" smtClean="0"/>
              <a:t>, кино </a:t>
            </a:r>
            <a:r>
              <a:rPr lang="ru-RU" sz="1600" dirty="0" err="1" smtClean="0"/>
              <a:t>ишлаш</a:t>
            </a:r>
            <a:r>
              <a:rPr lang="ru-RU" sz="1600" dirty="0" smtClean="0"/>
              <a:t> </a:t>
            </a:r>
            <a:r>
              <a:rPr lang="ru-RU" sz="1600" dirty="0" err="1" smtClean="0"/>
              <a:t>билан</a:t>
            </a:r>
            <a:r>
              <a:rPr lang="ru-RU" sz="1600" dirty="0" smtClean="0"/>
              <a:t> </a:t>
            </a:r>
            <a:r>
              <a:rPr lang="ru-RU" sz="1600" dirty="0" err="1" smtClean="0"/>
              <a:t>машғул</a:t>
            </a:r>
            <a:r>
              <a:rPr lang="ru-RU" sz="1600" dirty="0" smtClean="0"/>
              <a:t> </a:t>
            </a:r>
            <a:r>
              <a:rPr lang="ru-RU" sz="1600" dirty="0" err="1" smtClean="0"/>
              <a:t>бўлди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1928 </a:t>
            </a:r>
            <a:r>
              <a:rPr lang="ru-RU" sz="1600" dirty="0" err="1" smtClean="0"/>
              <a:t>йилда</a:t>
            </a:r>
            <a:r>
              <a:rPr lang="ru-RU" sz="1600" dirty="0" smtClean="0"/>
              <a:t> “</a:t>
            </a:r>
            <a:r>
              <a:rPr lang="ru-RU" sz="1600" dirty="0" err="1" smtClean="0"/>
              <a:t>Узбекистанская</a:t>
            </a:r>
            <a:r>
              <a:rPr lang="ru-RU" sz="1600" dirty="0" smtClean="0"/>
              <a:t> правда” </a:t>
            </a:r>
            <a:r>
              <a:rPr lang="ru-RU" sz="1600" dirty="0" err="1" smtClean="0"/>
              <a:t>газетаси</a:t>
            </a:r>
            <a:r>
              <a:rPr lang="ru-RU" sz="1600" dirty="0" smtClean="0"/>
              <a:t> </a:t>
            </a:r>
            <a:r>
              <a:rPr lang="ru-RU" sz="1600" dirty="0" err="1" smtClean="0"/>
              <a:t>саҳифаларида</a:t>
            </a:r>
            <a:r>
              <a:rPr lang="ru-RU" sz="1600" dirty="0" smtClean="0"/>
              <a:t> </a:t>
            </a:r>
            <a:r>
              <a:rPr lang="ru-RU" sz="1600" dirty="0" err="1" smtClean="0"/>
              <a:t>Девоновнинг</a:t>
            </a:r>
            <a:r>
              <a:rPr lang="ru-RU" sz="1600" dirty="0" smtClean="0"/>
              <a:t> </a:t>
            </a:r>
            <a:r>
              <a:rPr lang="ru-RU" sz="1600" dirty="0" err="1" smtClean="0"/>
              <a:t>водийдан</a:t>
            </a:r>
            <a:r>
              <a:rPr lang="ru-RU" sz="1600" dirty="0" smtClean="0"/>
              <a:t> </a:t>
            </a:r>
            <a:r>
              <a:rPr lang="ru-RU" sz="1600" dirty="0" err="1" smtClean="0"/>
              <a:t>суратга</a:t>
            </a:r>
            <a:r>
              <a:rPr lang="ru-RU" sz="1600" dirty="0" smtClean="0"/>
              <a:t> </a:t>
            </a:r>
            <a:r>
              <a:rPr lang="ru-RU" sz="1600" dirty="0" err="1" smtClean="0"/>
              <a:t>олган</a:t>
            </a:r>
            <a:r>
              <a:rPr lang="ru-RU" sz="1600" dirty="0" smtClean="0"/>
              <a:t> </a:t>
            </a:r>
            <a:r>
              <a:rPr lang="ru-RU" sz="1600" dirty="0" err="1" smtClean="0"/>
              <a:t>фотолавҳалари</a:t>
            </a:r>
            <a:r>
              <a:rPr lang="ru-RU" sz="1600" dirty="0" smtClean="0"/>
              <a:t> </a:t>
            </a:r>
            <a:r>
              <a:rPr lang="ru-RU" sz="1600" dirty="0" err="1" smtClean="0"/>
              <a:t>чоп</a:t>
            </a:r>
            <a:r>
              <a:rPr lang="ru-RU" sz="1600" dirty="0" smtClean="0"/>
              <a:t> </a:t>
            </a:r>
            <a:r>
              <a:rPr lang="ru-RU" sz="1600" dirty="0" err="1" smtClean="0"/>
              <a:t>этилади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У </a:t>
            </a:r>
            <a:r>
              <a:rPr lang="ru-RU" sz="1600" dirty="0" err="1" smtClean="0"/>
              <a:t>нафақат</a:t>
            </a:r>
            <a:r>
              <a:rPr lang="ru-RU" sz="1600" dirty="0" smtClean="0"/>
              <a:t> </a:t>
            </a:r>
            <a:r>
              <a:rPr lang="ru-RU" sz="1600" dirty="0" err="1" smtClean="0"/>
              <a:t>Хоразмдан</a:t>
            </a:r>
            <a:r>
              <a:rPr lang="ru-RU" sz="1600" dirty="0" smtClean="0"/>
              <a:t>, балки </a:t>
            </a:r>
            <a:r>
              <a:rPr lang="ru-RU" sz="1600" dirty="0" err="1" smtClean="0"/>
              <a:t>Тошкент</a:t>
            </a:r>
            <a:r>
              <a:rPr lang="ru-RU" sz="1600" dirty="0" smtClean="0"/>
              <a:t> </a:t>
            </a:r>
            <a:r>
              <a:rPr lang="ru-RU" sz="1600" dirty="0" err="1" smtClean="0"/>
              <a:t>ва</a:t>
            </a:r>
            <a:r>
              <a:rPr lang="ru-RU" sz="1600" dirty="0" smtClean="0"/>
              <a:t> </a:t>
            </a:r>
            <a:r>
              <a:rPr lang="ru-RU" sz="1600" dirty="0" err="1" smtClean="0"/>
              <a:t>Фарғона</a:t>
            </a:r>
            <a:r>
              <a:rPr lang="ru-RU" sz="1600" dirty="0" smtClean="0"/>
              <a:t> </a:t>
            </a:r>
            <a:r>
              <a:rPr lang="ru-RU" sz="1600" dirty="0" err="1" smtClean="0"/>
              <a:t>водийсидан</a:t>
            </a:r>
            <a:r>
              <a:rPr lang="ru-RU" sz="1600" dirty="0" smtClean="0"/>
              <a:t> </a:t>
            </a:r>
            <a:r>
              <a:rPr lang="ru-RU" sz="1600" dirty="0" err="1" smtClean="0"/>
              <a:t>ҳам</a:t>
            </a:r>
            <a:r>
              <a:rPr lang="ru-RU" sz="1600" dirty="0" smtClean="0"/>
              <a:t> </a:t>
            </a:r>
            <a:r>
              <a:rPr lang="ru-RU" sz="1600" dirty="0" err="1" smtClean="0"/>
              <a:t>лавҳалар</a:t>
            </a:r>
            <a:r>
              <a:rPr lang="ru-RU" sz="1600" dirty="0" smtClean="0"/>
              <a:t> </a:t>
            </a:r>
            <a:r>
              <a:rPr lang="ru-RU" sz="1600" dirty="0" err="1" smtClean="0"/>
              <a:t>яратиб</a:t>
            </a:r>
            <a:r>
              <a:rPr lang="ru-RU" sz="1600" dirty="0" smtClean="0"/>
              <a:t>, 1937 </a:t>
            </a:r>
            <a:r>
              <a:rPr lang="ru-RU" sz="1600" dirty="0" err="1" smtClean="0"/>
              <a:t>йил</a:t>
            </a:r>
            <a:r>
              <a:rPr lang="ru-RU" sz="1600" dirty="0" smtClean="0"/>
              <a:t> </a:t>
            </a:r>
            <a:r>
              <a:rPr lang="ru-RU" sz="1600" dirty="0" err="1" smtClean="0"/>
              <a:t>августигача</a:t>
            </a:r>
            <a:r>
              <a:rPr lang="ru-RU" sz="1600" dirty="0" smtClean="0"/>
              <a:t> </a:t>
            </a:r>
            <a:r>
              <a:rPr lang="ru-RU" sz="1600" dirty="0" err="1" smtClean="0"/>
              <a:t>давр</a:t>
            </a:r>
            <a:r>
              <a:rPr lang="ru-RU" sz="1600" dirty="0" smtClean="0"/>
              <a:t> </a:t>
            </a:r>
            <a:r>
              <a:rPr lang="ru-RU" sz="1600" dirty="0" err="1" smtClean="0"/>
              <a:t>солномачиси</a:t>
            </a:r>
            <a:r>
              <a:rPr lang="ru-RU" sz="1600" dirty="0" smtClean="0"/>
              <a:t> </a:t>
            </a:r>
            <a:r>
              <a:rPr lang="ru-RU" sz="1600" dirty="0" err="1" smtClean="0"/>
              <a:t>сифатида</a:t>
            </a:r>
            <a:r>
              <a:rPr lang="ru-RU" sz="1600" dirty="0" smtClean="0"/>
              <a:t> </a:t>
            </a:r>
            <a:r>
              <a:rPr lang="ru-RU" sz="1600" dirty="0" err="1" smtClean="0"/>
              <a:t>фаолият</a:t>
            </a:r>
            <a:r>
              <a:rPr lang="ru-RU" sz="1600" dirty="0" smtClean="0"/>
              <a:t> </a:t>
            </a:r>
            <a:r>
              <a:rPr lang="ru-RU" sz="1600" dirty="0" err="1" smtClean="0"/>
              <a:t>кўрсатган.Ўша</a:t>
            </a:r>
            <a:r>
              <a:rPr lang="ru-RU" sz="1600" dirty="0" smtClean="0"/>
              <a:t> </a:t>
            </a:r>
            <a:r>
              <a:rPr lang="ru-RU" sz="1600" dirty="0" err="1" smtClean="0"/>
              <a:t>йилнинг</a:t>
            </a:r>
            <a:r>
              <a:rPr lang="ru-RU" sz="1600" dirty="0" smtClean="0"/>
              <a:t> 17 </a:t>
            </a:r>
            <a:r>
              <a:rPr lang="ru-RU" sz="1600" dirty="0" err="1" smtClean="0"/>
              <a:t>августида</a:t>
            </a:r>
            <a:r>
              <a:rPr lang="ru-RU" sz="1600" dirty="0" smtClean="0"/>
              <a:t> </a:t>
            </a:r>
            <a:r>
              <a:rPr lang="ru-RU" sz="1600" dirty="0" err="1" smtClean="0"/>
              <a:t>унинг</a:t>
            </a:r>
            <a:r>
              <a:rPr lang="ru-RU" sz="1600" dirty="0" smtClean="0"/>
              <a:t> </a:t>
            </a:r>
            <a:r>
              <a:rPr lang="ru-RU" sz="1600" dirty="0" err="1" smtClean="0"/>
              <a:t>олийжаноб</a:t>
            </a:r>
            <a:r>
              <a:rPr lang="ru-RU" sz="1600" dirty="0" smtClean="0"/>
              <a:t> </a:t>
            </a:r>
            <a:r>
              <a:rPr lang="ru-RU" sz="1600" dirty="0" err="1" smtClean="0"/>
              <a:t>фаолиятига</a:t>
            </a:r>
            <a:r>
              <a:rPr lang="ru-RU" sz="1600" dirty="0" smtClean="0"/>
              <a:t> чек </a:t>
            </a:r>
            <a:r>
              <a:rPr lang="ru-RU" sz="1600" dirty="0" err="1" smtClean="0"/>
              <a:t>қўйилди</a:t>
            </a:r>
            <a:r>
              <a:rPr lang="ru-RU" sz="1600" dirty="0" smtClean="0"/>
              <a:t>—</a:t>
            </a:r>
            <a:r>
              <a:rPr lang="ru-RU" sz="1600" dirty="0" err="1" smtClean="0"/>
              <a:t>хонлик</a:t>
            </a:r>
            <a:r>
              <a:rPr lang="ru-RU" sz="1600" dirty="0" smtClean="0"/>
              <a:t> </a:t>
            </a:r>
            <a:r>
              <a:rPr lang="ru-RU" sz="1600" dirty="0" err="1" smtClean="0"/>
              <a:t>даврида</a:t>
            </a:r>
            <a:r>
              <a:rPr lang="ru-RU" sz="1600" dirty="0" smtClean="0"/>
              <a:t> </a:t>
            </a:r>
            <a:r>
              <a:rPr lang="ru-RU" sz="1600" dirty="0" err="1" smtClean="0"/>
              <a:t>зарбхона</a:t>
            </a:r>
            <a:r>
              <a:rPr lang="ru-RU" sz="1600" dirty="0" smtClean="0"/>
              <a:t> </a:t>
            </a:r>
            <a:r>
              <a:rPr lang="ru-RU" sz="1600" dirty="0" err="1" smtClean="0"/>
              <a:t>мудири</a:t>
            </a:r>
            <a:r>
              <a:rPr lang="ru-RU" sz="1600" dirty="0" smtClean="0"/>
              <a:t>, </a:t>
            </a:r>
            <a:r>
              <a:rPr lang="ru-RU" sz="1600" dirty="0" err="1" smtClean="0"/>
              <a:t>сарой</a:t>
            </a:r>
            <a:r>
              <a:rPr lang="ru-RU" sz="1600" dirty="0" smtClean="0"/>
              <a:t> </a:t>
            </a:r>
            <a:r>
              <a:rPr lang="ru-RU" sz="1600" dirty="0" err="1" smtClean="0"/>
              <a:t>амалдори</a:t>
            </a:r>
            <a:r>
              <a:rPr lang="ru-RU" sz="1600" dirty="0" smtClean="0"/>
              <a:t> </a:t>
            </a:r>
            <a:r>
              <a:rPr lang="ru-RU" sz="1600" dirty="0" err="1" smtClean="0"/>
              <a:t>бўлгани</a:t>
            </a:r>
            <a:r>
              <a:rPr lang="ru-RU" sz="1600" dirty="0" smtClean="0"/>
              <a:t>, </a:t>
            </a:r>
            <a:r>
              <a:rPr lang="ru-RU" sz="1600" dirty="0" err="1" smtClean="0"/>
              <a:t>хонларни</a:t>
            </a:r>
            <a:r>
              <a:rPr lang="ru-RU" sz="1600" dirty="0" smtClean="0"/>
              <a:t> </a:t>
            </a:r>
            <a:r>
              <a:rPr lang="ru-RU" sz="1600" dirty="0" err="1" smtClean="0"/>
              <a:t>суратга</a:t>
            </a:r>
            <a:r>
              <a:rPr lang="ru-RU" sz="1600" dirty="0" smtClean="0"/>
              <a:t> </a:t>
            </a:r>
            <a:r>
              <a:rPr lang="ru-RU" sz="1600" dirty="0" err="1" smtClean="0"/>
              <a:t>туширгани</a:t>
            </a:r>
            <a:r>
              <a:rPr lang="ru-RU" sz="1600" dirty="0" smtClean="0"/>
              <a:t>, </a:t>
            </a:r>
            <a:r>
              <a:rPr lang="ru-RU" sz="1600" dirty="0" err="1" smtClean="0"/>
              <a:t>жадидларга</a:t>
            </a:r>
            <a:r>
              <a:rPr lang="ru-RU" sz="1600" dirty="0" smtClean="0"/>
              <a:t> </a:t>
            </a:r>
            <a:r>
              <a:rPr lang="ru-RU" sz="1600" dirty="0" err="1" smtClean="0"/>
              <a:t>қўшилгани,ХХР</a:t>
            </a:r>
            <a:r>
              <a:rPr lang="ru-RU" sz="1600" dirty="0" smtClean="0"/>
              <a:t> </a:t>
            </a:r>
            <a:r>
              <a:rPr lang="ru-RU" sz="1600" dirty="0" err="1" smtClean="0"/>
              <a:t>пайтида</a:t>
            </a:r>
            <a:r>
              <a:rPr lang="ru-RU" sz="1600" dirty="0" smtClean="0"/>
              <a:t> </a:t>
            </a:r>
            <a:r>
              <a:rPr lang="ru-RU" sz="1600" dirty="0" err="1" smtClean="0"/>
              <a:t>нозир</a:t>
            </a:r>
            <a:r>
              <a:rPr lang="ru-RU" sz="1600" dirty="0" smtClean="0"/>
              <a:t> </a:t>
            </a:r>
            <a:r>
              <a:rPr lang="ru-RU" sz="1600" dirty="0" err="1" smtClean="0"/>
              <a:t>бўлиб</a:t>
            </a:r>
            <a:r>
              <a:rPr lang="ru-RU" sz="1600" dirty="0" smtClean="0"/>
              <a:t> </a:t>
            </a:r>
            <a:r>
              <a:rPr lang="ru-RU" sz="1600" dirty="0" err="1" smtClean="0"/>
              <a:t>ишлагани</a:t>
            </a:r>
            <a:r>
              <a:rPr lang="ru-RU" sz="1600" dirty="0" smtClean="0"/>
              <a:t>, </a:t>
            </a:r>
            <a:r>
              <a:rPr lang="ru-RU" sz="1600" dirty="0" err="1" smtClean="0"/>
              <a:t>қисқаси</a:t>
            </a:r>
            <a:r>
              <a:rPr lang="ru-RU" sz="1600" dirty="0" smtClean="0"/>
              <a:t> </a:t>
            </a:r>
            <a:r>
              <a:rPr lang="ru-RU" sz="1600" dirty="0" err="1" smtClean="0"/>
              <a:t>миллий</a:t>
            </a:r>
            <a:r>
              <a:rPr lang="ru-RU" sz="1600" dirty="0" smtClean="0"/>
              <a:t> </a:t>
            </a:r>
            <a:r>
              <a:rPr lang="ru-RU" sz="1600" dirty="0" err="1" smtClean="0"/>
              <a:t>кайфиятдаги</a:t>
            </a:r>
            <a:r>
              <a:rPr lang="ru-RU" sz="1600" dirty="0" smtClean="0"/>
              <a:t> </a:t>
            </a:r>
            <a:r>
              <a:rPr lang="ru-RU" sz="1600" dirty="0" err="1" smtClean="0"/>
              <a:t>зиёли</a:t>
            </a:r>
            <a:r>
              <a:rPr lang="ru-RU" sz="1600" dirty="0" smtClean="0"/>
              <a:t> </a:t>
            </a:r>
            <a:r>
              <a:rPr lang="ru-RU" sz="1600" dirty="0" err="1" smtClean="0"/>
              <a:t>бўлгани</a:t>
            </a:r>
            <a:r>
              <a:rPr lang="ru-RU" sz="1600" dirty="0" smtClean="0"/>
              <a:t> </a:t>
            </a:r>
            <a:r>
              <a:rPr lang="ru-RU" sz="1600" dirty="0" err="1" smtClean="0"/>
              <a:t>учун</a:t>
            </a:r>
            <a:r>
              <a:rPr lang="ru-RU" sz="1600" dirty="0" smtClean="0"/>
              <a:t> </a:t>
            </a:r>
            <a:r>
              <a:rPr lang="ru-RU" sz="1600" dirty="0" err="1" smtClean="0"/>
              <a:t>ноҳақдан</a:t>
            </a:r>
            <a:r>
              <a:rPr lang="ru-RU" sz="1600" dirty="0" smtClean="0"/>
              <a:t> “ </a:t>
            </a:r>
            <a:r>
              <a:rPr lang="ru-RU" sz="1600" dirty="0" err="1" smtClean="0"/>
              <a:t>халқ</a:t>
            </a:r>
            <a:r>
              <a:rPr lang="ru-RU" sz="1600" dirty="0" smtClean="0"/>
              <a:t> </a:t>
            </a:r>
            <a:r>
              <a:rPr lang="ru-RU" sz="1600" dirty="0" err="1" smtClean="0"/>
              <a:t>душмани</a:t>
            </a:r>
            <a:r>
              <a:rPr lang="ru-RU" sz="1600" dirty="0" smtClean="0"/>
              <a:t>” </a:t>
            </a:r>
            <a:r>
              <a:rPr lang="ru-RU" sz="1600" dirty="0" err="1" smtClean="0"/>
              <a:t>тамғаси</a:t>
            </a:r>
            <a:r>
              <a:rPr lang="ru-RU" sz="1600" dirty="0" smtClean="0"/>
              <a:t> </a:t>
            </a:r>
            <a:r>
              <a:rPr lang="ru-RU" sz="1600" dirty="0" err="1" smtClean="0"/>
              <a:t>билан</a:t>
            </a:r>
            <a:r>
              <a:rPr lang="ru-RU" sz="1600" dirty="0" smtClean="0"/>
              <a:t> </a:t>
            </a:r>
            <a:r>
              <a:rPr lang="ru-RU" sz="1600" dirty="0" err="1" smtClean="0"/>
              <a:t>ҳибсга</a:t>
            </a:r>
            <a:r>
              <a:rPr lang="ru-RU" sz="1600" dirty="0" smtClean="0"/>
              <a:t> </a:t>
            </a:r>
            <a:r>
              <a:rPr lang="ru-RU" sz="1600" dirty="0" err="1" smtClean="0"/>
              <a:t>олинади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1938 </a:t>
            </a:r>
            <a:r>
              <a:rPr lang="ru-RU" sz="1600" dirty="0" err="1" smtClean="0"/>
              <a:t>йил</a:t>
            </a:r>
            <a:r>
              <a:rPr lang="ru-RU" sz="1600" dirty="0" smtClean="0"/>
              <a:t> 5 </a:t>
            </a:r>
            <a:r>
              <a:rPr lang="ru-RU" sz="1600" dirty="0" err="1" smtClean="0"/>
              <a:t>октябр</a:t>
            </a:r>
            <a:r>
              <a:rPr lang="ru-RU" sz="1600" dirty="0" smtClean="0"/>
              <a:t> </a:t>
            </a:r>
            <a:r>
              <a:rPr lang="ru-RU" sz="1600" dirty="0" err="1" smtClean="0"/>
              <a:t>куни</a:t>
            </a:r>
            <a:r>
              <a:rPr lang="ru-RU" sz="1600" dirty="0" smtClean="0"/>
              <a:t> </a:t>
            </a:r>
            <a:r>
              <a:rPr lang="ru-RU" sz="1600" dirty="0" err="1" smtClean="0"/>
              <a:t>эрталаб</a:t>
            </a:r>
            <a:r>
              <a:rPr lang="ru-RU" sz="1600" dirty="0" smtClean="0"/>
              <a:t> </a:t>
            </a:r>
            <a:r>
              <a:rPr lang="ru-RU" sz="1600" dirty="0" err="1" smtClean="0"/>
              <a:t>соат</a:t>
            </a:r>
            <a:r>
              <a:rPr lang="ru-RU" sz="1600" dirty="0" smtClean="0"/>
              <a:t> 10 дан 35 </a:t>
            </a:r>
            <a:r>
              <a:rPr lang="ru-RU" sz="1600" dirty="0" err="1" smtClean="0"/>
              <a:t>дақиқа</a:t>
            </a:r>
            <a:r>
              <a:rPr lang="ru-RU" sz="1600" dirty="0" smtClean="0"/>
              <a:t> </a:t>
            </a:r>
            <a:r>
              <a:rPr lang="ru-RU" sz="1600" dirty="0" err="1" smtClean="0"/>
              <a:t>ўтганда</a:t>
            </a:r>
            <a:r>
              <a:rPr lang="ru-RU" sz="1600" dirty="0" smtClean="0"/>
              <a:t> </a:t>
            </a:r>
            <a:r>
              <a:rPr lang="ru-RU" sz="1600" dirty="0" err="1" smtClean="0"/>
              <a:t>бошланган</a:t>
            </a:r>
            <a:r>
              <a:rPr lang="ru-RU" sz="1600" dirty="0" smtClean="0"/>
              <a:t> </a:t>
            </a:r>
            <a:r>
              <a:rPr lang="ru-RU" sz="1600" dirty="0" err="1" smtClean="0"/>
              <a:t>машъум</a:t>
            </a:r>
            <a:r>
              <a:rPr lang="ru-RU" sz="1600" dirty="0" smtClean="0"/>
              <a:t> суд 20 </a:t>
            </a:r>
            <a:r>
              <a:rPr lang="ru-RU" sz="1600" dirty="0" err="1" smtClean="0"/>
              <a:t>дақиқа</a:t>
            </a:r>
            <a:r>
              <a:rPr lang="ru-RU" sz="1600" dirty="0" smtClean="0"/>
              <a:t> </a:t>
            </a:r>
            <a:r>
              <a:rPr lang="ru-RU" sz="1600" dirty="0" err="1" smtClean="0"/>
              <a:t>давом</a:t>
            </a:r>
            <a:r>
              <a:rPr lang="ru-RU" sz="1600" dirty="0" smtClean="0"/>
              <a:t> </a:t>
            </a:r>
            <a:r>
              <a:rPr lang="ru-RU" sz="1600" dirty="0" err="1" smtClean="0"/>
              <a:t>этиб</a:t>
            </a:r>
            <a:r>
              <a:rPr lang="ru-RU" sz="1600" dirty="0" smtClean="0"/>
              <a:t>, </a:t>
            </a:r>
            <a:r>
              <a:rPr lang="ru-RU" sz="1600" dirty="0" err="1" smtClean="0"/>
              <a:t>унда</a:t>
            </a:r>
            <a:r>
              <a:rPr lang="ru-RU" sz="1600" dirty="0" smtClean="0"/>
              <a:t> Девонов </a:t>
            </a:r>
            <a:r>
              <a:rPr lang="ru-RU" sz="1600" dirty="0" err="1" smtClean="0"/>
              <a:t>тақдири</a:t>
            </a:r>
            <a:r>
              <a:rPr lang="ru-RU" sz="1600" dirty="0" smtClean="0"/>
              <a:t> </a:t>
            </a:r>
            <a:r>
              <a:rPr lang="ru-RU" sz="1600" dirty="0" err="1" smtClean="0"/>
              <a:t>ҳал</a:t>
            </a:r>
            <a:r>
              <a:rPr lang="ru-RU" sz="1600" dirty="0" smtClean="0"/>
              <a:t> </a:t>
            </a:r>
            <a:r>
              <a:rPr lang="ru-RU" sz="1600" dirty="0" err="1" smtClean="0"/>
              <a:t>этилади-биринчи</a:t>
            </a:r>
            <a:r>
              <a:rPr lang="ru-RU" sz="1600" dirty="0" smtClean="0"/>
              <a:t> </a:t>
            </a:r>
            <a:r>
              <a:rPr lang="ru-RU" sz="1600" dirty="0" err="1" smtClean="0"/>
              <a:t>ўзбек</a:t>
            </a:r>
            <a:r>
              <a:rPr lang="ru-RU" sz="1600" dirty="0" smtClean="0"/>
              <a:t> фото </a:t>
            </a:r>
            <a:r>
              <a:rPr lang="ru-RU" sz="1600" dirty="0" err="1" smtClean="0"/>
              <a:t>ва</a:t>
            </a:r>
            <a:r>
              <a:rPr lang="ru-RU" sz="1600" dirty="0" smtClean="0"/>
              <a:t> кино </a:t>
            </a:r>
            <a:r>
              <a:rPr lang="ru-RU" sz="1600" dirty="0" err="1" smtClean="0"/>
              <a:t>оператори</a:t>
            </a:r>
            <a:r>
              <a:rPr lang="ru-RU" sz="1600" dirty="0" smtClean="0"/>
              <a:t>, </a:t>
            </a:r>
            <a:r>
              <a:rPr lang="ru-RU" sz="1600" dirty="0" err="1" smtClean="0"/>
              <a:t>режиссёри</a:t>
            </a:r>
            <a:r>
              <a:rPr lang="ru-RU" sz="1600" dirty="0" smtClean="0"/>
              <a:t>, </a:t>
            </a:r>
            <a:r>
              <a:rPr lang="ru-RU" sz="1600" dirty="0" err="1" smtClean="0"/>
              <a:t>ана</a:t>
            </a:r>
            <a:r>
              <a:rPr lang="ru-RU" sz="1600" dirty="0" smtClean="0"/>
              <a:t> шу </a:t>
            </a:r>
            <a:r>
              <a:rPr lang="ru-RU" sz="1600" dirty="0" err="1" smtClean="0"/>
              <a:t>санъатларнинг</a:t>
            </a:r>
            <a:r>
              <a:rPr lang="ru-RU" sz="1600" dirty="0" smtClean="0"/>
              <a:t> </a:t>
            </a:r>
            <a:r>
              <a:rPr lang="ru-RU" sz="1600" dirty="0" err="1" smtClean="0"/>
              <a:t>тарғиботчиси</a:t>
            </a:r>
            <a:r>
              <a:rPr lang="ru-RU" sz="1600" dirty="0" smtClean="0"/>
              <a:t> </a:t>
            </a:r>
            <a:r>
              <a:rPr lang="ru-RU" sz="1600" dirty="0" err="1" smtClean="0"/>
              <a:t>Худойберган</a:t>
            </a:r>
            <a:r>
              <a:rPr lang="ru-RU" sz="1600" dirty="0" smtClean="0"/>
              <a:t> Девонов </a:t>
            </a:r>
            <a:r>
              <a:rPr lang="ru-RU" sz="1600" dirty="0" err="1" smtClean="0"/>
              <a:t>отишга</a:t>
            </a:r>
            <a:r>
              <a:rPr lang="ru-RU" sz="1600" dirty="0" smtClean="0"/>
              <a:t> </a:t>
            </a:r>
            <a:r>
              <a:rPr lang="ru-RU" sz="1600" dirty="0" err="1" smtClean="0"/>
              <a:t>ҳукм</a:t>
            </a:r>
            <a:r>
              <a:rPr lang="ru-RU" sz="1600" dirty="0" smtClean="0"/>
              <a:t> </a:t>
            </a:r>
            <a:r>
              <a:rPr lang="ru-RU" sz="1600" dirty="0" err="1" smtClean="0"/>
              <a:t>этилади.Ҳукм</a:t>
            </a:r>
            <a:r>
              <a:rPr lang="ru-RU" sz="1600" dirty="0" smtClean="0"/>
              <a:t> </a:t>
            </a:r>
            <a:r>
              <a:rPr lang="ru-RU" sz="1600" dirty="0" err="1" smtClean="0"/>
              <a:t>ўша</a:t>
            </a:r>
            <a:r>
              <a:rPr lang="ru-RU" sz="1600" dirty="0" smtClean="0"/>
              <a:t> </a:t>
            </a:r>
            <a:r>
              <a:rPr lang="ru-RU" sz="1600" dirty="0" err="1" smtClean="0"/>
              <a:t>даврдаги</a:t>
            </a:r>
            <a:r>
              <a:rPr lang="ru-RU" sz="1600" dirty="0" smtClean="0"/>
              <a:t> </a:t>
            </a:r>
            <a:r>
              <a:rPr lang="ru-RU" sz="1600" dirty="0" err="1" smtClean="0"/>
              <a:t>одатий</a:t>
            </a:r>
            <a:r>
              <a:rPr lang="ru-RU" sz="1600" dirty="0" smtClean="0"/>
              <a:t> </a:t>
            </a:r>
            <a:r>
              <a:rPr lang="ru-RU" sz="1600" dirty="0" err="1" smtClean="0"/>
              <a:t>тарзга</a:t>
            </a:r>
            <a:r>
              <a:rPr lang="ru-RU" sz="1600" dirty="0" smtClean="0"/>
              <a:t> </a:t>
            </a:r>
            <a:r>
              <a:rPr lang="ru-RU" sz="1600" dirty="0" err="1" smtClean="0"/>
              <a:t>кўра</a:t>
            </a:r>
            <a:r>
              <a:rPr lang="ru-RU" sz="1600" dirty="0" smtClean="0"/>
              <a:t> </a:t>
            </a:r>
            <a:r>
              <a:rPr lang="ru-RU" sz="1600" dirty="0" err="1" smtClean="0"/>
              <a:t>шошилинч</a:t>
            </a:r>
            <a:r>
              <a:rPr lang="ru-RU" sz="1600" dirty="0" smtClean="0"/>
              <a:t> </a:t>
            </a:r>
            <a:r>
              <a:rPr lang="ru-RU" sz="1600" dirty="0" err="1" smtClean="0"/>
              <a:t>ижро</a:t>
            </a:r>
            <a:r>
              <a:rPr lang="ru-RU" sz="1600" dirty="0" smtClean="0"/>
              <a:t> </a:t>
            </a:r>
            <a:r>
              <a:rPr lang="ru-RU" sz="1600" dirty="0" err="1" smtClean="0"/>
              <a:t>ҳам</a:t>
            </a:r>
            <a:r>
              <a:rPr lang="ru-RU" sz="1600" dirty="0" smtClean="0"/>
              <a:t> </a:t>
            </a:r>
            <a:r>
              <a:rPr lang="ru-RU" sz="1600" dirty="0" err="1" smtClean="0"/>
              <a:t>этилган</a:t>
            </a:r>
            <a:r>
              <a:rPr lang="ru-RU" sz="1600" dirty="0" smtClean="0"/>
              <a:t>….</a:t>
            </a:r>
          </a:p>
          <a:p>
            <a:r>
              <a:rPr lang="ru-RU" sz="1600" dirty="0" err="1" smtClean="0"/>
              <a:t>Хуллас</a:t>
            </a:r>
            <a:r>
              <a:rPr lang="ru-RU" sz="1600" dirty="0" smtClean="0"/>
              <a:t>, 58 </a:t>
            </a:r>
            <a:r>
              <a:rPr lang="ru-RU" sz="1600" dirty="0" err="1" smtClean="0"/>
              <a:t>ёшида</a:t>
            </a:r>
            <a:r>
              <a:rPr lang="ru-RU" sz="1600" dirty="0" smtClean="0"/>
              <a:t> </a:t>
            </a:r>
            <a:r>
              <a:rPr lang="ru-RU" sz="1600" dirty="0" err="1" smtClean="0"/>
              <a:t>шўро</a:t>
            </a:r>
            <a:r>
              <a:rPr lang="ru-RU" sz="1600" dirty="0" smtClean="0"/>
              <a:t> </a:t>
            </a:r>
            <a:r>
              <a:rPr lang="ru-RU" sz="1600" dirty="0" err="1" smtClean="0"/>
              <a:t>мустамлакачилик</a:t>
            </a:r>
            <a:r>
              <a:rPr lang="ru-RU" sz="1600" dirty="0" smtClean="0"/>
              <a:t> </a:t>
            </a:r>
            <a:r>
              <a:rPr lang="ru-RU" sz="1600" dirty="0" err="1" smtClean="0"/>
              <a:t>тузуми</a:t>
            </a:r>
            <a:r>
              <a:rPr lang="ru-RU" sz="1600" dirty="0" smtClean="0"/>
              <a:t> </a:t>
            </a:r>
            <a:r>
              <a:rPr lang="ru-RU" sz="1600" dirty="0" err="1" smtClean="0"/>
              <a:t>тараққийпарвар</a:t>
            </a:r>
            <a:r>
              <a:rPr lang="ru-RU" sz="1600" dirty="0" smtClean="0"/>
              <a:t> </a:t>
            </a:r>
            <a:r>
              <a:rPr lang="ru-RU" sz="1600" dirty="0" err="1" smtClean="0"/>
              <a:t>инсон</a:t>
            </a:r>
            <a:r>
              <a:rPr lang="ru-RU" sz="1600" dirty="0" smtClean="0"/>
              <a:t>, </a:t>
            </a:r>
            <a:r>
              <a:rPr lang="ru-RU" sz="1600" dirty="0" err="1" smtClean="0"/>
              <a:t>ажойиб</a:t>
            </a:r>
            <a:r>
              <a:rPr lang="ru-RU" sz="1600" dirty="0" smtClean="0"/>
              <a:t> кинооператор, фотограф </a:t>
            </a:r>
            <a:r>
              <a:rPr lang="ru-RU" sz="1600" dirty="0" err="1" smtClean="0"/>
              <a:t>ҳаётига</a:t>
            </a:r>
            <a:r>
              <a:rPr lang="ru-RU" sz="1600" dirty="0" smtClean="0"/>
              <a:t> </a:t>
            </a:r>
            <a:r>
              <a:rPr lang="ru-RU" sz="1600" dirty="0" err="1" smtClean="0"/>
              <a:t>фожиали</a:t>
            </a:r>
            <a:r>
              <a:rPr lang="ru-RU" sz="1600" dirty="0" smtClean="0"/>
              <a:t> </a:t>
            </a:r>
            <a:r>
              <a:rPr lang="ru-RU" sz="1600" dirty="0" err="1" smtClean="0"/>
              <a:t>тарзда</a:t>
            </a:r>
            <a:r>
              <a:rPr lang="ru-RU" sz="1600" dirty="0" smtClean="0"/>
              <a:t> чек </a:t>
            </a:r>
            <a:r>
              <a:rPr lang="ru-RU" sz="1600" dirty="0" err="1" smtClean="0"/>
              <a:t>қўйди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75550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 smtClean="0"/>
              <a:t>Х.ДЕВОНОВ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Ўз</a:t>
            </a:r>
            <a:r>
              <a:rPr lang="ru-RU" dirty="0" smtClean="0"/>
              <a:t> </a:t>
            </a:r>
            <a:r>
              <a:rPr lang="ru-RU" dirty="0" err="1" smtClean="0"/>
              <a:t>билганларини</a:t>
            </a:r>
            <a:r>
              <a:rPr lang="ru-RU" dirty="0" smtClean="0"/>
              <a:t> </a:t>
            </a:r>
            <a:r>
              <a:rPr lang="ru-RU" dirty="0" err="1" smtClean="0"/>
              <a:t>ёшларга</a:t>
            </a:r>
            <a:r>
              <a:rPr lang="ru-RU" dirty="0" smtClean="0"/>
              <a:t> </a:t>
            </a:r>
            <a:r>
              <a:rPr lang="ru-RU" dirty="0" err="1" smtClean="0"/>
              <a:t>ўргатиш</a:t>
            </a:r>
            <a:r>
              <a:rPr lang="ru-RU" dirty="0" smtClean="0"/>
              <a:t> </a:t>
            </a:r>
            <a:r>
              <a:rPr lang="ru-RU" dirty="0" err="1" smtClean="0"/>
              <a:t>учун</a:t>
            </a:r>
            <a:r>
              <a:rPr lang="ru-RU" dirty="0" smtClean="0"/>
              <a:t> </a:t>
            </a:r>
            <a:r>
              <a:rPr lang="ru-RU" dirty="0" err="1" smtClean="0"/>
              <a:t>тўгараклар</a:t>
            </a:r>
            <a:r>
              <a:rPr lang="ru-RU" dirty="0" smtClean="0"/>
              <a:t> </a:t>
            </a:r>
            <a:r>
              <a:rPr lang="ru-RU" dirty="0" err="1" smtClean="0"/>
              <a:t>ташкил</a:t>
            </a:r>
            <a:r>
              <a:rPr lang="ru-RU" dirty="0" smtClean="0"/>
              <a:t> </a:t>
            </a:r>
            <a:r>
              <a:rPr lang="ru-RU" dirty="0" err="1" smtClean="0"/>
              <a:t>этади</a:t>
            </a:r>
            <a:r>
              <a:rPr lang="ru-RU" dirty="0" smtClean="0"/>
              <a:t>. </a:t>
            </a:r>
            <a:r>
              <a:rPr lang="ru-RU" dirty="0" err="1" smtClean="0"/>
              <a:t>Хоразмда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бошқа</a:t>
            </a:r>
            <a:r>
              <a:rPr lang="ru-RU" dirty="0" smtClean="0"/>
              <a:t> </a:t>
            </a:r>
            <a:r>
              <a:rPr lang="ru-RU" dirty="0" err="1" smtClean="0"/>
              <a:t>вилоятларда</a:t>
            </a:r>
            <a:r>
              <a:rPr lang="ru-RU" dirty="0" smtClean="0"/>
              <a:t> </a:t>
            </a:r>
            <a:r>
              <a:rPr lang="ru-RU" dirty="0" err="1" smtClean="0"/>
              <a:t>шогирдлар</a:t>
            </a:r>
            <a:r>
              <a:rPr lang="ru-RU" dirty="0" smtClean="0"/>
              <a:t> </a:t>
            </a:r>
            <a:r>
              <a:rPr lang="ru-RU" dirty="0" err="1" smtClean="0"/>
              <a:t>тайёрлайди</a:t>
            </a:r>
            <a:r>
              <a:rPr lang="ru-RU" dirty="0" smtClean="0"/>
              <a:t>. </a:t>
            </a:r>
            <a:r>
              <a:rPr lang="ru-RU" dirty="0" err="1" smtClean="0"/>
              <a:t>Иқтидорли</a:t>
            </a:r>
            <a:r>
              <a:rPr lang="ru-RU" dirty="0" smtClean="0"/>
              <a:t> </a:t>
            </a:r>
            <a:r>
              <a:rPr lang="ru-RU" dirty="0" err="1" smtClean="0"/>
              <a:t>операторлар</a:t>
            </a:r>
            <a:r>
              <a:rPr lang="ru-RU" dirty="0" smtClean="0"/>
              <a:t> </a:t>
            </a:r>
            <a:r>
              <a:rPr lang="ru-RU" dirty="0" err="1" smtClean="0"/>
              <a:t>М.Бобожонов</a:t>
            </a:r>
            <a:r>
              <a:rPr lang="ru-RU" dirty="0" smtClean="0"/>
              <a:t>, </a:t>
            </a:r>
            <a:r>
              <a:rPr lang="ru-RU" dirty="0" err="1" smtClean="0"/>
              <a:t>И.Шокировлар</a:t>
            </a:r>
            <a:r>
              <a:rPr lang="ru-RU" dirty="0" smtClean="0"/>
              <a:t> Девонов </a:t>
            </a:r>
            <a:r>
              <a:rPr lang="ru-RU" dirty="0" err="1" smtClean="0"/>
              <a:t>шогирдларидандир</a:t>
            </a:r>
            <a:r>
              <a:rPr lang="ru-RU" dirty="0" smtClean="0"/>
              <a:t>. </a:t>
            </a:r>
            <a:r>
              <a:rPr lang="ru-RU" dirty="0" err="1" smtClean="0"/>
              <a:t>Унинг</a:t>
            </a:r>
            <a:r>
              <a:rPr lang="ru-RU" dirty="0" smtClean="0"/>
              <a:t>  </a:t>
            </a:r>
            <a:r>
              <a:rPr lang="ru-RU" dirty="0" err="1" smtClean="0"/>
              <a:t>уйи</a:t>
            </a:r>
            <a:r>
              <a:rPr lang="ru-RU" dirty="0" smtClean="0"/>
              <a:t> </a:t>
            </a:r>
            <a:r>
              <a:rPr lang="ru-RU" dirty="0" err="1" smtClean="0"/>
              <a:t>ўша</a:t>
            </a:r>
            <a:r>
              <a:rPr lang="ru-RU" dirty="0" smtClean="0"/>
              <a:t> </a:t>
            </a:r>
            <a:r>
              <a:rPr lang="ru-RU" dirty="0" err="1" smtClean="0"/>
              <a:t>пайтлари</a:t>
            </a:r>
            <a:r>
              <a:rPr lang="ru-RU" dirty="0" smtClean="0"/>
              <a:t> фото, </a:t>
            </a:r>
            <a:r>
              <a:rPr lang="ru-RU" dirty="0" err="1" smtClean="0"/>
              <a:t>кинолабаратория</a:t>
            </a:r>
            <a:r>
              <a:rPr lang="ru-RU" dirty="0" smtClean="0"/>
              <a:t> </a:t>
            </a:r>
            <a:r>
              <a:rPr lang="ru-RU" dirty="0" err="1" smtClean="0"/>
              <a:t>вазифасини</a:t>
            </a:r>
            <a:r>
              <a:rPr lang="ru-RU" dirty="0" smtClean="0"/>
              <a:t> </a:t>
            </a:r>
            <a:r>
              <a:rPr lang="ru-RU" dirty="0" err="1" smtClean="0"/>
              <a:t>ўтаган</a:t>
            </a:r>
            <a:r>
              <a:rPr lang="ru-RU" dirty="0" smtClean="0"/>
              <a:t>. Хива </a:t>
            </a:r>
            <a:r>
              <a:rPr lang="ru-RU" dirty="0" err="1" smtClean="0"/>
              <a:t>табиий</a:t>
            </a:r>
            <a:r>
              <a:rPr lang="ru-RU" dirty="0" smtClean="0"/>
              <a:t> </a:t>
            </a:r>
            <a:r>
              <a:rPr lang="ru-RU" dirty="0" err="1" smtClean="0"/>
              <a:t>ўлка</a:t>
            </a:r>
            <a:r>
              <a:rPr lang="ru-RU" dirty="0" smtClean="0"/>
              <a:t> </a:t>
            </a:r>
            <a:r>
              <a:rPr lang="ru-RU" dirty="0" err="1" smtClean="0"/>
              <a:t>музейида</a:t>
            </a:r>
            <a:r>
              <a:rPr lang="ru-RU" dirty="0" smtClean="0"/>
              <a:t> </a:t>
            </a:r>
            <a:r>
              <a:rPr lang="ru-RU" dirty="0" err="1" smtClean="0"/>
              <a:t>Х.Девонов</a:t>
            </a:r>
            <a:r>
              <a:rPr lang="ru-RU" dirty="0" smtClean="0"/>
              <a:t> </a:t>
            </a:r>
            <a:r>
              <a:rPr lang="ru-RU" dirty="0" err="1" smtClean="0"/>
              <a:t>олган</a:t>
            </a:r>
            <a:r>
              <a:rPr lang="ru-RU" dirty="0" smtClean="0"/>
              <a:t> </a:t>
            </a:r>
            <a:r>
              <a:rPr lang="ru-RU" dirty="0" err="1" smtClean="0"/>
              <a:t>суратларнинг</a:t>
            </a:r>
            <a:r>
              <a:rPr lang="ru-RU" dirty="0" smtClean="0"/>
              <a:t> </a:t>
            </a:r>
            <a:r>
              <a:rPr lang="ru-RU" dirty="0" err="1" smtClean="0"/>
              <a:t>бир</a:t>
            </a:r>
            <a:r>
              <a:rPr lang="ru-RU" dirty="0" smtClean="0"/>
              <a:t> </a:t>
            </a:r>
            <a:r>
              <a:rPr lang="ru-RU" dirty="0" err="1" smtClean="0"/>
              <a:t>қисми</a:t>
            </a:r>
            <a:r>
              <a:rPr lang="ru-RU" dirty="0" smtClean="0"/>
              <a:t> </a:t>
            </a:r>
            <a:r>
              <a:rPr lang="ru-RU" dirty="0" err="1" smtClean="0"/>
              <a:t>авайлаб</a:t>
            </a:r>
            <a:r>
              <a:rPr lang="ru-RU" dirty="0" smtClean="0"/>
              <a:t> </a:t>
            </a:r>
            <a:r>
              <a:rPr lang="ru-RU" dirty="0" err="1" smtClean="0"/>
              <a:t>сақланмоқда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2710" y="1907178"/>
            <a:ext cx="5226776" cy="40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84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14"/>
            <a:ext cx="3870777" cy="2903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83" y="79814"/>
            <a:ext cx="4012893" cy="5350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06" y="3027242"/>
            <a:ext cx="5107677" cy="38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03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6" y="150921"/>
            <a:ext cx="4628226" cy="3471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54" y="368636"/>
            <a:ext cx="4602499" cy="6136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00" y="3786675"/>
            <a:ext cx="4208016" cy="3156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21" y="150921"/>
            <a:ext cx="2726815" cy="36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14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5" y="-243839"/>
            <a:ext cx="5809162" cy="3884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222" y="0"/>
            <a:ext cx="5017480" cy="3839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67" y="3722914"/>
            <a:ext cx="45110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90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67943" cy="6357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391886"/>
            <a:ext cx="6723017" cy="50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6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0"/>
            <a:ext cx="5979886" cy="4484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8708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4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45" y="322218"/>
            <a:ext cx="6455955" cy="4841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60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3" y="0"/>
            <a:ext cx="5132254" cy="3849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9" y="3557451"/>
            <a:ext cx="4876800" cy="3657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79" y="106681"/>
            <a:ext cx="4458787" cy="33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62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Туркистонда</a:t>
            </a:r>
            <a:r>
              <a:rPr lang="ru-RU" dirty="0" smtClean="0"/>
              <a:t> </a:t>
            </a:r>
            <a:r>
              <a:rPr lang="ru-RU" dirty="0" err="1" smtClean="0"/>
              <a:t>фотографиянинг</a:t>
            </a:r>
            <a:r>
              <a:rPr lang="ru-RU" dirty="0" smtClean="0"/>
              <a:t> </a:t>
            </a:r>
            <a:r>
              <a:rPr lang="ru-RU" dirty="0" err="1" smtClean="0"/>
              <a:t>пайдо</a:t>
            </a:r>
            <a:r>
              <a:rPr lang="ru-RU" dirty="0" smtClean="0"/>
              <a:t> </a:t>
            </a:r>
            <a:r>
              <a:rPr lang="ru-RU" dirty="0" err="1" smtClean="0"/>
              <a:t>бўлиши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 smtClean="0"/>
              <a:t>Тошкент</a:t>
            </a:r>
            <a:r>
              <a:rPr lang="ru-RU" dirty="0" smtClean="0"/>
              <a:t> </a:t>
            </a:r>
            <a:r>
              <a:rPr lang="ru-RU" dirty="0" err="1" smtClean="0"/>
              <a:t>шаҳрининг</a:t>
            </a:r>
            <a:r>
              <a:rPr lang="ru-RU" dirty="0" smtClean="0"/>
              <a:t> </a:t>
            </a:r>
            <a:r>
              <a:rPr lang="ru-RU" dirty="0" err="1" smtClean="0"/>
              <a:t>илк</a:t>
            </a:r>
            <a:r>
              <a:rPr lang="ru-RU" dirty="0" smtClean="0"/>
              <a:t> </a:t>
            </a:r>
            <a:r>
              <a:rPr lang="ru-RU" dirty="0" err="1" smtClean="0"/>
              <a:t>фотосуратлари</a:t>
            </a:r>
            <a:r>
              <a:rPr lang="ru-RU" dirty="0" smtClean="0"/>
              <a:t> </a:t>
            </a:r>
            <a:r>
              <a:rPr lang="ru-RU" dirty="0" err="1" smtClean="0"/>
              <a:t>шахсан</a:t>
            </a:r>
            <a:r>
              <a:rPr lang="ru-RU" dirty="0" smtClean="0"/>
              <a:t> </a:t>
            </a:r>
            <a:r>
              <a:rPr lang="ru-RU" dirty="0" err="1" smtClean="0"/>
              <a:t>Туркистон</a:t>
            </a:r>
            <a:r>
              <a:rPr lang="ru-RU" dirty="0" smtClean="0"/>
              <a:t> генерал-</a:t>
            </a:r>
            <a:r>
              <a:rPr lang="ru-RU" dirty="0" err="1" smtClean="0"/>
              <a:t>губернатори</a:t>
            </a:r>
            <a:r>
              <a:rPr lang="ru-RU" dirty="0" smtClean="0"/>
              <a:t> Константин Петрович фон </a:t>
            </a:r>
            <a:r>
              <a:rPr lang="ru-RU" dirty="0" err="1" smtClean="0"/>
              <a:t>Кауфманнинг</a:t>
            </a:r>
            <a:r>
              <a:rPr lang="ru-RU" dirty="0" smtClean="0"/>
              <a:t> (1867 </a:t>
            </a:r>
            <a:r>
              <a:rPr lang="ru-RU" dirty="0" err="1" smtClean="0"/>
              <a:t>й.дан</a:t>
            </a:r>
            <a:r>
              <a:rPr lang="ru-RU" dirty="0" smtClean="0"/>
              <a:t> губернатор) </a:t>
            </a:r>
            <a:r>
              <a:rPr lang="ru-RU" dirty="0" err="1" smtClean="0"/>
              <a:t>буйруғи</a:t>
            </a:r>
            <a:r>
              <a:rPr lang="ru-RU" dirty="0" smtClean="0"/>
              <a:t> </a:t>
            </a:r>
            <a:r>
              <a:rPr lang="ru-RU" dirty="0" err="1" smtClean="0"/>
              <a:t>билан</a:t>
            </a:r>
            <a:r>
              <a:rPr lang="ru-RU" dirty="0" smtClean="0"/>
              <a:t> Политехника </a:t>
            </a:r>
            <a:r>
              <a:rPr lang="ru-RU" dirty="0" err="1" smtClean="0"/>
              <a:t>кўргазмаси</a:t>
            </a:r>
            <a:r>
              <a:rPr lang="ru-RU" dirty="0" smtClean="0"/>
              <a:t> </a:t>
            </a:r>
            <a:r>
              <a:rPr lang="ru-RU" dirty="0" err="1" smtClean="0"/>
              <a:t>учун</a:t>
            </a:r>
            <a:r>
              <a:rPr lang="ru-RU" dirty="0" smtClean="0"/>
              <a:t> </a:t>
            </a:r>
            <a:r>
              <a:rPr lang="ru-RU" dirty="0" err="1" smtClean="0"/>
              <a:t>шарқшунос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этнограф Александр Кун </a:t>
            </a:r>
            <a:r>
              <a:rPr lang="ru-RU" dirty="0" err="1" smtClean="0"/>
              <a:t>томонидан</a:t>
            </a:r>
            <a:r>
              <a:rPr lang="ru-RU" dirty="0" smtClean="0"/>
              <a:t> 1871-1872 </a:t>
            </a:r>
            <a:r>
              <a:rPr lang="ru-RU" dirty="0" err="1" smtClean="0"/>
              <a:t>йиллари</a:t>
            </a:r>
            <a:r>
              <a:rPr lang="ru-RU" dirty="0" smtClean="0"/>
              <a:t> </a:t>
            </a:r>
            <a:r>
              <a:rPr lang="ru-RU" dirty="0" err="1" smtClean="0"/>
              <a:t>тузилган</a:t>
            </a:r>
            <a:r>
              <a:rPr lang="ru-RU" dirty="0" smtClean="0"/>
              <a:t> “</a:t>
            </a:r>
            <a:r>
              <a:rPr lang="ru-RU" dirty="0" err="1" smtClean="0"/>
              <a:t>Туркистон</a:t>
            </a:r>
            <a:r>
              <a:rPr lang="ru-RU" dirty="0" smtClean="0"/>
              <a:t> </a:t>
            </a:r>
            <a:r>
              <a:rPr lang="ru-RU" dirty="0" err="1" smtClean="0"/>
              <a:t>альбоми”да</a:t>
            </a:r>
            <a:r>
              <a:rPr lang="ru-RU" dirty="0" smtClean="0"/>
              <a:t> </a:t>
            </a:r>
            <a:r>
              <a:rPr lang="ru-RU" dirty="0" err="1" smtClean="0"/>
              <a:t>чоп</a:t>
            </a:r>
            <a:r>
              <a:rPr lang="ru-RU" dirty="0" smtClean="0"/>
              <a:t> </a:t>
            </a:r>
            <a:r>
              <a:rPr lang="ru-RU" dirty="0" err="1" smtClean="0"/>
              <a:t>этилган</a:t>
            </a:r>
            <a:r>
              <a:rPr lang="ru-RU" dirty="0" smtClean="0"/>
              <a:t> </a:t>
            </a:r>
            <a:r>
              <a:rPr lang="ru-RU" dirty="0" err="1" smtClean="0"/>
              <a:t>эди</a:t>
            </a:r>
            <a:r>
              <a:rPr lang="ru-RU" dirty="0" smtClean="0"/>
              <a:t>. </a:t>
            </a:r>
            <a:r>
              <a:rPr lang="ru-RU" dirty="0" err="1" smtClean="0"/>
              <a:t>Шаҳар</a:t>
            </a:r>
            <a:r>
              <a:rPr lang="ru-RU" dirty="0" smtClean="0"/>
              <a:t> </a:t>
            </a:r>
            <a:r>
              <a:rPr lang="ru-RU" dirty="0" err="1" smtClean="0"/>
              <a:t>фотосуратлари</a:t>
            </a:r>
            <a:r>
              <a:rPr lang="ru-RU" dirty="0" smtClean="0"/>
              <a:t> </a:t>
            </a:r>
            <a:r>
              <a:rPr lang="ru-RU" dirty="0" err="1" smtClean="0"/>
              <a:t>Н.Нехорошев</a:t>
            </a:r>
            <a:r>
              <a:rPr lang="ru-RU" dirty="0" smtClean="0"/>
              <a:t>, К. </a:t>
            </a:r>
            <a:r>
              <a:rPr lang="ru-RU" dirty="0" err="1" smtClean="0"/>
              <a:t>Сциборовский</a:t>
            </a:r>
            <a:r>
              <a:rPr lang="ru-RU" dirty="0" smtClean="0"/>
              <a:t>, Д. Назаров </a:t>
            </a:r>
            <a:r>
              <a:rPr lang="ru-RU" dirty="0" err="1" smtClean="0"/>
              <a:t>ва</a:t>
            </a:r>
            <a:r>
              <a:rPr lang="ru-RU" dirty="0" smtClean="0"/>
              <a:t>  С. </a:t>
            </a:r>
            <a:r>
              <a:rPr lang="ru-RU" dirty="0" err="1" smtClean="0"/>
              <a:t>Николялар</a:t>
            </a:r>
            <a:r>
              <a:rPr lang="ru-RU" dirty="0" smtClean="0"/>
              <a:t> </a:t>
            </a:r>
            <a:r>
              <a:rPr lang="ru-RU" dirty="0" err="1" smtClean="0"/>
              <a:t>томонидан</a:t>
            </a:r>
            <a:r>
              <a:rPr lang="ru-RU" dirty="0" smtClean="0"/>
              <a:t>  </a:t>
            </a:r>
            <a:r>
              <a:rPr lang="ru-RU" dirty="0" err="1" smtClean="0"/>
              <a:t>олинган</a:t>
            </a:r>
            <a:r>
              <a:rPr lang="ru-RU" dirty="0" smtClean="0"/>
              <a:t> </a:t>
            </a:r>
            <a:r>
              <a:rPr lang="ru-RU" dirty="0" err="1" smtClean="0"/>
              <a:t>эди</a:t>
            </a:r>
            <a:r>
              <a:rPr lang="ru-RU" dirty="0" smtClean="0"/>
              <a:t>.  1910 </a:t>
            </a:r>
            <a:r>
              <a:rPr lang="ru-RU" dirty="0" err="1" smtClean="0"/>
              <a:t>йили</a:t>
            </a:r>
            <a:r>
              <a:rPr lang="ru-RU" dirty="0" smtClean="0"/>
              <a:t> </a:t>
            </a:r>
            <a:r>
              <a:rPr lang="ru-RU" dirty="0" err="1" smtClean="0"/>
              <a:t>шаҳарда</a:t>
            </a:r>
            <a:r>
              <a:rPr lang="ru-RU" dirty="0" smtClean="0"/>
              <a:t> 20 та фотоателье </a:t>
            </a:r>
            <a:r>
              <a:rPr lang="ru-RU" dirty="0" err="1" smtClean="0"/>
              <a:t>фаолият</a:t>
            </a:r>
            <a:r>
              <a:rPr lang="ru-RU" dirty="0" smtClean="0"/>
              <a:t> </a:t>
            </a:r>
            <a:r>
              <a:rPr lang="ru-RU" dirty="0" err="1" smtClean="0"/>
              <a:t>юритарди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143793"/>
            <a:ext cx="2830286" cy="3842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86" y="4539047"/>
            <a:ext cx="3037930" cy="22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12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 smtClean="0"/>
              <a:t>Уруш ва урушдан кейинги  йиллар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Республика </a:t>
            </a:r>
            <a:r>
              <a:rPr lang="ru-RU" dirty="0" err="1" smtClean="0"/>
              <a:t>фотосанъатининг</a:t>
            </a:r>
            <a:r>
              <a:rPr lang="ru-RU" dirty="0" smtClean="0"/>
              <a:t> </a:t>
            </a:r>
            <a:r>
              <a:rPr lang="ru-RU" dirty="0" err="1" smtClean="0"/>
              <a:t>урушдан</a:t>
            </a:r>
            <a:r>
              <a:rPr lang="ru-RU" dirty="0" smtClean="0"/>
              <a:t> </a:t>
            </a:r>
            <a:r>
              <a:rPr lang="ru-RU" dirty="0" err="1" smtClean="0"/>
              <a:t>кейинги</a:t>
            </a:r>
            <a:r>
              <a:rPr lang="ru-RU" dirty="0" smtClean="0"/>
              <a:t> </a:t>
            </a:r>
            <a:r>
              <a:rPr lang="ru-RU" dirty="0" err="1" smtClean="0"/>
              <a:t>тараққиёт</a:t>
            </a:r>
            <a:r>
              <a:rPr lang="ru-RU" dirty="0" smtClean="0"/>
              <a:t> </a:t>
            </a:r>
            <a:r>
              <a:rPr lang="ru-RU" dirty="0" err="1" smtClean="0"/>
              <a:t>босқичи</a:t>
            </a:r>
            <a:r>
              <a:rPr lang="ru-RU" dirty="0" smtClean="0"/>
              <a:t> 1946-1955 </a:t>
            </a:r>
            <a:r>
              <a:rPr lang="ru-RU" dirty="0" err="1" smtClean="0"/>
              <a:t>йилларни</a:t>
            </a:r>
            <a:r>
              <a:rPr lang="ru-RU" dirty="0" smtClean="0"/>
              <a:t> </a:t>
            </a:r>
            <a:r>
              <a:rPr lang="ru-RU" dirty="0" err="1" smtClean="0"/>
              <a:t>ўз</a:t>
            </a:r>
            <a:r>
              <a:rPr lang="ru-RU" dirty="0" smtClean="0"/>
              <a:t> ичига </a:t>
            </a:r>
            <a:r>
              <a:rPr lang="ru-RU" dirty="0" err="1" smtClean="0"/>
              <a:t>олади</a:t>
            </a:r>
            <a:r>
              <a:rPr lang="ru-RU" dirty="0" smtClean="0"/>
              <a:t>. </a:t>
            </a:r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давр</a:t>
            </a:r>
            <a:r>
              <a:rPr lang="ru-RU" dirty="0" smtClean="0"/>
              <a:t> кун </a:t>
            </a:r>
            <a:r>
              <a:rPr lang="ru-RU" dirty="0" err="1" smtClean="0"/>
              <a:t>тартибига</a:t>
            </a:r>
            <a:r>
              <a:rPr lang="ru-RU" dirty="0" smtClean="0"/>
              <a:t> республика </a:t>
            </a:r>
            <a:r>
              <a:rPr lang="ru-RU" dirty="0" err="1" smtClean="0"/>
              <a:t>халқ</a:t>
            </a:r>
            <a:r>
              <a:rPr lang="ru-RU" dirty="0" smtClean="0"/>
              <a:t> </a:t>
            </a:r>
            <a:r>
              <a:rPr lang="ru-RU" dirty="0" err="1" smtClean="0"/>
              <a:t>хўжалиги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 </a:t>
            </a:r>
            <a:r>
              <a:rPr lang="ru-RU" dirty="0" err="1" smtClean="0"/>
              <a:t>маданиятини</a:t>
            </a:r>
            <a:r>
              <a:rPr lang="ru-RU" dirty="0" smtClean="0"/>
              <a:t> </a:t>
            </a:r>
            <a:r>
              <a:rPr lang="ru-RU" dirty="0" err="1" smtClean="0"/>
              <a:t>янги</a:t>
            </a:r>
            <a:r>
              <a:rPr lang="ru-RU" dirty="0" smtClean="0"/>
              <a:t> </a:t>
            </a:r>
            <a:r>
              <a:rPr lang="ru-RU" dirty="0" err="1" smtClean="0"/>
              <a:t>иқтисодий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тарихий</a:t>
            </a:r>
            <a:r>
              <a:rPr lang="ru-RU" dirty="0" smtClean="0"/>
              <a:t> </a:t>
            </a:r>
            <a:r>
              <a:rPr lang="ru-RU" dirty="0" err="1" smtClean="0"/>
              <a:t>шароит</a:t>
            </a:r>
            <a:r>
              <a:rPr lang="ru-RU" dirty="0" smtClean="0"/>
              <a:t> </a:t>
            </a:r>
            <a:r>
              <a:rPr lang="ru-RU" dirty="0" err="1" smtClean="0"/>
              <a:t>асосида</a:t>
            </a:r>
            <a:r>
              <a:rPr lang="ru-RU" dirty="0" smtClean="0"/>
              <a:t> </a:t>
            </a:r>
            <a:r>
              <a:rPr lang="ru-RU" dirty="0" err="1" smtClean="0"/>
              <a:t>қайта</a:t>
            </a:r>
            <a:r>
              <a:rPr lang="ru-RU" dirty="0" smtClean="0"/>
              <a:t> </a:t>
            </a:r>
            <a:r>
              <a:rPr lang="ru-RU" dirty="0" err="1" smtClean="0"/>
              <a:t>қуриш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янада</a:t>
            </a:r>
            <a:r>
              <a:rPr lang="ru-RU" dirty="0" smtClean="0"/>
              <a:t> </a:t>
            </a:r>
            <a:r>
              <a:rPr lang="ru-RU" dirty="0" err="1" smtClean="0"/>
              <a:t>юксалтириш</a:t>
            </a:r>
            <a:r>
              <a:rPr lang="ru-RU" dirty="0" smtClean="0"/>
              <a:t> </a:t>
            </a:r>
            <a:r>
              <a:rPr lang="ru-RU" dirty="0" err="1" smtClean="0"/>
              <a:t>масаласи</a:t>
            </a:r>
            <a:r>
              <a:rPr lang="ru-RU" dirty="0" smtClean="0"/>
              <a:t> </a:t>
            </a:r>
            <a:r>
              <a:rPr lang="ru-RU" dirty="0" err="1" smtClean="0"/>
              <a:t>қўйилган</a:t>
            </a:r>
            <a:r>
              <a:rPr lang="ru-RU" dirty="0" smtClean="0"/>
              <a:t> </a:t>
            </a:r>
            <a:r>
              <a:rPr lang="ru-RU" dirty="0" err="1" smtClean="0"/>
              <a:t>эди</a:t>
            </a:r>
            <a:r>
              <a:rPr lang="ru-RU" dirty="0" smtClean="0"/>
              <a:t>. </a:t>
            </a:r>
            <a:r>
              <a:rPr lang="ru-RU" dirty="0" err="1" smtClean="0"/>
              <a:t>Зотан</a:t>
            </a:r>
            <a:r>
              <a:rPr lang="ru-RU" dirty="0" smtClean="0"/>
              <a:t>, шу </a:t>
            </a:r>
            <a:r>
              <a:rPr lang="ru-RU" dirty="0" err="1" smtClean="0"/>
              <a:t>даврда</a:t>
            </a:r>
            <a:r>
              <a:rPr lang="ru-RU" dirty="0" smtClean="0"/>
              <a:t> </a:t>
            </a:r>
            <a:r>
              <a:rPr lang="ru-RU" dirty="0" err="1" smtClean="0"/>
              <a:t>уруш</a:t>
            </a:r>
            <a:r>
              <a:rPr lang="ru-RU" dirty="0" smtClean="0"/>
              <a:t> </a:t>
            </a:r>
            <a:r>
              <a:rPr lang="ru-RU" dirty="0" err="1" smtClean="0"/>
              <a:t>туфайли</a:t>
            </a:r>
            <a:r>
              <a:rPr lang="ru-RU" dirty="0" smtClean="0"/>
              <a:t> </a:t>
            </a:r>
            <a:r>
              <a:rPr lang="ru-RU" dirty="0" err="1" smtClean="0"/>
              <a:t>ўз</a:t>
            </a:r>
            <a:r>
              <a:rPr lang="ru-RU" dirty="0" smtClean="0"/>
              <a:t> </a:t>
            </a:r>
            <a:r>
              <a:rPr lang="ru-RU" dirty="0" err="1" smtClean="0"/>
              <a:t>фаолиятини</a:t>
            </a:r>
            <a:r>
              <a:rPr lang="ru-RU" dirty="0" smtClean="0"/>
              <a:t> </a:t>
            </a:r>
            <a:r>
              <a:rPr lang="ru-RU" dirty="0" err="1" smtClean="0"/>
              <a:t>вақтинча</a:t>
            </a:r>
            <a:r>
              <a:rPr lang="ru-RU" dirty="0" smtClean="0"/>
              <a:t> </a:t>
            </a:r>
            <a:r>
              <a:rPr lang="ru-RU" dirty="0" err="1" smtClean="0"/>
              <a:t>тохтатиб</a:t>
            </a:r>
            <a:r>
              <a:rPr lang="ru-RU" dirty="0" smtClean="0"/>
              <a:t> </a:t>
            </a:r>
            <a:r>
              <a:rPr lang="ru-RU" dirty="0" err="1" smtClean="0"/>
              <a:t>қўйган</a:t>
            </a:r>
            <a:r>
              <a:rPr lang="ru-RU" dirty="0" smtClean="0"/>
              <a:t> газета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журналлар</a:t>
            </a:r>
            <a:r>
              <a:rPr lang="ru-RU" dirty="0" smtClean="0"/>
              <a:t> </a:t>
            </a:r>
            <a:r>
              <a:rPr lang="ru-RU" dirty="0" err="1" smtClean="0"/>
              <a:t>нашр</a:t>
            </a:r>
            <a:r>
              <a:rPr lang="ru-RU" dirty="0" smtClean="0"/>
              <a:t> </a:t>
            </a:r>
            <a:r>
              <a:rPr lang="ru-RU" dirty="0" err="1" smtClean="0"/>
              <a:t>қилина</a:t>
            </a:r>
            <a:r>
              <a:rPr lang="ru-RU" dirty="0" smtClean="0"/>
              <a:t> </a:t>
            </a:r>
            <a:r>
              <a:rPr lang="ru-RU" dirty="0" err="1" smtClean="0"/>
              <a:t>бошланди</a:t>
            </a:r>
            <a:r>
              <a:rPr lang="ru-RU" dirty="0" smtClean="0"/>
              <a:t>. </a:t>
            </a:r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нарса</a:t>
            </a:r>
            <a:r>
              <a:rPr lang="ru-RU" dirty="0" smtClean="0"/>
              <a:t> </a:t>
            </a:r>
            <a:r>
              <a:rPr lang="ru-RU" dirty="0" err="1" smtClean="0"/>
              <a:t>матбуот</a:t>
            </a:r>
            <a:r>
              <a:rPr lang="ru-RU" dirty="0" smtClean="0"/>
              <a:t> </a:t>
            </a:r>
            <a:r>
              <a:rPr lang="ru-RU" dirty="0" err="1" smtClean="0"/>
              <a:t>саҳасига</a:t>
            </a:r>
            <a:r>
              <a:rPr lang="ru-RU" dirty="0" smtClean="0"/>
              <a:t> </a:t>
            </a:r>
            <a:r>
              <a:rPr lang="ru-RU" dirty="0" err="1" smtClean="0"/>
              <a:t>фотомухбирларнинг</a:t>
            </a:r>
            <a:r>
              <a:rPr lang="ru-RU" dirty="0" smtClean="0"/>
              <a:t> </a:t>
            </a:r>
            <a:r>
              <a:rPr lang="ru-RU" dirty="0" err="1" smtClean="0"/>
              <a:t>кўплаб</a:t>
            </a:r>
            <a:r>
              <a:rPr lang="ru-RU" dirty="0" smtClean="0"/>
              <a:t> </a:t>
            </a:r>
            <a:r>
              <a:rPr lang="ru-RU" dirty="0" err="1" smtClean="0"/>
              <a:t>кириб</a:t>
            </a:r>
            <a:r>
              <a:rPr lang="ru-RU" dirty="0" smtClean="0"/>
              <a:t> </a:t>
            </a:r>
            <a:r>
              <a:rPr lang="ru-RU" dirty="0" err="1" smtClean="0"/>
              <a:t>келишига</a:t>
            </a:r>
            <a:r>
              <a:rPr lang="ru-RU" dirty="0" smtClean="0"/>
              <a:t> </a:t>
            </a:r>
            <a:r>
              <a:rPr lang="ru-RU" dirty="0" err="1" smtClean="0"/>
              <a:t>имконият</a:t>
            </a:r>
            <a:r>
              <a:rPr lang="ru-RU" dirty="0" smtClean="0"/>
              <a:t> </a:t>
            </a:r>
            <a:r>
              <a:rPr lang="ru-RU" dirty="0" err="1" smtClean="0"/>
              <a:t>яратди</a:t>
            </a:r>
            <a:r>
              <a:rPr lang="ru-RU" dirty="0" smtClean="0"/>
              <a:t>. </a:t>
            </a:r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даврда</a:t>
            </a:r>
            <a:r>
              <a:rPr lang="ru-RU" dirty="0" smtClean="0"/>
              <a:t> </a:t>
            </a:r>
            <a:r>
              <a:rPr lang="ru-RU" dirty="0" err="1" smtClean="0"/>
              <a:t>катта</a:t>
            </a:r>
            <a:r>
              <a:rPr lang="ru-RU" dirty="0" smtClean="0"/>
              <a:t> </a:t>
            </a:r>
            <a:r>
              <a:rPr lang="ru-RU" dirty="0" err="1" smtClean="0"/>
              <a:t>тажриба</a:t>
            </a:r>
            <a:r>
              <a:rPr lang="ru-RU" dirty="0" smtClean="0"/>
              <a:t> </a:t>
            </a:r>
            <a:r>
              <a:rPr lang="ru-RU" dirty="0" err="1" smtClean="0"/>
              <a:t>орттирган</a:t>
            </a:r>
            <a:r>
              <a:rPr lang="ru-RU" dirty="0" smtClean="0"/>
              <a:t> </a:t>
            </a:r>
            <a:r>
              <a:rPr lang="ru-RU" dirty="0" err="1" smtClean="0"/>
              <a:t>фотожурналистлардан</a:t>
            </a:r>
            <a:r>
              <a:rPr lang="ru-RU" dirty="0" smtClean="0"/>
              <a:t> </a:t>
            </a:r>
            <a:r>
              <a:rPr lang="ru-RU" dirty="0" err="1" smtClean="0"/>
              <a:t>А.Турсунов</a:t>
            </a:r>
            <a:r>
              <a:rPr lang="ru-RU" dirty="0" smtClean="0"/>
              <a:t>, </a:t>
            </a:r>
            <a:r>
              <a:rPr lang="ru-RU" dirty="0" err="1" smtClean="0"/>
              <a:t>К.Розиқов</a:t>
            </a:r>
            <a:r>
              <a:rPr lang="ru-RU" dirty="0" smtClean="0"/>
              <a:t>, </a:t>
            </a:r>
            <a:r>
              <a:rPr lang="ru-RU" dirty="0" err="1" smtClean="0"/>
              <a:t>Н.Ключнев</a:t>
            </a:r>
            <a:r>
              <a:rPr lang="ru-RU" dirty="0" smtClean="0"/>
              <a:t>, </a:t>
            </a:r>
            <a:r>
              <a:rPr lang="ru-RU" dirty="0" err="1" smtClean="0"/>
              <a:t>Г.Перменов</a:t>
            </a:r>
            <a:r>
              <a:rPr lang="ru-RU" dirty="0" smtClean="0"/>
              <a:t>, И. </a:t>
            </a:r>
            <a:r>
              <a:rPr lang="ru-RU" dirty="0" err="1" smtClean="0"/>
              <a:t>Глауберзон</a:t>
            </a:r>
            <a:r>
              <a:rPr lang="ru-RU" dirty="0" smtClean="0"/>
              <a:t>, </a:t>
            </a:r>
            <a:r>
              <a:rPr lang="ru-RU" dirty="0" err="1" smtClean="0"/>
              <a:t>В.Сироткин</a:t>
            </a:r>
            <a:r>
              <a:rPr lang="ru-RU" dirty="0" smtClean="0"/>
              <a:t>, </a:t>
            </a:r>
            <a:r>
              <a:rPr lang="ru-RU" dirty="0" err="1" smtClean="0"/>
              <a:t>И.Збарский</a:t>
            </a:r>
            <a:r>
              <a:rPr lang="ru-RU" dirty="0" smtClean="0"/>
              <a:t>, </a:t>
            </a:r>
            <a:r>
              <a:rPr lang="ru-RU" dirty="0" err="1" smtClean="0"/>
              <a:t>А.Безносов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бошқалар</a:t>
            </a:r>
            <a:r>
              <a:rPr lang="ru-RU" dirty="0" smtClean="0"/>
              <a:t> </a:t>
            </a:r>
            <a:r>
              <a:rPr lang="ru-RU" dirty="0" err="1" smtClean="0"/>
              <a:t>ҳаётнинг</a:t>
            </a:r>
            <a:r>
              <a:rPr lang="ru-RU" dirty="0" smtClean="0"/>
              <a:t> </a:t>
            </a:r>
            <a:r>
              <a:rPr lang="ru-RU" dirty="0" err="1" smtClean="0"/>
              <a:t>қайноқ</a:t>
            </a:r>
            <a:r>
              <a:rPr lang="ru-RU" dirty="0" smtClean="0"/>
              <a:t> </a:t>
            </a:r>
            <a:r>
              <a:rPr lang="ru-RU" dirty="0" err="1" smtClean="0"/>
              <a:t>ўчоқларида</a:t>
            </a:r>
            <a:r>
              <a:rPr lang="ru-RU" dirty="0" smtClean="0"/>
              <a:t> </a:t>
            </a:r>
            <a:r>
              <a:rPr lang="ru-RU" dirty="0" err="1" smtClean="0"/>
              <a:t>бўлиб</a:t>
            </a:r>
            <a:r>
              <a:rPr lang="ru-RU" dirty="0" smtClean="0"/>
              <a:t> </a:t>
            </a:r>
            <a:r>
              <a:rPr lang="ru-RU" dirty="0" err="1" smtClean="0"/>
              <a:t>кўплаб</a:t>
            </a:r>
            <a:r>
              <a:rPr lang="ru-RU" dirty="0" smtClean="0"/>
              <a:t> </a:t>
            </a:r>
            <a:r>
              <a:rPr lang="ru-RU" dirty="0" err="1" smtClean="0"/>
              <a:t>суратлар</a:t>
            </a:r>
            <a:r>
              <a:rPr lang="ru-RU" dirty="0" smtClean="0"/>
              <a:t> </a:t>
            </a:r>
            <a:r>
              <a:rPr lang="ru-RU" dirty="0" err="1" smtClean="0"/>
              <a:t>ишладилар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32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2" y="1067480"/>
            <a:ext cx="5937996" cy="3748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46" y="303984"/>
            <a:ext cx="4269005" cy="57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58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466" y="271599"/>
            <a:ext cx="92392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75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824"/>
          </a:xfrm>
        </p:spPr>
        <p:txBody>
          <a:bodyPr/>
          <a:lstStyle/>
          <a:p>
            <a:r>
              <a:rPr lang="uz-Cyrl-UZ" dirty="0" smtClean="0"/>
              <a:t>Урушдан кейинги йиллар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8537"/>
            <a:ext cx="10515600" cy="4818426"/>
          </a:xfrm>
        </p:spPr>
        <p:txBody>
          <a:bodyPr>
            <a:normAutofit/>
          </a:bodyPr>
          <a:lstStyle/>
          <a:p>
            <a:r>
              <a:rPr lang="ru-RU" dirty="0" smtClean="0"/>
              <a:t>50- </a:t>
            </a:r>
            <a:r>
              <a:rPr lang="ru-RU" dirty="0" err="1" smtClean="0"/>
              <a:t>йиллар</a:t>
            </a:r>
            <a:r>
              <a:rPr lang="ru-RU" dirty="0" smtClean="0"/>
              <a:t> </a:t>
            </a:r>
            <a:r>
              <a:rPr lang="ru-RU" dirty="0" err="1" smtClean="0"/>
              <a:t>жамият</a:t>
            </a:r>
            <a:r>
              <a:rPr lang="ru-RU" dirty="0" smtClean="0"/>
              <a:t> </a:t>
            </a:r>
            <a:r>
              <a:rPr lang="ru-RU" dirty="0" err="1" smtClean="0"/>
              <a:t>ҳаётида</a:t>
            </a:r>
            <a:r>
              <a:rPr lang="ru-RU" dirty="0" smtClean="0"/>
              <a:t>, шу </a:t>
            </a:r>
            <a:r>
              <a:rPr lang="ru-RU" dirty="0" err="1" smtClean="0"/>
              <a:t>жумладан</a:t>
            </a:r>
            <a:r>
              <a:rPr lang="ru-RU" dirty="0" smtClean="0"/>
              <a:t>, фотография </a:t>
            </a:r>
            <a:r>
              <a:rPr lang="ru-RU" dirty="0" err="1" smtClean="0"/>
              <a:t>соҳасида</a:t>
            </a:r>
            <a:r>
              <a:rPr lang="ru-RU" dirty="0" smtClean="0"/>
              <a:t> </a:t>
            </a:r>
            <a:r>
              <a:rPr lang="ru-RU" dirty="0" err="1" smtClean="0"/>
              <a:t>ҳам</a:t>
            </a:r>
            <a:r>
              <a:rPr lang="ru-RU" dirty="0" smtClean="0"/>
              <a:t> </a:t>
            </a:r>
            <a:r>
              <a:rPr lang="ru-RU" dirty="0" err="1" smtClean="0"/>
              <a:t>бурулиш</a:t>
            </a:r>
            <a:r>
              <a:rPr lang="ru-RU" dirty="0" smtClean="0"/>
              <a:t> </a:t>
            </a:r>
            <a:r>
              <a:rPr lang="ru-RU" dirty="0" err="1" smtClean="0"/>
              <a:t>даври</a:t>
            </a:r>
            <a:r>
              <a:rPr lang="ru-RU" dirty="0" smtClean="0"/>
              <a:t> </a:t>
            </a:r>
            <a:r>
              <a:rPr lang="ru-RU" dirty="0" err="1" smtClean="0"/>
              <a:t>бўлди</a:t>
            </a:r>
            <a:r>
              <a:rPr lang="ru-RU" dirty="0" smtClean="0"/>
              <a:t>, фотография </a:t>
            </a:r>
            <a:r>
              <a:rPr lang="ru-RU" dirty="0" err="1" smtClean="0"/>
              <a:t>соҳасига</a:t>
            </a:r>
            <a:r>
              <a:rPr lang="ru-RU" dirty="0" smtClean="0"/>
              <a:t> </a:t>
            </a:r>
            <a:r>
              <a:rPr lang="ru-RU" dirty="0" err="1" smtClean="0"/>
              <a:t>кўплаб</a:t>
            </a:r>
            <a:r>
              <a:rPr lang="ru-RU" dirty="0" smtClean="0"/>
              <a:t> </a:t>
            </a:r>
            <a:r>
              <a:rPr lang="ru-RU" dirty="0" err="1" smtClean="0"/>
              <a:t>ёшлар</a:t>
            </a:r>
            <a:r>
              <a:rPr lang="ru-RU" dirty="0" smtClean="0"/>
              <a:t> </a:t>
            </a:r>
            <a:r>
              <a:rPr lang="ru-RU" dirty="0" err="1" smtClean="0"/>
              <a:t>дадил</a:t>
            </a:r>
            <a:r>
              <a:rPr lang="ru-RU" dirty="0" smtClean="0"/>
              <a:t> </a:t>
            </a:r>
            <a:r>
              <a:rPr lang="ru-RU" dirty="0" err="1" smtClean="0"/>
              <a:t>кириб</a:t>
            </a:r>
            <a:r>
              <a:rPr lang="ru-RU" dirty="0" smtClean="0"/>
              <a:t> </a:t>
            </a:r>
            <a:r>
              <a:rPr lang="ru-RU" dirty="0" err="1" smtClean="0"/>
              <a:t>келдилар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улар </a:t>
            </a:r>
            <a:r>
              <a:rPr lang="ru-RU" dirty="0" err="1" smtClean="0"/>
              <a:t>ҳаётда</a:t>
            </a:r>
            <a:r>
              <a:rPr lang="ru-RU" dirty="0" smtClean="0"/>
              <a:t> </a:t>
            </a:r>
            <a:r>
              <a:rPr lang="ru-RU" dirty="0" err="1" smtClean="0"/>
              <a:t>муносиб</a:t>
            </a:r>
            <a:r>
              <a:rPr lang="ru-RU" dirty="0" smtClean="0"/>
              <a:t> </a:t>
            </a:r>
            <a:r>
              <a:rPr lang="ru-RU" dirty="0" err="1" smtClean="0"/>
              <a:t>ўрин</a:t>
            </a:r>
            <a:r>
              <a:rPr lang="ru-RU" dirty="0" smtClean="0"/>
              <a:t> </a:t>
            </a:r>
            <a:r>
              <a:rPr lang="ru-RU" dirty="0" err="1" smtClean="0"/>
              <a:t>топдилар</a:t>
            </a:r>
            <a:r>
              <a:rPr lang="ru-RU" dirty="0" smtClean="0"/>
              <a:t>. Газета </a:t>
            </a:r>
            <a:r>
              <a:rPr lang="ru-RU" dirty="0" err="1" smtClean="0"/>
              <a:t>ва</a:t>
            </a:r>
            <a:r>
              <a:rPr lang="ru-RU" dirty="0" smtClean="0"/>
              <a:t> журнал </a:t>
            </a:r>
            <a:r>
              <a:rPr lang="ru-RU" dirty="0" err="1" smtClean="0"/>
              <a:t>саҳифаларида</a:t>
            </a:r>
            <a:r>
              <a:rPr lang="ru-RU" dirty="0" smtClean="0"/>
              <a:t> </a:t>
            </a:r>
            <a:r>
              <a:rPr lang="ru-RU" dirty="0" err="1" smtClean="0"/>
              <a:t>эълон</a:t>
            </a:r>
            <a:r>
              <a:rPr lang="ru-RU" dirty="0" smtClean="0"/>
              <a:t> </a:t>
            </a:r>
            <a:r>
              <a:rPr lang="ru-RU" dirty="0" err="1" smtClean="0"/>
              <a:t>қилинган</a:t>
            </a:r>
            <a:r>
              <a:rPr lang="ru-RU" dirty="0" smtClean="0"/>
              <a:t> </a:t>
            </a:r>
            <a:r>
              <a:rPr lang="ru-RU" dirty="0" err="1" smtClean="0"/>
              <a:t>суратларда</a:t>
            </a:r>
            <a:r>
              <a:rPr lang="ru-RU" dirty="0" smtClean="0"/>
              <a:t>, </a:t>
            </a:r>
            <a:r>
              <a:rPr lang="ru-RU" dirty="0" err="1" smtClean="0"/>
              <a:t>фотосанъатга</a:t>
            </a:r>
            <a:r>
              <a:rPr lang="ru-RU" dirty="0" smtClean="0"/>
              <a:t> </a:t>
            </a:r>
            <a:r>
              <a:rPr lang="ru-RU" dirty="0" err="1" smtClean="0"/>
              <a:t>бағишланган</a:t>
            </a:r>
            <a:r>
              <a:rPr lang="ru-RU" dirty="0" smtClean="0"/>
              <a:t> </a:t>
            </a:r>
            <a:r>
              <a:rPr lang="ru-RU" dirty="0" err="1" smtClean="0"/>
              <a:t>кўргазмаларда</a:t>
            </a:r>
            <a:r>
              <a:rPr lang="ru-RU" dirty="0" smtClean="0"/>
              <a:t> </a:t>
            </a:r>
            <a:r>
              <a:rPr lang="ru-RU" dirty="0" err="1" smtClean="0"/>
              <a:t>ҳаётнинг</a:t>
            </a:r>
            <a:r>
              <a:rPr lang="ru-RU" dirty="0" smtClean="0"/>
              <a:t> </a:t>
            </a:r>
            <a:r>
              <a:rPr lang="ru-RU" dirty="0" err="1" smtClean="0"/>
              <a:t>нақд</a:t>
            </a:r>
            <a:r>
              <a:rPr lang="ru-RU" dirty="0" smtClean="0"/>
              <a:t> </a:t>
            </a:r>
            <a:r>
              <a:rPr lang="ru-RU" dirty="0" err="1" smtClean="0"/>
              <a:t>ўзи</a:t>
            </a:r>
            <a:r>
              <a:rPr lang="ru-RU" dirty="0" smtClean="0"/>
              <a:t> </a:t>
            </a:r>
            <a:r>
              <a:rPr lang="ru-RU" dirty="0" err="1" smtClean="0"/>
              <a:t>бутун</a:t>
            </a:r>
            <a:r>
              <a:rPr lang="ru-RU" dirty="0" smtClean="0"/>
              <a:t> </a:t>
            </a:r>
            <a:r>
              <a:rPr lang="ru-RU" dirty="0" err="1" smtClean="0"/>
              <a:t>қарама-қаршиликлари</a:t>
            </a:r>
            <a:r>
              <a:rPr lang="ru-RU" dirty="0" smtClean="0"/>
              <a:t>, </a:t>
            </a:r>
            <a:r>
              <a:rPr lang="ru-RU" dirty="0" err="1" smtClean="0"/>
              <a:t>зиддиятлари</a:t>
            </a:r>
            <a:r>
              <a:rPr lang="ru-RU" dirty="0" smtClean="0"/>
              <a:t> </a:t>
            </a:r>
            <a:r>
              <a:rPr lang="ru-RU" dirty="0" err="1" smtClean="0"/>
              <a:t>билан</a:t>
            </a:r>
            <a:r>
              <a:rPr lang="ru-RU" dirty="0" smtClean="0"/>
              <a:t> </a:t>
            </a:r>
            <a:r>
              <a:rPr lang="ru-RU" dirty="0" err="1" smtClean="0"/>
              <a:t>намоён</a:t>
            </a:r>
            <a:r>
              <a:rPr lang="ru-RU" dirty="0" smtClean="0"/>
              <a:t> </a:t>
            </a:r>
            <a:r>
              <a:rPr lang="ru-RU" dirty="0" err="1" smtClean="0"/>
              <a:t>бўла</a:t>
            </a:r>
            <a:r>
              <a:rPr lang="ru-RU" dirty="0" smtClean="0"/>
              <a:t> </a:t>
            </a:r>
            <a:r>
              <a:rPr lang="ru-RU" dirty="0" err="1" smtClean="0"/>
              <a:t>бошлади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60- </a:t>
            </a:r>
            <a:r>
              <a:rPr lang="ru-RU" dirty="0" err="1" smtClean="0"/>
              <a:t>йиллардан</a:t>
            </a:r>
            <a:r>
              <a:rPr lang="ru-RU" dirty="0" smtClean="0"/>
              <a:t> </a:t>
            </a:r>
            <a:r>
              <a:rPr lang="ru-RU" dirty="0" err="1" smtClean="0"/>
              <a:t>кейин</a:t>
            </a:r>
            <a:r>
              <a:rPr lang="ru-RU" dirty="0" smtClean="0"/>
              <a:t> </a:t>
            </a:r>
            <a:r>
              <a:rPr lang="ru-RU" dirty="0" err="1" smtClean="0"/>
              <a:t>нашр</a:t>
            </a:r>
            <a:r>
              <a:rPr lang="ru-RU" dirty="0" smtClean="0"/>
              <a:t> </a:t>
            </a:r>
            <a:r>
              <a:rPr lang="ru-RU" dirty="0" err="1" smtClean="0"/>
              <a:t>этилган</a:t>
            </a:r>
            <a:r>
              <a:rPr lang="ru-RU" dirty="0" smtClean="0"/>
              <a:t> газета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журналларда</a:t>
            </a:r>
            <a:r>
              <a:rPr lang="ru-RU" dirty="0" smtClean="0"/>
              <a:t> </a:t>
            </a:r>
            <a:r>
              <a:rPr lang="ru-RU" dirty="0" err="1" smtClean="0"/>
              <a:t>чоп</a:t>
            </a:r>
            <a:r>
              <a:rPr lang="ru-RU" dirty="0" smtClean="0"/>
              <a:t> </a:t>
            </a:r>
            <a:r>
              <a:rPr lang="ru-RU" dirty="0" err="1" smtClean="0"/>
              <a:t>қилинган</a:t>
            </a:r>
            <a:r>
              <a:rPr lang="ru-RU" dirty="0" smtClean="0"/>
              <a:t> </a:t>
            </a:r>
            <a:r>
              <a:rPr lang="ru-RU" dirty="0" err="1" smtClean="0"/>
              <a:t>фотосуратларнинг</a:t>
            </a:r>
            <a:r>
              <a:rPr lang="ru-RU" dirty="0" smtClean="0"/>
              <a:t> </a:t>
            </a:r>
            <a:r>
              <a:rPr lang="ru-RU" dirty="0" err="1" smtClean="0"/>
              <a:t>тематикаси</a:t>
            </a:r>
            <a:r>
              <a:rPr lang="ru-RU" dirty="0" smtClean="0"/>
              <a:t> </a:t>
            </a:r>
            <a:r>
              <a:rPr lang="ru-RU" dirty="0" err="1" smtClean="0"/>
              <a:t>ҳоят</a:t>
            </a:r>
            <a:r>
              <a:rPr lang="ru-RU" dirty="0" smtClean="0"/>
              <a:t> ранг-</a:t>
            </a:r>
            <a:r>
              <a:rPr lang="ru-RU" dirty="0" err="1" smtClean="0"/>
              <a:t>баранглашди</a:t>
            </a:r>
            <a:r>
              <a:rPr lang="ru-RU" dirty="0" smtClean="0"/>
              <a:t>. </a:t>
            </a:r>
            <a:r>
              <a:rPr lang="ru-RU" dirty="0" err="1" smtClean="0"/>
              <a:t>Фотомухбирларнинг</a:t>
            </a:r>
            <a:r>
              <a:rPr lang="ru-RU" dirty="0" smtClean="0"/>
              <a:t> </a:t>
            </a:r>
            <a:r>
              <a:rPr lang="ru-RU" dirty="0" err="1" smtClean="0"/>
              <a:t>асарларидан</a:t>
            </a:r>
            <a:r>
              <a:rPr lang="ru-RU" dirty="0" smtClean="0"/>
              <a:t> </a:t>
            </a:r>
            <a:r>
              <a:rPr lang="ru-RU" dirty="0" err="1" smtClean="0"/>
              <a:t>иборат</a:t>
            </a:r>
            <a:r>
              <a:rPr lang="ru-RU" dirty="0" smtClean="0"/>
              <a:t> </a:t>
            </a:r>
            <a:r>
              <a:rPr lang="ru-RU" dirty="0" err="1" smtClean="0"/>
              <a:t>фотокўргазмалар</a:t>
            </a:r>
            <a:r>
              <a:rPr lang="ru-RU" dirty="0" smtClean="0"/>
              <a:t> </a:t>
            </a:r>
            <a:r>
              <a:rPr lang="ru-RU" dirty="0" err="1" smtClean="0"/>
              <a:t>ташкил</a:t>
            </a:r>
            <a:r>
              <a:rPr lang="ru-RU" dirty="0" smtClean="0"/>
              <a:t> </a:t>
            </a:r>
            <a:r>
              <a:rPr lang="ru-RU" dirty="0" err="1" smtClean="0"/>
              <a:t>этиш</a:t>
            </a:r>
            <a:r>
              <a:rPr lang="ru-RU" dirty="0" smtClean="0"/>
              <a:t> </a:t>
            </a:r>
            <a:r>
              <a:rPr lang="ru-RU" dirty="0" err="1" smtClean="0"/>
              <a:t>йўлга</a:t>
            </a:r>
            <a:r>
              <a:rPr lang="ru-RU" dirty="0" smtClean="0"/>
              <a:t> </a:t>
            </a:r>
            <a:r>
              <a:rPr lang="ru-RU" dirty="0" err="1" smtClean="0"/>
              <a:t>қўйила</a:t>
            </a:r>
            <a:r>
              <a:rPr lang="ru-RU" dirty="0" smtClean="0"/>
              <a:t> </a:t>
            </a:r>
            <a:r>
              <a:rPr lang="ru-RU" dirty="0" err="1" smtClean="0"/>
              <a:t>бошланди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969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2" y="76608"/>
            <a:ext cx="5334997" cy="36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473" y="203971"/>
            <a:ext cx="5101590" cy="3549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283" y="3609975"/>
            <a:ext cx="4687871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4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85"/>
            <a:ext cx="6211261" cy="4223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46" y="0"/>
            <a:ext cx="4111930" cy="60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8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25" y="249512"/>
            <a:ext cx="4073262" cy="5968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244" y="78377"/>
            <a:ext cx="4419452" cy="64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58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 smtClean="0"/>
              <a:t>Ўзбекистон фотожурналистикаси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 smtClean="0"/>
              <a:t>Фотографиямизнинг</a:t>
            </a:r>
            <a:r>
              <a:rPr lang="ru-RU" dirty="0" smtClean="0"/>
              <a:t> </a:t>
            </a:r>
            <a:r>
              <a:rPr lang="ru-RU" dirty="0" err="1" smtClean="0"/>
              <a:t>ҳам</a:t>
            </a:r>
            <a:r>
              <a:rPr lang="ru-RU" dirty="0" smtClean="0"/>
              <a:t> сон, </a:t>
            </a:r>
            <a:r>
              <a:rPr lang="ru-RU" dirty="0" err="1" smtClean="0"/>
              <a:t>ҳам</a:t>
            </a:r>
            <a:r>
              <a:rPr lang="ru-RU" dirty="0" smtClean="0"/>
              <a:t> </a:t>
            </a:r>
            <a:r>
              <a:rPr lang="ru-RU" dirty="0" err="1" smtClean="0"/>
              <a:t>сифат</a:t>
            </a:r>
            <a:r>
              <a:rPr lang="ru-RU" dirty="0" smtClean="0"/>
              <a:t> </a:t>
            </a:r>
            <a:r>
              <a:rPr lang="ru-RU" dirty="0" err="1" smtClean="0"/>
              <a:t>жиҳатидан</a:t>
            </a:r>
            <a:r>
              <a:rPr lang="ru-RU" dirty="0" smtClean="0"/>
              <a:t> </a:t>
            </a:r>
            <a:r>
              <a:rPr lang="ru-RU" dirty="0" err="1" smtClean="0"/>
              <a:t>ўсиши</a:t>
            </a:r>
            <a:r>
              <a:rPr lang="ru-RU" dirty="0" smtClean="0"/>
              <a:t> </a:t>
            </a:r>
            <a:r>
              <a:rPr lang="ru-RU" dirty="0" err="1" smtClean="0"/>
              <a:t>мустақиллик</a:t>
            </a:r>
            <a:r>
              <a:rPr lang="ru-RU" dirty="0" smtClean="0"/>
              <a:t> </a:t>
            </a:r>
            <a:r>
              <a:rPr lang="ru-RU" dirty="0" err="1" smtClean="0"/>
              <a:t>йилларига</a:t>
            </a:r>
            <a:r>
              <a:rPr lang="ru-RU" dirty="0" smtClean="0"/>
              <a:t> </a:t>
            </a:r>
            <a:r>
              <a:rPr lang="ru-RU" dirty="0" err="1" smtClean="0"/>
              <a:t>тўғри</a:t>
            </a:r>
            <a:r>
              <a:rPr lang="ru-RU" dirty="0" smtClean="0"/>
              <a:t> </a:t>
            </a:r>
            <a:r>
              <a:rPr lang="ru-RU" dirty="0" err="1" smtClean="0"/>
              <a:t>келди</a:t>
            </a:r>
            <a:r>
              <a:rPr lang="ru-RU" dirty="0" smtClean="0"/>
              <a:t>. </a:t>
            </a:r>
            <a:r>
              <a:rPr lang="ru-RU" dirty="0" err="1" smtClean="0"/>
              <a:t>Соҳага</a:t>
            </a:r>
            <a:r>
              <a:rPr lang="ru-RU" dirty="0" smtClean="0"/>
              <a:t> </a:t>
            </a:r>
            <a:r>
              <a:rPr lang="ru-RU" dirty="0" err="1" smtClean="0"/>
              <a:t>янги</a:t>
            </a:r>
            <a:r>
              <a:rPr lang="ru-RU" dirty="0" smtClean="0"/>
              <a:t> </a:t>
            </a:r>
            <a:r>
              <a:rPr lang="ru-RU" dirty="0" err="1" smtClean="0"/>
              <a:t>истеъдодли</a:t>
            </a:r>
            <a:r>
              <a:rPr lang="ru-RU" dirty="0" smtClean="0"/>
              <a:t> </a:t>
            </a:r>
            <a:r>
              <a:rPr lang="ru-RU" dirty="0" err="1" smtClean="0"/>
              <a:t>кучлар</a:t>
            </a:r>
            <a:r>
              <a:rPr lang="ru-RU" dirty="0" smtClean="0"/>
              <a:t> </a:t>
            </a:r>
            <a:r>
              <a:rPr lang="ru-RU" dirty="0" err="1" smtClean="0"/>
              <a:t>қўшилди</a:t>
            </a:r>
            <a:r>
              <a:rPr lang="ru-RU" dirty="0" smtClean="0"/>
              <a:t>. Фотография </a:t>
            </a:r>
            <a:r>
              <a:rPr lang="ru-RU" dirty="0" err="1" smtClean="0"/>
              <a:t>техникаси</a:t>
            </a:r>
            <a:r>
              <a:rPr lang="ru-RU" dirty="0" smtClean="0"/>
              <a:t> </a:t>
            </a:r>
            <a:r>
              <a:rPr lang="ru-RU" dirty="0" err="1" smtClean="0"/>
              <a:t>ўсди</a:t>
            </a:r>
            <a:r>
              <a:rPr lang="ru-RU" dirty="0" smtClean="0"/>
              <a:t>, </a:t>
            </a:r>
            <a:r>
              <a:rPr lang="ru-RU" dirty="0" err="1" smtClean="0"/>
              <a:t>янги</a:t>
            </a:r>
            <a:r>
              <a:rPr lang="ru-RU" dirty="0" smtClean="0"/>
              <a:t> </a:t>
            </a:r>
            <a:r>
              <a:rPr lang="ru-RU" dirty="0" err="1" smtClean="0"/>
              <a:t>аппаратлар</a:t>
            </a:r>
            <a:r>
              <a:rPr lang="ru-RU" dirty="0" smtClean="0"/>
              <a:t> </a:t>
            </a:r>
            <a:r>
              <a:rPr lang="ru-RU" dirty="0" err="1" smtClean="0"/>
              <a:t>пайдо</a:t>
            </a:r>
            <a:r>
              <a:rPr lang="ru-RU" dirty="0" smtClean="0"/>
              <a:t> </a:t>
            </a:r>
            <a:r>
              <a:rPr lang="ru-RU" dirty="0" err="1" smtClean="0"/>
              <a:t>бўлди</a:t>
            </a:r>
            <a:r>
              <a:rPr lang="ru-RU" dirty="0" smtClean="0"/>
              <a:t>. </a:t>
            </a:r>
            <a:r>
              <a:rPr lang="ru-RU" dirty="0" err="1" smtClean="0"/>
              <a:t>Таниқли</a:t>
            </a:r>
            <a:r>
              <a:rPr lang="ru-RU" dirty="0" smtClean="0"/>
              <a:t> </a:t>
            </a:r>
            <a:r>
              <a:rPr lang="ru-RU" dirty="0" err="1" smtClean="0"/>
              <a:t>фотографларимиз</a:t>
            </a:r>
            <a:r>
              <a:rPr lang="ru-RU" dirty="0" smtClean="0"/>
              <a:t> </a:t>
            </a:r>
            <a:r>
              <a:rPr lang="ru-RU" dirty="0" err="1" smtClean="0"/>
              <a:t>кўргазмалари</a:t>
            </a:r>
            <a:r>
              <a:rPr lang="ru-RU" dirty="0" smtClean="0"/>
              <a:t> </a:t>
            </a:r>
            <a:r>
              <a:rPr lang="ru-RU" dirty="0" err="1" smtClean="0"/>
              <a:t>намойиши</a:t>
            </a:r>
            <a:r>
              <a:rPr lang="ru-RU" dirty="0" smtClean="0"/>
              <a:t> </a:t>
            </a:r>
            <a:r>
              <a:rPr lang="ru-RU" dirty="0" err="1" smtClean="0"/>
              <a:t>яхши</a:t>
            </a:r>
            <a:r>
              <a:rPr lang="ru-RU" dirty="0" smtClean="0"/>
              <a:t> </a:t>
            </a:r>
            <a:r>
              <a:rPr lang="ru-RU" dirty="0" err="1" smtClean="0"/>
              <a:t>бир</a:t>
            </a:r>
            <a:r>
              <a:rPr lang="ru-RU" dirty="0" smtClean="0"/>
              <a:t> </a:t>
            </a:r>
            <a:r>
              <a:rPr lang="ru-RU" dirty="0" err="1" smtClean="0"/>
              <a:t>анъанага</a:t>
            </a:r>
            <a:r>
              <a:rPr lang="ru-RU" dirty="0" smtClean="0"/>
              <a:t> </a:t>
            </a:r>
            <a:r>
              <a:rPr lang="ru-RU" dirty="0" err="1" smtClean="0"/>
              <a:t>айланди</a:t>
            </a:r>
            <a:r>
              <a:rPr lang="ru-RU" dirty="0" smtClean="0"/>
              <a:t>. Россия, Франция, Япония, </a:t>
            </a:r>
            <a:r>
              <a:rPr lang="ru-RU" dirty="0" err="1" smtClean="0"/>
              <a:t>Белгия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бошқа</a:t>
            </a:r>
            <a:r>
              <a:rPr lang="ru-RU" dirty="0" smtClean="0"/>
              <a:t> </a:t>
            </a:r>
            <a:r>
              <a:rPr lang="ru-RU" dirty="0" err="1" smtClean="0"/>
              <a:t>мамлакатларда</a:t>
            </a:r>
            <a:r>
              <a:rPr lang="ru-RU" dirty="0" smtClean="0"/>
              <a:t> </a:t>
            </a:r>
            <a:r>
              <a:rPr lang="ru-RU" dirty="0" err="1" smtClean="0"/>
              <a:t>фотосанъатимизнинг</a:t>
            </a:r>
            <a:r>
              <a:rPr lang="ru-RU" dirty="0" smtClean="0"/>
              <a:t> </a:t>
            </a:r>
            <a:r>
              <a:rPr lang="ru-RU" dirty="0" err="1" smtClean="0"/>
              <a:t>энг</a:t>
            </a:r>
            <a:r>
              <a:rPr lang="ru-RU" dirty="0" smtClean="0"/>
              <a:t> </a:t>
            </a:r>
            <a:r>
              <a:rPr lang="ru-RU" dirty="0" err="1" smtClean="0"/>
              <a:t>яхши</a:t>
            </a:r>
            <a:r>
              <a:rPr lang="ru-RU" dirty="0" smtClean="0"/>
              <a:t> </a:t>
            </a:r>
            <a:r>
              <a:rPr lang="ru-RU" dirty="0" err="1" smtClean="0"/>
              <a:t>намуналари</a:t>
            </a:r>
            <a:r>
              <a:rPr lang="ru-RU" dirty="0" smtClean="0"/>
              <a:t> </a:t>
            </a:r>
            <a:r>
              <a:rPr lang="ru-RU" dirty="0" err="1" smtClean="0"/>
              <a:t>намойиш</a:t>
            </a:r>
            <a:r>
              <a:rPr lang="ru-RU" dirty="0" smtClean="0"/>
              <a:t> </a:t>
            </a:r>
            <a:r>
              <a:rPr lang="ru-RU" dirty="0" err="1" smtClean="0"/>
              <a:t>этилди</a:t>
            </a:r>
            <a:r>
              <a:rPr lang="ru-RU" dirty="0" smtClean="0"/>
              <a:t>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юқори</a:t>
            </a:r>
            <a:r>
              <a:rPr lang="ru-RU" dirty="0" smtClean="0"/>
              <a:t> </a:t>
            </a:r>
            <a:r>
              <a:rPr lang="ru-RU" dirty="0" err="1" smtClean="0"/>
              <a:t>баҳо</a:t>
            </a:r>
            <a:r>
              <a:rPr lang="ru-RU" dirty="0" smtClean="0"/>
              <a:t> </a:t>
            </a:r>
            <a:r>
              <a:rPr lang="ru-RU" dirty="0" err="1" smtClean="0"/>
              <a:t>олди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Ҳаётнинг</a:t>
            </a:r>
            <a:r>
              <a:rPr lang="ru-RU" dirty="0" smtClean="0"/>
              <a:t> </a:t>
            </a:r>
            <a:r>
              <a:rPr lang="ru-RU" dirty="0" err="1" smtClean="0"/>
              <a:t>ҳар</a:t>
            </a:r>
            <a:r>
              <a:rPr lang="ru-RU" dirty="0" smtClean="0"/>
              <a:t> </a:t>
            </a:r>
            <a:r>
              <a:rPr lang="ru-RU" dirty="0" err="1" smtClean="0"/>
              <a:t>бир</a:t>
            </a:r>
            <a:r>
              <a:rPr lang="ru-RU" dirty="0" smtClean="0"/>
              <a:t>, </a:t>
            </a:r>
            <a:r>
              <a:rPr lang="ru-RU" dirty="0" err="1" smtClean="0"/>
              <a:t>наинки</a:t>
            </a:r>
            <a:r>
              <a:rPr lang="ru-RU" dirty="0" smtClean="0"/>
              <a:t> </a:t>
            </a:r>
            <a:r>
              <a:rPr lang="ru-RU" dirty="0" err="1" smtClean="0"/>
              <a:t>йили</a:t>
            </a:r>
            <a:r>
              <a:rPr lang="ru-RU" dirty="0" smtClean="0"/>
              <a:t>, балки </a:t>
            </a:r>
            <a:r>
              <a:rPr lang="ru-RU" dirty="0" err="1" smtClean="0"/>
              <a:t>ойи</a:t>
            </a:r>
            <a:r>
              <a:rPr lang="ru-RU" dirty="0" smtClean="0"/>
              <a:t>, </a:t>
            </a:r>
            <a:r>
              <a:rPr lang="ru-RU" dirty="0" err="1" smtClean="0"/>
              <a:t>куни</a:t>
            </a:r>
            <a:r>
              <a:rPr lang="ru-RU" dirty="0" smtClean="0"/>
              <a:t> </a:t>
            </a:r>
            <a:r>
              <a:rPr lang="ru-RU" dirty="0" err="1" smtClean="0"/>
              <a:t>тарихда</a:t>
            </a:r>
            <a:r>
              <a:rPr lang="ru-RU" dirty="0" smtClean="0"/>
              <a:t> </a:t>
            </a:r>
            <a:r>
              <a:rPr lang="ru-RU" dirty="0" err="1" smtClean="0"/>
              <a:t>қандайдир</a:t>
            </a:r>
            <a:r>
              <a:rPr lang="ru-RU" dirty="0" smtClean="0"/>
              <a:t> </a:t>
            </a:r>
            <a:r>
              <a:rPr lang="ru-RU" dirty="0" err="1" smtClean="0"/>
              <a:t>унутилмайдиган</a:t>
            </a:r>
            <a:r>
              <a:rPr lang="ru-RU" dirty="0" smtClean="0"/>
              <a:t> из </a:t>
            </a:r>
            <a:r>
              <a:rPr lang="ru-RU" dirty="0" err="1" smtClean="0"/>
              <a:t>қолдирди</a:t>
            </a:r>
            <a:r>
              <a:rPr lang="ru-RU" dirty="0" smtClean="0"/>
              <a:t>. </a:t>
            </a:r>
            <a:r>
              <a:rPr lang="ru-RU" dirty="0" err="1" smtClean="0"/>
              <a:t>Ҳар</a:t>
            </a:r>
            <a:r>
              <a:rPr lang="ru-RU" dirty="0" smtClean="0"/>
              <a:t> </a:t>
            </a:r>
            <a:r>
              <a:rPr lang="ru-RU" dirty="0" err="1" smtClean="0"/>
              <a:t>бир</a:t>
            </a:r>
            <a:r>
              <a:rPr lang="ru-RU" dirty="0" smtClean="0"/>
              <a:t> </a:t>
            </a:r>
            <a:r>
              <a:rPr lang="ru-RU" dirty="0" err="1" smtClean="0"/>
              <a:t>воқеа</a:t>
            </a:r>
            <a:r>
              <a:rPr lang="ru-RU" dirty="0" smtClean="0"/>
              <a:t> </a:t>
            </a:r>
            <a:r>
              <a:rPr lang="ru-RU" dirty="0" err="1" smtClean="0"/>
              <a:t>тасвирга</a:t>
            </a:r>
            <a:r>
              <a:rPr lang="ru-RU" dirty="0" smtClean="0"/>
              <a:t> </a:t>
            </a:r>
            <a:r>
              <a:rPr lang="ru-RU" dirty="0" err="1" smtClean="0"/>
              <a:t>олинса</a:t>
            </a:r>
            <a:r>
              <a:rPr lang="ru-RU" dirty="0" smtClean="0"/>
              <a:t>, у </a:t>
            </a:r>
            <a:r>
              <a:rPr lang="ru-RU" dirty="0" err="1" smtClean="0"/>
              <a:t>ўз</a:t>
            </a:r>
            <a:r>
              <a:rPr lang="ru-RU" dirty="0" smtClean="0"/>
              <a:t> </a:t>
            </a:r>
            <a:r>
              <a:rPr lang="ru-RU" dirty="0" err="1" smtClean="0"/>
              <a:t>ижодчиларигагина</a:t>
            </a:r>
            <a:r>
              <a:rPr lang="ru-RU" dirty="0" smtClean="0"/>
              <a:t> </a:t>
            </a:r>
            <a:r>
              <a:rPr lang="ru-RU" dirty="0" err="1" smtClean="0"/>
              <a:t>эмас</a:t>
            </a:r>
            <a:r>
              <a:rPr lang="ru-RU" dirty="0" smtClean="0"/>
              <a:t>, балки </a:t>
            </a:r>
            <a:r>
              <a:rPr lang="ru-RU" dirty="0" err="1" smtClean="0"/>
              <a:t>кенг</a:t>
            </a:r>
            <a:r>
              <a:rPr lang="ru-RU" dirty="0" smtClean="0"/>
              <a:t> </a:t>
            </a:r>
            <a:r>
              <a:rPr lang="ru-RU" dirty="0" err="1" smtClean="0"/>
              <a:t>жамоатчиликка</a:t>
            </a:r>
            <a:r>
              <a:rPr lang="ru-RU" dirty="0" smtClean="0"/>
              <a:t> </a:t>
            </a:r>
            <a:r>
              <a:rPr lang="ru-RU" dirty="0" err="1" smtClean="0"/>
              <a:t>аён</a:t>
            </a:r>
            <a:r>
              <a:rPr lang="ru-RU" dirty="0" smtClean="0"/>
              <a:t> </a:t>
            </a:r>
            <a:r>
              <a:rPr lang="ru-RU" dirty="0" err="1" smtClean="0"/>
              <a:t>бўлди</a:t>
            </a:r>
            <a:r>
              <a:rPr lang="ru-RU" dirty="0" smtClean="0"/>
              <a:t>. </a:t>
            </a:r>
            <a:r>
              <a:rPr lang="ru-RU" dirty="0" err="1" smtClean="0"/>
              <a:t>Республикамизда</a:t>
            </a:r>
            <a:r>
              <a:rPr lang="ru-RU" dirty="0" smtClean="0"/>
              <a:t> </a:t>
            </a:r>
            <a:r>
              <a:rPr lang="ru-RU" dirty="0" err="1" smtClean="0"/>
              <a:t>ҳозирги</a:t>
            </a:r>
            <a:r>
              <a:rPr lang="ru-RU" dirty="0" smtClean="0"/>
              <a:t> </a:t>
            </a:r>
            <a:r>
              <a:rPr lang="ru-RU" dirty="0" err="1" smtClean="0"/>
              <a:t>кунда</a:t>
            </a:r>
            <a:r>
              <a:rPr lang="ru-RU" dirty="0" smtClean="0"/>
              <a:t> </a:t>
            </a:r>
            <a:r>
              <a:rPr lang="ru-RU" dirty="0" err="1" smtClean="0"/>
              <a:t>кўплаб</a:t>
            </a:r>
            <a:r>
              <a:rPr lang="ru-RU" dirty="0" smtClean="0"/>
              <a:t> профессионал </a:t>
            </a:r>
            <a:r>
              <a:rPr lang="ru-RU" dirty="0" err="1" smtClean="0"/>
              <a:t>фотожурналистлар</a:t>
            </a:r>
            <a:r>
              <a:rPr lang="ru-RU" dirty="0" smtClean="0"/>
              <a:t> </a:t>
            </a:r>
            <a:r>
              <a:rPr lang="ru-RU" dirty="0" err="1" smtClean="0"/>
              <a:t>мавжуд</a:t>
            </a:r>
            <a:r>
              <a:rPr lang="ru-RU" dirty="0" smtClean="0"/>
              <a:t>. </a:t>
            </a:r>
            <a:r>
              <a:rPr lang="ru-RU" dirty="0" err="1" smtClean="0"/>
              <a:t>Биз</a:t>
            </a:r>
            <a:r>
              <a:rPr lang="ru-RU" dirty="0" smtClean="0"/>
              <a:t> газета </a:t>
            </a:r>
            <a:r>
              <a:rPr lang="ru-RU" dirty="0" err="1" smtClean="0"/>
              <a:t>ва</a:t>
            </a:r>
            <a:r>
              <a:rPr lang="ru-RU" dirty="0" smtClean="0"/>
              <a:t> журнал </a:t>
            </a:r>
            <a:r>
              <a:rPr lang="ru-RU" dirty="0" err="1" smtClean="0"/>
              <a:t>саҳифаларига</a:t>
            </a:r>
            <a:r>
              <a:rPr lang="ru-RU" dirty="0" smtClean="0"/>
              <a:t> </a:t>
            </a:r>
            <a:r>
              <a:rPr lang="ru-RU" dirty="0" err="1" smtClean="0"/>
              <a:t>назар</a:t>
            </a:r>
            <a:r>
              <a:rPr lang="ru-RU" dirty="0" smtClean="0"/>
              <a:t> </a:t>
            </a:r>
            <a:r>
              <a:rPr lang="ru-RU" dirty="0" err="1" smtClean="0"/>
              <a:t>ташлар</a:t>
            </a:r>
            <a:r>
              <a:rPr lang="ru-RU" dirty="0" smtClean="0"/>
              <a:t> </a:t>
            </a:r>
            <a:r>
              <a:rPr lang="ru-RU" dirty="0" err="1" smtClean="0"/>
              <a:t>эканмиз</a:t>
            </a:r>
            <a:r>
              <a:rPr lang="ru-RU" dirty="0" smtClean="0"/>
              <a:t>, </a:t>
            </a:r>
            <a:r>
              <a:rPr lang="ru-RU" dirty="0" err="1" smtClean="0"/>
              <a:t>уларда</a:t>
            </a:r>
            <a:r>
              <a:rPr lang="ru-RU" dirty="0" smtClean="0"/>
              <a:t> </a:t>
            </a:r>
            <a:r>
              <a:rPr lang="ru-RU" dirty="0" err="1" smtClean="0"/>
              <a:t>берилган</a:t>
            </a:r>
            <a:r>
              <a:rPr lang="ru-RU" dirty="0" smtClean="0"/>
              <a:t> </a:t>
            </a:r>
            <a:r>
              <a:rPr lang="ru-RU" dirty="0" err="1" smtClean="0"/>
              <a:t>фотосуратларнинг</a:t>
            </a:r>
            <a:r>
              <a:rPr lang="ru-RU" dirty="0" smtClean="0"/>
              <a:t> </a:t>
            </a:r>
            <a:r>
              <a:rPr lang="ru-RU" dirty="0" err="1" smtClean="0"/>
              <a:t>изоҳида</a:t>
            </a:r>
            <a:r>
              <a:rPr lang="ru-RU" dirty="0" smtClean="0"/>
              <a:t> </a:t>
            </a:r>
            <a:r>
              <a:rPr lang="ru-RU" dirty="0" err="1" smtClean="0"/>
              <a:t>фотомухбирлардан</a:t>
            </a:r>
            <a:r>
              <a:rPr lang="ru-RU" dirty="0" smtClean="0"/>
              <a:t> </a:t>
            </a:r>
            <a:r>
              <a:rPr lang="ru-RU" dirty="0" err="1" smtClean="0"/>
              <a:t>Р.Альбеков</a:t>
            </a:r>
            <a:r>
              <a:rPr lang="ru-RU" dirty="0" smtClean="0"/>
              <a:t>, </a:t>
            </a:r>
            <a:r>
              <a:rPr lang="ru-RU" dirty="0" err="1" smtClean="0"/>
              <a:t>С.Маҳкамов</a:t>
            </a:r>
            <a:r>
              <a:rPr lang="ru-RU" dirty="0" smtClean="0"/>
              <a:t>, </a:t>
            </a:r>
            <a:r>
              <a:rPr lang="ru-RU" dirty="0" err="1" smtClean="0"/>
              <a:t>Р.Шарипов</a:t>
            </a:r>
            <a:r>
              <a:rPr lang="ru-RU" dirty="0" smtClean="0"/>
              <a:t>, </a:t>
            </a:r>
            <a:r>
              <a:rPr lang="ru-RU" dirty="0" err="1" smtClean="0"/>
              <a:t>В.Молгачев</a:t>
            </a:r>
            <a:r>
              <a:rPr lang="ru-RU" dirty="0" smtClean="0"/>
              <a:t>, </a:t>
            </a:r>
            <a:r>
              <a:rPr lang="ru-RU" dirty="0" err="1" smtClean="0"/>
              <a:t>Н.Муҳаммаджонов</a:t>
            </a:r>
            <a:r>
              <a:rPr lang="ru-RU" dirty="0" smtClean="0"/>
              <a:t>, Ш. </a:t>
            </a:r>
            <a:r>
              <a:rPr lang="ru-RU" dirty="0" err="1" smtClean="0"/>
              <a:t>Шаропов</a:t>
            </a:r>
            <a:r>
              <a:rPr lang="ru-RU" dirty="0" smtClean="0"/>
              <a:t>, </a:t>
            </a:r>
            <a:r>
              <a:rPr lang="ru-RU" dirty="0" err="1" smtClean="0"/>
              <a:t>А.Тўраев</a:t>
            </a:r>
            <a:r>
              <a:rPr lang="ru-RU" dirty="0" smtClean="0"/>
              <a:t>, </a:t>
            </a:r>
            <a:r>
              <a:rPr lang="ru-RU" dirty="0" err="1" smtClean="0"/>
              <a:t>ва</a:t>
            </a:r>
            <a:r>
              <a:rPr lang="ru-RU" dirty="0" smtClean="0"/>
              <a:t> </a:t>
            </a:r>
            <a:r>
              <a:rPr lang="ru-RU" dirty="0" err="1" smtClean="0"/>
              <a:t>бошқаларнинг</a:t>
            </a:r>
            <a:r>
              <a:rPr lang="ru-RU" dirty="0" smtClean="0"/>
              <a:t> </a:t>
            </a:r>
            <a:r>
              <a:rPr lang="ru-RU" dirty="0" err="1" smtClean="0"/>
              <a:t>номларини</a:t>
            </a:r>
            <a:r>
              <a:rPr lang="ru-RU" dirty="0" smtClean="0"/>
              <a:t> </a:t>
            </a:r>
            <a:r>
              <a:rPr lang="ru-RU" dirty="0" err="1" smtClean="0"/>
              <a:t>учратамиз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993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4" y="246970"/>
            <a:ext cx="5543060" cy="3698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413" y="368753"/>
            <a:ext cx="5203906" cy="3454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149" y="4152652"/>
            <a:ext cx="3887560" cy="257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88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 smtClean="0"/>
              <a:t>Замонавий фотожурналистика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Мустақиллик</a:t>
            </a:r>
            <a:r>
              <a:rPr lang="ru-RU" dirty="0" smtClean="0"/>
              <a:t> </a:t>
            </a:r>
            <a:r>
              <a:rPr lang="ru-RU" dirty="0" err="1" smtClean="0"/>
              <a:t>йилларида</a:t>
            </a:r>
            <a:r>
              <a:rPr lang="ru-RU" dirty="0" smtClean="0"/>
              <a:t> </a:t>
            </a:r>
            <a:r>
              <a:rPr lang="ru-RU" dirty="0" err="1" smtClean="0"/>
              <a:t>ўзбек</a:t>
            </a:r>
            <a:r>
              <a:rPr lang="ru-RU" dirty="0" smtClean="0"/>
              <a:t> </a:t>
            </a:r>
            <a:r>
              <a:rPr lang="ru-RU" dirty="0" err="1" smtClean="0"/>
              <a:t>фотожурналистикаси</a:t>
            </a:r>
            <a:r>
              <a:rPr lang="ru-RU" dirty="0" smtClean="0"/>
              <a:t> </a:t>
            </a:r>
            <a:r>
              <a:rPr lang="ru-RU" dirty="0" err="1" smtClean="0"/>
              <a:t>ривожига</a:t>
            </a:r>
            <a:r>
              <a:rPr lang="ru-RU" dirty="0" smtClean="0"/>
              <a:t> </a:t>
            </a:r>
            <a:r>
              <a:rPr lang="ru-RU" dirty="0" err="1" smtClean="0"/>
              <a:t>Шавкат</a:t>
            </a:r>
            <a:r>
              <a:rPr lang="ru-RU" dirty="0" smtClean="0"/>
              <a:t> </a:t>
            </a:r>
            <a:r>
              <a:rPr lang="ru-RU" dirty="0" err="1" smtClean="0"/>
              <a:t>Болтаев</a:t>
            </a:r>
            <a:r>
              <a:rPr lang="ru-RU" dirty="0" smtClean="0"/>
              <a:t>, </a:t>
            </a:r>
            <a:r>
              <a:rPr lang="ru-RU" dirty="0" err="1" smtClean="0"/>
              <a:t>Нуритдин</a:t>
            </a:r>
            <a:r>
              <a:rPr lang="ru-RU" dirty="0" smtClean="0"/>
              <a:t> </a:t>
            </a:r>
            <a:r>
              <a:rPr lang="ru-RU" dirty="0" err="1" smtClean="0"/>
              <a:t>Джураев</a:t>
            </a:r>
            <a:r>
              <a:rPr lang="ru-RU" dirty="0" smtClean="0"/>
              <a:t>, </a:t>
            </a:r>
            <a:r>
              <a:rPr lang="ru-RU" dirty="0" err="1" smtClean="0"/>
              <a:t>Элер</a:t>
            </a:r>
            <a:r>
              <a:rPr lang="ru-RU" dirty="0" smtClean="0"/>
              <a:t> </a:t>
            </a:r>
            <a:r>
              <a:rPr lang="ru-RU" dirty="0" err="1" smtClean="0"/>
              <a:t>Нематов</a:t>
            </a:r>
            <a:r>
              <a:rPr lang="ru-RU" dirty="0" smtClean="0"/>
              <a:t>, </a:t>
            </a:r>
            <a:r>
              <a:rPr lang="ru-RU" dirty="0" err="1" smtClean="0"/>
              <a:t>Ханона</a:t>
            </a:r>
            <a:r>
              <a:rPr lang="ru-RU" dirty="0" smtClean="0"/>
              <a:t> </a:t>
            </a:r>
            <a:r>
              <a:rPr lang="ru-RU" dirty="0" err="1" smtClean="0"/>
              <a:t>Евдаева</a:t>
            </a:r>
            <a:r>
              <a:rPr lang="ru-RU" dirty="0" smtClean="0"/>
              <a:t>, </a:t>
            </a:r>
            <a:r>
              <a:rPr lang="ru-RU" dirty="0" err="1" smtClean="0"/>
              <a:t>Ситора</a:t>
            </a:r>
            <a:r>
              <a:rPr lang="ru-RU" dirty="0" smtClean="0"/>
              <a:t> </a:t>
            </a:r>
            <a:r>
              <a:rPr lang="ru-RU" dirty="0" err="1" smtClean="0"/>
              <a:t>Мурадова</a:t>
            </a:r>
            <a:r>
              <a:rPr lang="ru-RU" dirty="0" smtClean="0"/>
              <a:t> Леонид </a:t>
            </a:r>
            <a:r>
              <a:rPr lang="ru-RU" dirty="0" err="1" smtClean="0"/>
              <a:t>Кудрейко</a:t>
            </a:r>
            <a:r>
              <a:rPr lang="ru-RU" dirty="0" smtClean="0"/>
              <a:t>, Эрнест </a:t>
            </a:r>
            <a:r>
              <a:rPr lang="ru-RU" dirty="0" err="1" smtClean="0"/>
              <a:t>Куртвелиев</a:t>
            </a:r>
            <a:r>
              <a:rPr lang="ru-RU" dirty="0" smtClean="0"/>
              <a:t>, Тимура </a:t>
            </a:r>
            <a:r>
              <a:rPr lang="ru-RU" dirty="0" err="1" smtClean="0"/>
              <a:t>Карповлар</a:t>
            </a:r>
            <a:r>
              <a:rPr lang="ru-RU" dirty="0" smtClean="0"/>
              <a:t> </a:t>
            </a:r>
            <a:r>
              <a:rPr lang="ru-RU" dirty="0" err="1" smtClean="0"/>
              <a:t>ўз</a:t>
            </a:r>
            <a:r>
              <a:rPr lang="ru-RU" dirty="0" smtClean="0"/>
              <a:t> </a:t>
            </a:r>
            <a:r>
              <a:rPr lang="ru-RU" dirty="0" err="1" smtClean="0"/>
              <a:t>ҳиссаларини</a:t>
            </a:r>
            <a:r>
              <a:rPr lang="ru-RU" dirty="0" smtClean="0"/>
              <a:t> </a:t>
            </a:r>
            <a:r>
              <a:rPr lang="ru-RU" dirty="0" err="1" smtClean="0"/>
              <a:t>қўшмоқдалар</a:t>
            </a:r>
            <a:r>
              <a:rPr lang="ru-RU" dirty="0" smtClean="0"/>
              <a:t>. Академик </a:t>
            </a:r>
            <a:r>
              <a:rPr lang="ru-RU" dirty="0" err="1" smtClean="0"/>
              <a:t>Турсунали</a:t>
            </a:r>
            <a:r>
              <a:rPr lang="ru-RU" dirty="0" smtClean="0"/>
              <a:t> </a:t>
            </a:r>
            <a:r>
              <a:rPr lang="ru-RU" dirty="0" err="1" smtClean="0"/>
              <a:t>Қўзиев</a:t>
            </a:r>
            <a:r>
              <a:rPr lang="ru-RU" dirty="0" smtClean="0"/>
              <a:t>, </a:t>
            </a:r>
            <a:r>
              <a:rPr lang="ru-RU" dirty="0" err="1" smtClean="0"/>
              <a:t>Абдуғани</a:t>
            </a:r>
            <a:r>
              <a:rPr lang="ru-RU" dirty="0" smtClean="0"/>
              <a:t> </a:t>
            </a:r>
            <a:r>
              <a:rPr lang="ru-RU" dirty="0" err="1" smtClean="0"/>
              <a:t>Жумаев</a:t>
            </a:r>
            <a:r>
              <a:rPr lang="ru-RU" dirty="0" smtClean="0"/>
              <a:t>, Рустам Шагаев, </a:t>
            </a:r>
            <a:r>
              <a:rPr lang="ru-RU" dirty="0" err="1" smtClean="0"/>
              <a:t>Аъло</a:t>
            </a:r>
            <a:r>
              <a:rPr lang="ru-RU" dirty="0" smtClean="0"/>
              <a:t> Абдуллаев, </a:t>
            </a:r>
            <a:r>
              <a:rPr lang="ru-RU" dirty="0" err="1" smtClean="0"/>
              <a:t>Сарвар</a:t>
            </a:r>
            <a:r>
              <a:rPr lang="ru-RU" dirty="0" smtClean="0"/>
              <a:t> </a:t>
            </a:r>
            <a:r>
              <a:rPr lang="ru-RU" dirty="0" err="1" smtClean="0"/>
              <a:t>Ўрмонов</a:t>
            </a:r>
            <a:r>
              <a:rPr lang="ru-RU" dirty="0" smtClean="0"/>
              <a:t>, </a:t>
            </a:r>
            <a:r>
              <a:rPr lang="ru-RU" dirty="0" err="1" smtClean="0"/>
              <a:t>Жамшид</a:t>
            </a:r>
            <a:r>
              <a:rPr lang="ru-RU" dirty="0" smtClean="0"/>
              <a:t> </a:t>
            </a:r>
            <a:r>
              <a:rPr lang="ru-RU" dirty="0" err="1" smtClean="0"/>
              <a:t>Норкобилов</a:t>
            </a:r>
            <a:r>
              <a:rPr lang="ru-RU" dirty="0" smtClean="0"/>
              <a:t>  Хасан </a:t>
            </a:r>
            <a:r>
              <a:rPr lang="ru-RU" dirty="0" err="1" smtClean="0"/>
              <a:t>Пайдоев</a:t>
            </a:r>
            <a:r>
              <a:rPr lang="ru-RU" dirty="0" smtClean="0"/>
              <a:t>, </a:t>
            </a:r>
            <a:r>
              <a:rPr lang="ru-RU" dirty="0" err="1" smtClean="0"/>
              <a:t>Хусниддин</a:t>
            </a:r>
            <a:r>
              <a:rPr lang="ru-RU" dirty="0" smtClean="0"/>
              <a:t> </a:t>
            </a:r>
            <a:r>
              <a:rPr lang="ru-RU" dirty="0" err="1" smtClean="0"/>
              <a:t>Атоев</a:t>
            </a:r>
            <a:r>
              <a:rPr lang="ru-RU" dirty="0" smtClean="0"/>
              <a:t>, Рустам </a:t>
            </a:r>
            <a:r>
              <a:rPr lang="ru-RU" dirty="0" err="1" smtClean="0"/>
              <a:t>Шарипов</a:t>
            </a:r>
            <a:r>
              <a:rPr lang="ru-RU" dirty="0" smtClean="0"/>
              <a:t>, </a:t>
            </a:r>
            <a:r>
              <a:rPr lang="ru-RU" dirty="0" err="1" smtClean="0"/>
              <a:t>Искандар</a:t>
            </a:r>
            <a:r>
              <a:rPr lang="ru-RU" dirty="0" smtClean="0"/>
              <a:t> </a:t>
            </a:r>
            <a:r>
              <a:rPr lang="ru-RU" dirty="0" err="1" smtClean="0"/>
              <a:t>Содиқовларнинг</a:t>
            </a:r>
            <a:r>
              <a:rPr lang="ru-RU" dirty="0" smtClean="0"/>
              <a:t> </a:t>
            </a:r>
            <a:r>
              <a:rPr lang="ru-RU" dirty="0" err="1" smtClean="0"/>
              <a:t>соҳа</a:t>
            </a:r>
            <a:r>
              <a:rPr lang="ru-RU" dirty="0" smtClean="0"/>
              <a:t> </a:t>
            </a:r>
            <a:r>
              <a:rPr lang="ru-RU" dirty="0" err="1" smtClean="0"/>
              <a:t>ривожидаги</a:t>
            </a:r>
            <a:r>
              <a:rPr lang="ru-RU" dirty="0" smtClean="0"/>
              <a:t> </a:t>
            </a:r>
            <a:r>
              <a:rPr lang="ru-RU" dirty="0" err="1" smtClean="0"/>
              <a:t>ўрни</a:t>
            </a:r>
            <a:r>
              <a:rPr lang="ru-RU" dirty="0" smtClean="0"/>
              <a:t> </a:t>
            </a:r>
            <a:r>
              <a:rPr lang="ru-RU" dirty="0" err="1" smtClean="0"/>
              <a:t>беқиёсдир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58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1001487"/>
            <a:ext cx="6526269" cy="4563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04" y="832076"/>
            <a:ext cx="3857625" cy="501967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6950"/>
          </a:xfrm>
        </p:spPr>
        <p:txBody>
          <a:bodyPr>
            <a:normAutofit fontScale="90000"/>
          </a:bodyPr>
          <a:lstStyle/>
          <a:p>
            <a:r>
              <a:rPr lang="uz-Cyrl-UZ" dirty="0" smtClean="0"/>
              <a:t> Александрь Кун суратлари (1865-1872)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464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Cyrl-UZ" dirty="0" smtClean="0"/>
              <a:t>Турсунали Кузиев, Хусниддин Ато, Хасан Пайдоев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47" y="1690688"/>
            <a:ext cx="3008811" cy="3008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78" y="3646714"/>
            <a:ext cx="4281715" cy="321128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05654" y="1027906"/>
            <a:ext cx="3810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37569"/>
            <a:ext cx="4663772" cy="3250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597" y="102938"/>
            <a:ext cx="3967399" cy="3284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032" y="2942137"/>
            <a:ext cx="4461525" cy="36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58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26" y="0"/>
            <a:ext cx="5813220" cy="4632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38" y="1731645"/>
            <a:ext cx="5867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9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107" y="1576790"/>
            <a:ext cx="5913440" cy="4963347"/>
          </a:xfrm>
          <a:prstGeom prst="rect">
            <a:avLst/>
          </a:prstGeom>
        </p:spPr>
      </p:pic>
      <p:pic>
        <p:nvPicPr>
          <p:cNvPr id="5" name="Picture 2" descr="175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" y="148414"/>
            <a:ext cx="6111130" cy="461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78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3969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7" y="0"/>
            <a:ext cx="5571242" cy="48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713" y="569728"/>
            <a:ext cx="5657310" cy="63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4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2" y="75031"/>
            <a:ext cx="9144793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02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120</TotalTime>
  <Words>1238</Words>
  <Application>Microsoft Office PowerPoint</Application>
  <PresentationFormat>Произвольный</PresentationFormat>
  <Paragraphs>47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Ўзбекистонда фото ва фотожурналистиканинг ривожи</vt:lpstr>
      <vt:lpstr>                                      Режа:</vt:lpstr>
      <vt:lpstr>Туркистонда фотографиянинг пайдо бўлиши</vt:lpstr>
      <vt:lpstr> Александрь Кун суратлари (1865-1872)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Тошкентда  қўзғолон. Дукчи Эшон</vt:lpstr>
      <vt:lpstr>          Макс Захарович  ПЕНСОН (1893-1959)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Кино ва фото</vt:lpstr>
      <vt:lpstr>Худойберган Девонов</vt:lpstr>
      <vt:lpstr>Ҳаёт йўли</vt:lpstr>
      <vt:lpstr>Ҳаёт йўли</vt:lpstr>
      <vt:lpstr>Х.ДЕВОНОВ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Уруш ва урушдан кейинги  йиллар</vt:lpstr>
      <vt:lpstr>Презентация PowerPoint</vt:lpstr>
      <vt:lpstr>Презентация PowerPoint</vt:lpstr>
      <vt:lpstr>Урушдан кейинги йиллар</vt:lpstr>
      <vt:lpstr>Презентация PowerPoint</vt:lpstr>
      <vt:lpstr>Презентация PowerPoint</vt:lpstr>
      <vt:lpstr>Презентация PowerPoint</vt:lpstr>
      <vt:lpstr>Ўзбекистон фотожурналистикаси</vt:lpstr>
      <vt:lpstr>Презентация PowerPoint</vt:lpstr>
      <vt:lpstr>Замонавий фотожурналистика</vt:lpstr>
      <vt:lpstr>Турсунали Кузиев, Хусниддин Ато, Хасан Пайдоев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Ўзбекистонда фото ва фотожурналистиканинг ривожи</dc:title>
  <dc:creator>Temur Xoshimov</dc:creator>
  <cp:lastModifiedBy>Iskandar</cp:lastModifiedBy>
  <cp:revision>15</cp:revision>
  <dcterms:created xsi:type="dcterms:W3CDTF">2015-09-27T05:06:11Z</dcterms:created>
  <dcterms:modified xsi:type="dcterms:W3CDTF">2017-09-22T06:22:55Z</dcterms:modified>
</cp:coreProperties>
</file>