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256" r:id="rId3"/>
    <p:sldId id="259" r:id="rId4"/>
    <p:sldId id="277" r:id="rId5"/>
    <p:sldId id="274" r:id="rId6"/>
    <p:sldId id="266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F2E"/>
    <a:srgbClr val="C4E44B"/>
    <a:srgbClr val="879335"/>
    <a:srgbClr val="CDFF40"/>
    <a:srgbClr val="81B434"/>
    <a:srgbClr val="ADE444"/>
    <a:srgbClr val="84DFE4"/>
    <a:srgbClr val="12A0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8" autoAdjust="0"/>
    <p:restoredTop sz="94624" autoAdjust="0"/>
  </p:normalViewPr>
  <p:slideViewPr>
    <p:cSldViewPr snapToObjects="1">
      <p:cViewPr>
        <p:scale>
          <a:sx n="66" d="100"/>
          <a:sy n="66" d="100"/>
        </p:scale>
        <p:origin x="-81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BB3D8-82C3-47F6-996F-3A149817DDB9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84470DD-5A4B-41C1-9186-439144CE9A26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Hamkorlik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qilishda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taklif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xatlari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orqali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nemis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firmalari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o’rnatish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402320A-A1A9-49B6-B9CF-47F4AADAAFD2}" type="parTrans" cxnId="{D8DD061E-2F53-4D0A-9DB4-8016E36FAB41}">
      <dgm:prSet/>
      <dgm:spPr/>
      <dgm:t>
        <a:bodyPr/>
        <a:lstStyle/>
        <a:p>
          <a:endParaRPr lang="ru-RU"/>
        </a:p>
      </dgm:t>
    </dgm:pt>
    <dgm:pt modelId="{0C6B4D5D-A92C-4F77-B8E6-8777E1BB9C0B}" type="sibTrans" cxnId="{D8DD061E-2F53-4D0A-9DB4-8016E36FAB41}">
      <dgm:prSet/>
      <dgm:spPr/>
      <dgm:t>
        <a:bodyPr/>
        <a:lstStyle/>
        <a:p>
          <a:endParaRPr lang="ru-RU"/>
        </a:p>
      </dgm:t>
    </dgm:pt>
    <dgm:pt modelId="{17387110-8F25-467F-A383-2AE81A4F94E1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Xorijiy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firmalar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alohida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kompaniyalar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jurnal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Auslandsanfragen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”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takliflarini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bebul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e’lon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imkoniyatiga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740C6B4-AC5D-4DDC-8368-8CAC9D9A6423}" type="parTrans" cxnId="{A62AACFF-66BE-4A53-97AD-91F779160199}">
      <dgm:prSet/>
      <dgm:spPr/>
      <dgm:t>
        <a:bodyPr/>
        <a:lstStyle/>
        <a:p>
          <a:endParaRPr lang="ru-RU"/>
        </a:p>
      </dgm:t>
    </dgm:pt>
    <dgm:pt modelId="{FCF90406-6EF1-42D0-AE60-F4AB558F3A8E}" type="sibTrans" cxnId="{A62AACFF-66BE-4A53-97AD-91F779160199}">
      <dgm:prSet/>
      <dgm:spPr/>
      <dgm:t>
        <a:bodyPr/>
        <a:lstStyle/>
        <a:p>
          <a:endParaRPr lang="ru-RU"/>
        </a:p>
      </dgm:t>
    </dgm:pt>
    <dgm:pt modelId="{EFD1E8A6-BE51-4A36-8021-7272F982E630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Kelne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shahrida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tashqi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iqtisodiyot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xabarnomalari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nashr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qilinadigan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Naxrixten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fyur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Aussenxandel”gazetasida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bu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maqolani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nusxasi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chiqariladi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0611E31-919A-44B1-A0A0-42CD4741A7DA}" type="parTrans" cxnId="{5F0C1B2A-387F-432B-94B2-479F6A8B1836}">
      <dgm:prSet/>
      <dgm:spPr/>
      <dgm:t>
        <a:bodyPr/>
        <a:lstStyle/>
        <a:p>
          <a:endParaRPr lang="ru-RU"/>
        </a:p>
      </dgm:t>
    </dgm:pt>
    <dgm:pt modelId="{B0A43CD1-9548-4B32-978C-38058FCD90E7}" type="sibTrans" cxnId="{5F0C1B2A-387F-432B-94B2-479F6A8B1836}">
      <dgm:prSet/>
      <dgm:spPr/>
      <dgm:t>
        <a:bodyPr/>
        <a:lstStyle/>
        <a:p>
          <a:endParaRPr lang="ru-RU"/>
        </a:p>
      </dgm:t>
    </dgm:pt>
    <dgm:pt modelId="{08556C08-3C67-4208-9C8C-8D798AB5575B}" type="pres">
      <dgm:prSet presAssocID="{E31BB3D8-82C3-47F6-996F-3A149817DD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D66AE-1D52-41BE-BF8A-1163B049B49B}" type="pres">
      <dgm:prSet presAssocID="{084470DD-5A4B-41C1-9186-439144CE9A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3E486-F910-4CF2-9390-80CCED937AF3}" type="pres">
      <dgm:prSet presAssocID="{0C6B4D5D-A92C-4F77-B8E6-8777E1BB9C0B}" presName="sibTrans" presStyleCnt="0"/>
      <dgm:spPr/>
    </dgm:pt>
    <dgm:pt modelId="{73B75372-AA50-47C4-B728-CAFA7B0F6B65}" type="pres">
      <dgm:prSet presAssocID="{17387110-8F25-467F-A383-2AE81A4F94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9B75B-8A3C-4CD2-8802-62F420DB8CFA}" type="pres">
      <dgm:prSet presAssocID="{FCF90406-6EF1-42D0-AE60-F4AB558F3A8E}" presName="sibTrans" presStyleCnt="0"/>
      <dgm:spPr/>
    </dgm:pt>
    <dgm:pt modelId="{496BF9A6-BF55-4C97-AF89-7671FA762722}" type="pres">
      <dgm:prSet presAssocID="{EFD1E8A6-BE51-4A36-8021-7272F982E6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D061E-2F53-4D0A-9DB4-8016E36FAB41}" srcId="{E31BB3D8-82C3-47F6-996F-3A149817DDB9}" destId="{084470DD-5A4B-41C1-9186-439144CE9A26}" srcOrd="0" destOrd="0" parTransId="{0402320A-A1A9-49B6-B9CF-47F4AADAAFD2}" sibTransId="{0C6B4D5D-A92C-4F77-B8E6-8777E1BB9C0B}"/>
    <dgm:cxn modelId="{11DC7F9D-23BF-409F-A2BA-62D0ED334572}" type="presOf" srcId="{17387110-8F25-467F-A383-2AE81A4F94E1}" destId="{73B75372-AA50-47C4-B728-CAFA7B0F6B65}" srcOrd="0" destOrd="0" presId="urn:microsoft.com/office/officeart/2005/8/layout/hList6"/>
    <dgm:cxn modelId="{AEAAAA97-1976-4872-AC00-E004137C1B61}" type="presOf" srcId="{084470DD-5A4B-41C1-9186-439144CE9A26}" destId="{E83D66AE-1D52-41BE-BF8A-1163B049B49B}" srcOrd="0" destOrd="0" presId="urn:microsoft.com/office/officeart/2005/8/layout/hList6"/>
    <dgm:cxn modelId="{5F0C1B2A-387F-432B-94B2-479F6A8B1836}" srcId="{E31BB3D8-82C3-47F6-996F-3A149817DDB9}" destId="{EFD1E8A6-BE51-4A36-8021-7272F982E630}" srcOrd="2" destOrd="0" parTransId="{70611E31-919A-44B1-A0A0-42CD4741A7DA}" sibTransId="{B0A43CD1-9548-4B32-978C-38058FCD90E7}"/>
    <dgm:cxn modelId="{A62AACFF-66BE-4A53-97AD-91F779160199}" srcId="{E31BB3D8-82C3-47F6-996F-3A149817DDB9}" destId="{17387110-8F25-467F-A383-2AE81A4F94E1}" srcOrd="1" destOrd="0" parTransId="{0740C6B4-AC5D-4DDC-8368-8CAC9D9A6423}" sibTransId="{FCF90406-6EF1-42D0-AE60-F4AB558F3A8E}"/>
    <dgm:cxn modelId="{A96C0D50-3ACD-43D7-AD02-3168DECDEF2D}" type="presOf" srcId="{E31BB3D8-82C3-47F6-996F-3A149817DDB9}" destId="{08556C08-3C67-4208-9C8C-8D798AB5575B}" srcOrd="0" destOrd="0" presId="urn:microsoft.com/office/officeart/2005/8/layout/hList6"/>
    <dgm:cxn modelId="{E5B7592A-AD8C-463C-95E4-4AE75AF9AE3E}" type="presOf" srcId="{EFD1E8A6-BE51-4A36-8021-7272F982E630}" destId="{496BF9A6-BF55-4C97-AF89-7671FA762722}" srcOrd="0" destOrd="0" presId="urn:microsoft.com/office/officeart/2005/8/layout/hList6"/>
    <dgm:cxn modelId="{B3D70C53-2F0F-4090-888E-2D60EE3D0915}" type="presParOf" srcId="{08556C08-3C67-4208-9C8C-8D798AB5575B}" destId="{E83D66AE-1D52-41BE-BF8A-1163B049B49B}" srcOrd="0" destOrd="0" presId="urn:microsoft.com/office/officeart/2005/8/layout/hList6"/>
    <dgm:cxn modelId="{A18A9232-4A22-49A1-8A1D-A5F102DD71E4}" type="presParOf" srcId="{08556C08-3C67-4208-9C8C-8D798AB5575B}" destId="{F9B3E486-F910-4CF2-9390-80CCED937AF3}" srcOrd="1" destOrd="0" presId="urn:microsoft.com/office/officeart/2005/8/layout/hList6"/>
    <dgm:cxn modelId="{8F244318-4A52-4FE7-8862-7D6B7E58F0DA}" type="presParOf" srcId="{08556C08-3C67-4208-9C8C-8D798AB5575B}" destId="{73B75372-AA50-47C4-B728-CAFA7B0F6B65}" srcOrd="2" destOrd="0" presId="urn:microsoft.com/office/officeart/2005/8/layout/hList6"/>
    <dgm:cxn modelId="{5234AA00-DA71-42A7-B23B-E0471E8BD69E}" type="presParOf" srcId="{08556C08-3C67-4208-9C8C-8D798AB5575B}" destId="{5D89B75B-8A3C-4CD2-8802-62F420DB8CFA}" srcOrd="3" destOrd="0" presId="urn:microsoft.com/office/officeart/2005/8/layout/hList6"/>
    <dgm:cxn modelId="{F5037738-1096-43C6-93DE-68927978CE49}" type="presParOf" srcId="{08556C08-3C67-4208-9C8C-8D798AB5575B}" destId="{496BF9A6-BF55-4C97-AF89-7671FA762722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22754-49B0-4081-9F89-E295331236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BA60E-14AC-4EE6-A4FF-56A074B801A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Nemislar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doirasida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o’ta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ketgan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rastmiyatchi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shu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sabab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qandaydir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shartnoma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tuzilganda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unda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ko’rsatilgan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barcha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punktlar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bitta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qoldirilmaysdan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qatiy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bajarilishi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shart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deb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hisoblaydilar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Shuningdek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hamkorlik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qilganingizda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hajmi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vaqtini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buzilishini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qatiyan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man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qiladilar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BC443D8-3059-4CE3-A35F-C50D94284743}" type="parTrans" cxnId="{A2686AF6-8510-4046-9708-84975E810474}">
      <dgm:prSet/>
      <dgm:spPr/>
      <dgm:t>
        <a:bodyPr/>
        <a:lstStyle/>
        <a:p>
          <a:endParaRPr lang="ru-RU"/>
        </a:p>
      </dgm:t>
    </dgm:pt>
    <dgm:pt modelId="{A5AC66D3-6DCB-4029-A1C0-5B6B07155B86}" type="sibTrans" cxnId="{A2686AF6-8510-4046-9708-84975E810474}">
      <dgm:prSet/>
      <dgm:spPr/>
      <dgm:t>
        <a:bodyPr/>
        <a:lstStyle/>
        <a:p>
          <a:endParaRPr lang="ru-RU"/>
        </a:p>
      </dgm:t>
    </dgm:pt>
    <dgm:pt modelId="{7762E88D-6928-462D-81B4-A5B9BA5DC2C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Bu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mamlakatda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o’zidan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kattalarga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bo’ysunishga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juda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injiqlik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qaraladi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Misol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korxonada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direktorga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kotiba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orqali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murojat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belgilangan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bo’lsa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hech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qaysi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xodim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boshliq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alohida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uchrashish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yo’lini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o’ylamaydi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DB184E-1611-4EB0-B2DA-205FE3528AF4}" type="parTrans" cxnId="{F86330B5-0BB0-4AAF-8B49-AC809C177938}">
      <dgm:prSet/>
      <dgm:spPr/>
      <dgm:t>
        <a:bodyPr/>
        <a:lstStyle/>
        <a:p>
          <a:endParaRPr lang="ru-RU"/>
        </a:p>
      </dgm:t>
    </dgm:pt>
    <dgm:pt modelId="{671A3F6A-5C24-410C-9049-BE5E5BC477FC}" type="sibTrans" cxnId="{F86330B5-0BB0-4AAF-8B49-AC809C177938}">
      <dgm:prSet/>
      <dgm:spPr/>
      <dgm:t>
        <a:bodyPr/>
        <a:lstStyle/>
        <a:p>
          <a:endParaRPr lang="ru-RU"/>
        </a:p>
      </dgm:t>
    </dgm:pt>
    <dgm:pt modelId="{993BB82F-5C7E-41E1-8D74-C9C4D674CDC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uchrashuvlarda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5-10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minut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korxonaga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kechikib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kelish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kechirilmaydi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Bu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korxonaga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hamkoriga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nisbatan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hurmatsizlik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deb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qaraladi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Aksincha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vaqtli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kelish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hurmat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belgisi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Agarda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qandaydir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sabab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kechga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qolayotgan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bo’lsangiz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albatta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oldindan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ogohlantirib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qo’yishingiz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uzur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so’rab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qo’yishingiz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kerak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3F14C6D-6330-4CCF-BC54-59607D2A1352}" type="parTrans" cxnId="{67616906-B93C-4F33-9EAE-6C628BE389CF}">
      <dgm:prSet/>
      <dgm:spPr/>
      <dgm:t>
        <a:bodyPr/>
        <a:lstStyle/>
        <a:p>
          <a:endParaRPr lang="ru-RU"/>
        </a:p>
      </dgm:t>
    </dgm:pt>
    <dgm:pt modelId="{91ECB813-CCB6-4133-BD2F-ECB9767C6684}" type="sibTrans" cxnId="{67616906-B93C-4F33-9EAE-6C628BE389CF}">
      <dgm:prSet/>
      <dgm:spPr/>
      <dgm:t>
        <a:bodyPr/>
        <a:lstStyle/>
        <a:p>
          <a:endParaRPr lang="ru-RU"/>
        </a:p>
      </dgm:t>
    </dgm:pt>
    <dgm:pt modelId="{9F889285-1AFA-43F1-BC0E-28CBAC9DBE4F}" type="pres">
      <dgm:prSet presAssocID="{28B22754-49B0-4081-9F89-E295331236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24116-D339-48E4-A9C4-720A837DA042}" type="pres">
      <dgm:prSet presAssocID="{450BA60E-14AC-4EE6-A4FF-56A074B801A5}" presName="comp" presStyleCnt="0"/>
      <dgm:spPr/>
    </dgm:pt>
    <dgm:pt modelId="{F828639E-5946-4C08-8461-36BFDC9B8EBE}" type="pres">
      <dgm:prSet presAssocID="{450BA60E-14AC-4EE6-A4FF-56A074B801A5}" presName="box" presStyleLbl="node1" presStyleIdx="0" presStyleCnt="3"/>
      <dgm:spPr/>
      <dgm:t>
        <a:bodyPr/>
        <a:lstStyle/>
        <a:p>
          <a:endParaRPr lang="ru-RU"/>
        </a:p>
      </dgm:t>
    </dgm:pt>
    <dgm:pt modelId="{C8A2467F-20E6-4E65-B88F-6AD70A26B8E8}" type="pres">
      <dgm:prSet presAssocID="{450BA60E-14AC-4EE6-A4FF-56A074B801A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B0AE6F-CFF4-40AF-B560-ACF2D8311558}" type="pres">
      <dgm:prSet presAssocID="{450BA60E-14AC-4EE6-A4FF-56A074B801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EA1C-7A49-44A7-986E-3EDF371A742E}" type="pres">
      <dgm:prSet presAssocID="{A5AC66D3-6DCB-4029-A1C0-5B6B07155B86}" presName="spacer" presStyleCnt="0"/>
      <dgm:spPr/>
    </dgm:pt>
    <dgm:pt modelId="{8C9F8B56-7536-44ED-92DC-92D2B254D02E}" type="pres">
      <dgm:prSet presAssocID="{7762E88D-6928-462D-81B4-A5B9BA5DC2C0}" presName="comp" presStyleCnt="0"/>
      <dgm:spPr/>
    </dgm:pt>
    <dgm:pt modelId="{8CFD6B67-9044-4195-A390-4B2CF1A5DE69}" type="pres">
      <dgm:prSet presAssocID="{7762E88D-6928-462D-81B4-A5B9BA5DC2C0}" presName="box" presStyleLbl="node1" presStyleIdx="1" presStyleCnt="3"/>
      <dgm:spPr/>
      <dgm:t>
        <a:bodyPr/>
        <a:lstStyle/>
        <a:p>
          <a:endParaRPr lang="ru-RU"/>
        </a:p>
      </dgm:t>
    </dgm:pt>
    <dgm:pt modelId="{DE4F8B15-6605-4955-A873-7F126C214079}" type="pres">
      <dgm:prSet presAssocID="{7762E88D-6928-462D-81B4-A5B9BA5DC2C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2BE759-2DA8-4CEB-9387-9873723DB68F}" type="pres">
      <dgm:prSet presAssocID="{7762E88D-6928-462D-81B4-A5B9BA5DC2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63A4F-3A40-4CCE-B1F3-6A73B8EECE53}" type="pres">
      <dgm:prSet presAssocID="{671A3F6A-5C24-410C-9049-BE5E5BC477FC}" presName="spacer" presStyleCnt="0"/>
      <dgm:spPr/>
    </dgm:pt>
    <dgm:pt modelId="{6CBA47CE-EFDC-4C53-8306-1000A2C1024D}" type="pres">
      <dgm:prSet presAssocID="{993BB82F-5C7E-41E1-8D74-C9C4D674CDC0}" presName="comp" presStyleCnt="0"/>
      <dgm:spPr/>
    </dgm:pt>
    <dgm:pt modelId="{760F9556-0056-4D81-9548-D124AF104713}" type="pres">
      <dgm:prSet presAssocID="{993BB82F-5C7E-41E1-8D74-C9C4D674CDC0}" presName="box" presStyleLbl="node1" presStyleIdx="2" presStyleCnt="3"/>
      <dgm:spPr/>
      <dgm:t>
        <a:bodyPr/>
        <a:lstStyle/>
        <a:p>
          <a:endParaRPr lang="ru-RU"/>
        </a:p>
      </dgm:t>
    </dgm:pt>
    <dgm:pt modelId="{F21BEAE7-4E4C-44F3-B6C9-B42A72E74C67}" type="pres">
      <dgm:prSet presAssocID="{993BB82F-5C7E-41E1-8D74-C9C4D674CDC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320CA5-4B7F-4AF7-84BD-2195E6579F92}" type="pres">
      <dgm:prSet presAssocID="{993BB82F-5C7E-41E1-8D74-C9C4D674CDC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330B5-0BB0-4AAF-8B49-AC809C177938}" srcId="{28B22754-49B0-4081-9F89-E2953312363A}" destId="{7762E88D-6928-462D-81B4-A5B9BA5DC2C0}" srcOrd="1" destOrd="0" parTransId="{F1DB184E-1611-4EB0-B2DA-205FE3528AF4}" sibTransId="{671A3F6A-5C24-410C-9049-BE5E5BC477FC}"/>
    <dgm:cxn modelId="{480C0465-A93F-4739-8CB7-497DCEBBC167}" type="presOf" srcId="{7762E88D-6928-462D-81B4-A5B9BA5DC2C0}" destId="{8CFD6B67-9044-4195-A390-4B2CF1A5DE69}" srcOrd="0" destOrd="0" presId="urn:microsoft.com/office/officeart/2005/8/layout/vList4"/>
    <dgm:cxn modelId="{87405A44-8835-4492-804C-3C0D559DCCDF}" type="presOf" srcId="{7762E88D-6928-462D-81B4-A5B9BA5DC2C0}" destId="{F72BE759-2DA8-4CEB-9387-9873723DB68F}" srcOrd="1" destOrd="0" presId="urn:microsoft.com/office/officeart/2005/8/layout/vList4"/>
    <dgm:cxn modelId="{D50991E2-B360-4B7C-9D72-4A9BBAAC6AEE}" type="presOf" srcId="{28B22754-49B0-4081-9F89-E2953312363A}" destId="{9F889285-1AFA-43F1-BC0E-28CBAC9DBE4F}" srcOrd="0" destOrd="0" presId="urn:microsoft.com/office/officeart/2005/8/layout/vList4"/>
    <dgm:cxn modelId="{A2686AF6-8510-4046-9708-84975E810474}" srcId="{28B22754-49B0-4081-9F89-E2953312363A}" destId="{450BA60E-14AC-4EE6-A4FF-56A074B801A5}" srcOrd="0" destOrd="0" parTransId="{2BC443D8-3059-4CE3-A35F-C50D94284743}" sibTransId="{A5AC66D3-6DCB-4029-A1C0-5B6B07155B86}"/>
    <dgm:cxn modelId="{6A696612-3A1F-43EC-8EAA-C26C7D2F8B9B}" type="presOf" srcId="{450BA60E-14AC-4EE6-A4FF-56A074B801A5}" destId="{96B0AE6F-CFF4-40AF-B560-ACF2D8311558}" srcOrd="1" destOrd="0" presId="urn:microsoft.com/office/officeart/2005/8/layout/vList4"/>
    <dgm:cxn modelId="{53845E92-A474-4D8C-9BFA-363CFEDAF7C3}" type="presOf" srcId="{993BB82F-5C7E-41E1-8D74-C9C4D674CDC0}" destId="{B2320CA5-4B7F-4AF7-84BD-2195E6579F92}" srcOrd="1" destOrd="0" presId="urn:microsoft.com/office/officeart/2005/8/layout/vList4"/>
    <dgm:cxn modelId="{67616906-B93C-4F33-9EAE-6C628BE389CF}" srcId="{28B22754-49B0-4081-9F89-E2953312363A}" destId="{993BB82F-5C7E-41E1-8D74-C9C4D674CDC0}" srcOrd="2" destOrd="0" parTransId="{A3F14C6D-6330-4CCF-BC54-59607D2A1352}" sibTransId="{91ECB813-CCB6-4133-BD2F-ECB9767C6684}"/>
    <dgm:cxn modelId="{045C8DCA-A033-4327-8C03-466B44A86B67}" type="presOf" srcId="{450BA60E-14AC-4EE6-A4FF-56A074B801A5}" destId="{F828639E-5946-4C08-8461-36BFDC9B8EBE}" srcOrd="0" destOrd="0" presId="urn:microsoft.com/office/officeart/2005/8/layout/vList4"/>
    <dgm:cxn modelId="{FC5F26FD-2B93-4889-8687-9962CAE34756}" type="presOf" srcId="{993BB82F-5C7E-41E1-8D74-C9C4D674CDC0}" destId="{760F9556-0056-4D81-9548-D124AF104713}" srcOrd="0" destOrd="0" presId="urn:microsoft.com/office/officeart/2005/8/layout/vList4"/>
    <dgm:cxn modelId="{F9D1AD38-2BC0-43B6-BF9F-ACB20AD6DD52}" type="presParOf" srcId="{9F889285-1AFA-43F1-BC0E-28CBAC9DBE4F}" destId="{12924116-D339-48E4-A9C4-720A837DA042}" srcOrd="0" destOrd="0" presId="urn:microsoft.com/office/officeart/2005/8/layout/vList4"/>
    <dgm:cxn modelId="{5C699593-16EE-417A-8BD9-F47C1D872532}" type="presParOf" srcId="{12924116-D339-48E4-A9C4-720A837DA042}" destId="{F828639E-5946-4C08-8461-36BFDC9B8EBE}" srcOrd="0" destOrd="0" presId="urn:microsoft.com/office/officeart/2005/8/layout/vList4"/>
    <dgm:cxn modelId="{103E8B35-50E0-4553-9AE2-60F5DCF10F98}" type="presParOf" srcId="{12924116-D339-48E4-A9C4-720A837DA042}" destId="{C8A2467F-20E6-4E65-B88F-6AD70A26B8E8}" srcOrd="1" destOrd="0" presId="urn:microsoft.com/office/officeart/2005/8/layout/vList4"/>
    <dgm:cxn modelId="{FA33CD60-57E6-4F2A-B4A8-EC5C31D91EDE}" type="presParOf" srcId="{12924116-D339-48E4-A9C4-720A837DA042}" destId="{96B0AE6F-CFF4-40AF-B560-ACF2D8311558}" srcOrd="2" destOrd="0" presId="urn:microsoft.com/office/officeart/2005/8/layout/vList4"/>
    <dgm:cxn modelId="{205ECD27-633D-411B-A33B-3DE193A9F88C}" type="presParOf" srcId="{9F889285-1AFA-43F1-BC0E-28CBAC9DBE4F}" destId="{E805EA1C-7A49-44A7-986E-3EDF371A742E}" srcOrd="1" destOrd="0" presId="urn:microsoft.com/office/officeart/2005/8/layout/vList4"/>
    <dgm:cxn modelId="{79C8F683-5297-4CEB-8C54-5FF789383B17}" type="presParOf" srcId="{9F889285-1AFA-43F1-BC0E-28CBAC9DBE4F}" destId="{8C9F8B56-7536-44ED-92DC-92D2B254D02E}" srcOrd="2" destOrd="0" presId="urn:microsoft.com/office/officeart/2005/8/layout/vList4"/>
    <dgm:cxn modelId="{1DCB2657-788F-443F-93FA-8F20354C29A0}" type="presParOf" srcId="{8C9F8B56-7536-44ED-92DC-92D2B254D02E}" destId="{8CFD6B67-9044-4195-A390-4B2CF1A5DE69}" srcOrd="0" destOrd="0" presId="urn:microsoft.com/office/officeart/2005/8/layout/vList4"/>
    <dgm:cxn modelId="{14612D15-B222-4EF8-A5EE-97E68DD3E2C9}" type="presParOf" srcId="{8C9F8B56-7536-44ED-92DC-92D2B254D02E}" destId="{DE4F8B15-6605-4955-A873-7F126C214079}" srcOrd="1" destOrd="0" presId="urn:microsoft.com/office/officeart/2005/8/layout/vList4"/>
    <dgm:cxn modelId="{869B7CC6-EBCF-4CE7-B6BD-A5AB935A5FA2}" type="presParOf" srcId="{8C9F8B56-7536-44ED-92DC-92D2B254D02E}" destId="{F72BE759-2DA8-4CEB-9387-9873723DB68F}" srcOrd="2" destOrd="0" presId="urn:microsoft.com/office/officeart/2005/8/layout/vList4"/>
    <dgm:cxn modelId="{E8535E3C-1786-4AE7-9E39-CAF91600A205}" type="presParOf" srcId="{9F889285-1AFA-43F1-BC0E-28CBAC9DBE4F}" destId="{A3F63A4F-3A40-4CCE-B1F3-6A73B8EECE53}" srcOrd="3" destOrd="0" presId="urn:microsoft.com/office/officeart/2005/8/layout/vList4"/>
    <dgm:cxn modelId="{D9B01062-5443-4F07-8948-D105934F1497}" type="presParOf" srcId="{9F889285-1AFA-43F1-BC0E-28CBAC9DBE4F}" destId="{6CBA47CE-EFDC-4C53-8306-1000A2C1024D}" srcOrd="4" destOrd="0" presId="urn:microsoft.com/office/officeart/2005/8/layout/vList4"/>
    <dgm:cxn modelId="{1778107B-DC2D-4042-AA78-2D04055F1369}" type="presParOf" srcId="{6CBA47CE-EFDC-4C53-8306-1000A2C1024D}" destId="{760F9556-0056-4D81-9548-D124AF104713}" srcOrd="0" destOrd="0" presId="urn:microsoft.com/office/officeart/2005/8/layout/vList4"/>
    <dgm:cxn modelId="{57E31DE5-5093-41AD-99C3-7A3227DA8389}" type="presParOf" srcId="{6CBA47CE-EFDC-4C53-8306-1000A2C1024D}" destId="{F21BEAE7-4E4C-44F3-B6C9-B42A72E74C67}" srcOrd="1" destOrd="0" presId="urn:microsoft.com/office/officeart/2005/8/layout/vList4"/>
    <dgm:cxn modelId="{1C03D262-BC2F-4DD7-8D42-50F4CD2F2D52}" type="presParOf" srcId="{6CBA47CE-EFDC-4C53-8306-1000A2C1024D}" destId="{B2320CA5-4B7F-4AF7-84BD-2195E6579F92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DBF9-5F93-412D-905F-32440A5C8A5C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C93CB0CD-F26F-4001-ACF4-B63AAF89F7B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munasabatlarda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salomlashish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siqib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ko’rishishga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taqaladi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Tartib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ayollar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erkaklarga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birinchi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uzatishadi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kattalar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kichiklarga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boshliqlar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ishchilarga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uzotishadi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 Agar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juftliklar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para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uchrashishsa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avval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ayollar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bir-birlari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keyin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keyin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erkaklar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bir-birlari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siqib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ko’rishadi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A1F64D-A386-4FAC-995B-896124E154C1}" type="parTrans" cxnId="{63F7991D-D701-491D-B137-DDCA2858D3E7}">
      <dgm:prSet/>
      <dgm:spPr/>
      <dgm:t>
        <a:bodyPr/>
        <a:lstStyle/>
        <a:p>
          <a:endParaRPr lang="ru-RU"/>
        </a:p>
      </dgm:t>
    </dgm:pt>
    <dgm:pt modelId="{65799698-9361-4C95-9239-CCF931E4C9E6}" type="sibTrans" cxnId="{63F7991D-D701-491D-B137-DDCA2858D3E7}">
      <dgm:prSet/>
      <dgm:spPr/>
      <dgm:t>
        <a:bodyPr/>
        <a:lstStyle/>
        <a:p>
          <a:endParaRPr lang="ru-RU"/>
        </a:p>
      </dgm:t>
    </dgm:pt>
    <dgm:pt modelId="{2ABD8E18-BC8F-415E-AD69-58274A39A94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siqishda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suhbatdoshingizni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ko’ziga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qarash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esingizdan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chiqmasin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sekingina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siqib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qoysangiz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suhbatdoshingizga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nisbatan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befarqday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tuyiladi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shuningdek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qattiq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siqib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qoyish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qo’pol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tuyiladi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Salomlashganda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qo’l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kisada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odobsizlik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sanaladi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5FC9D0C-4F9B-4666-9009-CCB6F6083893}" type="parTrans" cxnId="{D46AFFAA-B7CB-41B7-9846-D2D798756FAC}">
      <dgm:prSet/>
      <dgm:spPr/>
      <dgm:t>
        <a:bodyPr/>
        <a:lstStyle/>
        <a:p>
          <a:endParaRPr lang="ru-RU"/>
        </a:p>
      </dgm:t>
    </dgm:pt>
    <dgm:pt modelId="{96889450-266E-4A03-9B16-DE1D8C1CCF54}" type="sibTrans" cxnId="{D46AFFAA-B7CB-41B7-9846-D2D798756FAC}">
      <dgm:prSet/>
      <dgm:spPr/>
      <dgm:t>
        <a:bodyPr/>
        <a:lstStyle/>
        <a:p>
          <a:endParaRPr lang="ru-RU"/>
        </a:p>
      </dgm:t>
    </dgm:pt>
    <dgm:pt modelId="{61DBE995-39CE-485F-A9D3-36AB650B2200}" type="pres">
      <dgm:prSet presAssocID="{C452DBF9-5F93-412D-905F-32440A5C8A5C}" presName="linearFlow" presStyleCnt="0">
        <dgm:presLayoutVars>
          <dgm:dir/>
          <dgm:resizeHandles val="exact"/>
        </dgm:presLayoutVars>
      </dgm:prSet>
      <dgm:spPr/>
    </dgm:pt>
    <dgm:pt modelId="{C6BCB269-0413-435A-9EA6-0289FCFB76E3}" type="pres">
      <dgm:prSet presAssocID="{C93CB0CD-F26F-4001-ACF4-B63AAF89F7BD}" presName="composite" presStyleCnt="0"/>
      <dgm:spPr/>
    </dgm:pt>
    <dgm:pt modelId="{F4CE29C9-48D4-4A32-A7E9-3DFB00C440E2}" type="pres">
      <dgm:prSet presAssocID="{C93CB0CD-F26F-4001-ACF4-B63AAF89F7B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AD1490-29D3-4FF3-866C-A5A27F521AB4}" type="pres">
      <dgm:prSet presAssocID="{C93CB0CD-F26F-4001-ACF4-B63AAF89F7B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45599-4FE5-4A4B-B27E-68F84395B7D0}" type="pres">
      <dgm:prSet presAssocID="{65799698-9361-4C95-9239-CCF931E4C9E6}" presName="spacing" presStyleCnt="0"/>
      <dgm:spPr/>
    </dgm:pt>
    <dgm:pt modelId="{D9DDAC9E-C3DE-406D-A4BE-75CB1A74590B}" type="pres">
      <dgm:prSet presAssocID="{2ABD8E18-BC8F-415E-AD69-58274A39A944}" presName="composite" presStyleCnt="0"/>
      <dgm:spPr/>
    </dgm:pt>
    <dgm:pt modelId="{A24A7BA8-B14E-4A74-9886-7C35E95F5D70}" type="pres">
      <dgm:prSet presAssocID="{2ABD8E18-BC8F-415E-AD69-58274A39A94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2F67CA-FD4F-4C95-8F75-8285B865B0F2}" type="pres">
      <dgm:prSet presAssocID="{2ABD8E18-BC8F-415E-AD69-58274A39A94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AFFAA-B7CB-41B7-9846-D2D798756FAC}" srcId="{C452DBF9-5F93-412D-905F-32440A5C8A5C}" destId="{2ABD8E18-BC8F-415E-AD69-58274A39A944}" srcOrd="1" destOrd="0" parTransId="{95FC9D0C-4F9B-4666-9009-CCB6F6083893}" sibTransId="{96889450-266E-4A03-9B16-DE1D8C1CCF54}"/>
    <dgm:cxn modelId="{63F7991D-D701-491D-B137-DDCA2858D3E7}" srcId="{C452DBF9-5F93-412D-905F-32440A5C8A5C}" destId="{C93CB0CD-F26F-4001-ACF4-B63AAF89F7BD}" srcOrd="0" destOrd="0" parTransId="{42A1F64D-A386-4FAC-995B-896124E154C1}" sibTransId="{65799698-9361-4C95-9239-CCF931E4C9E6}"/>
    <dgm:cxn modelId="{65572301-631B-45EF-9FE4-0AF1419D86EC}" type="presOf" srcId="{2ABD8E18-BC8F-415E-AD69-58274A39A944}" destId="{1D2F67CA-FD4F-4C95-8F75-8285B865B0F2}" srcOrd="0" destOrd="0" presId="urn:microsoft.com/office/officeart/2005/8/layout/vList3"/>
    <dgm:cxn modelId="{1E8121C2-A814-4E70-A6CF-397AFCE06475}" type="presOf" srcId="{C452DBF9-5F93-412D-905F-32440A5C8A5C}" destId="{61DBE995-39CE-485F-A9D3-36AB650B2200}" srcOrd="0" destOrd="0" presId="urn:microsoft.com/office/officeart/2005/8/layout/vList3"/>
    <dgm:cxn modelId="{E9AAE707-9951-4571-B702-7B66BF5F4C13}" type="presOf" srcId="{C93CB0CD-F26F-4001-ACF4-B63AAF89F7BD}" destId="{66AD1490-29D3-4FF3-866C-A5A27F521AB4}" srcOrd="0" destOrd="0" presId="urn:microsoft.com/office/officeart/2005/8/layout/vList3"/>
    <dgm:cxn modelId="{3A332726-CDE4-4B27-9836-2546DA1680FD}" type="presParOf" srcId="{61DBE995-39CE-485F-A9D3-36AB650B2200}" destId="{C6BCB269-0413-435A-9EA6-0289FCFB76E3}" srcOrd="0" destOrd="0" presId="urn:microsoft.com/office/officeart/2005/8/layout/vList3"/>
    <dgm:cxn modelId="{1D13DC26-11C8-4DF9-8E73-C2AB73CB7282}" type="presParOf" srcId="{C6BCB269-0413-435A-9EA6-0289FCFB76E3}" destId="{F4CE29C9-48D4-4A32-A7E9-3DFB00C440E2}" srcOrd="0" destOrd="0" presId="urn:microsoft.com/office/officeart/2005/8/layout/vList3"/>
    <dgm:cxn modelId="{DDEBB849-1DA9-4250-9A29-D1B85E29B06D}" type="presParOf" srcId="{C6BCB269-0413-435A-9EA6-0289FCFB76E3}" destId="{66AD1490-29D3-4FF3-866C-A5A27F521AB4}" srcOrd="1" destOrd="0" presId="urn:microsoft.com/office/officeart/2005/8/layout/vList3"/>
    <dgm:cxn modelId="{1173FFF0-8677-4715-ADC3-F22324149D5C}" type="presParOf" srcId="{61DBE995-39CE-485F-A9D3-36AB650B2200}" destId="{BD045599-4FE5-4A4B-B27E-68F84395B7D0}" srcOrd="1" destOrd="0" presId="urn:microsoft.com/office/officeart/2005/8/layout/vList3"/>
    <dgm:cxn modelId="{ED20671D-33D6-4D58-9D6F-FDDEA037B319}" type="presParOf" srcId="{61DBE995-39CE-485F-A9D3-36AB650B2200}" destId="{D9DDAC9E-C3DE-406D-A4BE-75CB1A74590B}" srcOrd="2" destOrd="0" presId="urn:microsoft.com/office/officeart/2005/8/layout/vList3"/>
    <dgm:cxn modelId="{CA7D97FE-9CA8-4BD0-B31F-037B1E4E2DF4}" type="presParOf" srcId="{D9DDAC9E-C3DE-406D-A4BE-75CB1A74590B}" destId="{A24A7BA8-B14E-4A74-9886-7C35E95F5D70}" srcOrd="0" destOrd="0" presId="urn:microsoft.com/office/officeart/2005/8/layout/vList3"/>
    <dgm:cxn modelId="{06F806C4-9637-48A9-923F-8558CC42A8DC}" type="presParOf" srcId="{D9DDAC9E-C3DE-406D-A4BE-75CB1A74590B}" destId="{1D2F67CA-FD4F-4C95-8F75-8285B865B0F2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03F75-EC51-4309-90A3-967038F4B06B}" type="doc">
      <dgm:prSet loTypeId="urn:microsoft.com/office/officeart/2005/8/layout/pList2" loCatId="list" qsTypeId="urn:microsoft.com/office/officeart/2005/8/quickstyle/simple1" qsCatId="simple" csTypeId="urn:microsoft.com/office/officeart/2005/8/colors/accent3_2" csCatId="accent3" phldr="1"/>
      <dgm:spPr/>
    </dgm:pt>
    <dgm:pt modelId="{993423F1-5EE5-473E-B7B4-70D2E9486B1E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Germaniyaliklar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suhbatlashish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Irlandlarga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nisbatan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osonroq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Nemislar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bo’yicha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ochiq-oydin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to’g’ridan-to’g’ri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gapirishga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tayyor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turadilar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nutq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so’zlashda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juda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etiborli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muzokaralardan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oldin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doim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bunga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tayyorlanishadi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2321771-C0C5-4FA9-9DB7-5014D816C977}" type="parTrans" cxnId="{4CB92F80-C0C1-42EF-93EB-CA9BE9A2B162}">
      <dgm:prSet/>
      <dgm:spPr/>
      <dgm:t>
        <a:bodyPr/>
        <a:lstStyle/>
        <a:p>
          <a:endParaRPr lang="ru-RU"/>
        </a:p>
      </dgm:t>
    </dgm:pt>
    <dgm:pt modelId="{EF702D5B-39CF-4F4A-B36D-71E7401CE11B}" type="sibTrans" cxnId="{4CB92F80-C0C1-42EF-93EB-CA9BE9A2B162}">
      <dgm:prSet/>
      <dgm:spPr/>
      <dgm:t>
        <a:bodyPr/>
        <a:lstStyle/>
        <a:p>
          <a:endParaRPr lang="ru-RU"/>
        </a:p>
      </dgm:t>
    </dgm:pt>
    <dgm:pt modelId="{DB041500-45CC-47C9-8297-5EFAE07E8BFF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Nemislar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muzokaralar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paytida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savollarni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birinma-ketin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qilishni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tartibga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rioya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qilishni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yoqtiradilar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sherigi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murosaga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kelishlari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oson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muzokaralarni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afzal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ko’rishadi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Faktlar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misollar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keltirishni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juda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yoqtirishadi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raqamlar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diagrammalar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chizmalarga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befarq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emaslar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 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3FB22C-B8AF-429B-8A9A-25E6C3552EEC}" type="parTrans" cxnId="{BFA81082-08E6-4FFA-84E1-297BE17B64BE}">
      <dgm:prSet/>
      <dgm:spPr/>
      <dgm:t>
        <a:bodyPr/>
        <a:lstStyle/>
        <a:p>
          <a:endParaRPr lang="ru-RU"/>
        </a:p>
      </dgm:t>
    </dgm:pt>
    <dgm:pt modelId="{979B33BE-9AB5-49D5-B4D9-A1C77CABA838}" type="sibTrans" cxnId="{BFA81082-08E6-4FFA-84E1-297BE17B64BE}">
      <dgm:prSet/>
      <dgm:spPr/>
      <dgm:t>
        <a:bodyPr/>
        <a:lstStyle/>
        <a:p>
          <a:endParaRPr lang="ru-RU"/>
        </a:p>
      </dgm:t>
    </dgm:pt>
    <dgm:pt modelId="{9D5DF0B0-37E9-456E-94D2-58C85B99E252}" type="pres">
      <dgm:prSet presAssocID="{DDF03F75-EC51-4309-90A3-967038F4B06B}" presName="Name0" presStyleCnt="0">
        <dgm:presLayoutVars>
          <dgm:dir/>
          <dgm:resizeHandles val="exact"/>
        </dgm:presLayoutVars>
      </dgm:prSet>
      <dgm:spPr/>
    </dgm:pt>
    <dgm:pt modelId="{CCC64359-1990-48E9-9B76-EEF9E2137603}" type="pres">
      <dgm:prSet presAssocID="{DDF03F75-EC51-4309-90A3-967038F4B06B}" presName="bkgdShp" presStyleLbl="alignAccFollowNode1" presStyleIdx="0" presStyleCnt="1"/>
      <dgm:spPr/>
    </dgm:pt>
    <dgm:pt modelId="{7BD0D381-D122-49C4-8ED8-847CEC50FB7E}" type="pres">
      <dgm:prSet presAssocID="{DDF03F75-EC51-4309-90A3-967038F4B06B}" presName="linComp" presStyleCnt="0"/>
      <dgm:spPr/>
    </dgm:pt>
    <dgm:pt modelId="{30AA15D7-C583-496B-B26E-B8CD9417071D}" type="pres">
      <dgm:prSet presAssocID="{993423F1-5EE5-473E-B7B4-70D2E9486B1E}" presName="compNode" presStyleCnt="0"/>
      <dgm:spPr/>
    </dgm:pt>
    <dgm:pt modelId="{824C0D27-0CDF-4D05-89DA-659F5ADA7C24}" type="pres">
      <dgm:prSet presAssocID="{993423F1-5EE5-473E-B7B4-70D2E9486B1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B1933-1F0F-4202-8D3A-089899DBC812}" type="pres">
      <dgm:prSet presAssocID="{993423F1-5EE5-473E-B7B4-70D2E9486B1E}" presName="invisiNode" presStyleLbl="node1" presStyleIdx="0" presStyleCnt="2"/>
      <dgm:spPr/>
    </dgm:pt>
    <dgm:pt modelId="{2F65D9BE-1798-4E94-AD7B-BB26FC77BAC8}" type="pres">
      <dgm:prSet presAssocID="{993423F1-5EE5-473E-B7B4-70D2E9486B1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ECB685-D8CB-4239-8B45-B701371E73CA}" type="pres">
      <dgm:prSet presAssocID="{EF702D5B-39CF-4F4A-B36D-71E7401CE1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8F70BD-8C80-4F77-A103-6BCB5A21CA5F}" type="pres">
      <dgm:prSet presAssocID="{DB041500-45CC-47C9-8297-5EFAE07E8BFF}" presName="compNode" presStyleCnt="0"/>
      <dgm:spPr/>
    </dgm:pt>
    <dgm:pt modelId="{336DFBC8-592C-4E30-9135-7D109B63F47F}" type="pres">
      <dgm:prSet presAssocID="{DB041500-45CC-47C9-8297-5EFAE07E8BF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F4051-B6D1-4930-88CD-B1489DEBF772}" type="pres">
      <dgm:prSet presAssocID="{DB041500-45CC-47C9-8297-5EFAE07E8BFF}" presName="invisiNode" presStyleLbl="node1" presStyleIdx="1" presStyleCnt="2"/>
      <dgm:spPr/>
    </dgm:pt>
    <dgm:pt modelId="{B3CB52D8-9E54-4C8A-9FF4-D81F32E91901}" type="pres">
      <dgm:prSet presAssocID="{DB041500-45CC-47C9-8297-5EFAE07E8BFF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4BD4B1B-D95C-468F-B812-4D5A8E8D9750}" type="presOf" srcId="{EF702D5B-39CF-4F4A-B36D-71E7401CE11B}" destId="{E1ECB685-D8CB-4239-8B45-B701371E73CA}" srcOrd="0" destOrd="0" presId="urn:microsoft.com/office/officeart/2005/8/layout/pList2"/>
    <dgm:cxn modelId="{4CB92F80-C0C1-42EF-93EB-CA9BE9A2B162}" srcId="{DDF03F75-EC51-4309-90A3-967038F4B06B}" destId="{993423F1-5EE5-473E-B7B4-70D2E9486B1E}" srcOrd="0" destOrd="0" parTransId="{C2321771-C0C5-4FA9-9DB7-5014D816C977}" sibTransId="{EF702D5B-39CF-4F4A-B36D-71E7401CE11B}"/>
    <dgm:cxn modelId="{91C352BD-D3AC-4BCF-9D8E-077EE7066E00}" type="presOf" srcId="{DB041500-45CC-47C9-8297-5EFAE07E8BFF}" destId="{336DFBC8-592C-4E30-9135-7D109B63F47F}" srcOrd="0" destOrd="0" presId="urn:microsoft.com/office/officeart/2005/8/layout/pList2"/>
    <dgm:cxn modelId="{F52F6EBD-81F4-43CA-8342-BEFA4A04FB23}" type="presOf" srcId="{DDF03F75-EC51-4309-90A3-967038F4B06B}" destId="{9D5DF0B0-37E9-456E-94D2-58C85B99E252}" srcOrd="0" destOrd="0" presId="urn:microsoft.com/office/officeart/2005/8/layout/pList2"/>
    <dgm:cxn modelId="{BFA81082-08E6-4FFA-84E1-297BE17B64BE}" srcId="{DDF03F75-EC51-4309-90A3-967038F4B06B}" destId="{DB041500-45CC-47C9-8297-5EFAE07E8BFF}" srcOrd="1" destOrd="0" parTransId="{083FB22C-B8AF-429B-8A9A-25E6C3552EEC}" sibTransId="{979B33BE-9AB5-49D5-B4D9-A1C77CABA838}"/>
    <dgm:cxn modelId="{3DEFA478-1210-4E8D-B57A-95900FBEEFB1}" type="presOf" srcId="{993423F1-5EE5-473E-B7B4-70D2E9486B1E}" destId="{824C0D27-0CDF-4D05-89DA-659F5ADA7C24}" srcOrd="0" destOrd="0" presId="urn:microsoft.com/office/officeart/2005/8/layout/pList2"/>
    <dgm:cxn modelId="{C37F4CF5-4141-4C7D-A327-AB1690D3CC08}" type="presParOf" srcId="{9D5DF0B0-37E9-456E-94D2-58C85B99E252}" destId="{CCC64359-1990-48E9-9B76-EEF9E2137603}" srcOrd="0" destOrd="0" presId="urn:microsoft.com/office/officeart/2005/8/layout/pList2"/>
    <dgm:cxn modelId="{79562FC1-3154-4547-96EC-8A52ED0647A9}" type="presParOf" srcId="{9D5DF0B0-37E9-456E-94D2-58C85B99E252}" destId="{7BD0D381-D122-49C4-8ED8-847CEC50FB7E}" srcOrd="1" destOrd="0" presId="urn:microsoft.com/office/officeart/2005/8/layout/pList2"/>
    <dgm:cxn modelId="{ADECFE26-2B9D-49F2-8BD3-0A8F372ACFEA}" type="presParOf" srcId="{7BD0D381-D122-49C4-8ED8-847CEC50FB7E}" destId="{30AA15D7-C583-496B-B26E-B8CD9417071D}" srcOrd="0" destOrd="0" presId="urn:microsoft.com/office/officeart/2005/8/layout/pList2"/>
    <dgm:cxn modelId="{413D7E44-12A6-4BDE-8097-A91F7CDBCB8B}" type="presParOf" srcId="{30AA15D7-C583-496B-B26E-B8CD9417071D}" destId="{824C0D27-0CDF-4D05-89DA-659F5ADA7C24}" srcOrd="0" destOrd="0" presId="urn:microsoft.com/office/officeart/2005/8/layout/pList2"/>
    <dgm:cxn modelId="{E3851D11-A831-435E-876F-DE41A2486D3A}" type="presParOf" srcId="{30AA15D7-C583-496B-B26E-B8CD9417071D}" destId="{F20B1933-1F0F-4202-8D3A-089899DBC812}" srcOrd="1" destOrd="0" presId="urn:microsoft.com/office/officeart/2005/8/layout/pList2"/>
    <dgm:cxn modelId="{0F269BC6-9543-4187-AB5D-78AE6C981E10}" type="presParOf" srcId="{30AA15D7-C583-496B-B26E-B8CD9417071D}" destId="{2F65D9BE-1798-4E94-AD7B-BB26FC77BAC8}" srcOrd="2" destOrd="0" presId="urn:microsoft.com/office/officeart/2005/8/layout/pList2"/>
    <dgm:cxn modelId="{1D85F56C-7D0D-4EC5-BAF6-A6E5F7AF80AB}" type="presParOf" srcId="{7BD0D381-D122-49C4-8ED8-847CEC50FB7E}" destId="{E1ECB685-D8CB-4239-8B45-B701371E73CA}" srcOrd="1" destOrd="0" presId="urn:microsoft.com/office/officeart/2005/8/layout/pList2"/>
    <dgm:cxn modelId="{D2A18559-9C99-4FAD-803D-FB4F8BC19CA6}" type="presParOf" srcId="{7BD0D381-D122-49C4-8ED8-847CEC50FB7E}" destId="{878F70BD-8C80-4F77-A103-6BCB5A21CA5F}" srcOrd="2" destOrd="0" presId="urn:microsoft.com/office/officeart/2005/8/layout/pList2"/>
    <dgm:cxn modelId="{35423D2A-527A-4E0A-BDA6-2111F79DD0D8}" type="presParOf" srcId="{878F70BD-8C80-4F77-A103-6BCB5A21CA5F}" destId="{336DFBC8-592C-4E30-9135-7D109B63F47F}" srcOrd="0" destOrd="0" presId="urn:microsoft.com/office/officeart/2005/8/layout/pList2"/>
    <dgm:cxn modelId="{C3A480BC-C9CF-491E-98F3-8A18FE86AA4B}" type="presParOf" srcId="{878F70BD-8C80-4F77-A103-6BCB5A21CA5F}" destId="{BE1F4051-B6D1-4930-88CD-B1489DEBF772}" srcOrd="1" destOrd="0" presId="urn:microsoft.com/office/officeart/2005/8/layout/pList2"/>
    <dgm:cxn modelId="{638E46B2-BC70-4F04-A72B-8696FF2D9254}" type="presParOf" srcId="{878F70BD-8C80-4F77-A103-6BCB5A21CA5F}" destId="{B3CB52D8-9E54-4C8A-9FF4-D81F32E91901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20522-A339-4B34-93D2-37B4524943B5}" type="doc">
      <dgm:prSet loTypeId="urn:microsoft.com/office/officeart/2008/layout/PictureStrip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AA114B9-E35B-436D-8655-1CACFB4CBEA1}">
      <dgm:prSet custT="1"/>
      <dgm:spPr/>
      <dgm:t>
        <a:bodyPr/>
        <a:lstStyle/>
        <a:p>
          <a:pPr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Noto’g’ri tanlangan kiyim hurmatsizlik belgisi hisoblanadi. Ular uchun qanday sabab bilan etiket qoidalarini buzganingiz qiziq emas, atayinmi yoki bilmasdanmi, sizning hamkoringiz bunga faqat beandishlik deb qaraydi. 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8D7C6A-602C-441F-94F7-D3B7D3CAD9C1}" type="parTrans" cxnId="{E460F82A-E216-42B1-8B68-B87F4FED98F2}">
      <dgm:prSet/>
      <dgm:spPr/>
      <dgm:t>
        <a:bodyPr/>
        <a:lstStyle/>
        <a:p>
          <a:endParaRPr lang="ru-RU"/>
        </a:p>
      </dgm:t>
    </dgm:pt>
    <dgm:pt modelId="{50023CE7-82AE-4EEB-B1C9-0E0B6E1A1FDE}" type="sibTrans" cxnId="{E460F82A-E216-42B1-8B68-B87F4FED98F2}">
      <dgm:prSet/>
      <dgm:spPr/>
      <dgm:t>
        <a:bodyPr/>
        <a:lstStyle/>
        <a:p>
          <a:endParaRPr lang="ru-RU"/>
        </a:p>
      </dgm:t>
    </dgm:pt>
    <dgm:pt modelId="{6A8B7C60-74D2-4404-88F6-BF9700EA63F1}">
      <dgm:prSet custT="1"/>
      <dgm:spPr/>
      <dgm:t>
        <a:bodyPr/>
        <a:lstStyle/>
        <a:p>
          <a:pPr rtl="0"/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Ekaklarning ish bo’yicha kiyiladigan kiyimi kastyum shim va bo’yinbog’, ayollarniki bo’lsa kastyum yupka hisoblanadi. Ayollarga shortlar, maykalar, ochiq koftalar va tor shimlar kiyish, erkaklarga esa oq rangli paypoqlar va ola-bula gastuklar taqish man qilinadi.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6FDE8-6CD5-4F18-9167-E08C9F78983F}" type="parTrans" cxnId="{638D97E9-7600-4EB3-AEDC-C60EB09C9689}">
      <dgm:prSet/>
      <dgm:spPr/>
      <dgm:t>
        <a:bodyPr/>
        <a:lstStyle/>
        <a:p>
          <a:endParaRPr lang="ru-RU"/>
        </a:p>
      </dgm:t>
    </dgm:pt>
    <dgm:pt modelId="{965EEC70-2BEE-48AC-A608-F3177C7DE972}" type="sibTrans" cxnId="{638D97E9-7600-4EB3-AEDC-C60EB09C9689}">
      <dgm:prSet/>
      <dgm:spPr/>
      <dgm:t>
        <a:bodyPr/>
        <a:lstStyle/>
        <a:p>
          <a:endParaRPr lang="ru-RU"/>
        </a:p>
      </dgm:t>
    </dgm:pt>
    <dgm:pt modelId="{0DACEEB7-3063-4B95-B3EA-BEB7B2D16249}" type="pres">
      <dgm:prSet presAssocID="{4BE20522-A339-4B34-93D2-37B452494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C494B-3498-4873-9A66-E3619BE996F4}" type="pres">
      <dgm:prSet presAssocID="{7AA114B9-E35B-436D-8655-1CACFB4CBEA1}" presName="composite" presStyleCnt="0"/>
      <dgm:spPr/>
      <dgm:t>
        <a:bodyPr/>
        <a:lstStyle/>
        <a:p>
          <a:endParaRPr lang="ru-RU"/>
        </a:p>
      </dgm:t>
    </dgm:pt>
    <dgm:pt modelId="{20819980-B9EF-4430-9506-A0379AFDE2C3}" type="pres">
      <dgm:prSet presAssocID="{7AA114B9-E35B-436D-8655-1CACFB4CBEA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7C195-BAE9-4D02-BAED-D2DFB30E702F}" type="pres">
      <dgm:prSet presAssocID="{7AA114B9-E35B-436D-8655-1CACFB4CBEA1}" presName="rect2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460B60-1382-475A-88A8-AAD7A099F28B}" type="pres">
      <dgm:prSet presAssocID="{50023CE7-82AE-4EEB-B1C9-0E0B6E1A1FDE}" presName="sibTrans" presStyleCnt="0"/>
      <dgm:spPr/>
      <dgm:t>
        <a:bodyPr/>
        <a:lstStyle/>
        <a:p>
          <a:endParaRPr lang="ru-RU"/>
        </a:p>
      </dgm:t>
    </dgm:pt>
    <dgm:pt modelId="{BC8E7B5D-3DD5-4823-9C5C-B3AAB2F3D42D}" type="pres">
      <dgm:prSet presAssocID="{6A8B7C60-74D2-4404-88F6-BF9700EA63F1}" presName="composite" presStyleCnt="0"/>
      <dgm:spPr/>
      <dgm:t>
        <a:bodyPr/>
        <a:lstStyle/>
        <a:p>
          <a:endParaRPr lang="ru-RU"/>
        </a:p>
      </dgm:t>
    </dgm:pt>
    <dgm:pt modelId="{7296AF9F-5173-4A24-8E14-AD52EDE67F97}" type="pres">
      <dgm:prSet presAssocID="{6A8B7C60-74D2-4404-88F6-BF9700EA63F1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96FD9-E63D-408B-8D8A-1623099D5556}" type="pres">
      <dgm:prSet presAssocID="{6A8B7C60-74D2-4404-88F6-BF9700EA63F1}" presName="rect2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38D97E9-7600-4EB3-AEDC-C60EB09C9689}" srcId="{4BE20522-A339-4B34-93D2-37B4524943B5}" destId="{6A8B7C60-74D2-4404-88F6-BF9700EA63F1}" srcOrd="1" destOrd="0" parTransId="{A246FDE8-6CD5-4F18-9167-E08C9F78983F}" sibTransId="{965EEC70-2BEE-48AC-A608-F3177C7DE972}"/>
    <dgm:cxn modelId="{B564B13D-5A10-4775-A2F8-7AF79AB62D24}" type="presOf" srcId="{4BE20522-A339-4B34-93D2-37B4524943B5}" destId="{0DACEEB7-3063-4B95-B3EA-BEB7B2D16249}" srcOrd="0" destOrd="0" presId="urn:microsoft.com/office/officeart/2008/layout/PictureStrips"/>
    <dgm:cxn modelId="{E460F82A-E216-42B1-8B68-B87F4FED98F2}" srcId="{4BE20522-A339-4B34-93D2-37B4524943B5}" destId="{7AA114B9-E35B-436D-8655-1CACFB4CBEA1}" srcOrd="0" destOrd="0" parTransId="{DD8D7C6A-602C-441F-94F7-D3B7D3CAD9C1}" sibTransId="{50023CE7-82AE-4EEB-B1C9-0E0B6E1A1FDE}"/>
    <dgm:cxn modelId="{4B46735F-387F-4B3D-A083-1F4164C5154E}" type="presOf" srcId="{7AA114B9-E35B-436D-8655-1CACFB4CBEA1}" destId="{20819980-B9EF-4430-9506-A0379AFDE2C3}" srcOrd="0" destOrd="0" presId="urn:microsoft.com/office/officeart/2008/layout/PictureStrips"/>
    <dgm:cxn modelId="{C1D3A729-770C-45CA-BECC-DC85A5CC7F17}" type="presOf" srcId="{6A8B7C60-74D2-4404-88F6-BF9700EA63F1}" destId="{7296AF9F-5173-4A24-8E14-AD52EDE67F97}" srcOrd="0" destOrd="0" presId="urn:microsoft.com/office/officeart/2008/layout/PictureStrips"/>
    <dgm:cxn modelId="{DA9F0D2B-CE1A-40FB-91E4-D6D8D456FFE7}" type="presParOf" srcId="{0DACEEB7-3063-4B95-B3EA-BEB7B2D16249}" destId="{514C494B-3498-4873-9A66-E3619BE996F4}" srcOrd="0" destOrd="0" presId="urn:microsoft.com/office/officeart/2008/layout/PictureStrips"/>
    <dgm:cxn modelId="{6FF46C4D-4461-4069-89F3-227EEA77952B}" type="presParOf" srcId="{514C494B-3498-4873-9A66-E3619BE996F4}" destId="{20819980-B9EF-4430-9506-A0379AFDE2C3}" srcOrd="0" destOrd="0" presId="urn:microsoft.com/office/officeart/2008/layout/PictureStrips"/>
    <dgm:cxn modelId="{D50446D4-B370-48D1-B97A-58EAE117A206}" type="presParOf" srcId="{514C494B-3498-4873-9A66-E3619BE996F4}" destId="{0C57C195-BAE9-4D02-BAED-D2DFB30E702F}" srcOrd="1" destOrd="0" presId="urn:microsoft.com/office/officeart/2008/layout/PictureStrips"/>
    <dgm:cxn modelId="{FD7A2AE6-0B9F-44AD-BE37-093DE5C991B9}" type="presParOf" srcId="{0DACEEB7-3063-4B95-B3EA-BEB7B2D16249}" destId="{7B460B60-1382-475A-88A8-AAD7A099F28B}" srcOrd="1" destOrd="0" presId="urn:microsoft.com/office/officeart/2008/layout/PictureStrips"/>
    <dgm:cxn modelId="{8E0A6D12-3744-4681-A463-E2E17955B286}" type="presParOf" srcId="{0DACEEB7-3063-4B95-B3EA-BEB7B2D16249}" destId="{BC8E7B5D-3DD5-4823-9C5C-B3AAB2F3D42D}" srcOrd="2" destOrd="0" presId="urn:microsoft.com/office/officeart/2008/layout/PictureStrips"/>
    <dgm:cxn modelId="{DDF0F1D1-B502-48F4-8E00-191B1673DFC5}" type="presParOf" srcId="{BC8E7B5D-3DD5-4823-9C5C-B3AAB2F3D42D}" destId="{7296AF9F-5173-4A24-8E14-AD52EDE67F97}" srcOrd="0" destOrd="0" presId="urn:microsoft.com/office/officeart/2008/layout/PictureStrips"/>
    <dgm:cxn modelId="{D3F3F3AE-297B-4AFA-B9F2-780DD21B3021}" type="presParOf" srcId="{BC8E7B5D-3DD5-4823-9C5C-B3AAB2F3D42D}" destId="{91D96FD9-E63D-408B-8D8A-1623099D5556}" srcOrd="1" destOrd="0" presId="urn:microsoft.com/office/officeart/2008/layout/PictureStrips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8F181A-F8F4-4A18-84ED-F5844FF5549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FB35E8E-F27E-477C-8875-A2EECFCFDD57}">
      <dgm:prSet phldrT="[Текст]" custT="1"/>
      <dgm:spPr/>
      <dgm:t>
        <a:bodyPr/>
        <a:lstStyle/>
        <a:p>
          <a:r>
            <a:rPr lang="en-US" sz="800" dirty="0" smtClean="0">
              <a:solidFill>
                <a:srgbClr val="92BF2E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800" dirty="0">
            <a:solidFill>
              <a:srgbClr val="92BF2E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EC5013-0D3B-473A-BB9E-E1FFD69D6C6C}" type="parTrans" cxnId="{56774C0A-1658-41BA-B490-F4885DFA6048}">
      <dgm:prSet/>
      <dgm:spPr/>
      <dgm:t>
        <a:bodyPr/>
        <a:lstStyle/>
        <a:p>
          <a:endParaRPr lang="ru-RU"/>
        </a:p>
      </dgm:t>
    </dgm:pt>
    <dgm:pt modelId="{5E3CCA61-3CD9-404A-A601-EFC10604E5AE}" type="sibTrans" cxnId="{56774C0A-1658-41BA-B490-F4885DFA6048}">
      <dgm:prSet/>
      <dgm:spPr/>
      <dgm:t>
        <a:bodyPr/>
        <a:lstStyle/>
        <a:p>
          <a:endParaRPr lang="ru-RU"/>
        </a:p>
      </dgm:t>
    </dgm:pt>
    <dgm:pt modelId="{7752513E-134B-4ABE-9948-C7D3F9B319DB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Ayollar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yupkasi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kiyimi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tizzalarni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yopib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turishi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kerak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Agarda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ayollar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beli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ochiq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kiyim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kiyishsa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odobsizlik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qaraladi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Bundan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tashqari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ayol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kishining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kalta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yupkasini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zamonda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pastga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tortib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turishi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muzokaralar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davomida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o’ziga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boshqalarga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xalaqit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87A0628-94DA-4DDF-8A34-A1259EF15D85}" type="parTrans" cxnId="{7DC30334-46EF-4B61-9897-E0F74DA20C89}">
      <dgm:prSet/>
      <dgm:spPr/>
      <dgm:t>
        <a:bodyPr/>
        <a:lstStyle/>
        <a:p>
          <a:endParaRPr lang="ru-RU"/>
        </a:p>
      </dgm:t>
    </dgm:pt>
    <dgm:pt modelId="{B495B889-D923-451E-AF54-2D3E1D22B4FB}" type="sibTrans" cxnId="{7DC30334-46EF-4B61-9897-E0F74DA20C89}">
      <dgm:prSet/>
      <dgm:spPr/>
      <dgm:t>
        <a:bodyPr/>
        <a:lstStyle/>
        <a:p>
          <a:endParaRPr lang="ru-RU"/>
        </a:p>
      </dgm:t>
    </dgm:pt>
    <dgm:pt modelId="{402E5907-94A8-4FC9-9CFB-47797102112C}">
      <dgm:prSet phldrT="[Текст]" custT="1"/>
      <dgm:spPr/>
      <dgm:t>
        <a:bodyPr/>
        <a:lstStyle/>
        <a:p>
          <a:r>
            <a:rPr lang="en-US" sz="800" dirty="0" smtClean="0">
              <a:solidFill>
                <a:srgbClr val="92BF2E"/>
              </a:solidFill>
            </a:rPr>
            <a:t>.</a:t>
          </a:r>
          <a:endParaRPr lang="ru-RU" sz="800" dirty="0">
            <a:solidFill>
              <a:srgbClr val="92BF2E"/>
            </a:solidFill>
          </a:endParaRPr>
        </a:p>
      </dgm:t>
    </dgm:pt>
    <dgm:pt modelId="{AB566141-2A69-4259-B22D-F1DE2FA47C77}" type="parTrans" cxnId="{49E76A5C-DB67-4731-8338-98924710C977}">
      <dgm:prSet/>
      <dgm:spPr/>
      <dgm:t>
        <a:bodyPr/>
        <a:lstStyle/>
        <a:p>
          <a:endParaRPr lang="ru-RU"/>
        </a:p>
      </dgm:t>
    </dgm:pt>
    <dgm:pt modelId="{E65BFA5F-7E0F-4A5C-A352-C49DC1086781}" type="sibTrans" cxnId="{49E76A5C-DB67-4731-8338-98924710C977}">
      <dgm:prSet/>
      <dgm:spPr/>
      <dgm:t>
        <a:bodyPr/>
        <a:lstStyle/>
        <a:p>
          <a:endParaRPr lang="ru-RU"/>
        </a:p>
      </dgm:t>
    </dgm:pt>
    <dgm:pt modelId="{F532D955-28A7-4A28-ADCF-A77EFA2CBDDF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Biznes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ishlari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tanlangan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kiyimlaringizni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yorqin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emas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pastroq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lozim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Bu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qora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ko’k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kulranglar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kiradi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kiyimingiz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egallagan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mavqeyingiz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to’g’risida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darak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E308918-7C33-4D16-A7B1-89509BC3D75C}" type="parTrans" cxnId="{16E282DD-99EF-4A84-82F4-FE0B8C745368}">
      <dgm:prSet/>
      <dgm:spPr/>
      <dgm:t>
        <a:bodyPr/>
        <a:lstStyle/>
        <a:p>
          <a:endParaRPr lang="ru-RU"/>
        </a:p>
      </dgm:t>
    </dgm:pt>
    <dgm:pt modelId="{DFB1E62F-BAB0-43E1-B08F-8FD38C619AF4}" type="sibTrans" cxnId="{16E282DD-99EF-4A84-82F4-FE0B8C745368}">
      <dgm:prSet/>
      <dgm:spPr/>
      <dgm:t>
        <a:bodyPr/>
        <a:lstStyle/>
        <a:p>
          <a:endParaRPr lang="ru-RU"/>
        </a:p>
      </dgm:t>
    </dgm:pt>
    <dgm:pt modelId="{9844EF19-4090-45BC-9E6F-D9F49989CE7C}">
      <dgm:prSet phldrT="[Текст]" custT="1"/>
      <dgm:spPr/>
      <dgm:t>
        <a:bodyPr/>
        <a:lstStyle/>
        <a:p>
          <a:r>
            <a:rPr lang="en-US" sz="800" dirty="0" smtClean="0">
              <a:solidFill>
                <a:srgbClr val="92BF2E"/>
              </a:solidFill>
            </a:rPr>
            <a:t>.</a:t>
          </a:r>
          <a:endParaRPr lang="ru-RU" sz="800" dirty="0">
            <a:solidFill>
              <a:srgbClr val="92BF2E"/>
            </a:solidFill>
          </a:endParaRPr>
        </a:p>
      </dgm:t>
    </dgm:pt>
    <dgm:pt modelId="{738FDA17-25D8-4CF1-BB8F-F379E2D36381}" type="parTrans" cxnId="{B971A3A7-F985-44CF-AF61-2FB544FFDD3B}">
      <dgm:prSet/>
      <dgm:spPr/>
      <dgm:t>
        <a:bodyPr/>
        <a:lstStyle/>
        <a:p>
          <a:endParaRPr lang="ru-RU"/>
        </a:p>
      </dgm:t>
    </dgm:pt>
    <dgm:pt modelId="{F0518766-19FE-4121-80E6-9324848D711E}" type="sibTrans" cxnId="{B971A3A7-F985-44CF-AF61-2FB544FFDD3B}">
      <dgm:prSet/>
      <dgm:spPr/>
      <dgm:t>
        <a:bodyPr/>
        <a:lstStyle/>
        <a:p>
          <a:endParaRPr lang="ru-RU"/>
        </a:p>
      </dgm:t>
    </dgm:pt>
    <dgm:pt modelId="{A833F2A8-2481-4B1F-9B6F-50807E9B2B38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Nemislarda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bireski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 “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Qanchalik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martabang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ulug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’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bo’lsa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shunchalik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kostyum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rangi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qoramtir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bo’lishi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kerak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.”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Bularga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banklarga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iqtisodiy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tashkilotlarga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sug’urta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korxonalariga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borganingizda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albatta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e’tibor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qaratishingiz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zarur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E3B4DF-EB2B-4565-96B1-D229D02DD2C1}" type="parTrans" cxnId="{8F152DDC-06AA-47AE-8930-018B13B189A3}">
      <dgm:prSet/>
      <dgm:spPr/>
      <dgm:t>
        <a:bodyPr/>
        <a:lstStyle/>
        <a:p>
          <a:endParaRPr lang="ru-RU"/>
        </a:p>
      </dgm:t>
    </dgm:pt>
    <dgm:pt modelId="{3809138A-3AA6-4BE8-BBC1-35F3EBF982E6}" type="sibTrans" cxnId="{8F152DDC-06AA-47AE-8930-018B13B189A3}">
      <dgm:prSet/>
      <dgm:spPr/>
      <dgm:t>
        <a:bodyPr/>
        <a:lstStyle/>
        <a:p>
          <a:endParaRPr lang="ru-RU"/>
        </a:p>
      </dgm:t>
    </dgm:pt>
    <dgm:pt modelId="{322EE43B-B89D-4906-A924-FB496E03892E}" type="pres">
      <dgm:prSet presAssocID="{918F181A-F8F4-4A18-84ED-F5844FF55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F6CE9-6794-4292-96FD-D725C8F44EF8}" type="pres">
      <dgm:prSet presAssocID="{FFB35E8E-F27E-477C-8875-A2EECFCFDD57}" presName="composite" presStyleCnt="0"/>
      <dgm:spPr/>
    </dgm:pt>
    <dgm:pt modelId="{3A66C3F0-C8B5-4E46-A131-E7330CAF848F}" type="pres">
      <dgm:prSet presAssocID="{FFB35E8E-F27E-477C-8875-A2EECFCFDD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096EB-412D-4B6C-B7D3-7ED174134DAA}" type="pres">
      <dgm:prSet presAssocID="{FFB35E8E-F27E-477C-8875-A2EECFCFDD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08AA-03F8-4527-8A57-6B3A6D837126}" type="pres">
      <dgm:prSet presAssocID="{5E3CCA61-3CD9-404A-A601-EFC10604E5AE}" presName="sp" presStyleCnt="0"/>
      <dgm:spPr/>
    </dgm:pt>
    <dgm:pt modelId="{1E592051-EC39-4679-8F96-C57AC570C570}" type="pres">
      <dgm:prSet presAssocID="{402E5907-94A8-4FC9-9CFB-47797102112C}" presName="composite" presStyleCnt="0"/>
      <dgm:spPr/>
    </dgm:pt>
    <dgm:pt modelId="{6DCC41B8-CE91-4C1B-93C7-61E59A901CFC}" type="pres">
      <dgm:prSet presAssocID="{402E5907-94A8-4FC9-9CFB-47797102112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3F33-989A-4709-9EBF-CADBE3C9D219}" type="pres">
      <dgm:prSet presAssocID="{402E5907-94A8-4FC9-9CFB-4779710211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F752F-3B51-44C7-8090-9A682626C37D}" type="pres">
      <dgm:prSet presAssocID="{E65BFA5F-7E0F-4A5C-A352-C49DC1086781}" presName="sp" presStyleCnt="0"/>
      <dgm:spPr/>
    </dgm:pt>
    <dgm:pt modelId="{88BACC3E-85AA-4273-B2C5-993CCFA6FE40}" type="pres">
      <dgm:prSet presAssocID="{9844EF19-4090-45BC-9E6F-D9F49989CE7C}" presName="composite" presStyleCnt="0"/>
      <dgm:spPr/>
    </dgm:pt>
    <dgm:pt modelId="{4FD541A8-EAAF-454A-BCAB-2C580D3061D7}" type="pres">
      <dgm:prSet presAssocID="{9844EF19-4090-45BC-9E6F-D9F49989CE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E2B64-F7B4-49F8-91B1-DC4631FAAC5B}" type="pres">
      <dgm:prSet presAssocID="{9844EF19-4090-45BC-9E6F-D9F49989CE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79B22-5F6A-4ABD-8795-B2BEB80317AF}" type="presOf" srcId="{F532D955-28A7-4A28-ADCF-A77EFA2CBDDF}" destId="{69BC3F33-989A-4709-9EBF-CADBE3C9D219}" srcOrd="0" destOrd="0" presId="urn:microsoft.com/office/officeart/2005/8/layout/chevron2"/>
    <dgm:cxn modelId="{29954191-3BA7-45C4-B388-FA0298D1ACB4}" type="presOf" srcId="{FFB35E8E-F27E-477C-8875-A2EECFCFDD57}" destId="{3A66C3F0-C8B5-4E46-A131-E7330CAF848F}" srcOrd="0" destOrd="0" presId="urn:microsoft.com/office/officeart/2005/8/layout/chevron2"/>
    <dgm:cxn modelId="{FE17295A-BA24-464E-9FF4-B8F1E674F9DD}" type="presOf" srcId="{918F181A-F8F4-4A18-84ED-F5844FF5549A}" destId="{322EE43B-B89D-4906-A924-FB496E03892E}" srcOrd="0" destOrd="0" presId="urn:microsoft.com/office/officeart/2005/8/layout/chevron2"/>
    <dgm:cxn modelId="{8F152DDC-06AA-47AE-8930-018B13B189A3}" srcId="{9844EF19-4090-45BC-9E6F-D9F49989CE7C}" destId="{A833F2A8-2481-4B1F-9B6F-50807E9B2B38}" srcOrd="0" destOrd="0" parTransId="{76E3B4DF-EB2B-4565-96B1-D229D02DD2C1}" sibTransId="{3809138A-3AA6-4BE8-BBC1-35F3EBF982E6}"/>
    <dgm:cxn modelId="{82EC34F9-F287-40FD-8183-1DC04806DA72}" type="presOf" srcId="{A833F2A8-2481-4B1F-9B6F-50807E9B2B38}" destId="{2A4E2B64-F7B4-49F8-91B1-DC4631FAAC5B}" srcOrd="0" destOrd="0" presId="urn:microsoft.com/office/officeart/2005/8/layout/chevron2"/>
    <dgm:cxn modelId="{CC380132-5F07-4820-80B4-784C63B6DDB6}" type="presOf" srcId="{402E5907-94A8-4FC9-9CFB-47797102112C}" destId="{6DCC41B8-CE91-4C1B-93C7-61E59A901CFC}" srcOrd="0" destOrd="0" presId="urn:microsoft.com/office/officeart/2005/8/layout/chevron2"/>
    <dgm:cxn modelId="{7DC30334-46EF-4B61-9897-E0F74DA20C89}" srcId="{FFB35E8E-F27E-477C-8875-A2EECFCFDD57}" destId="{7752513E-134B-4ABE-9948-C7D3F9B319DB}" srcOrd="0" destOrd="0" parTransId="{987A0628-94DA-4DDF-8A34-A1259EF15D85}" sibTransId="{B495B889-D923-451E-AF54-2D3E1D22B4FB}"/>
    <dgm:cxn modelId="{E88BDB21-123E-4C23-BA37-9177880A1E6B}" type="presOf" srcId="{9844EF19-4090-45BC-9E6F-D9F49989CE7C}" destId="{4FD541A8-EAAF-454A-BCAB-2C580D3061D7}" srcOrd="0" destOrd="0" presId="urn:microsoft.com/office/officeart/2005/8/layout/chevron2"/>
    <dgm:cxn modelId="{16E282DD-99EF-4A84-82F4-FE0B8C745368}" srcId="{402E5907-94A8-4FC9-9CFB-47797102112C}" destId="{F532D955-28A7-4A28-ADCF-A77EFA2CBDDF}" srcOrd="0" destOrd="0" parTransId="{CE308918-7C33-4D16-A7B1-89509BC3D75C}" sibTransId="{DFB1E62F-BAB0-43E1-B08F-8FD38C619AF4}"/>
    <dgm:cxn modelId="{56774C0A-1658-41BA-B490-F4885DFA6048}" srcId="{918F181A-F8F4-4A18-84ED-F5844FF5549A}" destId="{FFB35E8E-F27E-477C-8875-A2EECFCFDD57}" srcOrd="0" destOrd="0" parTransId="{02EC5013-0D3B-473A-BB9E-E1FFD69D6C6C}" sibTransId="{5E3CCA61-3CD9-404A-A601-EFC10604E5AE}"/>
    <dgm:cxn modelId="{241B20CC-E18D-4C84-9FA2-E91E1DD83698}" type="presOf" srcId="{7752513E-134B-4ABE-9948-C7D3F9B319DB}" destId="{AF3096EB-412D-4B6C-B7D3-7ED174134DAA}" srcOrd="0" destOrd="0" presId="urn:microsoft.com/office/officeart/2005/8/layout/chevron2"/>
    <dgm:cxn modelId="{49E76A5C-DB67-4731-8338-98924710C977}" srcId="{918F181A-F8F4-4A18-84ED-F5844FF5549A}" destId="{402E5907-94A8-4FC9-9CFB-47797102112C}" srcOrd="1" destOrd="0" parTransId="{AB566141-2A69-4259-B22D-F1DE2FA47C77}" sibTransId="{E65BFA5F-7E0F-4A5C-A352-C49DC1086781}"/>
    <dgm:cxn modelId="{B971A3A7-F985-44CF-AF61-2FB544FFDD3B}" srcId="{918F181A-F8F4-4A18-84ED-F5844FF5549A}" destId="{9844EF19-4090-45BC-9E6F-D9F49989CE7C}" srcOrd="2" destOrd="0" parTransId="{738FDA17-25D8-4CF1-BB8F-F379E2D36381}" sibTransId="{F0518766-19FE-4121-80E6-9324848D711E}"/>
    <dgm:cxn modelId="{C850B8C9-8A62-43EB-B657-CF3E46349873}" type="presParOf" srcId="{322EE43B-B89D-4906-A924-FB496E03892E}" destId="{A4BF6CE9-6794-4292-96FD-D725C8F44EF8}" srcOrd="0" destOrd="0" presId="urn:microsoft.com/office/officeart/2005/8/layout/chevron2"/>
    <dgm:cxn modelId="{8ABA58BE-7247-46F8-BED7-9BBA14F0B649}" type="presParOf" srcId="{A4BF6CE9-6794-4292-96FD-D725C8F44EF8}" destId="{3A66C3F0-C8B5-4E46-A131-E7330CAF848F}" srcOrd="0" destOrd="0" presId="urn:microsoft.com/office/officeart/2005/8/layout/chevron2"/>
    <dgm:cxn modelId="{86735305-C398-423D-89F6-1666D16E5F2B}" type="presParOf" srcId="{A4BF6CE9-6794-4292-96FD-D725C8F44EF8}" destId="{AF3096EB-412D-4B6C-B7D3-7ED174134DAA}" srcOrd="1" destOrd="0" presId="urn:microsoft.com/office/officeart/2005/8/layout/chevron2"/>
    <dgm:cxn modelId="{D802F17B-4778-4471-8E93-25ED4D7313C5}" type="presParOf" srcId="{322EE43B-B89D-4906-A924-FB496E03892E}" destId="{623B08AA-03F8-4527-8A57-6B3A6D837126}" srcOrd="1" destOrd="0" presId="urn:microsoft.com/office/officeart/2005/8/layout/chevron2"/>
    <dgm:cxn modelId="{201B932E-E50A-4810-A341-C16F1E389317}" type="presParOf" srcId="{322EE43B-B89D-4906-A924-FB496E03892E}" destId="{1E592051-EC39-4679-8F96-C57AC570C570}" srcOrd="2" destOrd="0" presId="urn:microsoft.com/office/officeart/2005/8/layout/chevron2"/>
    <dgm:cxn modelId="{5C06322A-F44C-4A53-B74E-5C130BDA5EF6}" type="presParOf" srcId="{1E592051-EC39-4679-8F96-C57AC570C570}" destId="{6DCC41B8-CE91-4C1B-93C7-61E59A901CFC}" srcOrd="0" destOrd="0" presId="urn:microsoft.com/office/officeart/2005/8/layout/chevron2"/>
    <dgm:cxn modelId="{C64FB27E-97A3-46AF-9391-097E63C1B636}" type="presParOf" srcId="{1E592051-EC39-4679-8F96-C57AC570C570}" destId="{69BC3F33-989A-4709-9EBF-CADBE3C9D219}" srcOrd="1" destOrd="0" presId="urn:microsoft.com/office/officeart/2005/8/layout/chevron2"/>
    <dgm:cxn modelId="{639BDEDB-1144-4BBB-839A-27461F90B4B5}" type="presParOf" srcId="{322EE43B-B89D-4906-A924-FB496E03892E}" destId="{E8BF752F-3B51-44C7-8090-9A682626C37D}" srcOrd="3" destOrd="0" presId="urn:microsoft.com/office/officeart/2005/8/layout/chevron2"/>
    <dgm:cxn modelId="{DA98CC14-F366-415F-80AC-631A1E92DBF5}" type="presParOf" srcId="{322EE43B-B89D-4906-A924-FB496E03892E}" destId="{88BACC3E-85AA-4273-B2C5-993CCFA6FE40}" srcOrd="4" destOrd="0" presId="urn:microsoft.com/office/officeart/2005/8/layout/chevron2"/>
    <dgm:cxn modelId="{D58ED2FA-731B-484F-A18C-7E0721091217}" type="presParOf" srcId="{88BACC3E-85AA-4273-B2C5-993CCFA6FE40}" destId="{4FD541A8-EAAF-454A-BCAB-2C580D3061D7}" srcOrd="0" destOrd="0" presId="urn:microsoft.com/office/officeart/2005/8/layout/chevron2"/>
    <dgm:cxn modelId="{2D0AF613-83D3-4FA1-AA9A-62FA77B50F42}" type="presParOf" srcId="{88BACC3E-85AA-4273-B2C5-993CCFA6FE40}" destId="{2A4E2B64-F7B4-49F8-91B1-DC4631FAAC5B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BE0C4-4D0A-46E5-BE2D-ED1FCA2515A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9D8329F-FB5B-4A7C-B3F2-86B8FF03329E}">
      <dgm:prSet custT="1"/>
      <dgm:spPr/>
      <dgm:t>
        <a:bodyPr/>
        <a:lstStyle/>
        <a:p>
          <a:pPr rtl="0"/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Shartli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talablar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erkaklar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kastyumi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oddiy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bolishi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shart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o’rningizdan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turayotganda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etiket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qoidalari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bo’yicha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tugmasini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o’tkazib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qo’yishingiz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Kastyumga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mos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rangda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ochiq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rangli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oq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erkaklar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ko’ylagi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tanlanilishi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4A727-434B-431F-9A17-0324454F1F41}" type="parTrans" cxnId="{4E8B7D0C-EEF1-4B7D-94E2-A48555106E7A}">
      <dgm:prSet/>
      <dgm:spPr/>
      <dgm:t>
        <a:bodyPr/>
        <a:lstStyle/>
        <a:p>
          <a:endParaRPr lang="ru-RU"/>
        </a:p>
      </dgm:t>
    </dgm:pt>
    <dgm:pt modelId="{37D7F162-603A-49F6-BDC2-FD4DE7086AC0}" type="sibTrans" cxnId="{4E8B7D0C-EEF1-4B7D-94E2-A48555106E7A}">
      <dgm:prSet/>
      <dgm:spPr/>
      <dgm:t>
        <a:bodyPr/>
        <a:lstStyle/>
        <a:p>
          <a:endParaRPr lang="ru-RU"/>
        </a:p>
      </dgm:t>
    </dgm:pt>
    <dgm:pt modelId="{3ADA81F0-4DFE-4558-BA7C-9895EF638286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Palto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sutrang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jigar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kulrang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qora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ranglarda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maqsadga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muvofiq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Rasmli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matolardan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bo’lgan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paltolarni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kiymagan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ma’qul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F09AD-DAB3-4B89-A928-6343BA6702EC}" type="parTrans" cxnId="{E5C7AD10-2D84-48A9-A49C-681503A5FA9A}">
      <dgm:prSet/>
      <dgm:spPr/>
      <dgm:t>
        <a:bodyPr/>
        <a:lstStyle/>
        <a:p>
          <a:endParaRPr lang="ru-RU"/>
        </a:p>
      </dgm:t>
    </dgm:pt>
    <dgm:pt modelId="{30C4BC56-315A-463D-A1D6-6B2CFAE88936}" type="sibTrans" cxnId="{E5C7AD10-2D84-48A9-A49C-681503A5FA9A}">
      <dgm:prSet/>
      <dgm:spPr/>
      <dgm:t>
        <a:bodyPr/>
        <a:lstStyle/>
        <a:p>
          <a:endParaRPr lang="ru-RU"/>
        </a:p>
      </dgm:t>
    </dgm:pt>
    <dgm:pt modelId="{41448986-BFCF-40A5-8483-516A7B54FD59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Hattoki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issiq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havoda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ayollar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kalgotga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kiyib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yurishlari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shart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qora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kulrang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ko’k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ranglarda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B08B3-109C-4647-A386-21B4E186FA45}" type="parTrans" cxnId="{A990B03B-3948-4789-BF6A-6B585DDA4C19}">
      <dgm:prSet/>
      <dgm:spPr/>
      <dgm:t>
        <a:bodyPr/>
        <a:lstStyle/>
        <a:p>
          <a:endParaRPr lang="ru-RU"/>
        </a:p>
      </dgm:t>
    </dgm:pt>
    <dgm:pt modelId="{8ED1D199-C8D0-46C4-8490-076B9FD751E2}" type="sibTrans" cxnId="{A990B03B-3948-4789-BF6A-6B585DDA4C19}">
      <dgm:prSet/>
      <dgm:spPr/>
      <dgm:t>
        <a:bodyPr/>
        <a:lstStyle/>
        <a:p>
          <a:endParaRPr lang="ru-RU"/>
        </a:p>
      </dgm:t>
    </dgm:pt>
    <dgm:pt modelId="{C0A161F1-F1F3-4CE2-B66C-525BC4E60BB7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Ayollar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paltosi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uzun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ostidan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yupka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ko’rinmasligi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Palto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ish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kastyumini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ustidan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kiyish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oson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kastyum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g’ijim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bo’lmasligi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kengroq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7BD7B-48D9-4F53-A12E-7A37E56DA020}" type="sibTrans" cxnId="{3107ACE5-8B1B-492A-AA2C-284883D3EC35}">
      <dgm:prSet/>
      <dgm:spPr/>
      <dgm:t>
        <a:bodyPr/>
        <a:lstStyle/>
        <a:p>
          <a:endParaRPr lang="ru-RU"/>
        </a:p>
      </dgm:t>
    </dgm:pt>
    <dgm:pt modelId="{95A36F88-E8DF-4A57-8D95-A8A4DC76E99B}" type="parTrans" cxnId="{3107ACE5-8B1B-492A-AA2C-284883D3EC35}">
      <dgm:prSet/>
      <dgm:spPr/>
      <dgm:t>
        <a:bodyPr/>
        <a:lstStyle/>
        <a:p>
          <a:endParaRPr lang="ru-RU"/>
        </a:p>
      </dgm:t>
    </dgm:pt>
    <dgm:pt modelId="{989634DE-2DD7-49C7-9E2B-63B4497D8964}" type="pres">
      <dgm:prSet presAssocID="{E44BE0C4-4D0A-46E5-BE2D-ED1FCA2515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952DB9-9FAE-4215-8B8C-BFAAE19B77EA}" type="pres">
      <dgm:prSet presAssocID="{99D8329F-FB5B-4A7C-B3F2-86B8FF03329E}" presName="comp" presStyleCnt="0"/>
      <dgm:spPr/>
      <dgm:t>
        <a:bodyPr/>
        <a:lstStyle/>
        <a:p>
          <a:endParaRPr lang="ru-RU"/>
        </a:p>
      </dgm:t>
    </dgm:pt>
    <dgm:pt modelId="{2498B187-908B-4162-850C-956C50D84F1D}" type="pres">
      <dgm:prSet presAssocID="{99D8329F-FB5B-4A7C-B3F2-86B8FF03329E}" presName="rect2" presStyleLbl="node1" presStyleIdx="0" presStyleCnt="4" custScaleX="240479" custLinFactNeighborX="24627" custLinFactNeighborY="-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08CA8-4DEC-457A-8EC8-E6F06B6CE1F9}" type="pres">
      <dgm:prSet presAssocID="{99D8329F-FB5B-4A7C-B3F2-86B8FF03329E}" presName="rect1" presStyleLbl="lnNode1" presStyleIdx="0" presStyleCnt="4" custLinFactX="-52248" custLinFactNeighborX="-100000" custLinFactNeighborY="-5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9601F7-3A21-4AC0-85FB-CF3A4B3CC742}" type="pres">
      <dgm:prSet presAssocID="{37D7F162-603A-49F6-BDC2-FD4DE7086AC0}" presName="sibTrans" presStyleCnt="0"/>
      <dgm:spPr/>
      <dgm:t>
        <a:bodyPr/>
        <a:lstStyle/>
        <a:p>
          <a:endParaRPr lang="ru-RU"/>
        </a:p>
      </dgm:t>
    </dgm:pt>
    <dgm:pt modelId="{1C5B5DE7-1583-44C6-9853-56F4221F74AA}" type="pres">
      <dgm:prSet presAssocID="{C0A161F1-F1F3-4CE2-B66C-525BC4E60BB7}" presName="comp" presStyleCnt="0"/>
      <dgm:spPr/>
      <dgm:t>
        <a:bodyPr/>
        <a:lstStyle/>
        <a:p>
          <a:endParaRPr lang="ru-RU"/>
        </a:p>
      </dgm:t>
    </dgm:pt>
    <dgm:pt modelId="{F3883B1D-13AE-4C10-98D0-7EEA14241E64}" type="pres">
      <dgm:prSet presAssocID="{C0A161F1-F1F3-4CE2-B66C-525BC4E60BB7}" presName="rect2" presStyleLbl="node1" presStyleIdx="1" presStyleCnt="4" custScaleX="240908" custLinFactNeighborX="-24627" custLinFactNeighborY="-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A28F-41F8-4A22-9328-89026D093CF1}" type="pres">
      <dgm:prSet presAssocID="{C0A161F1-F1F3-4CE2-B66C-525BC4E60BB7}" presName="rect1" presStyleLbl="lnNode1" presStyleIdx="1" presStyleCnt="4" custLinFactX="2960" custLinFactNeighborX="100000" custLinFactNeighborY="-17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A09230-3364-47C8-8EB0-7EBD37A2CE52}" type="pres">
      <dgm:prSet presAssocID="{E307BD7B-48D9-4F53-A12E-7A37E56DA020}" presName="sibTrans" presStyleCnt="0"/>
      <dgm:spPr/>
      <dgm:t>
        <a:bodyPr/>
        <a:lstStyle/>
        <a:p>
          <a:endParaRPr lang="ru-RU"/>
        </a:p>
      </dgm:t>
    </dgm:pt>
    <dgm:pt modelId="{F2DC3A90-5CA6-4A91-8091-B9DBE3E4659B}" type="pres">
      <dgm:prSet presAssocID="{3ADA81F0-4DFE-4558-BA7C-9895EF638286}" presName="comp" presStyleCnt="0"/>
      <dgm:spPr/>
      <dgm:t>
        <a:bodyPr/>
        <a:lstStyle/>
        <a:p>
          <a:endParaRPr lang="ru-RU"/>
        </a:p>
      </dgm:t>
    </dgm:pt>
    <dgm:pt modelId="{8123AA1C-E47A-4192-B176-78BA771824FA}" type="pres">
      <dgm:prSet presAssocID="{3ADA81F0-4DFE-4558-BA7C-9895EF638286}" presName="rect2" presStyleLbl="node1" presStyleIdx="2" presStyleCnt="4" custScaleX="240479" custLinFactNeighborX="24627" custLinFactNeighborY="2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F10E8-9AC1-4B1E-9048-9CC2F53C74A9}" type="pres">
      <dgm:prSet presAssocID="{3ADA81F0-4DFE-4558-BA7C-9895EF638286}" presName="rect1" presStyleLbl="lnNode1" presStyleIdx="2" presStyleCnt="4" custLinFactX="-2795" custLinFactNeighborX="-100000" custLinFactNeighborY="25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83C8BB-E0D6-4AF0-94B1-A6D06182D769}" type="pres">
      <dgm:prSet presAssocID="{30C4BC56-315A-463D-A1D6-6B2CFAE88936}" presName="sibTrans" presStyleCnt="0"/>
      <dgm:spPr/>
      <dgm:t>
        <a:bodyPr/>
        <a:lstStyle/>
        <a:p>
          <a:endParaRPr lang="ru-RU"/>
        </a:p>
      </dgm:t>
    </dgm:pt>
    <dgm:pt modelId="{F7A4CF0A-74B1-4386-B5AC-6F930BEC8172}" type="pres">
      <dgm:prSet presAssocID="{41448986-BFCF-40A5-8483-516A7B54FD59}" presName="comp" presStyleCnt="0"/>
      <dgm:spPr/>
      <dgm:t>
        <a:bodyPr/>
        <a:lstStyle/>
        <a:p>
          <a:endParaRPr lang="ru-RU"/>
        </a:p>
      </dgm:t>
    </dgm:pt>
    <dgm:pt modelId="{DB085DBA-81E5-495E-B6D8-D5A8A9B41EE7}" type="pres">
      <dgm:prSet presAssocID="{41448986-BFCF-40A5-8483-516A7B54FD59}" presName="rect2" presStyleLbl="node1" presStyleIdx="3" presStyleCnt="4" custScaleX="240479" custLinFactNeighborX="-25042" custLinFactNeighborY="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F22FE-640C-4D09-B8B8-0E33C4BFD242}" type="pres">
      <dgm:prSet presAssocID="{41448986-BFCF-40A5-8483-516A7B54FD59}" presName="rect1" presStyleLbl="lnNode1" presStyleIdx="3" presStyleCnt="4" custLinFactX="57960" custLinFactNeighborX="100000" custLinFactNeighborY="137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0D22930-DD08-4323-B14F-31183A16AE2D}" type="presOf" srcId="{3ADA81F0-4DFE-4558-BA7C-9895EF638286}" destId="{8123AA1C-E47A-4192-B176-78BA771824FA}" srcOrd="0" destOrd="0" presId="urn:microsoft.com/office/officeart/2008/layout/AlternatingPictureBlocks"/>
    <dgm:cxn modelId="{A990B03B-3948-4789-BF6A-6B585DDA4C19}" srcId="{E44BE0C4-4D0A-46E5-BE2D-ED1FCA2515A9}" destId="{41448986-BFCF-40A5-8483-516A7B54FD59}" srcOrd="3" destOrd="0" parTransId="{274B08B3-109C-4647-A386-21B4E186FA45}" sibTransId="{8ED1D199-C8D0-46C4-8490-076B9FD751E2}"/>
    <dgm:cxn modelId="{3107ACE5-8B1B-492A-AA2C-284883D3EC35}" srcId="{E44BE0C4-4D0A-46E5-BE2D-ED1FCA2515A9}" destId="{C0A161F1-F1F3-4CE2-B66C-525BC4E60BB7}" srcOrd="1" destOrd="0" parTransId="{95A36F88-E8DF-4A57-8D95-A8A4DC76E99B}" sibTransId="{E307BD7B-48D9-4F53-A12E-7A37E56DA020}"/>
    <dgm:cxn modelId="{998644B3-04C7-4E35-B477-81F6CBB4CB2E}" type="presOf" srcId="{E44BE0C4-4D0A-46E5-BE2D-ED1FCA2515A9}" destId="{989634DE-2DD7-49C7-9E2B-63B4497D8964}" srcOrd="0" destOrd="0" presId="urn:microsoft.com/office/officeart/2008/layout/AlternatingPictureBlocks"/>
    <dgm:cxn modelId="{488CCC2A-BE11-4F98-87DC-6CC0B0AB3A6F}" type="presOf" srcId="{41448986-BFCF-40A5-8483-516A7B54FD59}" destId="{DB085DBA-81E5-495E-B6D8-D5A8A9B41EE7}" srcOrd="0" destOrd="0" presId="urn:microsoft.com/office/officeart/2008/layout/AlternatingPictureBlocks"/>
    <dgm:cxn modelId="{4E8B7D0C-EEF1-4B7D-94E2-A48555106E7A}" srcId="{E44BE0C4-4D0A-46E5-BE2D-ED1FCA2515A9}" destId="{99D8329F-FB5B-4A7C-B3F2-86B8FF03329E}" srcOrd="0" destOrd="0" parTransId="{8B24A727-434B-431F-9A17-0324454F1F41}" sibTransId="{37D7F162-603A-49F6-BDC2-FD4DE7086AC0}"/>
    <dgm:cxn modelId="{C141E168-AF7B-4174-BC89-1BE766244415}" type="presOf" srcId="{C0A161F1-F1F3-4CE2-B66C-525BC4E60BB7}" destId="{F3883B1D-13AE-4C10-98D0-7EEA14241E64}" srcOrd="0" destOrd="0" presId="urn:microsoft.com/office/officeart/2008/layout/AlternatingPictureBlocks"/>
    <dgm:cxn modelId="{791E73A5-8DC1-473A-A14E-EA374B13C172}" type="presOf" srcId="{99D8329F-FB5B-4A7C-B3F2-86B8FF03329E}" destId="{2498B187-908B-4162-850C-956C50D84F1D}" srcOrd="0" destOrd="0" presId="urn:microsoft.com/office/officeart/2008/layout/AlternatingPictureBlocks"/>
    <dgm:cxn modelId="{E5C7AD10-2D84-48A9-A49C-681503A5FA9A}" srcId="{E44BE0C4-4D0A-46E5-BE2D-ED1FCA2515A9}" destId="{3ADA81F0-4DFE-4558-BA7C-9895EF638286}" srcOrd="2" destOrd="0" parTransId="{F99F09AD-DAB3-4B89-A928-6343BA6702EC}" sibTransId="{30C4BC56-315A-463D-A1D6-6B2CFAE88936}"/>
    <dgm:cxn modelId="{5B0FEFED-700E-4104-B790-533348B04767}" type="presParOf" srcId="{989634DE-2DD7-49C7-9E2B-63B4497D8964}" destId="{3E952DB9-9FAE-4215-8B8C-BFAAE19B77EA}" srcOrd="0" destOrd="0" presId="urn:microsoft.com/office/officeart/2008/layout/AlternatingPictureBlocks"/>
    <dgm:cxn modelId="{09298948-38FF-4D5F-A7E2-EEE63C05BE98}" type="presParOf" srcId="{3E952DB9-9FAE-4215-8B8C-BFAAE19B77EA}" destId="{2498B187-908B-4162-850C-956C50D84F1D}" srcOrd="0" destOrd="0" presId="urn:microsoft.com/office/officeart/2008/layout/AlternatingPictureBlocks"/>
    <dgm:cxn modelId="{634292BD-E0D2-4C49-A965-B6506BA6AC67}" type="presParOf" srcId="{3E952DB9-9FAE-4215-8B8C-BFAAE19B77EA}" destId="{DBA08CA8-4DEC-457A-8EC8-E6F06B6CE1F9}" srcOrd="1" destOrd="0" presId="urn:microsoft.com/office/officeart/2008/layout/AlternatingPictureBlocks"/>
    <dgm:cxn modelId="{217E3839-4BAD-4D8C-B623-EE502F43F765}" type="presParOf" srcId="{989634DE-2DD7-49C7-9E2B-63B4497D8964}" destId="{6B9601F7-3A21-4AC0-85FB-CF3A4B3CC742}" srcOrd="1" destOrd="0" presId="urn:microsoft.com/office/officeart/2008/layout/AlternatingPictureBlocks"/>
    <dgm:cxn modelId="{0D7245A0-9EC5-427A-BE49-4327E2FBA29C}" type="presParOf" srcId="{989634DE-2DD7-49C7-9E2B-63B4497D8964}" destId="{1C5B5DE7-1583-44C6-9853-56F4221F74AA}" srcOrd="2" destOrd="0" presId="urn:microsoft.com/office/officeart/2008/layout/AlternatingPictureBlocks"/>
    <dgm:cxn modelId="{0B691503-FB7F-45BA-9252-94A78521C29B}" type="presParOf" srcId="{1C5B5DE7-1583-44C6-9853-56F4221F74AA}" destId="{F3883B1D-13AE-4C10-98D0-7EEA14241E64}" srcOrd="0" destOrd="0" presId="urn:microsoft.com/office/officeart/2008/layout/AlternatingPictureBlocks"/>
    <dgm:cxn modelId="{FE32F4D0-714A-4ADA-979C-44C14D227781}" type="presParOf" srcId="{1C5B5DE7-1583-44C6-9853-56F4221F74AA}" destId="{43AEA28F-41F8-4A22-9328-89026D093CF1}" srcOrd="1" destOrd="0" presId="urn:microsoft.com/office/officeart/2008/layout/AlternatingPictureBlocks"/>
    <dgm:cxn modelId="{B5365C49-E146-4F82-B57E-1B546B4C0364}" type="presParOf" srcId="{989634DE-2DD7-49C7-9E2B-63B4497D8964}" destId="{7FA09230-3364-47C8-8EB0-7EBD37A2CE52}" srcOrd="3" destOrd="0" presId="urn:microsoft.com/office/officeart/2008/layout/AlternatingPictureBlocks"/>
    <dgm:cxn modelId="{FC1E671E-B28C-4AFC-B3A1-D465737C79D9}" type="presParOf" srcId="{989634DE-2DD7-49C7-9E2B-63B4497D8964}" destId="{F2DC3A90-5CA6-4A91-8091-B9DBE3E4659B}" srcOrd="4" destOrd="0" presId="urn:microsoft.com/office/officeart/2008/layout/AlternatingPictureBlocks"/>
    <dgm:cxn modelId="{855A9A0E-C897-4239-AC74-C039F554ADE4}" type="presParOf" srcId="{F2DC3A90-5CA6-4A91-8091-B9DBE3E4659B}" destId="{8123AA1C-E47A-4192-B176-78BA771824FA}" srcOrd="0" destOrd="0" presId="urn:microsoft.com/office/officeart/2008/layout/AlternatingPictureBlocks"/>
    <dgm:cxn modelId="{20065D99-D431-41DB-82B9-ECE09A84826B}" type="presParOf" srcId="{F2DC3A90-5CA6-4A91-8091-B9DBE3E4659B}" destId="{7FEF10E8-9AC1-4B1E-9048-9CC2F53C74A9}" srcOrd="1" destOrd="0" presId="urn:microsoft.com/office/officeart/2008/layout/AlternatingPictureBlocks"/>
    <dgm:cxn modelId="{29B17B0F-DACA-41E5-869E-3C6F3B69D373}" type="presParOf" srcId="{989634DE-2DD7-49C7-9E2B-63B4497D8964}" destId="{F583C8BB-E0D6-4AF0-94B1-A6D06182D769}" srcOrd="5" destOrd="0" presId="urn:microsoft.com/office/officeart/2008/layout/AlternatingPictureBlocks"/>
    <dgm:cxn modelId="{AE669CCE-50CA-49D7-8EC0-3C350ECDC56A}" type="presParOf" srcId="{989634DE-2DD7-49C7-9E2B-63B4497D8964}" destId="{F7A4CF0A-74B1-4386-B5AC-6F930BEC8172}" srcOrd="6" destOrd="0" presId="urn:microsoft.com/office/officeart/2008/layout/AlternatingPictureBlocks"/>
    <dgm:cxn modelId="{9EEE7A30-1317-46E3-8901-06AF662EDB7C}" type="presParOf" srcId="{F7A4CF0A-74B1-4386-B5AC-6F930BEC8172}" destId="{DB085DBA-81E5-495E-B6D8-D5A8A9B41EE7}" srcOrd="0" destOrd="0" presId="urn:microsoft.com/office/officeart/2008/layout/AlternatingPictureBlocks"/>
    <dgm:cxn modelId="{E575A121-3C5D-400C-8970-20F3541AA5D1}" type="presParOf" srcId="{F7A4CF0A-74B1-4386-B5AC-6F930BEC8172}" destId="{E31F22FE-640C-4D09-B8B8-0E33C4BFD242}" srcOrd="1" destOrd="0" presId="urn:microsoft.com/office/officeart/2008/layout/AlternatingPictureBlocks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0452D-E1B1-4D32-BEBF-F2EED43D2BC2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60F4-E45F-4B99-95B9-B19ED6E24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12B8C-9606-4576-ACCF-314F05A6033D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1042-242F-4F20-85A5-CF4F92B51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0254-56BE-48E7-9E64-9035B3D9113E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9E49-9C7F-4100-B6A9-63A17B068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84FC2-EA0F-4154-8077-F8FFDE23EE37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F0BC-8FE1-4674-AF49-980D68C1A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2453D-3B1C-4303-BC9A-2D79547BAE61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088F1-D038-454A-B505-8D25B9839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35919-D07D-4E3B-9B8B-3D32E4E138F5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2702-85E0-44C6-918D-3B628B63D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83419-A4F8-476A-B275-A152CA094653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5FBB-B17E-4532-A0A2-3C35A3EF6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2A95B-611D-4916-92ED-47A18BADB63F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EDBB-38EE-4953-A53C-D54A0055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0DA80-BED1-4DC7-8BCC-01ACA7095E77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E860-EE01-42A0-9F59-18C85A822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3B331-636D-492C-9A0E-E47B26289DB0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BE2D-72BA-4F87-822E-82FEBE6D5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6619F-90FF-4B04-B180-B7767C6ACBAA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25323-7497-4364-9587-A2DB6E251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6F25A7BD-DB7A-4004-BE84-AE51DA0B85F3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E7A2DBA3-B727-497A-B329-3907D54A05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3315" name="AutoShape 7"/>
          <p:cNvSpPr>
            <a:spLocks noChangeAspect="1" noChangeArrowheads="1" noTextEdit="1"/>
          </p:cNvSpPr>
          <p:nvPr/>
        </p:nvSpPr>
        <p:spPr bwMode="auto">
          <a:xfrm>
            <a:off x="3151188" y="3524250"/>
            <a:ext cx="708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1716088" y="169863"/>
            <a:ext cx="5480050" cy="5480050"/>
            <a:chOff x="2500298" y="1928802"/>
            <a:chExt cx="2440016" cy="2440016"/>
          </a:xfrm>
        </p:grpSpPr>
        <p:grpSp>
          <p:nvGrpSpPr>
            <p:cNvPr id="13407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410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3408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13317" name="Gruppe 383"/>
          <p:cNvGrpSpPr>
            <a:grpSpLocks/>
          </p:cNvGrpSpPr>
          <p:nvPr/>
        </p:nvGrpSpPr>
        <p:grpSpPr bwMode="auto">
          <a:xfrm>
            <a:off x="1328738" y="2543175"/>
            <a:ext cx="1062037" cy="3106738"/>
            <a:chOff x="12787370" y="3362337"/>
            <a:chExt cx="2391678" cy="6991325"/>
          </a:xfrm>
        </p:grpSpPr>
        <p:grpSp>
          <p:nvGrpSpPr>
            <p:cNvPr id="13325" name="Gruppe 1605"/>
            <p:cNvGrpSpPr>
              <a:grpSpLocks/>
            </p:cNvGrpSpPr>
            <p:nvPr/>
          </p:nvGrpSpPr>
          <p:grpSpPr bwMode="auto">
            <a:xfrm>
              <a:off x="12787357" y="3362367"/>
              <a:ext cx="2391683" cy="6991276"/>
              <a:chOff x="-9513501" y="-8286832"/>
              <a:chExt cx="3613597" cy="10563225"/>
            </a:xfrm>
          </p:grpSpPr>
          <p:sp>
            <p:nvSpPr>
              <p:cNvPr id="18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7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1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2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1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2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3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4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5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6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7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7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3318" name="Gruppe 291"/>
          <p:cNvGrpSpPr>
            <a:grpSpLocks/>
          </p:cNvGrpSpPr>
          <p:nvPr/>
        </p:nvGrpSpPr>
        <p:grpSpPr bwMode="auto">
          <a:xfrm>
            <a:off x="4456113" y="1960563"/>
            <a:ext cx="2459037" cy="4537075"/>
            <a:chOff x="38" y="-1241643"/>
            <a:chExt cx="5000643" cy="9231528"/>
          </a:xfrm>
        </p:grpSpPr>
        <p:grpSp>
          <p:nvGrpSpPr>
            <p:cNvPr id="8" name="Gruppe 111"/>
            <p:cNvGrpSpPr/>
            <p:nvPr/>
          </p:nvGrpSpPr>
          <p:grpSpPr>
            <a:xfrm>
              <a:off x="38" y="-1241643"/>
              <a:ext cx="5000643" cy="9231528"/>
              <a:chOff x="3295650" y="3451224"/>
              <a:chExt cx="1392238" cy="2570164"/>
            </a:xfrm>
            <a:solidFill>
              <a:schemeClr val="tx1"/>
            </a:solidFill>
          </p:grpSpPr>
          <p:sp>
            <p:nvSpPr>
              <p:cNvPr id="10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5" name="Freeform 381"/>
              <p:cNvSpPr>
                <a:spLocks/>
              </p:cNvSpPr>
              <p:nvPr/>
            </p:nvSpPr>
            <p:spPr bwMode="auto">
              <a:xfrm>
                <a:off x="3295650" y="3733800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0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320" name="Tekstboks 3"/>
          <p:cNvSpPr txBox="1">
            <a:spLocks noChangeArrowheads="1"/>
          </p:cNvSpPr>
          <p:nvPr/>
        </p:nvSpPr>
        <p:spPr bwMode="auto">
          <a:xfrm>
            <a:off x="3151188" y="273050"/>
            <a:ext cx="6079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Bodoni MT Black" pitchFamily="18" charset="0"/>
              </a:rPr>
              <a:t>Germaniya</a:t>
            </a:r>
            <a:r>
              <a:rPr lang="en-US" sz="3600" b="1" dirty="0" smtClean="0">
                <a:latin typeface="Bodoni MT Black" pitchFamily="18" charset="0"/>
              </a:rPr>
              <a:t> </a:t>
            </a:r>
            <a:r>
              <a:rPr lang="en-US" sz="3600" b="1" dirty="0" err="1" smtClean="0">
                <a:latin typeface="Bodoni MT Black" pitchFamily="18" charset="0"/>
              </a:rPr>
              <a:t>biznes</a:t>
            </a:r>
            <a:r>
              <a:rPr lang="en-US" sz="3600" b="1" dirty="0" smtClean="0">
                <a:latin typeface="Bodoni MT Black" pitchFamily="18" charset="0"/>
              </a:rPr>
              <a:t> </a:t>
            </a:r>
            <a:r>
              <a:rPr lang="en-US" sz="3600" b="1" dirty="0" err="1" smtClean="0">
                <a:latin typeface="Bodoni MT Black" pitchFamily="18" charset="0"/>
              </a:rPr>
              <a:t>etikasi</a:t>
            </a:r>
            <a:endParaRPr lang="da-DK" sz="3600" dirty="0">
              <a:latin typeface="Bodoni MT Black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14282" y="6128306"/>
            <a:ext cx="293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itchFamily="18" charset="0"/>
                <a:cs typeface="Aharoni" pitchFamily="2" charset="-79"/>
              </a:rPr>
              <a:t>4 – “D” </a:t>
            </a:r>
            <a:r>
              <a:rPr lang="en-US" dirty="0" err="1" smtClean="0">
                <a:latin typeface="Bodoni MT Black" pitchFamily="18" charset="0"/>
                <a:cs typeface="Aharoni" pitchFamily="2" charset="-79"/>
              </a:rPr>
              <a:t>guruh</a:t>
            </a:r>
            <a:r>
              <a:rPr lang="en-US" dirty="0" smtClean="0">
                <a:latin typeface="Bodoni MT Black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Bodoni MT Black" pitchFamily="18" charset="0"/>
                <a:cs typeface="Aharoni" pitchFamily="2" charset="-79"/>
              </a:rPr>
              <a:t>talabasi</a:t>
            </a:r>
            <a:endParaRPr lang="en-US" dirty="0" smtClean="0">
              <a:latin typeface="Bodoni MT Black" pitchFamily="18" charset="0"/>
              <a:cs typeface="Aharoni" pitchFamily="2" charset="-79"/>
            </a:endParaRPr>
          </a:p>
          <a:p>
            <a:r>
              <a:rPr lang="en-US" dirty="0" err="1" smtClean="0">
                <a:latin typeface="Bodoni MT Black" pitchFamily="18" charset="0"/>
                <a:cs typeface="Aharoni" pitchFamily="2" charset="-79"/>
              </a:rPr>
              <a:t>Jalilova</a:t>
            </a:r>
            <a:r>
              <a:rPr lang="en-US" dirty="0" smtClean="0">
                <a:latin typeface="Bodoni MT Black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Bodoni MT Black" pitchFamily="18" charset="0"/>
                <a:cs typeface="Aharoni" pitchFamily="2" charset="-79"/>
              </a:rPr>
              <a:t>Mohinur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216" name="Picture 6" descr="C:\Users\Olga\Desktop\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3350"/>
            <a:ext cx="1682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249" name="Содержимое 248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218" name="Содержимое 2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4373252"/>
              </p:ext>
            </p:extLst>
          </p:nvPr>
        </p:nvGraphicFramePr>
        <p:xfrm>
          <a:off x="214313" y="285750"/>
          <a:ext cx="8715375" cy="621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photo\Новая папка (2)\kartinka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857364"/>
            <a:ext cx="1357322" cy="1357322"/>
          </a:xfrm>
          <a:prstGeom prst="rect">
            <a:avLst/>
          </a:prstGeom>
          <a:noFill/>
        </p:spPr>
      </p:pic>
      <p:pic>
        <p:nvPicPr>
          <p:cNvPr id="221" name="Picture 2" descr="D:\photo\Новая папка (2)\kartinka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14351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2" name="Rektangel med afrundet, diagonalt hjørne 21"/>
          <p:cNvSpPr>
            <a:spLocks noGrp="1"/>
          </p:cNvSpPr>
          <p:nvPr>
            <p:ph idx="1"/>
          </p:nvPr>
        </p:nvSpPr>
        <p:spPr>
          <a:xfrm>
            <a:off x="214282" y="505746"/>
            <a:ext cx="3857650" cy="5657025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  <a:buNone/>
            </a:pPr>
            <a:r>
              <a:rPr lang="en-US" sz="2000" b="1" noProof="1" smtClean="0">
                <a:latin typeface="Times New Roman" pitchFamily="18" charset="0"/>
                <a:cs typeface="Times New Roman" pitchFamily="18" charset="0"/>
              </a:rPr>
              <a:t>Oyoq kiyimlar: </a:t>
            </a:r>
            <a:r>
              <a:rPr lang="en-US" sz="2000" noProof="1" smtClean="0">
                <a:latin typeface="Times New Roman" pitchFamily="18" charset="0"/>
                <a:cs typeface="Times New Roman" pitchFamily="18" charset="0"/>
              </a:rPr>
              <a:t>tanlagan </a:t>
            </a:r>
            <a:r>
              <a:rPr lang="en-US" sz="2000" noProof="1" smtClean="0">
                <a:latin typeface="Times New Roman" pitchFamily="18" charset="0"/>
                <a:cs typeface="Times New Roman" pitchFamily="18" charset="0"/>
              </a:rPr>
              <a:t>oyoq kiyimingiz </a:t>
            </a:r>
            <a:r>
              <a:rPr lang="en-US" sz="2000" noProof="1" smtClean="0">
                <a:latin typeface="Times New Roman" pitchFamily="18" charset="0"/>
                <a:cs typeface="Times New Roman" pitchFamily="18" charset="0"/>
              </a:rPr>
              <a:t>hamkoringizga qanday taassurot </a:t>
            </a:r>
            <a:r>
              <a:rPr lang="en-US" sz="2000" noProof="1" smtClean="0">
                <a:latin typeface="Times New Roman" pitchFamily="18" charset="0"/>
                <a:cs typeface="Times New Roman" pitchFamily="18" charset="0"/>
              </a:rPr>
              <a:t>qoldirishingizni bildiradi. Arzon, sifatsiz oyoq kiyim benuqson ko’rinishingizni bir daqiqada buzib qoyadi. </a:t>
            </a:r>
          </a:p>
          <a:p>
            <a:pPr defTabSz="801688">
              <a:spcBef>
                <a:spcPct val="20000"/>
              </a:spcBef>
              <a:buNone/>
            </a:pPr>
            <a:r>
              <a:rPr lang="en-US" sz="2000" noProof="1" smtClean="0">
                <a:latin typeface="Times New Roman" pitchFamily="18" charset="0"/>
                <a:cs typeface="Times New Roman" pitchFamily="18" charset="0"/>
              </a:rPr>
              <a:t>Poshnasi baland bo’lmagan, kojadan bo’lgan oyoq kiyimlarni tanlang. Offisda hashoamdor ko’rinishdagi tuflilar va sandallar kiyib yurish mumkin emas. Shuningdek oq rangli va uchi ochiq tuflilar kiymaslik lozim.     </a:t>
            </a:r>
            <a:endParaRPr lang="en-US" sz="2000" b="1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" name="Рисунок 214" descr="519421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1" y="242302"/>
            <a:ext cx="4044949" cy="3087248"/>
          </a:xfrm>
          <a:prstGeom prst="rect">
            <a:avLst/>
          </a:prstGeom>
        </p:spPr>
      </p:pic>
      <p:pic>
        <p:nvPicPr>
          <p:cNvPr id="216" name="Рисунок 215" descr="business_suit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4000500"/>
            <a:ext cx="4286250" cy="2857500"/>
          </a:xfrm>
          <a:prstGeom prst="rect">
            <a:avLst/>
          </a:prstGeom>
        </p:spPr>
      </p:pic>
      <p:pic>
        <p:nvPicPr>
          <p:cNvPr id="217" name="Рисунок 216" descr="1422268274_1-kopiya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6" y="2155258"/>
            <a:ext cx="4286250" cy="27813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247" name="Содержимое 246" descr="5Ay0-pzHFw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3" y="272612"/>
            <a:ext cx="4310692" cy="3084949"/>
          </a:xfrm>
        </p:spPr>
      </p:pic>
      <p:sp>
        <p:nvSpPr>
          <p:cNvPr id="253" name="TextBox 252"/>
          <p:cNvSpPr txBox="1"/>
          <p:nvPr/>
        </p:nvSpPr>
        <p:spPr>
          <a:xfrm>
            <a:off x="4786314" y="438034"/>
            <a:ext cx="391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Nemislar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shaxsiy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hayotini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aralashtirmaslikni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afzal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ko’rishadi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hamkorlarini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uylariga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restaranga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kechi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kamdan-kam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hollarda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qilishadi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muzokaralarni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tushlik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payti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restaranda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muhokama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afzal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ko’rishadi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Joy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minyuni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tanlanlatdi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Nimadir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tanavul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qilingunga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o’g’risida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gapirilmaydi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to’g’risida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uchrashuvni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tashkillashtirgan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4" name="Рисунок 253" descr="tableart_guest-etiquett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3" y="3590817"/>
            <a:ext cx="4456097" cy="314981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595" y="5268368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1197294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428595" y="5831742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428595" y="456745"/>
            <a:ext cx="36274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o’tirganda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mezbon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bayramona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tostni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Prozit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aytgandan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so’ngina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ichsa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bo’ladi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tushliklarda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siyosiy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qurmagan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maqul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Agarda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tushlikka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bo’lsangiz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to’lovni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to’laydi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aksincha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bo’lsa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to’lov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tomondan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oshirilishi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Restaranni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etayotganingizda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ustiga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choychaqa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qoyib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ketmang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to’lov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haqining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bo’ladi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" name="Содержимое 244" descr="200295449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85728"/>
            <a:ext cx="4191245" cy="3321483"/>
          </a:xfrm>
        </p:spPr>
      </p:pic>
      <p:pic>
        <p:nvPicPr>
          <p:cNvPr id="248" name="Рисунок 247" descr="20151210205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7628"/>
            <a:ext cx="4324350" cy="277375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0" name="TextBox 209"/>
          <p:cNvSpPr txBox="1"/>
          <p:nvPr/>
        </p:nvSpPr>
        <p:spPr>
          <a:xfrm>
            <a:off x="1438120" y="462487"/>
            <a:ext cx="6506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Yuqorida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o’tkanimizdek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germaniyaliklar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kamdan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hollarda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bo’yisha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hamkorlarini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uylariga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qilishadi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Agarda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tushib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qolsa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bekasi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guldasta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unutmang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" name="Рисунок 210" descr="1390914231_business_etiquette_in_germany_blog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00373"/>
            <a:ext cx="4771672" cy="3246158"/>
          </a:xfrm>
          <a:prstGeom prst="rect">
            <a:avLst/>
          </a:prstGeom>
        </p:spPr>
      </p:pic>
      <p:pic>
        <p:nvPicPr>
          <p:cNvPr id="213" name="Рисунок 212" descr="20151210205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4195"/>
            <a:ext cx="3429000" cy="43815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9" name="Рисунок 208" descr="CHichurko-YAna-Novikovka-Biznes-e`tiket-v-Germanii-bukle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0" name="Рисунок 209" descr="CHichurko-YAna-Novikovka-Biznes-e`tiket-v-Germanii-bukl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9" name="Рисунок 208" descr="4c81d2222e2b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" y="2073335"/>
            <a:ext cx="6880372" cy="4595736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1686363" y="928670"/>
            <a:ext cx="615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E’tiboringiz</a:t>
            </a:r>
            <a:r>
              <a:rPr lang="en-US" sz="3600" b="1" dirty="0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rahmat</a:t>
            </a:r>
            <a:r>
              <a:rPr lang="en-US" sz="3600" b="1" dirty="0" smtClean="0">
                <a:solidFill>
                  <a:srgbClr val="00B050"/>
                </a:solidFill>
                <a:latin typeface="Bodoni MT" pitchFamily="18" charset="0"/>
                <a:cs typeface="Times New Roman" pitchFamily="18" charset="0"/>
              </a:rPr>
              <a:t>!!!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311415098_germany-ma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06" y="-24"/>
            <a:ext cx="4000527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929058" y="428604"/>
            <a:ext cx="4857784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Nemis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mehnatsevarligi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tirishqoqligi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puxta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bajarilishi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tejamkorligi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sinchkovligi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tashkillotchiligi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o’ta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rasmiyatchiligi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jiddiyligi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hisob-kitobliligi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tartibga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intiluvchanligi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millatlardan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ajralib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428596" y="2857496"/>
          <a:ext cx="835824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245" name="Схема 244"/>
          <p:cNvGraphicFramePr/>
          <p:nvPr/>
        </p:nvGraphicFramePr>
        <p:xfrm>
          <a:off x="142844" y="357166"/>
          <a:ext cx="8715436" cy="622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0" name="Rektangel med afrundet, diagonalt hjørne 23"/>
          <p:cNvSpPr/>
          <p:nvPr/>
        </p:nvSpPr>
        <p:spPr>
          <a:xfrm>
            <a:off x="307340" y="1228036"/>
            <a:ext cx="3195320" cy="5018493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Kishilar haqida birinchi taassurot suhbatning uch daqiqasi mobaynida olish mumkin va buni keyinchalik  o’zgartirish qiyin. Germaniyalik hamkoringiz siz to’g’ringizda yaxshi taassurotga ega bo’lishi uchun quyidagilarga amal qilishingiz kerak: 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Rektangel med afrundet, diagonalt hjørne 21"/>
          <p:cNvSpPr/>
          <p:nvPr/>
        </p:nvSpPr>
        <p:spPr>
          <a:xfrm>
            <a:off x="3888740" y="1199875"/>
            <a:ext cx="3297978" cy="4982934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 vaziya mos tarzda</a:t>
            </a:r>
            <a:r>
              <a:rPr lang="ru-RU" noProof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kiyinishingiz shart, kiyimingizsaramjomligiga etibor bering. </a:t>
            </a:r>
          </a:p>
          <a:p>
            <a:pPr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 xonaga kirishingiz bilan darhol siz ularni tinglashga tayyor ekanligizni sezdiring. </a:t>
            </a:r>
          </a:p>
          <a:p>
            <a:pPr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 biroz tabbasum qilib uchrashuvdan xursandligizga ishontiring.</a:t>
            </a:r>
          </a:p>
          <a:p>
            <a:pPr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 nutqingizga e’tibor bering, aniq dalillar asosida tushunarli gapiring. </a:t>
            </a:r>
          </a:p>
          <a:p>
            <a:pPr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 o’zingizni tanishtirishni unutmang va albatta hamkoringiz ismini esda saqlang      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928926" y="50004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81B434"/>
                </a:solidFill>
                <a:latin typeface="Times New Roman" pitchFamily="18" charset="0"/>
                <a:cs typeface="Times New Roman" pitchFamily="18" charset="0"/>
              </a:rPr>
              <a:t>Tanishish</a:t>
            </a:r>
            <a:r>
              <a:rPr lang="en-US" sz="3200" b="1" i="1" dirty="0" smtClean="0">
                <a:solidFill>
                  <a:srgbClr val="81B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81B4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9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0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1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162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247" name="Содержимое 246"/>
          <p:cNvGraphicFramePr>
            <a:graphicFrameLocks noGrp="1"/>
          </p:cNvGraphicFramePr>
          <p:nvPr>
            <p:ph idx="1"/>
          </p:nvPr>
        </p:nvGraphicFramePr>
        <p:xfrm>
          <a:off x="-1000164" y="1555053"/>
          <a:ext cx="10144164" cy="503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6" name="TextBox 245"/>
          <p:cNvSpPr txBox="1"/>
          <p:nvPr/>
        </p:nvSpPr>
        <p:spPr>
          <a:xfrm>
            <a:off x="3214678" y="71435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Salomlashish</a:t>
            </a:r>
            <a:endParaRPr lang="ru-RU" sz="3600" b="1" i="1" dirty="0">
              <a:solidFill>
                <a:srgbClr val="CDFF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46" name="TextBox 245"/>
          <p:cNvSpPr txBox="1"/>
          <p:nvPr/>
        </p:nvSpPr>
        <p:spPr>
          <a:xfrm>
            <a:off x="3214678" y="6802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Suhbatlashish</a:t>
            </a:r>
            <a:r>
              <a:rPr lang="en-US" sz="3600" b="1" i="1" dirty="0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CDFF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" name="Содержимое 24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51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216" name="Содержимое 215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875"/>
            <a:ext cx="4763151" cy="3086303"/>
          </a:xfrm>
        </p:spPr>
      </p:pic>
      <p:pic>
        <p:nvPicPr>
          <p:cNvPr id="217" name="Рисунок 216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4763151" cy="2838464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9" name="TextBox 208"/>
          <p:cNvSpPr txBox="1"/>
          <p:nvPr/>
        </p:nvSpPr>
        <p:spPr>
          <a:xfrm>
            <a:off x="4977433" y="357166"/>
            <a:ext cx="39522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to’g’risida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aslo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bahslashmang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hayvonlari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Bularning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germaniyaliklarning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hayotida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ahamiyatli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o’rin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tutadi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aytilgan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so’z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hattoki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kelishmovchilikka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xususiyat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agarda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ko’z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o’ngizda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kserkosli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xonalarni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qulflab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qo’yishsa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noto’g’ri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tushunmang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nemislar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tejamkorligi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 dirty="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1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6" name="Gruppe 111"/>
            <p:cNvGrpSpPr/>
            <p:nvPr/>
          </p:nvGrpSpPr>
          <p:grpSpPr>
            <a:xfrm>
              <a:off x="386846" y="-1241639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1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4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7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8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29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8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214942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1" name="Содержимое 210" descr="singapur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557" y="520288"/>
            <a:ext cx="3812161" cy="2531275"/>
          </a:xfrm>
        </p:spPr>
      </p:pic>
      <p:sp>
        <p:nvSpPr>
          <p:cNvPr id="213" name="TextBox 212"/>
          <p:cNvSpPr txBox="1"/>
          <p:nvPr/>
        </p:nvSpPr>
        <p:spPr>
          <a:xfrm>
            <a:off x="357158" y="148968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Germaniyada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kasbdoshlar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o’rtasida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hattoki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familiya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chaqirish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o’zi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qilsagina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chaqirishingiz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qaramay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jihati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Nemislar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o’zaro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nemis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gaplashganlarida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birlarini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familyalari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chaqirishadi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gaplashilganda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ismlari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murojat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qilishadi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Kishilarni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darajasiga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murojat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qilishilarini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uchratishingiz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Germaniyaliklarning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natijasi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ordenlar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medallar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ma’lumotlarni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vizitniy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kartochkasida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ko’rishingiz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Mohinur\Электрон кутубхона\biznes etika\singapur\singap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17556" y="3149772"/>
            <a:ext cx="3812162" cy="24479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5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399" name="TextBox 42"/>
          <p:cNvSpPr txBox="1">
            <a:spLocks noChangeArrowheads="1"/>
          </p:cNvSpPr>
          <p:nvPr/>
        </p:nvSpPr>
        <p:spPr bwMode="auto">
          <a:xfrm>
            <a:off x="4056063" y="54022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6721" y="5165726"/>
            <a:ext cx="1514009" cy="1523845"/>
            <a:chOff x="2500298" y="1928802"/>
            <a:chExt cx="2440016" cy="24400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uppe 291"/>
          <p:cNvGrpSpPr>
            <a:grpSpLocks/>
          </p:cNvGrpSpPr>
          <p:nvPr/>
        </p:nvGrpSpPr>
        <p:grpSpPr bwMode="auto">
          <a:xfrm>
            <a:off x="7845937" y="5597696"/>
            <a:ext cx="745310" cy="1260304"/>
            <a:chOff x="386846" y="-1241639"/>
            <a:chExt cx="5000644" cy="8965706"/>
          </a:xfrm>
        </p:grpSpPr>
        <p:grpSp>
          <p:nvGrpSpPr>
            <p:cNvPr id="5" name="Gruppe 111"/>
            <p:cNvGrpSpPr/>
            <p:nvPr/>
          </p:nvGrpSpPr>
          <p:grpSpPr>
            <a:xfrm>
              <a:off x="386844" y="-1241641"/>
              <a:ext cx="5000644" cy="8965706"/>
              <a:chOff x="3403342" y="3451224"/>
              <a:chExt cx="1392238" cy="2496155"/>
            </a:xfrm>
            <a:solidFill>
              <a:schemeClr val="tx1"/>
            </a:solidFill>
          </p:grpSpPr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7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0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1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2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6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7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8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2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6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7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8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79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0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1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2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3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4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5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6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7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8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89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1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2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5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6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7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8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99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0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1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2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3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4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5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6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7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8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09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81"/>
              <p:cNvSpPr>
                <a:spLocks/>
              </p:cNvSpPr>
              <p:nvPr/>
            </p:nvSpPr>
            <p:spPr bwMode="auto">
              <a:xfrm>
                <a:off x="3403342" y="3659791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uppe 383"/>
          <p:cNvGrpSpPr>
            <a:grpSpLocks/>
          </p:cNvGrpSpPr>
          <p:nvPr/>
        </p:nvGrpSpPr>
        <p:grpSpPr bwMode="auto">
          <a:xfrm>
            <a:off x="7186721" y="5786058"/>
            <a:ext cx="291863" cy="903516"/>
            <a:chOff x="12787370" y="3362337"/>
            <a:chExt cx="2391678" cy="6991325"/>
          </a:xfrm>
        </p:grpSpPr>
        <p:grpSp>
          <p:nvGrpSpPr>
            <p:cNvPr id="7" name="Gruppe 1605"/>
            <p:cNvGrpSpPr>
              <a:grpSpLocks/>
            </p:cNvGrpSpPr>
            <p:nvPr/>
          </p:nvGrpSpPr>
          <p:grpSpPr bwMode="auto">
            <a:xfrm>
              <a:off x="12787351" y="3362353"/>
              <a:ext cx="2391687" cy="6991312"/>
              <a:chOff x="-9513481" y="-8286876"/>
              <a:chExt cx="3613590" cy="10563300"/>
            </a:xfrm>
          </p:grpSpPr>
          <p:sp>
            <p:nvSpPr>
              <p:cNvPr id="164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5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6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9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0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6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8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4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5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6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7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8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9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0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1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2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3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4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6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8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9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0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1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2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3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4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5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6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7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8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9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0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1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2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3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4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5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7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9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0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1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2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3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4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5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6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7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8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9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0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1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2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3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3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46" name="TextBox 245"/>
          <p:cNvSpPr txBox="1"/>
          <p:nvPr/>
        </p:nvSpPr>
        <p:spPr>
          <a:xfrm>
            <a:off x="2571736" y="6802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Kiyinish</a:t>
            </a:r>
            <a:r>
              <a:rPr lang="en-US" sz="3600" b="1" i="1" dirty="0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etikasi</a:t>
            </a:r>
            <a:r>
              <a:rPr lang="en-US" sz="3600" b="1" i="1" dirty="0" smtClean="0">
                <a:solidFill>
                  <a:srgbClr val="CDFF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CDFF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" name="Содержимое 2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0874432"/>
              </p:ext>
            </p:extLst>
          </p:nvPr>
        </p:nvGraphicFramePr>
        <p:xfrm>
          <a:off x="-500098" y="714356"/>
          <a:ext cx="1000132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8" grpId="0">
        <p:bldAsOne/>
      </p:bldGraphic>
    </p:bldLst>
  </p:timing>
</p:sld>
</file>

<file path=ppt/theme/theme1.xml><?xml version="1.0" encoding="utf-8"?>
<a:theme xmlns:a="http://schemas.openxmlformats.org/drawingml/2006/main" name="TS1018754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E159-58CE-4F7F-84E2-9E3007C1AE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TS101875491</Template>
  <TotalTime>4720</TotalTime>
  <Words>1084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TS101875491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267</cp:revision>
  <dcterms:created xsi:type="dcterms:W3CDTF">2015-12-10T13:11:12Z</dcterms:created>
  <dcterms:modified xsi:type="dcterms:W3CDTF">2016-01-31T08:41:24Z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TC018754919991</vt:lpwstr>
  </property>
</Properties>
</file>