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56" r:id="rId3"/>
    <p:sldId id="258" r:id="rId4"/>
    <p:sldId id="259" r:id="rId5"/>
    <p:sldId id="260" r:id="rId6"/>
    <p:sldId id="261"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42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23C3E3DE-2A3E-48A9-872C-22B7BEA8770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23C3E3DE-2A3E-48A9-872C-22B7BEA8770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23C3E3DE-2A3E-48A9-872C-22B7BEA87706}"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23C3E3DE-2A3E-48A9-872C-22B7BEA87706}"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C3E3DE-2A3E-48A9-872C-22B7BEA8770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0F93876A-9DD1-4774-B0A8-059C18D3C636}" type="datetimeFigureOut">
              <a:rPr lang="ru-RU" smtClean="0"/>
              <a:pPr/>
              <a:t>11.01.2016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3C3E3DE-2A3E-48A9-872C-22B7BEA87706}"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F93876A-9DD1-4774-B0A8-059C18D3C636}" type="datetimeFigureOut">
              <a:rPr lang="ru-RU" smtClean="0"/>
              <a:pPr/>
              <a:t>11.01.2016</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3C3E3DE-2A3E-48A9-872C-22B7BEA87706}"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42852"/>
            <a:ext cx="8686800" cy="838200"/>
          </a:xfrm>
        </p:spPr>
        <p:txBody>
          <a:bodyPr>
            <a:normAutofit/>
          </a:bodyPr>
          <a:lstStyle/>
          <a:p>
            <a:pPr algn="ctr"/>
            <a:r>
              <a:rPr lang="uz-Cyrl-UZ" sz="2000" dirty="0" smtClean="0"/>
              <a:t>Тошкент автомобиль-йўллар институти</a:t>
            </a:r>
            <a:br>
              <a:rPr lang="uz-Cyrl-UZ" sz="2000" dirty="0" smtClean="0"/>
            </a:br>
            <a:r>
              <a:rPr lang="uz-Cyrl-UZ" sz="2000" dirty="0" smtClean="0"/>
              <a:t>“Кўприклар ва транспорт тоннеллари” кафедраси</a:t>
            </a:r>
            <a:endParaRPr lang="ru-RU" sz="2000" dirty="0"/>
          </a:p>
        </p:txBody>
      </p:sp>
      <p:sp>
        <p:nvSpPr>
          <p:cNvPr id="3" name="Содержимое 2"/>
          <p:cNvSpPr>
            <a:spLocks noGrp="1"/>
          </p:cNvSpPr>
          <p:nvPr>
            <p:ph idx="1"/>
          </p:nvPr>
        </p:nvSpPr>
        <p:spPr>
          <a:xfrm>
            <a:off x="214282" y="1554162"/>
            <a:ext cx="8686800" cy="4525963"/>
          </a:xfrm>
        </p:spPr>
        <p:txBody>
          <a:bodyPr>
            <a:normAutofit/>
          </a:bodyPr>
          <a:lstStyle/>
          <a:p>
            <a:pPr marL="0" indent="0" algn="ctr">
              <a:buNone/>
            </a:pPr>
            <a:r>
              <a:rPr lang="uz-Cyrl-UZ" b="1" dirty="0" smtClean="0"/>
              <a:t>ҚУРИЛИШ МЕХАНИКАСИ</a:t>
            </a:r>
          </a:p>
          <a:p>
            <a:pPr marL="0" indent="0" algn="ctr">
              <a:buNone/>
            </a:pPr>
            <a:r>
              <a:rPr lang="uz-Cyrl-UZ" dirty="0" smtClean="0"/>
              <a:t>фанидан маърузалар матни</a:t>
            </a:r>
          </a:p>
          <a:p>
            <a:pPr marL="0" indent="0" algn="ctr">
              <a:buNone/>
            </a:pPr>
            <a:endParaRPr lang="uz-Cyrl-UZ" dirty="0" smtClean="0"/>
          </a:p>
          <a:p>
            <a:pPr algn="ctr">
              <a:buNone/>
            </a:pPr>
            <a:r>
              <a:rPr lang="uz-Cyrl-UZ" sz="2600" dirty="0" smtClean="0"/>
              <a:t>5340600 “Транспорт иншоотларининг эксплуатацияси”</a:t>
            </a:r>
          </a:p>
          <a:p>
            <a:pPr algn="ctr">
              <a:buNone/>
            </a:pPr>
            <a:r>
              <a:rPr lang="uz-Cyrl-UZ" sz="2600" dirty="0" smtClean="0"/>
              <a:t>5340800 “Автомобил йўллари ва аэродромлар”  бакалавриат таълим йўналишлари талабалари учун</a:t>
            </a:r>
          </a:p>
          <a:p>
            <a:pPr algn="ctr">
              <a:buNone/>
            </a:pPr>
            <a:endParaRPr lang="uz-Cyrl-UZ" dirty="0" smtClean="0"/>
          </a:p>
          <a:p>
            <a:pPr algn="ctr">
              <a:buNone/>
            </a:pPr>
            <a:r>
              <a:rPr lang="uz-Cyrl-UZ" sz="2200" dirty="0" smtClean="0"/>
              <a:t>Тошкент, 2015 й.</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179388" y="188913"/>
            <a:ext cx="8785225" cy="6480175"/>
          </a:xfrm>
          <a:prstGeom prst="rect">
            <a:avLst/>
          </a:prstGeom>
          <a:noFill/>
          <a:ln w="76200" cmpd="tri">
            <a:solidFill>
              <a:srgbClr val="990000"/>
            </a:solidFill>
            <a:miter lim="800000"/>
            <a:headEnd/>
            <a:tailEnd/>
          </a:ln>
        </p:spPr>
        <p:txBody>
          <a:bodyPr wrap="none" anchor="ctr"/>
          <a:lstStyle/>
          <a:p>
            <a:endParaRPr lang="ru-RU">
              <a:solidFill>
                <a:srgbClr val="990000"/>
              </a:solidFill>
            </a:endParaRPr>
          </a:p>
        </p:txBody>
      </p:sp>
      <p:pic>
        <p:nvPicPr>
          <p:cNvPr id="23555" name="Picture 5" descr="Фото4р"/>
          <p:cNvPicPr>
            <a:picLocks noChangeAspect="1" noChangeArrowheads="1"/>
          </p:cNvPicPr>
          <p:nvPr/>
        </p:nvPicPr>
        <p:blipFill>
          <a:blip r:embed="rId2" cstate="email"/>
          <a:srcRect/>
          <a:stretch>
            <a:fillRect/>
          </a:stretch>
        </p:blipFill>
        <p:spPr bwMode="auto">
          <a:xfrm>
            <a:off x="430213" y="1354138"/>
            <a:ext cx="8280400" cy="5068887"/>
          </a:xfrm>
          <a:prstGeom prst="rect">
            <a:avLst/>
          </a:prstGeom>
          <a:noFill/>
          <a:ln w="9525">
            <a:noFill/>
            <a:miter lim="800000"/>
            <a:headEnd/>
            <a:tailEnd/>
          </a:ln>
        </p:spPr>
      </p:pic>
      <p:sp>
        <p:nvSpPr>
          <p:cNvPr id="37894" name="Text Box 6"/>
          <p:cNvSpPr txBox="1">
            <a:spLocks noChangeArrowheads="1"/>
          </p:cNvSpPr>
          <p:nvPr/>
        </p:nvSpPr>
        <p:spPr bwMode="auto">
          <a:xfrm>
            <a:off x="1403350" y="260350"/>
            <a:ext cx="6337300" cy="1101725"/>
          </a:xfrm>
          <a:prstGeom prst="rect">
            <a:avLst/>
          </a:prstGeom>
          <a:noFill/>
          <a:ln w="9525">
            <a:noFill/>
            <a:miter lim="800000"/>
            <a:headEnd/>
            <a:tailEnd/>
          </a:ln>
          <a:effectLst/>
        </p:spPr>
        <p:txBody>
          <a:bodyPr>
            <a:spAutoFit/>
          </a:bodyPr>
          <a:lstStyle/>
          <a:p>
            <a:pPr>
              <a:lnSpc>
                <a:spcPct val="80000"/>
              </a:lnSpc>
              <a:spcBef>
                <a:spcPct val="5000"/>
              </a:spcBef>
              <a:defRPr/>
            </a:pPr>
            <a:r>
              <a:rPr lang="ru-RU" sz="3600" b="1">
                <a:solidFill>
                  <a:schemeClr val="bg2"/>
                </a:solidFill>
                <a:effectLst>
                  <a:outerShdw blurRad="38100" dist="38100" dir="2700000" algn="tl">
                    <a:srgbClr val="000000"/>
                  </a:outerShdw>
                </a:effectLst>
                <a:latin typeface="Times New Roman" pitchFamily="18" charset="0"/>
              </a:rPr>
              <a:t>«</a:t>
            </a:r>
            <a:r>
              <a:rPr lang="en-US" sz="3600" b="1">
                <a:solidFill>
                  <a:schemeClr val="bg2"/>
                </a:solidFill>
                <a:effectLst>
                  <a:outerShdw blurRad="38100" dist="38100" dir="2700000" algn="tl">
                    <a:srgbClr val="000000"/>
                  </a:outerShdw>
                </a:effectLst>
                <a:latin typeface="Times New Roman" pitchFamily="18" charset="0"/>
              </a:rPr>
              <a:t>BIRD’S </a:t>
            </a:r>
            <a:r>
              <a:rPr lang="en-US" sz="2000" b="1">
                <a:solidFill>
                  <a:schemeClr val="bg2"/>
                </a:solidFill>
                <a:effectLst>
                  <a:outerShdw blurRad="38100" dist="38100" dir="2700000" algn="tl">
                    <a:srgbClr val="000000"/>
                  </a:outerShdw>
                </a:effectLst>
                <a:latin typeface="Times New Roman" pitchFamily="18" charset="0"/>
              </a:rPr>
              <a:t> </a:t>
            </a:r>
            <a:r>
              <a:rPr lang="en-US" sz="3600" b="1">
                <a:solidFill>
                  <a:schemeClr val="bg2"/>
                </a:solidFill>
                <a:effectLst>
                  <a:outerShdw blurRad="38100" dist="38100" dir="2700000" algn="tl">
                    <a:srgbClr val="000000"/>
                  </a:outerShdw>
                </a:effectLst>
                <a:latin typeface="Times New Roman" pitchFamily="18" charset="0"/>
              </a:rPr>
              <a:t>NEST</a:t>
            </a:r>
            <a:r>
              <a:rPr lang="ru-RU" sz="3600" b="1">
                <a:solidFill>
                  <a:schemeClr val="bg2"/>
                </a:solidFill>
                <a:effectLst>
                  <a:outerShdw blurRad="38100" dist="38100" dir="2700000" algn="tl">
                    <a:srgbClr val="000000"/>
                  </a:outerShdw>
                </a:effectLst>
                <a:latin typeface="Times New Roman" pitchFamily="18" charset="0"/>
              </a:rPr>
              <a:t>»</a:t>
            </a:r>
            <a:endParaRPr lang="en-US" sz="3600" b="1">
              <a:solidFill>
                <a:schemeClr val="bg2"/>
              </a:solidFill>
              <a:effectLst>
                <a:outerShdw blurRad="38100" dist="38100" dir="2700000" algn="tl">
                  <a:srgbClr val="000000"/>
                </a:outerShdw>
              </a:effectLst>
              <a:latin typeface="Times New Roman" pitchFamily="18" charset="0"/>
            </a:endParaRPr>
          </a:p>
          <a:p>
            <a:pPr>
              <a:lnSpc>
                <a:spcPct val="80000"/>
              </a:lnSpc>
              <a:spcBef>
                <a:spcPct val="5000"/>
              </a:spcBef>
              <a:defRPr/>
            </a:pPr>
            <a:r>
              <a:rPr lang="en-US" sz="2800" b="1">
                <a:solidFill>
                  <a:schemeClr val="bg2"/>
                </a:solidFill>
                <a:effectLst>
                  <a:outerShdw blurRad="38100" dist="38100" dir="2700000" algn="tl">
                    <a:srgbClr val="000000"/>
                  </a:outerShdw>
                </a:effectLst>
                <a:latin typeface="Times New Roman" pitchFamily="18" charset="0"/>
              </a:rPr>
              <a:t>NATIONAL STADIUM,  BEJING</a:t>
            </a:r>
          </a:p>
          <a:p>
            <a:pPr>
              <a:lnSpc>
                <a:spcPct val="80000"/>
              </a:lnSpc>
              <a:spcBef>
                <a:spcPct val="5000"/>
              </a:spcBef>
              <a:defRPr/>
            </a:pPr>
            <a:r>
              <a:rPr lang="en-US" sz="1600">
                <a:solidFill>
                  <a:schemeClr val="bg2"/>
                </a:solidFill>
                <a:latin typeface="Arial Black" pitchFamily="34" charset="0"/>
              </a:rPr>
              <a:t>330m</a:t>
            </a:r>
            <a:r>
              <a:rPr lang="en-US" sz="1200">
                <a:solidFill>
                  <a:schemeClr val="bg2"/>
                </a:solidFill>
                <a:latin typeface="Arial Black" pitchFamily="34" charset="0"/>
              </a:rPr>
              <a:t> x </a:t>
            </a:r>
            <a:r>
              <a:rPr lang="en-US" sz="1600">
                <a:solidFill>
                  <a:schemeClr val="bg2"/>
                </a:solidFill>
                <a:latin typeface="Arial Black" pitchFamily="34" charset="0"/>
              </a:rPr>
              <a:t>270m</a:t>
            </a:r>
            <a:r>
              <a:rPr lang="en-US" sz="1200">
                <a:solidFill>
                  <a:schemeClr val="bg2"/>
                </a:solidFill>
                <a:latin typeface="Arial Black" pitchFamily="34" charset="0"/>
              </a:rPr>
              <a:t> x </a:t>
            </a:r>
            <a:r>
              <a:rPr lang="en-US" sz="1600">
                <a:solidFill>
                  <a:schemeClr val="bg2"/>
                </a:solidFill>
                <a:latin typeface="Arial Black" pitchFamily="34" charset="0"/>
              </a:rPr>
              <a:t>45m</a:t>
            </a:r>
            <a:endParaRPr lang="ru-RU" sz="1600">
              <a:solidFill>
                <a:schemeClr val="bg2"/>
              </a:solidFill>
              <a:latin typeface="Arial Black"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79388" y="188913"/>
            <a:ext cx="8785225" cy="6480175"/>
          </a:xfrm>
          <a:prstGeom prst="rect">
            <a:avLst/>
          </a:prstGeom>
          <a:noFill/>
          <a:ln w="76200" cmpd="tri">
            <a:solidFill>
              <a:srgbClr val="990000"/>
            </a:solidFill>
            <a:miter lim="800000"/>
            <a:headEnd/>
            <a:tailEnd/>
          </a:ln>
        </p:spPr>
        <p:txBody>
          <a:bodyPr wrap="none" anchor="ctr"/>
          <a:lstStyle/>
          <a:p>
            <a:endParaRPr lang="ru-RU">
              <a:solidFill>
                <a:srgbClr val="990000"/>
              </a:solidFill>
            </a:endParaRPr>
          </a:p>
        </p:txBody>
      </p:sp>
      <p:pic>
        <p:nvPicPr>
          <p:cNvPr id="25607" name="Picture 7" descr="Гнездо"/>
          <p:cNvPicPr>
            <a:picLocks noChangeAspect="1" noChangeArrowheads="1"/>
          </p:cNvPicPr>
          <p:nvPr/>
        </p:nvPicPr>
        <p:blipFill>
          <a:blip r:embed="rId2" cstate="email"/>
          <a:srcRect/>
          <a:stretch>
            <a:fillRect/>
          </a:stretch>
        </p:blipFill>
        <p:spPr bwMode="auto">
          <a:xfrm>
            <a:off x="684213" y="333375"/>
            <a:ext cx="7632700" cy="2935288"/>
          </a:xfrm>
          <a:prstGeom prst="rect">
            <a:avLst/>
          </a:prstGeom>
          <a:noFill/>
          <a:ln w="9525">
            <a:noFill/>
            <a:miter lim="800000"/>
            <a:headEnd/>
            <a:tailEnd/>
          </a:ln>
        </p:spPr>
      </p:pic>
      <p:pic>
        <p:nvPicPr>
          <p:cNvPr id="25608" name="Picture 8" descr="Fot4-1"/>
          <p:cNvPicPr>
            <a:picLocks noChangeAspect="1" noChangeArrowheads="1"/>
          </p:cNvPicPr>
          <p:nvPr/>
        </p:nvPicPr>
        <p:blipFill>
          <a:blip r:embed="rId3" cstate="email"/>
          <a:srcRect/>
          <a:stretch>
            <a:fillRect/>
          </a:stretch>
        </p:blipFill>
        <p:spPr bwMode="auto">
          <a:xfrm>
            <a:off x="684213" y="3357563"/>
            <a:ext cx="3743325" cy="1568450"/>
          </a:xfrm>
          <a:prstGeom prst="rect">
            <a:avLst/>
          </a:prstGeom>
          <a:noFill/>
          <a:ln w="9525">
            <a:noFill/>
            <a:miter lim="800000"/>
            <a:headEnd/>
            <a:tailEnd/>
          </a:ln>
        </p:spPr>
      </p:pic>
      <p:pic>
        <p:nvPicPr>
          <p:cNvPr id="25609" name="Picture 9" descr="Fot4-2"/>
          <p:cNvPicPr>
            <a:picLocks noChangeAspect="1" noChangeArrowheads="1"/>
          </p:cNvPicPr>
          <p:nvPr/>
        </p:nvPicPr>
        <p:blipFill>
          <a:blip r:embed="rId4" cstate="email"/>
          <a:srcRect/>
          <a:stretch>
            <a:fillRect/>
          </a:stretch>
        </p:blipFill>
        <p:spPr bwMode="auto">
          <a:xfrm>
            <a:off x="4572000" y="3357563"/>
            <a:ext cx="3746500" cy="1544637"/>
          </a:xfrm>
          <a:prstGeom prst="rect">
            <a:avLst/>
          </a:prstGeom>
          <a:noFill/>
          <a:ln w="9525">
            <a:noFill/>
            <a:miter lim="800000"/>
            <a:headEnd/>
            <a:tailEnd/>
          </a:ln>
        </p:spPr>
      </p:pic>
      <p:pic>
        <p:nvPicPr>
          <p:cNvPr id="25610" name="Picture 10" descr="Fot4-3"/>
          <p:cNvPicPr>
            <a:picLocks noChangeAspect="1" noChangeArrowheads="1"/>
          </p:cNvPicPr>
          <p:nvPr/>
        </p:nvPicPr>
        <p:blipFill>
          <a:blip r:embed="rId5" cstate="email"/>
          <a:srcRect/>
          <a:stretch>
            <a:fillRect/>
          </a:stretch>
        </p:blipFill>
        <p:spPr bwMode="auto">
          <a:xfrm>
            <a:off x="2627313" y="5013325"/>
            <a:ext cx="3743325" cy="15414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5607"/>
                                        </p:tgtEl>
                                        <p:attrNameLst>
                                          <p:attrName>style.visibility</p:attrName>
                                        </p:attrNameLst>
                                      </p:cBhvr>
                                      <p:to>
                                        <p:strVal val="visible"/>
                                      </p:to>
                                    </p:set>
                                    <p:animEffect transition="in" filter="box(out)">
                                      <p:cBhvr>
                                        <p:cTn id="7" dur="1000"/>
                                        <p:tgtEl>
                                          <p:spTgt spid="2560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5608"/>
                                        </p:tgtEl>
                                        <p:attrNameLst>
                                          <p:attrName>style.visibility</p:attrName>
                                        </p:attrNameLst>
                                      </p:cBhvr>
                                      <p:to>
                                        <p:strVal val="visible"/>
                                      </p:to>
                                    </p:set>
                                    <p:animEffect transition="in" filter="box(out)">
                                      <p:cBhvr>
                                        <p:cTn id="12" dur="1000"/>
                                        <p:tgtEl>
                                          <p:spTgt spid="2560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25609"/>
                                        </p:tgtEl>
                                        <p:attrNameLst>
                                          <p:attrName>style.visibility</p:attrName>
                                        </p:attrNameLst>
                                      </p:cBhvr>
                                      <p:to>
                                        <p:strVal val="visible"/>
                                      </p:to>
                                    </p:set>
                                    <p:animEffect transition="in" filter="box(out)">
                                      <p:cBhvr>
                                        <p:cTn id="17" dur="1000"/>
                                        <p:tgtEl>
                                          <p:spTgt spid="2560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25610"/>
                                        </p:tgtEl>
                                        <p:attrNameLst>
                                          <p:attrName>style.visibility</p:attrName>
                                        </p:attrNameLst>
                                      </p:cBhvr>
                                      <p:to>
                                        <p:strVal val="visible"/>
                                      </p:to>
                                    </p:set>
                                    <p:animEffect transition="in" filter="box(out)">
                                      <p:cBhvr>
                                        <p:cTn id="22" dur="10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ru-RU" sz="2400" dirty="0" smtClean="0">
                <a:solidFill>
                  <a:schemeClr val="accent2"/>
                </a:solidFill>
                <a:latin typeface="Arial Black" pitchFamily="34" charset="0"/>
              </a:rPr>
              <a:t>ИНШООТЛАР ҲИСОБЛАШ СХЕМАЛАРИНИНГ </a:t>
            </a:r>
            <a:r>
              <a:rPr lang="ru-RU" sz="2400" dirty="0" err="1" smtClean="0">
                <a:solidFill>
                  <a:schemeClr val="accent2"/>
                </a:solidFill>
                <a:latin typeface="Arial Black" pitchFamily="34" charset="0"/>
              </a:rPr>
              <a:t>КлассификацияЛАНИШИ</a:t>
            </a:r>
            <a:endParaRPr lang="ru-RU" sz="2400" dirty="0" smtClean="0">
              <a:solidFill>
                <a:schemeClr val="accent2"/>
              </a:solidFill>
              <a:latin typeface="Arial Black" pitchFamily="34" charset="0"/>
            </a:endParaRPr>
          </a:p>
        </p:txBody>
      </p:sp>
      <p:sp>
        <p:nvSpPr>
          <p:cNvPr id="17413" name="Rectangle 5"/>
          <p:cNvSpPr>
            <a:spLocks noChangeArrowheads="1"/>
          </p:cNvSpPr>
          <p:nvPr/>
        </p:nvSpPr>
        <p:spPr bwMode="auto">
          <a:xfrm>
            <a:off x="250825" y="1628775"/>
            <a:ext cx="4175125" cy="584775"/>
          </a:xfrm>
          <a:prstGeom prst="rect">
            <a:avLst/>
          </a:prstGeom>
          <a:gradFill rotWithShape="1">
            <a:gsLst>
              <a:gs pos="0">
                <a:srgbClr val="CCFFCC"/>
              </a:gs>
              <a:gs pos="50000">
                <a:schemeClr val="bg1"/>
              </a:gs>
              <a:gs pos="100000">
                <a:srgbClr val="CCFFCC"/>
              </a:gs>
            </a:gsLst>
            <a:lin ang="5400000" scaled="1"/>
          </a:gradFill>
          <a:ln w="9525">
            <a:noFill/>
            <a:miter lim="800000"/>
            <a:headEnd/>
            <a:tailEnd/>
          </a:ln>
          <a:effectLst/>
        </p:spPr>
        <p:txBody>
          <a:bodyPr>
            <a:spAutoFit/>
          </a:bodyPr>
          <a:lstStyle/>
          <a:p>
            <a:pPr algn="l">
              <a:lnSpc>
                <a:spcPct val="80000"/>
              </a:lnSpc>
              <a:defRPr/>
            </a:pPr>
            <a:r>
              <a:rPr lang="ru-RU" sz="2000" b="1" dirty="0">
                <a:solidFill>
                  <a:srgbClr val="3333CC"/>
                </a:solidFill>
                <a:latin typeface="Arial Narrow" pitchFamily="34" charset="0"/>
              </a:rPr>
              <a:t>– </a:t>
            </a:r>
            <a:r>
              <a:rPr lang="ru-RU" sz="2000" b="1" dirty="0" err="1" smtClean="0">
                <a:solidFill>
                  <a:srgbClr val="3333CC"/>
                </a:solidFill>
                <a:latin typeface="Arial Narrow" pitchFamily="34" charset="0"/>
              </a:rPr>
              <a:t>геометрик</a:t>
            </a:r>
            <a:r>
              <a:rPr lang="ru-RU" sz="2000" b="1" dirty="0" smtClean="0">
                <a:solidFill>
                  <a:srgbClr val="3333CC"/>
                </a:solidFill>
                <a:latin typeface="Arial Narrow" pitchFamily="34" charset="0"/>
              </a:rPr>
              <a:t> </a:t>
            </a:r>
            <a:r>
              <a:rPr lang="ru-RU" sz="2000" b="1" dirty="0" err="1" smtClean="0">
                <a:solidFill>
                  <a:srgbClr val="3333CC"/>
                </a:solidFill>
                <a:latin typeface="Arial Narrow" pitchFamily="34" charset="0"/>
              </a:rPr>
              <a:t>белгисига</a:t>
            </a:r>
            <a:r>
              <a:rPr lang="ru-RU" sz="2000" b="1" dirty="0" smtClean="0">
                <a:solidFill>
                  <a:srgbClr val="3333CC"/>
                </a:solidFill>
                <a:latin typeface="Arial Narrow" pitchFamily="34" charset="0"/>
              </a:rPr>
              <a:t> </a:t>
            </a:r>
            <a:r>
              <a:rPr lang="ru-RU" sz="2000" b="1" dirty="0" err="1" smtClean="0">
                <a:solidFill>
                  <a:srgbClr val="3333CC"/>
                </a:solidFill>
                <a:latin typeface="Arial Narrow" pitchFamily="34" charset="0"/>
              </a:rPr>
              <a:t>кўра</a:t>
            </a:r>
            <a:endParaRPr lang="ru-RU" sz="2000" b="1" dirty="0">
              <a:solidFill>
                <a:srgbClr val="3333CC"/>
              </a:solidFill>
              <a:latin typeface="Arial Narrow" pitchFamily="34" charset="0"/>
            </a:endParaRPr>
          </a:p>
          <a:p>
            <a:pPr algn="l">
              <a:lnSpc>
                <a:spcPct val="80000"/>
              </a:lnSpc>
              <a:defRPr/>
            </a:pPr>
            <a:r>
              <a:rPr lang="ru-RU" sz="2000" b="1" dirty="0">
                <a:solidFill>
                  <a:srgbClr val="3333CC"/>
                </a:solidFill>
                <a:latin typeface="Arial Narrow" pitchFamily="34" charset="0"/>
              </a:rPr>
              <a:t>   </a:t>
            </a:r>
            <a:r>
              <a:rPr lang="ru-RU" sz="2000" b="1" dirty="0" smtClean="0">
                <a:solidFill>
                  <a:srgbClr val="3333CC"/>
                </a:solidFill>
                <a:latin typeface="Arial Narrow" pitchFamily="34" charset="0"/>
              </a:rPr>
              <a:t>(</a:t>
            </a:r>
            <a:r>
              <a:rPr lang="ru-RU" sz="2000" b="1" dirty="0" err="1" smtClean="0">
                <a:solidFill>
                  <a:srgbClr val="3333CC"/>
                </a:solidFill>
                <a:latin typeface="Arial Narrow" pitchFamily="34" charset="0"/>
              </a:rPr>
              <a:t>элементларининг</a:t>
            </a:r>
            <a:r>
              <a:rPr lang="ru-RU" sz="2000" b="1" dirty="0" smtClean="0">
                <a:solidFill>
                  <a:srgbClr val="3333CC"/>
                </a:solidFill>
                <a:latin typeface="Arial Narrow" pitchFamily="34" charset="0"/>
              </a:rPr>
              <a:t> </a:t>
            </a:r>
            <a:r>
              <a:rPr lang="ru-RU" sz="2000" b="1" dirty="0" err="1" smtClean="0">
                <a:solidFill>
                  <a:srgbClr val="3333CC"/>
                </a:solidFill>
                <a:latin typeface="Arial Narrow" pitchFamily="34" charset="0"/>
              </a:rPr>
              <a:t>турига</a:t>
            </a:r>
            <a:r>
              <a:rPr lang="ru-RU" sz="2000" b="1" dirty="0" smtClean="0">
                <a:solidFill>
                  <a:srgbClr val="3333CC"/>
                </a:solidFill>
                <a:latin typeface="Arial Narrow" pitchFamily="34" charset="0"/>
              </a:rPr>
              <a:t> </a:t>
            </a:r>
            <a:r>
              <a:rPr lang="ru-RU" sz="2000" b="1" dirty="0" err="1" smtClean="0">
                <a:solidFill>
                  <a:srgbClr val="3333CC"/>
                </a:solidFill>
                <a:latin typeface="Arial Narrow" pitchFamily="34" charset="0"/>
              </a:rPr>
              <a:t>кўра</a:t>
            </a:r>
            <a:r>
              <a:rPr lang="ru-RU" sz="2000" b="1" dirty="0" smtClean="0">
                <a:solidFill>
                  <a:srgbClr val="3333CC"/>
                </a:solidFill>
                <a:latin typeface="Arial Narrow" pitchFamily="34" charset="0"/>
              </a:rPr>
              <a:t>)</a:t>
            </a:r>
            <a:endParaRPr lang="ru-RU" sz="2000" b="1" dirty="0">
              <a:solidFill>
                <a:srgbClr val="3333CC"/>
              </a:solidFill>
              <a:latin typeface="Arial Narrow" pitchFamily="34" charset="0"/>
            </a:endParaRPr>
          </a:p>
        </p:txBody>
      </p:sp>
      <p:sp>
        <p:nvSpPr>
          <p:cNvPr id="17414" name="Rectangle 6"/>
          <p:cNvSpPr>
            <a:spLocks noChangeArrowheads="1"/>
          </p:cNvSpPr>
          <p:nvPr/>
        </p:nvSpPr>
        <p:spPr bwMode="auto">
          <a:xfrm>
            <a:off x="250825" y="2708275"/>
            <a:ext cx="4175125" cy="714042"/>
          </a:xfrm>
          <a:prstGeom prst="rect">
            <a:avLst/>
          </a:prstGeom>
          <a:gradFill rotWithShape="1">
            <a:gsLst>
              <a:gs pos="0">
                <a:srgbClr val="CCFFCC"/>
              </a:gs>
              <a:gs pos="50000">
                <a:schemeClr val="bg1"/>
              </a:gs>
              <a:gs pos="100000">
                <a:srgbClr val="CCFFCC"/>
              </a:gs>
            </a:gsLst>
            <a:lin ang="5400000" scaled="1"/>
          </a:gradFill>
          <a:ln w="9525">
            <a:noFill/>
            <a:miter lim="800000"/>
            <a:headEnd/>
            <a:tailEnd/>
          </a:ln>
          <a:effectLst/>
        </p:spPr>
        <p:txBody>
          <a:bodyPr>
            <a:spAutoFit/>
          </a:bodyPr>
          <a:lstStyle/>
          <a:p>
            <a:pPr algn="l">
              <a:lnSpc>
                <a:spcPct val="80000"/>
              </a:lnSpc>
              <a:spcBef>
                <a:spcPct val="20000"/>
              </a:spcBef>
              <a:spcAft>
                <a:spcPct val="20000"/>
              </a:spcAft>
              <a:defRPr/>
            </a:pPr>
            <a:endParaRPr lang="ru-RU" sz="1000" b="1" dirty="0">
              <a:solidFill>
                <a:srgbClr val="3333CC"/>
              </a:solidFill>
              <a:latin typeface="Arial Narrow" pitchFamily="34" charset="0"/>
            </a:endParaRPr>
          </a:p>
          <a:p>
            <a:pPr algn="l">
              <a:lnSpc>
                <a:spcPct val="80000"/>
              </a:lnSpc>
              <a:defRPr/>
            </a:pPr>
            <a:r>
              <a:rPr lang="ru-RU" sz="2400" b="1" dirty="0">
                <a:solidFill>
                  <a:srgbClr val="3333CC"/>
                </a:solidFill>
                <a:latin typeface="Arial Narrow" pitchFamily="34" charset="0"/>
              </a:rPr>
              <a:t>– </a:t>
            </a:r>
            <a:r>
              <a:rPr lang="ru-RU" sz="2400" b="1" dirty="0" err="1" smtClean="0">
                <a:solidFill>
                  <a:srgbClr val="3333CC"/>
                </a:solidFill>
                <a:latin typeface="Arial Narrow" pitchFamily="34" charset="0"/>
              </a:rPr>
              <a:t>кинематик</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табиатига</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кўра</a:t>
            </a:r>
            <a:endParaRPr lang="ru-RU" sz="2400" b="1" dirty="0">
              <a:solidFill>
                <a:srgbClr val="3333CC"/>
              </a:solidFill>
              <a:latin typeface="Arial Narrow" pitchFamily="34" charset="0"/>
            </a:endParaRPr>
          </a:p>
          <a:p>
            <a:pPr algn="l">
              <a:lnSpc>
                <a:spcPct val="80000"/>
              </a:lnSpc>
              <a:defRPr/>
            </a:pPr>
            <a:endParaRPr lang="ru-RU" sz="1400" b="1" dirty="0">
              <a:solidFill>
                <a:srgbClr val="3333CC"/>
              </a:solidFill>
              <a:latin typeface="Arial Narrow" pitchFamily="34" charset="0"/>
            </a:endParaRPr>
          </a:p>
        </p:txBody>
      </p:sp>
      <p:sp>
        <p:nvSpPr>
          <p:cNvPr id="17415" name="Rectangle 7"/>
          <p:cNvSpPr>
            <a:spLocks noChangeArrowheads="1"/>
          </p:cNvSpPr>
          <p:nvPr/>
        </p:nvSpPr>
        <p:spPr bwMode="auto">
          <a:xfrm>
            <a:off x="250825" y="3606800"/>
            <a:ext cx="4175125" cy="683264"/>
          </a:xfrm>
          <a:prstGeom prst="rect">
            <a:avLst/>
          </a:prstGeom>
          <a:gradFill rotWithShape="1">
            <a:gsLst>
              <a:gs pos="0">
                <a:srgbClr val="CCFFCC"/>
              </a:gs>
              <a:gs pos="50000">
                <a:schemeClr val="bg1"/>
              </a:gs>
              <a:gs pos="100000">
                <a:srgbClr val="CCFFCC"/>
              </a:gs>
            </a:gsLst>
            <a:lin ang="5400000" scaled="1"/>
          </a:gradFill>
          <a:ln w="9525">
            <a:noFill/>
            <a:miter lim="800000"/>
            <a:headEnd/>
            <a:tailEnd/>
          </a:ln>
          <a:effectLst/>
        </p:spPr>
        <p:txBody>
          <a:bodyPr>
            <a:spAutoFit/>
          </a:bodyPr>
          <a:lstStyle/>
          <a:p>
            <a:pPr>
              <a:lnSpc>
                <a:spcPct val="80000"/>
              </a:lnSpc>
              <a:defRPr/>
            </a:pPr>
            <a:r>
              <a:rPr lang="ru-RU" sz="2400" b="1" dirty="0">
                <a:solidFill>
                  <a:srgbClr val="3333CC"/>
                </a:solidFill>
                <a:latin typeface="Arial Narrow" pitchFamily="34" charset="0"/>
              </a:rPr>
              <a:t>– </a:t>
            </a:r>
            <a:r>
              <a:rPr lang="ru-RU" sz="2400" b="1" dirty="0" err="1" smtClean="0">
                <a:solidFill>
                  <a:srgbClr val="3333CC"/>
                </a:solidFill>
                <a:latin typeface="Arial Narrow" pitchFamily="34" charset="0"/>
              </a:rPr>
              <a:t>Элементларининг</a:t>
            </a:r>
            <a:r>
              <a:rPr lang="ru-RU" sz="2400" b="1" dirty="0" smtClean="0">
                <a:solidFill>
                  <a:srgbClr val="3333CC"/>
                </a:solidFill>
                <a:latin typeface="Arial Narrow" pitchFamily="34" charset="0"/>
              </a:rPr>
              <a:t>         </a:t>
            </a:r>
          </a:p>
          <a:p>
            <a:pPr>
              <a:lnSpc>
                <a:spcPct val="80000"/>
              </a:lnSpc>
              <a:defRPr/>
            </a:pPr>
            <a:r>
              <a:rPr lang="ru-RU" sz="2400" b="1" dirty="0">
                <a:solidFill>
                  <a:srgbClr val="3333CC"/>
                </a:solidFill>
                <a:latin typeface="Arial Narrow" pitchFamily="34" charset="0"/>
              </a:rPr>
              <a:t> </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жойлашувига</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кўра</a:t>
            </a:r>
            <a:endParaRPr lang="ru-RU" sz="2400" b="1" dirty="0">
              <a:solidFill>
                <a:srgbClr val="3333CC"/>
              </a:solidFill>
              <a:latin typeface="Arial Narrow" pitchFamily="34" charset="0"/>
            </a:endParaRPr>
          </a:p>
        </p:txBody>
      </p:sp>
      <p:sp>
        <p:nvSpPr>
          <p:cNvPr id="17419" name="Text Box 11"/>
          <p:cNvSpPr txBox="1">
            <a:spLocks noChangeArrowheads="1"/>
          </p:cNvSpPr>
          <p:nvPr/>
        </p:nvSpPr>
        <p:spPr bwMode="auto">
          <a:xfrm>
            <a:off x="4572000" y="1412875"/>
            <a:ext cx="4392488" cy="1169551"/>
          </a:xfrm>
          <a:prstGeom prst="rect">
            <a:avLst/>
          </a:prstGeom>
          <a:noFill/>
          <a:ln w="9525">
            <a:noFill/>
            <a:miter lim="800000"/>
            <a:headEnd/>
            <a:tailEnd/>
          </a:ln>
        </p:spPr>
        <p:txBody>
          <a:bodyPr wrap="square">
            <a:spAutoFit/>
          </a:bodyPr>
          <a:lstStyle/>
          <a:p>
            <a:pPr algn="l"/>
            <a:r>
              <a:rPr lang="ru-RU" b="1" dirty="0" err="1" smtClean="0">
                <a:latin typeface="Arial Narrow" pitchFamily="34" charset="0"/>
              </a:rPr>
              <a:t>стерженли</a:t>
            </a:r>
            <a:r>
              <a:rPr lang="ru-RU" b="1" dirty="0" smtClean="0">
                <a:latin typeface="Arial Narrow" pitchFamily="34" charset="0"/>
              </a:rPr>
              <a:t> </a:t>
            </a:r>
            <a:r>
              <a:rPr lang="ru-RU" b="1" dirty="0" err="1" smtClean="0">
                <a:latin typeface="Arial Narrow" pitchFamily="34" charset="0"/>
              </a:rPr>
              <a:t>системалар</a:t>
            </a:r>
            <a:endParaRPr lang="ru-RU" b="1" dirty="0">
              <a:latin typeface="Arial Narrow" pitchFamily="34" charset="0"/>
            </a:endParaRPr>
          </a:p>
          <a:p>
            <a:pPr algn="l"/>
            <a:r>
              <a:rPr lang="ru-RU" sz="1600" b="1" dirty="0" smtClean="0">
                <a:latin typeface="Arial Narrow" pitchFamily="34" charset="0"/>
              </a:rPr>
              <a:t>Пластина </a:t>
            </a:r>
            <a:r>
              <a:rPr lang="ru-RU" sz="1600" b="1" dirty="0" err="1" smtClean="0">
                <a:latin typeface="Arial Narrow" pitchFamily="34" charset="0"/>
              </a:rPr>
              <a:t>ёкиқобиқлардан тузилган</a:t>
            </a:r>
            <a:r>
              <a:rPr lang="ru-RU" sz="1600" b="1" dirty="0" smtClean="0">
                <a:latin typeface="Arial Narrow" pitchFamily="34" charset="0"/>
              </a:rPr>
              <a:t> </a:t>
            </a:r>
            <a:r>
              <a:rPr lang="ru-RU" sz="1600" b="1" dirty="0" err="1" smtClean="0">
                <a:latin typeface="Arial Narrow" pitchFamily="34" charset="0"/>
              </a:rPr>
              <a:t>системалар</a:t>
            </a:r>
            <a:endParaRPr lang="ru-RU" sz="1600" b="1" dirty="0">
              <a:latin typeface="Arial Narrow" pitchFamily="34" charset="0"/>
            </a:endParaRPr>
          </a:p>
          <a:p>
            <a:pPr algn="l"/>
            <a:r>
              <a:rPr lang="ru-RU" b="1" dirty="0" err="1" smtClean="0">
                <a:latin typeface="Arial Narrow" pitchFamily="34" charset="0"/>
              </a:rPr>
              <a:t>массивлар</a:t>
            </a:r>
            <a:endParaRPr lang="ru-RU" b="1" dirty="0">
              <a:latin typeface="Arial Narrow" pitchFamily="34" charset="0"/>
            </a:endParaRPr>
          </a:p>
          <a:p>
            <a:pPr algn="l"/>
            <a:r>
              <a:rPr lang="ru-RU" b="1" dirty="0" err="1" smtClean="0">
                <a:latin typeface="Arial Narrow" pitchFamily="34" charset="0"/>
              </a:rPr>
              <a:t>комбинациялашган</a:t>
            </a:r>
            <a:r>
              <a:rPr lang="ru-RU" b="1" dirty="0" smtClean="0">
                <a:latin typeface="Arial Narrow" pitchFamily="34" charset="0"/>
              </a:rPr>
              <a:t> </a:t>
            </a:r>
            <a:r>
              <a:rPr lang="ru-RU" b="1" dirty="0" err="1" smtClean="0">
                <a:latin typeface="Arial Narrow" pitchFamily="34" charset="0"/>
              </a:rPr>
              <a:t>системалар</a:t>
            </a:r>
            <a:endParaRPr lang="ru-RU" b="1" dirty="0">
              <a:latin typeface="Arial Narrow" pitchFamily="34" charset="0"/>
            </a:endParaRPr>
          </a:p>
        </p:txBody>
      </p:sp>
      <p:sp>
        <p:nvSpPr>
          <p:cNvPr id="17420" name="AutoShape 12"/>
          <p:cNvSpPr>
            <a:spLocks/>
          </p:cNvSpPr>
          <p:nvPr/>
        </p:nvSpPr>
        <p:spPr bwMode="auto">
          <a:xfrm>
            <a:off x="4498975" y="1484313"/>
            <a:ext cx="144463" cy="1066800"/>
          </a:xfrm>
          <a:prstGeom prst="leftBrace">
            <a:avLst>
              <a:gd name="adj1" fmla="val 61538"/>
              <a:gd name="adj2" fmla="val 50000"/>
            </a:avLst>
          </a:prstGeom>
          <a:noFill/>
          <a:ln w="9525">
            <a:solidFill>
              <a:schemeClr val="tx1"/>
            </a:solidFill>
            <a:round/>
            <a:headEnd/>
            <a:tailEnd/>
          </a:ln>
        </p:spPr>
        <p:txBody>
          <a:bodyPr wrap="none" anchor="ctr"/>
          <a:lstStyle/>
          <a:p>
            <a:endParaRPr lang="ru-RU"/>
          </a:p>
        </p:txBody>
      </p:sp>
      <p:sp>
        <p:nvSpPr>
          <p:cNvPr id="17424" name="Text Box 16"/>
          <p:cNvSpPr txBox="1">
            <a:spLocks noChangeArrowheads="1"/>
          </p:cNvSpPr>
          <p:nvPr/>
        </p:nvSpPr>
        <p:spPr bwMode="auto">
          <a:xfrm>
            <a:off x="4572000" y="3573016"/>
            <a:ext cx="2879725" cy="750887"/>
          </a:xfrm>
          <a:prstGeom prst="rect">
            <a:avLst/>
          </a:prstGeom>
          <a:noFill/>
          <a:ln w="9525">
            <a:noFill/>
            <a:miter lim="800000"/>
            <a:headEnd/>
            <a:tailEnd/>
          </a:ln>
        </p:spPr>
        <p:txBody>
          <a:bodyPr>
            <a:spAutoFit/>
          </a:bodyPr>
          <a:lstStyle/>
          <a:p>
            <a:pPr algn="l">
              <a:spcBef>
                <a:spcPct val="40000"/>
              </a:spcBef>
            </a:pPr>
            <a:r>
              <a:rPr lang="ru-RU" b="1" dirty="0" err="1" smtClean="0">
                <a:latin typeface="Arial Narrow" pitchFamily="34" charset="0"/>
              </a:rPr>
              <a:t>Текис</a:t>
            </a:r>
            <a:r>
              <a:rPr lang="ru-RU" b="1" dirty="0" smtClean="0">
                <a:latin typeface="Arial Narrow" pitchFamily="34" charset="0"/>
              </a:rPr>
              <a:t> </a:t>
            </a:r>
            <a:r>
              <a:rPr lang="ru-RU" b="1" dirty="0" err="1" smtClean="0">
                <a:latin typeface="Arial Narrow" pitchFamily="34" charset="0"/>
              </a:rPr>
              <a:t>системалар</a:t>
            </a:r>
            <a:endParaRPr lang="ru-RU" b="1" dirty="0">
              <a:latin typeface="Arial Narrow" pitchFamily="34" charset="0"/>
            </a:endParaRPr>
          </a:p>
          <a:p>
            <a:pPr algn="l">
              <a:spcBef>
                <a:spcPct val="40000"/>
              </a:spcBef>
            </a:pPr>
            <a:r>
              <a:rPr lang="ru-RU" b="1" dirty="0" err="1" smtClean="0">
                <a:latin typeface="Arial Narrow" pitchFamily="34" charset="0"/>
              </a:rPr>
              <a:t>Фазовий</a:t>
            </a:r>
            <a:r>
              <a:rPr lang="ru-RU" b="1" dirty="0" smtClean="0">
                <a:latin typeface="Arial Narrow" pitchFamily="34" charset="0"/>
              </a:rPr>
              <a:t> </a:t>
            </a:r>
            <a:r>
              <a:rPr lang="ru-RU" b="1" dirty="0" err="1" smtClean="0">
                <a:latin typeface="Arial Narrow" pitchFamily="34" charset="0"/>
              </a:rPr>
              <a:t>системалар</a:t>
            </a:r>
            <a:endParaRPr lang="ru-RU" b="1" dirty="0">
              <a:latin typeface="Arial Narrow" pitchFamily="34" charset="0"/>
            </a:endParaRPr>
          </a:p>
        </p:txBody>
      </p:sp>
      <p:sp>
        <p:nvSpPr>
          <p:cNvPr id="17425" name="AutoShape 17"/>
          <p:cNvSpPr>
            <a:spLocks/>
          </p:cNvSpPr>
          <p:nvPr/>
        </p:nvSpPr>
        <p:spPr bwMode="auto">
          <a:xfrm>
            <a:off x="4500563" y="3645024"/>
            <a:ext cx="144462" cy="584200"/>
          </a:xfrm>
          <a:prstGeom prst="leftBrace">
            <a:avLst>
              <a:gd name="adj1" fmla="val 33700"/>
              <a:gd name="adj2" fmla="val 50000"/>
            </a:avLst>
          </a:prstGeom>
          <a:noFill/>
          <a:ln w="9525">
            <a:solidFill>
              <a:schemeClr val="tx1"/>
            </a:solidFill>
            <a:round/>
            <a:headEnd/>
            <a:tailEnd/>
          </a:ln>
        </p:spPr>
        <p:txBody>
          <a:bodyPr wrap="none" anchor="ctr"/>
          <a:lstStyle/>
          <a:p>
            <a:endParaRPr lang="ru-RU"/>
          </a:p>
        </p:txBody>
      </p:sp>
      <p:sp>
        <p:nvSpPr>
          <p:cNvPr id="17430" name="Text Box 22"/>
          <p:cNvSpPr txBox="1">
            <a:spLocks noChangeArrowheads="1"/>
          </p:cNvSpPr>
          <p:nvPr/>
        </p:nvSpPr>
        <p:spPr bwMode="auto">
          <a:xfrm>
            <a:off x="4572000" y="2565400"/>
            <a:ext cx="4500563" cy="923330"/>
          </a:xfrm>
          <a:prstGeom prst="rect">
            <a:avLst/>
          </a:prstGeom>
          <a:noFill/>
          <a:ln w="9525">
            <a:noFill/>
            <a:miter lim="800000"/>
            <a:headEnd/>
            <a:tailEnd/>
          </a:ln>
        </p:spPr>
        <p:txBody>
          <a:bodyPr>
            <a:spAutoFit/>
          </a:bodyPr>
          <a:lstStyle/>
          <a:p>
            <a:pPr algn="l"/>
            <a:r>
              <a:rPr lang="ru-RU" b="1" dirty="0" err="1" smtClean="0">
                <a:latin typeface="Arial Narrow" pitchFamily="34" charset="0"/>
              </a:rPr>
              <a:t>Геометрик</a:t>
            </a:r>
            <a:r>
              <a:rPr lang="ru-RU" b="1" dirty="0" smtClean="0">
                <a:latin typeface="Arial Narrow" pitchFamily="34" charset="0"/>
              </a:rPr>
              <a:t> </a:t>
            </a:r>
            <a:r>
              <a:rPr lang="ru-RU" b="1" dirty="0" err="1" smtClean="0">
                <a:latin typeface="Arial Narrow" pitchFamily="34" charset="0"/>
              </a:rPr>
              <a:t>ўзгармас</a:t>
            </a:r>
            <a:r>
              <a:rPr lang="ru-RU" b="1" dirty="0" smtClean="0">
                <a:latin typeface="Arial Narrow" pitchFamily="34" charset="0"/>
              </a:rPr>
              <a:t> </a:t>
            </a:r>
            <a:r>
              <a:rPr lang="ru-RU" b="1" dirty="0" err="1" smtClean="0">
                <a:latin typeface="Arial Narrow" pitchFamily="34" charset="0"/>
              </a:rPr>
              <a:t>системлар</a:t>
            </a:r>
            <a:r>
              <a:rPr lang="ru-RU" b="1" dirty="0" smtClean="0">
                <a:latin typeface="Arial Narrow" pitchFamily="34" charset="0"/>
              </a:rPr>
              <a:t> </a:t>
            </a:r>
          </a:p>
          <a:p>
            <a:pPr algn="l"/>
            <a:r>
              <a:rPr lang="ru-RU" b="1" dirty="0" err="1" smtClean="0">
                <a:latin typeface="Arial Narrow" pitchFamily="34" charset="0"/>
              </a:rPr>
              <a:t>Геометрик</a:t>
            </a:r>
            <a:r>
              <a:rPr lang="ru-RU" b="1" dirty="0" smtClean="0">
                <a:latin typeface="Arial Narrow" pitchFamily="34" charset="0"/>
              </a:rPr>
              <a:t> </a:t>
            </a:r>
            <a:r>
              <a:rPr lang="ru-RU" b="1" dirty="0" err="1" smtClean="0">
                <a:latin typeface="Arial Narrow" pitchFamily="34" charset="0"/>
              </a:rPr>
              <a:t>ўзгарувчан</a:t>
            </a:r>
            <a:r>
              <a:rPr lang="ru-RU" b="1" dirty="0" smtClean="0">
                <a:latin typeface="Arial Narrow" pitchFamily="34" charset="0"/>
              </a:rPr>
              <a:t> </a:t>
            </a:r>
            <a:r>
              <a:rPr lang="ru-RU" b="1" dirty="0" err="1" smtClean="0">
                <a:latin typeface="Arial Narrow" pitchFamily="34" charset="0"/>
              </a:rPr>
              <a:t>системалар</a:t>
            </a:r>
            <a:r>
              <a:rPr lang="ru-RU" b="1" dirty="0" smtClean="0">
                <a:latin typeface="Arial Narrow" pitchFamily="34" charset="0"/>
              </a:rPr>
              <a:t>   </a:t>
            </a:r>
          </a:p>
          <a:p>
            <a:pPr algn="l"/>
            <a:r>
              <a:rPr lang="uz-Cyrl-UZ" b="1" dirty="0" smtClean="0">
                <a:latin typeface="Arial Narrow" pitchFamily="34" charset="0"/>
              </a:rPr>
              <a:t>Механизмлар</a:t>
            </a:r>
            <a:endParaRPr lang="ru-RU" b="1" dirty="0">
              <a:latin typeface="Arial Narrow" pitchFamily="34" charset="0"/>
            </a:endParaRPr>
          </a:p>
        </p:txBody>
      </p:sp>
      <p:sp>
        <p:nvSpPr>
          <p:cNvPr id="17431" name="AutoShape 23"/>
          <p:cNvSpPr>
            <a:spLocks/>
          </p:cNvSpPr>
          <p:nvPr/>
        </p:nvSpPr>
        <p:spPr bwMode="auto">
          <a:xfrm>
            <a:off x="4500563" y="2670175"/>
            <a:ext cx="144462" cy="779463"/>
          </a:xfrm>
          <a:prstGeom prst="leftBrace">
            <a:avLst>
              <a:gd name="adj1" fmla="val 44964"/>
              <a:gd name="adj2" fmla="val 50000"/>
            </a:avLst>
          </a:prstGeom>
          <a:noFill/>
          <a:ln w="9525">
            <a:solidFill>
              <a:schemeClr val="tx1"/>
            </a:solidFill>
            <a:round/>
            <a:headEnd/>
            <a:tailEnd/>
          </a:ln>
        </p:spPr>
        <p:txBody>
          <a:bodyPr wrap="none" anchor="ctr"/>
          <a:lstStyle/>
          <a:p>
            <a:endParaRPr lang="ru-RU"/>
          </a:p>
        </p:txBody>
      </p:sp>
      <p:sp>
        <p:nvSpPr>
          <p:cNvPr id="17432" name="Rectangle 24"/>
          <p:cNvSpPr>
            <a:spLocks noChangeArrowheads="1"/>
          </p:cNvSpPr>
          <p:nvPr/>
        </p:nvSpPr>
        <p:spPr bwMode="auto">
          <a:xfrm>
            <a:off x="250825" y="4769394"/>
            <a:ext cx="4175125" cy="387798"/>
          </a:xfrm>
          <a:prstGeom prst="rect">
            <a:avLst/>
          </a:prstGeom>
          <a:gradFill rotWithShape="1">
            <a:gsLst>
              <a:gs pos="0">
                <a:srgbClr val="CCFFCC"/>
              </a:gs>
              <a:gs pos="50000">
                <a:schemeClr val="bg1"/>
              </a:gs>
              <a:gs pos="100000">
                <a:srgbClr val="CCFFCC"/>
              </a:gs>
            </a:gsLst>
            <a:lin ang="5400000" scaled="1"/>
          </a:gradFill>
          <a:ln w="9525">
            <a:noFill/>
            <a:miter lim="800000"/>
            <a:headEnd/>
            <a:tailEnd/>
          </a:ln>
          <a:effectLst/>
        </p:spPr>
        <p:txBody>
          <a:bodyPr>
            <a:spAutoFit/>
          </a:bodyPr>
          <a:lstStyle/>
          <a:p>
            <a:pPr algn="l">
              <a:lnSpc>
                <a:spcPct val="80000"/>
              </a:lnSpc>
              <a:defRPr/>
            </a:pPr>
            <a:r>
              <a:rPr lang="ru-RU" sz="2400" b="1" dirty="0">
                <a:solidFill>
                  <a:srgbClr val="3333CC"/>
                </a:solidFill>
                <a:latin typeface="Arial Narrow" pitchFamily="34" charset="0"/>
              </a:rPr>
              <a:t>– </a:t>
            </a:r>
            <a:r>
              <a:rPr lang="ru-RU" sz="2400" b="1" dirty="0" err="1" smtClean="0">
                <a:solidFill>
                  <a:srgbClr val="3333CC"/>
                </a:solidFill>
                <a:latin typeface="Arial Narrow" pitchFamily="34" charset="0"/>
              </a:rPr>
              <a:t>Ҳисоблаш усулига</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кўра</a:t>
            </a:r>
            <a:endParaRPr lang="ru-RU" sz="2400" b="1" dirty="0">
              <a:solidFill>
                <a:srgbClr val="3333CC"/>
              </a:solidFill>
              <a:latin typeface="Arial Narrow" pitchFamily="34" charset="0"/>
            </a:endParaRPr>
          </a:p>
        </p:txBody>
      </p:sp>
      <p:sp>
        <p:nvSpPr>
          <p:cNvPr id="17433" name="Rectangle 25"/>
          <p:cNvSpPr>
            <a:spLocks noChangeArrowheads="1"/>
          </p:cNvSpPr>
          <p:nvPr/>
        </p:nvSpPr>
        <p:spPr bwMode="auto">
          <a:xfrm>
            <a:off x="250825" y="5805264"/>
            <a:ext cx="4175125" cy="683264"/>
          </a:xfrm>
          <a:prstGeom prst="rect">
            <a:avLst/>
          </a:prstGeom>
          <a:gradFill rotWithShape="1">
            <a:gsLst>
              <a:gs pos="0">
                <a:srgbClr val="CCFFCC"/>
              </a:gs>
              <a:gs pos="50000">
                <a:schemeClr val="bg1"/>
              </a:gs>
              <a:gs pos="100000">
                <a:srgbClr val="CCFFCC"/>
              </a:gs>
            </a:gsLst>
            <a:lin ang="5400000" scaled="1"/>
          </a:gradFill>
          <a:ln w="9525">
            <a:noFill/>
            <a:miter lim="800000"/>
            <a:headEnd/>
            <a:tailEnd/>
          </a:ln>
          <a:effectLst/>
        </p:spPr>
        <p:txBody>
          <a:bodyPr>
            <a:spAutoFit/>
          </a:bodyPr>
          <a:lstStyle/>
          <a:p>
            <a:pPr algn="l">
              <a:lnSpc>
                <a:spcPct val="80000"/>
              </a:lnSpc>
              <a:defRPr/>
            </a:pPr>
            <a:r>
              <a:rPr lang="ru-RU" sz="2400" b="1" dirty="0">
                <a:solidFill>
                  <a:srgbClr val="3333CC"/>
                </a:solidFill>
                <a:latin typeface="Arial Narrow" pitchFamily="34" charset="0"/>
              </a:rPr>
              <a:t>– </a:t>
            </a:r>
            <a:r>
              <a:rPr lang="ru-RU" sz="2400" b="1" dirty="0" err="1" smtClean="0">
                <a:solidFill>
                  <a:srgbClr val="3333CC"/>
                </a:solidFill>
                <a:latin typeface="Arial Narrow" pitchFamily="34" charset="0"/>
              </a:rPr>
              <a:t>таянч</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реакцияларининг</a:t>
            </a:r>
            <a:r>
              <a:rPr lang="ru-RU" sz="2400" b="1" dirty="0" smtClean="0">
                <a:solidFill>
                  <a:srgbClr val="3333CC"/>
                </a:solidFill>
                <a:latin typeface="Arial Narrow" pitchFamily="34" charset="0"/>
              </a:rPr>
              <a:t>  </a:t>
            </a:r>
          </a:p>
          <a:p>
            <a:pPr algn="l">
              <a:lnSpc>
                <a:spcPct val="80000"/>
              </a:lnSpc>
              <a:defRPr/>
            </a:pPr>
            <a:r>
              <a:rPr lang="ru-RU" sz="2400" b="1" dirty="0">
                <a:solidFill>
                  <a:srgbClr val="3333CC"/>
                </a:solidFill>
                <a:latin typeface="Arial Narrow" pitchFamily="34" charset="0"/>
              </a:rPr>
              <a:t> </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йўналишига</a:t>
            </a:r>
            <a:r>
              <a:rPr lang="ru-RU" sz="2400" b="1" dirty="0" smtClean="0">
                <a:solidFill>
                  <a:srgbClr val="3333CC"/>
                </a:solidFill>
                <a:latin typeface="Arial Narrow" pitchFamily="34" charset="0"/>
              </a:rPr>
              <a:t> </a:t>
            </a:r>
            <a:r>
              <a:rPr lang="ru-RU" sz="2400" b="1" dirty="0" err="1" smtClean="0">
                <a:solidFill>
                  <a:srgbClr val="3333CC"/>
                </a:solidFill>
                <a:latin typeface="Arial Narrow" pitchFamily="34" charset="0"/>
              </a:rPr>
              <a:t>кўра</a:t>
            </a:r>
            <a:endParaRPr lang="ru-RU" sz="2400" b="1" dirty="0">
              <a:solidFill>
                <a:srgbClr val="3333CC"/>
              </a:solidFill>
              <a:latin typeface="Arial Narrow" pitchFamily="34" charset="0"/>
            </a:endParaRPr>
          </a:p>
        </p:txBody>
      </p:sp>
      <p:sp>
        <p:nvSpPr>
          <p:cNvPr id="17434" name="Text Box 26"/>
          <p:cNvSpPr txBox="1">
            <a:spLocks noChangeArrowheads="1"/>
          </p:cNvSpPr>
          <p:nvPr/>
        </p:nvSpPr>
        <p:spPr bwMode="auto">
          <a:xfrm>
            <a:off x="4572000" y="4550321"/>
            <a:ext cx="4321175" cy="750887"/>
          </a:xfrm>
          <a:prstGeom prst="rect">
            <a:avLst/>
          </a:prstGeom>
          <a:noFill/>
          <a:ln w="9525">
            <a:noFill/>
            <a:miter lim="800000"/>
            <a:headEnd/>
            <a:tailEnd/>
          </a:ln>
        </p:spPr>
        <p:txBody>
          <a:bodyPr>
            <a:spAutoFit/>
          </a:bodyPr>
          <a:lstStyle/>
          <a:p>
            <a:pPr algn="l">
              <a:spcBef>
                <a:spcPct val="40000"/>
              </a:spcBef>
            </a:pPr>
            <a:r>
              <a:rPr lang="ru-RU" b="1" dirty="0" smtClean="0">
                <a:latin typeface="Arial Narrow" pitchFamily="34" charset="0"/>
              </a:rPr>
              <a:t>статик </a:t>
            </a:r>
            <a:r>
              <a:rPr lang="ru-RU" b="1" dirty="0" err="1" smtClean="0">
                <a:latin typeface="Arial Narrow" pitchFamily="34" charset="0"/>
              </a:rPr>
              <a:t>аниқ системалар</a:t>
            </a:r>
            <a:r>
              <a:rPr lang="ru-RU" b="1" dirty="0" smtClean="0">
                <a:latin typeface="Arial Narrow" pitchFamily="34" charset="0"/>
              </a:rPr>
              <a:t>  </a:t>
            </a:r>
            <a:endParaRPr lang="ru-RU" b="1" dirty="0">
              <a:latin typeface="Arial Narrow" pitchFamily="34" charset="0"/>
            </a:endParaRPr>
          </a:p>
          <a:p>
            <a:pPr algn="l">
              <a:spcBef>
                <a:spcPct val="40000"/>
              </a:spcBef>
            </a:pPr>
            <a:r>
              <a:rPr lang="ru-RU" b="1" dirty="0" smtClean="0">
                <a:latin typeface="Arial Narrow" pitchFamily="34" charset="0"/>
              </a:rPr>
              <a:t>статик </a:t>
            </a:r>
            <a:r>
              <a:rPr lang="ru-RU" b="1" dirty="0" err="1" smtClean="0">
                <a:latin typeface="Arial Narrow" pitchFamily="34" charset="0"/>
              </a:rPr>
              <a:t>ноаниқ системалар</a:t>
            </a:r>
            <a:endParaRPr lang="ru-RU" b="1" dirty="0">
              <a:latin typeface="Arial Narrow" pitchFamily="34" charset="0"/>
            </a:endParaRPr>
          </a:p>
        </p:txBody>
      </p:sp>
      <p:sp>
        <p:nvSpPr>
          <p:cNvPr id="17435" name="AutoShape 27"/>
          <p:cNvSpPr>
            <a:spLocks/>
          </p:cNvSpPr>
          <p:nvPr/>
        </p:nvSpPr>
        <p:spPr bwMode="auto">
          <a:xfrm>
            <a:off x="4500563" y="4653136"/>
            <a:ext cx="144462" cy="584200"/>
          </a:xfrm>
          <a:prstGeom prst="leftBrace">
            <a:avLst>
              <a:gd name="adj1" fmla="val 33700"/>
              <a:gd name="adj2" fmla="val 50000"/>
            </a:avLst>
          </a:prstGeom>
          <a:noFill/>
          <a:ln w="9525">
            <a:solidFill>
              <a:schemeClr val="tx1"/>
            </a:solidFill>
            <a:round/>
            <a:headEnd/>
            <a:tailEnd/>
          </a:ln>
        </p:spPr>
        <p:txBody>
          <a:bodyPr wrap="none" anchor="ctr"/>
          <a:lstStyle/>
          <a:p>
            <a:endParaRPr lang="ru-RU"/>
          </a:p>
        </p:txBody>
      </p:sp>
      <p:sp>
        <p:nvSpPr>
          <p:cNvPr id="17436" name="Text Box 28"/>
          <p:cNvSpPr txBox="1">
            <a:spLocks noChangeArrowheads="1"/>
          </p:cNvSpPr>
          <p:nvPr/>
        </p:nvSpPr>
        <p:spPr bwMode="auto">
          <a:xfrm>
            <a:off x="4572000" y="5733256"/>
            <a:ext cx="2879725" cy="750887"/>
          </a:xfrm>
          <a:prstGeom prst="rect">
            <a:avLst/>
          </a:prstGeom>
          <a:noFill/>
          <a:ln w="9525">
            <a:noFill/>
            <a:miter lim="800000"/>
            <a:headEnd/>
            <a:tailEnd/>
          </a:ln>
        </p:spPr>
        <p:txBody>
          <a:bodyPr>
            <a:spAutoFit/>
          </a:bodyPr>
          <a:lstStyle/>
          <a:p>
            <a:pPr algn="l">
              <a:spcBef>
                <a:spcPct val="40000"/>
              </a:spcBef>
            </a:pPr>
            <a:r>
              <a:rPr lang="ru-RU" b="1" dirty="0" err="1" smtClean="0">
                <a:latin typeface="Arial Narrow" pitchFamily="34" charset="0"/>
              </a:rPr>
              <a:t>ховонли</a:t>
            </a:r>
            <a:r>
              <a:rPr lang="ru-RU" b="1" dirty="0" smtClean="0">
                <a:latin typeface="Arial Narrow" pitchFamily="34" charset="0"/>
              </a:rPr>
              <a:t> </a:t>
            </a:r>
            <a:r>
              <a:rPr lang="ru-RU" b="1" dirty="0" err="1" smtClean="0">
                <a:latin typeface="Arial Narrow" pitchFamily="34" charset="0"/>
              </a:rPr>
              <a:t>системалар</a:t>
            </a:r>
            <a:endParaRPr lang="ru-RU" b="1" dirty="0">
              <a:latin typeface="Arial Narrow" pitchFamily="34" charset="0"/>
            </a:endParaRPr>
          </a:p>
          <a:p>
            <a:pPr algn="l">
              <a:spcBef>
                <a:spcPct val="40000"/>
              </a:spcBef>
            </a:pPr>
            <a:r>
              <a:rPr lang="ru-RU" b="1" dirty="0" err="1" smtClean="0">
                <a:latin typeface="Arial Narrow" pitchFamily="34" charset="0"/>
              </a:rPr>
              <a:t>ховонсиз</a:t>
            </a:r>
            <a:r>
              <a:rPr lang="ru-RU" b="1" dirty="0" smtClean="0">
                <a:latin typeface="Arial Narrow" pitchFamily="34" charset="0"/>
              </a:rPr>
              <a:t> </a:t>
            </a:r>
            <a:r>
              <a:rPr lang="ru-RU" b="1" dirty="0" err="1" smtClean="0">
                <a:latin typeface="Arial Narrow" pitchFamily="34" charset="0"/>
              </a:rPr>
              <a:t>системлар</a:t>
            </a:r>
            <a:endParaRPr lang="ru-RU" b="1" dirty="0">
              <a:latin typeface="Arial Narrow" pitchFamily="34" charset="0"/>
            </a:endParaRPr>
          </a:p>
        </p:txBody>
      </p:sp>
      <p:sp>
        <p:nvSpPr>
          <p:cNvPr id="17437" name="AutoShape 29"/>
          <p:cNvSpPr>
            <a:spLocks/>
          </p:cNvSpPr>
          <p:nvPr/>
        </p:nvSpPr>
        <p:spPr bwMode="auto">
          <a:xfrm>
            <a:off x="4500563" y="5805264"/>
            <a:ext cx="144462" cy="584200"/>
          </a:xfrm>
          <a:prstGeom prst="leftBrace">
            <a:avLst>
              <a:gd name="adj1" fmla="val 33700"/>
              <a:gd name="adj2" fmla="val 50000"/>
            </a:avLst>
          </a:prstGeom>
          <a:noFill/>
          <a:ln w="9525">
            <a:solidFill>
              <a:schemeClr val="tx1"/>
            </a:solidFill>
            <a:round/>
            <a:headEnd/>
            <a:tailEnd/>
          </a:ln>
        </p:spPr>
        <p:txBody>
          <a:bodyPr wrap="none" anchor="ctr"/>
          <a:lstStyle/>
          <a:p>
            <a:endParaRPr lang="ru-RU"/>
          </a:p>
        </p:txBody>
      </p:sp>
      <p:sp>
        <p:nvSpPr>
          <p:cNvPr id="25618" name="Rectangle 30"/>
          <p:cNvSpPr>
            <a:spLocks noChangeArrowheads="1"/>
          </p:cNvSpPr>
          <p:nvPr/>
        </p:nvSpPr>
        <p:spPr bwMode="auto">
          <a:xfrm>
            <a:off x="153988" y="163513"/>
            <a:ext cx="8893175" cy="6553200"/>
          </a:xfrm>
          <a:prstGeom prst="rect">
            <a:avLst/>
          </a:prstGeom>
          <a:noFill/>
          <a:ln w="76200" cmpd="tri">
            <a:solidFill>
              <a:srgbClr val="A50021"/>
            </a:solidFill>
            <a:miter lim="800000"/>
            <a:headEnd/>
            <a:tailEnd/>
          </a:ln>
        </p:spPr>
        <p:txBody>
          <a:bodyPr wrap="none" anchor="ctr"/>
          <a:lstStyle/>
          <a:p>
            <a:endParaRPr lang="ru-RU"/>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1000" decel="50000" fill="hold">
                                          <p:stCondLst>
                                            <p:cond delay="0"/>
                                          </p:stCondLst>
                                        </p:cTn>
                                        <p:tgtEl>
                                          <p:spTgt spid="17410"/>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7410"/>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7410"/>
                                        </p:tgtEl>
                                        <p:attrNameLst>
                                          <p:attrName>ppt_w</p:attrName>
                                        </p:attrNameLst>
                                      </p:cBhvr>
                                      <p:tavLst>
                                        <p:tav tm="0">
                                          <p:val>
                                            <p:strVal val="#ppt_w*.05"/>
                                          </p:val>
                                        </p:tav>
                                        <p:tav tm="100000">
                                          <p:val>
                                            <p:strVal val="#ppt_w"/>
                                          </p:val>
                                        </p:tav>
                                      </p:tavLst>
                                    </p:anim>
                                    <p:anim calcmode="lin" valueType="num">
                                      <p:cBhvr>
                                        <p:cTn id="10" dur="2000" fill="hold"/>
                                        <p:tgtEl>
                                          <p:spTgt spid="17410"/>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7410"/>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7410"/>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7410"/>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74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7413"/>
                                        </p:tgtEl>
                                        <p:attrNameLst>
                                          <p:attrName>style.visibility</p:attrName>
                                        </p:attrNameLst>
                                      </p:cBhvr>
                                      <p:to>
                                        <p:strVal val="visible"/>
                                      </p:to>
                                    </p:set>
                                    <p:anim calcmode="lin" valueType="num">
                                      <p:cBhvr>
                                        <p:cTn id="19" dur="1000" fill="hold"/>
                                        <p:tgtEl>
                                          <p:spTgt spid="17413"/>
                                        </p:tgtEl>
                                        <p:attrNameLst>
                                          <p:attrName>ppt_x</p:attrName>
                                        </p:attrNameLst>
                                      </p:cBhvr>
                                      <p:tavLst>
                                        <p:tav tm="0">
                                          <p:val>
                                            <p:strVal val="#ppt_x-.2"/>
                                          </p:val>
                                        </p:tav>
                                        <p:tav tm="100000">
                                          <p:val>
                                            <p:strVal val="#ppt_x"/>
                                          </p:val>
                                        </p:tav>
                                      </p:tavLst>
                                    </p:anim>
                                    <p:anim calcmode="lin" valueType="num">
                                      <p:cBhvr>
                                        <p:cTn id="20" dur="1000" fill="hold"/>
                                        <p:tgtEl>
                                          <p:spTgt spid="17413"/>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7413"/>
                                        </p:tgtEl>
                                      </p:cBhvr>
                                    </p:animEffect>
                                  </p:childTnLst>
                                </p:cTn>
                              </p:par>
                            </p:childTnLst>
                          </p:cTn>
                        </p:par>
                        <p:par>
                          <p:cTn id="22" fill="hold">
                            <p:stCondLst>
                              <p:cond delay="1000"/>
                            </p:stCondLst>
                            <p:childTnLst>
                              <p:par>
                                <p:cTn id="23" presetID="29" presetClass="entr" presetSubtype="0" fill="hold" grpId="0" nodeType="afterEffect">
                                  <p:stCondLst>
                                    <p:cond delay="0"/>
                                  </p:stCondLst>
                                  <p:childTnLst>
                                    <p:set>
                                      <p:cBhvr>
                                        <p:cTn id="24" dur="1" fill="hold">
                                          <p:stCondLst>
                                            <p:cond delay="0"/>
                                          </p:stCondLst>
                                        </p:cTn>
                                        <p:tgtEl>
                                          <p:spTgt spid="17414"/>
                                        </p:tgtEl>
                                        <p:attrNameLst>
                                          <p:attrName>style.visibility</p:attrName>
                                        </p:attrNameLst>
                                      </p:cBhvr>
                                      <p:to>
                                        <p:strVal val="visible"/>
                                      </p:to>
                                    </p:set>
                                    <p:anim calcmode="lin" valueType="num">
                                      <p:cBhvr>
                                        <p:cTn id="25" dur="1000" fill="hold"/>
                                        <p:tgtEl>
                                          <p:spTgt spid="17414"/>
                                        </p:tgtEl>
                                        <p:attrNameLst>
                                          <p:attrName>ppt_x</p:attrName>
                                        </p:attrNameLst>
                                      </p:cBhvr>
                                      <p:tavLst>
                                        <p:tav tm="0">
                                          <p:val>
                                            <p:strVal val="#ppt_x-.2"/>
                                          </p:val>
                                        </p:tav>
                                        <p:tav tm="100000">
                                          <p:val>
                                            <p:strVal val="#ppt_x"/>
                                          </p:val>
                                        </p:tav>
                                      </p:tavLst>
                                    </p:anim>
                                    <p:anim calcmode="lin" valueType="num">
                                      <p:cBhvr>
                                        <p:cTn id="26" dur="1000" fill="hold"/>
                                        <p:tgtEl>
                                          <p:spTgt spid="1741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7414"/>
                                        </p:tgtEl>
                                      </p:cBhvr>
                                    </p:animEffect>
                                  </p:childTnLst>
                                </p:cTn>
                              </p:par>
                            </p:childTnLst>
                          </p:cTn>
                        </p:par>
                        <p:par>
                          <p:cTn id="28" fill="hold">
                            <p:stCondLst>
                              <p:cond delay="2000"/>
                            </p:stCondLst>
                            <p:childTnLst>
                              <p:par>
                                <p:cTn id="29" presetID="29" presetClass="entr" presetSubtype="0" fill="hold" grpId="0" nodeType="afterEffect">
                                  <p:stCondLst>
                                    <p:cond delay="0"/>
                                  </p:stCondLst>
                                  <p:childTnLst>
                                    <p:set>
                                      <p:cBhvr>
                                        <p:cTn id="30" dur="1" fill="hold">
                                          <p:stCondLst>
                                            <p:cond delay="0"/>
                                          </p:stCondLst>
                                        </p:cTn>
                                        <p:tgtEl>
                                          <p:spTgt spid="17415"/>
                                        </p:tgtEl>
                                        <p:attrNameLst>
                                          <p:attrName>style.visibility</p:attrName>
                                        </p:attrNameLst>
                                      </p:cBhvr>
                                      <p:to>
                                        <p:strVal val="visible"/>
                                      </p:to>
                                    </p:set>
                                    <p:anim calcmode="lin" valueType="num">
                                      <p:cBhvr>
                                        <p:cTn id="31" dur="1000" fill="hold"/>
                                        <p:tgtEl>
                                          <p:spTgt spid="17415"/>
                                        </p:tgtEl>
                                        <p:attrNameLst>
                                          <p:attrName>ppt_x</p:attrName>
                                        </p:attrNameLst>
                                      </p:cBhvr>
                                      <p:tavLst>
                                        <p:tav tm="0">
                                          <p:val>
                                            <p:strVal val="#ppt_x-.2"/>
                                          </p:val>
                                        </p:tav>
                                        <p:tav tm="100000">
                                          <p:val>
                                            <p:strVal val="#ppt_x"/>
                                          </p:val>
                                        </p:tav>
                                      </p:tavLst>
                                    </p:anim>
                                    <p:anim calcmode="lin" valueType="num">
                                      <p:cBhvr>
                                        <p:cTn id="32" dur="1000" fill="hold"/>
                                        <p:tgtEl>
                                          <p:spTgt spid="17415"/>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7415"/>
                                        </p:tgtEl>
                                      </p:cBhvr>
                                    </p:animEffect>
                                  </p:childTnLst>
                                </p:cTn>
                              </p:par>
                            </p:childTnLst>
                          </p:cTn>
                        </p:par>
                        <p:par>
                          <p:cTn id="34" fill="hold">
                            <p:stCondLst>
                              <p:cond delay="3000"/>
                            </p:stCondLst>
                            <p:childTnLst>
                              <p:par>
                                <p:cTn id="35" presetID="29" presetClass="entr" presetSubtype="0" fill="hold" grpId="0" nodeType="afterEffect">
                                  <p:stCondLst>
                                    <p:cond delay="0"/>
                                  </p:stCondLst>
                                  <p:childTnLst>
                                    <p:set>
                                      <p:cBhvr>
                                        <p:cTn id="36" dur="1" fill="hold">
                                          <p:stCondLst>
                                            <p:cond delay="0"/>
                                          </p:stCondLst>
                                        </p:cTn>
                                        <p:tgtEl>
                                          <p:spTgt spid="17432"/>
                                        </p:tgtEl>
                                        <p:attrNameLst>
                                          <p:attrName>style.visibility</p:attrName>
                                        </p:attrNameLst>
                                      </p:cBhvr>
                                      <p:to>
                                        <p:strVal val="visible"/>
                                      </p:to>
                                    </p:set>
                                    <p:anim calcmode="lin" valueType="num">
                                      <p:cBhvr>
                                        <p:cTn id="37" dur="1000" fill="hold"/>
                                        <p:tgtEl>
                                          <p:spTgt spid="17432"/>
                                        </p:tgtEl>
                                        <p:attrNameLst>
                                          <p:attrName>ppt_x</p:attrName>
                                        </p:attrNameLst>
                                      </p:cBhvr>
                                      <p:tavLst>
                                        <p:tav tm="0">
                                          <p:val>
                                            <p:strVal val="#ppt_x-.2"/>
                                          </p:val>
                                        </p:tav>
                                        <p:tav tm="100000">
                                          <p:val>
                                            <p:strVal val="#ppt_x"/>
                                          </p:val>
                                        </p:tav>
                                      </p:tavLst>
                                    </p:anim>
                                    <p:anim calcmode="lin" valueType="num">
                                      <p:cBhvr>
                                        <p:cTn id="38" dur="1000" fill="hold"/>
                                        <p:tgtEl>
                                          <p:spTgt spid="17432"/>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7432"/>
                                        </p:tgtEl>
                                      </p:cBhvr>
                                    </p:animEffect>
                                  </p:childTnLst>
                                </p:cTn>
                              </p:par>
                            </p:childTnLst>
                          </p:cTn>
                        </p:par>
                        <p:par>
                          <p:cTn id="40" fill="hold">
                            <p:stCondLst>
                              <p:cond delay="4000"/>
                            </p:stCondLst>
                            <p:childTnLst>
                              <p:par>
                                <p:cTn id="41" presetID="29" presetClass="entr" presetSubtype="0" fill="hold" grpId="0" nodeType="afterEffect">
                                  <p:stCondLst>
                                    <p:cond delay="0"/>
                                  </p:stCondLst>
                                  <p:childTnLst>
                                    <p:set>
                                      <p:cBhvr>
                                        <p:cTn id="42" dur="1" fill="hold">
                                          <p:stCondLst>
                                            <p:cond delay="0"/>
                                          </p:stCondLst>
                                        </p:cTn>
                                        <p:tgtEl>
                                          <p:spTgt spid="17433"/>
                                        </p:tgtEl>
                                        <p:attrNameLst>
                                          <p:attrName>style.visibility</p:attrName>
                                        </p:attrNameLst>
                                      </p:cBhvr>
                                      <p:to>
                                        <p:strVal val="visible"/>
                                      </p:to>
                                    </p:set>
                                    <p:anim calcmode="lin" valueType="num">
                                      <p:cBhvr>
                                        <p:cTn id="43" dur="1000" fill="hold"/>
                                        <p:tgtEl>
                                          <p:spTgt spid="17433"/>
                                        </p:tgtEl>
                                        <p:attrNameLst>
                                          <p:attrName>ppt_x</p:attrName>
                                        </p:attrNameLst>
                                      </p:cBhvr>
                                      <p:tavLst>
                                        <p:tav tm="0">
                                          <p:val>
                                            <p:strVal val="#ppt_x-.2"/>
                                          </p:val>
                                        </p:tav>
                                        <p:tav tm="100000">
                                          <p:val>
                                            <p:strVal val="#ppt_x"/>
                                          </p:val>
                                        </p:tav>
                                      </p:tavLst>
                                    </p:anim>
                                    <p:anim calcmode="lin" valueType="num">
                                      <p:cBhvr>
                                        <p:cTn id="44" dur="1000" fill="hold"/>
                                        <p:tgtEl>
                                          <p:spTgt spid="17433"/>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7433"/>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17420"/>
                                        </p:tgtEl>
                                        <p:attrNameLst>
                                          <p:attrName>style.visibility</p:attrName>
                                        </p:attrNameLst>
                                      </p:cBhvr>
                                      <p:to>
                                        <p:strVal val="visible"/>
                                      </p:to>
                                    </p:set>
                                    <p:anim calcmode="lin" valueType="num">
                                      <p:cBhvr>
                                        <p:cTn id="50" dur="1000" fill="hold"/>
                                        <p:tgtEl>
                                          <p:spTgt spid="17420"/>
                                        </p:tgtEl>
                                        <p:attrNameLst>
                                          <p:attrName>ppt_w</p:attrName>
                                        </p:attrNameLst>
                                      </p:cBhvr>
                                      <p:tavLst>
                                        <p:tav tm="0">
                                          <p:val>
                                            <p:strVal val="#ppt_w*0.70"/>
                                          </p:val>
                                        </p:tav>
                                        <p:tav tm="100000">
                                          <p:val>
                                            <p:strVal val="#ppt_w"/>
                                          </p:val>
                                        </p:tav>
                                      </p:tavLst>
                                    </p:anim>
                                    <p:anim calcmode="lin" valueType="num">
                                      <p:cBhvr>
                                        <p:cTn id="51" dur="1000" fill="hold"/>
                                        <p:tgtEl>
                                          <p:spTgt spid="17420"/>
                                        </p:tgtEl>
                                        <p:attrNameLst>
                                          <p:attrName>ppt_h</p:attrName>
                                        </p:attrNameLst>
                                      </p:cBhvr>
                                      <p:tavLst>
                                        <p:tav tm="0">
                                          <p:val>
                                            <p:strVal val="#ppt_h"/>
                                          </p:val>
                                        </p:tav>
                                        <p:tav tm="100000">
                                          <p:val>
                                            <p:strVal val="#ppt_h"/>
                                          </p:val>
                                        </p:tav>
                                      </p:tavLst>
                                    </p:anim>
                                    <p:animEffect transition="in" filter="fade">
                                      <p:cBhvr>
                                        <p:cTn id="52" dur="1000"/>
                                        <p:tgtEl>
                                          <p:spTgt spid="17420"/>
                                        </p:tgtEl>
                                      </p:cBhvr>
                                    </p:animEffect>
                                  </p:childTnLst>
                                </p:cTn>
                              </p:par>
                            </p:childTnLst>
                          </p:cTn>
                        </p:par>
                        <p:par>
                          <p:cTn id="53" fill="hold">
                            <p:stCondLst>
                              <p:cond delay="1000"/>
                            </p:stCondLst>
                            <p:childTnLst>
                              <p:par>
                                <p:cTn id="54" presetID="29" presetClass="entr" presetSubtype="0" fill="hold" nodeType="afterEffect">
                                  <p:stCondLst>
                                    <p:cond delay="0"/>
                                  </p:stCondLst>
                                  <p:childTnLst>
                                    <p:set>
                                      <p:cBhvr>
                                        <p:cTn id="55" dur="1" fill="hold">
                                          <p:stCondLst>
                                            <p:cond delay="0"/>
                                          </p:stCondLst>
                                        </p:cTn>
                                        <p:tgtEl>
                                          <p:spTgt spid="17419">
                                            <p:txEl>
                                              <p:pRg st="0" end="0"/>
                                            </p:txEl>
                                          </p:spTgt>
                                        </p:tgtEl>
                                        <p:attrNameLst>
                                          <p:attrName>style.visibility</p:attrName>
                                        </p:attrNameLst>
                                      </p:cBhvr>
                                      <p:to>
                                        <p:strVal val="visible"/>
                                      </p:to>
                                    </p:set>
                                    <p:anim calcmode="lin" valueType="num">
                                      <p:cBhvr>
                                        <p:cTn id="56" dur="1000" fill="hold"/>
                                        <p:tgtEl>
                                          <p:spTgt spid="17419">
                                            <p:txEl>
                                              <p:pRg st="0" end="0"/>
                                            </p:txEl>
                                          </p:spTgt>
                                        </p:tgtEl>
                                        <p:attrNameLst>
                                          <p:attrName>ppt_x</p:attrName>
                                        </p:attrNameLst>
                                      </p:cBhvr>
                                      <p:tavLst>
                                        <p:tav tm="0">
                                          <p:val>
                                            <p:strVal val="#ppt_x-.2"/>
                                          </p:val>
                                        </p:tav>
                                        <p:tav tm="100000">
                                          <p:val>
                                            <p:strVal val="#ppt_x"/>
                                          </p:val>
                                        </p:tav>
                                      </p:tavLst>
                                    </p:anim>
                                    <p:anim calcmode="lin" valueType="num">
                                      <p:cBhvr>
                                        <p:cTn id="57" dur="1000" fill="hold"/>
                                        <p:tgtEl>
                                          <p:spTgt spid="1741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17419">
                                            <p:txEl>
                                              <p:pRg st="0" end="0"/>
                                            </p:txEl>
                                          </p:spTgt>
                                        </p:tgtEl>
                                      </p:cBhvr>
                                    </p:animEffect>
                                  </p:childTnLst>
                                </p:cTn>
                              </p:par>
                            </p:childTnLst>
                          </p:cTn>
                        </p:par>
                        <p:par>
                          <p:cTn id="59" fill="hold">
                            <p:stCondLst>
                              <p:cond delay="2000"/>
                            </p:stCondLst>
                            <p:childTnLst>
                              <p:par>
                                <p:cTn id="60" presetID="29" presetClass="entr" presetSubtype="0" fill="hold" nodeType="afterEffect">
                                  <p:stCondLst>
                                    <p:cond delay="0"/>
                                  </p:stCondLst>
                                  <p:childTnLst>
                                    <p:set>
                                      <p:cBhvr>
                                        <p:cTn id="61" dur="1" fill="hold">
                                          <p:stCondLst>
                                            <p:cond delay="0"/>
                                          </p:stCondLst>
                                        </p:cTn>
                                        <p:tgtEl>
                                          <p:spTgt spid="17419">
                                            <p:txEl>
                                              <p:pRg st="1" end="1"/>
                                            </p:txEl>
                                          </p:spTgt>
                                        </p:tgtEl>
                                        <p:attrNameLst>
                                          <p:attrName>style.visibility</p:attrName>
                                        </p:attrNameLst>
                                      </p:cBhvr>
                                      <p:to>
                                        <p:strVal val="visible"/>
                                      </p:to>
                                    </p:set>
                                    <p:anim calcmode="lin" valueType="num">
                                      <p:cBhvr>
                                        <p:cTn id="62" dur="1000" fill="hold"/>
                                        <p:tgtEl>
                                          <p:spTgt spid="17419">
                                            <p:txEl>
                                              <p:pRg st="1" end="1"/>
                                            </p:txEl>
                                          </p:spTgt>
                                        </p:tgtEl>
                                        <p:attrNameLst>
                                          <p:attrName>ppt_x</p:attrName>
                                        </p:attrNameLst>
                                      </p:cBhvr>
                                      <p:tavLst>
                                        <p:tav tm="0">
                                          <p:val>
                                            <p:strVal val="#ppt_x-.2"/>
                                          </p:val>
                                        </p:tav>
                                        <p:tav tm="100000">
                                          <p:val>
                                            <p:strVal val="#ppt_x"/>
                                          </p:val>
                                        </p:tav>
                                      </p:tavLst>
                                    </p:anim>
                                    <p:anim calcmode="lin" valueType="num">
                                      <p:cBhvr>
                                        <p:cTn id="63" dur="1000" fill="hold"/>
                                        <p:tgtEl>
                                          <p:spTgt spid="17419">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7419">
                                            <p:txEl>
                                              <p:pRg st="1" end="1"/>
                                            </p:txEl>
                                          </p:spTgt>
                                        </p:tgtEl>
                                      </p:cBhvr>
                                    </p:animEffect>
                                  </p:childTnLst>
                                </p:cTn>
                              </p:par>
                            </p:childTnLst>
                          </p:cTn>
                        </p:par>
                        <p:par>
                          <p:cTn id="65" fill="hold">
                            <p:stCondLst>
                              <p:cond delay="3000"/>
                            </p:stCondLst>
                            <p:childTnLst>
                              <p:par>
                                <p:cTn id="66" presetID="27" presetClass="entr" presetSubtype="0" fill="hold" nodeType="afterEffect">
                                  <p:stCondLst>
                                    <p:cond delay="0"/>
                                  </p:stCondLst>
                                  <p:iterate type="lt">
                                    <p:tmPct val="50000"/>
                                  </p:iterate>
                                  <p:childTnLst>
                                    <p:set>
                                      <p:cBhvr>
                                        <p:cTn id="67" dur="1" fill="hold">
                                          <p:stCondLst>
                                            <p:cond delay="0"/>
                                          </p:stCondLst>
                                        </p:cTn>
                                        <p:tgtEl>
                                          <p:spTgt spid="17419">
                                            <p:txEl>
                                              <p:pRg st="2" end="2"/>
                                            </p:txEl>
                                          </p:spTgt>
                                        </p:tgtEl>
                                        <p:attrNameLst>
                                          <p:attrName>style.visibility</p:attrName>
                                        </p:attrNameLst>
                                      </p:cBhvr>
                                      <p:to>
                                        <p:strVal val="visible"/>
                                      </p:to>
                                    </p:set>
                                    <p:anim calcmode="discrete" valueType="clr">
                                      <p:cBhvr override="childStyle">
                                        <p:cTn id="68" dur="80"/>
                                        <p:tgtEl>
                                          <p:spTgt spid="174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9" dur="80"/>
                                        <p:tgtEl>
                                          <p:spTgt spid="17419">
                                            <p:txEl>
                                              <p:pRg st="2" end="2"/>
                                            </p:txEl>
                                          </p:spTgt>
                                        </p:tgtEl>
                                        <p:attrNameLst>
                                          <p:attrName>fillcolor</p:attrName>
                                        </p:attrNameLst>
                                      </p:cBhvr>
                                      <p:tavLst>
                                        <p:tav tm="0">
                                          <p:val>
                                            <p:clrVal>
                                              <a:schemeClr val="accent2"/>
                                            </p:clrVal>
                                          </p:val>
                                        </p:tav>
                                        <p:tav tm="50000">
                                          <p:val>
                                            <p:clrVal>
                                              <a:schemeClr val="hlink"/>
                                            </p:clrVal>
                                          </p:val>
                                        </p:tav>
                                      </p:tavLst>
                                    </p:anim>
                                    <p:set>
                                      <p:cBhvr>
                                        <p:cTn id="70" dur="80"/>
                                        <p:tgtEl>
                                          <p:spTgt spid="17419">
                                            <p:txEl>
                                              <p:pRg st="2" end="2"/>
                                            </p:txEl>
                                          </p:spTgt>
                                        </p:tgtEl>
                                        <p:attrNameLst>
                                          <p:attrName>fill.type</p:attrName>
                                        </p:attrNameLst>
                                      </p:cBhvr>
                                      <p:to>
                                        <p:strVal val="solid"/>
                                      </p:to>
                                    </p:set>
                                  </p:childTnLst>
                                </p:cTn>
                              </p:par>
                            </p:childTnLst>
                          </p:cTn>
                        </p:par>
                        <p:par>
                          <p:cTn id="71" fill="hold">
                            <p:stCondLst>
                              <p:cond delay="3400"/>
                            </p:stCondLst>
                            <p:childTnLst>
                              <p:par>
                                <p:cTn id="72" presetID="29" presetClass="entr" presetSubtype="0" fill="hold" nodeType="afterEffect">
                                  <p:stCondLst>
                                    <p:cond delay="0"/>
                                  </p:stCondLst>
                                  <p:childTnLst>
                                    <p:set>
                                      <p:cBhvr>
                                        <p:cTn id="73" dur="1" fill="hold">
                                          <p:stCondLst>
                                            <p:cond delay="0"/>
                                          </p:stCondLst>
                                        </p:cTn>
                                        <p:tgtEl>
                                          <p:spTgt spid="17419">
                                            <p:txEl>
                                              <p:pRg st="3" end="3"/>
                                            </p:txEl>
                                          </p:spTgt>
                                        </p:tgtEl>
                                        <p:attrNameLst>
                                          <p:attrName>style.visibility</p:attrName>
                                        </p:attrNameLst>
                                      </p:cBhvr>
                                      <p:to>
                                        <p:strVal val="visible"/>
                                      </p:to>
                                    </p:set>
                                    <p:anim calcmode="lin" valueType="num">
                                      <p:cBhvr>
                                        <p:cTn id="74" dur="1000" fill="hold"/>
                                        <p:tgtEl>
                                          <p:spTgt spid="17419">
                                            <p:txEl>
                                              <p:pRg st="3" end="3"/>
                                            </p:txEl>
                                          </p:spTgt>
                                        </p:tgtEl>
                                        <p:attrNameLst>
                                          <p:attrName>ppt_x</p:attrName>
                                        </p:attrNameLst>
                                      </p:cBhvr>
                                      <p:tavLst>
                                        <p:tav tm="0">
                                          <p:val>
                                            <p:strVal val="#ppt_x-.2"/>
                                          </p:val>
                                        </p:tav>
                                        <p:tav tm="100000">
                                          <p:val>
                                            <p:strVal val="#ppt_x"/>
                                          </p:val>
                                        </p:tav>
                                      </p:tavLst>
                                    </p:anim>
                                    <p:anim calcmode="lin" valueType="num">
                                      <p:cBhvr>
                                        <p:cTn id="75" dur="1000" fill="hold"/>
                                        <p:tgtEl>
                                          <p:spTgt spid="17419">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76" dur="1000"/>
                                        <p:tgtEl>
                                          <p:spTgt spid="17419">
                                            <p:txEl>
                                              <p:pRg st="3" end="3"/>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grpId="0" nodeType="clickEffect">
                                  <p:stCondLst>
                                    <p:cond delay="0"/>
                                  </p:stCondLst>
                                  <p:childTnLst>
                                    <p:set>
                                      <p:cBhvr>
                                        <p:cTn id="80" dur="1" fill="hold">
                                          <p:stCondLst>
                                            <p:cond delay="0"/>
                                          </p:stCondLst>
                                        </p:cTn>
                                        <p:tgtEl>
                                          <p:spTgt spid="17431"/>
                                        </p:tgtEl>
                                        <p:attrNameLst>
                                          <p:attrName>style.visibility</p:attrName>
                                        </p:attrNameLst>
                                      </p:cBhvr>
                                      <p:to>
                                        <p:strVal val="visible"/>
                                      </p:to>
                                    </p:set>
                                    <p:anim calcmode="lin" valueType="num">
                                      <p:cBhvr>
                                        <p:cTn id="81" dur="1000" fill="hold"/>
                                        <p:tgtEl>
                                          <p:spTgt spid="17431"/>
                                        </p:tgtEl>
                                        <p:attrNameLst>
                                          <p:attrName>ppt_w</p:attrName>
                                        </p:attrNameLst>
                                      </p:cBhvr>
                                      <p:tavLst>
                                        <p:tav tm="0">
                                          <p:val>
                                            <p:strVal val="#ppt_w*0.70"/>
                                          </p:val>
                                        </p:tav>
                                        <p:tav tm="100000">
                                          <p:val>
                                            <p:strVal val="#ppt_w"/>
                                          </p:val>
                                        </p:tav>
                                      </p:tavLst>
                                    </p:anim>
                                    <p:anim calcmode="lin" valueType="num">
                                      <p:cBhvr>
                                        <p:cTn id="82" dur="1000" fill="hold"/>
                                        <p:tgtEl>
                                          <p:spTgt spid="17431"/>
                                        </p:tgtEl>
                                        <p:attrNameLst>
                                          <p:attrName>ppt_h</p:attrName>
                                        </p:attrNameLst>
                                      </p:cBhvr>
                                      <p:tavLst>
                                        <p:tav tm="0">
                                          <p:val>
                                            <p:strVal val="#ppt_h"/>
                                          </p:val>
                                        </p:tav>
                                        <p:tav tm="100000">
                                          <p:val>
                                            <p:strVal val="#ppt_h"/>
                                          </p:val>
                                        </p:tav>
                                      </p:tavLst>
                                    </p:anim>
                                    <p:animEffect transition="in" filter="fade">
                                      <p:cBhvr>
                                        <p:cTn id="83" dur="1000"/>
                                        <p:tgtEl>
                                          <p:spTgt spid="17431"/>
                                        </p:tgtEl>
                                      </p:cBhvr>
                                    </p:animEffect>
                                  </p:childTnLst>
                                </p:cTn>
                              </p:par>
                            </p:childTnLst>
                          </p:cTn>
                        </p:par>
                        <p:par>
                          <p:cTn id="84" fill="hold">
                            <p:stCondLst>
                              <p:cond delay="1000"/>
                            </p:stCondLst>
                            <p:childTnLst>
                              <p:par>
                                <p:cTn id="85" presetID="29" presetClass="entr" presetSubtype="0" fill="hold" nodeType="afterEffect">
                                  <p:stCondLst>
                                    <p:cond delay="0"/>
                                  </p:stCondLst>
                                  <p:childTnLst>
                                    <p:set>
                                      <p:cBhvr>
                                        <p:cTn id="86" dur="1" fill="hold">
                                          <p:stCondLst>
                                            <p:cond delay="0"/>
                                          </p:stCondLst>
                                        </p:cTn>
                                        <p:tgtEl>
                                          <p:spTgt spid="17430">
                                            <p:txEl>
                                              <p:pRg st="0" end="0"/>
                                            </p:txEl>
                                          </p:spTgt>
                                        </p:tgtEl>
                                        <p:attrNameLst>
                                          <p:attrName>style.visibility</p:attrName>
                                        </p:attrNameLst>
                                      </p:cBhvr>
                                      <p:to>
                                        <p:strVal val="visible"/>
                                      </p:to>
                                    </p:set>
                                    <p:anim calcmode="lin" valueType="num">
                                      <p:cBhvr>
                                        <p:cTn id="87" dur="1000" fill="hold"/>
                                        <p:tgtEl>
                                          <p:spTgt spid="17430">
                                            <p:txEl>
                                              <p:pRg st="0" end="0"/>
                                            </p:txEl>
                                          </p:spTgt>
                                        </p:tgtEl>
                                        <p:attrNameLst>
                                          <p:attrName>ppt_x</p:attrName>
                                        </p:attrNameLst>
                                      </p:cBhvr>
                                      <p:tavLst>
                                        <p:tav tm="0">
                                          <p:val>
                                            <p:strVal val="#ppt_x-.2"/>
                                          </p:val>
                                        </p:tav>
                                        <p:tav tm="100000">
                                          <p:val>
                                            <p:strVal val="#ppt_x"/>
                                          </p:val>
                                        </p:tav>
                                      </p:tavLst>
                                    </p:anim>
                                    <p:anim calcmode="lin" valueType="num">
                                      <p:cBhvr>
                                        <p:cTn id="88" dur="1000" fill="hold"/>
                                        <p:tgtEl>
                                          <p:spTgt spid="1743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89" dur="1000"/>
                                        <p:tgtEl>
                                          <p:spTgt spid="17430">
                                            <p:txEl>
                                              <p:pRg st="0" end="0"/>
                                            </p:txEl>
                                          </p:spTgt>
                                        </p:tgtEl>
                                      </p:cBhvr>
                                    </p:animEffect>
                                  </p:childTnLst>
                                </p:cTn>
                              </p:par>
                            </p:childTnLst>
                          </p:cTn>
                        </p:par>
                        <p:par>
                          <p:cTn id="90" fill="hold">
                            <p:stCondLst>
                              <p:cond delay="2000"/>
                            </p:stCondLst>
                            <p:childTnLst>
                              <p:par>
                                <p:cTn id="91" presetID="29" presetClass="entr" presetSubtype="0" fill="hold" nodeType="afterEffect">
                                  <p:stCondLst>
                                    <p:cond delay="0"/>
                                  </p:stCondLst>
                                  <p:childTnLst>
                                    <p:set>
                                      <p:cBhvr>
                                        <p:cTn id="92" dur="1" fill="hold">
                                          <p:stCondLst>
                                            <p:cond delay="0"/>
                                          </p:stCondLst>
                                        </p:cTn>
                                        <p:tgtEl>
                                          <p:spTgt spid="17430">
                                            <p:txEl>
                                              <p:pRg st="1" end="1"/>
                                            </p:txEl>
                                          </p:spTgt>
                                        </p:tgtEl>
                                        <p:attrNameLst>
                                          <p:attrName>style.visibility</p:attrName>
                                        </p:attrNameLst>
                                      </p:cBhvr>
                                      <p:to>
                                        <p:strVal val="visible"/>
                                      </p:to>
                                    </p:set>
                                    <p:anim calcmode="lin" valueType="num">
                                      <p:cBhvr>
                                        <p:cTn id="93" dur="1000" fill="hold"/>
                                        <p:tgtEl>
                                          <p:spTgt spid="17430">
                                            <p:txEl>
                                              <p:pRg st="1" end="1"/>
                                            </p:txEl>
                                          </p:spTgt>
                                        </p:tgtEl>
                                        <p:attrNameLst>
                                          <p:attrName>ppt_x</p:attrName>
                                        </p:attrNameLst>
                                      </p:cBhvr>
                                      <p:tavLst>
                                        <p:tav tm="0">
                                          <p:val>
                                            <p:strVal val="#ppt_x-.2"/>
                                          </p:val>
                                        </p:tav>
                                        <p:tav tm="100000">
                                          <p:val>
                                            <p:strVal val="#ppt_x"/>
                                          </p:val>
                                        </p:tav>
                                      </p:tavLst>
                                    </p:anim>
                                    <p:anim calcmode="lin" valueType="num">
                                      <p:cBhvr>
                                        <p:cTn id="94" dur="1000" fill="hold"/>
                                        <p:tgtEl>
                                          <p:spTgt spid="17430">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5" dur="1000"/>
                                        <p:tgtEl>
                                          <p:spTgt spid="17430">
                                            <p:txEl>
                                              <p:pRg st="1" end="1"/>
                                            </p:txEl>
                                          </p:spTgt>
                                        </p:tgtEl>
                                      </p:cBhvr>
                                    </p:animEffect>
                                  </p:childTnLst>
                                </p:cTn>
                              </p:par>
                            </p:childTnLst>
                          </p:cTn>
                        </p:par>
                        <p:par>
                          <p:cTn id="96" fill="hold">
                            <p:stCondLst>
                              <p:cond delay="3000"/>
                            </p:stCondLst>
                            <p:childTnLst>
                              <p:par>
                                <p:cTn id="97" presetID="29" presetClass="entr" presetSubtype="0" fill="hold" nodeType="afterEffect">
                                  <p:stCondLst>
                                    <p:cond delay="0"/>
                                  </p:stCondLst>
                                  <p:childTnLst>
                                    <p:set>
                                      <p:cBhvr>
                                        <p:cTn id="98" dur="1" fill="hold">
                                          <p:stCondLst>
                                            <p:cond delay="0"/>
                                          </p:stCondLst>
                                        </p:cTn>
                                        <p:tgtEl>
                                          <p:spTgt spid="17430">
                                            <p:txEl>
                                              <p:pRg st="2" end="2"/>
                                            </p:txEl>
                                          </p:spTgt>
                                        </p:tgtEl>
                                        <p:attrNameLst>
                                          <p:attrName>style.visibility</p:attrName>
                                        </p:attrNameLst>
                                      </p:cBhvr>
                                      <p:to>
                                        <p:strVal val="visible"/>
                                      </p:to>
                                    </p:set>
                                    <p:anim calcmode="lin" valueType="num">
                                      <p:cBhvr>
                                        <p:cTn id="99" dur="1000" fill="hold"/>
                                        <p:tgtEl>
                                          <p:spTgt spid="17430">
                                            <p:txEl>
                                              <p:pRg st="2" end="2"/>
                                            </p:txEl>
                                          </p:spTgt>
                                        </p:tgtEl>
                                        <p:attrNameLst>
                                          <p:attrName>ppt_x</p:attrName>
                                        </p:attrNameLst>
                                      </p:cBhvr>
                                      <p:tavLst>
                                        <p:tav tm="0">
                                          <p:val>
                                            <p:strVal val="#ppt_x-.2"/>
                                          </p:val>
                                        </p:tav>
                                        <p:tav tm="100000">
                                          <p:val>
                                            <p:strVal val="#ppt_x"/>
                                          </p:val>
                                        </p:tav>
                                      </p:tavLst>
                                    </p:anim>
                                    <p:anim calcmode="lin" valueType="num">
                                      <p:cBhvr>
                                        <p:cTn id="100" dur="1000" fill="hold"/>
                                        <p:tgtEl>
                                          <p:spTgt spid="17430">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01" dur="1000"/>
                                        <p:tgtEl>
                                          <p:spTgt spid="17430">
                                            <p:txEl>
                                              <p:pRg st="2" end="2"/>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5" presetClass="entr" presetSubtype="0" fill="hold" grpId="0" nodeType="clickEffect">
                                  <p:stCondLst>
                                    <p:cond delay="0"/>
                                  </p:stCondLst>
                                  <p:childTnLst>
                                    <p:set>
                                      <p:cBhvr>
                                        <p:cTn id="105" dur="1" fill="hold">
                                          <p:stCondLst>
                                            <p:cond delay="0"/>
                                          </p:stCondLst>
                                        </p:cTn>
                                        <p:tgtEl>
                                          <p:spTgt spid="17425"/>
                                        </p:tgtEl>
                                        <p:attrNameLst>
                                          <p:attrName>style.visibility</p:attrName>
                                        </p:attrNameLst>
                                      </p:cBhvr>
                                      <p:to>
                                        <p:strVal val="visible"/>
                                      </p:to>
                                    </p:set>
                                    <p:anim calcmode="lin" valueType="num">
                                      <p:cBhvr>
                                        <p:cTn id="106" dur="1000" fill="hold"/>
                                        <p:tgtEl>
                                          <p:spTgt spid="17425"/>
                                        </p:tgtEl>
                                        <p:attrNameLst>
                                          <p:attrName>ppt_w</p:attrName>
                                        </p:attrNameLst>
                                      </p:cBhvr>
                                      <p:tavLst>
                                        <p:tav tm="0">
                                          <p:val>
                                            <p:strVal val="#ppt_w*0.70"/>
                                          </p:val>
                                        </p:tav>
                                        <p:tav tm="100000">
                                          <p:val>
                                            <p:strVal val="#ppt_w"/>
                                          </p:val>
                                        </p:tav>
                                      </p:tavLst>
                                    </p:anim>
                                    <p:anim calcmode="lin" valueType="num">
                                      <p:cBhvr>
                                        <p:cTn id="107" dur="1000" fill="hold"/>
                                        <p:tgtEl>
                                          <p:spTgt spid="17425"/>
                                        </p:tgtEl>
                                        <p:attrNameLst>
                                          <p:attrName>ppt_h</p:attrName>
                                        </p:attrNameLst>
                                      </p:cBhvr>
                                      <p:tavLst>
                                        <p:tav tm="0">
                                          <p:val>
                                            <p:strVal val="#ppt_h"/>
                                          </p:val>
                                        </p:tav>
                                        <p:tav tm="100000">
                                          <p:val>
                                            <p:strVal val="#ppt_h"/>
                                          </p:val>
                                        </p:tav>
                                      </p:tavLst>
                                    </p:anim>
                                    <p:animEffect transition="in" filter="fade">
                                      <p:cBhvr>
                                        <p:cTn id="108" dur="1000"/>
                                        <p:tgtEl>
                                          <p:spTgt spid="17425"/>
                                        </p:tgtEl>
                                      </p:cBhvr>
                                    </p:animEffect>
                                  </p:childTnLst>
                                </p:cTn>
                              </p:par>
                            </p:childTnLst>
                          </p:cTn>
                        </p:par>
                        <p:par>
                          <p:cTn id="109" fill="hold">
                            <p:stCondLst>
                              <p:cond delay="1000"/>
                            </p:stCondLst>
                            <p:childTnLst>
                              <p:par>
                                <p:cTn id="110" presetID="29" presetClass="entr" presetSubtype="0" fill="hold" nodeType="afterEffect">
                                  <p:stCondLst>
                                    <p:cond delay="0"/>
                                  </p:stCondLst>
                                  <p:childTnLst>
                                    <p:set>
                                      <p:cBhvr>
                                        <p:cTn id="111" dur="1" fill="hold">
                                          <p:stCondLst>
                                            <p:cond delay="0"/>
                                          </p:stCondLst>
                                        </p:cTn>
                                        <p:tgtEl>
                                          <p:spTgt spid="17424">
                                            <p:txEl>
                                              <p:pRg st="0" end="0"/>
                                            </p:txEl>
                                          </p:spTgt>
                                        </p:tgtEl>
                                        <p:attrNameLst>
                                          <p:attrName>style.visibility</p:attrName>
                                        </p:attrNameLst>
                                      </p:cBhvr>
                                      <p:to>
                                        <p:strVal val="visible"/>
                                      </p:to>
                                    </p:set>
                                    <p:anim calcmode="lin" valueType="num">
                                      <p:cBhvr>
                                        <p:cTn id="112" dur="1000" fill="hold"/>
                                        <p:tgtEl>
                                          <p:spTgt spid="17424">
                                            <p:txEl>
                                              <p:pRg st="0" end="0"/>
                                            </p:txEl>
                                          </p:spTgt>
                                        </p:tgtEl>
                                        <p:attrNameLst>
                                          <p:attrName>ppt_x</p:attrName>
                                        </p:attrNameLst>
                                      </p:cBhvr>
                                      <p:tavLst>
                                        <p:tav tm="0">
                                          <p:val>
                                            <p:strVal val="#ppt_x-.2"/>
                                          </p:val>
                                        </p:tav>
                                        <p:tav tm="100000">
                                          <p:val>
                                            <p:strVal val="#ppt_x"/>
                                          </p:val>
                                        </p:tav>
                                      </p:tavLst>
                                    </p:anim>
                                    <p:anim calcmode="lin" valueType="num">
                                      <p:cBhvr>
                                        <p:cTn id="113" dur="1000" fill="hold"/>
                                        <p:tgtEl>
                                          <p:spTgt spid="1742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17424">
                                            <p:txEl>
                                              <p:pRg st="0" end="0"/>
                                            </p:txEl>
                                          </p:spTgt>
                                        </p:tgtEl>
                                      </p:cBhvr>
                                    </p:animEffect>
                                  </p:childTnLst>
                                </p:cTn>
                              </p:par>
                            </p:childTnLst>
                          </p:cTn>
                        </p:par>
                        <p:par>
                          <p:cTn id="115" fill="hold">
                            <p:stCondLst>
                              <p:cond delay="2000"/>
                            </p:stCondLst>
                            <p:childTnLst>
                              <p:par>
                                <p:cTn id="116" presetID="29" presetClass="entr" presetSubtype="0" fill="hold" nodeType="afterEffect">
                                  <p:stCondLst>
                                    <p:cond delay="0"/>
                                  </p:stCondLst>
                                  <p:childTnLst>
                                    <p:set>
                                      <p:cBhvr>
                                        <p:cTn id="117" dur="1" fill="hold">
                                          <p:stCondLst>
                                            <p:cond delay="0"/>
                                          </p:stCondLst>
                                        </p:cTn>
                                        <p:tgtEl>
                                          <p:spTgt spid="17424">
                                            <p:txEl>
                                              <p:pRg st="1" end="1"/>
                                            </p:txEl>
                                          </p:spTgt>
                                        </p:tgtEl>
                                        <p:attrNameLst>
                                          <p:attrName>style.visibility</p:attrName>
                                        </p:attrNameLst>
                                      </p:cBhvr>
                                      <p:to>
                                        <p:strVal val="visible"/>
                                      </p:to>
                                    </p:set>
                                    <p:anim calcmode="lin" valueType="num">
                                      <p:cBhvr>
                                        <p:cTn id="118" dur="1000" fill="hold"/>
                                        <p:tgtEl>
                                          <p:spTgt spid="17424">
                                            <p:txEl>
                                              <p:pRg st="1" end="1"/>
                                            </p:txEl>
                                          </p:spTgt>
                                        </p:tgtEl>
                                        <p:attrNameLst>
                                          <p:attrName>ppt_x</p:attrName>
                                        </p:attrNameLst>
                                      </p:cBhvr>
                                      <p:tavLst>
                                        <p:tav tm="0">
                                          <p:val>
                                            <p:strVal val="#ppt_x-.2"/>
                                          </p:val>
                                        </p:tav>
                                        <p:tav tm="100000">
                                          <p:val>
                                            <p:strVal val="#ppt_x"/>
                                          </p:val>
                                        </p:tav>
                                      </p:tavLst>
                                    </p:anim>
                                    <p:anim calcmode="lin" valueType="num">
                                      <p:cBhvr>
                                        <p:cTn id="119" dur="1000" fill="hold"/>
                                        <p:tgtEl>
                                          <p:spTgt spid="1742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20" dur="1000"/>
                                        <p:tgtEl>
                                          <p:spTgt spid="17424">
                                            <p:txEl>
                                              <p:pRg st="1" end="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55" presetClass="entr" presetSubtype="0" fill="hold" grpId="0" nodeType="clickEffect">
                                  <p:stCondLst>
                                    <p:cond delay="0"/>
                                  </p:stCondLst>
                                  <p:childTnLst>
                                    <p:set>
                                      <p:cBhvr>
                                        <p:cTn id="124" dur="1" fill="hold">
                                          <p:stCondLst>
                                            <p:cond delay="0"/>
                                          </p:stCondLst>
                                        </p:cTn>
                                        <p:tgtEl>
                                          <p:spTgt spid="17435"/>
                                        </p:tgtEl>
                                        <p:attrNameLst>
                                          <p:attrName>style.visibility</p:attrName>
                                        </p:attrNameLst>
                                      </p:cBhvr>
                                      <p:to>
                                        <p:strVal val="visible"/>
                                      </p:to>
                                    </p:set>
                                    <p:anim calcmode="lin" valueType="num">
                                      <p:cBhvr>
                                        <p:cTn id="125" dur="1000" fill="hold"/>
                                        <p:tgtEl>
                                          <p:spTgt spid="17435"/>
                                        </p:tgtEl>
                                        <p:attrNameLst>
                                          <p:attrName>ppt_w</p:attrName>
                                        </p:attrNameLst>
                                      </p:cBhvr>
                                      <p:tavLst>
                                        <p:tav tm="0">
                                          <p:val>
                                            <p:strVal val="#ppt_w*0.70"/>
                                          </p:val>
                                        </p:tav>
                                        <p:tav tm="100000">
                                          <p:val>
                                            <p:strVal val="#ppt_w"/>
                                          </p:val>
                                        </p:tav>
                                      </p:tavLst>
                                    </p:anim>
                                    <p:anim calcmode="lin" valueType="num">
                                      <p:cBhvr>
                                        <p:cTn id="126" dur="1000" fill="hold"/>
                                        <p:tgtEl>
                                          <p:spTgt spid="17435"/>
                                        </p:tgtEl>
                                        <p:attrNameLst>
                                          <p:attrName>ppt_h</p:attrName>
                                        </p:attrNameLst>
                                      </p:cBhvr>
                                      <p:tavLst>
                                        <p:tav tm="0">
                                          <p:val>
                                            <p:strVal val="#ppt_h"/>
                                          </p:val>
                                        </p:tav>
                                        <p:tav tm="100000">
                                          <p:val>
                                            <p:strVal val="#ppt_h"/>
                                          </p:val>
                                        </p:tav>
                                      </p:tavLst>
                                    </p:anim>
                                    <p:animEffect transition="in" filter="fade">
                                      <p:cBhvr>
                                        <p:cTn id="127" dur="1000"/>
                                        <p:tgtEl>
                                          <p:spTgt spid="17435"/>
                                        </p:tgtEl>
                                      </p:cBhvr>
                                    </p:animEffect>
                                  </p:childTnLst>
                                </p:cTn>
                              </p:par>
                            </p:childTnLst>
                          </p:cTn>
                        </p:par>
                        <p:par>
                          <p:cTn id="128" fill="hold">
                            <p:stCondLst>
                              <p:cond delay="1000"/>
                            </p:stCondLst>
                            <p:childTnLst>
                              <p:par>
                                <p:cTn id="129" presetID="29" presetClass="entr" presetSubtype="0" fill="hold" nodeType="afterEffect">
                                  <p:stCondLst>
                                    <p:cond delay="0"/>
                                  </p:stCondLst>
                                  <p:childTnLst>
                                    <p:set>
                                      <p:cBhvr>
                                        <p:cTn id="130" dur="1" fill="hold">
                                          <p:stCondLst>
                                            <p:cond delay="0"/>
                                          </p:stCondLst>
                                        </p:cTn>
                                        <p:tgtEl>
                                          <p:spTgt spid="17434">
                                            <p:txEl>
                                              <p:pRg st="0" end="0"/>
                                            </p:txEl>
                                          </p:spTgt>
                                        </p:tgtEl>
                                        <p:attrNameLst>
                                          <p:attrName>style.visibility</p:attrName>
                                        </p:attrNameLst>
                                      </p:cBhvr>
                                      <p:to>
                                        <p:strVal val="visible"/>
                                      </p:to>
                                    </p:set>
                                    <p:anim calcmode="lin" valueType="num">
                                      <p:cBhvr>
                                        <p:cTn id="131" dur="1000" fill="hold"/>
                                        <p:tgtEl>
                                          <p:spTgt spid="17434">
                                            <p:txEl>
                                              <p:pRg st="0" end="0"/>
                                            </p:txEl>
                                          </p:spTgt>
                                        </p:tgtEl>
                                        <p:attrNameLst>
                                          <p:attrName>ppt_x</p:attrName>
                                        </p:attrNameLst>
                                      </p:cBhvr>
                                      <p:tavLst>
                                        <p:tav tm="0">
                                          <p:val>
                                            <p:strVal val="#ppt_x-.2"/>
                                          </p:val>
                                        </p:tav>
                                        <p:tav tm="100000">
                                          <p:val>
                                            <p:strVal val="#ppt_x"/>
                                          </p:val>
                                        </p:tav>
                                      </p:tavLst>
                                    </p:anim>
                                    <p:anim calcmode="lin" valueType="num">
                                      <p:cBhvr>
                                        <p:cTn id="132" dur="1000" fill="hold"/>
                                        <p:tgtEl>
                                          <p:spTgt spid="174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33" dur="1000"/>
                                        <p:tgtEl>
                                          <p:spTgt spid="17434">
                                            <p:txEl>
                                              <p:pRg st="0" end="0"/>
                                            </p:txEl>
                                          </p:spTgt>
                                        </p:tgtEl>
                                      </p:cBhvr>
                                    </p:animEffect>
                                  </p:childTnLst>
                                </p:cTn>
                              </p:par>
                            </p:childTnLst>
                          </p:cTn>
                        </p:par>
                        <p:par>
                          <p:cTn id="134" fill="hold">
                            <p:stCondLst>
                              <p:cond delay="2000"/>
                            </p:stCondLst>
                            <p:childTnLst>
                              <p:par>
                                <p:cTn id="135" presetID="29" presetClass="entr" presetSubtype="0" fill="hold" nodeType="afterEffect">
                                  <p:stCondLst>
                                    <p:cond delay="0"/>
                                  </p:stCondLst>
                                  <p:childTnLst>
                                    <p:set>
                                      <p:cBhvr>
                                        <p:cTn id="136" dur="1" fill="hold">
                                          <p:stCondLst>
                                            <p:cond delay="0"/>
                                          </p:stCondLst>
                                        </p:cTn>
                                        <p:tgtEl>
                                          <p:spTgt spid="17434">
                                            <p:txEl>
                                              <p:pRg st="1" end="1"/>
                                            </p:txEl>
                                          </p:spTgt>
                                        </p:tgtEl>
                                        <p:attrNameLst>
                                          <p:attrName>style.visibility</p:attrName>
                                        </p:attrNameLst>
                                      </p:cBhvr>
                                      <p:to>
                                        <p:strVal val="visible"/>
                                      </p:to>
                                    </p:set>
                                    <p:anim calcmode="lin" valueType="num">
                                      <p:cBhvr>
                                        <p:cTn id="137" dur="1000" fill="hold"/>
                                        <p:tgtEl>
                                          <p:spTgt spid="17434">
                                            <p:txEl>
                                              <p:pRg st="1" end="1"/>
                                            </p:txEl>
                                          </p:spTgt>
                                        </p:tgtEl>
                                        <p:attrNameLst>
                                          <p:attrName>ppt_x</p:attrName>
                                        </p:attrNameLst>
                                      </p:cBhvr>
                                      <p:tavLst>
                                        <p:tav tm="0">
                                          <p:val>
                                            <p:strVal val="#ppt_x-.2"/>
                                          </p:val>
                                        </p:tav>
                                        <p:tav tm="100000">
                                          <p:val>
                                            <p:strVal val="#ppt_x"/>
                                          </p:val>
                                        </p:tav>
                                      </p:tavLst>
                                    </p:anim>
                                    <p:anim calcmode="lin" valueType="num">
                                      <p:cBhvr>
                                        <p:cTn id="138" dur="1000" fill="hold"/>
                                        <p:tgtEl>
                                          <p:spTgt spid="1743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39" dur="1000"/>
                                        <p:tgtEl>
                                          <p:spTgt spid="17434">
                                            <p:txEl>
                                              <p:pRg st="1" end="1"/>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55" presetClass="entr" presetSubtype="0" fill="hold" grpId="0" nodeType="clickEffect">
                                  <p:stCondLst>
                                    <p:cond delay="0"/>
                                  </p:stCondLst>
                                  <p:childTnLst>
                                    <p:set>
                                      <p:cBhvr>
                                        <p:cTn id="143" dur="1" fill="hold">
                                          <p:stCondLst>
                                            <p:cond delay="0"/>
                                          </p:stCondLst>
                                        </p:cTn>
                                        <p:tgtEl>
                                          <p:spTgt spid="17437"/>
                                        </p:tgtEl>
                                        <p:attrNameLst>
                                          <p:attrName>style.visibility</p:attrName>
                                        </p:attrNameLst>
                                      </p:cBhvr>
                                      <p:to>
                                        <p:strVal val="visible"/>
                                      </p:to>
                                    </p:set>
                                    <p:anim calcmode="lin" valueType="num">
                                      <p:cBhvr>
                                        <p:cTn id="144" dur="1000" fill="hold"/>
                                        <p:tgtEl>
                                          <p:spTgt spid="17437"/>
                                        </p:tgtEl>
                                        <p:attrNameLst>
                                          <p:attrName>ppt_w</p:attrName>
                                        </p:attrNameLst>
                                      </p:cBhvr>
                                      <p:tavLst>
                                        <p:tav tm="0">
                                          <p:val>
                                            <p:strVal val="#ppt_w*0.70"/>
                                          </p:val>
                                        </p:tav>
                                        <p:tav tm="100000">
                                          <p:val>
                                            <p:strVal val="#ppt_w"/>
                                          </p:val>
                                        </p:tav>
                                      </p:tavLst>
                                    </p:anim>
                                    <p:anim calcmode="lin" valueType="num">
                                      <p:cBhvr>
                                        <p:cTn id="145" dur="1000" fill="hold"/>
                                        <p:tgtEl>
                                          <p:spTgt spid="17437"/>
                                        </p:tgtEl>
                                        <p:attrNameLst>
                                          <p:attrName>ppt_h</p:attrName>
                                        </p:attrNameLst>
                                      </p:cBhvr>
                                      <p:tavLst>
                                        <p:tav tm="0">
                                          <p:val>
                                            <p:strVal val="#ppt_h"/>
                                          </p:val>
                                        </p:tav>
                                        <p:tav tm="100000">
                                          <p:val>
                                            <p:strVal val="#ppt_h"/>
                                          </p:val>
                                        </p:tav>
                                      </p:tavLst>
                                    </p:anim>
                                    <p:animEffect transition="in" filter="fade">
                                      <p:cBhvr>
                                        <p:cTn id="146" dur="1000"/>
                                        <p:tgtEl>
                                          <p:spTgt spid="17437"/>
                                        </p:tgtEl>
                                      </p:cBhvr>
                                    </p:animEffect>
                                  </p:childTnLst>
                                </p:cTn>
                              </p:par>
                            </p:childTnLst>
                          </p:cTn>
                        </p:par>
                        <p:par>
                          <p:cTn id="147" fill="hold">
                            <p:stCondLst>
                              <p:cond delay="1000"/>
                            </p:stCondLst>
                            <p:childTnLst>
                              <p:par>
                                <p:cTn id="148" presetID="29" presetClass="entr" presetSubtype="0" fill="hold" nodeType="afterEffect">
                                  <p:stCondLst>
                                    <p:cond delay="0"/>
                                  </p:stCondLst>
                                  <p:childTnLst>
                                    <p:set>
                                      <p:cBhvr>
                                        <p:cTn id="149" dur="1" fill="hold">
                                          <p:stCondLst>
                                            <p:cond delay="0"/>
                                          </p:stCondLst>
                                        </p:cTn>
                                        <p:tgtEl>
                                          <p:spTgt spid="17436">
                                            <p:txEl>
                                              <p:pRg st="0" end="0"/>
                                            </p:txEl>
                                          </p:spTgt>
                                        </p:tgtEl>
                                        <p:attrNameLst>
                                          <p:attrName>style.visibility</p:attrName>
                                        </p:attrNameLst>
                                      </p:cBhvr>
                                      <p:to>
                                        <p:strVal val="visible"/>
                                      </p:to>
                                    </p:set>
                                    <p:anim calcmode="lin" valueType="num">
                                      <p:cBhvr>
                                        <p:cTn id="150" dur="1000" fill="hold"/>
                                        <p:tgtEl>
                                          <p:spTgt spid="17436">
                                            <p:txEl>
                                              <p:pRg st="0" end="0"/>
                                            </p:txEl>
                                          </p:spTgt>
                                        </p:tgtEl>
                                        <p:attrNameLst>
                                          <p:attrName>ppt_x</p:attrName>
                                        </p:attrNameLst>
                                      </p:cBhvr>
                                      <p:tavLst>
                                        <p:tav tm="0">
                                          <p:val>
                                            <p:strVal val="#ppt_x-.2"/>
                                          </p:val>
                                        </p:tav>
                                        <p:tav tm="100000">
                                          <p:val>
                                            <p:strVal val="#ppt_x"/>
                                          </p:val>
                                        </p:tav>
                                      </p:tavLst>
                                    </p:anim>
                                    <p:anim calcmode="lin" valueType="num">
                                      <p:cBhvr>
                                        <p:cTn id="151" dur="1000" fill="hold"/>
                                        <p:tgtEl>
                                          <p:spTgt spid="1743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2" dur="1000"/>
                                        <p:tgtEl>
                                          <p:spTgt spid="17436">
                                            <p:txEl>
                                              <p:pRg st="0" end="0"/>
                                            </p:txEl>
                                          </p:spTgt>
                                        </p:tgtEl>
                                      </p:cBhvr>
                                    </p:animEffect>
                                  </p:childTnLst>
                                </p:cTn>
                              </p:par>
                            </p:childTnLst>
                          </p:cTn>
                        </p:par>
                        <p:par>
                          <p:cTn id="153" fill="hold">
                            <p:stCondLst>
                              <p:cond delay="2000"/>
                            </p:stCondLst>
                            <p:childTnLst>
                              <p:par>
                                <p:cTn id="154" presetID="29" presetClass="entr" presetSubtype="0" fill="hold" nodeType="afterEffect">
                                  <p:stCondLst>
                                    <p:cond delay="0"/>
                                  </p:stCondLst>
                                  <p:childTnLst>
                                    <p:set>
                                      <p:cBhvr>
                                        <p:cTn id="155" dur="1" fill="hold">
                                          <p:stCondLst>
                                            <p:cond delay="0"/>
                                          </p:stCondLst>
                                        </p:cTn>
                                        <p:tgtEl>
                                          <p:spTgt spid="17436">
                                            <p:txEl>
                                              <p:pRg st="1" end="1"/>
                                            </p:txEl>
                                          </p:spTgt>
                                        </p:tgtEl>
                                        <p:attrNameLst>
                                          <p:attrName>style.visibility</p:attrName>
                                        </p:attrNameLst>
                                      </p:cBhvr>
                                      <p:to>
                                        <p:strVal val="visible"/>
                                      </p:to>
                                    </p:set>
                                    <p:anim calcmode="lin" valueType="num">
                                      <p:cBhvr>
                                        <p:cTn id="156" dur="1000" fill="hold"/>
                                        <p:tgtEl>
                                          <p:spTgt spid="17436">
                                            <p:txEl>
                                              <p:pRg st="1" end="1"/>
                                            </p:txEl>
                                          </p:spTgt>
                                        </p:tgtEl>
                                        <p:attrNameLst>
                                          <p:attrName>ppt_x</p:attrName>
                                        </p:attrNameLst>
                                      </p:cBhvr>
                                      <p:tavLst>
                                        <p:tav tm="0">
                                          <p:val>
                                            <p:strVal val="#ppt_x-.2"/>
                                          </p:val>
                                        </p:tav>
                                        <p:tav tm="100000">
                                          <p:val>
                                            <p:strVal val="#ppt_x"/>
                                          </p:val>
                                        </p:tav>
                                      </p:tavLst>
                                    </p:anim>
                                    <p:anim calcmode="lin" valueType="num">
                                      <p:cBhvr>
                                        <p:cTn id="157" dur="1000" fill="hold"/>
                                        <p:tgtEl>
                                          <p:spTgt spid="1743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8" dur="1000"/>
                                        <p:tgtEl>
                                          <p:spTgt spid="174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3" grpId="0" animBg="1"/>
      <p:bldP spid="17414" grpId="0" animBg="1"/>
      <p:bldP spid="17415" grpId="0" animBg="1"/>
      <p:bldP spid="17420" grpId="0" animBg="1"/>
      <p:bldP spid="17425" grpId="0" animBg="1"/>
      <p:bldP spid="17431" grpId="0" animBg="1"/>
      <p:bldP spid="17432" grpId="0" animBg="1"/>
      <p:bldP spid="17433" grpId="0" animBg="1"/>
      <p:bldP spid="17435" grpId="0" animBg="1"/>
      <p:bldP spid="174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79413"/>
            <a:ext cx="8229600" cy="1143000"/>
          </a:xfrm>
        </p:spPr>
        <p:txBody>
          <a:bodyPr>
            <a:normAutofit fontScale="90000"/>
          </a:bodyPr>
          <a:lstStyle/>
          <a:p>
            <a:pPr algn="ctr" eaLnBrk="1" hangingPunct="1">
              <a:lnSpc>
                <a:spcPct val="90000"/>
              </a:lnSpc>
            </a:pPr>
            <a:r>
              <a:rPr lang="ru-RU" sz="4000" dirty="0" err="1" smtClean="0">
                <a:solidFill>
                  <a:srgbClr val="3333CC"/>
                </a:solidFill>
                <a:latin typeface="Arial Black" pitchFamily="34" charset="0"/>
              </a:rPr>
              <a:t>Текисликдаги</a:t>
            </a:r>
            <a:r>
              <a:rPr lang="ru-RU" sz="4000" dirty="0" smtClean="0">
                <a:solidFill>
                  <a:srgbClr val="3333CC"/>
                </a:solidFill>
                <a:latin typeface="Arial Black" pitchFamily="34" charset="0"/>
              </a:rPr>
              <a:t> </a:t>
            </a:r>
            <a:r>
              <a:rPr lang="ru-RU" sz="4000" dirty="0" err="1" smtClean="0">
                <a:solidFill>
                  <a:srgbClr val="3333CC"/>
                </a:solidFill>
                <a:latin typeface="Arial Black" pitchFamily="34" charset="0"/>
              </a:rPr>
              <a:t>Стерженли</a:t>
            </a:r>
            <a:r>
              <a:rPr lang="ru-RU" sz="4000" dirty="0" smtClean="0">
                <a:solidFill>
                  <a:srgbClr val="3333CC"/>
                </a:solidFill>
                <a:latin typeface="Arial Black" pitchFamily="34" charset="0"/>
              </a:rPr>
              <a:t> </a:t>
            </a:r>
            <a:r>
              <a:rPr lang="ru-RU" sz="4000" dirty="0" err="1" smtClean="0">
                <a:solidFill>
                  <a:srgbClr val="3333CC"/>
                </a:solidFill>
                <a:latin typeface="Arial Black" pitchFamily="34" charset="0"/>
              </a:rPr>
              <a:t>системаларнинг</a:t>
            </a:r>
            <a:r>
              <a:rPr lang="ru-RU" sz="4000" dirty="0" smtClean="0">
                <a:solidFill>
                  <a:srgbClr val="3333CC"/>
                </a:solidFill>
                <a:latin typeface="Arial Black" pitchFamily="34" charset="0"/>
              </a:rPr>
              <a:t> </a:t>
            </a:r>
            <a:r>
              <a:rPr lang="ru-RU" sz="4000" dirty="0" err="1" smtClean="0">
                <a:solidFill>
                  <a:srgbClr val="3333CC"/>
                </a:solidFill>
                <a:latin typeface="Arial Black" pitchFamily="34" charset="0"/>
              </a:rPr>
              <a:t>асосий</a:t>
            </a:r>
            <a:r>
              <a:rPr lang="ru-RU" sz="4000" dirty="0" smtClean="0">
                <a:solidFill>
                  <a:srgbClr val="3333CC"/>
                </a:solidFill>
                <a:latin typeface="Arial Black" pitchFamily="34" charset="0"/>
              </a:rPr>
              <a:t> </a:t>
            </a:r>
            <a:r>
              <a:rPr lang="ru-RU" sz="4000" dirty="0" err="1" smtClean="0">
                <a:solidFill>
                  <a:srgbClr val="3333CC"/>
                </a:solidFill>
                <a:latin typeface="Arial Black" pitchFamily="34" charset="0"/>
              </a:rPr>
              <a:t>турлари</a:t>
            </a:r>
            <a:endParaRPr lang="ru-RU" sz="4000" dirty="0" smtClean="0">
              <a:solidFill>
                <a:srgbClr val="3333CC"/>
              </a:solidFill>
              <a:latin typeface="Arial Black" pitchFamily="34" charset="0"/>
            </a:endParaRPr>
          </a:p>
        </p:txBody>
      </p:sp>
      <p:sp>
        <p:nvSpPr>
          <p:cNvPr id="18436" name="Line 4"/>
          <p:cNvSpPr>
            <a:spLocks noChangeShapeType="1"/>
          </p:cNvSpPr>
          <p:nvPr/>
        </p:nvSpPr>
        <p:spPr bwMode="auto">
          <a:xfrm>
            <a:off x="971550" y="2276475"/>
            <a:ext cx="3313113" cy="0"/>
          </a:xfrm>
          <a:prstGeom prst="line">
            <a:avLst/>
          </a:prstGeom>
          <a:noFill/>
          <a:ln w="38100">
            <a:solidFill>
              <a:schemeClr val="tx1"/>
            </a:solidFill>
            <a:round/>
            <a:headEnd/>
            <a:tailEnd/>
          </a:ln>
        </p:spPr>
        <p:txBody>
          <a:bodyPr/>
          <a:lstStyle/>
          <a:p>
            <a:endParaRPr lang="ru-RU"/>
          </a:p>
        </p:txBody>
      </p:sp>
      <p:sp>
        <p:nvSpPr>
          <p:cNvPr id="18438" name="Freeform 6"/>
          <p:cNvSpPr>
            <a:spLocks/>
          </p:cNvSpPr>
          <p:nvPr/>
        </p:nvSpPr>
        <p:spPr bwMode="auto">
          <a:xfrm>
            <a:off x="5508625" y="1628775"/>
            <a:ext cx="1655763" cy="1368425"/>
          </a:xfrm>
          <a:custGeom>
            <a:avLst/>
            <a:gdLst>
              <a:gd name="T0" fmla="*/ 0 w 1043"/>
              <a:gd name="T1" fmla="*/ 862 h 862"/>
              <a:gd name="T2" fmla="*/ 0 w 1043"/>
              <a:gd name="T3" fmla="*/ 91 h 862"/>
              <a:gd name="T4" fmla="*/ 499 w 1043"/>
              <a:gd name="T5" fmla="*/ 0 h 862"/>
              <a:gd name="T6" fmla="*/ 1043 w 1043"/>
              <a:gd name="T7" fmla="*/ 91 h 862"/>
              <a:gd name="T8" fmla="*/ 1043 w 1043"/>
              <a:gd name="T9" fmla="*/ 862 h 862"/>
              <a:gd name="T10" fmla="*/ 0 60000 65536"/>
              <a:gd name="T11" fmla="*/ 0 60000 65536"/>
              <a:gd name="T12" fmla="*/ 0 60000 65536"/>
              <a:gd name="T13" fmla="*/ 0 60000 65536"/>
              <a:gd name="T14" fmla="*/ 0 60000 65536"/>
              <a:gd name="T15" fmla="*/ 0 w 1043"/>
              <a:gd name="T16" fmla="*/ 0 h 862"/>
              <a:gd name="T17" fmla="*/ 1043 w 1043"/>
              <a:gd name="T18" fmla="*/ 862 h 862"/>
            </a:gdLst>
            <a:ahLst/>
            <a:cxnLst>
              <a:cxn ang="T10">
                <a:pos x="T0" y="T1"/>
              </a:cxn>
              <a:cxn ang="T11">
                <a:pos x="T2" y="T3"/>
              </a:cxn>
              <a:cxn ang="T12">
                <a:pos x="T4" y="T5"/>
              </a:cxn>
              <a:cxn ang="T13">
                <a:pos x="T6" y="T7"/>
              </a:cxn>
              <a:cxn ang="T14">
                <a:pos x="T8" y="T9"/>
              </a:cxn>
            </a:cxnLst>
            <a:rect l="T15" t="T16" r="T17" b="T18"/>
            <a:pathLst>
              <a:path w="1043" h="862">
                <a:moveTo>
                  <a:pt x="0" y="862"/>
                </a:moveTo>
                <a:lnTo>
                  <a:pt x="0" y="91"/>
                </a:lnTo>
                <a:lnTo>
                  <a:pt x="499" y="0"/>
                </a:lnTo>
                <a:lnTo>
                  <a:pt x="1043" y="91"/>
                </a:lnTo>
                <a:lnTo>
                  <a:pt x="1043" y="862"/>
                </a:lnTo>
              </a:path>
            </a:pathLst>
          </a:custGeom>
          <a:noFill/>
          <a:ln w="38100" cmpd="sng">
            <a:solidFill>
              <a:schemeClr val="tx1"/>
            </a:solidFill>
            <a:round/>
            <a:headEnd/>
            <a:tailEnd/>
          </a:ln>
        </p:spPr>
        <p:txBody>
          <a:bodyPr/>
          <a:lstStyle/>
          <a:p>
            <a:endParaRPr lang="ru-RU"/>
          </a:p>
        </p:txBody>
      </p:sp>
      <p:sp>
        <p:nvSpPr>
          <p:cNvPr id="18439" name="Freeform 7"/>
          <p:cNvSpPr>
            <a:spLocks/>
          </p:cNvSpPr>
          <p:nvPr/>
        </p:nvSpPr>
        <p:spPr bwMode="auto">
          <a:xfrm>
            <a:off x="7164388" y="2205038"/>
            <a:ext cx="936625" cy="792162"/>
          </a:xfrm>
          <a:custGeom>
            <a:avLst/>
            <a:gdLst>
              <a:gd name="T0" fmla="*/ 0 w 590"/>
              <a:gd name="T1" fmla="*/ 0 h 499"/>
              <a:gd name="T2" fmla="*/ 590 w 590"/>
              <a:gd name="T3" fmla="*/ 91 h 499"/>
              <a:gd name="T4" fmla="*/ 590 w 590"/>
              <a:gd name="T5" fmla="*/ 499 h 499"/>
              <a:gd name="T6" fmla="*/ 0 60000 65536"/>
              <a:gd name="T7" fmla="*/ 0 60000 65536"/>
              <a:gd name="T8" fmla="*/ 0 60000 65536"/>
              <a:gd name="T9" fmla="*/ 0 w 590"/>
              <a:gd name="T10" fmla="*/ 0 h 499"/>
              <a:gd name="T11" fmla="*/ 590 w 590"/>
              <a:gd name="T12" fmla="*/ 499 h 499"/>
            </a:gdLst>
            <a:ahLst/>
            <a:cxnLst>
              <a:cxn ang="T6">
                <a:pos x="T0" y="T1"/>
              </a:cxn>
              <a:cxn ang="T7">
                <a:pos x="T2" y="T3"/>
              </a:cxn>
              <a:cxn ang="T8">
                <a:pos x="T4" y="T5"/>
              </a:cxn>
            </a:cxnLst>
            <a:rect l="T9" t="T10" r="T11" b="T12"/>
            <a:pathLst>
              <a:path w="590" h="499">
                <a:moveTo>
                  <a:pt x="0" y="0"/>
                </a:moveTo>
                <a:lnTo>
                  <a:pt x="590" y="91"/>
                </a:lnTo>
                <a:lnTo>
                  <a:pt x="590" y="499"/>
                </a:lnTo>
              </a:path>
            </a:pathLst>
          </a:custGeom>
          <a:noFill/>
          <a:ln w="38100" cmpd="sng">
            <a:solidFill>
              <a:schemeClr val="tx1"/>
            </a:solidFill>
            <a:round/>
            <a:headEnd/>
            <a:tailEnd/>
          </a:ln>
        </p:spPr>
        <p:txBody>
          <a:bodyPr/>
          <a:lstStyle/>
          <a:p>
            <a:endParaRPr lang="ru-RU"/>
          </a:p>
        </p:txBody>
      </p:sp>
      <p:sp>
        <p:nvSpPr>
          <p:cNvPr id="18440" name="Freeform 8"/>
          <p:cNvSpPr>
            <a:spLocks/>
          </p:cNvSpPr>
          <p:nvPr/>
        </p:nvSpPr>
        <p:spPr bwMode="auto">
          <a:xfrm>
            <a:off x="1042988" y="3284538"/>
            <a:ext cx="3095625" cy="704850"/>
          </a:xfrm>
          <a:custGeom>
            <a:avLst/>
            <a:gdLst>
              <a:gd name="T0" fmla="*/ 0 w 2041"/>
              <a:gd name="T1" fmla="*/ 468 h 468"/>
              <a:gd name="T2" fmla="*/ 393 w 2041"/>
              <a:gd name="T3" fmla="*/ 185 h 468"/>
              <a:gd name="T4" fmla="*/ 833 w 2041"/>
              <a:gd name="T5" fmla="*/ 33 h 468"/>
              <a:gd name="T6" fmla="*/ 1257 w 2041"/>
              <a:gd name="T7" fmla="*/ 25 h 468"/>
              <a:gd name="T8" fmla="*/ 1705 w 2041"/>
              <a:gd name="T9" fmla="*/ 185 h 468"/>
              <a:gd name="T10" fmla="*/ 2041 w 2041"/>
              <a:gd name="T11" fmla="*/ 433 h 468"/>
              <a:gd name="T12" fmla="*/ 0 60000 65536"/>
              <a:gd name="T13" fmla="*/ 0 60000 65536"/>
              <a:gd name="T14" fmla="*/ 0 60000 65536"/>
              <a:gd name="T15" fmla="*/ 0 60000 65536"/>
              <a:gd name="T16" fmla="*/ 0 60000 65536"/>
              <a:gd name="T17" fmla="*/ 0 60000 65536"/>
              <a:gd name="T18" fmla="*/ 0 w 2041"/>
              <a:gd name="T19" fmla="*/ 0 h 468"/>
              <a:gd name="T20" fmla="*/ 2041 w 2041"/>
              <a:gd name="T21" fmla="*/ 468 h 468"/>
            </a:gdLst>
            <a:ahLst/>
            <a:cxnLst>
              <a:cxn ang="T12">
                <a:pos x="T0" y="T1"/>
              </a:cxn>
              <a:cxn ang="T13">
                <a:pos x="T2" y="T3"/>
              </a:cxn>
              <a:cxn ang="T14">
                <a:pos x="T4" y="T5"/>
              </a:cxn>
              <a:cxn ang="T15">
                <a:pos x="T6" y="T7"/>
              </a:cxn>
              <a:cxn ang="T16">
                <a:pos x="T8" y="T9"/>
              </a:cxn>
              <a:cxn ang="T17">
                <a:pos x="T10" y="T11"/>
              </a:cxn>
            </a:cxnLst>
            <a:rect l="T18" t="T19" r="T20" b="T21"/>
            <a:pathLst>
              <a:path w="2041" h="468">
                <a:moveTo>
                  <a:pt x="0" y="468"/>
                </a:moveTo>
                <a:cubicBezTo>
                  <a:pt x="65" y="421"/>
                  <a:pt x="254" y="257"/>
                  <a:pt x="393" y="185"/>
                </a:cubicBezTo>
                <a:cubicBezTo>
                  <a:pt x="532" y="113"/>
                  <a:pt x="689" y="60"/>
                  <a:pt x="833" y="33"/>
                </a:cubicBezTo>
                <a:cubicBezTo>
                  <a:pt x="977" y="6"/>
                  <a:pt x="1112" y="0"/>
                  <a:pt x="1257" y="25"/>
                </a:cubicBezTo>
                <a:cubicBezTo>
                  <a:pt x="1402" y="50"/>
                  <a:pt x="1574" y="117"/>
                  <a:pt x="1705" y="185"/>
                </a:cubicBezTo>
                <a:cubicBezTo>
                  <a:pt x="1836" y="253"/>
                  <a:pt x="1971" y="381"/>
                  <a:pt x="2041" y="433"/>
                </a:cubicBezTo>
              </a:path>
            </a:pathLst>
          </a:custGeom>
          <a:noFill/>
          <a:ln w="38100" cmpd="sng">
            <a:solidFill>
              <a:schemeClr val="tx1"/>
            </a:solidFill>
            <a:round/>
            <a:headEnd/>
            <a:tailEnd/>
          </a:ln>
        </p:spPr>
        <p:txBody>
          <a:bodyPr/>
          <a:lstStyle/>
          <a:p>
            <a:endParaRPr lang="ru-RU"/>
          </a:p>
        </p:txBody>
      </p:sp>
      <p:sp>
        <p:nvSpPr>
          <p:cNvPr id="18441" name="Freeform 9"/>
          <p:cNvSpPr>
            <a:spLocks/>
          </p:cNvSpPr>
          <p:nvPr/>
        </p:nvSpPr>
        <p:spPr bwMode="auto">
          <a:xfrm>
            <a:off x="1116013" y="5157788"/>
            <a:ext cx="3167062" cy="649287"/>
          </a:xfrm>
          <a:custGeom>
            <a:avLst/>
            <a:gdLst>
              <a:gd name="T0" fmla="*/ 0 w 1995"/>
              <a:gd name="T1" fmla="*/ 409 h 409"/>
              <a:gd name="T2" fmla="*/ 0 w 1995"/>
              <a:gd name="T3" fmla="*/ 0 h 409"/>
              <a:gd name="T4" fmla="*/ 1995 w 1995"/>
              <a:gd name="T5" fmla="*/ 0 h 409"/>
              <a:gd name="T6" fmla="*/ 1995 w 1995"/>
              <a:gd name="T7" fmla="*/ 409 h 409"/>
              <a:gd name="T8" fmla="*/ 998 w 1995"/>
              <a:gd name="T9" fmla="*/ 227 h 409"/>
              <a:gd name="T10" fmla="*/ 0 w 1995"/>
              <a:gd name="T11" fmla="*/ 409 h 409"/>
              <a:gd name="T12" fmla="*/ 0 60000 65536"/>
              <a:gd name="T13" fmla="*/ 0 60000 65536"/>
              <a:gd name="T14" fmla="*/ 0 60000 65536"/>
              <a:gd name="T15" fmla="*/ 0 60000 65536"/>
              <a:gd name="T16" fmla="*/ 0 60000 65536"/>
              <a:gd name="T17" fmla="*/ 0 60000 65536"/>
              <a:gd name="T18" fmla="*/ 0 w 1995"/>
              <a:gd name="T19" fmla="*/ 0 h 409"/>
              <a:gd name="T20" fmla="*/ 1995 w 1995"/>
              <a:gd name="T21" fmla="*/ 409 h 409"/>
            </a:gdLst>
            <a:ahLst/>
            <a:cxnLst>
              <a:cxn ang="T12">
                <a:pos x="T0" y="T1"/>
              </a:cxn>
              <a:cxn ang="T13">
                <a:pos x="T2" y="T3"/>
              </a:cxn>
              <a:cxn ang="T14">
                <a:pos x="T4" y="T5"/>
              </a:cxn>
              <a:cxn ang="T15">
                <a:pos x="T6" y="T7"/>
              </a:cxn>
              <a:cxn ang="T16">
                <a:pos x="T8" y="T9"/>
              </a:cxn>
              <a:cxn ang="T17">
                <a:pos x="T10" y="T11"/>
              </a:cxn>
            </a:cxnLst>
            <a:rect l="T18" t="T19" r="T20" b="T21"/>
            <a:pathLst>
              <a:path w="1995" h="409">
                <a:moveTo>
                  <a:pt x="0" y="409"/>
                </a:moveTo>
                <a:lnTo>
                  <a:pt x="0" y="0"/>
                </a:lnTo>
                <a:lnTo>
                  <a:pt x="1995" y="0"/>
                </a:lnTo>
                <a:lnTo>
                  <a:pt x="1995" y="409"/>
                </a:lnTo>
                <a:lnTo>
                  <a:pt x="998" y="227"/>
                </a:lnTo>
                <a:lnTo>
                  <a:pt x="0" y="409"/>
                </a:lnTo>
                <a:close/>
              </a:path>
            </a:pathLst>
          </a:custGeom>
          <a:noFill/>
          <a:ln w="28575" cmpd="sng">
            <a:solidFill>
              <a:schemeClr val="tx1"/>
            </a:solidFill>
            <a:round/>
            <a:headEnd/>
            <a:tailEnd/>
          </a:ln>
        </p:spPr>
        <p:txBody>
          <a:bodyPr/>
          <a:lstStyle/>
          <a:p>
            <a:endParaRPr lang="ru-RU"/>
          </a:p>
        </p:txBody>
      </p:sp>
      <p:sp>
        <p:nvSpPr>
          <p:cNvPr id="18442" name="Freeform 10"/>
          <p:cNvSpPr>
            <a:spLocks/>
          </p:cNvSpPr>
          <p:nvPr/>
        </p:nvSpPr>
        <p:spPr bwMode="auto">
          <a:xfrm>
            <a:off x="1116013" y="5148263"/>
            <a:ext cx="401637" cy="581025"/>
          </a:xfrm>
          <a:custGeom>
            <a:avLst/>
            <a:gdLst>
              <a:gd name="T0" fmla="*/ 0 w 253"/>
              <a:gd name="T1" fmla="*/ 6 h 366"/>
              <a:gd name="T2" fmla="*/ 250 w 253"/>
              <a:gd name="T3" fmla="*/ 366 h 366"/>
              <a:gd name="T4" fmla="*/ 253 w 253"/>
              <a:gd name="T5" fmla="*/ 0 h 366"/>
              <a:gd name="T6" fmla="*/ 0 60000 65536"/>
              <a:gd name="T7" fmla="*/ 0 60000 65536"/>
              <a:gd name="T8" fmla="*/ 0 60000 65536"/>
              <a:gd name="T9" fmla="*/ 0 w 253"/>
              <a:gd name="T10" fmla="*/ 0 h 366"/>
              <a:gd name="T11" fmla="*/ 253 w 253"/>
              <a:gd name="T12" fmla="*/ 366 h 366"/>
            </a:gdLst>
            <a:ahLst/>
            <a:cxnLst>
              <a:cxn ang="T6">
                <a:pos x="T0" y="T1"/>
              </a:cxn>
              <a:cxn ang="T7">
                <a:pos x="T2" y="T3"/>
              </a:cxn>
              <a:cxn ang="T8">
                <a:pos x="T4" y="T5"/>
              </a:cxn>
            </a:cxnLst>
            <a:rect l="T9" t="T10" r="T11" b="T12"/>
            <a:pathLst>
              <a:path w="253" h="366">
                <a:moveTo>
                  <a:pt x="0" y="6"/>
                </a:moveTo>
                <a:lnTo>
                  <a:pt x="250" y="366"/>
                </a:lnTo>
                <a:lnTo>
                  <a:pt x="253" y="0"/>
                </a:lnTo>
              </a:path>
            </a:pathLst>
          </a:custGeom>
          <a:noFill/>
          <a:ln w="28575" cmpd="sng">
            <a:solidFill>
              <a:schemeClr val="tx1"/>
            </a:solidFill>
            <a:round/>
            <a:headEnd/>
            <a:tailEnd/>
          </a:ln>
        </p:spPr>
        <p:txBody>
          <a:bodyPr/>
          <a:lstStyle/>
          <a:p>
            <a:endParaRPr lang="ru-RU"/>
          </a:p>
        </p:txBody>
      </p:sp>
      <p:sp>
        <p:nvSpPr>
          <p:cNvPr id="18444" name="Freeform 12"/>
          <p:cNvSpPr>
            <a:spLocks/>
          </p:cNvSpPr>
          <p:nvPr/>
        </p:nvSpPr>
        <p:spPr bwMode="auto">
          <a:xfrm>
            <a:off x="3851275" y="5167313"/>
            <a:ext cx="417513" cy="566737"/>
          </a:xfrm>
          <a:custGeom>
            <a:avLst/>
            <a:gdLst>
              <a:gd name="T0" fmla="*/ 263 w 263"/>
              <a:gd name="T1" fmla="*/ 0 h 357"/>
              <a:gd name="T2" fmla="*/ 0 w 263"/>
              <a:gd name="T3" fmla="*/ 357 h 357"/>
              <a:gd name="T4" fmla="*/ 0 w 263"/>
              <a:gd name="T5" fmla="*/ 6 h 357"/>
              <a:gd name="T6" fmla="*/ 0 60000 65536"/>
              <a:gd name="T7" fmla="*/ 0 60000 65536"/>
              <a:gd name="T8" fmla="*/ 0 60000 65536"/>
              <a:gd name="T9" fmla="*/ 0 w 263"/>
              <a:gd name="T10" fmla="*/ 0 h 357"/>
              <a:gd name="T11" fmla="*/ 263 w 263"/>
              <a:gd name="T12" fmla="*/ 357 h 357"/>
            </a:gdLst>
            <a:ahLst/>
            <a:cxnLst>
              <a:cxn ang="T6">
                <a:pos x="T0" y="T1"/>
              </a:cxn>
              <a:cxn ang="T7">
                <a:pos x="T2" y="T3"/>
              </a:cxn>
              <a:cxn ang="T8">
                <a:pos x="T4" y="T5"/>
              </a:cxn>
            </a:cxnLst>
            <a:rect l="T9" t="T10" r="T11" b="T12"/>
            <a:pathLst>
              <a:path w="263" h="357">
                <a:moveTo>
                  <a:pt x="263" y="0"/>
                </a:moveTo>
                <a:lnTo>
                  <a:pt x="0" y="357"/>
                </a:lnTo>
                <a:lnTo>
                  <a:pt x="0" y="6"/>
                </a:lnTo>
              </a:path>
            </a:pathLst>
          </a:custGeom>
          <a:noFill/>
          <a:ln w="28575" cmpd="sng">
            <a:solidFill>
              <a:schemeClr val="tx1"/>
            </a:solidFill>
            <a:round/>
            <a:headEnd/>
            <a:tailEnd/>
          </a:ln>
        </p:spPr>
        <p:txBody>
          <a:bodyPr/>
          <a:lstStyle/>
          <a:p>
            <a:endParaRPr lang="ru-RU"/>
          </a:p>
        </p:txBody>
      </p:sp>
      <p:sp>
        <p:nvSpPr>
          <p:cNvPr id="18445" name="Freeform 13"/>
          <p:cNvSpPr>
            <a:spLocks/>
          </p:cNvSpPr>
          <p:nvPr/>
        </p:nvSpPr>
        <p:spPr bwMode="auto">
          <a:xfrm>
            <a:off x="1116013" y="5157788"/>
            <a:ext cx="1187450" cy="495300"/>
          </a:xfrm>
          <a:custGeom>
            <a:avLst/>
            <a:gdLst>
              <a:gd name="T0" fmla="*/ 0 w 748"/>
              <a:gd name="T1" fmla="*/ 1 h 312"/>
              <a:gd name="T2" fmla="*/ 502 w 748"/>
              <a:gd name="T3" fmla="*/ 312 h 312"/>
              <a:gd name="T4" fmla="*/ 499 w 748"/>
              <a:gd name="T5" fmla="*/ 0 h 312"/>
              <a:gd name="T6" fmla="*/ 745 w 748"/>
              <a:gd name="T7" fmla="*/ 273 h 312"/>
              <a:gd name="T8" fmla="*/ 748 w 748"/>
              <a:gd name="T9" fmla="*/ 6 h 312"/>
              <a:gd name="T10" fmla="*/ 0 60000 65536"/>
              <a:gd name="T11" fmla="*/ 0 60000 65536"/>
              <a:gd name="T12" fmla="*/ 0 60000 65536"/>
              <a:gd name="T13" fmla="*/ 0 60000 65536"/>
              <a:gd name="T14" fmla="*/ 0 60000 65536"/>
              <a:gd name="T15" fmla="*/ 0 w 748"/>
              <a:gd name="T16" fmla="*/ 0 h 312"/>
              <a:gd name="T17" fmla="*/ 748 w 748"/>
              <a:gd name="T18" fmla="*/ 312 h 312"/>
            </a:gdLst>
            <a:ahLst/>
            <a:cxnLst>
              <a:cxn ang="T10">
                <a:pos x="T0" y="T1"/>
              </a:cxn>
              <a:cxn ang="T11">
                <a:pos x="T2" y="T3"/>
              </a:cxn>
              <a:cxn ang="T12">
                <a:pos x="T4" y="T5"/>
              </a:cxn>
              <a:cxn ang="T13">
                <a:pos x="T6" y="T7"/>
              </a:cxn>
              <a:cxn ang="T14">
                <a:pos x="T8" y="T9"/>
              </a:cxn>
            </a:cxnLst>
            <a:rect l="T15" t="T16" r="T17" b="T18"/>
            <a:pathLst>
              <a:path w="748" h="312">
                <a:moveTo>
                  <a:pt x="0" y="1"/>
                </a:moveTo>
                <a:lnTo>
                  <a:pt x="502" y="312"/>
                </a:lnTo>
                <a:lnTo>
                  <a:pt x="499" y="0"/>
                </a:lnTo>
                <a:lnTo>
                  <a:pt x="745" y="273"/>
                </a:lnTo>
                <a:lnTo>
                  <a:pt x="748" y="6"/>
                </a:lnTo>
              </a:path>
            </a:pathLst>
          </a:custGeom>
          <a:noFill/>
          <a:ln w="28575" cmpd="sng">
            <a:solidFill>
              <a:schemeClr val="tx1"/>
            </a:solidFill>
            <a:round/>
            <a:headEnd/>
            <a:tailEnd/>
          </a:ln>
        </p:spPr>
        <p:txBody>
          <a:bodyPr/>
          <a:lstStyle/>
          <a:p>
            <a:endParaRPr lang="ru-RU"/>
          </a:p>
        </p:txBody>
      </p:sp>
      <p:sp>
        <p:nvSpPr>
          <p:cNvPr id="18446" name="Freeform 14"/>
          <p:cNvSpPr>
            <a:spLocks/>
          </p:cNvSpPr>
          <p:nvPr/>
        </p:nvSpPr>
        <p:spPr bwMode="auto">
          <a:xfrm>
            <a:off x="1908175" y="5157788"/>
            <a:ext cx="787400" cy="358775"/>
          </a:xfrm>
          <a:custGeom>
            <a:avLst/>
            <a:gdLst>
              <a:gd name="T0" fmla="*/ 0 w 454"/>
              <a:gd name="T1" fmla="*/ 0 h 227"/>
              <a:gd name="T2" fmla="*/ 454 w 454"/>
              <a:gd name="T3" fmla="*/ 227 h 227"/>
              <a:gd name="T4" fmla="*/ 454 w 454"/>
              <a:gd name="T5" fmla="*/ 0 h 227"/>
              <a:gd name="T6" fmla="*/ 0 60000 65536"/>
              <a:gd name="T7" fmla="*/ 0 60000 65536"/>
              <a:gd name="T8" fmla="*/ 0 60000 65536"/>
              <a:gd name="T9" fmla="*/ 0 w 454"/>
              <a:gd name="T10" fmla="*/ 0 h 227"/>
              <a:gd name="T11" fmla="*/ 454 w 454"/>
              <a:gd name="T12" fmla="*/ 227 h 227"/>
            </a:gdLst>
            <a:ahLst/>
            <a:cxnLst>
              <a:cxn ang="T6">
                <a:pos x="T0" y="T1"/>
              </a:cxn>
              <a:cxn ang="T7">
                <a:pos x="T2" y="T3"/>
              </a:cxn>
              <a:cxn ang="T8">
                <a:pos x="T4" y="T5"/>
              </a:cxn>
            </a:cxnLst>
            <a:rect l="T9" t="T10" r="T11" b="T12"/>
            <a:pathLst>
              <a:path w="454" h="227">
                <a:moveTo>
                  <a:pt x="0" y="0"/>
                </a:moveTo>
                <a:lnTo>
                  <a:pt x="454" y="227"/>
                </a:lnTo>
                <a:lnTo>
                  <a:pt x="454" y="0"/>
                </a:lnTo>
              </a:path>
            </a:pathLst>
          </a:custGeom>
          <a:noFill/>
          <a:ln w="28575" cmpd="sng">
            <a:solidFill>
              <a:schemeClr val="tx1"/>
            </a:solidFill>
            <a:round/>
            <a:headEnd/>
            <a:tailEnd/>
          </a:ln>
        </p:spPr>
        <p:txBody>
          <a:bodyPr/>
          <a:lstStyle/>
          <a:p>
            <a:endParaRPr lang="ru-RU"/>
          </a:p>
        </p:txBody>
      </p:sp>
      <p:sp>
        <p:nvSpPr>
          <p:cNvPr id="18447" name="Freeform 15"/>
          <p:cNvSpPr>
            <a:spLocks/>
          </p:cNvSpPr>
          <p:nvPr/>
        </p:nvSpPr>
        <p:spPr bwMode="auto">
          <a:xfrm>
            <a:off x="3073400" y="5157788"/>
            <a:ext cx="1211263" cy="504825"/>
          </a:xfrm>
          <a:custGeom>
            <a:avLst/>
            <a:gdLst>
              <a:gd name="T0" fmla="*/ 763 w 763"/>
              <a:gd name="T1" fmla="*/ 0 h 318"/>
              <a:gd name="T2" fmla="*/ 243 w 763"/>
              <a:gd name="T3" fmla="*/ 318 h 318"/>
              <a:gd name="T4" fmla="*/ 243 w 763"/>
              <a:gd name="T5" fmla="*/ 9 h 318"/>
              <a:gd name="T6" fmla="*/ 0 w 763"/>
              <a:gd name="T7" fmla="*/ 273 h 318"/>
              <a:gd name="T8" fmla="*/ 0 w 763"/>
              <a:gd name="T9" fmla="*/ 0 h 318"/>
              <a:gd name="T10" fmla="*/ 0 60000 65536"/>
              <a:gd name="T11" fmla="*/ 0 60000 65536"/>
              <a:gd name="T12" fmla="*/ 0 60000 65536"/>
              <a:gd name="T13" fmla="*/ 0 60000 65536"/>
              <a:gd name="T14" fmla="*/ 0 60000 65536"/>
              <a:gd name="T15" fmla="*/ 0 w 763"/>
              <a:gd name="T16" fmla="*/ 0 h 318"/>
              <a:gd name="T17" fmla="*/ 763 w 763"/>
              <a:gd name="T18" fmla="*/ 318 h 318"/>
            </a:gdLst>
            <a:ahLst/>
            <a:cxnLst>
              <a:cxn ang="T10">
                <a:pos x="T0" y="T1"/>
              </a:cxn>
              <a:cxn ang="T11">
                <a:pos x="T2" y="T3"/>
              </a:cxn>
              <a:cxn ang="T12">
                <a:pos x="T4" y="T5"/>
              </a:cxn>
              <a:cxn ang="T13">
                <a:pos x="T6" y="T7"/>
              </a:cxn>
              <a:cxn ang="T14">
                <a:pos x="T8" y="T9"/>
              </a:cxn>
            </a:cxnLst>
            <a:rect l="T15" t="T16" r="T17" b="T18"/>
            <a:pathLst>
              <a:path w="763" h="318">
                <a:moveTo>
                  <a:pt x="763" y="0"/>
                </a:moveTo>
                <a:lnTo>
                  <a:pt x="243" y="318"/>
                </a:lnTo>
                <a:lnTo>
                  <a:pt x="243" y="9"/>
                </a:lnTo>
                <a:lnTo>
                  <a:pt x="0" y="273"/>
                </a:lnTo>
                <a:lnTo>
                  <a:pt x="0" y="0"/>
                </a:lnTo>
              </a:path>
            </a:pathLst>
          </a:custGeom>
          <a:noFill/>
          <a:ln w="28575" cmpd="sng">
            <a:solidFill>
              <a:schemeClr val="tx1"/>
            </a:solidFill>
            <a:round/>
            <a:headEnd/>
            <a:tailEnd/>
          </a:ln>
        </p:spPr>
        <p:txBody>
          <a:bodyPr/>
          <a:lstStyle/>
          <a:p>
            <a:endParaRPr lang="ru-RU"/>
          </a:p>
        </p:txBody>
      </p:sp>
      <p:sp>
        <p:nvSpPr>
          <p:cNvPr id="18448" name="Freeform 16"/>
          <p:cNvSpPr>
            <a:spLocks/>
          </p:cNvSpPr>
          <p:nvPr/>
        </p:nvSpPr>
        <p:spPr bwMode="auto">
          <a:xfrm>
            <a:off x="2700338" y="5167313"/>
            <a:ext cx="768350" cy="350837"/>
          </a:xfrm>
          <a:custGeom>
            <a:avLst/>
            <a:gdLst>
              <a:gd name="T0" fmla="*/ 484 w 484"/>
              <a:gd name="T1" fmla="*/ 0 h 221"/>
              <a:gd name="T2" fmla="*/ 0 w 484"/>
              <a:gd name="T3" fmla="*/ 221 h 221"/>
              <a:gd name="T4" fmla="*/ 0 60000 65536"/>
              <a:gd name="T5" fmla="*/ 0 60000 65536"/>
              <a:gd name="T6" fmla="*/ 0 w 484"/>
              <a:gd name="T7" fmla="*/ 0 h 221"/>
              <a:gd name="T8" fmla="*/ 484 w 484"/>
              <a:gd name="T9" fmla="*/ 221 h 221"/>
            </a:gdLst>
            <a:ahLst/>
            <a:cxnLst>
              <a:cxn ang="T4">
                <a:pos x="T0" y="T1"/>
              </a:cxn>
              <a:cxn ang="T5">
                <a:pos x="T2" y="T3"/>
              </a:cxn>
            </a:cxnLst>
            <a:rect l="T6" t="T7" r="T8" b="T9"/>
            <a:pathLst>
              <a:path w="484" h="221">
                <a:moveTo>
                  <a:pt x="484" y="0"/>
                </a:moveTo>
                <a:lnTo>
                  <a:pt x="0" y="221"/>
                </a:lnTo>
              </a:path>
            </a:pathLst>
          </a:custGeom>
          <a:noFill/>
          <a:ln w="28575">
            <a:solidFill>
              <a:schemeClr val="tx1"/>
            </a:solidFill>
            <a:round/>
            <a:headEnd/>
            <a:tailEnd/>
          </a:ln>
        </p:spPr>
        <p:txBody>
          <a:bodyPr/>
          <a:lstStyle/>
          <a:p>
            <a:endParaRPr lang="ru-RU"/>
          </a:p>
        </p:txBody>
      </p:sp>
      <p:sp>
        <p:nvSpPr>
          <p:cNvPr id="18449" name="Oval 17"/>
          <p:cNvSpPr>
            <a:spLocks noChangeArrowheads="1"/>
          </p:cNvSpPr>
          <p:nvPr/>
        </p:nvSpPr>
        <p:spPr bwMode="auto">
          <a:xfrm>
            <a:off x="2555875" y="22288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0" name="Oval 18"/>
          <p:cNvSpPr>
            <a:spLocks noChangeArrowheads="1"/>
          </p:cNvSpPr>
          <p:nvPr/>
        </p:nvSpPr>
        <p:spPr bwMode="auto">
          <a:xfrm>
            <a:off x="2249488" y="50990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1" name="Oval 19"/>
          <p:cNvSpPr>
            <a:spLocks noChangeArrowheads="1"/>
          </p:cNvSpPr>
          <p:nvPr/>
        </p:nvSpPr>
        <p:spPr bwMode="auto">
          <a:xfrm>
            <a:off x="1854200" y="51085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2" name="Oval 20"/>
          <p:cNvSpPr>
            <a:spLocks noChangeArrowheads="1"/>
          </p:cNvSpPr>
          <p:nvPr/>
        </p:nvSpPr>
        <p:spPr bwMode="auto">
          <a:xfrm>
            <a:off x="1062038" y="50990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3" name="Oval 21"/>
          <p:cNvSpPr>
            <a:spLocks noChangeArrowheads="1"/>
          </p:cNvSpPr>
          <p:nvPr/>
        </p:nvSpPr>
        <p:spPr bwMode="auto">
          <a:xfrm>
            <a:off x="1457325" y="56753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4" name="Oval 22"/>
          <p:cNvSpPr>
            <a:spLocks noChangeArrowheads="1"/>
          </p:cNvSpPr>
          <p:nvPr/>
        </p:nvSpPr>
        <p:spPr bwMode="auto">
          <a:xfrm>
            <a:off x="3021013" y="51038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5" name="Oval 23"/>
          <p:cNvSpPr>
            <a:spLocks noChangeArrowheads="1"/>
          </p:cNvSpPr>
          <p:nvPr/>
        </p:nvSpPr>
        <p:spPr bwMode="auto">
          <a:xfrm>
            <a:off x="3409950" y="50990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6" name="Oval 24"/>
          <p:cNvSpPr>
            <a:spLocks noChangeArrowheads="1"/>
          </p:cNvSpPr>
          <p:nvPr/>
        </p:nvSpPr>
        <p:spPr bwMode="auto">
          <a:xfrm>
            <a:off x="3798888" y="51038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7" name="Oval 25"/>
          <p:cNvSpPr>
            <a:spLocks noChangeArrowheads="1"/>
          </p:cNvSpPr>
          <p:nvPr/>
        </p:nvSpPr>
        <p:spPr bwMode="auto">
          <a:xfrm>
            <a:off x="4221163" y="51038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8" name="Oval 26"/>
          <p:cNvSpPr>
            <a:spLocks noChangeArrowheads="1"/>
          </p:cNvSpPr>
          <p:nvPr/>
        </p:nvSpPr>
        <p:spPr bwMode="auto">
          <a:xfrm>
            <a:off x="3011488" y="5532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59" name="Oval 27"/>
          <p:cNvSpPr>
            <a:spLocks noChangeArrowheads="1"/>
          </p:cNvSpPr>
          <p:nvPr/>
        </p:nvSpPr>
        <p:spPr bwMode="auto">
          <a:xfrm>
            <a:off x="3400425" y="56038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0" name="Oval 28"/>
          <p:cNvSpPr>
            <a:spLocks noChangeArrowheads="1"/>
          </p:cNvSpPr>
          <p:nvPr/>
        </p:nvSpPr>
        <p:spPr bwMode="auto">
          <a:xfrm>
            <a:off x="3794125" y="56705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1" name="Oval 29"/>
          <p:cNvSpPr>
            <a:spLocks noChangeArrowheads="1"/>
          </p:cNvSpPr>
          <p:nvPr/>
        </p:nvSpPr>
        <p:spPr bwMode="auto">
          <a:xfrm>
            <a:off x="2643188" y="50990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2" name="Oval 30"/>
          <p:cNvSpPr>
            <a:spLocks noChangeArrowheads="1"/>
          </p:cNvSpPr>
          <p:nvPr/>
        </p:nvSpPr>
        <p:spPr bwMode="auto">
          <a:xfrm>
            <a:off x="2239963" y="55308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3" name="Oval 31"/>
          <p:cNvSpPr>
            <a:spLocks noChangeArrowheads="1"/>
          </p:cNvSpPr>
          <p:nvPr/>
        </p:nvSpPr>
        <p:spPr bwMode="auto">
          <a:xfrm>
            <a:off x="1854200" y="56038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4" name="Oval 32"/>
          <p:cNvSpPr>
            <a:spLocks noChangeArrowheads="1"/>
          </p:cNvSpPr>
          <p:nvPr/>
        </p:nvSpPr>
        <p:spPr bwMode="auto">
          <a:xfrm>
            <a:off x="2633663" y="54689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5" name="Oval 33"/>
          <p:cNvSpPr>
            <a:spLocks noChangeArrowheads="1"/>
          </p:cNvSpPr>
          <p:nvPr/>
        </p:nvSpPr>
        <p:spPr bwMode="auto">
          <a:xfrm>
            <a:off x="1466850" y="51038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6" name="Oval 34"/>
          <p:cNvSpPr>
            <a:spLocks noChangeArrowheads="1"/>
          </p:cNvSpPr>
          <p:nvPr/>
        </p:nvSpPr>
        <p:spPr bwMode="auto">
          <a:xfrm>
            <a:off x="7188200" y="21590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67" name="Rectangle 35" descr="Светлый диагональный 2"/>
          <p:cNvSpPr>
            <a:spLocks noChangeArrowheads="1"/>
          </p:cNvSpPr>
          <p:nvPr/>
        </p:nvSpPr>
        <p:spPr bwMode="auto">
          <a:xfrm>
            <a:off x="5292725" y="2997200"/>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68" name="Rectangle 36" descr="Светлый диагональный 2"/>
          <p:cNvSpPr>
            <a:spLocks noChangeArrowheads="1"/>
          </p:cNvSpPr>
          <p:nvPr/>
        </p:nvSpPr>
        <p:spPr bwMode="auto">
          <a:xfrm>
            <a:off x="4124325" y="2574925"/>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69" name="Rectangle 37" descr="Светлый диагональный 2"/>
          <p:cNvSpPr>
            <a:spLocks noChangeArrowheads="1"/>
          </p:cNvSpPr>
          <p:nvPr/>
        </p:nvSpPr>
        <p:spPr bwMode="auto">
          <a:xfrm>
            <a:off x="6948488" y="2997200"/>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0" name="Rectangle 38" descr="Светлый диагональный 2"/>
          <p:cNvSpPr>
            <a:spLocks noChangeArrowheads="1"/>
          </p:cNvSpPr>
          <p:nvPr/>
        </p:nvSpPr>
        <p:spPr bwMode="auto">
          <a:xfrm>
            <a:off x="7885113" y="2997200"/>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1" name="Rectangle 39" descr="Светлый диагональный 2"/>
          <p:cNvSpPr>
            <a:spLocks noChangeArrowheads="1"/>
          </p:cNvSpPr>
          <p:nvPr/>
        </p:nvSpPr>
        <p:spPr bwMode="auto">
          <a:xfrm>
            <a:off x="755650" y="2574925"/>
            <a:ext cx="503238"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2" name="Rectangle 40" descr="Светлый диагональный 2"/>
          <p:cNvSpPr>
            <a:spLocks noChangeArrowheads="1"/>
          </p:cNvSpPr>
          <p:nvPr/>
        </p:nvSpPr>
        <p:spPr bwMode="auto">
          <a:xfrm rot="2647115">
            <a:off x="755650" y="3995738"/>
            <a:ext cx="431800" cy="144462"/>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3" name="Rectangle 41" descr="Светлый диагональный 1"/>
          <p:cNvSpPr>
            <a:spLocks noChangeArrowheads="1"/>
          </p:cNvSpPr>
          <p:nvPr/>
        </p:nvSpPr>
        <p:spPr bwMode="auto">
          <a:xfrm rot="-2804142">
            <a:off x="4020344" y="3966369"/>
            <a:ext cx="431800" cy="144462"/>
          </a:xfrm>
          <a:prstGeom prst="rect">
            <a:avLst/>
          </a:prstGeom>
          <a:pattFill prst="ltDnDiag">
            <a:fgClr>
              <a:schemeClr val="tx1"/>
            </a:fgClr>
            <a:bgClr>
              <a:schemeClr val="bg1"/>
            </a:bgClr>
          </a:pattFill>
          <a:ln w="9525">
            <a:noFill/>
            <a:miter lim="800000"/>
            <a:headEnd/>
            <a:tailEnd/>
          </a:ln>
        </p:spPr>
        <p:txBody>
          <a:bodyPr wrap="none" anchor="ctr"/>
          <a:lstStyle/>
          <a:p>
            <a:endParaRPr lang="ru-RU"/>
          </a:p>
        </p:txBody>
      </p:sp>
      <p:sp>
        <p:nvSpPr>
          <p:cNvPr id="18474" name="Rectangle 42" descr="Светлый диагональный 2"/>
          <p:cNvSpPr>
            <a:spLocks noChangeArrowheads="1"/>
          </p:cNvSpPr>
          <p:nvPr/>
        </p:nvSpPr>
        <p:spPr bwMode="auto">
          <a:xfrm>
            <a:off x="865188" y="6092825"/>
            <a:ext cx="503237"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5" name="Rectangle 43" descr="Светлый диагональный 2"/>
          <p:cNvSpPr>
            <a:spLocks noChangeArrowheads="1"/>
          </p:cNvSpPr>
          <p:nvPr/>
        </p:nvSpPr>
        <p:spPr bwMode="auto">
          <a:xfrm>
            <a:off x="2897188" y="2574925"/>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6" name="Rectangle 44" descr="Светлый диагональный 2"/>
          <p:cNvSpPr>
            <a:spLocks noChangeArrowheads="1"/>
          </p:cNvSpPr>
          <p:nvPr/>
        </p:nvSpPr>
        <p:spPr bwMode="auto">
          <a:xfrm>
            <a:off x="1889125" y="2579688"/>
            <a:ext cx="431800" cy="144462"/>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7" name="Rectangle 45" descr="Светлый диагональный 2"/>
          <p:cNvSpPr>
            <a:spLocks noChangeArrowheads="1"/>
          </p:cNvSpPr>
          <p:nvPr/>
        </p:nvSpPr>
        <p:spPr bwMode="auto">
          <a:xfrm>
            <a:off x="4067175" y="6092825"/>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478" name="Line 46"/>
          <p:cNvSpPr>
            <a:spLocks noChangeShapeType="1"/>
          </p:cNvSpPr>
          <p:nvPr/>
        </p:nvSpPr>
        <p:spPr bwMode="auto">
          <a:xfrm>
            <a:off x="781050" y="2589213"/>
            <a:ext cx="503238" cy="0"/>
          </a:xfrm>
          <a:prstGeom prst="line">
            <a:avLst/>
          </a:prstGeom>
          <a:noFill/>
          <a:ln w="28575">
            <a:solidFill>
              <a:schemeClr val="tx1"/>
            </a:solidFill>
            <a:round/>
            <a:headEnd/>
            <a:tailEnd/>
          </a:ln>
        </p:spPr>
        <p:txBody>
          <a:bodyPr/>
          <a:lstStyle/>
          <a:p>
            <a:endParaRPr lang="ru-RU"/>
          </a:p>
        </p:txBody>
      </p:sp>
      <p:sp>
        <p:nvSpPr>
          <p:cNvPr id="18479" name="Line 47"/>
          <p:cNvSpPr>
            <a:spLocks noChangeShapeType="1"/>
          </p:cNvSpPr>
          <p:nvPr/>
        </p:nvSpPr>
        <p:spPr bwMode="auto">
          <a:xfrm>
            <a:off x="4114800" y="2584450"/>
            <a:ext cx="431800" cy="0"/>
          </a:xfrm>
          <a:prstGeom prst="line">
            <a:avLst/>
          </a:prstGeom>
          <a:noFill/>
          <a:ln w="28575">
            <a:solidFill>
              <a:schemeClr val="tx1"/>
            </a:solidFill>
            <a:round/>
            <a:headEnd/>
            <a:tailEnd/>
          </a:ln>
        </p:spPr>
        <p:txBody>
          <a:bodyPr/>
          <a:lstStyle/>
          <a:p>
            <a:endParaRPr lang="ru-RU"/>
          </a:p>
        </p:txBody>
      </p:sp>
      <p:sp>
        <p:nvSpPr>
          <p:cNvPr id="18480" name="Line 48"/>
          <p:cNvSpPr>
            <a:spLocks noChangeShapeType="1"/>
          </p:cNvSpPr>
          <p:nvPr/>
        </p:nvSpPr>
        <p:spPr bwMode="auto">
          <a:xfrm>
            <a:off x="2887663" y="2584450"/>
            <a:ext cx="431800" cy="0"/>
          </a:xfrm>
          <a:prstGeom prst="line">
            <a:avLst/>
          </a:prstGeom>
          <a:noFill/>
          <a:ln w="28575">
            <a:solidFill>
              <a:schemeClr val="tx1"/>
            </a:solidFill>
            <a:round/>
            <a:headEnd/>
            <a:tailEnd/>
          </a:ln>
        </p:spPr>
        <p:txBody>
          <a:bodyPr/>
          <a:lstStyle/>
          <a:p>
            <a:endParaRPr lang="ru-RU"/>
          </a:p>
        </p:txBody>
      </p:sp>
      <p:sp>
        <p:nvSpPr>
          <p:cNvPr id="18481" name="Line 49"/>
          <p:cNvSpPr>
            <a:spLocks noChangeShapeType="1"/>
          </p:cNvSpPr>
          <p:nvPr/>
        </p:nvSpPr>
        <p:spPr bwMode="auto">
          <a:xfrm>
            <a:off x="1889125" y="2589213"/>
            <a:ext cx="431800" cy="0"/>
          </a:xfrm>
          <a:prstGeom prst="line">
            <a:avLst/>
          </a:prstGeom>
          <a:noFill/>
          <a:ln w="28575">
            <a:solidFill>
              <a:schemeClr val="tx1"/>
            </a:solidFill>
            <a:round/>
            <a:headEnd/>
            <a:tailEnd/>
          </a:ln>
        </p:spPr>
        <p:txBody>
          <a:bodyPr/>
          <a:lstStyle/>
          <a:p>
            <a:endParaRPr lang="ru-RU"/>
          </a:p>
        </p:txBody>
      </p:sp>
      <p:sp>
        <p:nvSpPr>
          <p:cNvPr id="18482" name="Line 50"/>
          <p:cNvSpPr>
            <a:spLocks noChangeShapeType="1"/>
          </p:cNvSpPr>
          <p:nvPr/>
        </p:nvSpPr>
        <p:spPr bwMode="auto">
          <a:xfrm>
            <a:off x="4067175" y="6092825"/>
            <a:ext cx="431800" cy="0"/>
          </a:xfrm>
          <a:prstGeom prst="line">
            <a:avLst/>
          </a:prstGeom>
          <a:noFill/>
          <a:ln w="28575">
            <a:solidFill>
              <a:schemeClr val="tx1"/>
            </a:solidFill>
            <a:round/>
            <a:headEnd/>
            <a:tailEnd/>
          </a:ln>
        </p:spPr>
        <p:txBody>
          <a:bodyPr/>
          <a:lstStyle/>
          <a:p>
            <a:endParaRPr lang="ru-RU"/>
          </a:p>
        </p:txBody>
      </p:sp>
      <p:sp>
        <p:nvSpPr>
          <p:cNvPr id="18483" name="Line 51"/>
          <p:cNvSpPr>
            <a:spLocks noChangeShapeType="1"/>
          </p:cNvSpPr>
          <p:nvPr/>
        </p:nvSpPr>
        <p:spPr bwMode="auto">
          <a:xfrm>
            <a:off x="865188" y="6092825"/>
            <a:ext cx="503237" cy="0"/>
          </a:xfrm>
          <a:prstGeom prst="line">
            <a:avLst/>
          </a:prstGeom>
          <a:noFill/>
          <a:ln w="28575">
            <a:solidFill>
              <a:schemeClr val="tx1"/>
            </a:solidFill>
            <a:round/>
            <a:headEnd/>
            <a:tailEnd/>
          </a:ln>
        </p:spPr>
        <p:txBody>
          <a:bodyPr/>
          <a:lstStyle/>
          <a:p>
            <a:endParaRPr lang="ru-RU"/>
          </a:p>
        </p:txBody>
      </p:sp>
      <p:sp>
        <p:nvSpPr>
          <p:cNvPr id="18484" name="Line 52"/>
          <p:cNvSpPr>
            <a:spLocks noChangeShapeType="1"/>
          </p:cNvSpPr>
          <p:nvPr/>
        </p:nvSpPr>
        <p:spPr bwMode="auto">
          <a:xfrm>
            <a:off x="5292725" y="2997200"/>
            <a:ext cx="431800" cy="0"/>
          </a:xfrm>
          <a:prstGeom prst="line">
            <a:avLst/>
          </a:prstGeom>
          <a:noFill/>
          <a:ln w="28575">
            <a:solidFill>
              <a:schemeClr val="tx1"/>
            </a:solidFill>
            <a:round/>
            <a:headEnd/>
            <a:tailEnd/>
          </a:ln>
        </p:spPr>
        <p:txBody>
          <a:bodyPr/>
          <a:lstStyle/>
          <a:p>
            <a:endParaRPr lang="ru-RU"/>
          </a:p>
        </p:txBody>
      </p:sp>
      <p:sp>
        <p:nvSpPr>
          <p:cNvPr id="18485" name="Line 53"/>
          <p:cNvSpPr>
            <a:spLocks noChangeShapeType="1"/>
          </p:cNvSpPr>
          <p:nvPr/>
        </p:nvSpPr>
        <p:spPr bwMode="auto">
          <a:xfrm>
            <a:off x="6948488" y="2997200"/>
            <a:ext cx="431800" cy="0"/>
          </a:xfrm>
          <a:prstGeom prst="line">
            <a:avLst/>
          </a:prstGeom>
          <a:noFill/>
          <a:ln w="28575">
            <a:solidFill>
              <a:schemeClr val="tx1"/>
            </a:solidFill>
            <a:round/>
            <a:headEnd/>
            <a:tailEnd/>
          </a:ln>
        </p:spPr>
        <p:txBody>
          <a:bodyPr/>
          <a:lstStyle/>
          <a:p>
            <a:endParaRPr lang="ru-RU"/>
          </a:p>
        </p:txBody>
      </p:sp>
      <p:sp>
        <p:nvSpPr>
          <p:cNvPr id="18486" name="Line 54"/>
          <p:cNvSpPr>
            <a:spLocks noChangeShapeType="1"/>
          </p:cNvSpPr>
          <p:nvPr/>
        </p:nvSpPr>
        <p:spPr bwMode="auto">
          <a:xfrm>
            <a:off x="7885113" y="2997200"/>
            <a:ext cx="431800" cy="0"/>
          </a:xfrm>
          <a:prstGeom prst="line">
            <a:avLst/>
          </a:prstGeom>
          <a:noFill/>
          <a:ln w="28575">
            <a:solidFill>
              <a:schemeClr val="tx1"/>
            </a:solidFill>
            <a:round/>
            <a:headEnd/>
            <a:tailEnd/>
          </a:ln>
        </p:spPr>
        <p:txBody>
          <a:bodyPr/>
          <a:lstStyle/>
          <a:p>
            <a:endParaRPr lang="ru-RU"/>
          </a:p>
        </p:txBody>
      </p:sp>
      <p:sp>
        <p:nvSpPr>
          <p:cNvPr id="18487" name="Oval 55"/>
          <p:cNvSpPr>
            <a:spLocks noChangeArrowheads="1"/>
          </p:cNvSpPr>
          <p:nvPr/>
        </p:nvSpPr>
        <p:spPr bwMode="auto">
          <a:xfrm>
            <a:off x="8047038" y="29464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90" name="Line 58"/>
          <p:cNvSpPr>
            <a:spLocks noChangeShapeType="1"/>
          </p:cNvSpPr>
          <p:nvPr/>
        </p:nvSpPr>
        <p:spPr bwMode="auto">
          <a:xfrm flipV="1">
            <a:off x="4038600" y="3841750"/>
            <a:ext cx="288925" cy="287338"/>
          </a:xfrm>
          <a:prstGeom prst="line">
            <a:avLst/>
          </a:prstGeom>
          <a:noFill/>
          <a:ln w="28575">
            <a:solidFill>
              <a:schemeClr val="tx1"/>
            </a:solidFill>
            <a:round/>
            <a:headEnd/>
            <a:tailEnd/>
          </a:ln>
        </p:spPr>
        <p:txBody>
          <a:bodyPr/>
          <a:lstStyle/>
          <a:p>
            <a:endParaRPr lang="ru-RU"/>
          </a:p>
        </p:txBody>
      </p:sp>
      <p:sp>
        <p:nvSpPr>
          <p:cNvPr id="18491" name="Line 59"/>
          <p:cNvSpPr>
            <a:spLocks noChangeShapeType="1"/>
          </p:cNvSpPr>
          <p:nvPr/>
        </p:nvSpPr>
        <p:spPr bwMode="auto">
          <a:xfrm>
            <a:off x="862013" y="3871913"/>
            <a:ext cx="306387" cy="306387"/>
          </a:xfrm>
          <a:prstGeom prst="line">
            <a:avLst/>
          </a:prstGeom>
          <a:noFill/>
          <a:ln w="28575">
            <a:solidFill>
              <a:schemeClr val="tx1"/>
            </a:solidFill>
            <a:round/>
            <a:headEnd/>
            <a:tailEnd/>
          </a:ln>
        </p:spPr>
        <p:txBody>
          <a:bodyPr/>
          <a:lstStyle/>
          <a:p>
            <a:endParaRPr lang="ru-RU"/>
          </a:p>
        </p:txBody>
      </p:sp>
      <p:sp>
        <p:nvSpPr>
          <p:cNvPr id="18492" name="Oval 60"/>
          <p:cNvSpPr>
            <a:spLocks noChangeArrowheads="1"/>
          </p:cNvSpPr>
          <p:nvPr/>
        </p:nvSpPr>
        <p:spPr bwMode="auto">
          <a:xfrm>
            <a:off x="971550" y="39671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93" name="Oval 61"/>
          <p:cNvSpPr>
            <a:spLocks noChangeArrowheads="1"/>
          </p:cNvSpPr>
          <p:nvPr/>
        </p:nvSpPr>
        <p:spPr bwMode="auto">
          <a:xfrm>
            <a:off x="4111625" y="39243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495" name="Line 63"/>
          <p:cNvSpPr>
            <a:spLocks noChangeShapeType="1"/>
          </p:cNvSpPr>
          <p:nvPr/>
        </p:nvSpPr>
        <p:spPr bwMode="auto">
          <a:xfrm>
            <a:off x="2105025" y="2320925"/>
            <a:ext cx="0" cy="287338"/>
          </a:xfrm>
          <a:prstGeom prst="line">
            <a:avLst/>
          </a:prstGeom>
          <a:noFill/>
          <a:ln w="19050">
            <a:solidFill>
              <a:schemeClr val="tx1"/>
            </a:solidFill>
            <a:round/>
            <a:headEnd/>
            <a:tailEnd/>
          </a:ln>
        </p:spPr>
        <p:txBody>
          <a:bodyPr/>
          <a:lstStyle/>
          <a:p>
            <a:endParaRPr lang="ru-RU"/>
          </a:p>
        </p:txBody>
      </p:sp>
      <p:sp>
        <p:nvSpPr>
          <p:cNvPr id="18496" name="Line 64"/>
          <p:cNvSpPr>
            <a:spLocks noChangeShapeType="1"/>
          </p:cNvSpPr>
          <p:nvPr/>
        </p:nvSpPr>
        <p:spPr bwMode="auto">
          <a:xfrm>
            <a:off x="3113088" y="2311400"/>
            <a:ext cx="0" cy="287338"/>
          </a:xfrm>
          <a:prstGeom prst="line">
            <a:avLst/>
          </a:prstGeom>
          <a:noFill/>
          <a:ln w="19050">
            <a:solidFill>
              <a:schemeClr val="tx1"/>
            </a:solidFill>
            <a:round/>
            <a:headEnd/>
            <a:tailEnd/>
          </a:ln>
        </p:spPr>
        <p:txBody>
          <a:bodyPr/>
          <a:lstStyle/>
          <a:p>
            <a:endParaRPr lang="ru-RU"/>
          </a:p>
        </p:txBody>
      </p:sp>
      <p:sp>
        <p:nvSpPr>
          <p:cNvPr id="18497" name="Line 65"/>
          <p:cNvSpPr>
            <a:spLocks noChangeShapeType="1"/>
          </p:cNvSpPr>
          <p:nvPr/>
        </p:nvSpPr>
        <p:spPr bwMode="auto">
          <a:xfrm>
            <a:off x="4337050" y="2276475"/>
            <a:ext cx="0" cy="287338"/>
          </a:xfrm>
          <a:prstGeom prst="line">
            <a:avLst/>
          </a:prstGeom>
          <a:noFill/>
          <a:ln w="19050">
            <a:solidFill>
              <a:schemeClr val="tx1"/>
            </a:solidFill>
            <a:round/>
            <a:headEnd/>
            <a:tailEnd/>
          </a:ln>
        </p:spPr>
        <p:txBody>
          <a:bodyPr/>
          <a:lstStyle/>
          <a:p>
            <a:endParaRPr lang="ru-RU"/>
          </a:p>
        </p:txBody>
      </p:sp>
      <p:sp>
        <p:nvSpPr>
          <p:cNvPr id="18498" name="Line 66"/>
          <p:cNvSpPr>
            <a:spLocks noChangeShapeType="1"/>
          </p:cNvSpPr>
          <p:nvPr/>
        </p:nvSpPr>
        <p:spPr bwMode="auto">
          <a:xfrm>
            <a:off x="4284663" y="5829300"/>
            <a:ext cx="0" cy="287338"/>
          </a:xfrm>
          <a:prstGeom prst="line">
            <a:avLst/>
          </a:prstGeom>
          <a:noFill/>
          <a:ln w="19050">
            <a:solidFill>
              <a:schemeClr val="tx1"/>
            </a:solidFill>
            <a:round/>
            <a:headEnd/>
            <a:tailEnd/>
          </a:ln>
        </p:spPr>
        <p:txBody>
          <a:bodyPr/>
          <a:lstStyle/>
          <a:p>
            <a:endParaRPr lang="ru-RU"/>
          </a:p>
        </p:txBody>
      </p:sp>
      <p:sp>
        <p:nvSpPr>
          <p:cNvPr id="18499" name="Line 67"/>
          <p:cNvSpPr>
            <a:spLocks noChangeShapeType="1"/>
          </p:cNvSpPr>
          <p:nvPr/>
        </p:nvSpPr>
        <p:spPr bwMode="auto">
          <a:xfrm flipH="1">
            <a:off x="881063" y="2292350"/>
            <a:ext cx="142875" cy="287338"/>
          </a:xfrm>
          <a:prstGeom prst="line">
            <a:avLst/>
          </a:prstGeom>
          <a:noFill/>
          <a:ln w="19050">
            <a:solidFill>
              <a:schemeClr val="tx1"/>
            </a:solidFill>
            <a:round/>
            <a:headEnd/>
            <a:tailEnd/>
          </a:ln>
        </p:spPr>
        <p:txBody>
          <a:bodyPr/>
          <a:lstStyle/>
          <a:p>
            <a:endParaRPr lang="ru-RU"/>
          </a:p>
        </p:txBody>
      </p:sp>
      <p:sp>
        <p:nvSpPr>
          <p:cNvPr id="18500" name="Line 68"/>
          <p:cNvSpPr>
            <a:spLocks noChangeShapeType="1"/>
          </p:cNvSpPr>
          <p:nvPr/>
        </p:nvSpPr>
        <p:spPr bwMode="auto">
          <a:xfrm flipH="1">
            <a:off x="971550" y="5805488"/>
            <a:ext cx="142875" cy="287337"/>
          </a:xfrm>
          <a:prstGeom prst="line">
            <a:avLst/>
          </a:prstGeom>
          <a:noFill/>
          <a:ln w="19050">
            <a:solidFill>
              <a:schemeClr val="tx1"/>
            </a:solidFill>
            <a:round/>
            <a:headEnd/>
            <a:tailEnd/>
          </a:ln>
        </p:spPr>
        <p:txBody>
          <a:bodyPr/>
          <a:lstStyle/>
          <a:p>
            <a:endParaRPr lang="ru-RU"/>
          </a:p>
        </p:txBody>
      </p:sp>
      <p:sp>
        <p:nvSpPr>
          <p:cNvPr id="18501" name="Line 69"/>
          <p:cNvSpPr>
            <a:spLocks noChangeShapeType="1"/>
          </p:cNvSpPr>
          <p:nvPr/>
        </p:nvSpPr>
        <p:spPr bwMode="auto">
          <a:xfrm>
            <a:off x="1023938" y="2276475"/>
            <a:ext cx="144462" cy="360363"/>
          </a:xfrm>
          <a:prstGeom prst="line">
            <a:avLst/>
          </a:prstGeom>
          <a:noFill/>
          <a:ln w="19050">
            <a:solidFill>
              <a:schemeClr val="tx1"/>
            </a:solidFill>
            <a:round/>
            <a:headEnd/>
            <a:tailEnd/>
          </a:ln>
        </p:spPr>
        <p:txBody>
          <a:bodyPr/>
          <a:lstStyle/>
          <a:p>
            <a:endParaRPr lang="ru-RU"/>
          </a:p>
        </p:txBody>
      </p:sp>
      <p:sp>
        <p:nvSpPr>
          <p:cNvPr id="18502" name="Line 70"/>
          <p:cNvSpPr>
            <a:spLocks noChangeShapeType="1"/>
          </p:cNvSpPr>
          <p:nvPr/>
        </p:nvSpPr>
        <p:spPr bwMode="auto">
          <a:xfrm>
            <a:off x="1116013" y="5805488"/>
            <a:ext cx="144462" cy="287337"/>
          </a:xfrm>
          <a:prstGeom prst="line">
            <a:avLst/>
          </a:prstGeom>
          <a:noFill/>
          <a:ln w="19050">
            <a:solidFill>
              <a:schemeClr val="tx1"/>
            </a:solidFill>
            <a:round/>
            <a:headEnd/>
            <a:tailEnd/>
          </a:ln>
        </p:spPr>
        <p:txBody>
          <a:bodyPr/>
          <a:lstStyle/>
          <a:p>
            <a:endParaRPr lang="ru-RU"/>
          </a:p>
        </p:txBody>
      </p:sp>
      <p:sp>
        <p:nvSpPr>
          <p:cNvPr id="18503" name="Oval 71"/>
          <p:cNvSpPr>
            <a:spLocks noChangeArrowheads="1"/>
          </p:cNvSpPr>
          <p:nvPr/>
        </p:nvSpPr>
        <p:spPr bwMode="auto">
          <a:xfrm>
            <a:off x="971550" y="22193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04" name="Oval 72"/>
          <p:cNvSpPr>
            <a:spLocks noChangeArrowheads="1"/>
          </p:cNvSpPr>
          <p:nvPr/>
        </p:nvSpPr>
        <p:spPr bwMode="auto">
          <a:xfrm>
            <a:off x="1062038" y="57578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05" name="Oval 73"/>
          <p:cNvSpPr>
            <a:spLocks noChangeArrowheads="1"/>
          </p:cNvSpPr>
          <p:nvPr/>
        </p:nvSpPr>
        <p:spPr bwMode="auto">
          <a:xfrm>
            <a:off x="4284663" y="222408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06" name="Oval 74"/>
          <p:cNvSpPr>
            <a:spLocks noChangeArrowheads="1"/>
          </p:cNvSpPr>
          <p:nvPr/>
        </p:nvSpPr>
        <p:spPr bwMode="auto">
          <a:xfrm>
            <a:off x="4230688" y="57531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18" name="Freeform 86"/>
          <p:cNvSpPr>
            <a:spLocks/>
          </p:cNvSpPr>
          <p:nvPr/>
        </p:nvSpPr>
        <p:spPr bwMode="auto">
          <a:xfrm>
            <a:off x="5508625" y="4508500"/>
            <a:ext cx="2303463" cy="835025"/>
          </a:xfrm>
          <a:custGeom>
            <a:avLst/>
            <a:gdLst>
              <a:gd name="T0" fmla="*/ 2 w 1451"/>
              <a:gd name="T1" fmla="*/ 0 h 526"/>
              <a:gd name="T2" fmla="*/ 0 w 1451"/>
              <a:gd name="T3" fmla="*/ 526 h 526"/>
              <a:gd name="T4" fmla="*/ 1451 w 1451"/>
              <a:gd name="T5" fmla="*/ 526 h 526"/>
              <a:gd name="T6" fmla="*/ 1451 w 1451"/>
              <a:gd name="T7" fmla="*/ 27 h 526"/>
              <a:gd name="T8" fmla="*/ 0 60000 65536"/>
              <a:gd name="T9" fmla="*/ 0 60000 65536"/>
              <a:gd name="T10" fmla="*/ 0 60000 65536"/>
              <a:gd name="T11" fmla="*/ 0 60000 65536"/>
              <a:gd name="T12" fmla="*/ 0 w 1451"/>
              <a:gd name="T13" fmla="*/ 0 h 526"/>
              <a:gd name="T14" fmla="*/ 1451 w 1451"/>
              <a:gd name="T15" fmla="*/ 526 h 526"/>
            </a:gdLst>
            <a:ahLst/>
            <a:cxnLst>
              <a:cxn ang="T8">
                <a:pos x="T0" y="T1"/>
              </a:cxn>
              <a:cxn ang="T9">
                <a:pos x="T2" y="T3"/>
              </a:cxn>
              <a:cxn ang="T10">
                <a:pos x="T4" y="T5"/>
              </a:cxn>
              <a:cxn ang="T11">
                <a:pos x="T6" y="T7"/>
              </a:cxn>
            </a:cxnLst>
            <a:rect l="T12" t="T13" r="T14" b="T15"/>
            <a:pathLst>
              <a:path w="1451" h="526">
                <a:moveTo>
                  <a:pt x="2" y="0"/>
                </a:moveTo>
                <a:lnTo>
                  <a:pt x="0" y="526"/>
                </a:lnTo>
                <a:lnTo>
                  <a:pt x="1451" y="526"/>
                </a:lnTo>
                <a:lnTo>
                  <a:pt x="1451" y="27"/>
                </a:lnTo>
              </a:path>
            </a:pathLst>
          </a:custGeom>
          <a:noFill/>
          <a:ln w="28575" cmpd="sng">
            <a:solidFill>
              <a:schemeClr val="tx1"/>
            </a:solidFill>
            <a:round/>
            <a:headEnd/>
            <a:tailEnd/>
          </a:ln>
        </p:spPr>
        <p:txBody>
          <a:bodyPr/>
          <a:lstStyle/>
          <a:p>
            <a:endParaRPr lang="ru-RU"/>
          </a:p>
        </p:txBody>
      </p:sp>
      <p:sp>
        <p:nvSpPr>
          <p:cNvPr id="18519" name="Freeform 87"/>
          <p:cNvSpPr>
            <a:spLocks/>
          </p:cNvSpPr>
          <p:nvPr/>
        </p:nvSpPr>
        <p:spPr bwMode="auto">
          <a:xfrm>
            <a:off x="4859338" y="4508500"/>
            <a:ext cx="3527425" cy="865188"/>
          </a:xfrm>
          <a:custGeom>
            <a:avLst/>
            <a:gdLst>
              <a:gd name="T0" fmla="*/ 0 w 2222"/>
              <a:gd name="T1" fmla="*/ 545 h 545"/>
              <a:gd name="T2" fmla="*/ 408 w 2222"/>
              <a:gd name="T3" fmla="*/ 0 h 545"/>
              <a:gd name="T4" fmla="*/ 635 w 2222"/>
              <a:gd name="T5" fmla="*/ 182 h 545"/>
              <a:gd name="T6" fmla="*/ 861 w 2222"/>
              <a:gd name="T7" fmla="*/ 273 h 545"/>
              <a:gd name="T8" fmla="*/ 1134 w 2222"/>
              <a:gd name="T9" fmla="*/ 318 h 545"/>
              <a:gd name="T10" fmla="*/ 1406 w 2222"/>
              <a:gd name="T11" fmla="*/ 273 h 545"/>
              <a:gd name="T12" fmla="*/ 1633 w 2222"/>
              <a:gd name="T13" fmla="*/ 182 h 545"/>
              <a:gd name="T14" fmla="*/ 1859 w 2222"/>
              <a:gd name="T15" fmla="*/ 0 h 545"/>
              <a:gd name="T16" fmla="*/ 2222 w 2222"/>
              <a:gd name="T17" fmla="*/ 545 h 5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2"/>
              <a:gd name="T28" fmla="*/ 0 h 545"/>
              <a:gd name="T29" fmla="*/ 2222 w 2222"/>
              <a:gd name="T30" fmla="*/ 545 h 5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2" h="545">
                <a:moveTo>
                  <a:pt x="0" y="545"/>
                </a:moveTo>
                <a:lnTo>
                  <a:pt x="408" y="0"/>
                </a:lnTo>
                <a:lnTo>
                  <a:pt x="635" y="182"/>
                </a:lnTo>
                <a:lnTo>
                  <a:pt x="861" y="273"/>
                </a:lnTo>
                <a:lnTo>
                  <a:pt x="1134" y="318"/>
                </a:lnTo>
                <a:lnTo>
                  <a:pt x="1406" y="273"/>
                </a:lnTo>
                <a:lnTo>
                  <a:pt x="1633" y="182"/>
                </a:lnTo>
                <a:lnTo>
                  <a:pt x="1859" y="0"/>
                </a:lnTo>
                <a:lnTo>
                  <a:pt x="2222" y="545"/>
                </a:lnTo>
              </a:path>
            </a:pathLst>
          </a:custGeom>
          <a:noFill/>
          <a:ln w="28575" cmpd="sng">
            <a:solidFill>
              <a:schemeClr val="tx1"/>
            </a:solidFill>
            <a:round/>
            <a:headEnd/>
            <a:tailEnd/>
          </a:ln>
        </p:spPr>
        <p:txBody>
          <a:bodyPr/>
          <a:lstStyle/>
          <a:p>
            <a:endParaRPr lang="ru-RU"/>
          </a:p>
        </p:txBody>
      </p:sp>
      <p:sp>
        <p:nvSpPr>
          <p:cNvPr id="18520" name="Line 88"/>
          <p:cNvSpPr>
            <a:spLocks noChangeShapeType="1"/>
          </p:cNvSpPr>
          <p:nvPr/>
        </p:nvSpPr>
        <p:spPr bwMode="auto">
          <a:xfrm>
            <a:off x="5867400" y="4772025"/>
            <a:ext cx="0" cy="576263"/>
          </a:xfrm>
          <a:prstGeom prst="line">
            <a:avLst/>
          </a:prstGeom>
          <a:noFill/>
          <a:ln w="28575">
            <a:solidFill>
              <a:schemeClr val="tx1"/>
            </a:solidFill>
            <a:round/>
            <a:headEnd/>
            <a:tailEnd/>
          </a:ln>
        </p:spPr>
        <p:txBody>
          <a:bodyPr/>
          <a:lstStyle/>
          <a:p>
            <a:endParaRPr lang="ru-RU"/>
          </a:p>
        </p:txBody>
      </p:sp>
      <p:sp>
        <p:nvSpPr>
          <p:cNvPr id="18521" name="Line 89"/>
          <p:cNvSpPr>
            <a:spLocks noChangeShapeType="1"/>
          </p:cNvSpPr>
          <p:nvPr/>
        </p:nvSpPr>
        <p:spPr bwMode="auto">
          <a:xfrm>
            <a:off x="6256338" y="4941888"/>
            <a:ext cx="0" cy="358775"/>
          </a:xfrm>
          <a:prstGeom prst="line">
            <a:avLst/>
          </a:prstGeom>
          <a:noFill/>
          <a:ln w="28575">
            <a:solidFill>
              <a:schemeClr val="tx1"/>
            </a:solidFill>
            <a:round/>
            <a:headEnd/>
            <a:tailEnd/>
          </a:ln>
        </p:spPr>
        <p:txBody>
          <a:bodyPr/>
          <a:lstStyle/>
          <a:p>
            <a:endParaRPr lang="ru-RU"/>
          </a:p>
        </p:txBody>
      </p:sp>
      <p:sp>
        <p:nvSpPr>
          <p:cNvPr id="18522" name="Line 90"/>
          <p:cNvSpPr>
            <a:spLocks noChangeShapeType="1"/>
          </p:cNvSpPr>
          <p:nvPr/>
        </p:nvSpPr>
        <p:spPr bwMode="auto">
          <a:xfrm>
            <a:off x="6635750" y="5013325"/>
            <a:ext cx="0" cy="287338"/>
          </a:xfrm>
          <a:prstGeom prst="line">
            <a:avLst/>
          </a:prstGeom>
          <a:noFill/>
          <a:ln w="28575">
            <a:solidFill>
              <a:schemeClr val="tx1"/>
            </a:solidFill>
            <a:round/>
            <a:headEnd/>
            <a:tailEnd/>
          </a:ln>
        </p:spPr>
        <p:txBody>
          <a:bodyPr/>
          <a:lstStyle/>
          <a:p>
            <a:endParaRPr lang="ru-RU"/>
          </a:p>
        </p:txBody>
      </p:sp>
      <p:sp>
        <p:nvSpPr>
          <p:cNvPr id="18523" name="Line 91"/>
          <p:cNvSpPr>
            <a:spLocks noChangeShapeType="1"/>
          </p:cNvSpPr>
          <p:nvPr/>
        </p:nvSpPr>
        <p:spPr bwMode="auto">
          <a:xfrm>
            <a:off x="7048500" y="4941888"/>
            <a:ext cx="0" cy="358775"/>
          </a:xfrm>
          <a:prstGeom prst="line">
            <a:avLst/>
          </a:prstGeom>
          <a:noFill/>
          <a:ln w="28575">
            <a:solidFill>
              <a:schemeClr val="tx1"/>
            </a:solidFill>
            <a:round/>
            <a:headEnd/>
            <a:tailEnd/>
          </a:ln>
        </p:spPr>
        <p:txBody>
          <a:bodyPr/>
          <a:lstStyle/>
          <a:p>
            <a:endParaRPr lang="ru-RU"/>
          </a:p>
        </p:txBody>
      </p:sp>
      <p:sp>
        <p:nvSpPr>
          <p:cNvPr id="18524" name="Line 92"/>
          <p:cNvSpPr>
            <a:spLocks noChangeShapeType="1"/>
          </p:cNvSpPr>
          <p:nvPr/>
        </p:nvSpPr>
        <p:spPr bwMode="auto">
          <a:xfrm>
            <a:off x="7451725" y="4759325"/>
            <a:ext cx="0" cy="576263"/>
          </a:xfrm>
          <a:prstGeom prst="line">
            <a:avLst/>
          </a:prstGeom>
          <a:noFill/>
          <a:ln w="28575">
            <a:solidFill>
              <a:schemeClr val="tx1"/>
            </a:solidFill>
            <a:round/>
            <a:headEnd/>
            <a:tailEnd/>
          </a:ln>
        </p:spPr>
        <p:txBody>
          <a:bodyPr/>
          <a:lstStyle/>
          <a:p>
            <a:endParaRPr lang="ru-RU"/>
          </a:p>
        </p:txBody>
      </p:sp>
      <p:sp>
        <p:nvSpPr>
          <p:cNvPr id="18525" name="Oval 93"/>
          <p:cNvSpPr>
            <a:spLocks noChangeArrowheads="1"/>
          </p:cNvSpPr>
          <p:nvPr/>
        </p:nvSpPr>
        <p:spPr bwMode="auto">
          <a:xfrm>
            <a:off x="5461000" y="44577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26" name="Oval 94"/>
          <p:cNvSpPr>
            <a:spLocks noChangeArrowheads="1"/>
          </p:cNvSpPr>
          <p:nvPr/>
        </p:nvSpPr>
        <p:spPr bwMode="auto">
          <a:xfrm>
            <a:off x="7399338" y="47371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27" name="Oval 95"/>
          <p:cNvSpPr>
            <a:spLocks noChangeArrowheads="1"/>
          </p:cNvSpPr>
          <p:nvPr/>
        </p:nvSpPr>
        <p:spPr bwMode="auto">
          <a:xfrm>
            <a:off x="6991350" y="48863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28" name="Oval 96"/>
          <p:cNvSpPr>
            <a:spLocks noChangeArrowheads="1"/>
          </p:cNvSpPr>
          <p:nvPr/>
        </p:nvSpPr>
        <p:spPr bwMode="auto">
          <a:xfrm>
            <a:off x="6578600" y="49577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29" name="Oval 97"/>
          <p:cNvSpPr>
            <a:spLocks noChangeArrowheads="1"/>
          </p:cNvSpPr>
          <p:nvPr/>
        </p:nvSpPr>
        <p:spPr bwMode="auto">
          <a:xfrm>
            <a:off x="5810250" y="47371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0" name="Oval 98"/>
          <p:cNvSpPr>
            <a:spLocks noChangeArrowheads="1"/>
          </p:cNvSpPr>
          <p:nvPr/>
        </p:nvSpPr>
        <p:spPr bwMode="auto">
          <a:xfrm>
            <a:off x="6199188" y="48942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1" name="Oval 99"/>
          <p:cNvSpPr>
            <a:spLocks noChangeArrowheads="1"/>
          </p:cNvSpPr>
          <p:nvPr/>
        </p:nvSpPr>
        <p:spPr bwMode="auto">
          <a:xfrm>
            <a:off x="7759700" y="44577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2" name="Oval 100"/>
          <p:cNvSpPr>
            <a:spLocks noChangeArrowheads="1"/>
          </p:cNvSpPr>
          <p:nvPr/>
        </p:nvSpPr>
        <p:spPr bwMode="auto">
          <a:xfrm>
            <a:off x="6202363" y="52244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3" name="Oval 101"/>
          <p:cNvSpPr>
            <a:spLocks noChangeArrowheads="1"/>
          </p:cNvSpPr>
          <p:nvPr/>
        </p:nvSpPr>
        <p:spPr bwMode="auto">
          <a:xfrm>
            <a:off x="6578600" y="52244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4" name="Oval 102"/>
          <p:cNvSpPr>
            <a:spLocks noChangeArrowheads="1"/>
          </p:cNvSpPr>
          <p:nvPr/>
        </p:nvSpPr>
        <p:spPr bwMode="auto">
          <a:xfrm>
            <a:off x="6991350" y="52165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5" name="Oval 103"/>
          <p:cNvSpPr>
            <a:spLocks noChangeArrowheads="1"/>
          </p:cNvSpPr>
          <p:nvPr/>
        </p:nvSpPr>
        <p:spPr bwMode="auto">
          <a:xfrm>
            <a:off x="7399338" y="52165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8" name="Oval 106"/>
          <p:cNvSpPr>
            <a:spLocks noChangeArrowheads="1"/>
          </p:cNvSpPr>
          <p:nvPr/>
        </p:nvSpPr>
        <p:spPr bwMode="auto">
          <a:xfrm>
            <a:off x="5810250" y="52181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39" name="Rectangle 107" descr="Светлый диагональный 2"/>
          <p:cNvSpPr>
            <a:spLocks noChangeArrowheads="1"/>
          </p:cNvSpPr>
          <p:nvPr/>
        </p:nvSpPr>
        <p:spPr bwMode="auto">
          <a:xfrm>
            <a:off x="5254625" y="5657850"/>
            <a:ext cx="503238"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540" name="Rectangle 108" descr="Светлый диагональный 2"/>
          <p:cNvSpPr>
            <a:spLocks noChangeArrowheads="1"/>
          </p:cNvSpPr>
          <p:nvPr/>
        </p:nvSpPr>
        <p:spPr bwMode="auto">
          <a:xfrm>
            <a:off x="4643438" y="5373688"/>
            <a:ext cx="431800" cy="144462"/>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541" name="Rectangle 109" descr="Светлый диагональный 2"/>
          <p:cNvSpPr>
            <a:spLocks noChangeArrowheads="1"/>
          </p:cNvSpPr>
          <p:nvPr/>
        </p:nvSpPr>
        <p:spPr bwMode="auto">
          <a:xfrm>
            <a:off x="7608888" y="5661025"/>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542" name="Rectangle 110" descr="Светлый диагональный 2"/>
          <p:cNvSpPr>
            <a:spLocks noChangeArrowheads="1"/>
          </p:cNvSpPr>
          <p:nvPr/>
        </p:nvSpPr>
        <p:spPr bwMode="auto">
          <a:xfrm>
            <a:off x="8172450" y="5372100"/>
            <a:ext cx="431800"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8543" name="Line 111"/>
          <p:cNvSpPr>
            <a:spLocks noChangeShapeType="1"/>
          </p:cNvSpPr>
          <p:nvPr/>
        </p:nvSpPr>
        <p:spPr bwMode="auto">
          <a:xfrm>
            <a:off x="7812088" y="5373688"/>
            <a:ext cx="0" cy="287337"/>
          </a:xfrm>
          <a:prstGeom prst="line">
            <a:avLst/>
          </a:prstGeom>
          <a:noFill/>
          <a:ln w="19050">
            <a:solidFill>
              <a:schemeClr val="tx1"/>
            </a:solidFill>
            <a:round/>
            <a:headEnd/>
            <a:tailEnd/>
          </a:ln>
        </p:spPr>
        <p:txBody>
          <a:bodyPr/>
          <a:lstStyle/>
          <a:p>
            <a:endParaRPr lang="ru-RU"/>
          </a:p>
        </p:txBody>
      </p:sp>
      <p:sp>
        <p:nvSpPr>
          <p:cNvPr id="18544" name="Line 112"/>
          <p:cNvSpPr>
            <a:spLocks noChangeShapeType="1"/>
          </p:cNvSpPr>
          <p:nvPr/>
        </p:nvSpPr>
        <p:spPr bwMode="auto">
          <a:xfrm flipH="1">
            <a:off x="5364163" y="5373688"/>
            <a:ext cx="142875" cy="287337"/>
          </a:xfrm>
          <a:prstGeom prst="line">
            <a:avLst/>
          </a:prstGeom>
          <a:noFill/>
          <a:ln w="19050">
            <a:solidFill>
              <a:schemeClr val="tx1"/>
            </a:solidFill>
            <a:round/>
            <a:headEnd/>
            <a:tailEnd/>
          </a:ln>
        </p:spPr>
        <p:txBody>
          <a:bodyPr/>
          <a:lstStyle/>
          <a:p>
            <a:endParaRPr lang="ru-RU"/>
          </a:p>
        </p:txBody>
      </p:sp>
      <p:sp>
        <p:nvSpPr>
          <p:cNvPr id="18545" name="Line 113"/>
          <p:cNvSpPr>
            <a:spLocks noChangeShapeType="1"/>
          </p:cNvSpPr>
          <p:nvPr/>
        </p:nvSpPr>
        <p:spPr bwMode="auto">
          <a:xfrm>
            <a:off x="5508625" y="5326063"/>
            <a:ext cx="144463" cy="360362"/>
          </a:xfrm>
          <a:prstGeom prst="line">
            <a:avLst/>
          </a:prstGeom>
          <a:noFill/>
          <a:ln w="19050">
            <a:solidFill>
              <a:schemeClr val="tx1"/>
            </a:solidFill>
            <a:round/>
            <a:headEnd/>
            <a:tailEnd/>
          </a:ln>
        </p:spPr>
        <p:txBody>
          <a:bodyPr/>
          <a:lstStyle/>
          <a:p>
            <a:endParaRPr lang="ru-RU"/>
          </a:p>
        </p:txBody>
      </p:sp>
      <p:sp>
        <p:nvSpPr>
          <p:cNvPr id="18546" name="Oval 114"/>
          <p:cNvSpPr>
            <a:spLocks noChangeArrowheads="1"/>
          </p:cNvSpPr>
          <p:nvPr/>
        </p:nvSpPr>
        <p:spPr bwMode="auto">
          <a:xfrm>
            <a:off x="5454650" y="529431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47" name="Oval 115"/>
          <p:cNvSpPr>
            <a:spLocks noChangeArrowheads="1"/>
          </p:cNvSpPr>
          <p:nvPr/>
        </p:nvSpPr>
        <p:spPr bwMode="auto">
          <a:xfrm>
            <a:off x="7754938" y="52800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0" name="Line 118"/>
          <p:cNvSpPr>
            <a:spLocks noChangeShapeType="1"/>
          </p:cNvSpPr>
          <p:nvPr/>
        </p:nvSpPr>
        <p:spPr bwMode="auto">
          <a:xfrm>
            <a:off x="8172450" y="5373688"/>
            <a:ext cx="431800" cy="0"/>
          </a:xfrm>
          <a:prstGeom prst="line">
            <a:avLst/>
          </a:prstGeom>
          <a:noFill/>
          <a:ln w="28575">
            <a:solidFill>
              <a:schemeClr val="tx1"/>
            </a:solidFill>
            <a:round/>
            <a:headEnd/>
            <a:tailEnd/>
          </a:ln>
        </p:spPr>
        <p:txBody>
          <a:bodyPr/>
          <a:lstStyle/>
          <a:p>
            <a:endParaRPr lang="ru-RU"/>
          </a:p>
        </p:txBody>
      </p:sp>
      <p:sp>
        <p:nvSpPr>
          <p:cNvPr id="18551" name="Line 119"/>
          <p:cNvSpPr>
            <a:spLocks noChangeShapeType="1"/>
          </p:cNvSpPr>
          <p:nvPr/>
        </p:nvSpPr>
        <p:spPr bwMode="auto">
          <a:xfrm>
            <a:off x="7608888" y="5661025"/>
            <a:ext cx="431800" cy="0"/>
          </a:xfrm>
          <a:prstGeom prst="line">
            <a:avLst/>
          </a:prstGeom>
          <a:noFill/>
          <a:ln w="28575">
            <a:solidFill>
              <a:schemeClr val="tx1"/>
            </a:solidFill>
            <a:round/>
            <a:headEnd/>
            <a:tailEnd/>
          </a:ln>
        </p:spPr>
        <p:txBody>
          <a:bodyPr/>
          <a:lstStyle/>
          <a:p>
            <a:endParaRPr lang="ru-RU"/>
          </a:p>
        </p:txBody>
      </p:sp>
      <p:sp>
        <p:nvSpPr>
          <p:cNvPr id="18552" name="Line 120"/>
          <p:cNvSpPr>
            <a:spLocks noChangeShapeType="1"/>
          </p:cNvSpPr>
          <p:nvPr/>
        </p:nvSpPr>
        <p:spPr bwMode="auto">
          <a:xfrm>
            <a:off x="4643438" y="5373688"/>
            <a:ext cx="433387" cy="0"/>
          </a:xfrm>
          <a:prstGeom prst="line">
            <a:avLst/>
          </a:prstGeom>
          <a:noFill/>
          <a:ln w="28575">
            <a:solidFill>
              <a:schemeClr val="tx1"/>
            </a:solidFill>
            <a:round/>
            <a:headEnd/>
            <a:tailEnd/>
          </a:ln>
        </p:spPr>
        <p:txBody>
          <a:bodyPr/>
          <a:lstStyle/>
          <a:p>
            <a:endParaRPr lang="ru-RU"/>
          </a:p>
        </p:txBody>
      </p:sp>
      <p:sp>
        <p:nvSpPr>
          <p:cNvPr id="18553" name="Line 121"/>
          <p:cNvSpPr>
            <a:spLocks noChangeShapeType="1"/>
          </p:cNvSpPr>
          <p:nvPr/>
        </p:nvSpPr>
        <p:spPr bwMode="auto">
          <a:xfrm>
            <a:off x="5245100" y="5661025"/>
            <a:ext cx="503238" cy="0"/>
          </a:xfrm>
          <a:prstGeom prst="line">
            <a:avLst/>
          </a:prstGeom>
          <a:noFill/>
          <a:ln w="28575">
            <a:solidFill>
              <a:schemeClr val="tx1"/>
            </a:solidFill>
            <a:round/>
            <a:headEnd/>
            <a:tailEnd/>
          </a:ln>
        </p:spPr>
        <p:txBody>
          <a:bodyPr/>
          <a:lstStyle/>
          <a:p>
            <a:endParaRPr lang="ru-RU"/>
          </a:p>
        </p:txBody>
      </p:sp>
      <p:sp>
        <p:nvSpPr>
          <p:cNvPr id="18554" name="Oval 122"/>
          <p:cNvSpPr>
            <a:spLocks noChangeArrowheads="1"/>
          </p:cNvSpPr>
          <p:nvPr/>
        </p:nvSpPr>
        <p:spPr bwMode="auto">
          <a:xfrm>
            <a:off x="4797425" y="532288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5" name="Oval 123"/>
          <p:cNvSpPr>
            <a:spLocks noChangeArrowheads="1"/>
          </p:cNvSpPr>
          <p:nvPr/>
        </p:nvSpPr>
        <p:spPr bwMode="auto">
          <a:xfrm>
            <a:off x="7762875" y="56038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6" name="Oval 124"/>
          <p:cNvSpPr>
            <a:spLocks noChangeArrowheads="1"/>
          </p:cNvSpPr>
          <p:nvPr/>
        </p:nvSpPr>
        <p:spPr bwMode="auto">
          <a:xfrm>
            <a:off x="8326438" y="53260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7" name="Oval 125"/>
          <p:cNvSpPr>
            <a:spLocks noChangeArrowheads="1"/>
          </p:cNvSpPr>
          <p:nvPr/>
        </p:nvSpPr>
        <p:spPr bwMode="auto">
          <a:xfrm>
            <a:off x="5589588" y="56086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8" name="Oval 126"/>
          <p:cNvSpPr>
            <a:spLocks noChangeArrowheads="1"/>
          </p:cNvSpPr>
          <p:nvPr/>
        </p:nvSpPr>
        <p:spPr bwMode="auto">
          <a:xfrm>
            <a:off x="5330825" y="56070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59" name="Text Box 127"/>
          <p:cNvSpPr txBox="1">
            <a:spLocks noChangeArrowheads="1"/>
          </p:cNvSpPr>
          <p:nvPr/>
        </p:nvSpPr>
        <p:spPr bwMode="auto">
          <a:xfrm>
            <a:off x="1609725" y="1844675"/>
            <a:ext cx="2089150" cy="396875"/>
          </a:xfrm>
          <a:prstGeom prst="rect">
            <a:avLst/>
          </a:prstGeom>
          <a:noFill/>
          <a:ln w="9525">
            <a:noFill/>
            <a:miter lim="800000"/>
            <a:headEnd/>
            <a:tailEnd/>
          </a:ln>
        </p:spPr>
        <p:txBody>
          <a:bodyPr>
            <a:spAutoFit/>
          </a:bodyPr>
          <a:lstStyle/>
          <a:p>
            <a:pPr>
              <a:spcBef>
                <a:spcPct val="50000"/>
              </a:spcBef>
            </a:pPr>
            <a:r>
              <a:rPr lang="ru-RU" sz="2000" dirty="0" err="1" smtClean="0">
                <a:latin typeface="Arial Black" pitchFamily="34" charset="0"/>
              </a:rPr>
              <a:t>Балкалар</a:t>
            </a:r>
            <a:endParaRPr lang="ru-RU" sz="2000" dirty="0">
              <a:latin typeface="Arial Black" pitchFamily="34" charset="0"/>
            </a:endParaRPr>
          </a:p>
        </p:txBody>
      </p:sp>
      <p:sp>
        <p:nvSpPr>
          <p:cNvPr id="18560" name="Text Box 128"/>
          <p:cNvSpPr txBox="1">
            <a:spLocks noChangeArrowheads="1"/>
          </p:cNvSpPr>
          <p:nvPr/>
        </p:nvSpPr>
        <p:spPr bwMode="auto">
          <a:xfrm>
            <a:off x="6011242" y="3176141"/>
            <a:ext cx="2089150" cy="396875"/>
          </a:xfrm>
          <a:prstGeom prst="rect">
            <a:avLst/>
          </a:prstGeom>
          <a:noFill/>
          <a:ln w="9525">
            <a:noFill/>
            <a:miter lim="800000"/>
            <a:headEnd/>
            <a:tailEnd/>
          </a:ln>
        </p:spPr>
        <p:txBody>
          <a:bodyPr>
            <a:spAutoFit/>
          </a:bodyPr>
          <a:lstStyle/>
          <a:p>
            <a:pPr>
              <a:spcBef>
                <a:spcPct val="50000"/>
              </a:spcBef>
            </a:pPr>
            <a:r>
              <a:rPr lang="ru-RU" sz="2000" dirty="0" err="1" smtClean="0">
                <a:latin typeface="Arial Black" pitchFamily="34" charset="0"/>
              </a:rPr>
              <a:t>Рамалар</a:t>
            </a:r>
            <a:endParaRPr lang="ru-RU" sz="2000" dirty="0">
              <a:latin typeface="Arial Black" pitchFamily="34" charset="0"/>
            </a:endParaRPr>
          </a:p>
        </p:txBody>
      </p:sp>
      <p:sp>
        <p:nvSpPr>
          <p:cNvPr id="18561" name="Text Box 129"/>
          <p:cNvSpPr txBox="1">
            <a:spLocks noChangeArrowheads="1"/>
          </p:cNvSpPr>
          <p:nvPr/>
        </p:nvSpPr>
        <p:spPr bwMode="auto">
          <a:xfrm>
            <a:off x="1619250" y="3644900"/>
            <a:ext cx="2089150" cy="396875"/>
          </a:xfrm>
          <a:prstGeom prst="rect">
            <a:avLst/>
          </a:prstGeom>
          <a:noFill/>
          <a:ln w="9525">
            <a:noFill/>
            <a:miter lim="800000"/>
            <a:headEnd/>
            <a:tailEnd/>
          </a:ln>
        </p:spPr>
        <p:txBody>
          <a:bodyPr>
            <a:spAutoFit/>
          </a:bodyPr>
          <a:lstStyle/>
          <a:p>
            <a:pPr>
              <a:spcBef>
                <a:spcPct val="50000"/>
              </a:spcBef>
            </a:pPr>
            <a:r>
              <a:rPr lang="ru-RU" sz="2000" dirty="0" smtClean="0">
                <a:latin typeface="Arial Black" pitchFamily="34" charset="0"/>
              </a:rPr>
              <a:t>   </a:t>
            </a:r>
            <a:r>
              <a:rPr lang="ru-RU" sz="2000" dirty="0" err="1" smtClean="0">
                <a:latin typeface="Arial Black" pitchFamily="34" charset="0"/>
              </a:rPr>
              <a:t>Аркалар</a:t>
            </a:r>
            <a:endParaRPr lang="ru-RU" sz="2000" dirty="0">
              <a:latin typeface="Arial Black" pitchFamily="34" charset="0"/>
            </a:endParaRPr>
          </a:p>
        </p:txBody>
      </p:sp>
      <p:sp>
        <p:nvSpPr>
          <p:cNvPr id="18562" name="Text Box 130"/>
          <p:cNvSpPr txBox="1">
            <a:spLocks noChangeArrowheads="1"/>
          </p:cNvSpPr>
          <p:nvPr/>
        </p:nvSpPr>
        <p:spPr bwMode="auto">
          <a:xfrm>
            <a:off x="1635125" y="4652963"/>
            <a:ext cx="2089150" cy="396875"/>
          </a:xfrm>
          <a:prstGeom prst="rect">
            <a:avLst/>
          </a:prstGeom>
          <a:noFill/>
          <a:ln w="9525">
            <a:noFill/>
            <a:miter lim="800000"/>
            <a:headEnd/>
            <a:tailEnd/>
          </a:ln>
        </p:spPr>
        <p:txBody>
          <a:bodyPr>
            <a:spAutoFit/>
          </a:bodyPr>
          <a:lstStyle/>
          <a:p>
            <a:pPr>
              <a:spcBef>
                <a:spcPct val="50000"/>
              </a:spcBef>
            </a:pPr>
            <a:r>
              <a:rPr lang="ru-RU" sz="2000" dirty="0" smtClean="0">
                <a:latin typeface="Arial Black" pitchFamily="34" charset="0"/>
              </a:rPr>
              <a:t>  </a:t>
            </a:r>
            <a:r>
              <a:rPr lang="ru-RU" sz="2000" dirty="0" err="1" smtClean="0">
                <a:latin typeface="Arial Black" pitchFamily="34" charset="0"/>
              </a:rPr>
              <a:t>Фермалар</a:t>
            </a:r>
            <a:endParaRPr lang="ru-RU" sz="2000" dirty="0">
              <a:latin typeface="Arial Black" pitchFamily="34" charset="0"/>
            </a:endParaRPr>
          </a:p>
        </p:txBody>
      </p:sp>
      <p:sp>
        <p:nvSpPr>
          <p:cNvPr id="18563" name="Text Box 131"/>
          <p:cNvSpPr txBox="1">
            <a:spLocks noChangeArrowheads="1"/>
          </p:cNvSpPr>
          <p:nvPr/>
        </p:nvSpPr>
        <p:spPr bwMode="auto">
          <a:xfrm>
            <a:off x="5003800" y="3927475"/>
            <a:ext cx="3311525" cy="590803"/>
          </a:xfrm>
          <a:prstGeom prst="rect">
            <a:avLst/>
          </a:prstGeom>
          <a:noFill/>
          <a:ln w="9525">
            <a:noFill/>
            <a:miter lim="800000"/>
            <a:headEnd/>
            <a:tailEnd/>
          </a:ln>
        </p:spPr>
        <p:txBody>
          <a:bodyPr>
            <a:spAutoFit/>
          </a:bodyPr>
          <a:lstStyle/>
          <a:p>
            <a:pPr>
              <a:lnSpc>
                <a:spcPct val="80000"/>
              </a:lnSpc>
            </a:pPr>
            <a:r>
              <a:rPr lang="ru-RU" sz="2000" dirty="0" smtClean="0">
                <a:latin typeface="Arial Black" pitchFamily="34" charset="0"/>
              </a:rPr>
              <a:t> </a:t>
            </a:r>
            <a:r>
              <a:rPr lang="ru-RU" sz="2000" dirty="0" err="1" smtClean="0">
                <a:latin typeface="Arial Black" pitchFamily="34" charset="0"/>
              </a:rPr>
              <a:t>Комбинациялашган</a:t>
            </a:r>
            <a:endParaRPr lang="ru-RU" sz="2000" dirty="0">
              <a:latin typeface="Arial Black" pitchFamily="34" charset="0"/>
            </a:endParaRPr>
          </a:p>
          <a:p>
            <a:pPr>
              <a:lnSpc>
                <a:spcPct val="80000"/>
              </a:lnSpc>
            </a:pPr>
            <a:r>
              <a:rPr lang="ru-RU" sz="2000" dirty="0" smtClean="0">
                <a:latin typeface="Arial Black" pitchFamily="34" charset="0"/>
              </a:rPr>
              <a:t>        </a:t>
            </a:r>
            <a:r>
              <a:rPr lang="ru-RU" sz="2000" dirty="0" err="1" smtClean="0">
                <a:latin typeface="Arial Black" pitchFamily="34" charset="0"/>
              </a:rPr>
              <a:t>системалар</a:t>
            </a:r>
            <a:endParaRPr lang="ru-RU" sz="2000" dirty="0">
              <a:latin typeface="Arial Black" pitchFamily="34" charset="0"/>
            </a:endParaRPr>
          </a:p>
        </p:txBody>
      </p:sp>
      <p:sp>
        <p:nvSpPr>
          <p:cNvPr id="18564" name="Oval 132"/>
          <p:cNvSpPr>
            <a:spLocks noChangeArrowheads="1"/>
          </p:cNvSpPr>
          <p:nvPr/>
        </p:nvSpPr>
        <p:spPr bwMode="auto">
          <a:xfrm>
            <a:off x="2051050" y="25336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65" name="Oval 133"/>
          <p:cNvSpPr>
            <a:spLocks noChangeArrowheads="1"/>
          </p:cNvSpPr>
          <p:nvPr/>
        </p:nvSpPr>
        <p:spPr bwMode="auto">
          <a:xfrm>
            <a:off x="2051050" y="23018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66" name="Oval 134"/>
          <p:cNvSpPr>
            <a:spLocks noChangeArrowheads="1"/>
          </p:cNvSpPr>
          <p:nvPr/>
        </p:nvSpPr>
        <p:spPr bwMode="auto">
          <a:xfrm>
            <a:off x="3059113" y="252888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67" name="Oval 135"/>
          <p:cNvSpPr>
            <a:spLocks noChangeArrowheads="1"/>
          </p:cNvSpPr>
          <p:nvPr/>
        </p:nvSpPr>
        <p:spPr bwMode="auto">
          <a:xfrm>
            <a:off x="3059113" y="22955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68" name="Oval 136"/>
          <p:cNvSpPr>
            <a:spLocks noChangeArrowheads="1"/>
          </p:cNvSpPr>
          <p:nvPr/>
        </p:nvSpPr>
        <p:spPr bwMode="auto">
          <a:xfrm>
            <a:off x="4284663" y="252730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69" name="Oval 137"/>
          <p:cNvSpPr>
            <a:spLocks noChangeArrowheads="1"/>
          </p:cNvSpPr>
          <p:nvPr/>
        </p:nvSpPr>
        <p:spPr bwMode="auto">
          <a:xfrm>
            <a:off x="1096963" y="25304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70" name="Oval 138"/>
          <p:cNvSpPr>
            <a:spLocks noChangeArrowheads="1"/>
          </p:cNvSpPr>
          <p:nvPr/>
        </p:nvSpPr>
        <p:spPr bwMode="auto">
          <a:xfrm>
            <a:off x="827088" y="253682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71" name="Oval 139"/>
          <p:cNvSpPr>
            <a:spLocks noChangeArrowheads="1"/>
          </p:cNvSpPr>
          <p:nvPr/>
        </p:nvSpPr>
        <p:spPr bwMode="auto">
          <a:xfrm>
            <a:off x="4230688" y="6037263"/>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72" name="Oval 140"/>
          <p:cNvSpPr>
            <a:spLocks noChangeArrowheads="1"/>
          </p:cNvSpPr>
          <p:nvPr/>
        </p:nvSpPr>
        <p:spPr bwMode="auto">
          <a:xfrm>
            <a:off x="1201738" y="6038850"/>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8573" name="Oval 141"/>
          <p:cNvSpPr>
            <a:spLocks noChangeArrowheads="1"/>
          </p:cNvSpPr>
          <p:nvPr/>
        </p:nvSpPr>
        <p:spPr bwMode="auto">
          <a:xfrm>
            <a:off x="919163" y="6035675"/>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26745" name="Rectangle 142"/>
          <p:cNvSpPr>
            <a:spLocks noChangeArrowheads="1"/>
          </p:cNvSpPr>
          <p:nvPr/>
        </p:nvSpPr>
        <p:spPr bwMode="auto">
          <a:xfrm>
            <a:off x="260350" y="214313"/>
            <a:ext cx="8640763" cy="6434137"/>
          </a:xfrm>
          <a:prstGeom prst="rect">
            <a:avLst/>
          </a:prstGeom>
          <a:noFill/>
          <a:ln w="76200" cmpd="tri">
            <a:solidFill>
              <a:srgbClr val="A50021"/>
            </a:solid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8434"/>
                                        </p:tgtEl>
                                        <p:attrNameLst>
                                          <p:attrName>style.visibility</p:attrName>
                                        </p:attrNameLst>
                                      </p:cBhvr>
                                      <p:to>
                                        <p:strVal val="visible"/>
                                      </p:to>
                                    </p:set>
                                    <p:anim calcmode="discrete" valueType="clr">
                                      <p:cBhvr override="childStyle">
                                        <p:cTn id="7" dur="80"/>
                                        <p:tgtEl>
                                          <p:spTgt spid="184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434"/>
                                        </p:tgtEl>
                                        <p:attrNameLst>
                                          <p:attrName>fillcolor</p:attrName>
                                        </p:attrNameLst>
                                      </p:cBhvr>
                                      <p:tavLst>
                                        <p:tav tm="0">
                                          <p:val>
                                            <p:clrVal>
                                              <a:schemeClr val="accent2"/>
                                            </p:clrVal>
                                          </p:val>
                                        </p:tav>
                                        <p:tav tm="50000">
                                          <p:val>
                                            <p:clrVal>
                                              <a:schemeClr val="hlink"/>
                                            </p:clrVal>
                                          </p:val>
                                        </p:tav>
                                      </p:tavLst>
                                    </p:anim>
                                    <p:set>
                                      <p:cBhvr>
                                        <p:cTn id="9" dur="80"/>
                                        <p:tgtEl>
                                          <p:spTgt spid="1843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8559"/>
                                        </p:tgtEl>
                                        <p:attrNameLst>
                                          <p:attrName>style.visibility</p:attrName>
                                        </p:attrNameLst>
                                      </p:cBhvr>
                                      <p:to>
                                        <p:strVal val="visible"/>
                                      </p:to>
                                    </p:set>
                                    <p:anim calcmode="lin" valueType="num">
                                      <p:cBhvr>
                                        <p:cTn id="14" dur="1000" fill="hold"/>
                                        <p:tgtEl>
                                          <p:spTgt spid="18559"/>
                                        </p:tgtEl>
                                        <p:attrNameLst>
                                          <p:attrName>ppt_w</p:attrName>
                                        </p:attrNameLst>
                                      </p:cBhvr>
                                      <p:tavLst>
                                        <p:tav tm="0">
                                          <p:val>
                                            <p:strVal val="#ppt_w*0.70"/>
                                          </p:val>
                                        </p:tav>
                                        <p:tav tm="100000">
                                          <p:val>
                                            <p:strVal val="#ppt_w"/>
                                          </p:val>
                                        </p:tav>
                                      </p:tavLst>
                                    </p:anim>
                                    <p:anim calcmode="lin" valueType="num">
                                      <p:cBhvr>
                                        <p:cTn id="15" dur="1000" fill="hold"/>
                                        <p:tgtEl>
                                          <p:spTgt spid="18559"/>
                                        </p:tgtEl>
                                        <p:attrNameLst>
                                          <p:attrName>ppt_h</p:attrName>
                                        </p:attrNameLst>
                                      </p:cBhvr>
                                      <p:tavLst>
                                        <p:tav tm="0">
                                          <p:val>
                                            <p:strVal val="#ppt_h"/>
                                          </p:val>
                                        </p:tav>
                                        <p:tav tm="100000">
                                          <p:val>
                                            <p:strVal val="#ppt_h"/>
                                          </p:val>
                                        </p:tav>
                                      </p:tavLst>
                                    </p:anim>
                                    <p:animEffect transition="in" filter="fade">
                                      <p:cBhvr>
                                        <p:cTn id="16" dur="1000"/>
                                        <p:tgtEl>
                                          <p:spTgt spid="18559"/>
                                        </p:tgtEl>
                                      </p:cBhvr>
                                    </p:animEffect>
                                  </p:childTnLst>
                                </p:cTn>
                              </p:par>
                            </p:childTnLst>
                          </p:cTn>
                        </p:par>
                        <p:par>
                          <p:cTn id="17" fill="hold">
                            <p:stCondLst>
                              <p:cond delay="1000"/>
                            </p:stCondLst>
                            <p:childTnLst>
                              <p:par>
                                <p:cTn id="18" presetID="55" presetClass="entr" presetSubtype="0" fill="hold" grpId="0" nodeType="afterEffect">
                                  <p:stCondLst>
                                    <p:cond delay="0"/>
                                  </p:stCondLst>
                                  <p:childTnLst>
                                    <p:set>
                                      <p:cBhvr>
                                        <p:cTn id="19" dur="1" fill="hold">
                                          <p:stCondLst>
                                            <p:cond delay="0"/>
                                          </p:stCondLst>
                                        </p:cTn>
                                        <p:tgtEl>
                                          <p:spTgt spid="18436"/>
                                        </p:tgtEl>
                                        <p:attrNameLst>
                                          <p:attrName>style.visibility</p:attrName>
                                        </p:attrNameLst>
                                      </p:cBhvr>
                                      <p:to>
                                        <p:strVal val="visible"/>
                                      </p:to>
                                    </p:set>
                                    <p:anim calcmode="lin" valueType="num">
                                      <p:cBhvr>
                                        <p:cTn id="20" dur="1000" fill="hold"/>
                                        <p:tgtEl>
                                          <p:spTgt spid="18436"/>
                                        </p:tgtEl>
                                        <p:attrNameLst>
                                          <p:attrName>ppt_w</p:attrName>
                                        </p:attrNameLst>
                                      </p:cBhvr>
                                      <p:tavLst>
                                        <p:tav tm="0">
                                          <p:val>
                                            <p:strVal val="#ppt_w*0.70"/>
                                          </p:val>
                                        </p:tav>
                                        <p:tav tm="100000">
                                          <p:val>
                                            <p:strVal val="#ppt_w"/>
                                          </p:val>
                                        </p:tav>
                                      </p:tavLst>
                                    </p:anim>
                                    <p:anim calcmode="lin" valueType="num">
                                      <p:cBhvr>
                                        <p:cTn id="21" dur="1000" fill="hold"/>
                                        <p:tgtEl>
                                          <p:spTgt spid="18436"/>
                                        </p:tgtEl>
                                        <p:attrNameLst>
                                          <p:attrName>ppt_h</p:attrName>
                                        </p:attrNameLst>
                                      </p:cBhvr>
                                      <p:tavLst>
                                        <p:tav tm="0">
                                          <p:val>
                                            <p:strVal val="#ppt_h"/>
                                          </p:val>
                                        </p:tav>
                                        <p:tav tm="100000">
                                          <p:val>
                                            <p:strVal val="#ppt_h"/>
                                          </p:val>
                                        </p:tav>
                                      </p:tavLst>
                                    </p:anim>
                                    <p:animEffect transition="in" filter="fade">
                                      <p:cBhvr>
                                        <p:cTn id="22" dur="1000"/>
                                        <p:tgtEl>
                                          <p:spTgt spid="18436"/>
                                        </p:tgtEl>
                                      </p:cBhvr>
                                    </p:animEffect>
                                  </p:childTnLst>
                                </p:cTn>
                              </p:par>
                              <p:par>
                                <p:cTn id="23" presetID="55" presetClass="entr" presetSubtype="0" fill="hold" grpId="0" nodeType="withEffect">
                                  <p:stCondLst>
                                    <p:cond delay="0"/>
                                  </p:stCondLst>
                                  <p:childTnLst>
                                    <p:set>
                                      <p:cBhvr>
                                        <p:cTn id="24" dur="1" fill="hold">
                                          <p:stCondLst>
                                            <p:cond delay="0"/>
                                          </p:stCondLst>
                                        </p:cTn>
                                        <p:tgtEl>
                                          <p:spTgt spid="18449"/>
                                        </p:tgtEl>
                                        <p:attrNameLst>
                                          <p:attrName>style.visibility</p:attrName>
                                        </p:attrNameLst>
                                      </p:cBhvr>
                                      <p:to>
                                        <p:strVal val="visible"/>
                                      </p:to>
                                    </p:set>
                                    <p:anim calcmode="lin" valueType="num">
                                      <p:cBhvr>
                                        <p:cTn id="25" dur="1000" fill="hold"/>
                                        <p:tgtEl>
                                          <p:spTgt spid="18449"/>
                                        </p:tgtEl>
                                        <p:attrNameLst>
                                          <p:attrName>ppt_w</p:attrName>
                                        </p:attrNameLst>
                                      </p:cBhvr>
                                      <p:tavLst>
                                        <p:tav tm="0">
                                          <p:val>
                                            <p:strVal val="#ppt_w*0.70"/>
                                          </p:val>
                                        </p:tav>
                                        <p:tav tm="100000">
                                          <p:val>
                                            <p:strVal val="#ppt_w"/>
                                          </p:val>
                                        </p:tav>
                                      </p:tavLst>
                                    </p:anim>
                                    <p:anim calcmode="lin" valueType="num">
                                      <p:cBhvr>
                                        <p:cTn id="26" dur="1000" fill="hold"/>
                                        <p:tgtEl>
                                          <p:spTgt spid="18449"/>
                                        </p:tgtEl>
                                        <p:attrNameLst>
                                          <p:attrName>ppt_h</p:attrName>
                                        </p:attrNameLst>
                                      </p:cBhvr>
                                      <p:tavLst>
                                        <p:tav tm="0">
                                          <p:val>
                                            <p:strVal val="#ppt_h"/>
                                          </p:val>
                                        </p:tav>
                                        <p:tav tm="100000">
                                          <p:val>
                                            <p:strVal val="#ppt_h"/>
                                          </p:val>
                                        </p:tav>
                                      </p:tavLst>
                                    </p:anim>
                                    <p:animEffect transition="in" filter="fade">
                                      <p:cBhvr>
                                        <p:cTn id="27" dur="1000"/>
                                        <p:tgtEl>
                                          <p:spTgt spid="18449"/>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18468"/>
                                        </p:tgtEl>
                                        <p:attrNameLst>
                                          <p:attrName>style.visibility</p:attrName>
                                        </p:attrNameLst>
                                      </p:cBhvr>
                                      <p:to>
                                        <p:strVal val="visible"/>
                                      </p:to>
                                    </p:set>
                                    <p:anim calcmode="lin" valueType="num">
                                      <p:cBhvr>
                                        <p:cTn id="30" dur="1000" fill="hold"/>
                                        <p:tgtEl>
                                          <p:spTgt spid="18468"/>
                                        </p:tgtEl>
                                        <p:attrNameLst>
                                          <p:attrName>ppt_w</p:attrName>
                                        </p:attrNameLst>
                                      </p:cBhvr>
                                      <p:tavLst>
                                        <p:tav tm="0">
                                          <p:val>
                                            <p:strVal val="#ppt_w*0.70"/>
                                          </p:val>
                                        </p:tav>
                                        <p:tav tm="100000">
                                          <p:val>
                                            <p:strVal val="#ppt_w"/>
                                          </p:val>
                                        </p:tav>
                                      </p:tavLst>
                                    </p:anim>
                                    <p:anim calcmode="lin" valueType="num">
                                      <p:cBhvr>
                                        <p:cTn id="31" dur="1000" fill="hold"/>
                                        <p:tgtEl>
                                          <p:spTgt spid="18468"/>
                                        </p:tgtEl>
                                        <p:attrNameLst>
                                          <p:attrName>ppt_h</p:attrName>
                                        </p:attrNameLst>
                                      </p:cBhvr>
                                      <p:tavLst>
                                        <p:tav tm="0">
                                          <p:val>
                                            <p:strVal val="#ppt_h"/>
                                          </p:val>
                                        </p:tav>
                                        <p:tav tm="100000">
                                          <p:val>
                                            <p:strVal val="#ppt_h"/>
                                          </p:val>
                                        </p:tav>
                                      </p:tavLst>
                                    </p:anim>
                                    <p:animEffect transition="in" filter="fade">
                                      <p:cBhvr>
                                        <p:cTn id="32" dur="1000"/>
                                        <p:tgtEl>
                                          <p:spTgt spid="18468"/>
                                        </p:tgtEl>
                                      </p:cBhvr>
                                    </p:animEffect>
                                  </p:childTnLst>
                                </p:cTn>
                              </p:par>
                              <p:par>
                                <p:cTn id="33" presetID="55" presetClass="entr" presetSubtype="0" fill="hold" grpId="0" nodeType="withEffect">
                                  <p:stCondLst>
                                    <p:cond delay="0"/>
                                  </p:stCondLst>
                                  <p:childTnLst>
                                    <p:set>
                                      <p:cBhvr>
                                        <p:cTn id="34" dur="1" fill="hold">
                                          <p:stCondLst>
                                            <p:cond delay="0"/>
                                          </p:stCondLst>
                                        </p:cTn>
                                        <p:tgtEl>
                                          <p:spTgt spid="18471"/>
                                        </p:tgtEl>
                                        <p:attrNameLst>
                                          <p:attrName>style.visibility</p:attrName>
                                        </p:attrNameLst>
                                      </p:cBhvr>
                                      <p:to>
                                        <p:strVal val="visible"/>
                                      </p:to>
                                    </p:set>
                                    <p:anim calcmode="lin" valueType="num">
                                      <p:cBhvr>
                                        <p:cTn id="35" dur="1000" fill="hold"/>
                                        <p:tgtEl>
                                          <p:spTgt spid="18471"/>
                                        </p:tgtEl>
                                        <p:attrNameLst>
                                          <p:attrName>ppt_w</p:attrName>
                                        </p:attrNameLst>
                                      </p:cBhvr>
                                      <p:tavLst>
                                        <p:tav tm="0">
                                          <p:val>
                                            <p:strVal val="#ppt_w*0.70"/>
                                          </p:val>
                                        </p:tav>
                                        <p:tav tm="100000">
                                          <p:val>
                                            <p:strVal val="#ppt_w"/>
                                          </p:val>
                                        </p:tav>
                                      </p:tavLst>
                                    </p:anim>
                                    <p:anim calcmode="lin" valueType="num">
                                      <p:cBhvr>
                                        <p:cTn id="36" dur="1000" fill="hold"/>
                                        <p:tgtEl>
                                          <p:spTgt spid="18471"/>
                                        </p:tgtEl>
                                        <p:attrNameLst>
                                          <p:attrName>ppt_h</p:attrName>
                                        </p:attrNameLst>
                                      </p:cBhvr>
                                      <p:tavLst>
                                        <p:tav tm="0">
                                          <p:val>
                                            <p:strVal val="#ppt_h"/>
                                          </p:val>
                                        </p:tav>
                                        <p:tav tm="100000">
                                          <p:val>
                                            <p:strVal val="#ppt_h"/>
                                          </p:val>
                                        </p:tav>
                                      </p:tavLst>
                                    </p:anim>
                                    <p:animEffect transition="in" filter="fade">
                                      <p:cBhvr>
                                        <p:cTn id="37" dur="1000"/>
                                        <p:tgtEl>
                                          <p:spTgt spid="18471"/>
                                        </p:tgtEl>
                                      </p:cBhvr>
                                    </p:animEffect>
                                  </p:childTnLst>
                                </p:cTn>
                              </p:par>
                              <p:par>
                                <p:cTn id="38" presetID="55" presetClass="entr" presetSubtype="0" fill="hold" grpId="0" nodeType="withEffect">
                                  <p:stCondLst>
                                    <p:cond delay="0"/>
                                  </p:stCondLst>
                                  <p:childTnLst>
                                    <p:set>
                                      <p:cBhvr>
                                        <p:cTn id="39" dur="1" fill="hold">
                                          <p:stCondLst>
                                            <p:cond delay="0"/>
                                          </p:stCondLst>
                                        </p:cTn>
                                        <p:tgtEl>
                                          <p:spTgt spid="18475"/>
                                        </p:tgtEl>
                                        <p:attrNameLst>
                                          <p:attrName>style.visibility</p:attrName>
                                        </p:attrNameLst>
                                      </p:cBhvr>
                                      <p:to>
                                        <p:strVal val="visible"/>
                                      </p:to>
                                    </p:set>
                                    <p:anim calcmode="lin" valueType="num">
                                      <p:cBhvr>
                                        <p:cTn id="40" dur="1000" fill="hold"/>
                                        <p:tgtEl>
                                          <p:spTgt spid="18475"/>
                                        </p:tgtEl>
                                        <p:attrNameLst>
                                          <p:attrName>ppt_w</p:attrName>
                                        </p:attrNameLst>
                                      </p:cBhvr>
                                      <p:tavLst>
                                        <p:tav tm="0">
                                          <p:val>
                                            <p:strVal val="#ppt_w*0.70"/>
                                          </p:val>
                                        </p:tav>
                                        <p:tav tm="100000">
                                          <p:val>
                                            <p:strVal val="#ppt_w"/>
                                          </p:val>
                                        </p:tav>
                                      </p:tavLst>
                                    </p:anim>
                                    <p:anim calcmode="lin" valueType="num">
                                      <p:cBhvr>
                                        <p:cTn id="41" dur="1000" fill="hold"/>
                                        <p:tgtEl>
                                          <p:spTgt spid="18475"/>
                                        </p:tgtEl>
                                        <p:attrNameLst>
                                          <p:attrName>ppt_h</p:attrName>
                                        </p:attrNameLst>
                                      </p:cBhvr>
                                      <p:tavLst>
                                        <p:tav tm="0">
                                          <p:val>
                                            <p:strVal val="#ppt_h"/>
                                          </p:val>
                                        </p:tav>
                                        <p:tav tm="100000">
                                          <p:val>
                                            <p:strVal val="#ppt_h"/>
                                          </p:val>
                                        </p:tav>
                                      </p:tavLst>
                                    </p:anim>
                                    <p:animEffect transition="in" filter="fade">
                                      <p:cBhvr>
                                        <p:cTn id="42" dur="1000"/>
                                        <p:tgtEl>
                                          <p:spTgt spid="18475"/>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18476"/>
                                        </p:tgtEl>
                                        <p:attrNameLst>
                                          <p:attrName>style.visibility</p:attrName>
                                        </p:attrNameLst>
                                      </p:cBhvr>
                                      <p:to>
                                        <p:strVal val="visible"/>
                                      </p:to>
                                    </p:set>
                                    <p:anim calcmode="lin" valueType="num">
                                      <p:cBhvr>
                                        <p:cTn id="45" dur="1000" fill="hold"/>
                                        <p:tgtEl>
                                          <p:spTgt spid="18476"/>
                                        </p:tgtEl>
                                        <p:attrNameLst>
                                          <p:attrName>ppt_w</p:attrName>
                                        </p:attrNameLst>
                                      </p:cBhvr>
                                      <p:tavLst>
                                        <p:tav tm="0">
                                          <p:val>
                                            <p:strVal val="#ppt_w*0.70"/>
                                          </p:val>
                                        </p:tav>
                                        <p:tav tm="100000">
                                          <p:val>
                                            <p:strVal val="#ppt_w"/>
                                          </p:val>
                                        </p:tav>
                                      </p:tavLst>
                                    </p:anim>
                                    <p:anim calcmode="lin" valueType="num">
                                      <p:cBhvr>
                                        <p:cTn id="46" dur="1000" fill="hold"/>
                                        <p:tgtEl>
                                          <p:spTgt spid="18476"/>
                                        </p:tgtEl>
                                        <p:attrNameLst>
                                          <p:attrName>ppt_h</p:attrName>
                                        </p:attrNameLst>
                                      </p:cBhvr>
                                      <p:tavLst>
                                        <p:tav tm="0">
                                          <p:val>
                                            <p:strVal val="#ppt_h"/>
                                          </p:val>
                                        </p:tav>
                                        <p:tav tm="100000">
                                          <p:val>
                                            <p:strVal val="#ppt_h"/>
                                          </p:val>
                                        </p:tav>
                                      </p:tavLst>
                                    </p:anim>
                                    <p:animEffect transition="in" filter="fade">
                                      <p:cBhvr>
                                        <p:cTn id="47" dur="1000"/>
                                        <p:tgtEl>
                                          <p:spTgt spid="18476"/>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18478"/>
                                        </p:tgtEl>
                                        <p:attrNameLst>
                                          <p:attrName>style.visibility</p:attrName>
                                        </p:attrNameLst>
                                      </p:cBhvr>
                                      <p:to>
                                        <p:strVal val="visible"/>
                                      </p:to>
                                    </p:set>
                                    <p:anim calcmode="lin" valueType="num">
                                      <p:cBhvr>
                                        <p:cTn id="50" dur="1000" fill="hold"/>
                                        <p:tgtEl>
                                          <p:spTgt spid="18478"/>
                                        </p:tgtEl>
                                        <p:attrNameLst>
                                          <p:attrName>ppt_w</p:attrName>
                                        </p:attrNameLst>
                                      </p:cBhvr>
                                      <p:tavLst>
                                        <p:tav tm="0">
                                          <p:val>
                                            <p:strVal val="#ppt_w*0.70"/>
                                          </p:val>
                                        </p:tav>
                                        <p:tav tm="100000">
                                          <p:val>
                                            <p:strVal val="#ppt_w"/>
                                          </p:val>
                                        </p:tav>
                                      </p:tavLst>
                                    </p:anim>
                                    <p:anim calcmode="lin" valueType="num">
                                      <p:cBhvr>
                                        <p:cTn id="51" dur="1000" fill="hold"/>
                                        <p:tgtEl>
                                          <p:spTgt spid="18478"/>
                                        </p:tgtEl>
                                        <p:attrNameLst>
                                          <p:attrName>ppt_h</p:attrName>
                                        </p:attrNameLst>
                                      </p:cBhvr>
                                      <p:tavLst>
                                        <p:tav tm="0">
                                          <p:val>
                                            <p:strVal val="#ppt_h"/>
                                          </p:val>
                                        </p:tav>
                                        <p:tav tm="100000">
                                          <p:val>
                                            <p:strVal val="#ppt_h"/>
                                          </p:val>
                                        </p:tav>
                                      </p:tavLst>
                                    </p:anim>
                                    <p:animEffect transition="in" filter="fade">
                                      <p:cBhvr>
                                        <p:cTn id="52" dur="1000"/>
                                        <p:tgtEl>
                                          <p:spTgt spid="18478"/>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8479"/>
                                        </p:tgtEl>
                                        <p:attrNameLst>
                                          <p:attrName>style.visibility</p:attrName>
                                        </p:attrNameLst>
                                      </p:cBhvr>
                                      <p:to>
                                        <p:strVal val="visible"/>
                                      </p:to>
                                    </p:set>
                                    <p:anim calcmode="lin" valueType="num">
                                      <p:cBhvr>
                                        <p:cTn id="55" dur="1000" fill="hold"/>
                                        <p:tgtEl>
                                          <p:spTgt spid="18479"/>
                                        </p:tgtEl>
                                        <p:attrNameLst>
                                          <p:attrName>ppt_w</p:attrName>
                                        </p:attrNameLst>
                                      </p:cBhvr>
                                      <p:tavLst>
                                        <p:tav tm="0">
                                          <p:val>
                                            <p:strVal val="#ppt_w*0.70"/>
                                          </p:val>
                                        </p:tav>
                                        <p:tav tm="100000">
                                          <p:val>
                                            <p:strVal val="#ppt_w"/>
                                          </p:val>
                                        </p:tav>
                                      </p:tavLst>
                                    </p:anim>
                                    <p:anim calcmode="lin" valueType="num">
                                      <p:cBhvr>
                                        <p:cTn id="56" dur="1000" fill="hold"/>
                                        <p:tgtEl>
                                          <p:spTgt spid="18479"/>
                                        </p:tgtEl>
                                        <p:attrNameLst>
                                          <p:attrName>ppt_h</p:attrName>
                                        </p:attrNameLst>
                                      </p:cBhvr>
                                      <p:tavLst>
                                        <p:tav tm="0">
                                          <p:val>
                                            <p:strVal val="#ppt_h"/>
                                          </p:val>
                                        </p:tav>
                                        <p:tav tm="100000">
                                          <p:val>
                                            <p:strVal val="#ppt_h"/>
                                          </p:val>
                                        </p:tav>
                                      </p:tavLst>
                                    </p:anim>
                                    <p:animEffect transition="in" filter="fade">
                                      <p:cBhvr>
                                        <p:cTn id="57" dur="1000"/>
                                        <p:tgtEl>
                                          <p:spTgt spid="18479"/>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18480"/>
                                        </p:tgtEl>
                                        <p:attrNameLst>
                                          <p:attrName>style.visibility</p:attrName>
                                        </p:attrNameLst>
                                      </p:cBhvr>
                                      <p:to>
                                        <p:strVal val="visible"/>
                                      </p:to>
                                    </p:set>
                                    <p:anim calcmode="lin" valueType="num">
                                      <p:cBhvr>
                                        <p:cTn id="60" dur="1000" fill="hold"/>
                                        <p:tgtEl>
                                          <p:spTgt spid="18480"/>
                                        </p:tgtEl>
                                        <p:attrNameLst>
                                          <p:attrName>ppt_w</p:attrName>
                                        </p:attrNameLst>
                                      </p:cBhvr>
                                      <p:tavLst>
                                        <p:tav tm="0">
                                          <p:val>
                                            <p:strVal val="#ppt_w*0.70"/>
                                          </p:val>
                                        </p:tav>
                                        <p:tav tm="100000">
                                          <p:val>
                                            <p:strVal val="#ppt_w"/>
                                          </p:val>
                                        </p:tav>
                                      </p:tavLst>
                                    </p:anim>
                                    <p:anim calcmode="lin" valueType="num">
                                      <p:cBhvr>
                                        <p:cTn id="61" dur="1000" fill="hold"/>
                                        <p:tgtEl>
                                          <p:spTgt spid="18480"/>
                                        </p:tgtEl>
                                        <p:attrNameLst>
                                          <p:attrName>ppt_h</p:attrName>
                                        </p:attrNameLst>
                                      </p:cBhvr>
                                      <p:tavLst>
                                        <p:tav tm="0">
                                          <p:val>
                                            <p:strVal val="#ppt_h"/>
                                          </p:val>
                                        </p:tav>
                                        <p:tav tm="100000">
                                          <p:val>
                                            <p:strVal val="#ppt_h"/>
                                          </p:val>
                                        </p:tav>
                                      </p:tavLst>
                                    </p:anim>
                                    <p:animEffect transition="in" filter="fade">
                                      <p:cBhvr>
                                        <p:cTn id="62" dur="1000"/>
                                        <p:tgtEl>
                                          <p:spTgt spid="18480"/>
                                        </p:tgtEl>
                                      </p:cBhvr>
                                    </p:animEffect>
                                  </p:childTnLst>
                                </p:cTn>
                              </p:par>
                              <p:par>
                                <p:cTn id="63" presetID="55" presetClass="entr" presetSubtype="0" fill="hold" grpId="0" nodeType="withEffect">
                                  <p:stCondLst>
                                    <p:cond delay="0"/>
                                  </p:stCondLst>
                                  <p:childTnLst>
                                    <p:set>
                                      <p:cBhvr>
                                        <p:cTn id="64" dur="1" fill="hold">
                                          <p:stCondLst>
                                            <p:cond delay="0"/>
                                          </p:stCondLst>
                                        </p:cTn>
                                        <p:tgtEl>
                                          <p:spTgt spid="18481"/>
                                        </p:tgtEl>
                                        <p:attrNameLst>
                                          <p:attrName>style.visibility</p:attrName>
                                        </p:attrNameLst>
                                      </p:cBhvr>
                                      <p:to>
                                        <p:strVal val="visible"/>
                                      </p:to>
                                    </p:set>
                                    <p:anim calcmode="lin" valueType="num">
                                      <p:cBhvr>
                                        <p:cTn id="65" dur="1000" fill="hold"/>
                                        <p:tgtEl>
                                          <p:spTgt spid="18481"/>
                                        </p:tgtEl>
                                        <p:attrNameLst>
                                          <p:attrName>ppt_w</p:attrName>
                                        </p:attrNameLst>
                                      </p:cBhvr>
                                      <p:tavLst>
                                        <p:tav tm="0">
                                          <p:val>
                                            <p:strVal val="#ppt_w*0.70"/>
                                          </p:val>
                                        </p:tav>
                                        <p:tav tm="100000">
                                          <p:val>
                                            <p:strVal val="#ppt_w"/>
                                          </p:val>
                                        </p:tav>
                                      </p:tavLst>
                                    </p:anim>
                                    <p:anim calcmode="lin" valueType="num">
                                      <p:cBhvr>
                                        <p:cTn id="66" dur="1000" fill="hold"/>
                                        <p:tgtEl>
                                          <p:spTgt spid="18481"/>
                                        </p:tgtEl>
                                        <p:attrNameLst>
                                          <p:attrName>ppt_h</p:attrName>
                                        </p:attrNameLst>
                                      </p:cBhvr>
                                      <p:tavLst>
                                        <p:tav tm="0">
                                          <p:val>
                                            <p:strVal val="#ppt_h"/>
                                          </p:val>
                                        </p:tav>
                                        <p:tav tm="100000">
                                          <p:val>
                                            <p:strVal val="#ppt_h"/>
                                          </p:val>
                                        </p:tav>
                                      </p:tavLst>
                                    </p:anim>
                                    <p:animEffect transition="in" filter="fade">
                                      <p:cBhvr>
                                        <p:cTn id="67" dur="1000"/>
                                        <p:tgtEl>
                                          <p:spTgt spid="18481"/>
                                        </p:tgtEl>
                                      </p:cBhvr>
                                    </p:animEffect>
                                  </p:childTnLst>
                                </p:cTn>
                              </p:par>
                              <p:par>
                                <p:cTn id="68" presetID="55" presetClass="entr" presetSubtype="0" fill="hold" grpId="0" nodeType="withEffect">
                                  <p:stCondLst>
                                    <p:cond delay="0"/>
                                  </p:stCondLst>
                                  <p:childTnLst>
                                    <p:set>
                                      <p:cBhvr>
                                        <p:cTn id="69" dur="1" fill="hold">
                                          <p:stCondLst>
                                            <p:cond delay="0"/>
                                          </p:stCondLst>
                                        </p:cTn>
                                        <p:tgtEl>
                                          <p:spTgt spid="18495"/>
                                        </p:tgtEl>
                                        <p:attrNameLst>
                                          <p:attrName>style.visibility</p:attrName>
                                        </p:attrNameLst>
                                      </p:cBhvr>
                                      <p:to>
                                        <p:strVal val="visible"/>
                                      </p:to>
                                    </p:set>
                                    <p:anim calcmode="lin" valueType="num">
                                      <p:cBhvr>
                                        <p:cTn id="70" dur="1000" fill="hold"/>
                                        <p:tgtEl>
                                          <p:spTgt spid="18495"/>
                                        </p:tgtEl>
                                        <p:attrNameLst>
                                          <p:attrName>ppt_w</p:attrName>
                                        </p:attrNameLst>
                                      </p:cBhvr>
                                      <p:tavLst>
                                        <p:tav tm="0">
                                          <p:val>
                                            <p:strVal val="#ppt_w*0.70"/>
                                          </p:val>
                                        </p:tav>
                                        <p:tav tm="100000">
                                          <p:val>
                                            <p:strVal val="#ppt_w"/>
                                          </p:val>
                                        </p:tav>
                                      </p:tavLst>
                                    </p:anim>
                                    <p:anim calcmode="lin" valueType="num">
                                      <p:cBhvr>
                                        <p:cTn id="71" dur="1000" fill="hold"/>
                                        <p:tgtEl>
                                          <p:spTgt spid="18495"/>
                                        </p:tgtEl>
                                        <p:attrNameLst>
                                          <p:attrName>ppt_h</p:attrName>
                                        </p:attrNameLst>
                                      </p:cBhvr>
                                      <p:tavLst>
                                        <p:tav tm="0">
                                          <p:val>
                                            <p:strVal val="#ppt_h"/>
                                          </p:val>
                                        </p:tav>
                                        <p:tav tm="100000">
                                          <p:val>
                                            <p:strVal val="#ppt_h"/>
                                          </p:val>
                                        </p:tav>
                                      </p:tavLst>
                                    </p:anim>
                                    <p:animEffect transition="in" filter="fade">
                                      <p:cBhvr>
                                        <p:cTn id="72" dur="1000"/>
                                        <p:tgtEl>
                                          <p:spTgt spid="18495"/>
                                        </p:tgtEl>
                                      </p:cBhvr>
                                    </p:animEffect>
                                  </p:childTnLst>
                                </p:cTn>
                              </p:par>
                              <p:par>
                                <p:cTn id="73" presetID="55" presetClass="entr" presetSubtype="0" fill="hold" grpId="0" nodeType="withEffect">
                                  <p:stCondLst>
                                    <p:cond delay="0"/>
                                  </p:stCondLst>
                                  <p:childTnLst>
                                    <p:set>
                                      <p:cBhvr>
                                        <p:cTn id="74" dur="1" fill="hold">
                                          <p:stCondLst>
                                            <p:cond delay="0"/>
                                          </p:stCondLst>
                                        </p:cTn>
                                        <p:tgtEl>
                                          <p:spTgt spid="18496"/>
                                        </p:tgtEl>
                                        <p:attrNameLst>
                                          <p:attrName>style.visibility</p:attrName>
                                        </p:attrNameLst>
                                      </p:cBhvr>
                                      <p:to>
                                        <p:strVal val="visible"/>
                                      </p:to>
                                    </p:set>
                                    <p:anim calcmode="lin" valueType="num">
                                      <p:cBhvr>
                                        <p:cTn id="75" dur="1000" fill="hold"/>
                                        <p:tgtEl>
                                          <p:spTgt spid="18496"/>
                                        </p:tgtEl>
                                        <p:attrNameLst>
                                          <p:attrName>ppt_w</p:attrName>
                                        </p:attrNameLst>
                                      </p:cBhvr>
                                      <p:tavLst>
                                        <p:tav tm="0">
                                          <p:val>
                                            <p:strVal val="#ppt_w*0.70"/>
                                          </p:val>
                                        </p:tav>
                                        <p:tav tm="100000">
                                          <p:val>
                                            <p:strVal val="#ppt_w"/>
                                          </p:val>
                                        </p:tav>
                                      </p:tavLst>
                                    </p:anim>
                                    <p:anim calcmode="lin" valueType="num">
                                      <p:cBhvr>
                                        <p:cTn id="76" dur="1000" fill="hold"/>
                                        <p:tgtEl>
                                          <p:spTgt spid="18496"/>
                                        </p:tgtEl>
                                        <p:attrNameLst>
                                          <p:attrName>ppt_h</p:attrName>
                                        </p:attrNameLst>
                                      </p:cBhvr>
                                      <p:tavLst>
                                        <p:tav tm="0">
                                          <p:val>
                                            <p:strVal val="#ppt_h"/>
                                          </p:val>
                                        </p:tav>
                                        <p:tav tm="100000">
                                          <p:val>
                                            <p:strVal val="#ppt_h"/>
                                          </p:val>
                                        </p:tav>
                                      </p:tavLst>
                                    </p:anim>
                                    <p:animEffect transition="in" filter="fade">
                                      <p:cBhvr>
                                        <p:cTn id="77" dur="1000"/>
                                        <p:tgtEl>
                                          <p:spTgt spid="18496"/>
                                        </p:tgtEl>
                                      </p:cBhvr>
                                    </p:animEffect>
                                  </p:childTnLst>
                                </p:cTn>
                              </p:par>
                              <p:par>
                                <p:cTn id="78" presetID="55" presetClass="entr" presetSubtype="0" fill="hold" grpId="0" nodeType="withEffect">
                                  <p:stCondLst>
                                    <p:cond delay="0"/>
                                  </p:stCondLst>
                                  <p:childTnLst>
                                    <p:set>
                                      <p:cBhvr>
                                        <p:cTn id="79" dur="1" fill="hold">
                                          <p:stCondLst>
                                            <p:cond delay="0"/>
                                          </p:stCondLst>
                                        </p:cTn>
                                        <p:tgtEl>
                                          <p:spTgt spid="18497"/>
                                        </p:tgtEl>
                                        <p:attrNameLst>
                                          <p:attrName>style.visibility</p:attrName>
                                        </p:attrNameLst>
                                      </p:cBhvr>
                                      <p:to>
                                        <p:strVal val="visible"/>
                                      </p:to>
                                    </p:set>
                                    <p:anim calcmode="lin" valueType="num">
                                      <p:cBhvr>
                                        <p:cTn id="80" dur="1000" fill="hold"/>
                                        <p:tgtEl>
                                          <p:spTgt spid="18497"/>
                                        </p:tgtEl>
                                        <p:attrNameLst>
                                          <p:attrName>ppt_w</p:attrName>
                                        </p:attrNameLst>
                                      </p:cBhvr>
                                      <p:tavLst>
                                        <p:tav tm="0">
                                          <p:val>
                                            <p:strVal val="#ppt_w*0.70"/>
                                          </p:val>
                                        </p:tav>
                                        <p:tav tm="100000">
                                          <p:val>
                                            <p:strVal val="#ppt_w"/>
                                          </p:val>
                                        </p:tav>
                                      </p:tavLst>
                                    </p:anim>
                                    <p:anim calcmode="lin" valueType="num">
                                      <p:cBhvr>
                                        <p:cTn id="81" dur="1000" fill="hold"/>
                                        <p:tgtEl>
                                          <p:spTgt spid="18497"/>
                                        </p:tgtEl>
                                        <p:attrNameLst>
                                          <p:attrName>ppt_h</p:attrName>
                                        </p:attrNameLst>
                                      </p:cBhvr>
                                      <p:tavLst>
                                        <p:tav tm="0">
                                          <p:val>
                                            <p:strVal val="#ppt_h"/>
                                          </p:val>
                                        </p:tav>
                                        <p:tav tm="100000">
                                          <p:val>
                                            <p:strVal val="#ppt_h"/>
                                          </p:val>
                                        </p:tav>
                                      </p:tavLst>
                                    </p:anim>
                                    <p:animEffect transition="in" filter="fade">
                                      <p:cBhvr>
                                        <p:cTn id="82" dur="1000"/>
                                        <p:tgtEl>
                                          <p:spTgt spid="18497"/>
                                        </p:tgtEl>
                                      </p:cBhvr>
                                    </p:animEffect>
                                  </p:childTnLst>
                                </p:cTn>
                              </p:par>
                              <p:par>
                                <p:cTn id="83" presetID="55" presetClass="entr" presetSubtype="0" fill="hold" grpId="0" nodeType="withEffect">
                                  <p:stCondLst>
                                    <p:cond delay="0"/>
                                  </p:stCondLst>
                                  <p:childTnLst>
                                    <p:set>
                                      <p:cBhvr>
                                        <p:cTn id="84" dur="1" fill="hold">
                                          <p:stCondLst>
                                            <p:cond delay="0"/>
                                          </p:stCondLst>
                                        </p:cTn>
                                        <p:tgtEl>
                                          <p:spTgt spid="18499"/>
                                        </p:tgtEl>
                                        <p:attrNameLst>
                                          <p:attrName>style.visibility</p:attrName>
                                        </p:attrNameLst>
                                      </p:cBhvr>
                                      <p:to>
                                        <p:strVal val="visible"/>
                                      </p:to>
                                    </p:set>
                                    <p:anim calcmode="lin" valueType="num">
                                      <p:cBhvr>
                                        <p:cTn id="85" dur="1000" fill="hold"/>
                                        <p:tgtEl>
                                          <p:spTgt spid="18499"/>
                                        </p:tgtEl>
                                        <p:attrNameLst>
                                          <p:attrName>ppt_w</p:attrName>
                                        </p:attrNameLst>
                                      </p:cBhvr>
                                      <p:tavLst>
                                        <p:tav tm="0">
                                          <p:val>
                                            <p:strVal val="#ppt_w*0.70"/>
                                          </p:val>
                                        </p:tav>
                                        <p:tav tm="100000">
                                          <p:val>
                                            <p:strVal val="#ppt_w"/>
                                          </p:val>
                                        </p:tav>
                                      </p:tavLst>
                                    </p:anim>
                                    <p:anim calcmode="lin" valueType="num">
                                      <p:cBhvr>
                                        <p:cTn id="86" dur="1000" fill="hold"/>
                                        <p:tgtEl>
                                          <p:spTgt spid="18499"/>
                                        </p:tgtEl>
                                        <p:attrNameLst>
                                          <p:attrName>ppt_h</p:attrName>
                                        </p:attrNameLst>
                                      </p:cBhvr>
                                      <p:tavLst>
                                        <p:tav tm="0">
                                          <p:val>
                                            <p:strVal val="#ppt_h"/>
                                          </p:val>
                                        </p:tav>
                                        <p:tav tm="100000">
                                          <p:val>
                                            <p:strVal val="#ppt_h"/>
                                          </p:val>
                                        </p:tav>
                                      </p:tavLst>
                                    </p:anim>
                                    <p:animEffect transition="in" filter="fade">
                                      <p:cBhvr>
                                        <p:cTn id="87" dur="1000"/>
                                        <p:tgtEl>
                                          <p:spTgt spid="18499"/>
                                        </p:tgtEl>
                                      </p:cBhvr>
                                    </p:animEffect>
                                  </p:childTnLst>
                                </p:cTn>
                              </p:par>
                              <p:par>
                                <p:cTn id="88" presetID="55" presetClass="entr" presetSubtype="0" fill="hold" grpId="0" nodeType="withEffect">
                                  <p:stCondLst>
                                    <p:cond delay="0"/>
                                  </p:stCondLst>
                                  <p:childTnLst>
                                    <p:set>
                                      <p:cBhvr>
                                        <p:cTn id="89" dur="1" fill="hold">
                                          <p:stCondLst>
                                            <p:cond delay="0"/>
                                          </p:stCondLst>
                                        </p:cTn>
                                        <p:tgtEl>
                                          <p:spTgt spid="18501"/>
                                        </p:tgtEl>
                                        <p:attrNameLst>
                                          <p:attrName>style.visibility</p:attrName>
                                        </p:attrNameLst>
                                      </p:cBhvr>
                                      <p:to>
                                        <p:strVal val="visible"/>
                                      </p:to>
                                    </p:set>
                                    <p:anim calcmode="lin" valueType="num">
                                      <p:cBhvr>
                                        <p:cTn id="90" dur="1000" fill="hold"/>
                                        <p:tgtEl>
                                          <p:spTgt spid="18501"/>
                                        </p:tgtEl>
                                        <p:attrNameLst>
                                          <p:attrName>ppt_w</p:attrName>
                                        </p:attrNameLst>
                                      </p:cBhvr>
                                      <p:tavLst>
                                        <p:tav tm="0">
                                          <p:val>
                                            <p:strVal val="#ppt_w*0.70"/>
                                          </p:val>
                                        </p:tav>
                                        <p:tav tm="100000">
                                          <p:val>
                                            <p:strVal val="#ppt_w"/>
                                          </p:val>
                                        </p:tav>
                                      </p:tavLst>
                                    </p:anim>
                                    <p:anim calcmode="lin" valueType="num">
                                      <p:cBhvr>
                                        <p:cTn id="91" dur="1000" fill="hold"/>
                                        <p:tgtEl>
                                          <p:spTgt spid="18501"/>
                                        </p:tgtEl>
                                        <p:attrNameLst>
                                          <p:attrName>ppt_h</p:attrName>
                                        </p:attrNameLst>
                                      </p:cBhvr>
                                      <p:tavLst>
                                        <p:tav tm="0">
                                          <p:val>
                                            <p:strVal val="#ppt_h"/>
                                          </p:val>
                                        </p:tav>
                                        <p:tav tm="100000">
                                          <p:val>
                                            <p:strVal val="#ppt_h"/>
                                          </p:val>
                                        </p:tav>
                                      </p:tavLst>
                                    </p:anim>
                                    <p:animEffect transition="in" filter="fade">
                                      <p:cBhvr>
                                        <p:cTn id="92" dur="1000"/>
                                        <p:tgtEl>
                                          <p:spTgt spid="18501"/>
                                        </p:tgtEl>
                                      </p:cBhvr>
                                    </p:animEffect>
                                  </p:childTnLst>
                                </p:cTn>
                              </p:par>
                              <p:par>
                                <p:cTn id="93" presetID="55" presetClass="entr" presetSubtype="0" fill="hold" grpId="0" nodeType="withEffect">
                                  <p:stCondLst>
                                    <p:cond delay="0"/>
                                  </p:stCondLst>
                                  <p:childTnLst>
                                    <p:set>
                                      <p:cBhvr>
                                        <p:cTn id="94" dur="1" fill="hold">
                                          <p:stCondLst>
                                            <p:cond delay="0"/>
                                          </p:stCondLst>
                                        </p:cTn>
                                        <p:tgtEl>
                                          <p:spTgt spid="18503"/>
                                        </p:tgtEl>
                                        <p:attrNameLst>
                                          <p:attrName>style.visibility</p:attrName>
                                        </p:attrNameLst>
                                      </p:cBhvr>
                                      <p:to>
                                        <p:strVal val="visible"/>
                                      </p:to>
                                    </p:set>
                                    <p:anim calcmode="lin" valueType="num">
                                      <p:cBhvr>
                                        <p:cTn id="95" dur="1000" fill="hold"/>
                                        <p:tgtEl>
                                          <p:spTgt spid="18503"/>
                                        </p:tgtEl>
                                        <p:attrNameLst>
                                          <p:attrName>ppt_w</p:attrName>
                                        </p:attrNameLst>
                                      </p:cBhvr>
                                      <p:tavLst>
                                        <p:tav tm="0">
                                          <p:val>
                                            <p:strVal val="#ppt_w*0.70"/>
                                          </p:val>
                                        </p:tav>
                                        <p:tav tm="100000">
                                          <p:val>
                                            <p:strVal val="#ppt_w"/>
                                          </p:val>
                                        </p:tav>
                                      </p:tavLst>
                                    </p:anim>
                                    <p:anim calcmode="lin" valueType="num">
                                      <p:cBhvr>
                                        <p:cTn id="96" dur="1000" fill="hold"/>
                                        <p:tgtEl>
                                          <p:spTgt spid="18503"/>
                                        </p:tgtEl>
                                        <p:attrNameLst>
                                          <p:attrName>ppt_h</p:attrName>
                                        </p:attrNameLst>
                                      </p:cBhvr>
                                      <p:tavLst>
                                        <p:tav tm="0">
                                          <p:val>
                                            <p:strVal val="#ppt_h"/>
                                          </p:val>
                                        </p:tav>
                                        <p:tav tm="100000">
                                          <p:val>
                                            <p:strVal val="#ppt_h"/>
                                          </p:val>
                                        </p:tav>
                                      </p:tavLst>
                                    </p:anim>
                                    <p:animEffect transition="in" filter="fade">
                                      <p:cBhvr>
                                        <p:cTn id="97" dur="1000"/>
                                        <p:tgtEl>
                                          <p:spTgt spid="18503"/>
                                        </p:tgtEl>
                                      </p:cBhvr>
                                    </p:animEffect>
                                  </p:childTnLst>
                                </p:cTn>
                              </p:par>
                              <p:par>
                                <p:cTn id="98" presetID="55" presetClass="entr" presetSubtype="0" fill="hold" grpId="0" nodeType="withEffect">
                                  <p:stCondLst>
                                    <p:cond delay="0"/>
                                  </p:stCondLst>
                                  <p:childTnLst>
                                    <p:set>
                                      <p:cBhvr>
                                        <p:cTn id="99" dur="1" fill="hold">
                                          <p:stCondLst>
                                            <p:cond delay="0"/>
                                          </p:stCondLst>
                                        </p:cTn>
                                        <p:tgtEl>
                                          <p:spTgt spid="18505"/>
                                        </p:tgtEl>
                                        <p:attrNameLst>
                                          <p:attrName>style.visibility</p:attrName>
                                        </p:attrNameLst>
                                      </p:cBhvr>
                                      <p:to>
                                        <p:strVal val="visible"/>
                                      </p:to>
                                    </p:set>
                                    <p:anim calcmode="lin" valueType="num">
                                      <p:cBhvr>
                                        <p:cTn id="100" dur="1000" fill="hold"/>
                                        <p:tgtEl>
                                          <p:spTgt spid="18505"/>
                                        </p:tgtEl>
                                        <p:attrNameLst>
                                          <p:attrName>ppt_w</p:attrName>
                                        </p:attrNameLst>
                                      </p:cBhvr>
                                      <p:tavLst>
                                        <p:tav tm="0">
                                          <p:val>
                                            <p:strVal val="#ppt_w*0.70"/>
                                          </p:val>
                                        </p:tav>
                                        <p:tav tm="100000">
                                          <p:val>
                                            <p:strVal val="#ppt_w"/>
                                          </p:val>
                                        </p:tav>
                                      </p:tavLst>
                                    </p:anim>
                                    <p:anim calcmode="lin" valueType="num">
                                      <p:cBhvr>
                                        <p:cTn id="101" dur="1000" fill="hold"/>
                                        <p:tgtEl>
                                          <p:spTgt spid="18505"/>
                                        </p:tgtEl>
                                        <p:attrNameLst>
                                          <p:attrName>ppt_h</p:attrName>
                                        </p:attrNameLst>
                                      </p:cBhvr>
                                      <p:tavLst>
                                        <p:tav tm="0">
                                          <p:val>
                                            <p:strVal val="#ppt_h"/>
                                          </p:val>
                                        </p:tav>
                                        <p:tav tm="100000">
                                          <p:val>
                                            <p:strVal val="#ppt_h"/>
                                          </p:val>
                                        </p:tav>
                                      </p:tavLst>
                                    </p:anim>
                                    <p:animEffect transition="in" filter="fade">
                                      <p:cBhvr>
                                        <p:cTn id="102" dur="1000"/>
                                        <p:tgtEl>
                                          <p:spTgt spid="18505"/>
                                        </p:tgtEl>
                                      </p:cBhvr>
                                    </p:animEffect>
                                  </p:childTnLst>
                                </p:cTn>
                              </p:par>
                              <p:par>
                                <p:cTn id="103" presetID="55" presetClass="entr" presetSubtype="0" fill="hold" grpId="0" nodeType="withEffect">
                                  <p:stCondLst>
                                    <p:cond delay="0"/>
                                  </p:stCondLst>
                                  <p:childTnLst>
                                    <p:set>
                                      <p:cBhvr>
                                        <p:cTn id="104" dur="1" fill="hold">
                                          <p:stCondLst>
                                            <p:cond delay="0"/>
                                          </p:stCondLst>
                                        </p:cTn>
                                        <p:tgtEl>
                                          <p:spTgt spid="18564"/>
                                        </p:tgtEl>
                                        <p:attrNameLst>
                                          <p:attrName>style.visibility</p:attrName>
                                        </p:attrNameLst>
                                      </p:cBhvr>
                                      <p:to>
                                        <p:strVal val="visible"/>
                                      </p:to>
                                    </p:set>
                                    <p:anim calcmode="lin" valueType="num">
                                      <p:cBhvr>
                                        <p:cTn id="105" dur="1000" fill="hold"/>
                                        <p:tgtEl>
                                          <p:spTgt spid="18564"/>
                                        </p:tgtEl>
                                        <p:attrNameLst>
                                          <p:attrName>ppt_w</p:attrName>
                                        </p:attrNameLst>
                                      </p:cBhvr>
                                      <p:tavLst>
                                        <p:tav tm="0">
                                          <p:val>
                                            <p:strVal val="#ppt_w*0.70"/>
                                          </p:val>
                                        </p:tav>
                                        <p:tav tm="100000">
                                          <p:val>
                                            <p:strVal val="#ppt_w"/>
                                          </p:val>
                                        </p:tav>
                                      </p:tavLst>
                                    </p:anim>
                                    <p:anim calcmode="lin" valueType="num">
                                      <p:cBhvr>
                                        <p:cTn id="106" dur="1000" fill="hold"/>
                                        <p:tgtEl>
                                          <p:spTgt spid="18564"/>
                                        </p:tgtEl>
                                        <p:attrNameLst>
                                          <p:attrName>ppt_h</p:attrName>
                                        </p:attrNameLst>
                                      </p:cBhvr>
                                      <p:tavLst>
                                        <p:tav tm="0">
                                          <p:val>
                                            <p:strVal val="#ppt_h"/>
                                          </p:val>
                                        </p:tav>
                                        <p:tav tm="100000">
                                          <p:val>
                                            <p:strVal val="#ppt_h"/>
                                          </p:val>
                                        </p:tav>
                                      </p:tavLst>
                                    </p:anim>
                                    <p:animEffect transition="in" filter="fade">
                                      <p:cBhvr>
                                        <p:cTn id="107" dur="1000"/>
                                        <p:tgtEl>
                                          <p:spTgt spid="18564"/>
                                        </p:tgtEl>
                                      </p:cBhvr>
                                    </p:animEffect>
                                  </p:childTnLst>
                                </p:cTn>
                              </p:par>
                              <p:par>
                                <p:cTn id="108" presetID="55" presetClass="entr" presetSubtype="0" fill="hold" grpId="0" nodeType="withEffect">
                                  <p:stCondLst>
                                    <p:cond delay="0"/>
                                  </p:stCondLst>
                                  <p:childTnLst>
                                    <p:set>
                                      <p:cBhvr>
                                        <p:cTn id="109" dur="1" fill="hold">
                                          <p:stCondLst>
                                            <p:cond delay="0"/>
                                          </p:stCondLst>
                                        </p:cTn>
                                        <p:tgtEl>
                                          <p:spTgt spid="18565"/>
                                        </p:tgtEl>
                                        <p:attrNameLst>
                                          <p:attrName>style.visibility</p:attrName>
                                        </p:attrNameLst>
                                      </p:cBhvr>
                                      <p:to>
                                        <p:strVal val="visible"/>
                                      </p:to>
                                    </p:set>
                                    <p:anim calcmode="lin" valueType="num">
                                      <p:cBhvr>
                                        <p:cTn id="110" dur="1000" fill="hold"/>
                                        <p:tgtEl>
                                          <p:spTgt spid="18565"/>
                                        </p:tgtEl>
                                        <p:attrNameLst>
                                          <p:attrName>ppt_w</p:attrName>
                                        </p:attrNameLst>
                                      </p:cBhvr>
                                      <p:tavLst>
                                        <p:tav tm="0">
                                          <p:val>
                                            <p:strVal val="#ppt_w*0.70"/>
                                          </p:val>
                                        </p:tav>
                                        <p:tav tm="100000">
                                          <p:val>
                                            <p:strVal val="#ppt_w"/>
                                          </p:val>
                                        </p:tav>
                                      </p:tavLst>
                                    </p:anim>
                                    <p:anim calcmode="lin" valueType="num">
                                      <p:cBhvr>
                                        <p:cTn id="111" dur="1000" fill="hold"/>
                                        <p:tgtEl>
                                          <p:spTgt spid="18565"/>
                                        </p:tgtEl>
                                        <p:attrNameLst>
                                          <p:attrName>ppt_h</p:attrName>
                                        </p:attrNameLst>
                                      </p:cBhvr>
                                      <p:tavLst>
                                        <p:tav tm="0">
                                          <p:val>
                                            <p:strVal val="#ppt_h"/>
                                          </p:val>
                                        </p:tav>
                                        <p:tav tm="100000">
                                          <p:val>
                                            <p:strVal val="#ppt_h"/>
                                          </p:val>
                                        </p:tav>
                                      </p:tavLst>
                                    </p:anim>
                                    <p:animEffect transition="in" filter="fade">
                                      <p:cBhvr>
                                        <p:cTn id="112" dur="1000"/>
                                        <p:tgtEl>
                                          <p:spTgt spid="18565"/>
                                        </p:tgtEl>
                                      </p:cBhvr>
                                    </p:animEffect>
                                  </p:childTnLst>
                                </p:cTn>
                              </p:par>
                              <p:par>
                                <p:cTn id="113" presetID="55" presetClass="entr" presetSubtype="0" fill="hold" grpId="0" nodeType="withEffect">
                                  <p:stCondLst>
                                    <p:cond delay="0"/>
                                  </p:stCondLst>
                                  <p:childTnLst>
                                    <p:set>
                                      <p:cBhvr>
                                        <p:cTn id="114" dur="1" fill="hold">
                                          <p:stCondLst>
                                            <p:cond delay="0"/>
                                          </p:stCondLst>
                                        </p:cTn>
                                        <p:tgtEl>
                                          <p:spTgt spid="18566"/>
                                        </p:tgtEl>
                                        <p:attrNameLst>
                                          <p:attrName>style.visibility</p:attrName>
                                        </p:attrNameLst>
                                      </p:cBhvr>
                                      <p:to>
                                        <p:strVal val="visible"/>
                                      </p:to>
                                    </p:set>
                                    <p:anim calcmode="lin" valueType="num">
                                      <p:cBhvr>
                                        <p:cTn id="115" dur="1000" fill="hold"/>
                                        <p:tgtEl>
                                          <p:spTgt spid="18566"/>
                                        </p:tgtEl>
                                        <p:attrNameLst>
                                          <p:attrName>ppt_w</p:attrName>
                                        </p:attrNameLst>
                                      </p:cBhvr>
                                      <p:tavLst>
                                        <p:tav tm="0">
                                          <p:val>
                                            <p:strVal val="#ppt_w*0.70"/>
                                          </p:val>
                                        </p:tav>
                                        <p:tav tm="100000">
                                          <p:val>
                                            <p:strVal val="#ppt_w"/>
                                          </p:val>
                                        </p:tav>
                                      </p:tavLst>
                                    </p:anim>
                                    <p:anim calcmode="lin" valueType="num">
                                      <p:cBhvr>
                                        <p:cTn id="116" dur="1000" fill="hold"/>
                                        <p:tgtEl>
                                          <p:spTgt spid="18566"/>
                                        </p:tgtEl>
                                        <p:attrNameLst>
                                          <p:attrName>ppt_h</p:attrName>
                                        </p:attrNameLst>
                                      </p:cBhvr>
                                      <p:tavLst>
                                        <p:tav tm="0">
                                          <p:val>
                                            <p:strVal val="#ppt_h"/>
                                          </p:val>
                                        </p:tav>
                                        <p:tav tm="100000">
                                          <p:val>
                                            <p:strVal val="#ppt_h"/>
                                          </p:val>
                                        </p:tav>
                                      </p:tavLst>
                                    </p:anim>
                                    <p:animEffect transition="in" filter="fade">
                                      <p:cBhvr>
                                        <p:cTn id="117" dur="1000"/>
                                        <p:tgtEl>
                                          <p:spTgt spid="18566"/>
                                        </p:tgtEl>
                                      </p:cBhvr>
                                    </p:animEffect>
                                  </p:childTnLst>
                                </p:cTn>
                              </p:par>
                              <p:par>
                                <p:cTn id="118" presetID="55" presetClass="entr" presetSubtype="0" fill="hold" grpId="0" nodeType="withEffect">
                                  <p:stCondLst>
                                    <p:cond delay="0"/>
                                  </p:stCondLst>
                                  <p:childTnLst>
                                    <p:set>
                                      <p:cBhvr>
                                        <p:cTn id="119" dur="1" fill="hold">
                                          <p:stCondLst>
                                            <p:cond delay="0"/>
                                          </p:stCondLst>
                                        </p:cTn>
                                        <p:tgtEl>
                                          <p:spTgt spid="18567"/>
                                        </p:tgtEl>
                                        <p:attrNameLst>
                                          <p:attrName>style.visibility</p:attrName>
                                        </p:attrNameLst>
                                      </p:cBhvr>
                                      <p:to>
                                        <p:strVal val="visible"/>
                                      </p:to>
                                    </p:set>
                                    <p:anim calcmode="lin" valueType="num">
                                      <p:cBhvr>
                                        <p:cTn id="120" dur="1000" fill="hold"/>
                                        <p:tgtEl>
                                          <p:spTgt spid="18567"/>
                                        </p:tgtEl>
                                        <p:attrNameLst>
                                          <p:attrName>ppt_w</p:attrName>
                                        </p:attrNameLst>
                                      </p:cBhvr>
                                      <p:tavLst>
                                        <p:tav tm="0">
                                          <p:val>
                                            <p:strVal val="#ppt_w*0.70"/>
                                          </p:val>
                                        </p:tav>
                                        <p:tav tm="100000">
                                          <p:val>
                                            <p:strVal val="#ppt_w"/>
                                          </p:val>
                                        </p:tav>
                                      </p:tavLst>
                                    </p:anim>
                                    <p:anim calcmode="lin" valueType="num">
                                      <p:cBhvr>
                                        <p:cTn id="121" dur="1000" fill="hold"/>
                                        <p:tgtEl>
                                          <p:spTgt spid="18567"/>
                                        </p:tgtEl>
                                        <p:attrNameLst>
                                          <p:attrName>ppt_h</p:attrName>
                                        </p:attrNameLst>
                                      </p:cBhvr>
                                      <p:tavLst>
                                        <p:tav tm="0">
                                          <p:val>
                                            <p:strVal val="#ppt_h"/>
                                          </p:val>
                                        </p:tav>
                                        <p:tav tm="100000">
                                          <p:val>
                                            <p:strVal val="#ppt_h"/>
                                          </p:val>
                                        </p:tav>
                                      </p:tavLst>
                                    </p:anim>
                                    <p:animEffect transition="in" filter="fade">
                                      <p:cBhvr>
                                        <p:cTn id="122" dur="1000"/>
                                        <p:tgtEl>
                                          <p:spTgt spid="18567"/>
                                        </p:tgtEl>
                                      </p:cBhvr>
                                    </p:animEffect>
                                  </p:childTnLst>
                                </p:cTn>
                              </p:par>
                              <p:par>
                                <p:cTn id="123" presetID="55" presetClass="entr" presetSubtype="0" fill="hold" grpId="0" nodeType="withEffect">
                                  <p:stCondLst>
                                    <p:cond delay="0"/>
                                  </p:stCondLst>
                                  <p:childTnLst>
                                    <p:set>
                                      <p:cBhvr>
                                        <p:cTn id="124" dur="1" fill="hold">
                                          <p:stCondLst>
                                            <p:cond delay="0"/>
                                          </p:stCondLst>
                                        </p:cTn>
                                        <p:tgtEl>
                                          <p:spTgt spid="18568"/>
                                        </p:tgtEl>
                                        <p:attrNameLst>
                                          <p:attrName>style.visibility</p:attrName>
                                        </p:attrNameLst>
                                      </p:cBhvr>
                                      <p:to>
                                        <p:strVal val="visible"/>
                                      </p:to>
                                    </p:set>
                                    <p:anim calcmode="lin" valueType="num">
                                      <p:cBhvr>
                                        <p:cTn id="125" dur="1000" fill="hold"/>
                                        <p:tgtEl>
                                          <p:spTgt spid="18568"/>
                                        </p:tgtEl>
                                        <p:attrNameLst>
                                          <p:attrName>ppt_w</p:attrName>
                                        </p:attrNameLst>
                                      </p:cBhvr>
                                      <p:tavLst>
                                        <p:tav tm="0">
                                          <p:val>
                                            <p:strVal val="#ppt_w*0.70"/>
                                          </p:val>
                                        </p:tav>
                                        <p:tav tm="100000">
                                          <p:val>
                                            <p:strVal val="#ppt_w"/>
                                          </p:val>
                                        </p:tav>
                                      </p:tavLst>
                                    </p:anim>
                                    <p:anim calcmode="lin" valueType="num">
                                      <p:cBhvr>
                                        <p:cTn id="126" dur="1000" fill="hold"/>
                                        <p:tgtEl>
                                          <p:spTgt spid="18568"/>
                                        </p:tgtEl>
                                        <p:attrNameLst>
                                          <p:attrName>ppt_h</p:attrName>
                                        </p:attrNameLst>
                                      </p:cBhvr>
                                      <p:tavLst>
                                        <p:tav tm="0">
                                          <p:val>
                                            <p:strVal val="#ppt_h"/>
                                          </p:val>
                                        </p:tav>
                                        <p:tav tm="100000">
                                          <p:val>
                                            <p:strVal val="#ppt_h"/>
                                          </p:val>
                                        </p:tav>
                                      </p:tavLst>
                                    </p:anim>
                                    <p:animEffect transition="in" filter="fade">
                                      <p:cBhvr>
                                        <p:cTn id="127" dur="1000"/>
                                        <p:tgtEl>
                                          <p:spTgt spid="18568"/>
                                        </p:tgtEl>
                                      </p:cBhvr>
                                    </p:animEffect>
                                  </p:childTnLst>
                                </p:cTn>
                              </p:par>
                              <p:par>
                                <p:cTn id="128" presetID="55" presetClass="entr" presetSubtype="0" fill="hold" grpId="0" nodeType="withEffect">
                                  <p:stCondLst>
                                    <p:cond delay="0"/>
                                  </p:stCondLst>
                                  <p:childTnLst>
                                    <p:set>
                                      <p:cBhvr>
                                        <p:cTn id="129" dur="1" fill="hold">
                                          <p:stCondLst>
                                            <p:cond delay="0"/>
                                          </p:stCondLst>
                                        </p:cTn>
                                        <p:tgtEl>
                                          <p:spTgt spid="18569"/>
                                        </p:tgtEl>
                                        <p:attrNameLst>
                                          <p:attrName>style.visibility</p:attrName>
                                        </p:attrNameLst>
                                      </p:cBhvr>
                                      <p:to>
                                        <p:strVal val="visible"/>
                                      </p:to>
                                    </p:set>
                                    <p:anim calcmode="lin" valueType="num">
                                      <p:cBhvr>
                                        <p:cTn id="130" dur="1000" fill="hold"/>
                                        <p:tgtEl>
                                          <p:spTgt spid="18569"/>
                                        </p:tgtEl>
                                        <p:attrNameLst>
                                          <p:attrName>ppt_w</p:attrName>
                                        </p:attrNameLst>
                                      </p:cBhvr>
                                      <p:tavLst>
                                        <p:tav tm="0">
                                          <p:val>
                                            <p:strVal val="#ppt_w*0.70"/>
                                          </p:val>
                                        </p:tav>
                                        <p:tav tm="100000">
                                          <p:val>
                                            <p:strVal val="#ppt_w"/>
                                          </p:val>
                                        </p:tav>
                                      </p:tavLst>
                                    </p:anim>
                                    <p:anim calcmode="lin" valueType="num">
                                      <p:cBhvr>
                                        <p:cTn id="131" dur="1000" fill="hold"/>
                                        <p:tgtEl>
                                          <p:spTgt spid="18569"/>
                                        </p:tgtEl>
                                        <p:attrNameLst>
                                          <p:attrName>ppt_h</p:attrName>
                                        </p:attrNameLst>
                                      </p:cBhvr>
                                      <p:tavLst>
                                        <p:tav tm="0">
                                          <p:val>
                                            <p:strVal val="#ppt_h"/>
                                          </p:val>
                                        </p:tav>
                                        <p:tav tm="100000">
                                          <p:val>
                                            <p:strVal val="#ppt_h"/>
                                          </p:val>
                                        </p:tav>
                                      </p:tavLst>
                                    </p:anim>
                                    <p:animEffect transition="in" filter="fade">
                                      <p:cBhvr>
                                        <p:cTn id="132" dur="1000"/>
                                        <p:tgtEl>
                                          <p:spTgt spid="18569"/>
                                        </p:tgtEl>
                                      </p:cBhvr>
                                    </p:animEffect>
                                  </p:childTnLst>
                                </p:cTn>
                              </p:par>
                              <p:par>
                                <p:cTn id="133" presetID="55" presetClass="entr" presetSubtype="0" fill="hold" grpId="0" nodeType="withEffect">
                                  <p:stCondLst>
                                    <p:cond delay="0"/>
                                  </p:stCondLst>
                                  <p:childTnLst>
                                    <p:set>
                                      <p:cBhvr>
                                        <p:cTn id="134" dur="1" fill="hold">
                                          <p:stCondLst>
                                            <p:cond delay="0"/>
                                          </p:stCondLst>
                                        </p:cTn>
                                        <p:tgtEl>
                                          <p:spTgt spid="18570"/>
                                        </p:tgtEl>
                                        <p:attrNameLst>
                                          <p:attrName>style.visibility</p:attrName>
                                        </p:attrNameLst>
                                      </p:cBhvr>
                                      <p:to>
                                        <p:strVal val="visible"/>
                                      </p:to>
                                    </p:set>
                                    <p:anim calcmode="lin" valueType="num">
                                      <p:cBhvr>
                                        <p:cTn id="135" dur="1000" fill="hold"/>
                                        <p:tgtEl>
                                          <p:spTgt spid="18570"/>
                                        </p:tgtEl>
                                        <p:attrNameLst>
                                          <p:attrName>ppt_w</p:attrName>
                                        </p:attrNameLst>
                                      </p:cBhvr>
                                      <p:tavLst>
                                        <p:tav tm="0">
                                          <p:val>
                                            <p:strVal val="#ppt_w*0.70"/>
                                          </p:val>
                                        </p:tav>
                                        <p:tav tm="100000">
                                          <p:val>
                                            <p:strVal val="#ppt_w"/>
                                          </p:val>
                                        </p:tav>
                                      </p:tavLst>
                                    </p:anim>
                                    <p:anim calcmode="lin" valueType="num">
                                      <p:cBhvr>
                                        <p:cTn id="136" dur="1000" fill="hold"/>
                                        <p:tgtEl>
                                          <p:spTgt spid="18570"/>
                                        </p:tgtEl>
                                        <p:attrNameLst>
                                          <p:attrName>ppt_h</p:attrName>
                                        </p:attrNameLst>
                                      </p:cBhvr>
                                      <p:tavLst>
                                        <p:tav tm="0">
                                          <p:val>
                                            <p:strVal val="#ppt_h"/>
                                          </p:val>
                                        </p:tav>
                                        <p:tav tm="100000">
                                          <p:val>
                                            <p:strVal val="#ppt_h"/>
                                          </p:val>
                                        </p:tav>
                                      </p:tavLst>
                                    </p:anim>
                                    <p:animEffect transition="in" filter="fade">
                                      <p:cBhvr>
                                        <p:cTn id="137" dur="1000"/>
                                        <p:tgtEl>
                                          <p:spTgt spid="18570"/>
                                        </p:tgtEl>
                                      </p:cBhvr>
                                    </p:animEffect>
                                  </p:childTnLst>
                                </p:cTn>
                              </p:par>
                            </p:childTnLst>
                          </p:cTn>
                        </p:par>
                      </p:childTnLst>
                    </p:cTn>
                  </p:par>
                  <p:par>
                    <p:cTn id="138" fill="hold">
                      <p:stCondLst>
                        <p:cond delay="indefinite"/>
                      </p:stCondLst>
                      <p:childTnLst>
                        <p:par>
                          <p:cTn id="139" fill="hold">
                            <p:stCondLst>
                              <p:cond delay="0"/>
                            </p:stCondLst>
                            <p:childTnLst>
                              <p:par>
                                <p:cTn id="140" presetID="55" presetClass="entr" presetSubtype="0" fill="hold" grpId="0" nodeType="clickEffect">
                                  <p:stCondLst>
                                    <p:cond delay="0"/>
                                  </p:stCondLst>
                                  <p:childTnLst>
                                    <p:set>
                                      <p:cBhvr>
                                        <p:cTn id="141" dur="1" fill="hold">
                                          <p:stCondLst>
                                            <p:cond delay="0"/>
                                          </p:stCondLst>
                                        </p:cTn>
                                        <p:tgtEl>
                                          <p:spTgt spid="18561"/>
                                        </p:tgtEl>
                                        <p:attrNameLst>
                                          <p:attrName>style.visibility</p:attrName>
                                        </p:attrNameLst>
                                      </p:cBhvr>
                                      <p:to>
                                        <p:strVal val="visible"/>
                                      </p:to>
                                    </p:set>
                                    <p:anim calcmode="lin" valueType="num">
                                      <p:cBhvr>
                                        <p:cTn id="142" dur="1000" fill="hold"/>
                                        <p:tgtEl>
                                          <p:spTgt spid="18561"/>
                                        </p:tgtEl>
                                        <p:attrNameLst>
                                          <p:attrName>ppt_w</p:attrName>
                                        </p:attrNameLst>
                                      </p:cBhvr>
                                      <p:tavLst>
                                        <p:tav tm="0">
                                          <p:val>
                                            <p:strVal val="#ppt_w*0.70"/>
                                          </p:val>
                                        </p:tav>
                                        <p:tav tm="100000">
                                          <p:val>
                                            <p:strVal val="#ppt_w"/>
                                          </p:val>
                                        </p:tav>
                                      </p:tavLst>
                                    </p:anim>
                                    <p:anim calcmode="lin" valueType="num">
                                      <p:cBhvr>
                                        <p:cTn id="143" dur="1000" fill="hold"/>
                                        <p:tgtEl>
                                          <p:spTgt spid="18561"/>
                                        </p:tgtEl>
                                        <p:attrNameLst>
                                          <p:attrName>ppt_h</p:attrName>
                                        </p:attrNameLst>
                                      </p:cBhvr>
                                      <p:tavLst>
                                        <p:tav tm="0">
                                          <p:val>
                                            <p:strVal val="#ppt_h"/>
                                          </p:val>
                                        </p:tav>
                                        <p:tav tm="100000">
                                          <p:val>
                                            <p:strVal val="#ppt_h"/>
                                          </p:val>
                                        </p:tav>
                                      </p:tavLst>
                                    </p:anim>
                                    <p:animEffect transition="in" filter="fade">
                                      <p:cBhvr>
                                        <p:cTn id="144" dur="1000"/>
                                        <p:tgtEl>
                                          <p:spTgt spid="18561"/>
                                        </p:tgtEl>
                                      </p:cBhvr>
                                    </p:animEffect>
                                  </p:childTnLst>
                                </p:cTn>
                              </p:par>
                            </p:childTnLst>
                          </p:cTn>
                        </p:par>
                        <p:par>
                          <p:cTn id="145" fill="hold">
                            <p:stCondLst>
                              <p:cond delay="1000"/>
                            </p:stCondLst>
                            <p:childTnLst>
                              <p:par>
                                <p:cTn id="146" presetID="4" presetClass="entr" presetSubtype="16" fill="hold" grpId="0" nodeType="afterEffect">
                                  <p:stCondLst>
                                    <p:cond delay="0"/>
                                  </p:stCondLst>
                                  <p:childTnLst>
                                    <p:set>
                                      <p:cBhvr>
                                        <p:cTn id="147" dur="1" fill="hold">
                                          <p:stCondLst>
                                            <p:cond delay="0"/>
                                          </p:stCondLst>
                                        </p:cTn>
                                        <p:tgtEl>
                                          <p:spTgt spid="18440"/>
                                        </p:tgtEl>
                                        <p:attrNameLst>
                                          <p:attrName>style.visibility</p:attrName>
                                        </p:attrNameLst>
                                      </p:cBhvr>
                                      <p:to>
                                        <p:strVal val="visible"/>
                                      </p:to>
                                    </p:set>
                                    <p:animEffect transition="in" filter="box(in)">
                                      <p:cBhvr>
                                        <p:cTn id="148" dur="2000"/>
                                        <p:tgtEl>
                                          <p:spTgt spid="18440"/>
                                        </p:tgtEl>
                                      </p:cBhvr>
                                    </p:animEffect>
                                  </p:childTnLst>
                                </p:cTn>
                              </p:par>
                              <p:par>
                                <p:cTn id="149" presetID="4" presetClass="entr" presetSubtype="16" fill="hold" grpId="0" nodeType="withEffect">
                                  <p:stCondLst>
                                    <p:cond delay="0"/>
                                  </p:stCondLst>
                                  <p:childTnLst>
                                    <p:set>
                                      <p:cBhvr>
                                        <p:cTn id="150" dur="1" fill="hold">
                                          <p:stCondLst>
                                            <p:cond delay="0"/>
                                          </p:stCondLst>
                                        </p:cTn>
                                        <p:tgtEl>
                                          <p:spTgt spid="18472"/>
                                        </p:tgtEl>
                                        <p:attrNameLst>
                                          <p:attrName>style.visibility</p:attrName>
                                        </p:attrNameLst>
                                      </p:cBhvr>
                                      <p:to>
                                        <p:strVal val="visible"/>
                                      </p:to>
                                    </p:set>
                                    <p:animEffect transition="in" filter="box(in)">
                                      <p:cBhvr>
                                        <p:cTn id="151" dur="2000"/>
                                        <p:tgtEl>
                                          <p:spTgt spid="18472"/>
                                        </p:tgtEl>
                                      </p:cBhvr>
                                    </p:animEffect>
                                  </p:childTnLst>
                                </p:cTn>
                              </p:par>
                              <p:par>
                                <p:cTn id="152" presetID="4" presetClass="entr" presetSubtype="16" fill="hold" grpId="0" nodeType="withEffect">
                                  <p:stCondLst>
                                    <p:cond delay="0"/>
                                  </p:stCondLst>
                                  <p:childTnLst>
                                    <p:set>
                                      <p:cBhvr>
                                        <p:cTn id="153" dur="1" fill="hold">
                                          <p:stCondLst>
                                            <p:cond delay="0"/>
                                          </p:stCondLst>
                                        </p:cTn>
                                        <p:tgtEl>
                                          <p:spTgt spid="18473"/>
                                        </p:tgtEl>
                                        <p:attrNameLst>
                                          <p:attrName>style.visibility</p:attrName>
                                        </p:attrNameLst>
                                      </p:cBhvr>
                                      <p:to>
                                        <p:strVal val="visible"/>
                                      </p:to>
                                    </p:set>
                                    <p:animEffect transition="in" filter="box(in)">
                                      <p:cBhvr>
                                        <p:cTn id="154" dur="2000"/>
                                        <p:tgtEl>
                                          <p:spTgt spid="18473"/>
                                        </p:tgtEl>
                                      </p:cBhvr>
                                    </p:animEffect>
                                  </p:childTnLst>
                                </p:cTn>
                              </p:par>
                              <p:par>
                                <p:cTn id="155" presetID="4" presetClass="entr" presetSubtype="16" fill="hold" grpId="0" nodeType="withEffect">
                                  <p:stCondLst>
                                    <p:cond delay="0"/>
                                  </p:stCondLst>
                                  <p:childTnLst>
                                    <p:set>
                                      <p:cBhvr>
                                        <p:cTn id="156" dur="1" fill="hold">
                                          <p:stCondLst>
                                            <p:cond delay="0"/>
                                          </p:stCondLst>
                                        </p:cTn>
                                        <p:tgtEl>
                                          <p:spTgt spid="18490"/>
                                        </p:tgtEl>
                                        <p:attrNameLst>
                                          <p:attrName>style.visibility</p:attrName>
                                        </p:attrNameLst>
                                      </p:cBhvr>
                                      <p:to>
                                        <p:strVal val="visible"/>
                                      </p:to>
                                    </p:set>
                                    <p:animEffect transition="in" filter="box(in)">
                                      <p:cBhvr>
                                        <p:cTn id="157" dur="2000"/>
                                        <p:tgtEl>
                                          <p:spTgt spid="18490"/>
                                        </p:tgtEl>
                                      </p:cBhvr>
                                    </p:animEffect>
                                  </p:childTnLst>
                                </p:cTn>
                              </p:par>
                              <p:par>
                                <p:cTn id="158" presetID="4" presetClass="entr" presetSubtype="16" fill="hold" grpId="0" nodeType="withEffect">
                                  <p:stCondLst>
                                    <p:cond delay="0"/>
                                  </p:stCondLst>
                                  <p:childTnLst>
                                    <p:set>
                                      <p:cBhvr>
                                        <p:cTn id="159" dur="1" fill="hold">
                                          <p:stCondLst>
                                            <p:cond delay="0"/>
                                          </p:stCondLst>
                                        </p:cTn>
                                        <p:tgtEl>
                                          <p:spTgt spid="18491"/>
                                        </p:tgtEl>
                                        <p:attrNameLst>
                                          <p:attrName>style.visibility</p:attrName>
                                        </p:attrNameLst>
                                      </p:cBhvr>
                                      <p:to>
                                        <p:strVal val="visible"/>
                                      </p:to>
                                    </p:set>
                                    <p:animEffect transition="in" filter="box(in)">
                                      <p:cBhvr>
                                        <p:cTn id="160" dur="2000"/>
                                        <p:tgtEl>
                                          <p:spTgt spid="18491"/>
                                        </p:tgtEl>
                                      </p:cBhvr>
                                    </p:animEffect>
                                  </p:childTnLst>
                                </p:cTn>
                              </p:par>
                              <p:par>
                                <p:cTn id="161" presetID="4" presetClass="entr" presetSubtype="16" fill="hold" grpId="0" nodeType="withEffect">
                                  <p:stCondLst>
                                    <p:cond delay="0"/>
                                  </p:stCondLst>
                                  <p:childTnLst>
                                    <p:set>
                                      <p:cBhvr>
                                        <p:cTn id="162" dur="1" fill="hold">
                                          <p:stCondLst>
                                            <p:cond delay="0"/>
                                          </p:stCondLst>
                                        </p:cTn>
                                        <p:tgtEl>
                                          <p:spTgt spid="18492"/>
                                        </p:tgtEl>
                                        <p:attrNameLst>
                                          <p:attrName>style.visibility</p:attrName>
                                        </p:attrNameLst>
                                      </p:cBhvr>
                                      <p:to>
                                        <p:strVal val="visible"/>
                                      </p:to>
                                    </p:set>
                                    <p:animEffect transition="in" filter="box(in)">
                                      <p:cBhvr>
                                        <p:cTn id="163" dur="2000"/>
                                        <p:tgtEl>
                                          <p:spTgt spid="18492"/>
                                        </p:tgtEl>
                                      </p:cBhvr>
                                    </p:animEffect>
                                  </p:childTnLst>
                                </p:cTn>
                              </p:par>
                              <p:par>
                                <p:cTn id="164" presetID="4" presetClass="entr" presetSubtype="16" fill="hold" grpId="0" nodeType="withEffect">
                                  <p:stCondLst>
                                    <p:cond delay="0"/>
                                  </p:stCondLst>
                                  <p:childTnLst>
                                    <p:set>
                                      <p:cBhvr>
                                        <p:cTn id="165" dur="1" fill="hold">
                                          <p:stCondLst>
                                            <p:cond delay="0"/>
                                          </p:stCondLst>
                                        </p:cTn>
                                        <p:tgtEl>
                                          <p:spTgt spid="18493"/>
                                        </p:tgtEl>
                                        <p:attrNameLst>
                                          <p:attrName>style.visibility</p:attrName>
                                        </p:attrNameLst>
                                      </p:cBhvr>
                                      <p:to>
                                        <p:strVal val="visible"/>
                                      </p:to>
                                    </p:set>
                                    <p:animEffect transition="in" filter="box(in)">
                                      <p:cBhvr>
                                        <p:cTn id="166" dur="2000"/>
                                        <p:tgtEl>
                                          <p:spTgt spid="18493"/>
                                        </p:tgtEl>
                                      </p:cBhvr>
                                    </p:animEffect>
                                  </p:childTnLst>
                                </p:cTn>
                              </p:par>
                            </p:childTnLst>
                          </p:cTn>
                        </p:par>
                      </p:childTnLst>
                    </p:cTn>
                  </p:par>
                  <p:par>
                    <p:cTn id="167" fill="hold">
                      <p:stCondLst>
                        <p:cond delay="indefinite"/>
                      </p:stCondLst>
                      <p:childTnLst>
                        <p:par>
                          <p:cTn id="168" fill="hold">
                            <p:stCondLst>
                              <p:cond delay="0"/>
                            </p:stCondLst>
                            <p:childTnLst>
                              <p:par>
                                <p:cTn id="169" presetID="55" presetClass="entr" presetSubtype="0" fill="hold" grpId="0" nodeType="clickEffect">
                                  <p:stCondLst>
                                    <p:cond delay="0"/>
                                  </p:stCondLst>
                                  <p:childTnLst>
                                    <p:set>
                                      <p:cBhvr>
                                        <p:cTn id="170" dur="1" fill="hold">
                                          <p:stCondLst>
                                            <p:cond delay="0"/>
                                          </p:stCondLst>
                                        </p:cTn>
                                        <p:tgtEl>
                                          <p:spTgt spid="18562"/>
                                        </p:tgtEl>
                                        <p:attrNameLst>
                                          <p:attrName>style.visibility</p:attrName>
                                        </p:attrNameLst>
                                      </p:cBhvr>
                                      <p:to>
                                        <p:strVal val="visible"/>
                                      </p:to>
                                    </p:set>
                                    <p:anim calcmode="lin" valueType="num">
                                      <p:cBhvr>
                                        <p:cTn id="171" dur="1000" fill="hold"/>
                                        <p:tgtEl>
                                          <p:spTgt spid="18562"/>
                                        </p:tgtEl>
                                        <p:attrNameLst>
                                          <p:attrName>ppt_w</p:attrName>
                                        </p:attrNameLst>
                                      </p:cBhvr>
                                      <p:tavLst>
                                        <p:tav tm="0">
                                          <p:val>
                                            <p:strVal val="#ppt_w*0.70"/>
                                          </p:val>
                                        </p:tav>
                                        <p:tav tm="100000">
                                          <p:val>
                                            <p:strVal val="#ppt_w"/>
                                          </p:val>
                                        </p:tav>
                                      </p:tavLst>
                                    </p:anim>
                                    <p:anim calcmode="lin" valueType="num">
                                      <p:cBhvr>
                                        <p:cTn id="172" dur="1000" fill="hold"/>
                                        <p:tgtEl>
                                          <p:spTgt spid="18562"/>
                                        </p:tgtEl>
                                        <p:attrNameLst>
                                          <p:attrName>ppt_h</p:attrName>
                                        </p:attrNameLst>
                                      </p:cBhvr>
                                      <p:tavLst>
                                        <p:tav tm="0">
                                          <p:val>
                                            <p:strVal val="#ppt_h"/>
                                          </p:val>
                                        </p:tav>
                                        <p:tav tm="100000">
                                          <p:val>
                                            <p:strVal val="#ppt_h"/>
                                          </p:val>
                                        </p:tav>
                                      </p:tavLst>
                                    </p:anim>
                                    <p:animEffect transition="in" filter="fade">
                                      <p:cBhvr>
                                        <p:cTn id="173" dur="1000"/>
                                        <p:tgtEl>
                                          <p:spTgt spid="18562"/>
                                        </p:tgtEl>
                                      </p:cBhvr>
                                    </p:animEffect>
                                  </p:childTnLst>
                                </p:cTn>
                              </p:par>
                            </p:childTnLst>
                          </p:cTn>
                        </p:par>
                        <p:par>
                          <p:cTn id="174" fill="hold">
                            <p:stCondLst>
                              <p:cond delay="1000"/>
                            </p:stCondLst>
                            <p:childTnLst>
                              <p:par>
                                <p:cTn id="175" presetID="4" presetClass="entr" presetSubtype="32" fill="hold" grpId="0" nodeType="afterEffect">
                                  <p:stCondLst>
                                    <p:cond delay="0"/>
                                  </p:stCondLst>
                                  <p:childTnLst>
                                    <p:set>
                                      <p:cBhvr>
                                        <p:cTn id="176" dur="1" fill="hold">
                                          <p:stCondLst>
                                            <p:cond delay="0"/>
                                          </p:stCondLst>
                                        </p:cTn>
                                        <p:tgtEl>
                                          <p:spTgt spid="18441"/>
                                        </p:tgtEl>
                                        <p:attrNameLst>
                                          <p:attrName>style.visibility</p:attrName>
                                        </p:attrNameLst>
                                      </p:cBhvr>
                                      <p:to>
                                        <p:strVal val="visible"/>
                                      </p:to>
                                    </p:set>
                                    <p:animEffect transition="in" filter="box(out)">
                                      <p:cBhvr>
                                        <p:cTn id="177" dur="2000"/>
                                        <p:tgtEl>
                                          <p:spTgt spid="18441"/>
                                        </p:tgtEl>
                                      </p:cBhvr>
                                    </p:animEffect>
                                  </p:childTnLst>
                                </p:cTn>
                              </p:par>
                              <p:par>
                                <p:cTn id="178" presetID="4" presetClass="entr" presetSubtype="32" fill="hold" grpId="0" nodeType="withEffect">
                                  <p:stCondLst>
                                    <p:cond delay="0"/>
                                  </p:stCondLst>
                                  <p:childTnLst>
                                    <p:set>
                                      <p:cBhvr>
                                        <p:cTn id="179" dur="1" fill="hold">
                                          <p:stCondLst>
                                            <p:cond delay="0"/>
                                          </p:stCondLst>
                                        </p:cTn>
                                        <p:tgtEl>
                                          <p:spTgt spid="18442"/>
                                        </p:tgtEl>
                                        <p:attrNameLst>
                                          <p:attrName>style.visibility</p:attrName>
                                        </p:attrNameLst>
                                      </p:cBhvr>
                                      <p:to>
                                        <p:strVal val="visible"/>
                                      </p:to>
                                    </p:set>
                                    <p:animEffect transition="in" filter="box(out)">
                                      <p:cBhvr>
                                        <p:cTn id="180" dur="2000"/>
                                        <p:tgtEl>
                                          <p:spTgt spid="18442"/>
                                        </p:tgtEl>
                                      </p:cBhvr>
                                    </p:animEffect>
                                  </p:childTnLst>
                                </p:cTn>
                              </p:par>
                              <p:par>
                                <p:cTn id="181" presetID="4" presetClass="entr" presetSubtype="32" fill="hold" grpId="0" nodeType="withEffect">
                                  <p:stCondLst>
                                    <p:cond delay="0"/>
                                  </p:stCondLst>
                                  <p:childTnLst>
                                    <p:set>
                                      <p:cBhvr>
                                        <p:cTn id="182" dur="1" fill="hold">
                                          <p:stCondLst>
                                            <p:cond delay="0"/>
                                          </p:stCondLst>
                                        </p:cTn>
                                        <p:tgtEl>
                                          <p:spTgt spid="18444"/>
                                        </p:tgtEl>
                                        <p:attrNameLst>
                                          <p:attrName>style.visibility</p:attrName>
                                        </p:attrNameLst>
                                      </p:cBhvr>
                                      <p:to>
                                        <p:strVal val="visible"/>
                                      </p:to>
                                    </p:set>
                                    <p:animEffect transition="in" filter="box(out)">
                                      <p:cBhvr>
                                        <p:cTn id="183" dur="2000"/>
                                        <p:tgtEl>
                                          <p:spTgt spid="18444"/>
                                        </p:tgtEl>
                                      </p:cBhvr>
                                    </p:animEffect>
                                  </p:childTnLst>
                                </p:cTn>
                              </p:par>
                              <p:par>
                                <p:cTn id="184" presetID="4" presetClass="entr" presetSubtype="32" fill="hold" grpId="0" nodeType="withEffect">
                                  <p:stCondLst>
                                    <p:cond delay="0"/>
                                  </p:stCondLst>
                                  <p:childTnLst>
                                    <p:set>
                                      <p:cBhvr>
                                        <p:cTn id="185" dur="1" fill="hold">
                                          <p:stCondLst>
                                            <p:cond delay="0"/>
                                          </p:stCondLst>
                                        </p:cTn>
                                        <p:tgtEl>
                                          <p:spTgt spid="18445"/>
                                        </p:tgtEl>
                                        <p:attrNameLst>
                                          <p:attrName>style.visibility</p:attrName>
                                        </p:attrNameLst>
                                      </p:cBhvr>
                                      <p:to>
                                        <p:strVal val="visible"/>
                                      </p:to>
                                    </p:set>
                                    <p:animEffect transition="in" filter="box(out)">
                                      <p:cBhvr>
                                        <p:cTn id="186" dur="2000"/>
                                        <p:tgtEl>
                                          <p:spTgt spid="18445"/>
                                        </p:tgtEl>
                                      </p:cBhvr>
                                    </p:animEffect>
                                  </p:childTnLst>
                                </p:cTn>
                              </p:par>
                              <p:par>
                                <p:cTn id="187" presetID="4" presetClass="entr" presetSubtype="32" fill="hold" grpId="0" nodeType="withEffect">
                                  <p:stCondLst>
                                    <p:cond delay="0"/>
                                  </p:stCondLst>
                                  <p:childTnLst>
                                    <p:set>
                                      <p:cBhvr>
                                        <p:cTn id="188" dur="1" fill="hold">
                                          <p:stCondLst>
                                            <p:cond delay="0"/>
                                          </p:stCondLst>
                                        </p:cTn>
                                        <p:tgtEl>
                                          <p:spTgt spid="18446"/>
                                        </p:tgtEl>
                                        <p:attrNameLst>
                                          <p:attrName>style.visibility</p:attrName>
                                        </p:attrNameLst>
                                      </p:cBhvr>
                                      <p:to>
                                        <p:strVal val="visible"/>
                                      </p:to>
                                    </p:set>
                                    <p:animEffect transition="in" filter="box(out)">
                                      <p:cBhvr>
                                        <p:cTn id="189" dur="2000"/>
                                        <p:tgtEl>
                                          <p:spTgt spid="18446"/>
                                        </p:tgtEl>
                                      </p:cBhvr>
                                    </p:animEffect>
                                  </p:childTnLst>
                                </p:cTn>
                              </p:par>
                              <p:par>
                                <p:cTn id="190" presetID="4" presetClass="entr" presetSubtype="32" fill="hold" grpId="0" nodeType="withEffect">
                                  <p:stCondLst>
                                    <p:cond delay="0"/>
                                  </p:stCondLst>
                                  <p:childTnLst>
                                    <p:set>
                                      <p:cBhvr>
                                        <p:cTn id="191" dur="1" fill="hold">
                                          <p:stCondLst>
                                            <p:cond delay="0"/>
                                          </p:stCondLst>
                                        </p:cTn>
                                        <p:tgtEl>
                                          <p:spTgt spid="18447"/>
                                        </p:tgtEl>
                                        <p:attrNameLst>
                                          <p:attrName>style.visibility</p:attrName>
                                        </p:attrNameLst>
                                      </p:cBhvr>
                                      <p:to>
                                        <p:strVal val="visible"/>
                                      </p:to>
                                    </p:set>
                                    <p:animEffect transition="in" filter="box(out)">
                                      <p:cBhvr>
                                        <p:cTn id="192" dur="2000"/>
                                        <p:tgtEl>
                                          <p:spTgt spid="18447"/>
                                        </p:tgtEl>
                                      </p:cBhvr>
                                    </p:animEffect>
                                  </p:childTnLst>
                                </p:cTn>
                              </p:par>
                              <p:par>
                                <p:cTn id="193" presetID="4" presetClass="entr" presetSubtype="32" fill="hold" grpId="0" nodeType="withEffect">
                                  <p:stCondLst>
                                    <p:cond delay="0"/>
                                  </p:stCondLst>
                                  <p:childTnLst>
                                    <p:set>
                                      <p:cBhvr>
                                        <p:cTn id="194" dur="1" fill="hold">
                                          <p:stCondLst>
                                            <p:cond delay="0"/>
                                          </p:stCondLst>
                                        </p:cTn>
                                        <p:tgtEl>
                                          <p:spTgt spid="18448"/>
                                        </p:tgtEl>
                                        <p:attrNameLst>
                                          <p:attrName>style.visibility</p:attrName>
                                        </p:attrNameLst>
                                      </p:cBhvr>
                                      <p:to>
                                        <p:strVal val="visible"/>
                                      </p:to>
                                    </p:set>
                                    <p:animEffect transition="in" filter="box(out)">
                                      <p:cBhvr>
                                        <p:cTn id="195" dur="2000"/>
                                        <p:tgtEl>
                                          <p:spTgt spid="18448"/>
                                        </p:tgtEl>
                                      </p:cBhvr>
                                    </p:animEffect>
                                  </p:childTnLst>
                                </p:cTn>
                              </p:par>
                              <p:par>
                                <p:cTn id="196" presetID="4" presetClass="entr" presetSubtype="32" fill="hold" grpId="0" nodeType="withEffect">
                                  <p:stCondLst>
                                    <p:cond delay="0"/>
                                  </p:stCondLst>
                                  <p:childTnLst>
                                    <p:set>
                                      <p:cBhvr>
                                        <p:cTn id="197" dur="1" fill="hold">
                                          <p:stCondLst>
                                            <p:cond delay="0"/>
                                          </p:stCondLst>
                                        </p:cTn>
                                        <p:tgtEl>
                                          <p:spTgt spid="18450"/>
                                        </p:tgtEl>
                                        <p:attrNameLst>
                                          <p:attrName>style.visibility</p:attrName>
                                        </p:attrNameLst>
                                      </p:cBhvr>
                                      <p:to>
                                        <p:strVal val="visible"/>
                                      </p:to>
                                    </p:set>
                                    <p:animEffect transition="in" filter="box(out)">
                                      <p:cBhvr>
                                        <p:cTn id="198" dur="2000"/>
                                        <p:tgtEl>
                                          <p:spTgt spid="18450"/>
                                        </p:tgtEl>
                                      </p:cBhvr>
                                    </p:animEffect>
                                  </p:childTnLst>
                                </p:cTn>
                              </p:par>
                              <p:par>
                                <p:cTn id="199" presetID="4" presetClass="entr" presetSubtype="32" fill="hold" grpId="0" nodeType="withEffect">
                                  <p:stCondLst>
                                    <p:cond delay="0"/>
                                  </p:stCondLst>
                                  <p:childTnLst>
                                    <p:set>
                                      <p:cBhvr>
                                        <p:cTn id="200" dur="1" fill="hold">
                                          <p:stCondLst>
                                            <p:cond delay="0"/>
                                          </p:stCondLst>
                                        </p:cTn>
                                        <p:tgtEl>
                                          <p:spTgt spid="18451"/>
                                        </p:tgtEl>
                                        <p:attrNameLst>
                                          <p:attrName>style.visibility</p:attrName>
                                        </p:attrNameLst>
                                      </p:cBhvr>
                                      <p:to>
                                        <p:strVal val="visible"/>
                                      </p:to>
                                    </p:set>
                                    <p:animEffect transition="in" filter="box(out)">
                                      <p:cBhvr>
                                        <p:cTn id="201" dur="2000"/>
                                        <p:tgtEl>
                                          <p:spTgt spid="18451"/>
                                        </p:tgtEl>
                                      </p:cBhvr>
                                    </p:animEffect>
                                  </p:childTnLst>
                                </p:cTn>
                              </p:par>
                              <p:par>
                                <p:cTn id="202" presetID="4" presetClass="entr" presetSubtype="32" fill="hold" grpId="0" nodeType="withEffect">
                                  <p:stCondLst>
                                    <p:cond delay="0"/>
                                  </p:stCondLst>
                                  <p:childTnLst>
                                    <p:set>
                                      <p:cBhvr>
                                        <p:cTn id="203" dur="1" fill="hold">
                                          <p:stCondLst>
                                            <p:cond delay="0"/>
                                          </p:stCondLst>
                                        </p:cTn>
                                        <p:tgtEl>
                                          <p:spTgt spid="18452"/>
                                        </p:tgtEl>
                                        <p:attrNameLst>
                                          <p:attrName>style.visibility</p:attrName>
                                        </p:attrNameLst>
                                      </p:cBhvr>
                                      <p:to>
                                        <p:strVal val="visible"/>
                                      </p:to>
                                    </p:set>
                                    <p:animEffect transition="in" filter="box(out)">
                                      <p:cBhvr>
                                        <p:cTn id="204" dur="2000"/>
                                        <p:tgtEl>
                                          <p:spTgt spid="18452"/>
                                        </p:tgtEl>
                                      </p:cBhvr>
                                    </p:animEffect>
                                  </p:childTnLst>
                                </p:cTn>
                              </p:par>
                              <p:par>
                                <p:cTn id="205" presetID="4" presetClass="entr" presetSubtype="32" fill="hold" grpId="0" nodeType="withEffect">
                                  <p:stCondLst>
                                    <p:cond delay="0"/>
                                  </p:stCondLst>
                                  <p:childTnLst>
                                    <p:set>
                                      <p:cBhvr>
                                        <p:cTn id="206" dur="1" fill="hold">
                                          <p:stCondLst>
                                            <p:cond delay="0"/>
                                          </p:stCondLst>
                                        </p:cTn>
                                        <p:tgtEl>
                                          <p:spTgt spid="18453"/>
                                        </p:tgtEl>
                                        <p:attrNameLst>
                                          <p:attrName>style.visibility</p:attrName>
                                        </p:attrNameLst>
                                      </p:cBhvr>
                                      <p:to>
                                        <p:strVal val="visible"/>
                                      </p:to>
                                    </p:set>
                                    <p:animEffect transition="in" filter="box(out)">
                                      <p:cBhvr>
                                        <p:cTn id="207" dur="2000"/>
                                        <p:tgtEl>
                                          <p:spTgt spid="18453"/>
                                        </p:tgtEl>
                                      </p:cBhvr>
                                    </p:animEffect>
                                  </p:childTnLst>
                                </p:cTn>
                              </p:par>
                              <p:par>
                                <p:cTn id="208" presetID="4" presetClass="entr" presetSubtype="32" fill="hold" grpId="0" nodeType="withEffect">
                                  <p:stCondLst>
                                    <p:cond delay="0"/>
                                  </p:stCondLst>
                                  <p:childTnLst>
                                    <p:set>
                                      <p:cBhvr>
                                        <p:cTn id="209" dur="1" fill="hold">
                                          <p:stCondLst>
                                            <p:cond delay="0"/>
                                          </p:stCondLst>
                                        </p:cTn>
                                        <p:tgtEl>
                                          <p:spTgt spid="18454"/>
                                        </p:tgtEl>
                                        <p:attrNameLst>
                                          <p:attrName>style.visibility</p:attrName>
                                        </p:attrNameLst>
                                      </p:cBhvr>
                                      <p:to>
                                        <p:strVal val="visible"/>
                                      </p:to>
                                    </p:set>
                                    <p:animEffect transition="in" filter="box(out)">
                                      <p:cBhvr>
                                        <p:cTn id="210" dur="2000"/>
                                        <p:tgtEl>
                                          <p:spTgt spid="18454"/>
                                        </p:tgtEl>
                                      </p:cBhvr>
                                    </p:animEffect>
                                  </p:childTnLst>
                                </p:cTn>
                              </p:par>
                              <p:par>
                                <p:cTn id="211" presetID="4" presetClass="entr" presetSubtype="32" fill="hold" grpId="0" nodeType="withEffect">
                                  <p:stCondLst>
                                    <p:cond delay="0"/>
                                  </p:stCondLst>
                                  <p:childTnLst>
                                    <p:set>
                                      <p:cBhvr>
                                        <p:cTn id="212" dur="1" fill="hold">
                                          <p:stCondLst>
                                            <p:cond delay="0"/>
                                          </p:stCondLst>
                                        </p:cTn>
                                        <p:tgtEl>
                                          <p:spTgt spid="18455"/>
                                        </p:tgtEl>
                                        <p:attrNameLst>
                                          <p:attrName>style.visibility</p:attrName>
                                        </p:attrNameLst>
                                      </p:cBhvr>
                                      <p:to>
                                        <p:strVal val="visible"/>
                                      </p:to>
                                    </p:set>
                                    <p:animEffect transition="in" filter="box(out)">
                                      <p:cBhvr>
                                        <p:cTn id="213" dur="2000"/>
                                        <p:tgtEl>
                                          <p:spTgt spid="18455"/>
                                        </p:tgtEl>
                                      </p:cBhvr>
                                    </p:animEffect>
                                  </p:childTnLst>
                                </p:cTn>
                              </p:par>
                              <p:par>
                                <p:cTn id="214" presetID="4" presetClass="entr" presetSubtype="32" fill="hold" grpId="0" nodeType="withEffect">
                                  <p:stCondLst>
                                    <p:cond delay="0"/>
                                  </p:stCondLst>
                                  <p:childTnLst>
                                    <p:set>
                                      <p:cBhvr>
                                        <p:cTn id="215" dur="1" fill="hold">
                                          <p:stCondLst>
                                            <p:cond delay="0"/>
                                          </p:stCondLst>
                                        </p:cTn>
                                        <p:tgtEl>
                                          <p:spTgt spid="18456"/>
                                        </p:tgtEl>
                                        <p:attrNameLst>
                                          <p:attrName>style.visibility</p:attrName>
                                        </p:attrNameLst>
                                      </p:cBhvr>
                                      <p:to>
                                        <p:strVal val="visible"/>
                                      </p:to>
                                    </p:set>
                                    <p:animEffect transition="in" filter="box(out)">
                                      <p:cBhvr>
                                        <p:cTn id="216" dur="2000"/>
                                        <p:tgtEl>
                                          <p:spTgt spid="18456"/>
                                        </p:tgtEl>
                                      </p:cBhvr>
                                    </p:animEffect>
                                  </p:childTnLst>
                                </p:cTn>
                              </p:par>
                              <p:par>
                                <p:cTn id="217" presetID="4" presetClass="entr" presetSubtype="32" fill="hold" grpId="0" nodeType="withEffect">
                                  <p:stCondLst>
                                    <p:cond delay="0"/>
                                  </p:stCondLst>
                                  <p:childTnLst>
                                    <p:set>
                                      <p:cBhvr>
                                        <p:cTn id="218" dur="1" fill="hold">
                                          <p:stCondLst>
                                            <p:cond delay="0"/>
                                          </p:stCondLst>
                                        </p:cTn>
                                        <p:tgtEl>
                                          <p:spTgt spid="18457"/>
                                        </p:tgtEl>
                                        <p:attrNameLst>
                                          <p:attrName>style.visibility</p:attrName>
                                        </p:attrNameLst>
                                      </p:cBhvr>
                                      <p:to>
                                        <p:strVal val="visible"/>
                                      </p:to>
                                    </p:set>
                                    <p:animEffect transition="in" filter="box(out)">
                                      <p:cBhvr>
                                        <p:cTn id="219" dur="2000"/>
                                        <p:tgtEl>
                                          <p:spTgt spid="18457"/>
                                        </p:tgtEl>
                                      </p:cBhvr>
                                    </p:animEffect>
                                  </p:childTnLst>
                                </p:cTn>
                              </p:par>
                              <p:par>
                                <p:cTn id="220" presetID="4" presetClass="entr" presetSubtype="32" fill="hold" grpId="0" nodeType="withEffect">
                                  <p:stCondLst>
                                    <p:cond delay="0"/>
                                  </p:stCondLst>
                                  <p:childTnLst>
                                    <p:set>
                                      <p:cBhvr>
                                        <p:cTn id="221" dur="1" fill="hold">
                                          <p:stCondLst>
                                            <p:cond delay="0"/>
                                          </p:stCondLst>
                                        </p:cTn>
                                        <p:tgtEl>
                                          <p:spTgt spid="18458"/>
                                        </p:tgtEl>
                                        <p:attrNameLst>
                                          <p:attrName>style.visibility</p:attrName>
                                        </p:attrNameLst>
                                      </p:cBhvr>
                                      <p:to>
                                        <p:strVal val="visible"/>
                                      </p:to>
                                    </p:set>
                                    <p:animEffect transition="in" filter="box(out)">
                                      <p:cBhvr>
                                        <p:cTn id="222" dur="2000"/>
                                        <p:tgtEl>
                                          <p:spTgt spid="18458"/>
                                        </p:tgtEl>
                                      </p:cBhvr>
                                    </p:animEffect>
                                  </p:childTnLst>
                                </p:cTn>
                              </p:par>
                              <p:par>
                                <p:cTn id="223" presetID="4" presetClass="entr" presetSubtype="32" fill="hold" grpId="0" nodeType="withEffect">
                                  <p:stCondLst>
                                    <p:cond delay="0"/>
                                  </p:stCondLst>
                                  <p:childTnLst>
                                    <p:set>
                                      <p:cBhvr>
                                        <p:cTn id="224" dur="1" fill="hold">
                                          <p:stCondLst>
                                            <p:cond delay="0"/>
                                          </p:stCondLst>
                                        </p:cTn>
                                        <p:tgtEl>
                                          <p:spTgt spid="18459"/>
                                        </p:tgtEl>
                                        <p:attrNameLst>
                                          <p:attrName>style.visibility</p:attrName>
                                        </p:attrNameLst>
                                      </p:cBhvr>
                                      <p:to>
                                        <p:strVal val="visible"/>
                                      </p:to>
                                    </p:set>
                                    <p:animEffect transition="in" filter="box(out)">
                                      <p:cBhvr>
                                        <p:cTn id="225" dur="2000"/>
                                        <p:tgtEl>
                                          <p:spTgt spid="18459"/>
                                        </p:tgtEl>
                                      </p:cBhvr>
                                    </p:animEffect>
                                  </p:childTnLst>
                                </p:cTn>
                              </p:par>
                              <p:par>
                                <p:cTn id="226" presetID="4" presetClass="entr" presetSubtype="32" fill="hold" grpId="0" nodeType="withEffect">
                                  <p:stCondLst>
                                    <p:cond delay="0"/>
                                  </p:stCondLst>
                                  <p:childTnLst>
                                    <p:set>
                                      <p:cBhvr>
                                        <p:cTn id="227" dur="1" fill="hold">
                                          <p:stCondLst>
                                            <p:cond delay="0"/>
                                          </p:stCondLst>
                                        </p:cTn>
                                        <p:tgtEl>
                                          <p:spTgt spid="18460"/>
                                        </p:tgtEl>
                                        <p:attrNameLst>
                                          <p:attrName>style.visibility</p:attrName>
                                        </p:attrNameLst>
                                      </p:cBhvr>
                                      <p:to>
                                        <p:strVal val="visible"/>
                                      </p:to>
                                    </p:set>
                                    <p:animEffect transition="in" filter="box(out)">
                                      <p:cBhvr>
                                        <p:cTn id="228" dur="2000"/>
                                        <p:tgtEl>
                                          <p:spTgt spid="18460"/>
                                        </p:tgtEl>
                                      </p:cBhvr>
                                    </p:animEffect>
                                  </p:childTnLst>
                                </p:cTn>
                              </p:par>
                              <p:par>
                                <p:cTn id="229" presetID="4" presetClass="entr" presetSubtype="32" fill="hold" grpId="0" nodeType="withEffect">
                                  <p:stCondLst>
                                    <p:cond delay="0"/>
                                  </p:stCondLst>
                                  <p:childTnLst>
                                    <p:set>
                                      <p:cBhvr>
                                        <p:cTn id="230" dur="1" fill="hold">
                                          <p:stCondLst>
                                            <p:cond delay="0"/>
                                          </p:stCondLst>
                                        </p:cTn>
                                        <p:tgtEl>
                                          <p:spTgt spid="18461"/>
                                        </p:tgtEl>
                                        <p:attrNameLst>
                                          <p:attrName>style.visibility</p:attrName>
                                        </p:attrNameLst>
                                      </p:cBhvr>
                                      <p:to>
                                        <p:strVal val="visible"/>
                                      </p:to>
                                    </p:set>
                                    <p:animEffect transition="in" filter="box(out)">
                                      <p:cBhvr>
                                        <p:cTn id="231" dur="2000"/>
                                        <p:tgtEl>
                                          <p:spTgt spid="18461"/>
                                        </p:tgtEl>
                                      </p:cBhvr>
                                    </p:animEffect>
                                  </p:childTnLst>
                                </p:cTn>
                              </p:par>
                              <p:par>
                                <p:cTn id="232" presetID="4" presetClass="entr" presetSubtype="32" fill="hold" grpId="0" nodeType="withEffect">
                                  <p:stCondLst>
                                    <p:cond delay="0"/>
                                  </p:stCondLst>
                                  <p:childTnLst>
                                    <p:set>
                                      <p:cBhvr>
                                        <p:cTn id="233" dur="1" fill="hold">
                                          <p:stCondLst>
                                            <p:cond delay="0"/>
                                          </p:stCondLst>
                                        </p:cTn>
                                        <p:tgtEl>
                                          <p:spTgt spid="18462"/>
                                        </p:tgtEl>
                                        <p:attrNameLst>
                                          <p:attrName>style.visibility</p:attrName>
                                        </p:attrNameLst>
                                      </p:cBhvr>
                                      <p:to>
                                        <p:strVal val="visible"/>
                                      </p:to>
                                    </p:set>
                                    <p:animEffect transition="in" filter="box(out)">
                                      <p:cBhvr>
                                        <p:cTn id="234" dur="2000"/>
                                        <p:tgtEl>
                                          <p:spTgt spid="18462"/>
                                        </p:tgtEl>
                                      </p:cBhvr>
                                    </p:animEffect>
                                  </p:childTnLst>
                                </p:cTn>
                              </p:par>
                              <p:par>
                                <p:cTn id="235" presetID="4" presetClass="entr" presetSubtype="32" fill="hold" grpId="0" nodeType="withEffect">
                                  <p:stCondLst>
                                    <p:cond delay="0"/>
                                  </p:stCondLst>
                                  <p:childTnLst>
                                    <p:set>
                                      <p:cBhvr>
                                        <p:cTn id="236" dur="1" fill="hold">
                                          <p:stCondLst>
                                            <p:cond delay="0"/>
                                          </p:stCondLst>
                                        </p:cTn>
                                        <p:tgtEl>
                                          <p:spTgt spid="18463"/>
                                        </p:tgtEl>
                                        <p:attrNameLst>
                                          <p:attrName>style.visibility</p:attrName>
                                        </p:attrNameLst>
                                      </p:cBhvr>
                                      <p:to>
                                        <p:strVal val="visible"/>
                                      </p:to>
                                    </p:set>
                                    <p:animEffect transition="in" filter="box(out)">
                                      <p:cBhvr>
                                        <p:cTn id="237" dur="2000"/>
                                        <p:tgtEl>
                                          <p:spTgt spid="18463"/>
                                        </p:tgtEl>
                                      </p:cBhvr>
                                    </p:animEffect>
                                  </p:childTnLst>
                                </p:cTn>
                              </p:par>
                              <p:par>
                                <p:cTn id="238" presetID="4" presetClass="entr" presetSubtype="32" fill="hold" grpId="0" nodeType="withEffect">
                                  <p:stCondLst>
                                    <p:cond delay="0"/>
                                  </p:stCondLst>
                                  <p:childTnLst>
                                    <p:set>
                                      <p:cBhvr>
                                        <p:cTn id="239" dur="1" fill="hold">
                                          <p:stCondLst>
                                            <p:cond delay="0"/>
                                          </p:stCondLst>
                                        </p:cTn>
                                        <p:tgtEl>
                                          <p:spTgt spid="18464"/>
                                        </p:tgtEl>
                                        <p:attrNameLst>
                                          <p:attrName>style.visibility</p:attrName>
                                        </p:attrNameLst>
                                      </p:cBhvr>
                                      <p:to>
                                        <p:strVal val="visible"/>
                                      </p:to>
                                    </p:set>
                                    <p:animEffect transition="in" filter="box(out)">
                                      <p:cBhvr>
                                        <p:cTn id="240" dur="2000"/>
                                        <p:tgtEl>
                                          <p:spTgt spid="18464"/>
                                        </p:tgtEl>
                                      </p:cBhvr>
                                    </p:animEffect>
                                  </p:childTnLst>
                                </p:cTn>
                              </p:par>
                              <p:par>
                                <p:cTn id="241" presetID="4" presetClass="entr" presetSubtype="32" fill="hold" grpId="0" nodeType="withEffect">
                                  <p:stCondLst>
                                    <p:cond delay="0"/>
                                  </p:stCondLst>
                                  <p:childTnLst>
                                    <p:set>
                                      <p:cBhvr>
                                        <p:cTn id="242" dur="1" fill="hold">
                                          <p:stCondLst>
                                            <p:cond delay="0"/>
                                          </p:stCondLst>
                                        </p:cTn>
                                        <p:tgtEl>
                                          <p:spTgt spid="18465"/>
                                        </p:tgtEl>
                                        <p:attrNameLst>
                                          <p:attrName>style.visibility</p:attrName>
                                        </p:attrNameLst>
                                      </p:cBhvr>
                                      <p:to>
                                        <p:strVal val="visible"/>
                                      </p:to>
                                    </p:set>
                                    <p:animEffect transition="in" filter="box(out)">
                                      <p:cBhvr>
                                        <p:cTn id="243" dur="2000"/>
                                        <p:tgtEl>
                                          <p:spTgt spid="18465"/>
                                        </p:tgtEl>
                                      </p:cBhvr>
                                    </p:animEffect>
                                  </p:childTnLst>
                                </p:cTn>
                              </p:par>
                              <p:par>
                                <p:cTn id="244" presetID="4" presetClass="entr" presetSubtype="32" fill="hold" grpId="0" nodeType="withEffect">
                                  <p:stCondLst>
                                    <p:cond delay="0"/>
                                  </p:stCondLst>
                                  <p:childTnLst>
                                    <p:set>
                                      <p:cBhvr>
                                        <p:cTn id="245" dur="1" fill="hold">
                                          <p:stCondLst>
                                            <p:cond delay="0"/>
                                          </p:stCondLst>
                                        </p:cTn>
                                        <p:tgtEl>
                                          <p:spTgt spid="18474"/>
                                        </p:tgtEl>
                                        <p:attrNameLst>
                                          <p:attrName>style.visibility</p:attrName>
                                        </p:attrNameLst>
                                      </p:cBhvr>
                                      <p:to>
                                        <p:strVal val="visible"/>
                                      </p:to>
                                    </p:set>
                                    <p:animEffect transition="in" filter="box(out)">
                                      <p:cBhvr>
                                        <p:cTn id="246" dur="2000"/>
                                        <p:tgtEl>
                                          <p:spTgt spid="18474"/>
                                        </p:tgtEl>
                                      </p:cBhvr>
                                    </p:animEffect>
                                  </p:childTnLst>
                                </p:cTn>
                              </p:par>
                              <p:par>
                                <p:cTn id="247" presetID="4" presetClass="entr" presetSubtype="32" fill="hold" grpId="0" nodeType="withEffect">
                                  <p:stCondLst>
                                    <p:cond delay="0"/>
                                  </p:stCondLst>
                                  <p:childTnLst>
                                    <p:set>
                                      <p:cBhvr>
                                        <p:cTn id="248" dur="1" fill="hold">
                                          <p:stCondLst>
                                            <p:cond delay="0"/>
                                          </p:stCondLst>
                                        </p:cTn>
                                        <p:tgtEl>
                                          <p:spTgt spid="18477"/>
                                        </p:tgtEl>
                                        <p:attrNameLst>
                                          <p:attrName>style.visibility</p:attrName>
                                        </p:attrNameLst>
                                      </p:cBhvr>
                                      <p:to>
                                        <p:strVal val="visible"/>
                                      </p:to>
                                    </p:set>
                                    <p:animEffect transition="in" filter="box(out)">
                                      <p:cBhvr>
                                        <p:cTn id="249" dur="2000"/>
                                        <p:tgtEl>
                                          <p:spTgt spid="18477"/>
                                        </p:tgtEl>
                                      </p:cBhvr>
                                    </p:animEffect>
                                  </p:childTnLst>
                                </p:cTn>
                              </p:par>
                              <p:par>
                                <p:cTn id="250" presetID="4" presetClass="entr" presetSubtype="32" fill="hold" grpId="0" nodeType="withEffect">
                                  <p:stCondLst>
                                    <p:cond delay="0"/>
                                  </p:stCondLst>
                                  <p:childTnLst>
                                    <p:set>
                                      <p:cBhvr>
                                        <p:cTn id="251" dur="1" fill="hold">
                                          <p:stCondLst>
                                            <p:cond delay="0"/>
                                          </p:stCondLst>
                                        </p:cTn>
                                        <p:tgtEl>
                                          <p:spTgt spid="18482"/>
                                        </p:tgtEl>
                                        <p:attrNameLst>
                                          <p:attrName>style.visibility</p:attrName>
                                        </p:attrNameLst>
                                      </p:cBhvr>
                                      <p:to>
                                        <p:strVal val="visible"/>
                                      </p:to>
                                    </p:set>
                                    <p:animEffect transition="in" filter="box(out)">
                                      <p:cBhvr>
                                        <p:cTn id="252" dur="2000"/>
                                        <p:tgtEl>
                                          <p:spTgt spid="18482"/>
                                        </p:tgtEl>
                                      </p:cBhvr>
                                    </p:animEffect>
                                  </p:childTnLst>
                                </p:cTn>
                              </p:par>
                              <p:par>
                                <p:cTn id="253" presetID="4" presetClass="entr" presetSubtype="32" fill="hold" grpId="0" nodeType="withEffect">
                                  <p:stCondLst>
                                    <p:cond delay="0"/>
                                  </p:stCondLst>
                                  <p:childTnLst>
                                    <p:set>
                                      <p:cBhvr>
                                        <p:cTn id="254" dur="1" fill="hold">
                                          <p:stCondLst>
                                            <p:cond delay="0"/>
                                          </p:stCondLst>
                                        </p:cTn>
                                        <p:tgtEl>
                                          <p:spTgt spid="18483"/>
                                        </p:tgtEl>
                                        <p:attrNameLst>
                                          <p:attrName>style.visibility</p:attrName>
                                        </p:attrNameLst>
                                      </p:cBhvr>
                                      <p:to>
                                        <p:strVal val="visible"/>
                                      </p:to>
                                    </p:set>
                                    <p:animEffect transition="in" filter="box(out)">
                                      <p:cBhvr>
                                        <p:cTn id="255" dur="2000"/>
                                        <p:tgtEl>
                                          <p:spTgt spid="18483"/>
                                        </p:tgtEl>
                                      </p:cBhvr>
                                    </p:animEffect>
                                  </p:childTnLst>
                                </p:cTn>
                              </p:par>
                              <p:par>
                                <p:cTn id="256" presetID="4" presetClass="entr" presetSubtype="32" fill="hold" grpId="0" nodeType="withEffect">
                                  <p:stCondLst>
                                    <p:cond delay="0"/>
                                  </p:stCondLst>
                                  <p:childTnLst>
                                    <p:set>
                                      <p:cBhvr>
                                        <p:cTn id="257" dur="1" fill="hold">
                                          <p:stCondLst>
                                            <p:cond delay="0"/>
                                          </p:stCondLst>
                                        </p:cTn>
                                        <p:tgtEl>
                                          <p:spTgt spid="18498"/>
                                        </p:tgtEl>
                                        <p:attrNameLst>
                                          <p:attrName>style.visibility</p:attrName>
                                        </p:attrNameLst>
                                      </p:cBhvr>
                                      <p:to>
                                        <p:strVal val="visible"/>
                                      </p:to>
                                    </p:set>
                                    <p:animEffect transition="in" filter="box(out)">
                                      <p:cBhvr>
                                        <p:cTn id="258" dur="2000"/>
                                        <p:tgtEl>
                                          <p:spTgt spid="18498"/>
                                        </p:tgtEl>
                                      </p:cBhvr>
                                    </p:animEffect>
                                  </p:childTnLst>
                                </p:cTn>
                              </p:par>
                              <p:par>
                                <p:cTn id="259" presetID="4" presetClass="entr" presetSubtype="32" fill="hold" grpId="0" nodeType="withEffect">
                                  <p:stCondLst>
                                    <p:cond delay="0"/>
                                  </p:stCondLst>
                                  <p:childTnLst>
                                    <p:set>
                                      <p:cBhvr>
                                        <p:cTn id="260" dur="1" fill="hold">
                                          <p:stCondLst>
                                            <p:cond delay="0"/>
                                          </p:stCondLst>
                                        </p:cTn>
                                        <p:tgtEl>
                                          <p:spTgt spid="18500"/>
                                        </p:tgtEl>
                                        <p:attrNameLst>
                                          <p:attrName>style.visibility</p:attrName>
                                        </p:attrNameLst>
                                      </p:cBhvr>
                                      <p:to>
                                        <p:strVal val="visible"/>
                                      </p:to>
                                    </p:set>
                                    <p:animEffect transition="in" filter="box(out)">
                                      <p:cBhvr>
                                        <p:cTn id="261" dur="2000"/>
                                        <p:tgtEl>
                                          <p:spTgt spid="18500"/>
                                        </p:tgtEl>
                                      </p:cBhvr>
                                    </p:animEffect>
                                  </p:childTnLst>
                                </p:cTn>
                              </p:par>
                              <p:par>
                                <p:cTn id="262" presetID="4" presetClass="entr" presetSubtype="32" fill="hold" grpId="0" nodeType="withEffect">
                                  <p:stCondLst>
                                    <p:cond delay="0"/>
                                  </p:stCondLst>
                                  <p:childTnLst>
                                    <p:set>
                                      <p:cBhvr>
                                        <p:cTn id="263" dur="1" fill="hold">
                                          <p:stCondLst>
                                            <p:cond delay="0"/>
                                          </p:stCondLst>
                                        </p:cTn>
                                        <p:tgtEl>
                                          <p:spTgt spid="18502"/>
                                        </p:tgtEl>
                                        <p:attrNameLst>
                                          <p:attrName>style.visibility</p:attrName>
                                        </p:attrNameLst>
                                      </p:cBhvr>
                                      <p:to>
                                        <p:strVal val="visible"/>
                                      </p:to>
                                    </p:set>
                                    <p:animEffect transition="in" filter="box(out)">
                                      <p:cBhvr>
                                        <p:cTn id="264" dur="2000"/>
                                        <p:tgtEl>
                                          <p:spTgt spid="18502"/>
                                        </p:tgtEl>
                                      </p:cBhvr>
                                    </p:animEffect>
                                  </p:childTnLst>
                                </p:cTn>
                              </p:par>
                              <p:par>
                                <p:cTn id="265" presetID="4" presetClass="entr" presetSubtype="32" fill="hold" grpId="0" nodeType="withEffect">
                                  <p:stCondLst>
                                    <p:cond delay="0"/>
                                  </p:stCondLst>
                                  <p:childTnLst>
                                    <p:set>
                                      <p:cBhvr>
                                        <p:cTn id="266" dur="1" fill="hold">
                                          <p:stCondLst>
                                            <p:cond delay="0"/>
                                          </p:stCondLst>
                                        </p:cTn>
                                        <p:tgtEl>
                                          <p:spTgt spid="18504"/>
                                        </p:tgtEl>
                                        <p:attrNameLst>
                                          <p:attrName>style.visibility</p:attrName>
                                        </p:attrNameLst>
                                      </p:cBhvr>
                                      <p:to>
                                        <p:strVal val="visible"/>
                                      </p:to>
                                    </p:set>
                                    <p:animEffect transition="in" filter="box(out)">
                                      <p:cBhvr>
                                        <p:cTn id="267" dur="2000"/>
                                        <p:tgtEl>
                                          <p:spTgt spid="18504"/>
                                        </p:tgtEl>
                                      </p:cBhvr>
                                    </p:animEffect>
                                  </p:childTnLst>
                                </p:cTn>
                              </p:par>
                              <p:par>
                                <p:cTn id="268" presetID="4" presetClass="entr" presetSubtype="32" fill="hold" grpId="0" nodeType="withEffect">
                                  <p:stCondLst>
                                    <p:cond delay="0"/>
                                  </p:stCondLst>
                                  <p:childTnLst>
                                    <p:set>
                                      <p:cBhvr>
                                        <p:cTn id="269" dur="1" fill="hold">
                                          <p:stCondLst>
                                            <p:cond delay="0"/>
                                          </p:stCondLst>
                                        </p:cTn>
                                        <p:tgtEl>
                                          <p:spTgt spid="18506"/>
                                        </p:tgtEl>
                                        <p:attrNameLst>
                                          <p:attrName>style.visibility</p:attrName>
                                        </p:attrNameLst>
                                      </p:cBhvr>
                                      <p:to>
                                        <p:strVal val="visible"/>
                                      </p:to>
                                    </p:set>
                                    <p:animEffect transition="in" filter="box(out)">
                                      <p:cBhvr>
                                        <p:cTn id="270" dur="2000"/>
                                        <p:tgtEl>
                                          <p:spTgt spid="18506"/>
                                        </p:tgtEl>
                                      </p:cBhvr>
                                    </p:animEffect>
                                  </p:childTnLst>
                                </p:cTn>
                              </p:par>
                              <p:par>
                                <p:cTn id="271" presetID="4" presetClass="entr" presetSubtype="32" fill="hold" grpId="0" nodeType="withEffect">
                                  <p:stCondLst>
                                    <p:cond delay="0"/>
                                  </p:stCondLst>
                                  <p:childTnLst>
                                    <p:set>
                                      <p:cBhvr>
                                        <p:cTn id="272" dur="1" fill="hold">
                                          <p:stCondLst>
                                            <p:cond delay="0"/>
                                          </p:stCondLst>
                                        </p:cTn>
                                        <p:tgtEl>
                                          <p:spTgt spid="18571"/>
                                        </p:tgtEl>
                                        <p:attrNameLst>
                                          <p:attrName>style.visibility</p:attrName>
                                        </p:attrNameLst>
                                      </p:cBhvr>
                                      <p:to>
                                        <p:strVal val="visible"/>
                                      </p:to>
                                    </p:set>
                                    <p:animEffect transition="in" filter="box(out)">
                                      <p:cBhvr>
                                        <p:cTn id="273" dur="2000"/>
                                        <p:tgtEl>
                                          <p:spTgt spid="18571"/>
                                        </p:tgtEl>
                                      </p:cBhvr>
                                    </p:animEffect>
                                  </p:childTnLst>
                                </p:cTn>
                              </p:par>
                              <p:par>
                                <p:cTn id="274" presetID="4" presetClass="entr" presetSubtype="32" fill="hold" grpId="0" nodeType="withEffect">
                                  <p:stCondLst>
                                    <p:cond delay="0"/>
                                  </p:stCondLst>
                                  <p:childTnLst>
                                    <p:set>
                                      <p:cBhvr>
                                        <p:cTn id="275" dur="1" fill="hold">
                                          <p:stCondLst>
                                            <p:cond delay="0"/>
                                          </p:stCondLst>
                                        </p:cTn>
                                        <p:tgtEl>
                                          <p:spTgt spid="18572"/>
                                        </p:tgtEl>
                                        <p:attrNameLst>
                                          <p:attrName>style.visibility</p:attrName>
                                        </p:attrNameLst>
                                      </p:cBhvr>
                                      <p:to>
                                        <p:strVal val="visible"/>
                                      </p:to>
                                    </p:set>
                                    <p:animEffect transition="in" filter="box(out)">
                                      <p:cBhvr>
                                        <p:cTn id="276" dur="2000"/>
                                        <p:tgtEl>
                                          <p:spTgt spid="18572"/>
                                        </p:tgtEl>
                                      </p:cBhvr>
                                    </p:animEffect>
                                  </p:childTnLst>
                                </p:cTn>
                              </p:par>
                              <p:par>
                                <p:cTn id="277" presetID="4" presetClass="entr" presetSubtype="32" fill="hold" grpId="0" nodeType="withEffect">
                                  <p:stCondLst>
                                    <p:cond delay="0"/>
                                  </p:stCondLst>
                                  <p:childTnLst>
                                    <p:set>
                                      <p:cBhvr>
                                        <p:cTn id="278" dur="1" fill="hold">
                                          <p:stCondLst>
                                            <p:cond delay="0"/>
                                          </p:stCondLst>
                                        </p:cTn>
                                        <p:tgtEl>
                                          <p:spTgt spid="18573"/>
                                        </p:tgtEl>
                                        <p:attrNameLst>
                                          <p:attrName>style.visibility</p:attrName>
                                        </p:attrNameLst>
                                      </p:cBhvr>
                                      <p:to>
                                        <p:strVal val="visible"/>
                                      </p:to>
                                    </p:set>
                                    <p:animEffect transition="in" filter="box(out)">
                                      <p:cBhvr>
                                        <p:cTn id="279" dur="2000"/>
                                        <p:tgtEl>
                                          <p:spTgt spid="18573"/>
                                        </p:tgtEl>
                                      </p:cBhvr>
                                    </p:animEffect>
                                  </p:childTnLst>
                                </p:cTn>
                              </p:par>
                            </p:childTnLst>
                          </p:cTn>
                        </p:par>
                      </p:childTnLst>
                    </p:cTn>
                  </p:par>
                  <p:par>
                    <p:cTn id="280" fill="hold">
                      <p:stCondLst>
                        <p:cond delay="indefinite"/>
                      </p:stCondLst>
                      <p:childTnLst>
                        <p:par>
                          <p:cTn id="281" fill="hold">
                            <p:stCondLst>
                              <p:cond delay="0"/>
                            </p:stCondLst>
                            <p:childTnLst>
                              <p:par>
                                <p:cTn id="282" presetID="55" presetClass="entr" presetSubtype="0" fill="hold" grpId="0" nodeType="clickEffect">
                                  <p:stCondLst>
                                    <p:cond delay="0"/>
                                  </p:stCondLst>
                                  <p:childTnLst>
                                    <p:set>
                                      <p:cBhvr>
                                        <p:cTn id="283" dur="1" fill="hold">
                                          <p:stCondLst>
                                            <p:cond delay="0"/>
                                          </p:stCondLst>
                                        </p:cTn>
                                        <p:tgtEl>
                                          <p:spTgt spid="18560"/>
                                        </p:tgtEl>
                                        <p:attrNameLst>
                                          <p:attrName>style.visibility</p:attrName>
                                        </p:attrNameLst>
                                      </p:cBhvr>
                                      <p:to>
                                        <p:strVal val="visible"/>
                                      </p:to>
                                    </p:set>
                                    <p:anim calcmode="lin" valueType="num">
                                      <p:cBhvr>
                                        <p:cTn id="284" dur="1000" fill="hold"/>
                                        <p:tgtEl>
                                          <p:spTgt spid="18560"/>
                                        </p:tgtEl>
                                        <p:attrNameLst>
                                          <p:attrName>ppt_w</p:attrName>
                                        </p:attrNameLst>
                                      </p:cBhvr>
                                      <p:tavLst>
                                        <p:tav tm="0">
                                          <p:val>
                                            <p:strVal val="#ppt_w*0.70"/>
                                          </p:val>
                                        </p:tav>
                                        <p:tav tm="100000">
                                          <p:val>
                                            <p:strVal val="#ppt_w"/>
                                          </p:val>
                                        </p:tav>
                                      </p:tavLst>
                                    </p:anim>
                                    <p:anim calcmode="lin" valueType="num">
                                      <p:cBhvr>
                                        <p:cTn id="285" dur="1000" fill="hold"/>
                                        <p:tgtEl>
                                          <p:spTgt spid="18560"/>
                                        </p:tgtEl>
                                        <p:attrNameLst>
                                          <p:attrName>ppt_h</p:attrName>
                                        </p:attrNameLst>
                                      </p:cBhvr>
                                      <p:tavLst>
                                        <p:tav tm="0">
                                          <p:val>
                                            <p:strVal val="#ppt_h"/>
                                          </p:val>
                                        </p:tav>
                                        <p:tav tm="100000">
                                          <p:val>
                                            <p:strVal val="#ppt_h"/>
                                          </p:val>
                                        </p:tav>
                                      </p:tavLst>
                                    </p:anim>
                                    <p:animEffect transition="in" filter="fade">
                                      <p:cBhvr>
                                        <p:cTn id="286" dur="1000"/>
                                        <p:tgtEl>
                                          <p:spTgt spid="18560"/>
                                        </p:tgtEl>
                                      </p:cBhvr>
                                    </p:animEffect>
                                  </p:childTnLst>
                                </p:cTn>
                              </p:par>
                            </p:childTnLst>
                          </p:cTn>
                        </p:par>
                        <p:par>
                          <p:cTn id="287" fill="hold">
                            <p:stCondLst>
                              <p:cond delay="1000"/>
                            </p:stCondLst>
                            <p:childTnLst>
                              <p:par>
                                <p:cTn id="288" presetID="4" presetClass="entr" presetSubtype="32" fill="hold" grpId="0" nodeType="afterEffect">
                                  <p:stCondLst>
                                    <p:cond delay="0"/>
                                  </p:stCondLst>
                                  <p:childTnLst>
                                    <p:set>
                                      <p:cBhvr>
                                        <p:cTn id="289" dur="1" fill="hold">
                                          <p:stCondLst>
                                            <p:cond delay="0"/>
                                          </p:stCondLst>
                                        </p:cTn>
                                        <p:tgtEl>
                                          <p:spTgt spid="18438"/>
                                        </p:tgtEl>
                                        <p:attrNameLst>
                                          <p:attrName>style.visibility</p:attrName>
                                        </p:attrNameLst>
                                      </p:cBhvr>
                                      <p:to>
                                        <p:strVal val="visible"/>
                                      </p:to>
                                    </p:set>
                                    <p:animEffect transition="in" filter="box(out)">
                                      <p:cBhvr>
                                        <p:cTn id="290" dur="2000"/>
                                        <p:tgtEl>
                                          <p:spTgt spid="18438"/>
                                        </p:tgtEl>
                                      </p:cBhvr>
                                    </p:animEffect>
                                  </p:childTnLst>
                                </p:cTn>
                              </p:par>
                              <p:par>
                                <p:cTn id="291" presetID="4" presetClass="entr" presetSubtype="32" fill="hold" grpId="0" nodeType="withEffect">
                                  <p:stCondLst>
                                    <p:cond delay="0"/>
                                  </p:stCondLst>
                                  <p:childTnLst>
                                    <p:set>
                                      <p:cBhvr>
                                        <p:cTn id="292" dur="1" fill="hold">
                                          <p:stCondLst>
                                            <p:cond delay="0"/>
                                          </p:stCondLst>
                                        </p:cTn>
                                        <p:tgtEl>
                                          <p:spTgt spid="18439"/>
                                        </p:tgtEl>
                                        <p:attrNameLst>
                                          <p:attrName>style.visibility</p:attrName>
                                        </p:attrNameLst>
                                      </p:cBhvr>
                                      <p:to>
                                        <p:strVal val="visible"/>
                                      </p:to>
                                    </p:set>
                                    <p:animEffect transition="in" filter="box(out)">
                                      <p:cBhvr>
                                        <p:cTn id="293" dur="2000"/>
                                        <p:tgtEl>
                                          <p:spTgt spid="18439"/>
                                        </p:tgtEl>
                                      </p:cBhvr>
                                    </p:animEffect>
                                  </p:childTnLst>
                                </p:cTn>
                              </p:par>
                              <p:par>
                                <p:cTn id="294" presetID="4" presetClass="entr" presetSubtype="32" fill="hold" grpId="0" nodeType="withEffect">
                                  <p:stCondLst>
                                    <p:cond delay="0"/>
                                  </p:stCondLst>
                                  <p:childTnLst>
                                    <p:set>
                                      <p:cBhvr>
                                        <p:cTn id="295" dur="1" fill="hold">
                                          <p:stCondLst>
                                            <p:cond delay="0"/>
                                          </p:stCondLst>
                                        </p:cTn>
                                        <p:tgtEl>
                                          <p:spTgt spid="18466"/>
                                        </p:tgtEl>
                                        <p:attrNameLst>
                                          <p:attrName>style.visibility</p:attrName>
                                        </p:attrNameLst>
                                      </p:cBhvr>
                                      <p:to>
                                        <p:strVal val="visible"/>
                                      </p:to>
                                    </p:set>
                                    <p:animEffect transition="in" filter="box(out)">
                                      <p:cBhvr>
                                        <p:cTn id="296" dur="2000"/>
                                        <p:tgtEl>
                                          <p:spTgt spid="18466"/>
                                        </p:tgtEl>
                                      </p:cBhvr>
                                    </p:animEffect>
                                  </p:childTnLst>
                                </p:cTn>
                              </p:par>
                              <p:par>
                                <p:cTn id="297" presetID="4" presetClass="entr" presetSubtype="32" fill="hold" grpId="0" nodeType="withEffect">
                                  <p:stCondLst>
                                    <p:cond delay="0"/>
                                  </p:stCondLst>
                                  <p:childTnLst>
                                    <p:set>
                                      <p:cBhvr>
                                        <p:cTn id="298" dur="1" fill="hold">
                                          <p:stCondLst>
                                            <p:cond delay="0"/>
                                          </p:stCondLst>
                                        </p:cTn>
                                        <p:tgtEl>
                                          <p:spTgt spid="18467"/>
                                        </p:tgtEl>
                                        <p:attrNameLst>
                                          <p:attrName>style.visibility</p:attrName>
                                        </p:attrNameLst>
                                      </p:cBhvr>
                                      <p:to>
                                        <p:strVal val="visible"/>
                                      </p:to>
                                    </p:set>
                                    <p:animEffect transition="in" filter="box(out)">
                                      <p:cBhvr>
                                        <p:cTn id="299" dur="2000"/>
                                        <p:tgtEl>
                                          <p:spTgt spid="18467"/>
                                        </p:tgtEl>
                                      </p:cBhvr>
                                    </p:animEffect>
                                  </p:childTnLst>
                                </p:cTn>
                              </p:par>
                              <p:par>
                                <p:cTn id="300" presetID="4" presetClass="entr" presetSubtype="32" fill="hold" grpId="0" nodeType="withEffect">
                                  <p:stCondLst>
                                    <p:cond delay="0"/>
                                  </p:stCondLst>
                                  <p:childTnLst>
                                    <p:set>
                                      <p:cBhvr>
                                        <p:cTn id="301" dur="1" fill="hold">
                                          <p:stCondLst>
                                            <p:cond delay="0"/>
                                          </p:stCondLst>
                                        </p:cTn>
                                        <p:tgtEl>
                                          <p:spTgt spid="18469"/>
                                        </p:tgtEl>
                                        <p:attrNameLst>
                                          <p:attrName>style.visibility</p:attrName>
                                        </p:attrNameLst>
                                      </p:cBhvr>
                                      <p:to>
                                        <p:strVal val="visible"/>
                                      </p:to>
                                    </p:set>
                                    <p:animEffect transition="in" filter="box(out)">
                                      <p:cBhvr>
                                        <p:cTn id="302" dur="2000"/>
                                        <p:tgtEl>
                                          <p:spTgt spid="18469"/>
                                        </p:tgtEl>
                                      </p:cBhvr>
                                    </p:animEffect>
                                  </p:childTnLst>
                                </p:cTn>
                              </p:par>
                              <p:par>
                                <p:cTn id="303" presetID="4" presetClass="entr" presetSubtype="32" fill="hold" grpId="0" nodeType="withEffect">
                                  <p:stCondLst>
                                    <p:cond delay="0"/>
                                  </p:stCondLst>
                                  <p:childTnLst>
                                    <p:set>
                                      <p:cBhvr>
                                        <p:cTn id="304" dur="1" fill="hold">
                                          <p:stCondLst>
                                            <p:cond delay="0"/>
                                          </p:stCondLst>
                                        </p:cTn>
                                        <p:tgtEl>
                                          <p:spTgt spid="18470"/>
                                        </p:tgtEl>
                                        <p:attrNameLst>
                                          <p:attrName>style.visibility</p:attrName>
                                        </p:attrNameLst>
                                      </p:cBhvr>
                                      <p:to>
                                        <p:strVal val="visible"/>
                                      </p:to>
                                    </p:set>
                                    <p:animEffect transition="in" filter="box(out)">
                                      <p:cBhvr>
                                        <p:cTn id="305" dur="2000"/>
                                        <p:tgtEl>
                                          <p:spTgt spid="18470"/>
                                        </p:tgtEl>
                                      </p:cBhvr>
                                    </p:animEffect>
                                  </p:childTnLst>
                                </p:cTn>
                              </p:par>
                              <p:par>
                                <p:cTn id="306" presetID="4" presetClass="entr" presetSubtype="32" fill="hold" grpId="0" nodeType="withEffect">
                                  <p:stCondLst>
                                    <p:cond delay="0"/>
                                  </p:stCondLst>
                                  <p:childTnLst>
                                    <p:set>
                                      <p:cBhvr>
                                        <p:cTn id="307" dur="1" fill="hold">
                                          <p:stCondLst>
                                            <p:cond delay="0"/>
                                          </p:stCondLst>
                                        </p:cTn>
                                        <p:tgtEl>
                                          <p:spTgt spid="18484"/>
                                        </p:tgtEl>
                                        <p:attrNameLst>
                                          <p:attrName>style.visibility</p:attrName>
                                        </p:attrNameLst>
                                      </p:cBhvr>
                                      <p:to>
                                        <p:strVal val="visible"/>
                                      </p:to>
                                    </p:set>
                                    <p:animEffect transition="in" filter="box(out)">
                                      <p:cBhvr>
                                        <p:cTn id="308" dur="2000"/>
                                        <p:tgtEl>
                                          <p:spTgt spid="18484"/>
                                        </p:tgtEl>
                                      </p:cBhvr>
                                    </p:animEffect>
                                  </p:childTnLst>
                                </p:cTn>
                              </p:par>
                              <p:par>
                                <p:cTn id="309" presetID="4" presetClass="entr" presetSubtype="32" fill="hold" grpId="0" nodeType="withEffect">
                                  <p:stCondLst>
                                    <p:cond delay="0"/>
                                  </p:stCondLst>
                                  <p:childTnLst>
                                    <p:set>
                                      <p:cBhvr>
                                        <p:cTn id="310" dur="1" fill="hold">
                                          <p:stCondLst>
                                            <p:cond delay="0"/>
                                          </p:stCondLst>
                                        </p:cTn>
                                        <p:tgtEl>
                                          <p:spTgt spid="18485"/>
                                        </p:tgtEl>
                                        <p:attrNameLst>
                                          <p:attrName>style.visibility</p:attrName>
                                        </p:attrNameLst>
                                      </p:cBhvr>
                                      <p:to>
                                        <p:strVal val="visible"/>
                                      </p:to>
                                    </p:set>
                                    <p:animEffect transition="in" filter="box(out)">
                                      <p:cBhvr>
                                        <p:cTn id="311" dur="2000"/>
                                        <p:tgtEl>
                                          <p:spTgt spid="18485"/>
                                        </p:tgtEl>
                                      </p:cBhvr>
                                    </p:animEffect>
                                  </p:childTnLst>
                                </p:cTn>
                              </p:par>
                              <p:par>
                                <p:cTn id="312" presetID="4" presetClass="entr" presetSubtype="32" fill="hold" grpId="0" nodeType="withEffect">
                                  <p:stCondLst>
                                    <p:cond delay="0"/>
                                  </p:stCondLst>
                                  <p:childTnLst>
                                    <p:set>
                                      <p:cBhvr>
                                        <p:cTn id="313" dur="1" fill="hold">
                                          <p:stCondLst>
                                            <p:cond delay="0"/>
                                          </p:stCondLst>
                                        </p:cTn>
                                        <p:tgtEl>
                                          <p:spTgt spid="18486"/>
                                        </p:tgtEl>
                                        <p:attrNameLst>
                                          <p:attrName>style.visibility</p:attrName>
                                        </p:attrNameLst>
                                      </p:cBhvr>
                                      <p:to>
                                        <p:strVal val="visible"/>
                                      </p:to>
                                    </p:set>
                                    <p:animEffect transition="in" filter="box(out)">
                                      <p:cBhvr>
                                        <p:cTn id="314" dur="2000"/>
                                        <p:tgtEl>
                                          <p:spTgt spid="18486"/>
                                        </p:tgtEl>
                                      </p:cBhvr>
                                    </p:animEffect>
                                  </p:childTnLst>
                                </p:cTn>
                              </p:par>
                              <p:par>
                                <p:cTn id="315" presetID="4" presetClass="entr" presetSubtype="32" fill="hold" grpId="0" nodeType="withEffect">
                                  <p:stCondLst>
                                    <p:cond delay="0"/>
                                  </p:stCondLst>
                                  <p:childTnLst>
                                    <p:set>
                                      <p:cBhvr>
                                        <p:cTn id="316" dur="1" fill="hold">
                                          <p:stCondLst>
                                            <p:cond delay="0"/>
                                          </p:stCondLst>
                                        </p:cTn>
                                        <p:tgtEl>
                                          <p:spTgt spid="18487"/>
                                        </p:tgtEl>
                                        <p:attrNameLst>
                                          <p:attrName>style.visibility</p:attrName>
                                        </p:attrNameLst>
                                      </p:cBhvr>
                                      <p:to>
                                        <p:strVal val="visible"/>
                                      </p:to>
                                    </p:set>
                                    <p:animEffect transition="in" filter="box(out)">
                                      <p:cBhvr>
                                        <p:cTn id="317" dur="2000"/>
                                        <p:tgtEl>
                                          <p:spTgt spid="18487"/>
                                        </p:tgtEl>
                                      </p:cBhvr>
                                    </p:animEffect>
                                  </p:childTnLst>
                                </p:cTn>
                              </p:par>
                            </p:childTnLst>
                          </p:cTn>
                        </p:par>
                      </p:childTnLst>
                    </p:cTn>
                  </p:par>
                  <p:par>
                    <p:cTn id="318" fill="hold">
                      <p:stCondLst>
                        <p:cond delay="indefinite"/>
                      </p:stCondLst>
                      <p:childTnLst>
                        <p:par>
                          <p:cTn id="319" fill="hold">
                            <p:stCondLst>
                              <p:cond delay="0"/>
                            </p:stCondLst>
                            <p:childTnLst>
                              <p:par>
                                <p:cTn id="320" presetID="27" presetClass="entr" presetSubtype="0" fill="hold" grpId="0" nodeType="clickEffect">
                                  <p:stCondLst>
                                    <p:cond delay="0"/>
                                  </p:stCondLst>
                                  <p:iterate type="lt">
                                    <p:tmPct val="50000"/>
                                  </p:iterate>
                                  <p:childTnLst>
                                    <p:set>
                                      <p:cBhvr>
                                        <p:cTn id="321" dur="1" fill="hold">
                                          <p:stCondLst>
                                            <p:cond delay="0"/>
                                          </p:stCondLst>
                                        </p:cTn>
                                        <p:tgtEl>
                                          <p:spTgt spid="18563"/>
                                        </p:tgtEl>
                                        <p:attrNameLst>
                                          <p:attrName>style.visibility</p:attrName>
                                        </p:attrNameLst>
                                      </p:cBhvr>
                                      <p:to>
                                        <p:strVal val="visible"/>
                                      </p:to>
                                    </p:set>
                                    <p:anim calcmode="discrete" valueType="clr">
                                      <p:cBhvr override="childStyle">
                                        <p:cTn id="322" dur="80"/>
                                        <p:tgtEl>
                                          <p:spTgt spid="18563"/>
                                        </p:tgtEl>
                                        <p:attrNameLst>
                                          <p:attrName>style.color</p:attrName>
                                        </p:attrNameLst>
                                      </p:cBhvr>
                                      <p:tavLst>
                                        <p:tav tm="0">
                                          <p:val>
                                            <p:clrVal>
                                              <a:schemeClr val="accent2"/>
                                            </p:clrVal>
                                          </p:val>
                                        </p:tav>
                                        <p:tav tm="50000">
                                          <p:val>
                                            <p:clrVal>
                                              <a:schemeClr val="hlink"/>
                                            </p:clrVal>
                                          </p:val>
                                        </p:tav>
                                      </p:tavLst>
                                    </p:anim>
                                    <p:anim calcmode="discrete" valueType="clr">
                                      <p:cBhvr>
                                        <p:cTn id="323" dur="80"/>
                                        <p:tgtEl>
                                          <p:spTgt spid="18563"/>
                                        </p:tgtEl>
                                        <p:attrNameLst>
                                          <p:attrName>fillcolor</p:attrName>
                                        </p:attrNameLst>
                                      </p:cBhvr>
                                      <p:tavLst>
                                        <p:tav tm="0">
                                          <p:val>
                                            <p:clrVal>
                                              <a:schemeClr val="accent2"/>
                                            </p:clrVal>
                                          </p:val>
                                        </p:tav>
                                        <p:tav tm="50000">
                                          <p:val>
                                            <p:clrVal>
                                              <a:schemeClr val="hlink"/>
                                            </p:clrVal>
                                          </p:val>
                                        </p:tav>
                                      </p:tavLst>
                                    </p:anim>
                                    <p:set>
                                      <p:cBhvr>
                                        <p:cTn id="324" dur="80"/>
                                        <p:tgtEl>
                                          <p:spTgt spid="18563"/>
                                        </p:tgtEl>
                                        <p:attrNameLst>
                                          <p:attrName>fill.type</p:attrName>
                                        </p:attrNameLst>
                                      </p:cBhvr>
                                      <p:to>
                                        <p:strVal val="solid"/>
                                      </p:to>
                                    </p:set>
                                  </p:childTnLst>
                                </p:cTn>
                              </p:par>
                            </p:childTnLst>
                          </p:cTn>
                        </p:par>
                        <p:par>
                          <p:cTn id="325" fill="hold">
                            <p:stCondLst>
                              <p:cond delay="1080"/>
                            </p:stCondLst>
                            <p:childTnLst>
                              <p:par>
                                <p:cTn id="326" presetID="4" presetClass="entr" presetSubtype="16" fill="hold" grpId="0" nodeType="afterEffect">
                                  <p:stCondLst>
                                    <p:cond delay="0"/>
                                  </p:stCondLst>
                                  <p:childTnLst>
                                    <p:set>
                                      <p:cBhvr>
                                        <p:cTn id="327" dur="1" fill="hold">
                                          <p:stCondLst>
                                            <p:cond delay="0"/>
                                          </p:stCondLst>
                                        </p:cTn>
                                        <p:tgtEl>
                                          <p:spTgt spid="18518"/>
                                        </p:tgtEl>
                                        <p:attrNameLst>
                                          <p:attrName>style.visibility</p:attrName>
                                        </p:attrNameLst>
                                      </p:cBhvr>
                                      <p:to>
                                        <p:strVal val="visible"/>
                                      </p:to>
                                    </p:set>
                                    <p:animEffect transition="in" filter="box(in)">
                                      <p:cBhvr>
                                        <p:cTn id="328" dur="2000"/>
                                        <p:tgtEl>
                                          <p:spTgt spid="18518"/>
                                        </p:tgtEl>
                                      </p:cBhvr>
                                    </p:animEffect>
                                  </p:childTnLst>
                                </p:cTn>
                              </p:par>
                              <p:par>
                                <p:cTn id="329" presetID="4" presetClass="entr" presetSubtype="16" fill="hold" grpId="0" nodeType="withEffect">
                                  <p:stCondLst>
                                    <p:cond delay="0"/>
                                  </p:stCondLst>
                                  <p:childTnLst>
                                    <p:set>
                                      <p:cBhvr>
                                        <p:cTn id="330" dur="1" fill="hold">
                                          <p:stCondLst>
                                            <p:cond delay="0"/>
                                          </p:stCondLst>
                                        </p:cTn>
                                        <p:tgtEl>
                                          <p:spTgt spid="18519"/>
                                        </p:tgtEl>
                                        <p:attrNameLst>
                                          <p:attrName>style.visibility</p:attrName>
                                        </p:attrNameLst>
                                      </p:cBhvr>
                                      <p:to>
                                        <p:strVal val="visible"/>
                                      </p:to>
                                    </p:set>
                                    <p:animEffect transition="in" filter="box(in)">
                                      <p:cBhvr>
                                        <p:cTn id="331" dur="2000"/>
                                        <p:tgtEl>
                                          <p:spTgt spid="18519"/>
                                        </p:tgtEl>
                                      </p:cBhvr>
                                    </p:animEffect>
                                  </p:childTnLst>
                                </p:cTn>
                              </p:par>
                              <p:par>
                                <p:cTn id="332" presetID="4" presetClass="entr" presetSubtype="16" fill="hold" grpId="0" nodeType="withEffect">
                                  <p:stCondLst>
                                    <p:cond delay="0"/>
                                  </p:stCondLst>
                                  <p:childTnLst>
                                    <p:set>
                                      <p:cBhvr>
                                        <p:cTn id="333" dur="1" fill="hold">
                                          <p:stCondLst>
                                            <p:cond delay="0"/>
                                          </p:stCondLst>
                                        </p:cTn>
                                        <p:tgtEl>
                                          <p:spTgt spid="18520"/>
                                        </p:tgtEl>
                                        <p:attrNameLst>
                                          <p:attrName>style.visibility</p:attrName>
                                        </p:attrNameLst>
                                      </p:cBhvr>
                                      <p:to>
                                        <p:strVal val="visible"/>
                                      </p:to>
                                    </p:set>
                                    <p:animEffect transition="in" filter="box(in)">
                                      <p:cBhvr>
                                        <p:cTn id="334" dur="2000"/>
                                        <p:tgtEl>
                                          <p:spTgt spid="18520"/>
                                        </p:tgtEl>
                                      </p:cBhvr>
                                    </p:animEffect>
                                  </p:childTnLst>
                                </p:cTn>
                              </p:par>
                              <p:par>
                                <p:cTn id="335" presetID="4" presetClass="entr" presetSubtype="16" fill="hold" grpId="0" nodeType="withEffect">
                                  <p:stCondLst>
                                    <p:cond delay="0"/>
                                  </p:stCondLst>
                                  <p:childTnLst>
                                    <p:set>
                                      <p:cBhvr>
                                        <p:cTn id="336" dur="1" fill="hold">
                                          <p:stCondLst>
                                            <p:cond delay="0"/>
                                          </p:stCondLst>
                                        </p:cTn>
                                        <p:tgtEl>
                                          <p:spTgt spid="18521"/>
                                        </p:tgtEl>
                                        <p:attrNameLst>
                                          <p:attrName>style.visibility</p:attrName>
                                        </p:attrNameLst>
                                      </p:cBhvr>
                                      <p:to>
                                        <p:strVal val="visible"/>
                                      </p:to>
                                    </p:set>
                                    <p:animEffect transition="in" filter="box(in)">
                                      <p:cBhvr>
                                        <p:cTn id="337" dur="2000"/>
                                        <p:tgtEl>
                                          <p:spTgt spid="18521"/>
                                        </p:tgtEl>
                                      </p:cBhvr>
                                    </p:animEffect>
                                  </p:childTnLst>
                                </p:cTn>
                              </p:par>
                              <p:par>
                                <p:cTn id="338" presetID="4" presetClass="entr" presetSubtype="16" fill="hold" grpId="0" nodeType="withEffect">
                                  <p:stCondLst>
                                    <p:cond delay="0"/>
                                  </p:stCondLst>
                                  <p:childTnLst>
                                    <p:set>
                                      <p:cBhvr>
                                        <p:cTn id="339" dur="1" fill="hold">
                                          <p:stCondLst>
                                            <p:cond delay="0"/>
                                          </p:stCondLst>
                                        </p:cTn>
                                        <p:tgtEl>
                                          <p:spTgt spid="18522"/>
                                        </p:tgtEl>
                                        <p:attrNameLst>
                                          <p:attrName>style.visibility</p:attrName>
                                        </p:attrNameLst>
                                      </p:cBhvr>
                                      <p:to>
                                        <p:strVal val="visible"/>
                                      </p:to>
                                    </p:set>
                                    <p:animEffect transition="in" filter="box(in)">
                                      <p:cBhvr>
                                        <p:cTn id="340" dur="2000"/>
                                        <p:tgtEl>
                                          <p:spTgt spid="18522"/>
                                        </p:tgtEl>
                                      </p:cBhvr>
                                    </p:animEffect>
                                  </p:childTnLst>
                                </p:cTn>
                              </p:par>
                              <p:par>
                                <p:cTn id="341" presetID="4" presetClass="entr" presetSubtype="16" fill="hold" grpId="0" nodeType="withEffect">
                                  <p:stCondLst>
                                    <p:cond delay="0"/>
                                  </p:stCondLst>
                                  <p:childTnLst>
                                    <p:set>
                                      <p:cBhvr>
                                        <p:cTn id="342" dur="1" fill="hold">
                                          <p:stCondLst>
                                            <p:cond delay="0"/>
                                          </p:stCondLst>
                                        </p:cTn>
                                        <p:tgtEl>
                                          <p:spTgt spid="18523"/>
                                        </p:tgtEl>
                                        <p:attrNameLst>
                                          <p:attrName>style.visibility</p:attrName>
                                        </p:attrNameLst>
                                      </p:cBhvr>
                                      <p:to>
                                        <p:strVal val="visible"/>
                                      </p:to>
                                    </p:set>
                                    <p:animEffect transition="in" filter="box(in)">
                                      <p:cBhvr>
                                        <p:cTn id="343" dur="2000"/>
                                        <p:tgtEl>
                                          <p:spTgt spid="18523"/>
                                        </p:tgtEl>
                                      </p:cBhvr>
                                    </p:animEffect>
                                  </p:childTnLst>
                                </p:cTn>
                              </p:par>
                              <p:par>
                                <p:cTn id="344" presetID="4" presetClass="entr" presetSubtype="16" fill="hold" grpId="0" nodeType="withEffect">
                                  <p:stCondLst>
                                    <p:cond delay="0"/>
                                  </p:stCondLst>
                                  <p:childTnLst>
                                    <p:set>
                                      <p:cBhvr>
                                        <p:cTn id="345" dur="1" fill="hold">
                                          <p:stCondLst>
                                            <p:cond delay="0"/>
                                          </p:stCondLst>
                                        </p:cTn>
                                        <p:tgtEl>
                                          <p:spTgt spid="18524"/>
                                        </p:tgtEl>
                                        <p:attrNameLst>
                                          <p:attrName>style.visibility</p:attrName>
                                        </p:attrNameLst>
                                      </p:cBhvr>
                                      <p:to>
                                        <p:strVal val="visible"/>
                                      </p:to>
                                    </p:set>
                                    <p:animEffect transition="in" filter="box(in)">
                                      <p:cBhvr>
                                        <p:cTn id="346" dur="2000"/>
                                        <p:tgtEl>
                                          <p:spTgt spid="18524"/>
                                        </p:tgtEl>
                                      </p:cBhvr>
                                    </p:animEffect>
                                  </p:childTnLst>
                                </p:cTn>
                              </p:par>
                              <p:par>
                                <p:cTn id="347" presetID="4" presetClass="entr" presetSubtype="16" fill="hold" grpId="0" nodeType="withEffect">
                                  <p:stCondLst>
                                    <p:cond delay="0"/>
                                  </p:stCondLst>
                                  <p:childTnLst>
                                    <p:set>
                                      <p:cBhvr>
                                        <p:cTn id="348" dur="1" fill="hold">
                                          <p:stCondLst>
                                            <p:cond delay="0"/>
                                          </p:stCondLst>
                                        </p:cTn>
                                        <p:tgtEl>
                                          <p:spTgt spid="18525"/>
                                        </p:tgtEl>
                                        <p:attrNameLst>
                                          <p:attrName>style.visibility</p:attrName>
                                        </p:attrNameLst>
                                      </p:cBhvr>
                                      <p:to>
                                        <p:strVal val="visible"/>
                                      </p:to>
                                    </p:set>
                                    <p:animEffect transition="in" filter="box(in)">
                                      <p:cBhvr>
                                        <p:cTn id="349" dur="2000"/>
                                        <p:tgtEl>
                                          <p:spTgt spid="18525"/>
                                        </p:tgtEl>
                                      </p:cBhvr>
                                    </p:animEffect>
                                  </p:childTnLst>
                                </p:cTn>
                              </p:par>
                              <p:par>
                                <p:cTn id="350" presetID="4" presetClass="entr" presetSubtype="16" fill="hold" grpId="0" nodeType="withEffect">
                                  <p:stCondLst>
                                    <p:cond delay="0"/>
                                  </p:stCondLst>
                                  <p:childTnLst>
                                    <p:set>
                                      <p:cBhvr>
                                        <p:cTn id="351" dur="1" fill="hold">
                                          <p:stCondLst>
                                            <p:cond delay="0"/>
                                          </p:stCondLst>
                                        </p:cTn>
                                        <p:tgtEl>
                                          <p:spTgt spid="18526"/>
                                        </p:tgtEl>
                                        <p:attrNameLst>
                                          <p:attrName>style.visibility</p:attrName>
                                        </p:attrNameLst>
                                      </p:cBhvr>
                                      <p:to>
                                        <p:strVal val="visible"/>
                                      </p:to>
                                    </p:set>
                                    <p:animEffect transition="in" filter="box(in)">
                                      <p:cBhvr>
                                        <p:cTn id="352" dur="2000"/>
                                        <p:tgtEl>
                                          <p:spTgt spid="18526"/>
                                        </p:tgtEl>
                                      </p:cBhvr>
                                    </p:animEffect>
                                  </p:childTnLst>
                                </p:cTn>
                              </p:par>
                              <p:par>
                                <p:cTn id="353" presetID="4" presetClass="entr" presetSubtype="16" fill="hold" grpId="0" nodeType="withEffect">
                                  <p:stCondLst>
                                    <p:cond delay="0"/>
                                  </p:stCondLst>
                                  <p:childTnLst>
                                    <p:set>
                                      <p:cBhvr>
                                        <p:cTn id="354" dur="1" fill="hold">
                                          <p:stCondLst>
                                            <p:cond delay="0"/>
                                          </p:stCondLst>
                                        </p:cTn>
                                        <p:tgtEl>
                                          <p:spTgt spid="18527"/>
                                        </p:tgtEl>
                                        <p:attrNameLst>
                                          <p:attrName>style.visibility</p:attrName>
                                        </p:attrNameLst>
                                      </p:cBhvr>
                                      <p:to>
                                        <p:strVal val="visible"/>
                                      </p:to>
                                    </p:set>
                                    <p:animEffect transition="in" filter="box(in)">
                                      <p:cBhvr>
                                        <p:cTn id="355" dur="2000"/>
                                        <p:tgtEl>
                                          <p:spTgt spid="18527"/>
                                        </p:tgtEl>
                                      </p:cBhvr>
                                    </p:animEffect>
                                  </p:childTnLst>
                                </p:cTn>
                              </p:par>
                              <p:par>
                                <p:cTn id="356" presetID="4" presetClass="entr" presetSubtype="16" fill="hold" grpId="0" nodeType="withEffect">
                                  <p:stCondLst>
                                    <p:cond delay="0"/>
                                  </p:stCondLst>
                                  <p:childTnLst>
                                    <p:set>
                                      <p:cBhvr>
                                        <p:cTn id="357" dur="1" fill="hold">
                                          <p:stCondLst>
                                            <p:cond delay="0"/>
                                          </p:stCondLst>
                                        </p:cTn>
                                        <p:tgtEl>
                                          <p:spTgt spid="18528"/>
                                        </p:tgtEl>
                                        <p:attrNameLst>
                                          <p:attrName>style.visibility</p:attrName>
                                        </p:attrNameLst>
                                      </p:cBhvr>
                                      <p:to>
                                        <p:strVal val="visible"/>
                                      </p:to>
                                    </p:set>
                                    <p:animEffect transition="in" filter="box(in)">
                                      <p:cBhvr>
                                        <p:cTn id="358" dur="2000"/>
                                        <p:tgtEl>
                                          <p:spTgt spid="18528"/>
                                        </p:tgtEl>
                                      </p:cBhvr>
                                    </p:animEffect>
                                  </p:childTnLst>
                                </p:cTn>
                              </p:par>
                              <p:par>
                                <p:cTn id="359" presetID="4" presetClass="entr" presetSubtype="16" fill="hold" grpId="0" nodeType="withEffect">
                                  <p:stCondLst>
                                    <p:cond delay="0"/>
                                  </p:stCondLst>
                                  <p:childTnLst>
                                    <p:set>
                                      <p:cBhvr>
                                        <p:cTn id="360" dur="1" fill="hold">
                                          <p:stCondLst>
                                            <p:cond delay="0"/>
                                          </p:stCondLst>
                                        </p:cTn>
                                        <p:tgtEl>
                                          <p:spTgt spid="18529"/>
                                        </p:tgtEl>
                                        <p:attrNameLst>
                                          <p:attrName>style.visibility</p:attrName>
                                        </p:attrNameLst>
                                      </p:cBhvr>
                                      <p:to>
                                        <p:strVal val="visible"/>
                                      </p:to>
                                    </p:set>
                                    <p:animEffect transition="in" filter="box(in)">
                                      <p:cBhvr>
                                        <p:cTn id="361" dur="2000"/>
                                        <p:tgtEl>
                                          <p:spTgt spid="18529"/>
                                        </p:tgtEl>
                                      </p:cBhvr>
                                    </p:animEffect>
                                  </p:childTnLst>
                                </p:cTn>
                              </p:par>
                              <p:par>
                                <p:cTn id="362" presetID="4" presetClass="entr" presetSubtype="16" fill="hold" grpId="0" nodeType="withEffect">
                                  <p:stCondLst>
                                    <p:cond delay="0"/>
                                  </p:stCondLst>
                                  <p:childTnLst>
                                    <p:set>
                                      <p:cBhvr>
                                        <p:cTn id="363" dur="1" fill="hold">
                                          <p:stCondLst>
                                            <p:cond delay="0"/>
                                          </p:stCondLst>
                                        </p:cTn>
                                        <p:tgtEl>
                                          <p:spTgt spid="18530"/>
                                        </p:tgtEl>
                                        <p:attrNameLst>
                                          <p:attrName>style.visibility</p:attrName>
                                        </p:attrNameLst>
                                      </p:cBhvr>
                                      <p:to>
                                        <p:strVal val="visible"/>
                                      </p:to>
                                    </p:set>
                                    <p:animEffect transition="in" filter="box(in)">
                                      <p:cBhvr>
                                        <p:cTn id="364" dur="2000"/>
                                        <p:tgtEl>
                                          <p:spTgt spid="18530"/>
                                        </p:tgtEl>
                                      </p:cBhvr>
                                    </p:animEffect>
                                  </p:childTnLst>
                                </p:cTn>
                              </p:par>
                              <p:par>
                                <p:cTn id="365" presetID="4" presetClass="entr" presetSubtype="16" fill="hold" grpId="0" nodeType="withEffect">
                                  <p:stCondLst>
                                    <p:cond delay="0"/>
                                  </p:stCondLst>
                                  <p:childTnLst>
                                    <p:set>
                                      <p:cBhvr>
                                        <p:cTn id="366" dur="1" fill="hold">
                                          <p:stCondLst>
                                            <p:cond delay="0"/>
                                          </p:stCondLst>
                                        </p:cTn>
                                        <p:tgtEl>
                                          <p:spTgt spid="18531"/>
                                        </p:tgtEl>
                                        <p:attrNameLst>
                                          <p:attrName>style.visibility</p:attrName>
                                        </p:attrNameLst>
                                      </p:cBhvr>
                                      <p:to>
                                        <p:strVal val="visible"/>
                                      </p:to>
                                    </p:set>
                                    <p:animEffect transition="in" filter="box(in)">
                                      <p:cBhvr>
                                        <p:cTn id="367" dur="2000"/>
                                        <p:tgtEl>
                                          <p:spTgt spid="18531"/>
                                        </p:tgtEl>
                                      </p:cBhvr>
                                    </p:animEffect>
                                  </p:childTnLst>
                                </p:cTn>
                              </p:par>
                              <p:par>
                                <p:cTn id="368" presetID="4" presetClass="entr" presetSubtype="16" fill="hold" grpId="0" nodeType="withEffect">
                                  <p:stCondLst>
                                    <p:cond delay="0"/>
                                  </p:stCondLst>
                                  <p:childTnLst>
                                    <p:set>
                                      <p:cBhvr>
                                        <p:cTn id="369" dur="1" fill="hold">
                                          <p:stCondLst>
                                            <p:cond delay="0"/>
                                          </p:stCondLst>
                                        </p:cTn>
                                        <p:tgtEl>
                                          <p:spTgt spid="18532"/>
                                        </p:tgtEl>
                                        <p:attrNameLst>
                                          <p:attrName>style.visibility</p:attrName>
                                        </p:attrNameLst>
                                      </p:cBhvr>
                                      <p:to>
                                        <p:strVal val="visible"/>
                                      </p:to>
                                    </p:set>
                                    <p:animEffect transition="in" filter="box(in)">
                                      <p:cBhvr>
                                        <p:cTn id="370" dur="2000"/>
                                        <p:tgtEl>
                                          <p:spTgt spid="18532"/>
                                        </p:tgtEl>
                                      </p:cBhvr>
                                    </p:animEffect>
                                  </p:childTnLst>
                                </p:cTn>
                              </p:par>
                              <p:par>
                                <p:cTn id="371" presetID="4" presetClass="entr" presetSubtype="16" fill="hold" grpId="0" nodeType="withEffect">
                                  <p:stCondLst>
                                    <p:cond delay="0"/>
                                  </p:stCondLst>
                                  <p:childTnLst>
                                    <p:set>
                                      <p:cBhvr>
                                        <p:cTn id="372" dur="1" fill="hold">
                                          <p:stCondLst>
                                            <p:cond delay="0"/>
                                          </p:stCondLst>
                                        </p:cTn>
                                        <p:tgtEl>
                                          <p:spTgt spid="18533"/>
                                        </p:tgtEl>
                                        <p:attrNameLst>
                                          <p:attrName>style.visibility</p:attrName>
                                        </p:attrNameLst>
                                      </p:cBhvr>
                                      <p:to>
                                        <p:strVal val="visible"/>
                                      </p:to>
                                    </p:set>
                                    <p:animEffect transition="in" filter="box(in)">
                                      <p:cBhvr>
                                        <p:cTn id="373" dur="2000"/>
                                        <p:tgtEl>
                                          <p:spTgt spid="18533"/>
                                        </p:tgtEl>
                                      </p:cBhvr>
                                    </p:animEffect>
                                  </p:childTnLst>
                                </p:cTn>
                              </p:par>
                              <p:par>
                                <p:cTn id="374" presetID="4" presetClass="entr" presetSubtype="16" fill="hold" grpId="0" nodeType="withEffect">
                                  <p:stCondLst>
                                    <p:cond delay="0"/>
                                  </p:stCondLst>
                                  <p:childTnLst>
                                    <p:set>
                                      <p:cBhvr>
                                        <p:cTn id="375" dur="1" fill="hold">
                                          <p:stCondLst>
                                            <p:cond delay="0"/>
                                          </p:stCondLst>
                                        </p:cTn>
                                        <p:tgtEl>
                                          <p:spTgt spid="18534"/>
                                        </p:tgtEl>
                                        <p:attrNameLst>
                                          <p:attrName>style.visibility</p:attrName>
                                        </p:attrNameLst>
                                      </p:cBhvr>
                                      <p:to>
                                        <p:strVal val="visible"/>
                                      </p:to>
                                    </p:set>
                                    <p:animEffect transition="in" filter="box(in)">
                                      <p:cBhvr>
                                        <p:cTn id="376" dur="2000"/>
                                        <p:tgtEl>
                                          <p:spTgt spid="18534"/>
                                        </p:tgtEl>
                                      </p:cBhvr>
                                    </p:animEffect>
                                  </p:childTnLst>
                                </p:cTn>
                              </p:par>
                              <p:par>
                                <p:cTn id="377" presetID="4" presetClass="entr" presetSubtype="16" fill="hold" grpId="0" nodeType="withEffect">
                                  <p:stCondLst>
                                    <p:cond delay="0"/>
                                  </p:stCondLst>
                                  <p:childTnLst>
                                    <p:set>
                                      <p:cBhvr>
                                        <p:cTn id="378" dur="1" fill="hold">
                                          <p:stCondLst>
                                            <p:cond delay="0"/>
                                          </p:stCondLst>
                                        </p:cTn>
                                        <p:tgtEl>
                                          <p:spTgt spid="18535"/>
                                        </p:tgtEl>
                                        <p:attrNameLst>
                                          <p:attrName>style.visibility</p:attrName>
                                        </p:attrNameLst>
                                      </p:cBhvr>
                                      <p:to>
                                        <p:strVal val="visible"/>
                                      </p:to>
                                    </p:set>
                                    <p:animEffect transition="in" filter="box(in)">
                                      <p:cBhvr>
                                        <p:cTn id="379" dur="2000"/>
                                        <p:tgtEl>
                                          <p:spTgt spid="18535"/>
                                        </p:tgtEl>
                                      </p:cBhvr>
                                    </p:animEffect>
                                  </p:childTnLst>
                                </p:cTn>
                              </p:par>
                              <p:par>
                                <p:cTn id="380" presetID="4" presetClass="entr" presetSubtype="16" fill="hold" grpId="0" nodeType="withEffect">
                                  <p:stCondLst>
                                    <p:cond delay="0"/>
                                  </p:stCondLst>
                                  <p:childTnLst>
                                    <p:set>
                                      <p:cBhvr>
                                        <p:cTn id="381" dur="1" fill="hold">
                                          <p:stCondLst>
                                            <p:cond delay="0"/>
                                          </p:stCondLst>
                                        </p:cTn>
                                        <p:tgtEl>
                                          <p:spTgt spid="18538"/>
                                        </p:tgtEl>
                                        <p:attrNameLst>
                                          <p:attrName>style.visibility</p:attrName>
                                        </p:attrNameLst>
                                      </p:cBhvr>
                                      <p:to>
                                        <p:strVal val="visible"/>
                                      </p:to>
                                    </p:set>
                                    <p:animEffect transition="in" filter="box(in)">
                                      <p:cBhvr>
                                        <p:cTn id="382" dur="2000"/>
                                        <p:tgtEl>
                                          <p:spTgt spid="18538"/>
                                        </p:tgtEl>
                                      </p:cBhvr>
                                    </p:animEffect>
                                  </p:childTnLst>
                                </p:cTn>
                              </p:par>
                              <p:par>
                                <p:cTn id="383" presetID="4" presetClass="entr" presetSubtype="16" fill="hold" grpId="0" nodeType="withEffect">
                                  <p:stCondLst>
                                    <p:cond delay="0"/>
                                  </p:stCondLst>
                                  <p:childTnLst>
                                    <p:set>
                                      <p:cBhvr>
                                        <p:cTn id="384" dur="1" fill="hold">
                                          <p:stCondLst>
                                            <p:cond delay="0"/>
                                          </p:stCondLst>
                                        </p:cTn>
                                        <p:tgtEl>
                                          <p:spTgt spid="18539"/>
                                        </p:tgtEl>
                                        <p:attrNameLst>
                                          <p:attrName>style.visibility</p:attrName>
                                        </p:attrNameLst>
                                      </p:cBhvr>
                                      <p:to>
                                        <p:strVal val="visible"/>
                                      </p:to>
                                    </p:set>
                                    <p:animEffect transition="in" filter="box(in)">
                                      <p:cBhvr>
                                        <p:cTn id="385" dur="2000"/>
                                        <p:tgtEl>
                                          <p:spTgt spid="18539"/>
                                        </p:tgtEl>
                                      </p:cBhvr>
                                    </p:animEffect>
                                  </p:childTnLst>
                                </p:cTn>
                              </p:par>
                              <p:par>
                                <p:cTn id="386" presetID="4" presetClass="entr" presetSubtype="16" fill="hold" grpId="0" nodeType="withEffect">
                                  <p:stCondLst>
                                    <p:cond delay="0"/>
                                  </p:stCondLst>
                                  <p:childTnLst>
                                    <p:set>
                                      <p:cBhvr>
                                        <p:cTn id="387" dur="1" fill="hold">
                                          <p:stCondLst>
                                            <p:cond delay="0"/>
                                          </p:stCondLst>
                                        </p:cTn>
                                        <p:tgtEl>
                                          <p:spTgt spid="18540"/>
                                        </p:tgtEl>
                                        <p:attrNameLst>
                                          <p:attrName>style.visibility</p:attrName>
                                        </p:attrNameLst>
                                      </p:cBhvr>
                                      <p:to>
                                        <p:strVal val="visible"/>
                                      </p:to>
                                    </p:set>
                                    <p:animEffect transition="in" filter="box(in)">
                                      <p:cBhvr>
                                        <p:cTn id="388" dur="2000"/>
                                        <p:tgtEl>
                                          <p:spTgt spid="18540"/>
                                        </p:tgtEl>
                                      </p:cBhvr>
                                    </p:animEffect>
                                  </p:childTnLst>
                                </p:cTn>
                              </p:par>
                              <p:par>
                                <p:cTn id="389" presetID="4" presetClass="entr" presetSubtype="16" fill="hold" grpId="0" nodeType="withEffect">
                                  <p:stCondLst>
                                    <p:cond delay="0"/>
                                  </p:stCondLst>
                                  <p:childTnLst>
                                    <p:set>
                                      <p:cBhvr>
                                        <p:cTn id="390" dur="1" fill="hold">
                                          <p:stCondLst>
                                            <p:cond delay="0"/>
                                          </p:stCondLst>
                                        </p:cTn>
                                        <p:tgtEl>
                                          <p:spTgt spid="18541"/>
                                        </p:tgtEl>
                                        <p:attrNameLst>
                                          <p:attrName>style.visibility</p:attrName>
                                        </p:attrNameLst>
                                      </p:cBhvr>
                                      <p:to>
                                        <p:strVal val="visible"/>
                                      </p:to>
                                    </p:set>
                                    <p:animEffect transition="in" filter="box(in)">
                                      <p:cBhvr>
                                        <p:cTn id="391" dur="2000"/>
                                        <p:tgtEl>
                                          <p:spTgt spid="18541"/>
                                        </p:tgtEl>
                                      </p:cBhvr>
                                    </p:animEffect>
                                  </p:childTnLst>
                                </p:cTn>
                              </p:par>
                              <p:par>
                                <p:cTn id="392" presetID="4" presetClass="entr" presetSubtype="16" fill="hold" grpId="0" nodeType="withEffect">
                                  <p:stCondLst>
                                    <p:cond delay="0"/>
                                  </p:stCondLst>
                                  <p:childTnLst>
                                    <p:set>
                                      <p:cBhvr>
                                        <p:cTn id="393" dur="1" fill="hold">
                                          <p:stCondLst>
                                            <p:cond delay="0"/>
                                          </p:stCondLst>
                                        </p:cTn>
                                        <p:tgtEl>
                                          <p:spTgt spid="18542"/>
                                        </p:tgtEl>
                                        <p:attrNameLst>
                                          <p:attrName>style.visibility</p:attrName>
                                        </p:attrNameLst>
                                      </p:cBhvr>
                                      <p:to>
                                        <p:strVal val="visible"/>
                                      </p:to>
                                    </p:set>
                                    <p:animEffect transition="in" filter="box(in)">
                                      <p:cBhvr>
                                        <p:cTn id="394" dur="2000"/>
                                        <p:tgtEl>
                                          <p:spTgt spid="18542"/>
                                        </p:tgtEl>
                                      </p:cBhvr>
                                    </p:animEffect>
                                  </p:childTnLst>
                                </p:cTn>
                              </p:par>
                              <p:par>
                                <p:cTn id="395" presetID="4" presetClass="entr" presetSubtype="16" fill="hold" grpId="0" nodeType="withEffect">
                                  <p:stCondLst>
                                    <p:cond delay="0"/>
                                  </p:stCondLst>
                                  <p:childTnLst>
                                    <p:set>
                                      <p:cBhvr>
                                        <p:cTn id="396" dur="1" fill="hold">
                                          <p:stCondLst>
                                            <p:cond delay="0"/>
                                          </p:stCondLst>
                                        </p:cTn>
                                        <p:tgtEl>
                                          <p:spTgt spid="18543"/>
                                        </p:tgtEl>
                                        <p:attrNameLst>
                                          <p:attrName>style.visibility</p:attrName>
                                        </p:attrNameLst>
                                      </p:cBhvr>
                                      <p:to>
                                        <p:strVal val="visible"/>
                                      </p:to>
                                    </p:set>
                                    <p:animEffect transition="in" filter="box(in)">
                                      <p:cBhvr>
                                        <p:cTn id="397" dur="2000"/>
                                        <p:tgtEl>
                                          <p:spTgt spid="18543"/>
                                        </p:tgtEl>
                                      </p:cBhvr>
                                    </p:animEffect>
                                  </p:childTnLst>
                                </p:cTn>
                              </p:par>
                              <p:par>
                                <p:cTn id="398" presetID="4" presetClass="entr" presetSubtype="16" fill="hold" grpId="0" nodeType="withEffect">
                                  <p:stCondLst>
                                    <p:cond delay="0"/>
                                  </p:stCondLst>
                                  <p:childTnLst>
                                    <p:set>
                                      <p:cBhvr>
                                        <p:cTn id="399" dur="1" fill="hold">
                                          <p:stCondLst>
                                            <p:cond delay="0"/>
                                          </p:stCondLst>
                                        </p:cTn>
                                        <p:tgtEl>
                                          <p:spTgt spid="18544"/>
                                        </p:tgtEl>
                                        <p:attrNameLst>
                                          <p:attrName>style.visibility</p:attrName>
                                        </p:attrNameLst>
                                      </p:cBhvr>
                                      <p:to>
                                        <p:strVal val="visible"/>
                                      </p:to>
                                    </p:set>
                                    <p:animEffect transition="in" filter="box(in)">
                                      <p:cBhvr>
                                        <p:cTn id="400" dur="2000"/>
                                        <p:tgtEl>
                                          <p:spTgt spid="18544"/>
                                        </p:tgtEl>
                                      </p:cBhvr>
                                    </p:animEffect>
                                  </p:childTnLst>
                                </p:cTn>
                              </p:par>
                              <p:par>
                                <p:cTn id="401" presetID="4" presetClass="entr" presetSubtype="16" fill="hold" grpId="0" nodeType="withEffect">
                                  <p:stCondLst>
                                    <p:cond delay="0"/>
                                  </p:stCondLst>
                                  <p:childTnLst>
                                    <p:set>
                                      <p:cBhvr>
                                        <p:cTn id="402" dur="1" fill="hold">
                                          <p:stCondLst>
                                            <p:cond delay="0"/>
                                          </p:stCondLst>
                                        </p:cTn>
                                        <p:tgtEl>
                                          <p:spTgt spid="18545"/>
                                        </p:tgtEl>
                                        <p:attrNameLst>
                                          <p:attrName>style.visibility</p:attrName>
                                        </p:attrNameLst>
                                      </p:cBhvr>
                                      <p:to>
                                        <p:strVal val="visible"/>
                                      </p:to>
                                    </p:set>
                                    <p:animEffect transition="in" filter="box(in)">
                                      <p:cBhvr>
                                        <p:cTn id="403" dur="2000"/>
                                        <p:tgtEl>
                                          <p:spTgt spid="18545"/>
                                        </p:tgtEl>
                                      </p:cBhvr>
                                    </p:animEffect>
                                  </p:childTnLst>
                                </p:cTn>
                              </p:par>
                              <p:par>
                                <p:cTn id="404" presetID="4" presetClass="entr" presetSubtype="16" fill="hold" grpId="0" nodeType="withEffect">
                                  <p:stCondLst>
                                    <p:cond delay="0"/>
                                  </p:stCondLst>
                                  <p:childTnLst>
                                    <p:set>
                                      <p:cBhvr>
                                        <p:cTn id="405" dur="1" fill="hold">
                                          <p:stCondLst>
                                            <p:cond delay="0"/>
                                          </p:stCondLst>
                                        </p:cTn>
                                        <p:tgtEl>
                                          <p:spTgt spid="18546"/>
                                        </p:tgtEl>
                                        <p:attrNameLst>
                                          <p:attrName>style.visibility</p:attrName>
                                        </p:attrNameLst>
                                      </p:cBhvr>
                                      <p:to>
                                        <p:strVal val="visible"/>
                                      </p:to>
                                    </p:set>
                                    <p:animEffect transition="in" filter="box(in)">
                                      <p:cBhvr>
                                        <p:cTn id="406" dur="2000"/>
                                        <p:tgtEl>
                                          <p:spTgt spid="18546"/>
                                        </p:tgtEl>
                                      </p:cBhvr>
                                    </p:animEffect>
                                  </p:childTnLst>
                                </p:cTn>
                              </p:par>
                              <p:par>
                                <p:cTn id="407" presetID="4" presetClass="entr" presetSubtype="16" fill="hold" grpId="0" nodeType="withEffect">
                                  <p:stCondLst>
                                    <p:cond delay="0"/>
                                  </p:stCondLst>
                                  <p:childTnLst>
                                    <p:set>
                                      <p:cBhvr>
                                        <p:cTn id="408" dur="1" fill="hold">
                                          <p:stCondLst>
                                            <p:cond delay="0"/>
                                          </p:stCondLst>
                                        </p:cTn>
                                        <p:tgtEl>
                                          <p:spTgt spid="18547"/>
                                        </p:tgtEl>
                                        <p:attrNameLst>
                                          <p:attrName>style.visibility</p:attrName>
                                        </p:attrNameLst>
                                      </p:cBhvr>
                                      <p:to>
                                        <p:strVal val="visible"/>
                                      </p:to>
                                    </p:set>
                                    <p:animEffect transition="in" filter="box(in)">
                                      <p:cBhvr>
                                        <p:cTn id="409" dur="2000"/>
                                        <p:tgtEl>
                                          <p:spTgt spid="18547"/>
                                        </p:tgtEl>
                                      </p:cBhvr>
                                    </p:animEffect>
                                  </p:childTnLst>
                                </p:cTn>
                              </p:par>
                              <p:par>
                                <p:cTn id="410" presetID="4" presetClass="entr" presetSubtype="16" fill="hold" grpId="0" nodeType="withEffect">
                                  <p:stCondLst>
                                    <p:cond delay="0"/>
                                  </p:stCondLst>
                                  <p:childTnLst>
                                    <p:set>
                                      <p:cBhvr>
                                        <p:cTn id="411" dur="1" fill="hold">
                                          <p:stCondLst>
                                            <p:cond delay="0"/>
                                          </p:stCondLst>
                                        </p:cTn>
                                        <p:tgtEl>
                                          <p:spTgt spid="18550"/>
                                        </p:tgtEl>
                                        <p:attrNameLst>
                                          <p:attrName>style.visibility</p:attrName>
                                        </p:attrNameLst>
                                      </p:cBhvr>
                                      <p:to>
                                        <p:strVal val="visible"/>
                                      </p:to>
                                    </p:set>
                                    <p:animEffect transition="in" filter="box(in)">
                                      <p:cBhvr>
                                        <p:cTn id="412" dur="2000"/>
                                        <p:tgtEl>
                                          <p:spTgt spid="18550"/>
                                        </p:tgtEl>
                                      </p:cBhvr>
                                    </p:animEffect>
                                  </p:childTnLst>
                                </p:cTn>
                              </p:par>
                              <p:par>
                                <p:cTn id="413" presetID="4" presetClass="entr" presetSubtype="16" fill="hold" grpId="0" nodeType="withEffect">
                                  <p:stCondLst>
                                    <p:cond delay="0"/>
                                  </p:stCondLst>
                                  <p:childTnLst>
                                    <p:set>
                                      <p:cBhvr>
                                        <p:cTn id="414" dur="1" fill="hold">
                                          <p:stCondLst>
                                            <p:cond delay="0"/>
                                          </p:stCondLst>
                                        </p:cTn>
                                        <p:tgtEl>
                                          <p:spTgt spid="18551"/>
                                        </p:tgtEl>
                                        <p:attrNameLst>
                                          <p:attrName>style.visibility</p:attrName>
                                        </p:attrNameLst>
                                      </p:cBhvr>
                                      <p:to>
                                        <p:strVal val="visible"/>
                                      </p:to>
                                    </p:set>
                                    <p:animEffect transition="in" filter="box(in)">
                                      <p:cBhvr>
                                        <p:cTn id="415" dur="2000"/>
                                        <p:tgtEl>
                                          <p:spTgt spid="18551"/>
                                        </p:tgtEl>
                                      </p:cBhvr>
                                    </p:animEffect>
                                  </p:childTnLst>
                                </p:cTn>
                              </p:par>
                              <p:par>
                                <p:cTn id="416" presetID="4" presetClass="entr" presetSubtype="16" fill="hold" grpId="0" nodeType="withEffect">
                                  <p:stCondLst>
                                    <p:cond delay="0"/>
                                  </p:stCondLst>
                                  <p:childTnLst>
                                    <p:set>
                                      <p:cBhvr>
                                        <p:cTn id="417" dur="1" fill="hold">
                                          <p:stCondLst>
                                            <p:cond delay="0"/>
                                          </p:stCondLst>
                                        </p:cTn>
                                        <p:tgtEl>
                                          <p:spTgt spid="18552"/>
                                        </p:tgtEl>
                                        <p:attrNameLst>
                                          <p:attrName>style.visibility</p:attrName>
                                        </p:attrNameLst>
                                      </p:cBhvr>
                                      <p:to>
                                        <p:strVal val="visible"/>
                                      </p:to>
                                    </p:set>
                                    <p:animEffect transition="in" filter="box(in)">
                                      <p:cBhvr>
                                        <p:cTn id="418" dur="2000"/>
                                        <p:tgtEl>
                                          <p:spTgt spid="18552"/>
                                        </p:tgtEl>
                                      </p:cBhvr>
                                    </p:animEffect>
                                  </p:childTnLst>
                                </p:cTn>
                              </p:par>
                              <p:par>
                                <p:cTn id="419" presetID="4" presetClass="entr" presetSubtype="16" fill="hold" grpId="0" nodeType="withEffect">
                                  <p:stCondLst>
                                    <p:cond delay="0"/>
                                  </p:stCondLst>
                                  <p:childTnLst>
                                    <p:set>
                                      <p:cBhvr>
                                        <p:cTn id="420" dur="1" fill="hold">
                                          <p:stCondLst>
                                            <p:cond delay="0"/>
                                          </p:stCondLst>
                                        </p:cTn>
                                        <p:tgtEl>
                                          <p:spTgt spid="18553"/>
                                        </p:tgtEl>
                                        <p:attrNameLst>
                                          <p:attrName>style.visibility</p:attrName>
                                        </p:attrNameLst>
                                      </p:cBhvr>
                                      <p:to>
                                        <p:strVal val="visible"/>
                                      </p:to>
                                    </p:set>
                                    <p:animEffect transition="in" filter="box(in)">
                                      <p:cBhvr>
                                        <p:cTn id="421" dur="2000"/>
                                        <p:tgtEl>
                                          <p:spTgt spid="18553"/>
                                        </p:tgtEl>
                                      </p:cBhvr>
                                    </p:animEffect>
                                  </p:childTnLst>
                                </p:cTn>
                              </p:par>
                              <p:par>
                                <p:cTn id="422" presetID="4" presetClass="entr" presetSubtype="16" fill="hold" grpId="0" nodeType="withEffect">
                                  <p:stCondLst>
                                    <p:cond delay="0"/>
                                  </p:stCondLst>
                                  <p:childTnLst>
                                    <p:set>
                                      <p:cBhvr>
                                        <p:cTn id="423" dur="1" fill="hold">
                                          <p:stCondLst>
                                            <p:cond delay="0"/>
                                          </p:stCondLst>
                                        </p:cTn>
                                        <p:tgtEl>
                                          <p:spTgt spid="18554"/>
                                        </p:tgtEl>
                                        <p:attrNameLst>
                                          <p:attrName>style.visibility</p:attrName>
                                        </p:attrNameLst>
                                      </p:cBhvr>
                                      <p:to>
                                        <p:strVal val="visible"/>
                                      </p:to>
                                    </p:set>
                                    <p:animEffect transition="in" filter="box(in)">
                                      <p:cBhvr>
                                        <p:cTn id="424" dur="2000"/>
                                        <p:tgtEl>
                                          <p:spTgt spid="18554"/>
                                        </p:tgtEl>
                                      </p:cBhvr>
                                    </p:animEffect>
                                  </p:childTnLst>
                                </p:cTn>
                              </p:par>
                              <p:par>
                                <p:cTn id="425" presetID="4" presetClass="entr" presetSubtype="16" fill="hold" grpId="0" nodeType="withEffect">
                                  <p:stCondLst>
                                    <p:cond delay="0"/>
                                  </p:stCondLst>
                                  <p:childTnLst>
                                    <p:set>
                                      <p:cBhvr>
                                        <p:cTn id="426" dur="1" fill="hold">
                                          <p:stCondLst>
                                            <p:cond delay="0"/>
                                          </p:stCondLst>
                                        </p:cTn>
                                        <p:tgtEl>
                                          <p:spTgt spid="18555"/>
                                        </p:tgtEl>
                                        <p:attrNameLst>
                                          <p:attrName>style.visibility</p:attrName>
                                        </p:attrNameLst>
                                      </p:cBhvr>
                                      <p:to>
                                        <p:strVal val="visible"/>
                                      </p:to>
                                    </p:set>
                                    <p:animEffect transition="in" filter="box(in)">
                                      <p:cBhvr>
                                        <p:cTn id="427" dur="2000"/>
                                        <p:tgtEl>
                                          <p:spTgt spid="18555"/>
                                        </p:tgtEl>
                                      </p:cBhvr>
                                    </p:animEffect>
                                  </p:childTnLst>
                                </p:cTn>
                              </p:par>
                              <p:par>
                                <p:cTn id="428" presetID="4" presetClass="entr" presetSubtype="16" fill="hold" grpId="0" nodeType="withEffect">
                                  <p:stCondLst>
                                    <p:cond delay="0"/>
                                  </p:stCondLst>
                                  <p:childTnLst>
                                    <p:set>
                                      <p:cBhvr>
                                        <p:cTn id="429" dur="1" fill="hold">
                                          <p:stCondLst>
                                            <p:cond delay="0"/>
                                          </p:stCondLst>
                                        </p:cTn>
                                        <p:tgtEl>
                                          <p:spTgt spid="18556"/>
                                        </p:tgtEl>
                                        <p:attrNameLst>
                                          <p:attrName>style.visibility</p:attrName>
                                        </p:attrNameLst>
                                      </p:cBhvr>
                                      <p:to>
                                        <p:strVal val="visible"/>
                                      </p:to>
                                    </p:set>
                                    <p:animEffect transition="in" filter="box(in)">
                                      <p:cBhvr>
                                        <p:cTn id="430" dur="2000"/>
                                        <p:tgtEl>
                                          <p:spTgt spid="18556"/>
                                        </p:tgtEl>
                                      </p:cBhvr>
                                    </p:animEffect>
                                  </p:childTnLst>
                                </p:cTn>
                              </p:par>
                              <p:par>
                                <p:cTn id="431" presetID="4" presetClass="entr" presetSubtype="16" fill="hold" grpId="0" nodeType="withEffect">
                                  <p:stCondLst>
                                    <p:cond delay="0"/>
                                  </p:stCondLst>
                                  <p:childTnLst>
                                    <p:set>
                                      <p:cBhvr>
                                        <p:cTn id="432" dur="1" fill="hold">
                                          <p:stCondLst>
                                            <p:cond delay="0"/>
                                          </p:stCondLst>
                                        </p:cTn>
                                        <p:tgtEl>
                                          <p:spTgt spid="18557"/>
                                        </p:tgtEl>
                                        <p:attrNameLst>
                                          <p:attrName>style.visibility</p:attrName>
                                        </p:attrNameLst>
                                      </p:cBhvr>
                                      <p:to>
                                        <p:strVal val="visible"/>
                                      </p:to>
                                    </p:set>
                                    <p:animEffect transition="in" filter="box(in)">
                                      <p:cBhvr>
                                        <p:cTn id="433" dur="2000"/>
                                        <p:tgtEl>
                                          <p:spTgt spid="18557"/>
                                        </p:tgtEl>
                                      </p:cBhvr>
                                    </p:animEffect>
                                  </p:childTnLst>
                                </p:cTn>
                              </p:par>
                              <p:par>
                                <p:cTn id="434" presetID="4" presetClass="entr" presetSubtype="16" fill="hold" grpId="0" nodeType="withEffect">
                                  <p:stCondLst>
                                    <p:cond delay="0"/>
                                  </p:stCondLst>
                                  <p:childTnLst>
                                    <p:set>
                                      <p:cBhvr>
                                        <p:cTn id="435" dur="1" fill="hold">
                                          <p:stCondLst>
                                            <p:cond delay="0"/>
                                          </p:stCondLst>
                                        </p:cTn>
                                        <p:tgtEl>
                                          <p:spTgt spid="18558"/>
                                        </p:tgtEl>
                                        <p:attrNameLst>
                                          <p:attrName>style.visibility</p:attrName>
                                        </p:attrNameLst>
                                      </p:cBhvr>
                                      <p:to>
                                        <p:strVal val="visible"/>
                                      </p:to>
                                    </p:set>
                                    <p:animEffect transition="in" filter="box(in)">
                                      <p:cBhvr>
                                        <p:cTn id="436" dur="2000"/>
                                        <p:tgtEl>
                                          <p:spTgt spid="18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6" grpId="0" animBg="1"/>
      <p:bldP spid="18438" grpId="0" animBg="1"/>
      <p:bldP spid="18439" grpId="0" animBg="1"/>
      <p:bldP spid="18440" grpId="0" animBg="1"/>
      <p:bldP spid="18441" grpId="0" animBg="1"/>
      <p:bldP spid="18442" grpId="0" animBg="1"/>
      <p:bldP spid="18444" grpId="0" animBg="1"/>
      <p:bldP spid="18445" grpId="0" animBg="1"/>
      <p:bldP spid="18446" grpId="0" animBg="1"/>
      <p:bldP spid="18447" grpId="0" animBg="1"/>
      <p:bldP spid="18448" grpId="0" animBg="1"/>
      <p:bldP spid="18449" grpId="0" animBg="1"/>
      <p:bldP spid="18450" grpId="0" animBg="1"/>
      <p:bldP spid="18451" grpId="0" animBg="1"/>
      <p:bldP spid="18452" grpId="0" animBg="1"/>
      <p:bldP spid="18453" grpId="0" animBg="1"/>
      <p:bldP spid="18454" grpId="0" animBg="1"/>
      <p:bldP spid="18455" grpId="0" animBg="1"/>
      <p:bldP spid="18456" grpId="0" animBg="1"/>
      <p:bldP spid="18457" grpId="0" animBg="1"/>
      <p:bldP spid="18458" grpId="0" animBg="1"/>
      <p:bldP spid="18459" grpId="0" animBg="1"/>
      <p:bldP spid="18460" grpId="0" animBg="1"/>
      <p:bldP spid="18461" grpId="0" animBg="1"/>
      <p:bldP spid="18462" grpId="0" animBg="1"/>
      <p:bldP spid="18463" grpId="0" animBg="1"/>
      <p:bldP spid="18464" grpId="0" animBg="1"/>
      <p:bldP spid="18465" grpId="0" animBg="1"/>
      <p:bldP spid="18466" grpId="0" animBg="1"/>
      <p:bldP spid="18467" grpId="0" animBg="1"/>
      <p:bldP spid="18468" grpId="0" animBg="1"/>
      <p:bldP spid="18469" grpId="0" animBg="1"/>
      <p:bldP spid="18470" grpId="0" animBg="1"/>
      <p:bldP spid="18471" grpId="0" animBg="1"/>
      <p:bldP spid="18472" grpId="0" animBg="1"/>
      <p:bldP spid="18473" grpId="0" animBg="1"/>
      <p:bldP spid="18474" grpId="0" animBg="1"/>
      <p:bldP spid="18475" grpId="0" animBg="1"/>
      <p:bldP spid="18476" grpId="0" animBg="1"/>
      <p:bldP spid="18477" grpId="0" animBg="1"/>
      <p:bldP spid="18478" grpId="0" animBg="1"/>
      <p:bldP spid="18479" grpId="0" animBg="1"/>
      <p:bldP spid="18480" grpId="0" animBg="1"/>
      <p:bldP spid="18481" grpId="0" animBg="1"/>
      <p:bldP spid="18482" grpId="0" animBg="1"/>
      <p:bldP spid="18483" grpId="0" animBg="1"/>
      <p:bldP spid="18484" grpId="0" animBg="1"/>
      <p:bldP spid="18485" grpId="0" animBg="1"/>
      <p:bldP spid="18486" grpId="0" animBg="1"/>
      <p:bldP spid="18487" grpId="0" animBg="1"/>
      <p:bldP spid="18490" grpId="0" animBg="1"/>
      <p:bldP spid="18491" grpId="0" animBg="1"/>
      <p:bldP spid="18492" grpId="0" animBg="1"/>
      <p:bldP spid="18493" grpId="0" animBg="1"/>
      <p:bldP spid="18495" grpId="0" animBg="1"/>
      <p:bldP spid="18496" grpId="0" animBg="1"/>
      <p:bldP spid="18497" grpId="0" animBg="1"/>
      <p:bldP spid="18498" grpId="0" animBg="1"/>
      <p:bldP spid="18499" grpId="0" animBg="1"/>
      <p:bldP spid="18500" grpId="0" animBg="1"/>
      <p:bldP spid="18501" grpId="0" animBg="1"/>
      <p:bldP spid="18502" grpId="0" animBg="1"/>
      <p:bldP spid="18503" grpId="0" animBg="1"/>
      <p:bldP spid="18504" grpId="0" animBg="1"/>
      <p:bldP spid="18505" grpId="0" animBg="1"/>
      <p:bldP spid="18506" grpId="0" animBg="1"/>
      <p:bldP spid="18518" grpId="0" animBg="1"/>
      <p:bldP spid="18519" grpId="0" animBg="1"/>
      <p:bldP spid="18520" grpId="0" animBg="1"/>
      <p:bldP spid="18521" grpId="0" animBg="1"/>
      <p:bldP spid="18522" grpId="0" animBg="1"/>
      <p:bldP spid="18523" grpId="0" animBg="1"/>
      <p:bldP spid="18524" grpId="0" animBg="1"/>
      <p:bldP spid="18525" grpId="0" animBg="1"/>
      <p:bldP spid="18526" grpId="0" animBg="1"/>
      <p:bldP spid="18527" grpId="0" animBg="1"/>
      <p:bldP spid="18528" grpId="0" animBg="1"/>
      <p:bldP spid="18529" grpId="0" animBg="1"/>
      <p:bldP spid="18530" grpId="0" animBg="1"/>
      <p:bldP spid="18531" grpId="0" animBg="1"/>
      <p:bldP spid="18532" grpId="0" animBg="1"/>
      <p:bldP spid="18533" grpId="0" animBg="1"/>
      <p:bldP spid="18534" grpId="0" animBg="1"/>
      <p:bldP spid="18535" grpId="0" animBg="1"/>
      <p:bldP spid="18538" grpId="0" animBg="1"/>
      <p:bldP spid="18539" grpId="0" animBg="1"/>
      <p:bldP spid="18540" grpId="0" animBg="1"/>
      <p:bldP spid="18541" grpId="0" animBg="1"/>
      <p:bldP spid="18542" grpId="0" animBg="1"/>
      <p:bldP spid="18543" grpId="0" animBg="1"/>
      <p:bldP spid="18544" grpId="0" animBg="1"/>
      <p:bldP spid="18545" grpId="0" animBg="1"/>
      <p:bldP spid="18546" grpId="0" animBg="1"/>
      <p:bldP spid="18547" grpId="0" animBg="1"/>
      <p:bldP spid="18550" grpId="0" animBg="1"/>
      <p:bldP spid="18551" grpId="0" animBg="1"/>
      <p:bldP spid="18552" grpId="0" animBg="1"/>
      <p:bldP spid="18553" grpId="0" animBg="1"/>
      <p:bldP spid="18554" grpId="0" animBg="1"/>
      <p:bldP spid="18555" grpId="0" animBg="1"/>
      <p:bldP spid="18556" grpId="0" animBg="1"/>
      <p:bldP spid="18557" grpId="0" animBg="1"/>
      <p:bldP spid="18558" grpId="0" animBg="1"/>
      <p:bldP spid="18559" grpId="0"/>
      <p:bldP spid="18560" grpId="0"/>
      <p:bldP spid="18561" grpId="0"/>
      <p:bldP spid="18562" grpId="0"/>
      <p:bldP spid="18563" grpId="0"/>
      <p:bldP spid="18564" grpId="0" animBg="1"/>
      <p:bldP spid="18565" grpId="0" animBg="1"/>
      <p:bldP spid="18566" grpId="0" animBg="1"/>
      <p:bldP spid="18567" grpId="0" animBg="1"/>
      <p:bldP spid="18568" grpId="0" animBg="1"/>
      <p:bldP spid="18569" grpId="0" animBg="1"/>
      <p:bldP spid="18570" grpId="0" animBg="1"/>
      <p:bldP spid="18571" grpId="0" animBg="1"/>
      <p:bldP spid="18572" grpId="0" animBg="1"/>
      <p:bldP spid="1857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b="1" dirty="0" err="1" smtClean="0"/>
              <a:t>Маърузани</a:t>
            </a:r>
            <a:r>
              <a:rPr lang="ru-RU" sz="2200" b="1" dirty="0" smtClean="0"/>
              <a:t> </a:t>
            </a:r>
            <a:r>
              <a:rPr lang="ru-RU" sz="2200" b="1" dirty="0" err="1" smtClean="0"/>
              <a:t>мустаҳкамлаш учун</a:t>
            </a:r>
            <a:r>
              <a:rPr lang="ru-RU" sz="2200" b="1" dirty="0" smtClean="0"/>
              <a:t> </a:t>
            </a:r>
            <a:r>
              <a:rPr lang="ru-RU" sz="2200" b="1" dirty="0" err="1" smtClean="0"/>
              <a:t>саволлар</a:t>
            </a:r>
            <a:r>
              <a:rPr lang="ru-RU" sz="2200" b="1" dirty="0" smtClean="0"/>
              <a:t>.</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32500" lnSpcReduction="20000"/>
          </a:bodyPr>
          <a:lstStyle/>
          <a:p>
            <a:r>
              <a:rPr lang="ru-RU" b="1" dirty="0" smtClean="0"/>
              <a:t> </a:t>
            </a:r>
            <a:endParaRPr lang="ru-RU" dirty="0" smtClean="0"/>
          </a:p>
          <a:p>
            <a:r>
              <a:rPr lang="ru-RU" sz="4000" dirty="0" smtClean="0"/>
              <a:t>1. </a:t>
            </a:r>
            <a:r>
              <a:rPr lang="ru-RU" sz="4000" dirty="0" err="1" smtClean="0"/>
              <a:t>Иншоотларнинг</a:t>
            </a:r>
            <a:r>
              <a:rPr lang="ru-RU" sz="4000" dirty="0" smtClean="0"/>
              <a:t> </a:t>
            </a:r>
            <a:r>
              <a:rPr lang="ru-RU" sz="4000" dirty="0" err="1" smtClean="0"/>
              <a:t>ҳисоблаш тарҳи 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2. </a:t>
            </a:r>
            <a:r>
              <a:rPr lang="ru-RU" sz="4000" dirty="0" err="1" smtClean="0"/>
              <a:t>Иншоотларнинг</a:t>
            </a:r>
            <a:r>
              <a:rPr lang="ru-RU" sz="4000" dirty="0" smtClean="0"/>
              <a:t> </a:t>
            </a:r>
            <a:r>
              <a:rPr lang="ru-RU" sz="4000" dirty="0" err="1" smtClean="0"/>
              <a:t>ҳисоблаш тарҳи қандай турларга</a:t>
            </a:r>
            <a:r>
              <a:rPr lang="ru-RU" sz="4000" dirty="0" smtClean="0"/>
              <a:t> </a:t>
            </a:r>
            <a:r>
              <a:rPr lang="ru-RU" sz="4000" dirty="0" err="1" smtClean="0"/>
              <a:t>бўлинади</a:t>
            </a:r>
            <a:r>
              <a:rPr lang="ru-RU" sz="4000" dirty="0" smtClean="0"/>
              <a:t>?</a:t>
            </a:r>
          </a:p>
          <a:p>
            <a:r>
              <a:rPr lang="ru-RU" sz="4000" dirty="0" smtClean="0"/>
              <a:t>3. </a:t>
            </a:r>
            <a:r>
              <a:rPr lang="ru-RU" sz="4000" dirty="0" err="1" smtClean="0"/>
              <a:t>Стержен</a:t>
            </a:r>
            <a:r>
              <a:rPr lang="ru-RU" sz="4000" dirty="0" smtClean="0"/>
              <a:t>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4. Балка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5. Рама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6. Ферма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7. </a:t>
            </a:r>
            <a:r>
              <a:rPr lang="ru-RU" sz="4000" dirty="0" err="1" smtClean="0"/>
              <a:t>Кўп</a:t>
            </a:r>
            <a:r>
              <a:rPr lang="ru-RU" sz="4000" dirty="0" smtClean="0"/>
              <a:t> </a:t>
            </a:r>
            <a:r>
              <a:rPr lang="ru-RU" sz="4000" dirty="0" err="1" smtClean="0"/>
              <a:t>оралиқли </a:t>
            </a:r>
            <a:r>
              <a:rPr lang="ru-RU" sz="4000" dirty="0" smtClean="0"/>
              <a:t>балка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8. Плита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9. </a:t>
            </a:r>
            <a:r>
              <a:rPr lang="ru-RU" sz="4000" dirty="0" err="1" smtClean="0"/>
              <a:t>Қобиқ 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10. Массив </a:t>
            </a:r>
            <a:r>
              <a:rPr lang="ru-RU" sz="4000" dirty="0" err="1" smtClean="0"/>
              <a:t>иншоотлар</a:t>
            </a:r>
            <a:r>
              <a:rPr lang="ru-RU" sz="4000" dirty="0" smtClean="0"/>
              <a:t>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11. </a:t>
            </a:r>
            <a:r>
              <a:rPr lang="ru-RU" sz="4000" dirty="0" err="1" smtClean="0"/>
              <a:t>Иншоотлар</a:t>
            </a:r>
            <a:r>
              <a:rPr lang="ru-RU" sz="4000" dirty="0" smtClean="0"/>
              <a:t> </a:t>
            </a:r>
            <a:r>
              <a:rPr lang="ru-RU" sz="4000" dirty="0" err="1" smtClean="0"/>
              <a:t>кинематик</a:t>
            </a:r>
            <a:r>
              <a:rPr lang="ru-RU" sz="4000" dirty="0" smtClean="0"/>
              <a:t> </a:t>
            </a:r>
            <a:r>
              <a:rPr lang="ru-RU" sz="4000" dirty="0" err="1" smtClean="0"/>
              <a:t>белгисига</a:t>
            </a:r>
            <a:r>
              <a:rPr lang="ru-RU" sz="4000" dirty="0" smtClean="0"/>
              <a:t> </a:t>
            </a:r>
            <a:r>
              <a:rPr lang="ru-RU" sz="4000" dirty="0" err="1" smtClean="0"/>
              <a:t>кўра</a:t>
            </a:r>
            <a:r>
              <a:rPr lang="ru-RU" sz="4000" dirty="0" smtClean="0"/>
              <a:t> </a:t>
            </a:r>
            <a:r>
              <a:rPr lang="ru-RU" sz="4000" dirty="0" err="1" smtClean="0"/>
              <a:t>қандай иншоотларга</a:t>
            </a:r>
            <a:r>
              <a:rPr lang="ru-RU" sz="4000" dirty="0" smtClean="0"/>
              <a:t> </a:t>
            </a:r>
            <a:r>
              <a:rPr lang="ru-RU" sz="4000" dirty="0" err="1" smtClean="0"/>
              <a:t>бўлинади</a:t>
            </a:r>
            <a:r>
              <a:rPr lang="ru-RU" sz="4000" dirty="0" smtClean="0"/>
              <a:t>?</a:t>
            </a:r>
          </a:p>
          <a:p>
            <a:r>
              <a:rPr lang="ru-RU" sz="4000" dirty="0" smtClean="0"/>
              <a:t>12. </a:t>
            </a:r>
            <a:r>
              <a:rPr lang="ru-RU" sz="4000" dirty="0" err="1" smtClean="0"/>
              <a:t>Иншоот</a:t>
            </a:r>
            <a:r>
              <a:rPr lang="ru-RU" sz="4000" dirty="0" smtClean="0"/>
              <a:t> </a:t>
            </a:r>
            <a:r>
              <a:rPr lang="ru-RU" sz="4000" dirty="0" err="1" smtClean="0"/>
              <a:t>элементларининг</a:t>
            </a:r>
            <a:r>
              <a:rPr lang="ru-RU" sz="4000" dirty="0" smtClean="0"/>
              <a:t> </a:t>
            </a:r>
            <a:r>
              <a:rPr lang="ru-RU" sz="4000" dirty="0" err="1" smtClean="0"/>
              <a:t>жойлашишига</a:t>
            </a:r>
            <a:r>
              <a:rPr lang="ru-RU" sz="4000" dirty="0" smtClean="0"/>
              <a:t> </a:t>
            </a:r>
            <a:r>
              <a:rPr lang="ru-RU" sz="4000" dirty="0" err="1" smtClean="0"/>
              <a:t>кўра</a:t>
            </a:r>
            <a:r>
              <a:rPr lang="ru-RU" sz="4000" dirty="0" smtClean="0"/>
              <a:t> </a:t>
            </a:r>
            <a:r>
              <a:rPr lang="ru-RU" sz="4000" dirty="0" err="1" smtClean="0"/>
              <a:t>қандай иншоотларга</a:t>
            </a:r>
            <a:r>
              <a:rPr lang="ru-RU" sz="4000" dirty="0" smtClean="0"/>
              <a:t> </a:t>
            </a:r>
            <a:r>
              <a:rPr lang="ru-RU" sz="4000" dirty="0" err="1" smtClean="0"/>
              <a:t>бўлинади</a:t>
            </a:r>
            <a:r>
              <a:rPr lang="ru-RU" sz="4000" dirty="0" smtClean="0"/>
              <a:t>?</a:t>
            </a:r>
          </a:p>
          <a:p>
            <a:r>
              <a:rPr lang="ru-RU" sz="4000" dirty="0" smtClean="0"/>
              <a:t>13. </a:t>
            </a:r>
            <a:r>
              <a:rPr lang="ru-RU" sz="4000" dirty="0" err="1" smtClean="0"/>
              <a:t>Иншоот</a:t>
            </a:r>
            <a:r>
              <a:rPr lang="ru-RU" sz="4000" dirty="0" smtClean="0"/>
              <a:t> </a:t>
            </a:r>
            <a:r>
              <a:rPr lang="ru-RU" sz="4000" dirty="0" err="1" smtClean="0"/>
              <a:t>таянч</a:t>
            </a:r>
            <a:r>
              <a:rPr lang="ru-RU" sz="4000" dirty="0" smtClean="0"/>
              <a:t> </a:t>
            </a:r>
            <a:r>
              <a:rPr lang="ru-RU" sz="4000" dirty="0" err="1" smtClean="0"/>
              <a:t>реакцияларининг</a:t>
            </a:r>
            <a:r>
              <a:rPr lang="ru-RU" sz="4000" dirty="0" smtClean="0"/>
              <a:t> </a:t>
            </a:r>
            <a:r>
              <a:rPr lang="ru-RU" sz="4000" dirty="0" err="1" smtClean="0"/>
              <a:t>йуналишига</a:t>
            </a:r>
            <a:r>
              <a:rPr lang="ru-RU" sz="4000" dirty="0" smtClean="0"/>
              <a:t> </a:t>
            </a:r>
            <a:r>
              <a:rPr lang="ru-RU" sz="4000" dirty="0" err="1" smtClean="0"/>
              <a:t>кўра</a:t>
            </a:r>
            <a:r>
              <a:rPr lang="ru-RU" sz="4000" dirty="0" smtClean="0"/>
              <a:t> </a:t>
            </a:r>
            <a:r>
              <a:rPr lang="ru-RU" sz="4000" dirty="0" err="1" smtClean="0"/>
              <a:t>қандай иншоотларга</a:t>
            </a:r>
            <a:r>
              <a:rPr lang="ru-RU" sz="4000" dirty="0" smtClean="0"/>
              <a:t> </a:t>
            </a:r>
            <a:r>
              <a:rPr lang="ru-RU" sz="4000" dirty="0" err="1" smtClean="0"/>
              <a:t>бўлинади</a:t>
            </a:r>
            <a:r>
              <a:rPr lang="ru-RU" sz="4000" dirty="0" smtClean="0"/>
              <a:t>?</a:t>
            </a:r>
          </a:p>
          <a:p>
            <a:r>
              <a:rPr lang="ru-RU" sz="4000" dirty="0" smtClean="0"/>
              <a:t>14. </a:t>
            </a:r>
            <a:r>
              <a:rPr lang="ru-RU" sz="4000" dirty="0" err="1" smtClean="0"/>
              <a:t>Иншоот</a:t>
            </a:r>
            <a:r>
              <a:rPr lang="ru-RU" sz="4000" dirty="0" smtClean="0"/>
              <a:t> </a:t>
            </a:r>
            <a:r>
              <a:rPr lang="ru-RU" sz="4000" dirty="0" err="1" smtClean="0"/>
              <a:t>таянчи</a:t>
            </a:r>
            <a:r>
              <a:rPr lang="ru-RU" sz="4000" dirty="0" smtClean="0"/>
              <a:t> </a:t>
            </a:r>
            <a:r>
              <a:rPr lang="ru-RU" sz="4000" dirty="0" err="1" smtClean="0"/>
              <a:t>деб</a:t>
            </a:r>
            <a:r>
              <a:rPr lang="ru-RU" sz="4000" dirty="0" smtClean="0"/>
              <a:t> </a:t>
            </a:r>
            <a:r>
              <a:rPr lang="ru-RU" sz="4000" dirty="0" err="1" smtClean="0"/>
              <a:t>нимага</a:t>
            </a:r>
            <a:r>
              <a:rPr lang="ru-RU" sz="4000" dirty="0" smtClean="0"/>
              <a:t> </a:t>
            </a:r>
            <a:r>
              <a:rPr lang="ru-RU" sz="4000" dirty="0" err="1" smtClean="0"/>
              <a:t>айтилади</a:t>
            </a:r>
            <a:r>
              <a:rPr lang="ru-RU" sz="4000" dirty="0" smtClean="0"/>
              <a:t>?</a:t>
            </a:r>
          </a:p>
          <a:p>
            <a:r>
              <a:rPr lang="ru-RU" sz="4000" dirty="0" smtClean="0"/>
              <a:t>15. </a:t>
            </a:r>
            <a:r>
              <a:rPr lang="ru-RU" sz="4000" dirty="0" err="1" smtClean="0"/>
              <a:t>Иншоот</a:t>
            </a:r>
            <a:r>
              <a:rPr lang="ru-RU" sz="4000" dirty="0" smtClean="0"/>
              <a:t> </a:t>
            </a:r>
            <a:r>
              <a:rPr lang="ru-RU" sz="4000" dirty="0" err="1" smtClean="0"/>
              <a:t>таянчларининг</a:t>
            </a:r>
            <a:r>
              <a:rPr lang="ru-RU" sz="4000" dirty="0" smtClean="0"/>
              <a:t> </a:t>
            </a:r>
            <a:r>
              <a:rPr lang="ru-RU" sz="4000" dirty="0" err="1" smtClean="0"/>
              <a:t>турларини</a:t>
            </a:r>
            <a:r>
              <a:rPr lang="ru-RU" sz="4000" dirty="0" smtClean="0"/>
              <a:t> </a:t>
            </a:r>
            <a:r>
              <a:rPr lang="ru-RU" sz="4000" dirty="0" err="1" smtClean="0"/>
              <a:t>айтинг</a:t>
            </a:r>
            <a:r>
              <a:rPr lang="ru-RU" sz="4000" dirty="0" smtClean="0"/>
              <a:t>?</a:t>
            </a:r>
          </a:p>
          <a:p>
            <a:r>
              <a:rPr lang="ru-RU" sz="4000" dirty="0" smtClean="0"/>
              <a:t>16. </a:t>
            </a:r>
            <a:r>
              <a:rPr lang="ru-RU" sz="4000" dirty="0" err="1" smtClean="0"/>
              <a:t>Шарнирли</a:t>
            </a:r>
            <a:r>
              <a:rPr lang="ru-RU" sz="4000" dirty="0" smtClean="0"/>
              <a:t> </a:t>
            </a:r>
            <a:r>
              <a:rPr lang="ru-RU" sz="4000" dirty="0" err="1" smtClean="0"/>
              <a:t>қўзғалувчан таянч</a:t>
            </a:r>
            <a:r>
              <a:rPr lang="ru-RU" sz="4000" dirty="0" smtClean="0"/>
              <a:t> </a:t>
            </a:r>
            <a:r>
              <a:rPr lang="ru-RU" sz="4000" dirty="0" err="1" smtClean="0"/>
              <a:t>иншоотни</a:t>
            </a:r>
            <a:r>
              <a:rPr lang="ru-RU" sz="4000" dirty="0" smtClean="0"/>
              <a:t> </a:t>
            </a:r>
            <a:r>
              <a:rPr lang="ru-RU" sz="4000" dirty="0" err="1" smtClean="0"/>
              <a:t>нечта</a:t>
            </a:r>
            <a:r>
              <a:rPr lang="ru-RU" sz="4000" dirty="0" smtClean="0"/>
              <a:t> </a:t>
            </a:r>
            <a:r>
              <a:rPr lang="ru-RU" sz="4000" dirty="0" err="1" smtClean="0"/>
              <a:t>эркинлик</a:t>
            </a:r>
            <a:r>
              <a:rPr lang="ru-RU" sz="4000" dirty="0" smtClean="0"/>
              <a:t> </a:t>
            </a:r>
            <a:r>
              <a:rPr lang="ru-RU" sz="4000" dirty="0" err="1" smtClean="0"/>
              <a:t>даражасини</a:t>
            </a:r>
            <a:r>
              <a:rPr lang="ru-RU" sz="4000" dirty="0" smtClean="0"/>
              <a:t> </a:t>
            </a:r>
            <a:r>
              <a:rPr lang="ru-RU" sz="4000" dirty="0" err="1" smtClean="0"/>
              <a:t>чеклайди</a:t>
            </a:r>
            <a:r>
              <a:rPr lang="ru-RU" sz="4000" dirty="0" smtClean="0"/>
              <a:t>?</a:t>
            </a:r>
          </a:p>
          <a:p>
            <a:r>
              <a:rPr lang="ru-RU" sz="4000" dirty="0" smtClean="0"/>
              <a:t>17. </a:t>
            </a:r>
            <a:r>
              <a:rPr lang="ru-RU" sz="4000" dirty="0" err="1" smtClean="0"/>
              <a:t>Шарнирли</a:t>
            </a:r>
            <a:r>
              <a:rPr lang="ru-RU" sz="4000" dirty="0" smtClean="0"/>
              <a:t> </a:t>
            </a:r>
            <a:r>
              <a:rPr lang="ru-RU" sz="4000" dirty="0" err="1" smtClean="0"/>
              <a:t>қўзғалмас таянч</a:t>
            </a:r>
            <a:r>
              <a:rPr lang="ru-RU" sz="4000" dirty="0" smtClean="0"/>
              <a:t> </a:t>
            </a:r>
            <a:r>
              <a:rPr lang="ru-RU" sz="4000" dirty="0" err="1" smtClean="0"/>
              <a:t>иншоотни</a:t>
            </a:r>
            <a:r>
              <a:rPr lang="ru-RU" sz="4000" dirty="0" smtClean="0"/>
              <a:t> </a:t>
            </a:r>
            <a:r>
              <a:rPr lang="ru-RU" sz="4000" dirty="0" err="1" smtClean="0"/>
              <a:t>нечта</a:t>
            </a:r>
            <a:r>
              <a:rPr lang="ru-RU" sz="4000" dirty="0" smtClean="0"/>
              <a:t> </a:t>
            </a:r>
            <a:r>
              <a:rPr lang="ru-RU" sz="4000" dirty="0" err="1" smtClean="0"/>
              <a:t>эркинлик</a:t>
            </a:r>
            <a:r>
              <a:rPr lang="ru-RU" sz="4000" dirty="0" smtClean="0"/>
              <a:t> </a:t>
            </a:r>
            <a:r>
              <a:rPr lang="ru-RU" sz="4000" dirty="0" err="1" smtClean="0"/>
              <a:t>даражасини</a:t>
            </a:r>
            <a:r>
              <a:rPr lang="ru-RU" sz="4000" dirty="0" smtClean="0"/>
              <a:t> </a:t>
            </a:r>
            <a:r>
              <a:rPr lang="ru-RU" sz="4000" dirty="0" err="1" smtClean="0"/>
              <a:t>чеклайди</a:t>
            </a:r>
            <a:r>
              <a:rPr lang="ru-RU" sz="4000" dirty="0" smtClean="0"/>
              <a:t>?</a:t>
            </a:r>
          </a:p>
          <a:p>
            <a:r>
              <a:rPr lang="ru-RU" sz="4000" dirty="0" smtClean="0"/>
              <a:t>18. </a:t>
            </a:r>
            <a:r>
              <a:rPr lang="ru-RU" sz="4000" dirty="0" err="1" smtClean="0"/>
              <a:t>Бикр</a:t>
            </a:r>
            <a:r>
              <a:rPr lang="ru-RU" sz="4000" dirty="0" smtClean="0"/>
              <a:t> </a:t>
            </a:r>
            <a:r>
              <a:rPr lang="ru-RU" sz="4000" dirty="0" err="1" smtClean="0"/>
              <a:t>таянч</a:t>
            </a:r>
            <a:r>
              <a:rPr lang="ru-RU" sz="4000" dirty="0" smtClean="0"/>
              <a:t> </a:t>
            </a:r>
            <a:r>
              <a:rPr lang="ru-RU" sz="4000" dirty="0" err="1" smtClean="0"/>
              <a:t>иншоотни</a:t>
            </a:r>
            <a:r>
              <a:rPr lang="ru-RU" sz="4000" dirty="0" smtClean="0"/>
              <a:t> </a:t>
            </a:r>
            <a:r>
              <a:rPr lang="ru-RU" sz="4000" dirty="0" err="1" smtClean="0"/>
              <a:t>нечта</a:t>
            </a:r>
            <a:r>
              <a:rPr lang="ru-RU" sz="4000" dirty="0" smtClean="0"/>
              <a:t> </a:t>
            </a:r>
            <a:r>
              <a:rPr lang="ru-RU" sz="4000" dirty="0" err="1" smtClean="0"/>
              <a:t>эркинлик</a:t>
            </a:r>
            <a:r>
              <a:rPr lang="ru-RU" sz="4000" dirty="0" smtClean="0"/>
              <a:t> </a:t>
            </a:r>
            <a:r>
              <a:rPr lang="ru-RU" sz="4000" dirty="0" err="1" smtClean="0"/>
              <a:t>даражасини</a:t>
            </a:r>
            <a:r>
              <a:rPr lang="ru-RU" sz="4000" dirty="0" smtClean="0"/>
              <a:t> </a:t>
            </a:r>
            <a:r>
              <a:rPr lang="ru-RU" sz="4000" dirty="0" err="1" smtClean="0"/>
              <a:t>чеклайди</a:t>
            </a:r>
            <a:r>
              <a:rPr lang="ru-RU" sz="4000" dirty="0" smtClean="0"/>
              <a:t>?</a:t>
            </a:r>
          </a:p>
          <a:p>
            <a:r>
              <a:rPr lang="ru-RU" sz="4000" dirty="0" smtClean="0"/>
              <a:t>19. </a:t>
            </a:r>
            <a:r>
              <a:rPr lang="ru-RU" sz="4000" dirty="0" err="1" smtClean="0"/>
              <a:t>Бикр</a:t>
            </a:r>
            <a:r>
              <a:rPr lang="ru-RU" sz="4000" dirty="0" smtClean="0"/>
              <a:t> </a:t>
            </a:r>
            <a:r>
              <a:rPr lang="ru-RU" sz="4000" dirty="0" err="1" smtClean="0"/>
              <a:t>қўзғалувчан таянч</a:t>
            </a:r>
            <a:r>
              <a:rPr lang="ru-RU" sz="4000" dirty="0" smtClean="0"/>
              <a:t> </a:t>
            </a:r>
            <a:r>
              <a:rPr lang="ru-RU" sz="4000" dirty="0" err="1" smtClean="0"/>
              <a:t>иншоотни</a:t>
            </a:r>
            <a:r>
              <a:rPr lang="ru-RU" sz="4000" dirty="0" smtClean="0"/>
              <a:t> </a:t>
            </a:r>
            <a:r>
              <a:rPr lang="ru-RU" sz="4000" dirty="0" err="1" smtClean="0"/>
              <a:t>нечта</a:t>
            </a:r>
            <a:r>
              <a:rPr lang="ru-RU" sz="4000" dirty="0" smtClean="0"/>
              <a:t> </a:t>
            </a:r>
            <a:r>
              <a:rPr lang="ru-RU" sz="4000" dirty="0" err="1" smtClean="0"/>
              <a:t>эркинлик</a:t>
            </a:r>
            <a:r>
              <a:rPr lang="ru-RU" sz="4000" dirty="0" smtClean="0"/>
              <a:t> </a:t>
            </a:r>
            <a:r>
              <a:rPr lang="ru-RU" sz="4000" dirty="0" err="1" smtClean="0"/>
              <a:t>даражасини</a:t>
            </a:r>
            <a:r>
              <a:rPr lang="ru-RU" sz="4000" dirty="0" smtClean="0"/>
              <a:t> </a:t>
            </a:r>
            <a:r>
              <a:rPr lang="ru-RU" sz="4000" dirty="0" err="1" smtClean="0"/>
              <a:t>чеклайди</a:t>
            </a:r>
            <a:r>
              <a:rPr lang="ru-RU" sz="4000" dirty="0" smtClean="0"/>
              <a:t>?</a:t>
            </a:r>
          </a:p>
          <a:p>
            <a:r>
              <a:rPr lang="ru-RU" sz="4000" dirty="0" smtClean="0"/>
              <a:t>20. </a:t>
            </a:r>
            <a:r>
              <a:rPr lang="ru-RU" sz="4000" dirty="0" err="1" smtClean="0"/>
              <a:t>Қандай таянч</a:t>
            </a:r>
            <a:r>
              <a:rPr lang="ru-RU" sz="4000" dirty="0" smtClean="0"/>
              <a:t> </a:t>
            </a:r>
            <a:r>
              <a:rPr lang="ru-RU" sz="4000" dirty="0" err="1" smtClean="0"/>
              <a:t>мустаҳкам хисобданади</a:t>
            </a:r>
            <a:r>
              <a:rPr lang="ru-RU" sz="4000" dirty="0" smtClean="0"/>
              <a:t>?</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smtClean="0"/>
              <a:t/>
            </a:r>
            <a:br>
              <a:rPr lang="ru-RU" sz="3200" dirty="0" smtClean="0"/>
            </a:br>
            <a:r>
              <a:rPr lang="ru-RU" sz="3200" b="1" dirty="0" smtClean="0"/>
              <a:t> </a:t>
            </a:r>
            <a:r>
              <a:rPr lang="ru-RU" sz="3200" dirty="0" smtClean="0"/>
              <a:t/>
            </a:r>
            <a:br>
              <a:rPr lang="ru-RU" sz="3200" dirty="0" smtClean="0"/>
            </a:br>
            <a:r>
              <a:rPr lang="ru-RU" sz="3200" b="1" dirty="0" smtClean="0"/>
              <a:t>2-мавзу. ИНШООТЛАРНИНГ ҲИСОБЛАШ ТАРҲЛАРИ ВА УЛАРНИНГ ТУРЛАРИ</a:t>
            </a:r>
            <a:r>
              <a:rPr lang="ru-RU" sz="3200" dirty="0" smtClean="0"/>
              <a:t/>
            </a:r>
            <a:br>
              <a:rPr lang="ru-RU" sz="3200" dirty="0" smtClean="0"/>
            </a:br>
            <a:r>
              <a:rPr lang="ru-RU" sz="3200" b="1" dirty="0" smtClean="0"/>
              <a:t> </a:t>
            </a:r>
            <a:r>
              <a:rPr lang="ru-RU" sz="3200" dirty="0" smtClean="0"/>
              <a:t/>
            </a:r>
            <a:br>
              <a:rPr lang="ru-RU" sz="3200" dirty="0" smtClean="0"/>
            </a:br>
            <a:endParaRPr lang="ru-RU" sz="3200" dirty="0"/>
          </a:p>
        </p:txBody>
      </p:sp>
      <p:sp>
        <p:nvSpPr>
          <p:cNvPr id="3" name="Содержимое 2"/>
          <p:cNvSpPr>
            <a:spLocks noGrp="1"/>
          </p:cNvSpPr>
          <p:nvPr>
            <p:ph idx="1"/>
          </p:nvPr>
        </p:nvSpPr>
        <p:spPr/>
        <p:txBody>
          <a:bodyPr>
            <a:normAutofit fontScale="85000" lnSpcReduction="10000"/>
          </a:bodyPr>
          <a:lstStyle/>
          <a:p>
            <a:r>
              <a:rPr lang="ru-RU" sz="2000" b="1" dirty="0" smtClean="0"/>
              <a:t>Режа</a:t>
            </a:r>
            <a:r>
              <a:rPr lang="ru-RU" sz="2000" b="1" dirty="0"/>
              <a:t>:</a:t>
            </a:r>
            <a:endParaRPr lang="ru-RU" sz="2000" dirty="0"/>
          </a:p>
          <a:p>
            <a:r>
              <a:rPr lang="ru-RU" sz="2000" b="1" dirty="0"/>
              <a:t> </a:t>
            </a:r>
            <a:endParaRPr lang="ru-RU" sz="2000" dirty="0"/>
          </a:p>
          <a:p>
            <a:r>
              <a:rPr lang="ru-RU" sz="2000" b="1" dirty="0"/>
              <a:t>1. </a:t>
            </a:r>
            <a:r>
              <a:rPr lang="ru-RU" sz="2000" b="1" dirty="0" err="1"/>
              <a:t>Иншоотлар</a:t>
            </a:r>
            <a:r>
              <a:rPr lang="ru-RU" sz="2000" b="1" dirty="0"/>
              <a:t> </a:t>
            </a:r>
            <a:r>
              <a:rPr lang="ru-RU" sz="2000" b="1" dirty="0" err="1"/>
              <a:t>ҳисоблаш тарҳи ҳақида тушунча</a:t>
            </a:r>
            <a:r>
              <a:rPr lang="ru-RU" sz="2000" b="1" dirty="0"/>
              <a:t>.</a:t>
            </a:r>
            <a:endParaRPr lang="ru-RU" sz="2000" dirty="0"/>
          </a:p>
          <a:p>
            <a:r>
              <a:rPr lang="ru-RU" sz="2000" b="1" dirty="0"/>
              <a:t>2. </a:t>
            </a:r>
            <a:r>
              <a:rPr lang="ru-RU" sz="2000" b="1" dirty="0" err="1"/>
              <a:t>Иншоотлар</a:t>
            </a:r>
            <a:r>
              <a:rPr lang="ru-RU" sz="2000" b="1" dirty="0"/>
              <a:t> </a:t>
            </a:r>
            <a:r>
              <a:rPr lang="ru-RU" sz="2000" b="1" dirty="0" err="1"/>
              <a:t>ҳисоблаш тарҳларининг турлари</a:t>
            </a:r>
            <a:r>
              <a:rPr lang="ru-RU" sz="2000" b="1" dirty="0"/>
              <a:t>.</a:t>
            </a:r>
            <a:endParaRPr lang="ru-RU" sz="2000" dirty="0"/>
          </a:p>
          <a:p>
            <a:r>
              <a:rPr lang="ru-RU" sz="2000" b="1" dirty="0"/>
              <a:t>3. </a:t>
            </a:r>
            <a:r>
              <a:rPr lang="ru-RU" sz="2000" b="1" dirty="0" err="1"/>
              <a:t>Иншоот</a:t>
            </a:r>
            <a:r>
              <a:rPr lang="ru-RU" sz="2000" b="1" dirty="0"/>
              <a:t> </a:t>
            </a:r>
            <a:r>
              <a:rPr lang="ru-RU" sz="2000" b="1" dirty="0" err="1"/>
              <a:t>таянчлари</a:t>
            </a:r>
            <a:r>
              <a:rPr lang="ru-RU" sz="2000" b="1" dirty="0"/>
              <a:t> </a:t>
            </a:r>
            <a:r>
              <a:rPr lang="ru-RU" sz="2000" b="1" dirty="0" err="1"/>
              <a:t>ва</a:t>
            </a:r>
            <a:r>
              <a:rPr lang="ru-RU" sz="2000" b="1" dirty="0"/>
              <a:t> </a:t>
            </a:r>
            <a:r>
              <a:rPr lang="ru-RU" sz="2000" b="1" dirty="0" err="1"/>
              <a:t>уларнинг</a:t>
            </a:r>
            <a:r>
              <a:rPr lang="ru-RU" sz="2000" b="1" dirty="0"/>
              <a:t> </a:t>
            </a:r>
            <a:r>
              <a:rPr lang="ru-RU" sz="2000" b="1" dirty="0" err="1"/>
              <a:t>турлари</a:t>
            </a:r>
            <a:r>
              <a:rPr lang="ru-RU" sz="2000" b="1" dirty="0"/>
              <a:t>. </a:t>
            </a:r>
            <a:endParaRPr lang="ru-RU" sz="2000" dirty="0"/>
          </a:p>
          <a:p>
            <a:r>
              <a:rPr lang="ru-RU" b="1" dirty="0"/>
              <a:t> </a:t>
            </a:r>
            <a:endParaRPr lang="ru-RU" dirty="0"/>
          </a:p>
          <a:p>
            <a:r>
              <a:rPr lang="ru-RU" b="1" dirty="0" err="1"/>
              <a:t>Иншоотлар</a:t>
            </a:r>
            <a:r>
              <a:rPr lang="ru-RU" b="1" dirty="0"/>
              <a:t> </a:t>
            </a:r>
            <a:r>
              <a:rPr lang="ru-RU" b="1" dirty="0" err="1"/>
              <a:t>ҳисоблаш тарҳи ҳақида тушунча</a:t>
            </a:r>
            <a:r>
              <a:rPr lang="ru-RU" b="1" dirty="0"/>
              <a:t>.</a:t>
            </a:r>
            <a:endParaRPr lang="ru-RU" dirty="0"/>
          </a:p>
          <a:p>
            <a:pPr algn="just"/>
            <a:endParaRPr lang="ru-RU" dirty="0" smtClean="0"/>
          </a:p>
          <a:p>
            <a:pPr algn="just"/>
            <a:r>
              <a:rPr lang="ru-RU" dirty="0" err="1" smtClean="0"/>
              <a:t>Иншоот</a:t>
            </a:r>
            <a:r>
              <a:rPr lang="ru-RU" dirty="0" smtClean="0"/>
              <a:t> </a:t>
            </a:r>
            <a:r>
              <a:rPr lang="ru-RU" dirty="0" err="1"/>
              <a:t>ва</a:t>
            </a:r>
            <a:r>
              <a:rPr lang="ru-RU" dirty="0"/>
              <a:t> </a:t>
            </a:r>
            <a:r>
              <a:rPr lang="ru-RU" dirty="0" err="1"/>
              <a:t>унинг</a:t>
            </a:r>
            <a:r>
              <a:rPr lang="ru-RU" dirty="0"/>
              <a:t> </a:t>
            </a:r>
            <a:r>
              <a:rPr lang="ru-RU" dirty="0" err="1"/>
              <a:t>конструкцияларини</a:t>
            </a:r>
            <a:r>
              <a:rPr lang="ru-RU" dirty="0"/>
              <a:t> </a:t>
            </a:r>
            <a:r>
              <a:rPr lang="ru-RU" dirty="0" err="1"/>
              <a:t>ҳисоблаш учун</a:t>
            </a:r>
            <a:r>
              <a:rPr lang="ru-RU" dirty="0"/>
              <a:t> </a:t>
            </a:r>
            <a:r>
              <a:rPr lang="ru-RU" dirty="0" err="1"/>
              <a:t>уларнинг</a:t>
            </a:r>
            <a:r>
              <a:rPr lang="ru-RU" dirty="0"/>
              <a:t> </a:t>
            </a:r>
            <a:r>
              <a:rPr lang="ru-RU" dirty="0" err="1"/>
              <a:t>ҳисоблаш тарҳлари қўлланилади.</a:t>
            </a:r>
            <a:r>
              <a:rPr lang="ru-RU" dirty="0"/>
              <a:t> </a:t>
            </a:r>
            <a:r>
              <a:rPr lang="ru-RU" dirty="0" err="1"/>
              <a:t>Иншоотларнинг</a:t>
            </a:r>
            <a:r>
              <a:rPr lang="ru-RU" dirty="0"/>
              <a:t> </a:t>
            </a:r>
            <a:r>
              <a:rPr lang="ru-RU" dirty="0" err="1"/>
              <a:t>ҳисоблаш тарҳи деб</a:t>
            </a:r>
            <a:r>
              <a:rPr lang="ru-RU" dirty="0"/>
              <a:t> </a:t>
            </a:r>
            <a:r>
              <a:rPr lang="ru-RU" dirty="0" err="1"/>
              <a:t>унинг</a:t>
            </a:r>
            <a:r>
              <a:rPr lang="ru-RU" dirty="0"/>
              <a:t> </a:t>
            </a:r>
            <a:r>
              <a:rPr lang="ru-RU" dirty="0" err="1"/>
              <a:t>ҳақиқий ҳолатининг соддалаштирилган</a:t>
            </a:r>
            <a:r>
              <a:rPr lang="ru-RU" dirty="0"/>
              <a:t> </a:t>
            </a:r>
            <a:r>
              <a:rPr lang="ru-RU" dirty="0" err="1"/>
              <a:t>тасвирига</a:t>
            </a:r>
            <a:r>
              <a:rPr lang="ru-RU" dirty="0"/>
              <a:t> </a:t>
            </a:r>
            <a:r>
              <a:rPr lang="ru-RU" dirty="0" err="1"/>
              <a:t>айтилади</a:t>
            </a:r>
            <a:endParaRPr lang="ru-RU" dirty="0"/>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483968"/>
          </a:xfrm>
        </p:spPr>
        <p:txBody>
          <a:bodyPr>
            <a:normAutofit/>
          </a:bodyPr>
          <a:lstStyle/>
          <a:p>
            <a:pPr algn="just"/>
            <a:r>
              <a:rPr lang="ru-RU" sz="2400" b="1" i="1" dirty="0" smtClean="0"/>
              <a:t>	</a:t>
            </a:r>
            <a:r>
              <a:rPr lang="ru-RU" sz="2400" b="1" i="1" dirty="0" err="1" smtClean="0"/>
              <a:t>Иншоотлар</a:t>
            </a:r>
            <a:r>
              <a:rPr lang="ru-RU" sz="2400" b="1" i="1" dirty="0" smtClean="0"/>
              <a:t> </a:t>
            </a:r>
            <a:r>
              <a:rPr lang="ru-RU" sz="2400" b="1" i="1" dirty="0" err="1" smtClean="0"/>
              <a:t>одатда</a:t>
            </a:r>
            <a:r>
              <a:rPr lang="ru-RU" sz="2400" b="1" i="1" dirty="0" smtClean="0"/>
              <a:t> </a:t>
            </a:r>
            <a:r>
              <a:rPr lang="ru-RU" sz="2400" b="1" i="1" dirty="0" err="1" smtClean="0"/>
              <a:t>стержен</a:t>
            </a:r>
            <a:r>
              <a:rPr lang="ru-RU" sz="2400" b="1" i="1" dirty="0" smtClean="0"/>
              <a:t>, балка, пластина, </a:t>
            </a:r>
            <a:r>
              <a:rPr lang="ru-RU" sz="2400" b="1" i="1" dirty="0" err="1" smtClean="0"/>
              <a:t>қобиқ ва</a:t>
            </a:r>
            <a:r>
              <a:rPr lang="ru-RU" sz="2400" b="1" i="1" dirty="0" smtClean="0"/>
              <a:t> </a:t>
            </a:r>
            <a:r>
              <a:rPr lang="ru-RU" sz="2400" b="1" i="1" dirty="0" err="1" smtClean="0"/>
              <a:t>вазмин</a:t>
            </a:r>
            <a:r>
              <a:rPr lang="ru-RU" sz="2400" b="1" i="1" dirty="0" smtClean="0"/>
              <a:t> (массив) </a:t>
            </a:r>
            <a:r>
              <a:rPr lang="ru-RU" sz="2400" b="1" i="1" dirty="0" err="1" smtClean="0"/>
              <a:t>жисмлар</a:t>
            </a:r>
            <a:r>
              <a:rPr lang="ru-RU" sz="2400" b="1" i="1" dirty="0" smtClean="0"/>
              <a:t> </a:t>
            </a:r>
            <a:r>
              <a:rPr lang="ru-RU" sz="2400" b="1" i="1" dirty="0" err="1" smtClean="0"/>
              <a:t>ва</a:t>
            </a:r>
            <a:r>
              <a:rPr lang="ru-RU" sz="2400" b="1" i="1" dirty="0" smtClean="0"/>
              <a:t> </a:t>
            </a:r>
            <a:r>
              <a:rPr lang="ru-RU" sz="2400" b="1" i="1" dirty="0" err="1" smtClean="0"/>
              <a:t>таянчлар</a:t>
            </a:r>
            <a:r>
              <a:rPr lang="ru-RU" sz="2400" b="1" i="1" dirty="0" smtClean="0"/>
              <a:t> </a:t>
            </a:r>
            <a:r>
              <a:rPr lang="ru-RU" sz="2400" b="1" i="1" dirty="0" err="1" smtClean="0"/>
              <a:t>каби</a:t>
            </a:r>
            <a:r>
              <a:rPr lang="ru-RU" sz="2400" b="1" i="1" dirty="0" smtClean="0"/>
              <a:t> </a:t>
            </a:r>
            <a:r>
              <a:rPr lang="ru-RU" sz="2400" b="1" i="1" dirty="0" err="1" smtClean="0"/>
              <a:t>қисм </a:t>
            </a:r>
            <a:r>
              <a:rPr lang="ru-RU" sz="2400" b="1" i="1" dirty="0" smtClean="0"/>
              <a:t>(элемент)</a:t>
            </a:r>
            <a:r>
              <a:rPr lang="ru-RU" sz="2400" b="1" i="1" dirty="0" err="1" smtClean="0"/>
              <a:t>лардан</a:t>
            </a:r>
            <a:r>
              <a:rPr lang="ru-RU" sz="2400" b="1" i="1" dirty="0" smtClean="0"/>
              <a:t> </a:t>
            </a:r>
            <a:r>
              <a:rPr lang="ru-RU" sz="2400" b="1" i="1" dirty="0" err="1" smtClean="0"/>
              <a:t>ташкил</a:t>
            </a:r>
            <a:r>
              <a:rPr lang="ru-RU" sz="2400" b="1" i="1" dirty="0" smtClean="0"/>
              <a:t> </a:t>
            </a:r>
            <a:r>
              <a:rPr lang="ru-RU" sz="2400" b="1" i="1" dirty="0" err="1" smtClean="0"/>
              <a:t>топганлиги</a:t>
            </a:r>
            <a:r>
              <a:rPr lang="ru-RU" sz="2400" b="1" i="1" dirty="0" smtClean="0"/>
              <a:t> </a:t>
            </a:r>
            <a:r>
              <a:rPr lang="ru-RU" sz="2400" b="1" i="1" dirty="0" err="1" smtClean="0"/>
              <a:t>сабабли</a:t>
            </a:r>
            <a:r>
              <a:rPr lang="ru-RU" sz="2400" b="1" i="1" dirty="0" smtClean="0"/>
              <a:t>, </a:t>
            </a:r>
            <a:r>
              <a:rPr lang="ru-RU" sz="2400" b="1" i="1" dirty="0" err="1" smtClean="0"/>
              <a:t>ҳисоблаш тарҳларида стерженлар</a:t>
            </a:r>
            <a:r>
              <a:rPr lang="ru-RU" sz="2400" b="1" i="1" dirty="0" smtClean="0"/>
              <a:t> </a:t>
            </a:r>
            <a:r>
              <a:rPr lang="ru-RU" sz="2400" b="1" i="1" dirty="0" err="1" smtClean="0"/>
              <a:t>ўқ чизиқлар билан</a:t>
            </a:r>
            <a:r>
              <a:rPr lang="ru-RU" sz="2400" b="1" i="1" dirty="0" smtClean="0"/>
              <a:t>, пластина </a:t>
            </a:r>
            <a:r>
              <a:rPr lang="ru-RU" sz="2400" b="1" i="1" dirty="0" err="1" smtClean="0"/>
              <a:t>ва</a:t>
            </a:r>
            <a:r>
              <a:rPr lang="ru-RU" sz="2400" b="1" i="1" dirty="0" smtClean="0"/>
              <a:t> </a:t>
            </a:r>
            <a:r>
              <a:rPr lang="ru-RU" sz="2400" b="1" i="1" dirty="0" err="1" smtClean="0"/>
              <a:t>қобиқлар ўрта</a:t>
            </a:r>
            <a:r>
              <a:rPr lang="ru-RU" sz="2400" b="1" i="1" dirty="0" smtClean="0"/>
              <a:t> </a:t>
            </a:r>
            <a:r>
              <a:rPr lang="ru-RU" sz="2400" b="1" i="1" dirty="0" err="1" smtClean="0"/>
              <a:t>сиртлари</a:t>
            </a:r>
            <a:r>
              <a:rPr lang="ru-RU" sz="2400" b="1" i="1" dirty="0" smtClean="0"/>
              <a:t> </a:t>
            </a:r>
            <a:r>
              <a:rPr lang="ru-RU" sz="2400" b="1" i="1" dirty="0" err="1" smtClean="0"/>
              <a:t>билан</a:t>
            </a:r>
            <a:r>
              <a:rPr lang="ru-RU" sz="2400" b="1" i="1" dirty="0" smtClean="0"/>
              <a:t>, </a:t>
            </a:r>
            <a:r>
              <a:rPr lang="ru-RU" sz="2400" b="1" i="1" dirty="0" err="1" smtClean="0"/>
              <a:t>кўндаланг</a:t>
            </a:r>
            <a:r>
              <a:rPr lang="ru-RU" sz="2400" b="1" i="1" dirty="0" smtClean="0"/>
              <a:t> </a:t>
            </a:r>
            <a:r>
              <a:rPr lang="ru-RU" sz="2400" b="1" i="1" dirty="0" err="1" smtClean="0"/>
              <a:t>кесимлар</a:t>
            </a:r>
            <a:r>
              <a:rPr lang="ru-RU" sz="2400" b="1" i="1" dirty="0" smtClean="0"/>
              <a:t> юза </a:t>
            </a:r>
            <a:r>
              <a:rPr lang="ru-RU" sz="2400" b="1" i="1" dirty="0" err="1" smtClean="0"/>
              <a:t>ва</a:t>
            </a:r>
            <a:r>
              <a:rPr lang="ru-RU" sz="2400" b="1" i="1" dirty="0" smtClean="0"/>
              <a:t> инерция </a:t>
            </a:r>
            <a:r>
              <a:rPr lang="ru-RU" sz="2400" b="1" i="1" dirty="0" err="1" smtClean="0"/>
              <a:t>моментларини</a:t>
            </a:r>
            <a:r>
              <a:rPr lang="ru-RU" sz="2400" b="1" i="1" dirty="0" smtClean="0"/>
              <a:t> </a:t>
            </a:r>
            <a:r>
              <a:rPr lang="ru-RU" sz="2400" b="1" i="1" dirty="0" err="1" smtClean="0"/>
              <a:t>ёки</a:t>
            </a:r>
            <a:r>
              <a:rPr lang="ru-RU" sz="2400" b="1" i="1" dirty="0" smtClean="0"/>
              <a:t> </a:t>
            </a:r>
            <a:r>
              <a:rPr lang="ru-RU" sz="2400" b="1" i="1" dirty="0" err="1" smtClean="0"/>
              <a:t>бикрликларининг</a:t>
            </a:r>
            <a:r>
              <a:rPr lang="ru-RU" sz="2400" b="1" i="1" dirty="0" smtClean="0"/>
              <a:t> сон </a:t>
            </a:r>
            <a:r>
              <a:rPr lang="ru-RU" sz="2400" b="1" i="1" dirty="0" err="1" smtClean="0"/>
              <a:t>қийматлари билан</a:t>
            </a:r>
            <a:r>
              <a:rPr lang="ru-RU" sz="2400" b="1" i="1" dirty="0" smtClean="0"/>
              <a:t> </a:t>
            </a:r>
            <a:r>
              <a:rPr lang="ru-RU" sz="2400" b="1" i="1" dirty="0" err="1" smtClean="0"/>
              <a:t>алмаштирилади</a:t>
            </a:r>
            <a:r>
              <a:rPr lang="ru-RU" sz="2400" b="1" dirty="0" smtClean="0"/>
              <a:t>. </a:t>
            </a:r>
            <a:r>
              <a:rPr lang="ru-RU" sz="2400" dirty="0" smtClean="0"/>
              <a:t/>
            </a:r>
            <a:br>
              <a:rPr lang="ru-RU" sz="2400" dirty="0" smtClean="0"/>
            </a:br>
            <a:r>
              <a:rPr lang="ru-RU" sz="2400" b="1" dirty="0" smtClean="0"/>
              <a:t> </a:t>
            </a:r>
            <a:r>
              <a:rPr lang="ru-RU" sz="2400" dirty="0" smtClean="0"/>
              <a:t/>
            </a:r>
            <a:br>
              <a:rPr lang="ru-RU" sz="2400" dirty="0" smtClean="0"/>
            </a:br>
            <a:endParaRPr lang="ru-RU" sz="2400" dirty="0"/>
          </a:p>
        </p:txBody>
      </p:sp>
      <p:pic>
        <p:nvPicPr>
          <p:cNvPr id="2050" name="Picture 2"/>
          <p:cNvPicPr>
            <a:picLocks noGrp="1" noChangeAspect="1" noChangeArrowheads="1"/>
          </p:cNvPicPr>
          <p:nvPr>
            <p:ph idx="1"/>
          </p:nvPr>
        </p:nvPicPr>
        <p:blipFill>
          <a:blip r:embed="rId2" cstate="email"/>
          <a:srcRect/>
          <a:stretch>
            <a:fillRect/>
          </a:stretch>
        </p:blipFill>
        <p:spPr bwMode="auto">
          <a:xfrm>
            <a:off x="611560" y="4509120"/>
            <a:ext cx="8191396" cy="13083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sz="2400" dirty="0" smtClean="0"/>
              <a:t>	</a:t>
            </a:r>
            <a:r>
              <a:rPr lang="ru-RU" sz="2400" dirty="0" err="1" smtClean="0"/>
              <a:t>Қаралаётган иншоот</a:t>
            </a:r>
            <a:r>
              <a:rPr lang="ru-RU" sz="2400" dirty="0" smtClean="0"/>
              <a:t> </a:t>
            </a:r>
            <a:r>
              <a:rPr lang="ru-RU" sz="2400" dirty="0" err="1" smtClean="0"/>
              <a:t>мураккаб</a:t>
            </a:r>
            <a:r>
              <a:rPr lang="ru-RU" sz="2400" dirty="0" smtClean="0"/>
              <a:t> </a:t>
            </a:r>
            <a:r>
              <a:rPr lang="ru-RU" sz="2400" dirty="0" err="1" smtClean="0"/>
              <a:t>кўринишда</a:t>
            </a:r>
            <a:r>
              <a:rPr lang="ru-RU" sz="2400" dirty="0" smtClean="0"/>
              <a:t> </a:t>
            </a:r>
            <a:r>
              <a:rPr lang="ru-RU" sz="2400" dirty="0" err="1" smtClean="0"/>
              <a:t>бўлса</a:t>
            </a:r>
            <a:r>
              <a:rPr lang="ru-RU" sz="2400" dirty="0" smtClean="0"/>
              <a:t>, </a:t>
            </a:r>
            <a:r>
              <a:rPr lang="ru-RU" sz="2400" dirty="0" err="1" smtClean="0"/>
              <a:t>иншоот</a:t>
            </a:r>
            <a:r>
              <a:rPr lang="ru-RU" sz="2400" dirty="0" smtClean="0"/>
              <a:t> </a:t>
            </a:r>
            <a:r>
              <a:rPr lang="ru-RU" sz="2400" dirty="0" err="1" smtClean="0"/>
              <a:t>ҳисоблаш тарҳини танлашда</a:t>
            </a:r>
            <a:r>
              <a:rPr lang="ru-RU" sz="2400" dirty="0" smtClean="0"/>
              <a:t> </a:t>
            </a:r>
            <a:r>
              <a:rPr lang="ru-RU" sz="2400" dirty="0" err="1" smtClean="0"/>
              <a:t>унинг</a:t>
            </a:r>
            <a:r>
              <a:rPr lang="ru-RU" sz="2400" dirty="0" smtClean="0"/>
              <a:t> </a:t>
            </a:r>
            <a:r>
              <a:rPr lang="ru-RU" sz="2400" dirty="0" err="1" smtClean="0"/>
              <a:t>юк</a:t>
            </a:r>
            <a:r>
              <a:rPr lang="ru-RU" sz="2400" dirty="0" smtClean="0"/>
              <a:t> </a:t>
            </a:r>
            <a:r>
              <a:rPr lang="ru-RU" sz="2400" dirty="0" err="1" smtClean="0"/>
              <a:t>кўтарувчи</a:t>
            </a:r>
            <a:r>
              <a:rPr lang="ru-RU" sz="2400" dirty="0" smtClean="0"/>
              <a:t> </a:t>
            </a:r>
            <a:r>
              <a:rPr lang="ru-RU" sz="2400" dirty="0" err="1" smtClean="0"/>
              <a:t>қисмларигина тарҳда ўз</a:t>
            </a:r>
            <a:r>
              <a:rPr lang="ru-RU" sz="2400" dirty="0" smtClean="0"/>
              <a:t> </a:t>
            </a:r>
            <a:r>
              <a:rPr lang="ru-RU" sz="2400" dirty="0" err="1" smtClean="0"/>
              <a:t>аксини</a:t>
            </a:r>
            <a:r>
              <a:rPr lang="ru-RU" sz="2400" dirty="0" smtClean="0"/>
              <a:t> </a:t>
            </a:r>
            <a:r>
              <a:rPr lang="ru-RU" sz="2400" dirty="0" err="1" smtClean="0"/>
              <a:t>топади</a:t>
            </a:r>
            <a:r>
              <a:rPr lang="ru-RU" sz="2400" dirty="0" smtClean="0"/>
              <a:t>.</a:t>
            </a:r>
            <a:br>
              <a:rPr lang="ru-RU" sz="2400" dirty="0" smtClean="0"/>
            </a:br>
            <a:endParaRPr lang="ru-RU" sz="2400" dirty="0"/>
          </a:p>
        </p:txBody>
      </p:sp>
      <p:pic>
        <p:nvPicPr>
          <p:cNvPr id="3074" name="Picture 2"/>
          <p:cNvPicPr>
            <a:picLocks noGrp="1" noChangeAspect="1" noChangeArrowheads="1"/>
          </p:cNvPicPr>
          <p:nvPr>
            <p:ph idx="1"/>
          </p:nvPr>
        </p:nvPicPr>
        <p:blipFill>
          <a:blip r:embed="rId2" cstate="email"/>
          <a:srcRect/>
          <a:stretch>
            <a:fillRect/>
          </a:stretch>
        </p:blipFill>
        <p:spPr bwMode="auto">
          <a:xfrm>
            <a:off x="611560" y="1772816"/>
            <a:ext cx="8112499" cy="2534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68313" y="198438"/>
            <a:ext cx="8229600" cy="1143000"/>
          </a:xfrm>
        </p:spPr>
        <p:txBody>
          <a:bodyPr>
            <a:normAutofit/>
          </a:bodyPr>
          <a:lstStyle/>
          <a:p>
            <a:pPr algn="ctr">
              <a:defRPr/>
            </a:pPr>
            <a:r>
              <a:rPr lang="ru-RU" sz="2800" b="1" dirty="0" smtClean="0">
                <a:solidFill>
                  <a:srgbClr val="990000"/>
                </a:solidFill>
                <a:effectLst>
                  <a:outerShdw blurRad="38100" dist="38100" dir="2700000" algn="tl">
                    <a:srgbClr val="000000"/>
                  </a:outerShdw>
                </a:effectLst>
              </a:rPr>
              <a:t>ИНШООТЛАР </a:t>
            </a:r>
            <a:r>
              <a:rPr lang="uz-Cyrl-UZ" sz="2800" b="1" dirty="0" smtClean="0">
                <a:solidFill>
                  <a:srgbClr val="990000"/>
                </a:solidFill>
                <a:effectLst>
                  <a:outerShdw blurRad="38100" dist="38100" dir="2700000" algn="tl">
                    <a:srgbClr val="000000"/>
                  </a:outerShdw>
                </a:effectLst>
              </a:rPr>
              <a:t>ҲИСОБЛАШ СХЕМАЛАРИНИНГ ТУРЛАРИ</a:t>
            </a:r>
            <a:endParaRPr lang="ru-RU" sz="2800" b="1" dirty="0" smtClean="0">
              <a:solidFill>
                <a:srgbClr val="990000"/>
              </a:solidFill>
              <a:effectLst>
                <a:outerShdw blurRad="38100" dist="38100" dir="2700000" algn="tl">
                  <a:srgbClr val="000000"/>
                </a:outerShdw>
              </a:effectLst>
            </a:endParaRPr>
          </a:p>
        </p:txBody>
      </p:sp>
      <p:sp>
        <p:nvSpPr>
          <p:cNvPr id="12293" name="Freeform 5" descr="25%"/>
          <p:cNvSpPr>
            <a:spLocks/>
          </p:cNvSpPr>
          <p:nvPr/>
        </p:nvSpPr>
        <p:spPr bwMode="auto">
          <a:xfrm>
            <a:off x="611188" y="2636838"/>
            <a:ext cx="1728787" cy="287337"/>
          </a:xfrm>
          <a:custGeom>
            <a:avLst/>
            <a:gdLst>
              <a:gd name="T0" fmla="*/ 0 w 1089"/>
              <a:gd name="T1" fmla="*/ 181 h 181"/>
              <a:gd name="T2" fmla="*/ 0 w 1089"/>
              <a:gd name="T3" fmla="*/ 45 h 181"/>
              <a:gd name="T4" fmla="*/ 46 w 1089"/>
              <a:gd name="T5" fmla="*/ 0 h 181"/>
              <a:gd name="T6" fmla="*/ 1089 w 1089"/>
              <a:gd name="T7" fmla="*/ 0 h 181"/>
              <a:gd name="T8" fmla="*/ 1044 w 1089"/>
              <a:gd name="T9" fmla="*/ 45 h 181"/>
              <a:gd name="T10" fmla="*/ 0 w 1089"/>
              <a:gd name="T11" fmla="*/ 45 h 181"/>
              <a:gd name="T12" fmla="*/ 0 60000 65536"/>
              <a:gd name="T13" fmla="*/ 0 60000 65536"/>
              <a:gd name="T14" fmla="*/ 0 60000 65536"/>
              <a:gd name="T15" fmla="*/ 0 60000 65536"/>
              <a:gd name="T16" fmla="*/ 0 60000 65536"/>
              <a:gd name="T17" fmla="*/ 0 60000 65536"/>
              <a:gd name="T18" fmla="*/ 0 w 1089"/>
              <a:gd name="T19" fmla="*/ 0 h 181"/>
              <a:gd name="T20" fmla="*/ 1089 w 1089"/>
              <a:gd name="T21" fmla="*/ 181 h 181"/>
            </a:gdLst>
            <a:ahLst/>
            <a:cxnLst>
              <a:cxn ang="T12">
                <a:pos x="T0" y="T1"/>
              </a:cxn>
              <a:cxn ang="T13">
                <a:pos x="T2" y="T3"/>
              </a:cxn>
              <a:cxn ang="T14">
                <a:pos x="T4" y="T5"/>
              </a:cxn>
              <a:cxn ang="T15">
                <a:pos x="T6" y="T7"/>
              </a:cxn>
              <a:cxn ang="T16">
                <a:pos x="T8" y="T9"/>
              </a:cxn>
              <a:cxn ang="T17">
                <a:pos x="T10" y="T11"/>
              </a:cxn>
            </a:cxnLst>
            <a:rect l="T18" t="T19" r="T20" b="T21"/>
            <a:pathLst>
              <a:path w="1089" h="181">
                <a:moveTo>
                  <a:pt x="0" y="181"/>
                </a:moveTo>
                <a:lnTo>
                  <a:pt x="0" y="45"/>
                </a:lnTo>
                <a:lnTo>
                  <a:pt x="46" y="0"/>
                </a:lnTo>
                <a:lnTo>
                  <a:pt x="1089" y="0"/>
                </a:lnTo>
                <a:lnTo>
                  <a:pt x="1044" y="45"/>
                </a:lnTo>
                <a:lnTo>
                  <a:pt x="0" y="45"/>
                </a:lnTo>
              </a:path>
            </a:pathLst>
          </a:custGeom>
          <a:pattFill prst="pct25">
            <a:fgClr>
              <a:schemeClr val="accent1"/>
            </a:fgClr>
            <a:bgClr>
              <a:schemeClr val="bg1"/>
            </a:bgClr>
          </a:pattFill>
          <a:ln w="19050" cmpd="sng">
            <a:solidFill>
              <a:schemeClr val="tx1"/>
            </a:solidFill>
            <a:round/>
            <a:headEnd/>
            <a:tailEnd/>
          </a:ln>
        </p:spPr>
        <p:txBody>
          <a:bodyPr/>
          <a:lstStyle/>
          <a:p>
            <a:endParaRPr lang="ru-RU"/>
          </a:p>
        </p:txBody>
      </p:sp>
      <p:sp>
        <p:nvSpPr>
          <p:cNvPr id="12294" name="Freeform 6"/>
          <p:cNvSpPr>
            <a:spLocks/>
          </p:cNvSpPr>
          <p:nvPr/>
        </p:nvSpPr>
        <p:spPr bwMode="auto">
          <a:xfrm>
            <a:off x="611188" y="2636838"/>
            <a:ext cx="1728787" cy="287337"/>
          </a:xfrm>
          <a:custGeom>
            <a:avLst/>
            <a:gdLst>
              <a:gd name="T0" fmla="*/ 1089 w 1089"/>
              <a:gd name="T1" fmla="*/ 0 h 181"/>
              <a:gd name="T2" fmla="*/ 1089 w 1089"/>
              <a:gd name="T3" fmla="*/ 136 h 181"/>
              <a:gd name="T4" fmla="*/ 1044 w 1089"/>
              <a:gd name="T5" fmla="*/ 181 h 181"/>
              <a:gd name="T6" fmla="*/ 0 w 1089"/>
              <a:gd name="T7" fmla="*/ 181 h 181"/>
              <a:gd name="T8" fmla="*/ 0 60000 65536"/>
              <a:gd name="T9" fmla="*/ 0 60000 65536"/>
              <a:gd name="T10" fmla="*/ 0 60000 65536"/>
              <a:gd name="T11" fmla="*/ 0 60000 65536"/>
              <a:gd name="T12" fmla="*/ 0 w 1089"/>
              <a:gd name="T13" fmla="*/ 0 h 181"/>
              <a:gd name="T14" fmla="*/ 1089 w 1089"/>
              <a:gd name="T15" fmla="*/ 181 h 181"/>
            </a:gdLst>
            <a:ahLst/>
            <a:cxnLst>
              <a:cxn ang="T8">
                <a:pos x="T0" y="T1"/>
              </a:cxn>
              <a:cxn ang="T9">
                <a:pos x="T2" y="T3"/>
              </a:cxn>
              <a:cxn ang="T10">
                <a:pos x="T4" y="T5"/>
              </a:cxn>
              <a:cxn ang="T11">
                <a:pos x="T6" y="T7"/>
              </a:cxn>
            </a:cxnLst>
            <a:rect l="T12" t="T13" r="T14" b="T15"/>
            <a:pathLst>
              <a:path w="1089" h="181">
                <a:moveTo>
                  <a:pt x="1089" y="0"/>
                </a:moveTo>
                <a:lnTo>
                  <a:pt x="1089" y="136"/>
                </a:lnTo>
                <a:lnTo>
                  <a:pt x="1044" y="181"/>
                </a:lnTo>
                <a:lnTo>
                  <a:pt x="0" y="181"/>
                </a:lnTo>
              </a:path>
            </a:pathLst>
          </a:custGeom>
          <a:noFill/>
          <a:ln w="19050" cmpd="sng">
            <a:solidFill>
              <a:schemeClr val="tx1"/>
            </a:solidFill>
            <a:round/>
            <a:headEnd/>
            <a:tailEnd/>
          </a:ln>
        </p:spPr>
        <p:txBody>
          <a:bodyPr/>
          <a:lstStyle/>
          <a:p>
            <a:endParaRPr lang="ru-RU"/>
          </a:p>
        </p:txBody>
      </p:sp>
      <p:sp>
        <p:nvSpPr>
          <p:cNvPr id="12295" name="Line 7"/>
          <p:cNvSpPr>
            <a:spLocks noChangeShapeType="1"/>
          </p:cNvSpPr>
          <p:nvPr/>
        </p:nvSpPr>
        <p:spPr bwMode="auto">
          <a:xfrm>
            <a:off x="2268538" y="2708275"/>
            <a:ext cx="0" cy="215900"/>
          </a:xfrm>
          <a:prstGeom prst="line">
            <a:avLst/>
          </a:prstGeom>
          <a:noFill/>
          <a:ln w="19050">
            <a:solidFill>
              <a:schemeClr val="tx1"/>
            </a:solidFill>
            <a:round/>
            <a:headEnd/>
            <a:tailEnd/>
          </a:ln>
        </p:spPr>
        <p:txBody>
          <a:bodyPr/>
          <a:lstStyle/>
          <a:p>
            <a:endParaRPr lang="ru-RU"/>
          </a:p>
        </p:txBody>
      </p:sp>
      <p:sp>
        <p:nvSpPr>
          <p:cNvPr id="12297" name="Freeform 9" descr="25%"/>
          <p:cNvSpPr>
            <a:spLocks/>
          </p:cNvSpPr>
          <p:nvPr/>
        </p:nvSpPr>
        <p:spPr bwMode="auto">
          <a:xfrm>
            <a:off x="2576513" y="2652713"/>
            <a:ext cx="1708150" cy="560387"/>
          </a:xfrm>
          <a:custGeom>
            <a:avLst/>
            <a:gdLst>
              <a:gd name="T0" fmla="*/ 1076 w 1076"/>
              <a:gd name="T1" fmla="*/ 174 h 353"/>
              <a:gd name="T2" fmla="*/ 980 w 1076"/>
              <a:gd name="T3" fmla="*/ 106 h 353"/>
              <a:gd name="T4" fmla="*/ 828 w 1076"/>
              <a:gd name="T5" fmla="*/ 34 h 353"/>
              <a:gd name="T6" fmla="*/ 624 w 1076"/>
              <a:gd name="T7" fmla="*/ 2 h 353"/>
              <a:gd name="T8" fmla="*/ 416 w 1076"/>
              <a:gd name="T9" fmla="*/ 22 h 353"/>
              <a:gd name="T10" fmla="*/ 212 w 1076"/>
              <a:gd name="T11" fmla="*/ 98 h 353"/>
              <a:gd name="T12" fmla="*/ 32 w 1076"/>
              <a:gd name="T13" fmla="*/ 234 h 353"/>
              <a:gd name="T14" fmla="*/ 20 w 1076"/>
              <a:gd name="T15" fmla="*/ 318 h 353"/>
              <a:gd name="T16" fmla="*/ 84 w 1076"/>
              <a:gd name="T17" fmla="*/ 350 h 353"/>
              <a:gd name="T18" fmla="*/ 168 w 1076"/>
              <a:gd name="T19" fmla="*/ 298 h 353"/>
              <a:gd name="T20" fmla="*/ 292 w 1076"/>
              <a:gd name="T21" fmla="*/ 230 h 353"/>
              <a:gd name="T22" fmla="*/ 504 w 1076"/>
              <a:gd name="T23" fmla="*/ 178 h 353"/>
              <a:gd name="T24" fmla="*/ 696 w 1076"/>
              <a:gd name="T25" fmla="*/ 190 h 353"/>
              <a:gd name="T26" fmla="*/ 836 w 1076"/>
              <a:gd name="T27" fmla="*/ 234 h 353"/>
              <a:gd name="T28" fmla="*/ 964 w 1076"/>
              <a:gd name="T29" fmla="*/ 318 h 3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76"/>
              <a:gd name="T46" fmla="*/ 0 h 353"/>
              <a:gd name="T47" fmla="*/ 1076 w 1076"/>
              <a:gd name="T48" fmla="*/ 353 h 3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76" h="353">
                <a:moveTo>
                  <a:pt x="1076" y="174"/>
                </a:moveTo>
                <a:cubicBezTo>
                  <a:pt x="1060" y="163"/>
                  <a:pt x="1021" y="129"/>
                  <a:pt x="980" y="106"/>
                </a:cubicBezTo>
                <a:cubicBezTo>
                  <a:pt x="939" y="83"/>
                  <a:pt x="887" y="51"/>
                  <a:pt x="828" y="34"/>
                </a:cubicBezTo>
                <a:cubicBezTo>
                  <a:pt x="769" y="17"/>
                  <a:pt x="693" y="4"/>
                  <a:pt x="624" y="2"/>
                </a:cubicBezTo>
                <a:cubicBezTo>
                  <a:pt x="555" y="0"/>
                  <a:pt x="485" y="6"/>
                  <a:pt x="416" y="22"/>
                </a:cubicBezTo>
                <a:cubicBezTo>
                  <a:pt x="347" y="38"/>
                  <a:pt x="276" y="63"/>
                  <a:pt x="212" y="98"/>
                </a:cubicBezTo>
                <a:cubicBezTo>
                  <a:pt x="148" y="133"/>
                  <a:pt x="64" y="197"/>
                  <a:pt x="32" y="234"/>
                </a:cubicBezTo>
                <a:cubicBezTo>
                  <a:pt x="0" y="271"/>
                  <a:pt x="11" y="299"/>
                  <a:pt x="20" y="318"/>
                </a:cubicBezTo>
                <a:cubicBezTo>
                  <a:pt x="29" y="337"/>
                  <a:pt x="59" y="353"/>
                  <a:pt x="84" y="350"/>
                </a:cubicBezTo>
                <a:cubicBezTo>
                  <a:pt x="109" y="347"/>
                  <a:pt x="133" y="318"/>
                  <a:pt x="168" y="298"/>
                </a:cubicBezTo>
                <a:cubicBezTo>
                  <a:pt x="203" y="278"/>
                  <a:pt x="236" y="250"/>
                  <a:pt x="292" y="230"/>
                </a:cubicBezTo>
                <a:cubicBezTo>
                  <a:pt x="348" y="210"/>
                  <a:pt x="437" y="185"/>
                  <a:pt x="504" y="178"/>
                </a:cubicBezTo>
                <a:cubicBezTo>
                  <a:pt x="571" y="171"/>
                  <a:pt x="641" y="181"/>
                  <a:pt x="696" y="190"/>
                </a:cubicBezTo>
                <a:cubicBezTo>
                  <a:pt x="751" y="199"/>
                  <a:pt x="791" y="213"/>
                  <a:pt x="836" y="234"/>
                </a:cubicBezTo>
                <a:cubicBezTo>
                  <a:pt x="881" y="255"/>
                  <a:pt x="937" y="300"/>
                  <a:pt x="964" y="318"/>
                </a:cubicBezTo>
              </a:path>
            </a:pathLst>
          </a:custGeom>
          <a:pattFill prst="pct25">
            <a:fgClr>
              <a:schemeClr val="accent1"/>
            </a:fgClr>
            <a:bgClr>
              <a:schemeClr val="bg1"/>
            </a:bgClr>
          </a:pattFill>
          <a:ln w="19050" cmpd="sng">
            <a:solidFill>
              <a:schemeClr val="tx1"/>
            </a:solidFill>
            <a:round/>
            <a:headEnd/>
            <a:tailEnd/>
          </a:ln>
        </p:spPr>
        <p:txBody>
          <a:bodyPr/>
          <a:lstStyle/>
          <a:p>
            <a:endParaRPr lang="ru-RU"/>
          </a:p>
        </p:txBody>
      </p:sp>
      <p:sp>
        <p:nvSpPr>
          <p:cNvPr id="12298" name="Freeform 10"/>
          <p:cNvSpPr>
            <a:spLocks/>
          </p:cNvSpPr>
          <p:nvPr/>
        </p:nvSpPr>
        <p:spPr bwMode="auto">
          <a:xfrm>
            <a:off x="2616200" y="3027363"/>
            <a:ext cx="155575" cy="153987"/>
          </a:xfrm>
          <a:custGeom>
            <a:avLst/>
            <a:gdLst>
              <a:gd name="T0" fmla="*/ 0 w 98"/>
              <a:gd name="T1" fmla="*/ 7 h 97"/>
              <a:gd name="T2" fmla="*/ 46 w 98"/>
              <a:gd name="T3" fmla="*/ 7 h 97"/>
              <a:gd name="T4" fmla="*/ 91 w 98"/>
              <a:gd name="T5" fmla="*/ 52 h 97"/>
              <a:gd name="T6" fmla="*/ 91 w 98"/>
              <a:gd name="T7" fmla="*/ 97 h 97"/>
              <a:gd name="T8" fmla="*/ 0 60000 65536"/>
              <a:gd name="T9" fmla="*/ 0 60000 65536"/>
              <a:gd name="T10" fmla="*/ 0 60000 65536"/>
              <a:gd name="T11" fmla="*/ 0 60000 65536"/>
              <a:gd name="T12" fmla="*/ 0 w 98"/>
              <a:gd name="T13" fmla="*/ 0 h 97"/>
              <a:gd name="T14" fmla="*/ 98 w 98"/>
              <a:gd name="T15" fmla="*/ 97 h 97"/>
            </a:gdLst>
            <a:ahLst/>
            <a:cxnLst>
              <a:cxn ang="T8">
                <a:pos x="T0" y="T1"/>
              </a:cxn>
              <a:cxn ang="T9">
                <a:pos x="T2" y="T3"/>
              </a:cxn>
              <a:cxn ang="T10">
                <a:pos x="T4" y="T5"/>
              </a:cxn>
              <a:cxn ang="T11">
                <a:pos x="T6" y="T7"/>
              </a:cxn>
            </a:cxnLst>
            <a:rect l="T12" t="T13" r="T14" b="T15"/>
            <a:pathLst>
              <a:path w="98" h="97">
                <a:moveTo>
                  <a:pt x="0" y="7"/>
                </a:moveTo>
                <a:cubicBezTo>
                  <a:pt x="15" y="3"/>
                  <a:pt x="31" y="0"/>
                  <a:pt x="46" y="7"/>
                </a:cubicBezTo>
                <a:cubicBezTo>
                  <a:pt x="61" y="14"/>
                  <a:pt x="84" y="37"/>
                  <a:pt x="91" y="52"/>
                </a:cubicBezTo>
                <a:cubicBezTo>
                  <a:pt x="98" y="67"/>
                  <a:pt x="91" y="90"/>
                  <a:pt x="91" y="97"/>
                </a:cubicBezTo>
              </a:path>
            </a:pathLst>
          </a:custGeom>
          <a:noFill/>
          <a:ln w="12700" cap="flat" cmpd="sng">
            <a:solidFill>
              <a:schemeClr val="tx1"/>
            </a:solidFill>
            <a:prstDash val="sysDot"/>
            <a:round/>
            <a:headEnd/>
            <a:tailEnd/>
          </a:ln>
        </p:spPr>
        <p:txBody>
          <a:bodyPr/>
          <a:lstStyle/>
          <a:p>
            <a:endParaRPr lang="ru-RU"/>
          </a:p>
        </p:txBody>
      </p:sp>
      <p:sp>
        <p:nvSpPr>
          <p:cNvPr id="12303" name="Freeform 15"/>
          <p:cNvSpPr>
            <a:spLocks/>
          </p:cNvSpPr>
          <p:nvPr/>
        </p:nvSpPr>
        <p:spPr bwMode="auto">
          <a:xfrm>
            <a:off x="2608263" y="2790825"/>
            <a:ext cx="1666875" cy="384175"/>
          </a:xfrm>
          <a:custGeom>
            <a:avLst/>
            <a:gdLst>
              <a:gd name="T0" fmla="*/ 0 w 1050"/>
              <a:gd name="T1" fmla="*/ 242 h 242"/>
              <a:gd name="T2" fmla="*/ 197 w 1050"/>
              <a:gd name="T3" fmla="*/ 93 h 242"/>
              <a:gd name="T4" fmla="*/ 401 w 1050"/>
              <a:gd name="T5" fmla="*/ 15 h 242"/>
              <a:gd name="T6" fmla="*/ 612 w 1050"/>
              <a:gd name="T7" fmla="*/ 3 h 242"/>
              <a:gd name="T8" fmla="*/ 795 w 1050"/>
              <a:gd name="T9" fmla="*/ 36 h 242"/>
              <a:gd name="T10" fmla="*/ 927 w 1050"/>
              <a:gd name="T11" fmla="*/ 99 h 242"/>
              <a:gd name="T12" fmla="*/ 1050 w 1050"/>
              <a:gd name="T13" fmla="*/ 198 h 242"/>
              <a:gd name="T14" fmla="*/ 0 60000 65536"/>
              <a:gd name="T15" fmla="*/ 0 60000 65536"/>
              <a:gd name="T16" fmla="*/ 0 60000 65536"/>
              <a:gd name="T17" fmla="*/ 0 60000 65536"/>
              <a:gd name="T18" fmla="*/ 0 60000 65536"/>
              <a:gd name="T19" fmla="*/ 0 60000 65536"/>
              <a:gd name="T20" fmla="*/ 0 60000 65536"/>
              <a:gd name="T21" fmla="*/ 0 w 1050"/>
              <a:gd name="T22" fmla="*/ 0 h 242"/>
              <a:gd name="T23" fmla="*/ 1050 w 1050"/>
              <a:gd name="T24" fmla="*/ 242 h 2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0" h="242">
                <a:moveTo>
                  <a:pt x="0" y="242"/>
                </a:moveTo>
                <a:cubicBezTo>
                  <a:pt x="33" y="217"/>
                  <a:pt x="130" y="131"/>
                  <a:pt x="197" y="93"/>
                </a:cubicBezTo>
                <a:cubicBezTo>
                  <a:pt x="264" y="55"/>
                  <a:pt x="332" y="30"/>
                  <a:pt x="401" y="15"/>
                </a:cubicBezTo>
                <a:cubicBezTo>
                  <a:pt x="470" y="0"/>
                  <a:pt x="546" y="0"/>
                  <a:pt x="612" y="3"/>
                </a:cubicBezTo>
                <a:cubicBezTo>
                  <a:pt x="678" y="6"/>
                  <a:pt x="743" y="20"/>
                  <a:pt x="795" y="36"/>
                </a:cubicBezTo>
                <a:cubicBezTo>
                  <a:pt x="847" y="52"/>
                  <a:pt x="885" y="72"/>
                  <a:pt x="927" y="99"/>
                </a:cubicBezTo>
                <a:cubicBezTo>
                  <a:pt x="969" y="126"/>
                  <a:pt x="1025" y="178"/>
                  <a:pt x="1050" y="198"/>
                </a:cubicBezTo>
              </a:path>
            </a:pathLst>
          </a:custGeom>
          <a:noFill/>
          <a:ln w="9525" cap="flat">
            <a:solidFill>
              <a:schemeClr val="tx1"/>
            </a:solidFill>
            <a:prstDash val="lgDashDot"/>
            <a:round/>
            <a:headEnd/>
            <a:tailEnd/>
          </a:ln>
        </p:spPr>
        <p:txBody>
          <a:bodyPr/>
          <a:lstStyle/>
          <a:p>
            <a:endParaRPr lang="ru-RU"/>
          </a:p>
        </p:txBody>
      </p:sp>
      <p:sp>
        <p:nvSpPr>
          <p:cNvPr id="12308" name="Freeform 20"/>
          <p:cNvSpPr>
            <a:spLocks/>
          </p:cNvSpPr>
          <p:nvPr/>
        </p:nvSpPr>
        <p:spPr bwMode="auto">
          <a:xfrm>
            <a:off x="2706688" y="3243263"/>
            <a:ext cx="1504950" cy="330200"/>
          </a:xfrm>
          <a:custGeom>
            <a:avLst/>
            <a:gdLst>
              <a:gd name="T0" fmla="*/ 0 w 948"/>
              <a:gd name="T1" fmla="*/ 208 h 208"/>
              <a:gd name="T2" fmla="*/ 162 w 948"/>
              <a:gd name="T3" fmla="*/ 86 h 208"/>
              <a:gd name="T4" fmla="*/ 345 w 948"/>
              <a:gd name="T5" fmla="*/ 20 h 208"/>
              <a:gd name="T6" fmla="*/ 553 w 948"/>
              <a:gd name="T7" fmla="*/ 4 h 208"/>
              <a:gd name="T8" fmla="*/ 739 w 948"/>
              <a:gd name="T9" fmla="*/ 43 h 208"/>
              <a:gd name="T10" fmla="*/ 871 w 948"/>
              <a:gd name="T11" fmla="*/ 106 h 208"/>
              <a:gd name="T12" fmla="*/ 948 w 948"/>
              <a:gd name="T13" fmla="*/ 167 h 208"/>
              <a:gd name="T14" fmla="*/ 0 60000 65536"/>
              <a:gd name="T15" fmla="*/ 0 60000 65536"/>
              <a:gd name="T16" fmla="*/ 0 60000 65536"/>
              <a:gd name="T17" fmla="*/ 0 60000 65536"/>
              <a:gd name="T18" fmla="*/ 0 60000 65536"/>
              <a:gd name="T19" fmla="*/ 0 60000 65536"/>
              <a:gd name="T20" fmla="*/ 0 60000 65536"/>
              <a:gd name="T21" fmla="*/ 0 w 948"/>
              <a:gd name="T22" fmla="*/ 0 h 208"/>
              <a:gd name="T23" fmla="*/ 948 w 948"/>
              <a:gd name="T24" fmla="*/ 208 h 2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8" h="208">
                <a:moveTo>
                  <a:pt x="0" y="208"/>
                </a:moveTo>
                <a:cubicBezTo>
                  <a:pt x="27" y="188"/>
                  <a:pt x="105" y="117"/>
                  <a:pt x="162" y="86"/>
                </a:cubicBezTo>
                <a:cubicBezTo>
                  <a:pt x="219" y="55"/>
                  <a:pt x="280" y="34"/>
                  <a:pt x="345" y="20"/>
                </a:cubicBezTo>
                <a:cubicBezTo>
                  <a:pt x="410" y="6"/>
                  <a:pt x="487" y="0"/>
                  <a:pt x="553" y="4"/>
                </a:cubicBezTo>
                <a:cubicBezTo>
                  <a:pt x="619" y="8"/>
                  <a:pt x="686" y="26"/>
                  <a:pt x="739" y="43"/>
                </a:cubicBezTo>
                <a:cubicBezTo>
                  <a:pt x="792" y="60"/>
                  <a:pt x="836" y="85"/>
                  <a:pt x="871" y="106"/>
                </a:cubicBezTo>
                <a:cubicBezTo>
                  <a:pt x="906" y="127"/>
                  <a:pt x="932" y="154"/>
                  <a:pt x="948" y="167"/>
                </a:cubicBezTo>
              </a:path>
            </a:pathLst>
          </a:custGeom>
          <a:noFill/>
          <a:ln w="25400" cap="flat" cmpd="sng">
            <a:solidFill>
              <a:schemeClr val="tx1"/>
            </a:solidFill>
            <a:prstDash val="solid"/>
            <a:round/>
            <a:headEnd/>
            <a:tailEnd/>
          </a:ln>
        </p:spPr>
        <p:txBody>
          <a:bodyPr/>
          <a:lstStyle/>
          <a:p>
            <a:endParaRPr lang="ru-RU"/>
          </a:p>
        </p:txBody>
      </p:sp>
      <p:sp>
        <p:nvSpPr>
          <p:cNvPr id="12309" name="Line 21"/>
          <p:cNvSpPr>
            <a:spLocks noChangeShapeType="1"/>
          </p:cNvSpPr>
          <p:nvPr/>
        </p:nvSpPr>
        <p:spPr bwMode="auto">
          <a:xfrm>
            <a:off x="2700338" y="3070225"/>
            <a:ext cx="0" cy="503238"/>
          </a:xfrm>
          <a:prstGeom prst="line">
            <a:avLst/>
          </a:prstGeom>
          <a:noFill/>
          <a:ln w="6350">
            <a:solidFill>
              <a:schemeClr val="tx1"/>
            </a:solidFill>
            <a:prstDash val="dash"/>
            <a:round/>
            <a:headEnd/>
            <a:tailEnd/>
          </a:ln>
        </p:spPr>
        <p:txBody>
          <a:bodyPr/>
          <a:lstStyle/>
          <a:p>
            <a:endParaRPr lang="ru-RU"/>
          </a:p>
        </p:txBody>
      </p:sp>
      <p:sp>
        <p:nvSpPr>
          <p:cNvPr id="12310" name="Line 22"/>
          <p:cNvSpPr>
            <a:spLocks noChangeShapeType="1"/>
          </p:cNvSpPr>
          <p:nvPr/>
        </p:nvSpPr>
        <p:spPr bwMode="auto">
          <a:xfrm>
            <a:off x="4211638" y="2997200"/>
            <a:ext cx="0" cy="503238"/>
          </a:xfrm>
          <a:prstGeom prst="line">
            <a:avLst/>
          </a:prstGeom>
          <a:noFill/>
          <a:ln w="6350">
            <a:solidFill>
              <a:schemeClr val="tx1"/>
            </a:solidFill>
            <a:prstDash val="dash"/>
            <a:round/>
            <a:headEnd/>
            <a:tailEnd/>
          </a:ln>
        </p:spPr>
        <p:txBody>
          <a:bodyPr/>
          <a:lstStyle/>
          <a:p>
            <a:endParaRPr lang="ru-RU"/>
          </a:p>
        </p:txBody>
      </p:sp>
      <p:sp>
        <p:nvSpPr>
          <p:cNvPr id="12311" name="Line 23"/>
          <p:cNvSpPr>
            <a:spLocks noChangeShapeType="1"/>
          </p:cNvSpPr>
          <p:nvPr/>
        </p:nvSpPr>
        <p:spPr bwMode="auto">
          <a:xfrm>
            <a:off x="612775" y="3441700"/>
            <a:ext cx="1655763" cy="0"/>
          </a:xfrm>
          <a:prstGeom prst="line">
            <a:avLst/>
          </a:prstGeom>
          <a:noFill/>
          <a:ln w="25400">
            <a:solidFill>
              <a:schemeClr val="tx1"/>
            </a:solidFill>
            <a:round/>
            <a:headEnd/>
            <a:tailEnd/>
          </a:ln>
        </p:spPr>
        <p:txBody>
          <a:bodyPr/>
          <a:lstStyle/>
          <a:p>
            <a:endParaRPr lang="ru-RU"/>
          </a:p>
        </p:txBody>
      </p:sp>
      <p:sp>
        <p:nvSpPr>
          <p:cNvPr id="12313" name="Line 25"/>
          <p:cNvSpPr>
            <a:spLocks noChangeShapeType="1"/>
          </p:cNvSpPr>
          <p:nvPr/>
        </p:nvSpPr>
        <p:spPr bwMode="auto">
          <a:xfrm>
            <a:off x="611188" y="2692400"/>
            <a:ext cx="0" cy="755650"/>
          </a:xfrm>
          <a:prstGeom prst="line">
            <a:avLst/>
          </a:prstGeom>
          <a:noFill/>
          <a:ln w="6350">
            <a:solidFill>
              <a:schemeClr val="tx1"/>
            </a:solidFill>
            <a:round/>
            <a:headEnd/>
            <a:tailEnd/>
          </a:ln>
        </p:spPr>
        <p:txBody>
          <a:bodyPr/>
          <a:lstStyle/>
          <a:p>
            <a:endParaRPr lang="ru-RU"/>
          </a:p>
        </p:txBody>
      </p:sp>
      <p:sp>
        <p:nvSpPr>
          <p:cNvPr id="12314" name="Line 26"/>
          <p:cNvSpPr>
            <a:spLocks noChangeShapeType="1"/>
          </p:cNvSpPr>
          <p:nvPr/>
        </p:nvSpPr>
        <p:spPr bwMode="auto">
          <a:xfrm>
            <a:off x="2268538" y="2938463"/>
            <a:ext cx="0" cy="503237"/>
          </a:xfrm>
          <a:prstGeom prst="line">
            <a:avLst/>
          </a:prstGeom>
          <a:noFill/>
          <a:ln w="6350">
            <a:solidFill>
              <a:schemeClr val="tx1"/>
            </a:solidFill>
            <a:round/>
            <a:headEnd/>
            <a:tailEnd/>
          </a:ln>
        </p:spPr>
        <p:txBody>
          <a:bodyPr/>
          <a:lstStyle/>
          <a:p>
            <a:endParaRPr lang="ru-RU"/>
          </a:p>
        </p:txBody>
      </p:sp>
      <p:sp>
        <p:nvSpPr>
          <p:cNvPr id="12315" name="Line 27"/>
          <p:cNvSpPr>
            <a:spLocks noChangeShapeType="1"/>
          </p:cNvSpPr>
          <p:nvPr/>
        </p:nvSpPr>
        <p:spPr bwMode="auto">
          <a:xfrm>
            <a:off x="612775" y="3213100"/>
            <a:ext cx="1655763" cy="0"/>
          </a:xfrm>
          <a:prstGeom prst="line">
            <a:avLst/>
          </a:prstGeom>
          <a:noFill/>
          <a:ln w="6350">
            <a:solidFill>
              <a:schemeClr val="tx1"/>
            </a:solidFill>
            <a:round/>
            <a:headEnd/>
            <a:tailEnd/>
          </a:ln>
        </p:spPr>
        <p:txBody>
          <a:bodyPr/>
          <a:lstStyle/>
          <a:p>
            <a:endParaRPr lang="ru-RU"/>
          </a:p>
        </p:txBody>
      </p:sp>
      <p:sp>
        <p:nvSpPr>
          <p:cNvPr id="12316" name="Line 28"/>
          <p:cNvSpPr>
            <a:spLocks noChangeShapeType="1"/>
          </p:cNvSpPr>
          <p:nvPr/>
        </p:nvSpPr>
        <p:spPr bwMode="auto">
          <a:xfrm>
            <a:off x="2700338" y="2655888"/>
            <a:ext cx="0" cy="431800"/>
          </a:xfrm>
          <a:prstGeom prst="line">
            <a:avLst/>
          </a:prstGeom>
          <a:noFill/>
          <a:ln w="6350">
            <a:solidFill>
              <a:schemeClr val="tx1"/>
            </a:solidFill>
            <a:round/>
            <a:headEnd/>
            <a:tailEnd/>
          </a:ln>
        </p:spPr>
        <p:txBody>
          <a:bodyPr/>
          <a:lstStyle/>
          <a:p>
            <a:endParaRPr lang="ru-RU"/>
          </a:p>
        </p:txBody>
      </p:sp>
      <p:sp>
        <p:nvSpPr>
          <p:cNvPr id="12318" name="Freeform 30"/>
          <p:cNvSpPr>
            <a:spLocks/>
          </p:cNvSpPr>
          <p:nvPr/>
        </p:nvSpPr>
        <p:spPr bwMode="auto">
          <a:xfrm>
            <a:off x="2706688" y="2430463"/>
            <a:ext cx="1504950" cy="287337"/>
          </a:xfrm>
          <a:custGeom>
            <a:avLst/>
            <a:gdLst>
              <a:gd name="T0" fmla="*/ 0 w 948"/>
              <a:gd name="T1" fmla="*/ 208 h 208"/>
              <a:gd name="T2" fmla="*/ 162 w 948"/>
              <a:gd name="T3" fmla="*/ 86 h 208"/>
              <a:gd name="T4" fmla="*/ 345 w 948"/>
              <a:gd name="T5" fmla="*/ 20 h 208"/>
              <a:gd name="T6" fmla="*/ 553 w 948"/>
              <a:gd name="T7" fmla="*/ 4 h 208"/>
              <a:gd name="T8" fmla="*/ 739 w 948"/>
              <a:gd name="T9" fmla="*/ 43 h 208"/>
              <a:gd name="T10" fmla="*/ 871 w 948"/>
              <a:gd name="T11" fmla="*/ 106 h 208"/>
              <a:gd name="T12" fmla="*/ 948 w 948"/>
              <a:gd name="T13" fmla="*/ 167 h 208"/>
              <a:gd name="T14" fmla="*/ 0 60000 65536"/>
              <a:gd name="T15" fmla="*/ 0 60000 65536"/>
              <a:gd name="T16" fmla="*/ 0 60000 65536"/>
              <a:gd name="T17" fmla="*/ 0 60000 65536"/>
              <a:gd name="T18" fmla="*/ 0 60000 65536"/>
              <a:gd name="T19" fmla="*/ 0 60000 65536"/>
              <a:gd name="T20" fmla="*/ 0 60000 65536"/>
              <a:gd name="T21" fmla="*/ 0 w 948"/>
              <a:gd name="T22" fmla="*/ 0 h 208"/>
              <a:gd name="T23" fmla="*/ 948 w 948"/>
              <a:gd name="T24" fmla="*/ 208 h 2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8" h="208">
                <a:moveTo>
                  <a:pt x="0" y="208"/>
                </a:moveTo>
                <a:cubicBezTo>
                  <a:pt x="27" y="188"/>
                  <a:pt x="105" y="117"/>
                  <a:pt x="162" y="86"/>
                </a:cubicBezTo>
                <a:cubicBezTo>
                  <a:pt x="219" y="55"/>
                  <a:pt x="280" y="34"/>
                  <a:pt x="345" y="20"/>
                </a:cubicBezTo>
                <a:cubicBezTo>
                  <a:pt x="410" y="6"/>
                  <a:pt x="487" y="0"/>
                  <a:pt x="553" y="4"/>
                </a:cubicBezTo>
                <a:cubicBezTo>
                  <a:pt x="619" y="8"/>
                  <a:pt x="686" y="26"/>
                  <a:pt x="739" y="43"/>
                </a:cubicBezTo>
                <a:cubicBezTo>
                  <a:pt x="792" y="60"/>
                  <a:pt x="836" y="85"/>
                  <a:pt x="871" y="106"/>
                </a:cubicBezTo>
                <a:cubicBezTo>
                  <a:pt x="906" y="127"/>
                  <a:pt x="932" y="154"/>
                  <a:pt x="948" y="167"/>
                </a:cubicBezTo>
              </a:path>
            </a:pathLst>
          </a:custGeom>
          <a:noFill/>
          <a:ln w="6350" cap="flat" cmpd="sng">
            <a:solidFill>
              <a:schemeClr val="tx1"/>
            </a:solidFill>
            <a:prstDash val="solid"/>
            <a:round/>
            <a:headEnd type="stealth" w="sm" len="sm"/>
            <a:tailEnd type="stealth" w="sm" len="sm"/>
          </a:ln>
        </p:spPr>
        <p:txBody>
          <a:bodyPr/>
          <a:lstStyle/>
          <a:p>
            <a:endParaRPr lang="ru-RU"/>
          </a:p>
        </p:txBody>
      </p:sp>
      <p:sp>
        <p:nvSpPr>
          <p:cNvPr id="12319" name="Line 31"/>
          <p:cNvSpPr>
            <a:spLocks noChangeShapeType="1"/>
          </p:cNvSpPr>
          <p:nvPr/>
        </p:nvSpPr>
        <p:spPr bwMode="auto">
          <a:xfrm flipV="1">
            <a:off x="581025" y="3173413"/>
            <a:ext cx="71438" cy="71437"/>
          </a:xfrm>
          <a:prstGeom prst="line">
            <a:avLst/>
          </a:prstGeom>
          <a:noFill/>
          <a:ln w="6350">
            <a:solidFill>
              <a:schemeClr val="tx1"/>
            </a:solidFill>
            <a:round/>
            <a:headEnd/>
            <a:tailEnd/>
          </a:ln>
        </p:spPr>
        <p:txBody>
          <a:bodyPr/>
          <a:lstStyle/>
          <a:p>
            <a:endParaRPr lang="ru-RU"/>
          </a:p>
        </p:txBody>
      </p:sp>
      <p:sp>
        <p:nvSpPr>
          <p:cNvPr id="12320" name="Line 32"/>
          <p:cNvSpPr>
            <a:spLocks noChangeShapeType="1"/>
          </p:cNvSpPr>
          <p:nvPr/>
        </p:nvSpPr>
        <p:spPr bwMode="auto">
          <a:xfrm flipV="1">
            <a:off x="2236788" y="3181350"/>
            <a:ext cx="71437" cy="71438"/>
          </a:xfrm>
          <a:prstGeom prst="line">
            <a:avLst/>
          </a:prstGeom>
          <a:noFill/>
          <a:ln w="6350">
            <a:solidFill>
              <a:schemeClr val="tx1"/>
            </a:solidFill>
            <a:round/>
            <a:headEnd/>
            <a:tailEnd/>
          </a:ln>
        </p:spPr>
        <p:txBody>
          <a:bodyPr/>
          <a:lstStyle/>
          <a:p>
            <a:endParaRPr lang="ru-RU"/>
          </a:p>
        </p:txBody>
      </p:sp>
      <p:sp>
        <p:nvSpPr>
          <p:cNvPr id="12321" name="Line 33"/>
          <p:cNvSpPr>
            <a:spLocks noChangeShapeType="1"/>
          </p:cNvSpPr>
          <p:nvPr/>
        </p:nvSpPr>
        <p:spPr bwMode="auto">
          <a:xfrm>
            <a:off x="395288" y="2924175"/>
            <a:ext cx="215900" cy="0"/>
          </a:xfrm>
          <a:prstGeom prst="line">
            <a:avLst/>
          </a:prstGeom>
          <a:noFill/>
          <a:ln w="6350">
            <a:solidFill>
              <a:schemeClr val="tx1"/>
            </a:solidFill>
            <a:round/>
            <a:headEnd/>
            <a:tailEnd/>
          </a:ln>
        </p:spPr>
        <p:txBody>
          <a:bodyPr/>
          <a:lstStyle/>
          <a:p>
            <a:endParaRPr lang="ru-RU"/>
          </a:p>
        </p:txBody>
      </p:sp>
      <p:sp>
        <p:nvSpPr>
          <p:cNvPr id="12322" name="Line 34"/>
          <p:cNvSpPr>
            <a:spLocks noChangeShapeType="1"/>
          </p:cNvSpPr>
          <p:nvPr/>
        </p:nvSpPr>
        <p:spPr bwMode="auto">
          <a:xfrm>
            <a:off x="395288" y="2708275"/>
            <a:ext cx="215900" cy="0"/>
          </a:xfrm>
          <a:prstGeom prst="line">
            <a:avLst/>
          </a:prstGeom>
          <a:noFill/>
          <a:ln w="6350">
            <a:solidFill>
              <a:schemeClr val="tx1"/>
            </a:solidFill>
            <a:round/>
            <a:headEnd/>
            <a:tailEnd/>
          </a:ln>
        </p:spPr>
        <p:txBody>
          <a:bodyPr/>
          <a:lstStyle/>
          <a:p>
            <a:endParaRPr lang="ru-RU"/>
          </a:p>
        </p:txBody>
      </p:sp>
      <p:sp>
        <p:nvSpPr>
          <p:cNvPr id="12323" name="Line 35"/>
          <p:cNvSpPr>
            <a:spLocks noChangeShapeType="1"/>
          </p:cNvSpPr>
          <p:nvPr/>
        </p:nvSpPr>
        <p:spPr bwMode="auto">
          <a:xfrm>
            <a:off x="684213" y="2420938"/>
            <a:ext cx="0" cy="215900"/>
          </a:xfrm>
          <a:prstGeom prst="line">
            <a:avLst/>
          </a:prstGeom>
          <a:noFill/>
          <a:ln w="6350">
            <a:solidFill>
              <a:schemeClr val="tx1"/>
            </a:solidFill>
            <a:round/>
            <a:headEnd/>
            <a:tailEnd/>
          </a:ln>
        </p:spPr>
        <p:txBody>
          <a:bodyPr/>
          <a:lstStyle/>
          <a:p>
            <a:endParaRPr lang="ru-RU"/>
          </a:p>
        </p:txBody>
      </p:sp>
      <p:sp>
        <p:nvSpPr>
          <p:cNvPr id="12324" name="Line 36"/>
          <p:cNvSpPr>
            <a:spLocks noChangeShapeType="1"/>
          </p:cNvSpPr>
          <p:nvPr/>
        </p:nvSpPr>
        <p:spPr bwMode="auto">
          <a:xfrm>
            <a:off x="611188" y="2492375"/>
            <a:ext cx="0" cy="215900"/>
          </a:xfrm>
          <a:prstGeom prst="line">
            <a:avLst/>
          </a:prstGeom>
          <a:noFill/>
          <a:ln w="6350">
            <a:solidFill>
              <a:schemeClr val="tx1"/>
            </a:solidFill>
            <a:round/>
            <a:headEnd/>
            <a:tailEnd/>
          </a:ln>
        </p:spPr>
        <p:txBody>
          <a:bodyPr/>
          <a:lstStyle/>
          <a:p>
            <a:endParaRPr lang="ru-RU"/>
          </a:p>
        </p:txBody>
      </p:sp>
      <p:sp>
        <p:nvSpPr>
          <p:cNvPr id="12325" name="Line 37"/>
          <p:cNvSpPr>
            <a:spLocks noChangeShapeType="1"/>
          </p:cNvSpPr>
          <p:nvPr/>
        </p:nvSpPr>
        <p:spPr bwMode="auto">
          <a:xfrm>
            <a:off x="436563" y="2706688"/>
            <a:ext cx="0" cy="215900"/>
          </a:xfrm>
          <a:prstGeom prst="line">
            <a:avLst/>
          </a:prstGeom>
          <a:noFill/>
          <a:ln w="6350">
            <a:solidFill>
              <a:schemeClr val="tx1"/>
            </a:solidFill>
            <a:round/>
            <a:headEnd/>
            <a:tailEnd/>
          </a:ln>
        </p:spPr>
        <p:txBody>
          <a:bodyPr/>
          <a:lstStyle/>
          <a:p>
            <a:endParaRPr lang="ru-RU"/>
          </a:p>
        </p:txBody>
      </p:sp>
      <p:sp>
        <p:nvSpPr>
          <p:cNvPr id="12326" name="Line 38"/>
          <p:cNvSpPr>
            <a:spLocks noChangeShapeType="1"/>
          </p:cNvSpPr>
          <p:nvPr/>
        </p:nvSpPr>
        <p:spPr bwMode="auto">
          <a:xfrm flipH="1">
            <a:off x="611188" y="2493963"/>
            <a:ext cx="73025" cy="71437"/>
          </a:xfrm>
          <a:prstGeom prst="line">
            <a:avLst/>
          </a:prstGeom>
          <a:noFill/>
          <a:ln w="6350">
            <a:solidFill>
              <a:schemeClr val="tx1"/>
            </a:solidFill>
            <a:round/>
            <a:headEnd/>
            <a:tailEnd/>
          </a:ln>
        </p:spPr>
        <p:txBody>
          <a:bodyPr/>
          <a:lstStyle/>
          <a:p>
            <a:endParaRPr lang="ru-RU"/>
          </a:p>
        </p:txBody>
      </p:sp>
      <p:sp>
        <p:nvSpPr>
          <p:cNvPr id="12327" name="Line 39"/>
          <p:cNvSpPr>
            <a:spLocks noChangeShapeType="1"/>
          </p:cNvSpPr>
          <p:nvPr/>
        </p:nvSpPr>
        <p:spPr bwMode="auto">
          <a:xfrm flipH="1" flipV="1">
            <a:off x="579438" y="2525713"/>
            <a:ext cx="57150" cy="71437"/>
          </a:xfrm>
          <a:prstGeom prst="line">
            <a:avLst/>
          </a:prstGeom>
          <a:noFill/>
          <a:ln w="6350">
            <a:solidFill>
              <a:schemeClr val="tx1"/>
            </a:solidFill>
            <a:round/>
            <a:headEnd/>
            <a:tailEnd/>
          </a:ln>
        </p:spPr>
        <p:txBody>
          <a:bodyPr/>
          <a:lstStyle/>
          <a:p>
            <a:endParaRPr lang="ru-RU"/>
          </a:p>
        </p:txBody>
      </p:sp>
      <p:sp>
        <p:nvSpPr>
          <p:cNvPr id="12328" name="Line 40"/>
          <p:cNvSpPr>
            <a:spLocks noChangeShapeType="1"/>
          </p:cNvSpPr>
          <p:nvPr/>
        </p:nvSpPr>
        <p:spPr bwMode="auto">
          <a:xfrm flipH="1" flipV="1">
            <a:off x="404813" y="2662238"/>
            <a:ext cx="57150" cy="71437"/>
          </a:xfrm>
          <a:prstGeom prst="line">
            <a:avLst/>
          </a:prstGeom>
          <a:noFill/>
          <a:ln w="6350">
            <a:solidFill>
              <a:schemeClr val="tx1"/>
            </a:solidFill>
            <a:round/>
            <a:headEnd/>
            <a:tailEnd/>
          </a:ln>
        </p:spPr>
        <p:txBody>
          <a:bodyPr/>
          <a:lstStyle/>
          <a:p>
            <a:endParaRPr lang="ru-RU"/>
          </a:p>
        </p:txBody>
      </p:sp>
      <p:sp>
        <p:nvSpPr>
          <p:cNvPr id="12329" name="Line 41"/>
          <p:cNvSpPr>
            <a:spLocks noChangeShapeType="1"/>
          </p:cNvSpPr>
          <p:nvPr/>
        </p:nvSpPr>
        <p:spPr bwMode="auto">
          <a:xfrm flipH="1" flipV="1">
            <a:off x="401638" y="2886075"/>
            <a:ext cx="57150" cy="71438"/>
          </a:xfrm>
          <a:prstGeom prst="line">
            <a:avLst/>
          </a:prstGeom>
          <a:noFill/>
          <a:ln w="6350">
            <a:solidFill>
              <a:schemeClr val="tx1"/>
            </a:solidFill>
            <a:round/>
            <a:headEnd/>
            <a:tailEnd/>
          </a:ln>
        </p:spPr>
        <p:txBody>
          <a:bodyPr/>
          <a:lstStyle/>
          <a:p>
            <a:endParaRPr lang="ru-RU"/>
          </a:p>
        </p:txBody>
      </p:sp>
      <p:sp>
        <p:nvSpPr>
          <p:cNvPr id="12330" name="Line 42"/>
          <p:cNvSpPr>
            <a:spLocks noChangeShapeType="1"/>
          </p:cNvSpPr>
          <p:nvPr/>
        </p:nvSpPr>
        <p:spPr bwMode="auto">
          <a:xfrm flipH="1" flipV="1">
            <a:off x="652463" y="2455863"/>
            <a:ext cx="57150" cy="71437"/>
          </a:xfrm>
          <a:prstGeom prst="line">
            <a:avLst/>
          </a:prstGeom>
          <a:noFill/>
          <a:ln w="6350">
            <a:solidFill>
              <a:schemeClr val="tx1"/>
            </a:solidFill>
            <a:round/>
            <a:headEnd/>
            <a:tailEnd/>
          </a:ln>
        </p:spPr>
        <p:txBody>
          <a:bodyPr/>
          <a:lstStyle/>
          <a:p>
            <a:endParaRPr lang="ru-RU"/>
          </a:p>
        </p:txBody>
      </p:sp>
      <p:sp>
        <p:nvSpPr>
          <p:cNvPr id="12331" name="Text Box 43"/>
          <p:cNvSpPr txBox="1">
            <a:spLocks noChangeArrowheads="1"/>
          </p:cNvSpPr>
          <p:nvPr/>
        </p:nvSpPr>
        <p:spPr bwMode="auto">
          <a:xfrm>
            <a:off x="1260475" y="2917825"/>
            <a:ext cx="287338" cy="366713"/>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endParaRPr lang="ru-RU" b="1" i="1">
              <a:latin typeface="Times New Roman" pitchFamily="18" charset="0"/>
            </a:endParaRPr>
          </a:p>
        </p:txBody>
      </p:sp>
      <p:sp>
        <p:nvSpPr>
          <p:cNvPr id="12332" name="Text Box 44"/>
          <p:cNvSpPr txBox="1">
            <a:spLocks noChangeArrowheads="1"/>
          </p:cNvSpPr>
          <p:nvPr/>
        </p:nvSpPr>
        <p:spPr bwMode="auto">
          <a:xfrm>
            <a:off x="3348038" y="2125663"/>
            <a:ext cx="287337"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endParaRPr lang="ru-RU" b="1" i="1">
              <a:latin typeface="Times New Roman" pitchFamily="18" charset="0"/>
            </a:endParaRPr>
          </a:p>
        </p:txBody>
      </p:sp>
      <p:sp>
        <p:nvSpPr>
          <p:cNvPr id="12333" name="Text Box 45"/>
          <p:cNvSpPr txBox="1">
            <a:spLocks noChangeArrowheads="1"/>
          </p:cNvSpPr>
          <p:nvPr/>
        </p:nvSpPr>
        <p:spPr bwMode="auto">
          <a:xfrm>
            <a:off x="442913" y="2189163"/>
            <a:ext cx="287337"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b</a:t>
            </a:r>
            <a:endParaRPr lang="ru-RU" b="1" i="1">
              <a:latin typeface="Times New Roman" pitchFamily="18" charset="0"/>
            </a:endParaRPr>
          </a:p>
        </p:txBody>
      </p:sp>
      <p:sp>
        <p:nvSpPr>
          <p:cNvPr id="12334" name="Text Box 46"/>
          <p:cNvSpPr txBox="1">
            <a:spLocks noChangeArrowheads="1"/>
          </p:cNvSpPr>
          <p:nvPr/>
        </p:nvSpPr>
        <p:spPr bwMode="auto">
          <a:xfrm>
            <a:off x="168275" y="2598738"/>
            <a:ext cx="287338"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h</a:t>
            </a:r>
            <a:endParaRPr lang="ru-RU" b="1" i="1">
              <a:latin typeface="Times New Roman" pitchFamily="18" charset="0"/>
            </a:endParaRPr>
          </a:p>
        </p:txBody>
      </p:sp>
      <p:sp>
        <p:nvSpPr>
          <p:cNvPr id="12335" name="Line 47"/>
          <p:cNvSpPr>
            <a:spLocks noChangeShapeType="1"/>
          </p:cNvSpPr>
          <p:nvPr/>
        </p:nvSpPr>
        <p:spPr bwMode="auto">
          <a:xfrm flipV="1">
            <a:off x="4278313" y="2714625"/>
            <a:ext cx="287337" cy="360363"/>
          </a:xfrm>
          <a:prstGeom prst="line">
            <a:avLst/>
          </a:prstGeom>
          <a:noFill/>
          <a:ln w="6350">
            <a:solidFill>
              <a:schemeClr val="tx1"/>
            </a:solidFill>
            <a:round/>
            <a:headEnd/>
            <a:tailEnd type="none" w="sm" len="med"/>
          </a:ln>
        </p:spPr>
        <p:txBody>
          <a:bodyPr/>
          <a:lstStyle/>
          <a:p>
            <a:endParaRPr lang="ru-RU"/>
          </a:p>
        </p:txBody>
      </p:sp>
      <p:sp>
        <p:nvSpPr>
          <p:cNvPr id="12336" name="Line 48"/>
          <p:cNvSpPr>
            <a:spLocks noChangeShapeType="1"/>
          </p:cNvSpPr>
          <p:nvPr/>
        </p:nvSpPr>
        <p:spPr bwMode="auto">
          <a:xfrm flipV="1">
            <a:off x="4121150" y="2682875"/>
            <a:ext cx="287338" cy="360363"/>
          </a:xfrm>
          <a:prstGeom prst="line">
            <a:avLst/>
          </a:prstGeom>
          <a:noFill/>
          <a:ln w="6350">
            <a:solidFill>
              <a:schemeClr val="tx1"/>
            </a:solidFill>
            <a:round/>
            <a:headEnd/>
            <a:tailEnd type="none" w="sm" len="med"/>
          </a:ln>
        </p:spPr>
        <p:txBody>
          <a:bodyPr/>
          <a:lstStyle/>
          <a:p>
            <a:endParaRPr lang="ru-RU"/>
          </a:p>
        </p:txBody>
      </p:sp>
      <p:sp>
        <p:nvSpPr>
          <p:cNvPr id="12337" name="Line 49"/>
          <p:cNvSpPr>
            <a:spLocks noChangeShapeType="1"/>
          </p:cNvSpPr>
          <p:nvPr/>
        </p:nvSpPr>
        <p:spPr bwMode="auto">
          <a:xfrm>
            <a:off x="4113213" y="3165475"/>
            <a:ext cx="320675" cy="47625"/>
          </a:xfrm>
          <a:prstGeom prst="line">
            <a:avLst/>
          </a:prstGeom>
          <a:noFill/>
          <a:ln w="6350">
            <a:solidFill>
              <a:schemeClr val="tx1"/>
            </a:solidFill>
            <a:round/>
            <a:headEnd/>
            <a:tailEnd type="none" w="sm" len="med"/>
          </a:ln>
        </p:spPr>
        <p:txBody>
          <a:bodyPr/>
          <a:lstStyle/>
          <a:p>
            <a:endParaRPr lang="ru-RU"/>
          </a:p>
        </p:txBody>
      </p:sp>
      <p:sp>
        <p:nvSpPr>
          <p:cNvPr id="12338" name="Line 50"/>
          <p:cNvSpPr>
            <a:spLocks noChangeShapeType="1"/>
          </p:cNvSpPr>
          <p:nvPr/>
        </p:nvSpPr>
        <p:spPr bwMode="auto">
          <a:xfrm>
            <a:off x="4297363" y="2930525"/>
            <a:ext cx="320675" cy="47625"/>
          </a:xfrm>
          <a:prstGeom prst="line">
            <a:avLst/>
          </a:prstGeom>
          <a:noFill/>
          <a:ln w="6350">
            <a:solidFill>
              <a:schemeClr val="tx1"/>
            </a:solidFill>
            <a:round/>
            <a:headEnd/>
            <a:tailEnd type="none" w="sm" len="med"/>
          </a:ln>
        </p:spPr>
        <p:txBody>
          <a:bodyPr/>
          <a:lstStyle/>
          <a:p>
            <a:endParaRPr lang="ru-RU"/>
          </a:p>
        </p:txBody>
      </p:sp>
      <p:sp>
        <p:nvSpPr>
          <p:cNvPr id="12339" name="Line 51"/>
          <p:cNvSpPr>
            <a:spLocks noChangeShapeType="1"/>
          </p:cNvSpPr>
          <p:nvPr/>
        </p:nvSpPr>
        <p:spPr bwMode="auto">
          <a:xfrm flipV="1">
            <a:off x="4371975" y="2967038"/>
            <a:ext cx="193675" cy="233362"/>
          </a:xfrm>
          <a:prstGeom prst="line">
            <a:avLst/>
          </a:prstGeom>
          <a:noFill/>
          <a:ln w="6350">
            <a:solidFill>
              <a:schemeClr val="tx1"/>
            </a:solidFill>
            <a:round/>
            <a:headEnd/>
            <a:tailEnd type="none" w="sm" len="med"/>
          </a:ln>
        </p:spPr>
        <p:txBody>
          <a:bodyPr/>
          <a:lstStyle/>
          <a:p>
            <a:endParaRPr lang="ru-RU"/>
          </a:p>
        </p:txBody>
      </p:sp>
      <p:sp>
        <p:nvSpPr>
          <p:cNvPr id="12340" name="Line 52"/>
          <p:cNvSpPr>
            <a:spLocks noChangeShapeType="1"/>
          </p:cNvSpPr>
          <p:nvPr/>
        </p:nvSpPr>
        <p:spPr bwMode="auto">
          <a:xfrm>
            <a:off x="4368800" y="2736850"/>
            <a:ext cx="150813" cy="25400"/>
          </a:xfrm>
          <a:prstGeom prst="line">
            <a:avLst/>
          </a:prstGeom>
          <a:noFill/>
          <a:ln w="6350">
            <a:solidFill>
              <a:schemeClr val="tx1"/>
            </a:solidFill>
            <a:round/>
            <a:headEnd/>
            <a:tailEnd/>
          </a:ln>
        </p:spPr>
        <p:txBody>
          <a:bodyPr/>
          <a:lstStyle/>
          <a:p>
            <a:endParaRPr lang="ru-RU"/>
          </a:p>
        </p:txBody>
      </p:sp>
      <p:sp>
        <p:nvSpPr>
          <p:cNvPr id="12341" name="Line 53"/>
          <p:cNvSpPr>
            <a:spLocks noChangeShapeType="1"/>
          </p:cNvSpPr>
          <p:nvPr/>
        </p:nvSpPr>
        <p:spPr bwMode="auto">
          <a:xfrm flipH="1" flipV="1">
            <a:off x="4332288" y="2697163"/>
            <a:ext cx="57150" cy="71437"/>
          </a:xfrm>
          <a:prstGeom prst="line">
            <a:avLst/>
          </a:prstGeom>
          <a:noFill/>
          <a:ln w="6350">
            <a:solidFill>
              <a:schemeClr val="tx1"/>
            </a:solidFill>
            <a:round/>
            <a:headEnd/>
            <a:tailEnd/>
          </a:ln>
        </p:spPr>
        <p:txBody>
          <a:bodyPr/>
          <a:lstStyle/>
          <a:p>
            <a:endParaRPr lang="ru-RU"/>
          </a:p>
        </p:txBody>
      </p:sp>
      <p:sp>
        <p:nvSpPr>
          <p:cNvPr id="12342" name="Line 54"/>
          <p:cNvSpPr>
            <a:spLocks noChangeShapeType="1"/>
          </p:cNvSpPr>
          <p:nvPr/>
        </p:nvSpPr>
        <p:spPr bwMode="auto">
          <a:xfrm flipH="1" flipV="1">
            <a:off x="4495800" y="2722563"/>
            <a:ext cx="57150" cy="71437"/>
          </a:xfrm>
          <a:prstGeom prst="line">
            <a:avLst/>
          </a:prstGeom>
          <a:noFill/>
          <a:ln w="6350">
            <a:solidFill>
              <a:schemeClr val="tx1"/>
            </a:solidFill>
            <a:round/>
            <a:headEnd/>
            <a:tailEnd/>
          </a:ln>
        </p:spPr>
        <p:txBody>
          <a:bodyPr/>
          <a:lstStyle/>
          <a:p>
            <a:endParaRPr lang="ru-RU"/>
          </a:p>
        </p:txBody>
      </p:sp>
      <p:sp>
        <p:nvSpPr>
          <p:cNvPr id="12343" name="Line 55"/>
          <p:cNvSpPr>
            <a:spLocks noChangeShapeType="1"/>
          </p:cNvSpPr>
          <p:nvPr/>
        </p:nvSpPr>
        <p:spPr bwMode="auto">
          <a:xfrm flipH="1" flipV="1">
            <a:off x="4533900" y="2932113"/>
            <a:ext cx="57150" cy="71437"/>
          </a:xfrm>
          <a:prstGeom prst="line">
            <a:avLst/>
          </a:prstGeom>
          <a:noFill/>
          <a:ln w="6350">
            <a:solidFill>
              <a:schemeClr val="tx1"/>
            </a:solidFill>
            <a:round/>
            <a:headEnd/>
            <a:tailEnd/>
          </a:ln>
        </p:spPr>
        <p:txBody>
          <a:bodyPr/>
          <a:lstStyle/>
          <a:p>
            <a:endParaRPr lang="ru-RU"/>
          </a:p>
        </p:txBody>
      </p:sp>
      <p:sp>
        <p:nvSpPr>
          <p:cNvPr id="12344" name="Line 56"/>
          <p:cNvSpPr>
            <a:spLocks noChangeShapeType="1"/>
          </p:cNvSpPr>
          <p:nvPr/>
        </p:nvSpPr>
        <p:spPr bwMode="auto">
          <a:xfrm flipH="1" flipV="1">
            <a:off x="4338638" y="3167063"/>
            <a:ext cx="57150" cy="71437"/>
          </a:xfrm>
          <a:prstGeom prst="line">
            <a:avLst/>
          </a:prstGeom>
          <a:noFill/>
          <a:ln w="6350">
            <a:solidFill>
              <a:schemeClr val="tx1"/>
            </a:solidFill>
            <a:round/>
            <a:headEnd/>
            <a:tailEnd/>
          </a:ln>
        </p:spPr>
        <p:txBody>
          <a:bodyPr/>
          <a:lstStyle/>
          <a:p>
            <a:endParaRPr lang="ru-RU"/>
          </a:p>
        </p:txBody>
      </p:sp>
      <p:sp>
        <p:nvSpPr>
          <p:cNvPr id="12345" name="Text Box 57"/>
          <p:cNvSpPr txBox="1">
            <a:spLocks noChangeArrowheads="1"/>
          </p:cNvSpPr>
          <p:nvPr/>
        </p:nvSpPr>
        <p:spPr bwMode="auto">
          <a:xfrm>
            <a:off x="4343400" y="2424113"/>
            <a:ext cx="287338"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b</a:t>
            </a:r>
            <a:endParaRPr lang="ru-RU" b="1" i="1">
              <a:latin typeface="Times New Roman" pitchFamily="18" charset="0"/>
            </a:endParaRPr>
          </a:p>
        </p:txBody>
      </p:sp>
      <p:sp>
        <p:nvSpPr>
          <p:cNvPr id="12346" name="Text Box 58"/>
          <p:cNvSpPr txBox="1">
            <a:spLocks noChangeArrowheads="1"/>
          </p:cNvSpPr>
          <p:nvPr/>
        </p:nvSpPr>
        <p:spPr bwMode="auto">
          <a:xfrm>
            <a:off x="4421188" y="2968625"/>
            <a:ext cx="287337" cy="366713"/>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h</a:t>
            </a:r>
            <a:endParaRPr lang="ru-RU" b="1" i="1">
              <a:latin typeface="Times New Roman" pitchFamily="18" charset="0"/>
            </a:endParaRPr>
          </a:p>
        </p:txBody>
      </p:sp>
      <p:sp>
        <p:nvSpPr>
          <p:cNvPr id="12347" name="Freeform 59" descr="20%"/>
          <p:cNvSpPr>
            <a:spLocks/>
          </p:cNvSpPr>
          <p:nvPr/>
        </p:nvSpPr>
        <p:spPr bwMode="auto">
          <a:xfrm>
            <a:off x="5138738" y="2052638"/>
            <a:ext cx="1954212" cy="728662"/>
          </a:xfrm>
          <a:custGeom>
            <a:avLst/>
            <a:gdLst>
              <a:gd name="T0" fmla="*/ 53 w 1231"/>
              <a:gd name="T1" fmla="*/ 454 h 459"/>
              <a:gd name="T2" fmla="*/ 0 w 1231"/>
              <a:gd name="T3" fmla="*/ 390 h 459"/>
              <a:gd name="T4" fmla="*/ 117 w 1231"/>
              <a:gd name="T5" fmla="*/ 225 h 459"/>
              <a:gd name="T6" fmla="*/ 315 w 1231"/>
              <a:gd name="T7" fmla="*/ 78 h 459"/>
              <a:gd name="T8" fmla="*/ 576 w 1231"/>
              <a:gd name="T9" fmla="*/ 6 h 459"/>
              <a:gd name="T10" fmla="*/ 867 w 1231"/>
              <a:gd name="T11" fmla="*/ 42 h 459"/>
              <a:gd name="T12" fmla="*/ 1089 w 1231"/>
              <a:gd name="T13" fmla="*/ 165 h 459"/>
              <a:gd name="T14" fmla="*/ 1231 w 1231"/>
              <a:gd name="T15" fmla="*/ 322 h 459"/>
              <a:gd name="T16" fmla="*/ 1195 w 1231"/>
              <a:gd name="T17" fmla="*/ 376 h 459"/>
              <a:gd name="T18" fmla="*/ 1075 w 1231"/>
              <a:gd name="T19" fmla="*/ 328 h 459"/>
              <a:gd name="T20" fmla="*/ 929 w 1231"/>
              <a:gd name="T21" fmla="*/ 296 h 459"/>
              <a:gd name="T22" fmla="*/ 732 w 1231"/>
              <a:gd name="T23" fmla="*/ 300 h 459"/>
              <a:gd name="T24" fmla="*/ 575 w 1231"/>
              <a:gd name="T25" fmla="*/ 364 h 459"/>
              <a:gd name="T26" fmla="*/ 438 w 1231"/>
              <a:gd name="T27" fmla="*/ 459 h 459"/>
              <a:gd name="T28" fmla="*/ 345 w 1231"/>
              <a:gd name="T29" fmla="*/ 414 h 459"/>
              <a:gd name="T30" fmla="*/ 249 w 1231"/>
              <a:gd name="T31" fmla="*/ 393 h 459"/>
              <a:gd name="T32" fmla="*/ 151 w 1231"/>
              <a:gd name="T33" fmla="*/ 398 h 459"/>
              <a:gd name="T34" fmla="*/ 53 w 1231"/>
              <a:gd name="T35" fmla="*/ 454 h 4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31"/>
              <a:gd name="T55" fmla="*/ 0 h 459"/>
              <a:gd name="T56" fmla="*/ 1231 w 1231"/>
              <a:gd name="T57" fmla="*/ 459 h 45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31" h="459">
                <a:moveTo>
                  <a:pt x="53" y="454"/>
                </a:moveTo>
                <a:cubicBezTo>
                  <a:pt x="27" y="424"/>
                  <a:pt x="25" y="422"/>
                  <a:pt x="0" y="390"/>
                </a:cubicBezTo>
                <a:cubicBezTo>
                  <a:pt x="19" y="350"/>
                  <a:pt x="64" y="277"/>
                  <a:pt x="117" y="225"/>
                </a:cubicBezTo>
                <a:cubicBezTo>
                  <a:pt x="170" y="173"/>
                  <a:pt x="239" y="114"/>
                  <a:pt x="315" y="78"/>
                </a:cubicBezTo>
                <a:cubicBezTo>
                  <a:pt x="391" y="42"/>
                  <a:pt x="484" y="12"/>
                  <a:pt x="576" y="6"/>
                </a:cubicBezTo>
                <a:cubicBezTo>
                  <a:pt x="668" y="0"/>
                  <a:pt x="782" y="16"/>
                  <a:pt x="867" y="42"/>
                </a:cubicBezTo>
                <a:cubicBezTo>
                  <a:pt x="952" y="68"/>
                  <a:pt x="1028" y="118"/>
                  <a:pt x="1089" y="165"/>
                </a:cubicBezTo>
                <a:cubicBezTo>
                  <a:pt x="1150" y="212"/>
                  <a:pt x="1213" y="287"/>
                  <a:pt x="1231" y="322"/>
                </a:cubicBezTo>
                <a:cubicBezTo>
                  <a:pt x="1211" y="358"/>
                  <a:pt x="1211" y="350"/>
                  <a:pt x="1195" y="376"/>
                </a:cubicBezTo>
                <a:cubicBezTo>
                  <a:pt x="1167" y="362"/>
                  <a:pt x="1119" y="341"/>
                  <a:pt x="1075" y="328"/>
                </a:cubicBezTo>
                <a:cubicBezTo>
                  <a:pt x="1031" y="315"/>
                  <a:pt x="986" y="301"/>
                  <a:pt x="929" y="296"/>
                </a:cubicBezTo>
                <a:cubicBezTo>
                  <a:pt x="872" y="291"/>
                  <a:pt x="791" y="289"/>
                  <a:pt x="732" y="300"/>
                </a:cubicBezTo>
                <a:cubicBezTo>
                  <a:pt x="673" y="311"/>
                  <a:pt x="624" y="338"/>
                  <a:pt x="575" y="364"/>
                </a:cubicBezTo>
                <a:cubicBezTo>
                  <a:pt x="526" y="390"/>
                  <a:pt x="479" y="432"/>
                  <a:pt x="438" y="459"/>
                </a:cubicBezTo>
                <a:cubicBezTo>
                  <a:pt x="399" y="436"/>
                  <a:pt x="377" y="425"/>
                  <a:pt x="345" y="414"/>
                </a:cubicBezTo>
                <a:cubicBezTo>
                  <a:pt x="313" y="403"/>
                  <a:pt x="281" y="396"/>
                  <a:pt x="249" y="393"/>
                </a:cubicBezTo>
                <a:cubicBezTo>
                  <a:pt x="217" y="390"/>
                  <a:pt x="184" y="388"/>
                  <a:pt x="151" y="398"/>
                </a:cubicBezTo>
                <a:cubicBezTo>
                  <a:pt x="118" y="408"/>
                  <a:pt x="85" y="424"/>
                  <a:pt x="53" y="454"/>
                </a:cubicBezTo>
                <a:close/>
              </a:path>
            </a:pathLst>
          </a:custGeom>
          <a:pattFill prst="pct20">
            <a:fgClr>
              <a:schemeClr val="accent1"/>
            </a:fgClr>
            <a:bgClr>
              <a:schemeClr val="bg1"/>
            </a:bgClr>
          </a:pattFill>
          <a:ln w="19050" cmpd="sng">
            <a:solidFill>
              <a:schemeClr val="tx1"/>
            </a:solidFill>
            <a:round/>
            <a:headEnd/>
            <a:tailEnd/>
          </a:ln>
        </p:spPr>
        <p:txBody>
          <a:bodyPr/>
          <a:lstStyle/>
          <a:p>
            <a:endParaRPr lang="ru-RU"/>
          </a:p>
        </p:txBody>
      </p:sp>
      <p:sp>
        <p:nvSpPr>
          <p:cNvPr id="12348" name="Freeform 60"/>
          <p:cNvSpPr>
            <a:spLocks/>
          </p:cNvSpPr>
          <p:nvPr/>
        </p:nvSpPr>
        <p:spPr bwMode="auto">
          <a:xfrm>
            <a:off x="5143500" y="2406650"/>
            <a:ext cx="1949450" cy="261938"/>
          </a:xfrm>
          <a:custGeom>
            <a:avLst/>
            <a:gdLst>
              <a:gd name="T0" fmla="*/ 0 w 1228"/>
              <a:gd name="T1" fmla="*/ 159 h 165"/>
              <a:gd name="T2" fmla="*/ 120 w 1228"/>
              <a:gd name="T3" fmla="*/ 99 h 165"/>
              <a:gd name="T4" fmla="*/ 258 w 1228"/>
              <a:gd name="T5" fmla="*/ 95 h 165"/>
              <a:gd name="T6" fmla="*/ 362 w 1228"/>
              <a:gd name="T7" fmla="*/ 123 h 165"/>
              <a:gd name="T8" fmla="*/ 440 w 1228"/>
              <a:gd name="T9" fmla="*/ 165 h 165"/>
              <a:gd name="T10" fmla="*/ 520 w 1228"/>
              <a:gd name="T11" fmla="*/ 107 h 165"/>
              <a:gd name="T12" fmla="*/ 654 w 1228"/>
              <a:gd name="T13" fmla="*/ 35 h 165"/>
              <a:gd name="T14" fmla="*/ 819 w 1228"/>
              <a:gd name="T15" fmla="*/ 2 h 165"/>
              <a:gd name="T16" fmla="*/ 1026 w 1228"/>
              <a:gd name="T17" fmla="*/ 23 h 165"/>
              <a:gd name="T18" fmla="*/ 1178 w 1228"/>
              <a:gd name="T19" fmla="*/ 69 h 165"/>
              <a:gd name="T20" fmla="*/ 1228 w 1228"/>
              <a:gd name="T21" fmla="*/ 93 h 1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8"/>
              <a:gd name="T34" fmla="*/ 0 h 165"/>
              <a:gd name="T35" fmla="*/ 1228 w 1228"/>
              <a:gd name="T36" fmla="*/ 165 h 16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8" h="165">
                <a:moveTo>
                  <a:pt x="0" y="159"/>
                </a:moveTo>
                <a:cubicBezTo>
                  <a:pt x="20" y="149"/>
                  <a:pt x="77" y="110"/>
                  <a:pt x="120" y="99"/>
                </a:cubicBezTo>
                <a:cubicBezTo>
                  <a:pt x="163" y="88"/>
                  <a:pt x="218" y="91"/>
                  <a:pt x="258" y="95"/>
                </a:cubicBezTo>
                <a:cubicBezTo>
                  <a:pt x="298" y="99"/>
                  <a:pt x="332" y="111"/>
                  <a:pt x="362" y="123"/>
                </a:cubicBezTo>
                <a:cubicBezTo>
                  <a:pt x="392" y="135"/>
                  <a:pt x="412" y="151"/>
                  <a:pt x="440" y="165"/>
                </a:cubicBezTo>
                <a:cubicBezTo>
                  <a:pt x="468" y="145"/>
                  <a:pt x="487" y="127"/>
                  <a:pt x="520" y="107"/>
                </a:cubicBezTo>
                <a:cubicBezTo>
                  <a:pt x="556" y="85"/>
                  <a:pt x="604" y="53"/>
                  <a:pt x="654" y="35"/>
                </a:cubicBezTo>
                <a:cubicBezTo>
                  <a:pt x="704" y="17"/>
                  <a:pt x="757" y="4"/>
                  <a:pt x="819" y="2"/>
                </a:cubicBezTo>
                <a:cubicBezTo>
                  <a:pt x="881" y="0"/>
                  <a:pt x="966" y="12"/>
                  <a:pt x="1026" y="23"/>
                </a:cubicBezTo>
                <a:cubicBezTo>
                  <a:pt x="1086" y="34"/>
                  <a:pt x="1144" y="57"/>
                  <a:pt x="1178" y="69"/>
                </a:cubicBezTo>
                <a:cubicBezTo>
                  <a:pt x="1212" y="81"/>
                  <a:pt x="1218" y="88"/>
                  <a:pt x="1228" y="93"/>
                </a:cubicBezTo>
              </a:path>
            </a:pathLst>
          </a:custGeom>
          <a:noFill/>
          <a:ln w="19050" cmpd="sng">
            <a:solidFill>
              <a:schemeClr val="tx1"/>
            </a:solidFill>
            <a:round/>
            <a:headEnd/>
            <a:tailEnd/>
          </a:ln>
        </p:spPr>
        <p:txBody>
          <a:bodyPr/>
          <a:lstStyle/>
          <a:p>
            <a:endParaRPr lang="ru-RU"/>
          </a:p>
        </p:txBody>
      </p:sp>
      <p:sp>
        <p:nvSpPr>
          <p:cNvPr id="12349" name="Freeform 61"/>
          <p:cNvSpPr>
            <a:spLocks/>
          </p:cNvSpPr>
          <p:nvPr/>
        </p:nvSpPr>
        <p:spPr bwMode="auto">
          <a:xfrm>
            <a:off x="5184775" y="2454275"/>
            <a:ext cx="1882775" cy="266700"/>
          </a:xfrm>
          <a:custGeom>
            <a:avLst/>
            <a:gdLst>
              <a:gd name="T0" fmla="*/ 0 w 1186"/>
              <a:gd name="T1" fmla="*/ 160 h 168"/>
              <a:gd name="T2" fmla="*/ 94 w 1186"/>
              <a:gd name="T3" fmla="*/ 112 h 168"/>
              <a:gd name="T4" fmla="*/ 226 w 1186"/>
              <a:gd name="T5" fmla="*/ 98 h 168"/>
              <a:gd name="T6" fmla="*/ 342 w 1186"/>
              <a:gd name="T7" fmla="*/ 130 h 168"/>
              <a:gd name="T8" fmla="*/ 415 w 1186"/>
              <a:gd name="T9" fmla="*/ 165 h 168"/>
              <a:gd name="T10" fmla="*/ 495 w 1186"/>
              <a:gd name="T11" fmla="*/ 110 h 168"/>
              <a:gd name="T12" fmla="*/ 628 w 1186"/>
              <a:gd name="T13" fmla="*/ 36 h 168"/>
              <a:gd name="T14" fmla="*/ 794 w 1186"/>
              <a:gd name="T15" fmla="*/ 2 h 168"/>
              <a:gd name="T16" fmla="*/ 1008 w 1186"/>
              <a:gd name="T17" fmla="*/ 26 h 168"/>
              <a:gd name="T18" fmla="*/ 1153 w 1186"/>
              <a:gd name="T19" fmla="*/ 74 h 168"/>
              <a:gd name="T20" fmla="*/ 1186 w 1186"/>
              <a:gd name="T21" fmla="*/ 90 h 1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6"/>
              <a:gd name="T34" fmla="*/ 0 h 168"/>
              <a:gd name="T35" fmla="*/ 1186 w 1186"/>
              <a:gd name="T36" fmla="*/ 168 h 1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6" h="168">
                <a:moveTo>
                  <a:pt x="0" y="160"/>
                </a:moveTo>
                <a:cubicBezTo>
                  <a:pt x="16" y="152"/>
                  <a:pt x="56" y="122"/>
                  <a:pt x="94" y="112"/>
                </a:cubicBezTo>
                <a:cubicBezTo>
                  <a:pt x="132" y="102"/>
                  <a:pt x="185" y="95"/>
                  <a:pt x="226" y="98"/>
                </a:cubicBezTo>
                <a:cubicBezTo>
                  <a:pt x="267" y="101"/>
                  <a:pt x="310" y="119"/>
                  <a:pt x="342" y="130"/>
                </a:cubicBezTo>
                <a:cubicBezTo>
                  <a:pt x="374" y="141"/>
                  <a:pt x="390" y="168"/>
                  <a:pt x="415" y="165"/>
                </a:cubicBezTo>
                <a:cubicBezTo>
                  <a:pt x="443" y="146"/>
                  <a:pt x="462" y="129"/>
                  <a:pt x="495" y="110"/>
                </a:cubicBezTo>
                <a:cubicBezTo>
                  <a:pt x="530" y="89"/>
                  <a:pt x="578" y="54"/>
                  <a:pt x="628" y="36"/>
                </a:cubicBezTo>
                <a:cubicBezTo>
                  <a:pt x="678" y="18"/>
                  <a:pt x="731" y="4"/>
                  <a:pt x="794" y="2"/>
                </a:cubicBezTo>
                <a:cubicBezTo>
                  <a:pt x="857" y="0"/>
                  <a:pt x="948" y="14"/>
                  <a:pt x="1008" y="26"/>
                </a:cubicBezTo>
                <a:cubicBezTo>
                  <a:pt x="1068" y="38"/>
                  <a:pt x="1123" y="63"/>
                  <a:pt x="1153" y="74"/>
                </a:cubicBezTo>
                <a:cubicBezTo>
                  <a:pt x="1183" y="85"/>
                  <a:pt x="1179" y="87"/>
                  <a:pt x="1186" y="90"/>
                </a:cubicBezTo>
              </a:path>
            </a:pathLst>
          </a:custGeom>
          <a:noFill/>
          <a:ln w="9525" cap="flat">
            <a:solidFill>
              <a:schemeClr val="tx1"/>
            </a:solidFill>
            <a:prstDash val="dashDot"/>
            <a:round/>
            <a:headEnd/>
            <a:tailEnd/>
          </a:ln>
        </p:spPr>
        <p:txBody>
          <a:bodyPr/>
          <a:lstStyle/>
          <a:p>
            <a:endParaRPr lang="ru-RU"/>
          </a:p>
        </p:txBody>
      </p:sp>
      <p:sp>
        <p:nvSpPr>
          <p:cNvPr id="12350" name="Line 62"/>
          <p:cNvSpPr>
            <a:spLocks noChangeShapeType="1"/>
          </p:cNvSpPr>
          <p:nvPr/>
        </p:nvSpPr>
        <p:spPr bwMode="auto">
          <a:xfrm flipH="1">
            <a:off x="5832475" y="2674938"/>
            <a:ext cx="11113" cy="90487"/>
          </a:xfrm>
          <a:prstGeom prst="line">
            <a:avLst/>
          </a:prstGeom>
          <a:noFill/>
          <a:ln w="19050">
            <a:solidFill>
              <a:schemeClr val="tx1"/>
            </a:solidFill>
            <a:round/>
            <a:headEnd/>
            <a:tailEnd/>
          </a:ln>
        </p:spPr>
        <p:txBody>
          <a:bodyPr/>
          <a:lstStyle/>
          <a:p>
            <a:endParaRPr lang="ru-RU"/>
          </a:p>
        </p:txBody>
      </p:sp>
      <p:sp>
        <p:nvSpPr>
          <p:cNvPr id="12355" name="Line 67"/>
          <p:cNvSpPr>
            <a:spLocks noChangeShapeType="1"/>
          </p:cNvSpPr>
          <p:nvPr/>
        </p:nvSpPr>
        <p:spPr bwMode="auto">
          <a:xfrm>
            <a:off x="5181600" y="3105150"/>
            <a:ext cx="0" cy="611188"/>
          </a:xfrm>
          <a:prstGeom prst="line">
            <a:avLst/>
          </a:prstGeom>
          <a:noFill/>
          <a:ln w="6350">
            <a:solidFill>
              <a:schemeClr val="tx1"/>
            </a:solidFill>
            <a:prstDash val="dash"/>
            <a:round/>
            <a:headEnd/>
            <a:tailEnd/>
          </a:ln>
        </p:spPr>
        <p:txBody>
          <a:bodyPr/>
          <a:lstStyle/>
          <a:p>
            <a:endParaRPr lang="ru-RU"/>
          </a:p>
        </p:txBody>
      </p:sp>
      <p:sp>
        <p:nvSpPr>
          <p:cNvPr id="12356" name="Freeform 68" descr="25%"/>
          <p:cNvSpPr>
            <a:spLocks/>
          </p:cNvSpPr>
          <p:nvPr/>
        </p:nvSpPr>
        <p:spPr bwMode="auto">
          <a:xfrm>
            <a:off x="5181600" y="3165475"/>
            <a:ext cx="1882775" cy="695325"/>
          </a:xfrm>
          <a:custGeom>
            <a:avLst/>
            <a:gdLst>
              <a:gd name="T0" fmla="*/ 0 w 1186"/>
              <a:gd name="T1" fmla="*/ 374 h 438"/>
              <a:gd name="T2" fmla="*/ 96 w 1186"/>
              <a:gd name="T3" fmla="*/ 225 h 438"/>
              <a:gd name="T4" fmla="*/ 294 w 1186"/>
              <a:gd name="T5" fmla="*/ 78 h 438"/>
              <a:gd name="T6" fmla="*/ 555 w 1186"/>
              <a:gd name="T7" fmla="*/ 6 h 438"/>
              <a:gd name="T8" fmla="*/ 846 w 1186"/>
              <a:gd name="T9" fmla="*/ 42 h 438"/>
              <a:gd name="T10" fmla="*/ 1068 w 1186"/>
              <a:gd name="T11" fmla="*/ 165 h 438"/>
              <a:gd name="T12" fmla="*/ 1182 w 1186"/>
              <a:gd name="T13" fmla="*/ 314 h 438"/>
              <a:gd name="T14" fmla="*/ 1046 w 1186"/>
              <a:gd name="T15" fmla="*/ 278 h 438"/>
              <a:gd name="T16" fmla="*/ 882 w 1186"/>
              <a:gd name="T17" fmla="*/ 260 h 438"/>
              <a:gd name="T18" fmla="*/ 708 w 1186"/>
              <a:gd name="T19" fmla="*/ 280 h 438"/>
              <a:gd name="T20" fmla="*/ 552 w 1186"/>
              <a:gd name="T21" fmla="*/ 344 h 438"/>
              <a:gd name="T22" fmla="*/ 412 w 1186"/>
              <a:gd name="T23" fmla="*/ 438 h 438"/>
              <a:gd name="T24" fmla="*/ 320 w 1186"/>
              <a:gd name="T25" fmla="*/ 376 h 438"/>
              <a:gd name="T26" fmla="*/ 202 w 1186"/>
              <a:gd name="T27" fmla="*/ 342 h 438"/>
              <a:gd name="T28" fmla="*/ 98 w 1186"/>
              <a:gd name="T29" fmla="*/ 344 h 438"/>
              <a:gd name="T30" fmla="*/ 0 w 1186"/>
              <a:gd name="T31" fmla="*/ 374 h 4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86"/>
              <a:gd name="T49" fmla="*/ 0 h 438"/>
              <a:gd name="T50" fmla="*/ 1186 w 1186"/>
              <a:gd name="T51" fmla="*/ 438 h 4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86" h="438">
                <a:moveTo>
                  <a:pt x="0" y="374"/>
                </a:moveTo>
                <a:cubicBezTo>
                  <a:pt x="20" y="326"/>
                  <a:pt x="47" y="274"/>
                  <a:pt x="96" y="225"/>
                </a:cubicBezTo>
                <a:cubicBezTo>
                  <a:pt x="145" y="176"/>
                  <a:pt x="218" y="114"/>
                  <a:pt x="294" y="78"/>
                </a:cubicBezTo>
                <a:cubicBezTo>
                  <a:pt x="370" y="42"/>
                  <a:pt x="463" y="12"/>
                  <a:pt x="555" y="6"/>
                </a:cubicBezTo>
                <a:cubicBezTo>
                  <a:pt x="647" y="0"/>
                  <a:pt x="761" y="16"/>
                  <a:pt x="846" y="42"/>
                </a:cubicBezTo>
                <a:cubicBezTo>
                  <a:pt x="931" y="68"/>
                  <a:pt x="1012" y="120"/>
                  <a:pt x="1068" y="165"/>
                </a:cubicBezTo>
                <a:cubicBezTo>
                  <a:pt x="1124" y="210"/>
                  <a:pt x="1186" y="295"/>
                  <a:pt x="1182" y="314"/>
                </a:cubicBezTo>
                <a:cubicBezTo>
                  <a:pt x="1116" y="288"/>
                  <a:pt x="1096" y="287"/>
                  <a:pt x="1046" y="278"/>
                </a:cubicBezTo>
                <a:cubicBezTo>
                  <a:pt x="996" y="269"/>
                  <a:pt x="938" y="260"/>
                  <a:pt x="882" y="260"/>
                </a:cubicBezTo>
                <a:cubicBezTo>
                  <a:pt x="826" y="260"/>
                  <a:pt x="763" y="266"/>
                  <a:pt x="708" y="280"/>
                </a:cubicBezTo>
                <a:cubicBezTo>
                  <a:pt x="653" y="294"/>
                  <a:pt x="601" y="318"/>
                  <a:pt x="552" y="344"/>
                </a:cubicBezTo>
                <a:cubicBezTo>
                  <a:pt x="503" y="370"/>
                  <a:pt x="458" y="402"/>
                  <a:pt x="412" y="438"/>
                </a:cubicBezTo>
                <a:cubicBezTo>
                  <a:pt x="378" y="410"/>
                  <a:pt x="355" y="392"/>
                  <a:pt x="320" y="376"/>
                </a:cubicBezTo>
                <a:cubicBezTo>
                  <a:pt x="285" y="360"/>
                  <a:pt x="239" y="347"/>
                  <a:pt x="202" y="342"/>
                </a:cubicBezTo>
                <a:cubicBezTo>
                  <a:pt x="165" y="337"/>
                  <a:pt x="132" y="339"/>
                  <a:pt x="98" y="344"/>
                </a:cubicBezTo>
                <a:cubicBezTo>
                  <a:pt x="64" y="349"/>
                  <a:pt x="20" y="368"/>
                  <a:pt x="0" y="374"/>
                </a:cubicBezTo>
                <a:close/>
              </a:path>
            </a:pathLst>
          </a:custGeom>
          <a:pattFill prst="pct25">
            <a:fgClr>
              <a:schemeClr val="accent1"/>
            </a:fgClr>
            <a:bgClr>
              <a:schemeClr val="bg1"/>
            </a:bgClr>
          </a:pattFill>
          <a:ln w="22225" cmpd="sng">
            <a:solidFill>
              <a:schemeClr val="tx1"/>
            </a:solidFill>
            <a:round/>
            <a:headEnd/>
            <a:tailEnd/>
          </a:ln>
        </p:spPr>
        <p:txBody>
          <a:bodyPr/>
          <a:lstStyle/>
          <a:p>
            <a:endParaRPr lang="ru-RU"/>
          </a:p>
        </p:txBody>
      </p:sp>
      <p:sp>
        <p:nvSpPr>
          <p:cNvPr id="12357" name="Line 69"/>
          <p:cNvSpPr>
            <a:spLocks noChangeShapeType="1"/>
          </p:cNvSpPr>
          <p:nvPr/>
        </p:nvSpPr>
        <p:spPr bwMode="auto">
          <a:xfrm>
            <a:off x="5176838" y="2708275"/>
            <a:ext cx="0" cy="360363"/>
          </a:xfrm>
          <a:prstGeom prst="line">
            <a:avLst/>
          </a:prstGeom>
          <a:noFill/>
          <a:ln w="6350">
            <a:solidFill>
              <a:schemeClr val="tx1"/>
            </a:solidFill>
            <a:round/>
            <a:headEnd/>
            <a:tailEnd/>
          </a:ln>
        </p:spPr>
        <p:txBody>
          <a:bodyPr/>
          <a:lstStyle/>
          <a:p>
            <a:endParaRPr lang="ru-RU"/>
          </a:p>
        </p:txBody>
      </p:sp>
      <p:sp>
        <p:nvSpPr>
          <p:cNvPr id="12358" name="Line 70"/>
          <p:cNvSpPr>
            <a:spLocks noChangeShapeType="1"/>
          </p:cNvSpPr>
          <p:nvPr/>
        </p:nvSpPr>
        <p:spPr bwMode="auto">
          <a:xfrm>
            <a:off x="5834063" y="2781300"/>
            <a:ext cx="0" cy="360363"/>
          </a:xfrm>
          <a:prstGeom prst="line">
            <a:avLst/>
          </a:prstGeom>
          <a:noFill/>
          <a:ln w="6350">
            <a:solidFill>
              <a:schemeClr val="tx1"/>
            </a:solidFill>
            <a:round/>
            <a:headEnd/>
            <a:tailEnd/>
          </a:ln>
        </p:spPr>
        <p:txBody>
          <a:bodyPr/>
          <a:lstStyle/>
          <a:p>
            <a:endParaRPr lang="ru-RU"/>
          </a:p>
        </p:txBody>
      </p:sp>
      <p:sp>
        <p:nvSpPr>
          <p:cNvPr id="12359" name="Line 71"/>
          <p:cNvSpPr>
            <a:spLocks noChangeShapeType="1"/>
          </p:cNvSpPr>
          <p:nvPr/>
        </p:nvSpPr>
        <p:spPr bwMode="auto">
          <a:xfrm>
            <a:off x="7064375" y="2601913"/>
            <a:ext cx="0" cy="360362"/>
          </a:xfrm>
          <a:prstGeom prst="line">
            <a:avLst/>
          </a:prstGeom>
          <a:noFill/>
          <a:ln w="6350">
            <a:solidFill>
              <a:schemeClr val="tx1"/>
            </a:solidFill>
            <a:round/>
            <a:headEnd/>
            <a:tailEnd/>
          </a:ln>
        </p:spPr>
        <p:txBody>
          <a:bodyPr/>
          <a:lstStyle/>
          <a:p>
            <a:endParaRPr lang="ru-RU"/>
          </a:p>
        </p:txBody>
      </p:sp>
      <p:sp>
        <p:nvSpPr>
          <p:cNvPr id="12360" name="Line 72"/>
          <p:cNvSpPr>
            <a:spLocks noChangeShapeType="1"/>
          </p:cNvSpPr>
          <p:nvPr/>
        </p:nvSpPr>
        <p:spPr bwMode="auto">
          <a:xfrm>
            <a:off x="5183188" y="2997200"/>
            <a:ext cx="647700" cy="71438"/>
          </a:xfrm>
          <a:prstGeom prst="line">
            <a:avLst/>
          </a:prstGeom>
          <a:noFill/>
          <a:ln w="6350">
            <a:solidFill>
              <a:schemeClr val="tx1"/>
            </a:solidFill>
            <a:round/>
            <a:headEnd/>
            <a:tailEnd/>
          </a:ln>
        </p:spPr>
        <p:txBody>
          <a:bodyPr/>
          <a:lstStyle/>
          <a:p>
            <a:endParaRPr lang="ru-RU"/>
          </a:p>
        </p:txBody>
      </p:sp>
      <p:sp>
        <p:nvSpPr>
          <p:cNvPr id="12361" name="Line 73"/>
          <p:cNvSpPr>
            <a:spLocks noChangeShapeType="1"/>
          </p:cNvSpPr>
          <p:nvPr/>
        </p:nvSpPr>
        <p:spPr bwMode="auto">
          <a:xfrm flipV="1">
            <a:off x="5835650" y="2889250"/>
            <a:ext cx="1225550" cy="179388"/>
          </a:xfrm>
          <a:prstGeom prst="line">
            <a:avLst/>
          </a:prstGeom>
          <a:noFill/>
          <a:ln w="6350">
            <a:solidFill>
              <a:schemeClr val="tx1"/>
            </a:solidFill>
            <a:round/>
            <a:headEnd/>
            <a:tailEnd/>
          </a:ln>
        </p:spPr>
        <p:txBody>
          <a:bodyPr/>
          <a:lstStyle/>
          <a:p>
            <a:endParaRPr lang="ru-RU"/>
          </a:p>
        </p:txBody>
      </p:sp>
      <p:sp>
        <p:nvSpPr>
          <p:cNvPr id="12362" name="Line 74"/>
          <p:cNvSpPr>
            <a:spLocks noChangeShapeType="1"/>
          </p:cNvSpPr>
          <p:nvPr/>
        </p:nvSpPr>
        <p:spPr bwMode="auto">
          <a:xfrm>
            <a:off x="5837238" y="3176588"/>
            <a:ext cx="0" cy="684212"/>
          </a:xfrm>
          <a:prstGeom prst="line">
            <a:avLst/>
          </a:prstGeom>
          <a:noFill/>
          <a:ln w="6350">
            <a:solidFill>
              <a:schemeClr val="tx1"/>
            </a:solidFill>
            <a:prstDash val="dash"/>
            <a:round/>
            <a:headEnd/>
            <a:tailEnd/>
          </a:ln>
        </p:spPr>
        <p:txBody>
          <a:bodyPr/>
          <a:lstStyle/>
          <a:p>
            <a:endParaRPr lang="ru-RU"/>
          </a:p>
        </p:txBody>
      </p:sp>
      <p:sp>
        <p:nvSpPr>
          <p:cNvPr id="12363" name="Line 75"/>
          <p:cNvSpPr>
            <a:spLocks noChangeShapeType="1"/>
          </p:cNvSpPr>
          <p:nvPr/>
        </p:nvSpPr>
        <p:spPr bwMode="auto">
          <a:xfrm>
            <a:off x="7061200" y="3421063"/>
            <a:ext cx="0" cy="252412"/>
          </a:xfrm>
          <a:prstGeom prst="line">
            <a:avLst/>
          </a:prstGeom>
          <a:noFill/>
          <a:ln w="6350">
            <a:solidFill>
              <a:schemeClr val="tx1"/>
            </a:solidFill>
            <a:prstDash val="dash"/>
            <a:round/>
            <a:headEnd/>
            <a:tailEnd/>
          </a:ln>
        </p:spPr>
        <p:txBody>
          <a:bodyPr/>
          <a:lstStyle/>
          <a:p>
            <a:endParaRPr lang="ru-RU"/>
          </a:p>
        </p:txBody>
      </p:sp>
      <p:sp>
        <p:nvSpPr>
          <p:cNvPr id="12364" name="Line 76"/>
          <p:cNvSpPr>
            <a:spLocks noChangeShapeType="1"/>
          </p:cNvSpPr>
          <p:nvPr/>
        </p:nvSpPr>
        <p:spPr bwMode="auto">
          <a:xfrm flipH="1" flipV="1">
            <a:off x="5153025" y="2962275"/>
            <a:ext cx="57150" cy="71438"/>
          </a:xfrm>
          <a:prstGeom prst="line">
            <a:avLst/>
          </a:prstGeom>
          <a:noFill/>
          <a:ln w="6350">
            <a:solidFill>
              <a:schemeClr val="tx1"/>
            </a:solidFill>
            <a:round/>
            <a:headEnd/>
            <a:tailEnd/>
          </a:ln>
        </p:spPr>
        <p:txBody>
          <a:bodyPr/>
          <a:lstStyle/>
          <a:p>
            <a:endParaRPr lang="ru-RU"/>
          </a:p>
        </p:txBody>
      </p:sp>
      <p:sp>
        <p:nvSpPr>
          <p:cNvPr id="12365" name="Line 77"/>
          <p:cNvSpPr>
            <a:spLocks noChangeShapeType="1"/>
          </p:cNvSpPr>
          <p:nvPr/>
        </p:nvSpPr>
        <p:spPr bwMode="auto">
          <a:xfrm flipH="1" flipV="1">
            <a:off x="7037388" y="2851150"/>
            <a:ext cx="57150" cy="71438"/>
          </a:xfrm>
          <a:prstGeom prst="line">
            <a:avLst/>
          </a:prstGeom>
          <a:noFill/>
          <a:ln w="6350">
            <a:solidFill>
              <a:schemeClr val="tx1"/>
            </a:solidFill>
            <a:round/>
            <a:headEnd/>
            <a:tailEnd/>
          </a:ln>
        </p:spPr>
        <p:txBody>
          <a:bodyPr/>
          <a:lstStyle/>
          <a:p>
            <a:endParaRPr lang="ru-RU"/>
          </a:p>
        </p:txBody>
      </p:sp>
      <p:sp>
        <p:nvSpPr>
          <p:cNvPr id="12366" name="Line 78"/>
          <p:cNvSpPr>
            <a:spLocks noChangeShapeType="1"/>
          </p:cNvSpPr>
          <p:nvPr/>
        </p:nvSpPr>
        <p:spPr bwMode="auto">
          <a:xfrm flipH="1" flipV="1">
            <a:off x="5810250" y="3035300"/>
            <a:ext cx="57150" cy="71438"/>
          </a:xfrm>
          <a:prstGeom prst="line">
            <a:avLst/>
          </a:prstGeom>
          <a:noFill/>
          <a:ln w="6350">
            <a:solidFill>
              <a:schemeClr val="tx1"/>
            </a:solidFill>
            <a:round/>
            <a:headEnd/>
            <a:tailEnd/>
          </a:ln>
        </p:spPr>
        <p:txBody>
          <a:bodyPr/>
          <a:lstStyle/>
          <a:p>
            <a:endParaRPr lang="ru-RU"/>
          </a:p>
        </p:txBody>
      </p:sp>
      <p:sp>
        <p:nvSpPr>
          <p:cNvPr id="12367" name="Line 79"/>
          <p:cNvSpPr>
            <a:spLocks noChangeShapeType="1"/>
          </p:cNvSpPr>
          <p:nvPr/>
        </p:nvSpPr>
        <p:spPr bwMode="auto">
          <a:xfrm>
            <a:off x="6181725" y="2400300"/>
            <a:ext cx="71438" cy="215900"/>
          </a:xfrm>
          <a:prstGeom prst="line">
            <a:avLst/>
          </a:prstGeom>
          <a:noFill/>
          <a:ln w="6350">
            <a:solidFill>
              <a:schemeClr val="tx1"/>
            </a:solidFill>
            <a:round/>
            <a:headEnd/>
            <a:tailEnd/>
          </a:ln>
        </p:spPr>
        <p:txBody>
          <a:bodyPr/>
          <a:lstStyle/>
          <a:p>
            <a:endParaRPr lang="ru-RU"/>
          </a:p>
        </p:txBody>
      </p:sp>
      <p:sp>
        <p:nvSpPr>
          <p:cNvPr id="12370" name="Line 82"/>
          <p:cNvSpPr>
            <a:spLocks noChangeShapeType="1"/>
          </p:cNvSpPr>
          <p:nvPr/>
        </p:nvSpPr>
        <p:spPr bwMode="auto">
          <a:xfrm flipH="1" flipV="1">
            <a:off x="6156325" y="2427288"/>
            <a:ext cx="71438" cy="50800"/>
          </a:xfrm>
          <a:prstGeom prst="line">
            <a:avLst/>
          </a:prstGeom>
          <a:noFill/>
          <a:ln w="6350">
            <a:solidFill>
              <a:schemeClr val="tx1"/>
            </a:solidFill>
            <a:round/>
            <a:headEnd/>
            <a:tailEnd/>
          </a:ln>
        </p:spPr>
        <p:txBody>
          <a:bodyPr/>
          <a:lstStyle/>
          <a:p>
            <a:endParaRPr lang="ru-RU"/>
          </a:p>
        </p:txBody>
      </p:sp>
      <p:sp>
        <p:nvSpPr>
          <p:cNvPr id="12371" name="Line 83"/>
          <p:cNvSpPr>
            <a:spLocks noChangeShapeType="1"/>
          </p:cNvSpPr>
          <p:nvPr/>
        </p:nvSpPr>
        <p:spPr bwMode="auto">
          <a:xfrm flipH="1" flipV="1">
            <a:off x="6188075" y="2520950"/>
            <a:ext cx="71438" cy="50800"/>
          </a:xfrm>
          <a:prstGeom prst="line">
            <a:avLst/>
          </a:prstGeom>
          <a:noFill/>
          <a:ln w="6350">
            <a:solidFill>
              <a:schemeClr val="tx1"/>
            </a:solidFill>
            <a:round/>
            <a:headEnd/>
            <a:tailEnd/>
          </a:ln>
        </p:spPr>
        <p:txBody>
          <a:bodyPr/>
          <a:lstStyle/>
          <a:p>
            <a:endParaRPr lang="ru-RU"/>
          </a:p>
        </p:txBody>
      </p:sp>
      <p:sp>
        <p:nvSpPr>
          <p:cNvPr id="12372" name="Text Box 84"/>
          <p:cNvSpPr txBox="1">
            <a:spLocks noChangeArrowheads="1"/>
          </p:cNvSpPr>
          <p:nvPr/>
        </p:nvSpPr>
        <p:spPr bwMode="auto">
          <a:xfrm>
            <a:off x="6040438" y="2506663"/>
            <a:ext cx="287337"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h</a:t>
            </a:r>
            <a:endParaRPr lang="ru-RU" b="1" i="1">
              <a:latin typeface="Times New Roman" pitchFamily="18" charset="0"/>
            </a:endParaRPr>
          </a:p>
        </p:txBody>
      </p:sp>
      <p:sp>
        <p:nvSpPr>
          <p:cNvPr id="12373" name="Text Box 85"/>
          <p:cNvSpPr txBox="1">
            <a:spLocks noChangeArrowheads="1"/>
          </p:cNvSpPr>
          <p:nvPr/>
        </p:nvSpPr>
        <p:spPr bwMode="auto">
          <a:xfrm>
            <a:off x="5327650" y="2670175"/>
            <a:ext cx="358775" cy="366713"/>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r>
              <a:rPr lang="en-US" b="1" baseline="-25000">
                <a:latin typeface="Times New Roman" pitchFamily="18" charset="0"/>
              </a:rPr>
              <a:t>1</a:t>
            </a:r>
            <a:endParaRPr lang="ru-RU" b="1">
              <a:latin typeface="Times New Roman" pitchFamily="18" charset="0"/>
            </a:endParaRPr>
          </a:p>
        </p:txBody>
      </p:sp>
      <p:sp>
        <p:nvSpPr>
          <p:cNvPr id="12374" name="Text Box 86"/>
          <p:cNvSpPr txBox="1">
            <a:spLocks noChangeArrowheads="1"/>
          </p:cNvSpPr>
          <p:nvPr/>
        </p:nvSpPr>
        <p:spPr bwMode="auto">
          <a:xfrm>
            <a:off x="6310313" y="2608263"/>
            <a:ext cx="358775"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r>
              <a:rPr lang="en-US" b="1" baseline="-25000">
                <a:latin typeface="Times New Roman" pitchFamily="18" charset="0"/>
              </a:rPr>
              <a:t>2</a:t>
            </a:r>
            <a:endParaRPr lang="ru-RU" b="1">
              <a:latin typeface="Times New Roman" pitchFamily="18" charset="0"/>
            </a:endParaRPr>
          </a:p>
        </p:txBody>
      </p:sp>
      <p:sp>
        <p:nvSpPr>
          <p:cNvPr id="12375" name="Freeform 87" descr="25%"/>
          <p:cNvSpPr>
            <a:spLocks/>
          </p:cNvSpPr>
          <p:nvPr/>
        </p:nvSpPr>
        <p:spPr bwMode="auto">
          <a:xfrm>
            <a:off x="7377113" y="2205038"/>
            <a:ext cx="1298575" cy="360362"/>
          </a:xfrm>
          <a:custGeom>
            <a:avLst/>
            <a:gdLst>
              <a:gd name="T0" fmla="*/ 2 w 818"/>
              <a:gd name="T1" fmla="*/ 227 h 227"/>
              <a:gd name="T2" fmla="*/ 2 w 818"/>
              <a:gd name="T3" fmla="*/ 136 h 227"/>
              <a:gd name="T4" fmla="*/ 138 w 818"/>
              <a:gd name="T5" fmla="*/ 0 h 227"/>
              <a:gd name="T6" fmla="*/ 818 w 818"/>
              <a:gd name="T7" fmla="*/ 0 h 227"/>
              <a:gd name="T8" fmla="*/ 818 w 818"/>
              <a:gd name="T9" fmla="*/ 91 h 227"/>
              <a:gd name="T10" fmla="*/ 682 w 818"/>
              <a:gd name="T11" fmla="*/ 227 h 227"/>
              <a:gd name="T12" fmla="*/ 678 w 818"/>
              <a:gd name="T13" fmla="*/ 136 h 227"/>
              <a:gd name="T14" fmla="*/ 0 w 818"/>
              <a:gd name="T15" fmla="*/ 136 h 227"/>
              <a:gd name="T16" fmla="*/ 0 60000 65536"/>
              <a:gd name="T17" fmla="*/ 0 60000 65536"/>
              <a:gd name="T18" fmla="*/ 0 60000 65536"/>
              <a:gd name="T19" fmla="*/ 0 60000 65536"/>
              <a:gd name="T20" fmla="*/ 0 60000 65536"/>
              <a:gd name="T21" fmla="*/ 0 60000 65536"/>
              <a:gd name="T22" fmla="*/ 0 60000 65536"/>
              <a:gd name="T23" fmla="*/ 0 60000 65536"/>
              <a:gd name="T24" fmla="*/ 0 w 818"/>
              <a:gd name="T25" fmla="*/ 0 h 227"/>
              <a:gd name="T26" fmla="*/ 818 w 818"/>
              <a:gd name="T27" fmla="*/ 227 h 2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18" h="227">
                <a:moveTo>
                  <a:pt x="2" y="227"/>
                </a:moveTo>
                <a:lnTo>
                  <a:pt x="2" y="136"/>
                </a:lnTo>
                <a:lnTo>
                  <a:pt x="138" y="0"/>
                </a:lnTo>
                <a:lnTo>
                  <a:pt x="818" y="0"/>
                </a:lnTo>
                <a:lnTo>
                  <a:pt x="818" y="91"/>
                </a:lnTo>
                <a:lnTo>
                  <a:pt x="682" y="227"/>
                </a:lnTo>
                <a:lnTo>
                  <a:pt x="678" y="136"/>
                </a:lnTo>
                <a:lnTo>
                  <a:pt x="0" y="136"/>
                </a:lnTo>
              </a:path>
            </a:pathLst>
          </a:custGeom>
          <a:pattFill prst="pct25">
            <a:fgClr>
              <a:schemeClr val="accent1"/>
            </a:fgClr>
            <a:bgClr>
              <a:schemeClr val="bg1"/>
            </a:bgClr>
          </a:pattFill>
          <a:ln w="19050" cmpd="sng">
            <a:solidFill>
              <a:schemeClr val="tx1"/>
            </a:solidFill>
            <a:round/>
            <a:headEnd/>
            <a:tailEnd/>
          </a:ln>
        </p:spPr>
        <p:txBody>
          <a:bodyPr/>
          <a:lstStyle/>
          <a:p>
            <a:endParaRPr lang="ru-RU"/>
          </a:p>
        </p:txBody>
      </p:sp>
      <p:sp>
        <p:nvSpPr>
          <p:cNvPr id="12376" name="Line 88"/>
          <p:cNvSpPr>
            <a:spLocks noChangeShapeType="1"/>
          </p:cNvSpPr>
          <p:nvPr/>
        </p:nvSpPr>
        <p:spPr bwMode="auto">
          <a:xfrm>
            <a:off x="7380288" y="2565400"/>
            <a:ext cx="1079500" cy="0"/>
          </a:xfrm>
          <a:prstGeom prst="line">
            <a:avLst/>
          </a:prstGeom>
          <a:noFill/>
          <a:ln w="19050">
            <a:solidFill>
              <a:schemeClr val="tx1"/>
            </a:solidFill>
            <a:round/>
            <a:headEnd/>
            <a:tailEnd/>
          </a:ln>
        </p:spPr>
        <p:txBody>
          <a:bodyPr/>
          <a:lstStyle/>
          <a:p>
            <a:endParaRPr lang="ru-RU"/>
          </a:p>
        </p:txBody>
      </p:sp>
      <p:sp>
        <p:nvSpPr>
          <p:cNvPr id="12377" name="Line 89"/>
          <p:cNvSpPr>
            <a:spLocks noChangeShapeType="1"/>
          </p:cNvSpPr>
          <p:nvPr/>
        </p:nvSpPr>
        <p:spPr bwMode="auto">
          <a:xfrm flipH="1">
            <a:off x="8459788" y="2205038"/>
            <a:ext cx="215900" cy="215900"/>
          </a:xfrm>
          <a:prstGeom prst="line">
            <a:avLst/>
          </a:prstGeom>
          <a:noFill/>
          <a:ln w="19050">
            <a:solidFill>
              <a:schemeClr val="tx1"/>
            </a:solidFill>
            <a:round/>
            <a:headEnd/>
            <a:tailEnd/>
          </a:ln>
        </p:spPr>
        <p:txBody>
          <a:bodyPr/>
          <a:lstStyle/>
          <a:p>
            <a:endParaRPr lang="ru-RU"/>
          </a:p>
        </p:txBody>
      </p:sp>
      <p:sp>
        <p:nvSpPr>
          <p:cNvPr id="12381" name="Line 93"/>
          <p:cNvSpPr>
            <a:spLocks noChangeShapeType="1"/>
          </p:cNvSpPr>
          <p:nvPr/>
        </p:nvSpPr>
        <p:spPr bwMode="auto">
          <a:xfrm>
            <a:off x="8675688" y="2343150"/>
            <a:ext cx="0" cy="539750"/>
          </a:xfrm>
          <a:prstGeom prst="line">
            <a:avLst/>
          </a:prstGeom>
          <a:noFill/>
          <a:ln w="6350">
            <a:solidFill>
              <a:schemeClr val="tx1"/>
            </a:solidFill>
            <a:round/>
            <a:headEnd/>
            <a:tailEnd/>
          </a:ln>
        </p:spPr>
        <p:txBody>
          <a:bodyPr/>
          <a:lstStyle/>
          <a:p>
            <a:endParaRPr lang="ru-RU"/>
          </a:p>
        </p:txBody>
      </p:sp>
      <p:sp>
        <p:nvSpPr>
          <p:cNvPr id="12382" name="Line 94"/>
          <p:cNvSpPr>
            <a:spLocks noChangeShapeType="1"/>
          </p:cNvSpPr>
          <p:nvPr/>
        </p:nvSpPr>
        <p:spPr bwMode="auto">
          <a:xfrm>
            <a:off x="8459788" y="2559050"/>
            <a:ext cx="0" cy="539750"/>
          </a:xfrm>
          <a:prstGeom prst="line">
            <a:avLst/>
          </a:prstGeom>
          <a:noFill/>
          <a:ln w="6350">
            <a:solidFill>
              <a:schemeClr val="tx1"/>
            </a:solidFill>
            <a:round/>
            <a:headEnd/>
            <a:tailEnd/>
          </a:ln>
        </p:spPr>
        <p:txBody>
          <a:bodyPr/>
          <a:lstStyle/>
          <a:p>
            <a:endParaRPr lang="ru-RU"/>
          </a:p>
        </p:txBody>
      </p:sp>
      <p:sp>
        <p:nvSpPr>
          <p:cNvPr id="12383" name="Line 95"/>
          <p:cNvSpPr>
            <a:spLocks noChangeShapeType="1"/>
          </p:cNvSpPr>
          <p:nvPr/>
        </p:nvSpPr>
        <p:spPr bwMode="auto">
          <a:xfrm>
            <a:off x="7380288" y="2546350"/>
            <a:ext cx="0" cy="539750"/>
          </a:xfrm>
          <a:prstGeom prst="line">
            <a:avLst/>
          </a:prstGeom>
          <a:noFill/>
          <a:ln w="6350">
            <a:solidFill>
              <a:schemeClr val="tx1"/>
            </a:solidFill>
            <a:round/>
            <a:headEnd/>
            <a:tailEnd/>
          </a:ln>
        </p:spPr>
        <p:txBody>
          <a:bodyPr/>
          <a:lstStyle/>
          <a:p>
            <a:endParaRPr lang="ru-RU"/>
          </a:p>
        </p:txBody>
      </p:sp>
      <p:sp>
        <p:nvSpPr>
          <p:cNvPr id="12384" name="Line 96"/>
          <p:cNvSpPr>
            <a:spLocks noChangeShapeType="1"/>
          </p:cNvSpPr>
          <p:nvPr/>
        </p:nvSpPr>
        <p:spPr bwMode="auto">
          <a:xfrm>
            <a:off x="7380288" y="3003550"/>
            <a:ext cx="1079500" cy="0"/>
          </a:xfrm>
          <a:prstGeom prst="line">
            <a:avLst/>
          </a:prstGeom>
          <a:noFill/>
          <a:ln w="6350">
            <a:solidFill>
              <a:schemeClr val="tx1"/>
            </a:solidFill>
            <a:round/>
            <a:headEnd/>
            <a:tailEnd/>
          </a:ln>
        </p:spPr>
        <p:txBody>
          <a:bodyPr/>
          <a:lstStyle/>
          <a:p>
            <a:endParaRPr lang="ru-RU"/>
          </a:p>
        </p:txBody>
      </p:sp>
      <p:sp>
        <p:nvSpPr>
          <p:cNvPr id="12385" name="Line 97"/>
          <p:cNvSpPr>
            <a:spLocks noChangeShapeType="1"/>
          </p:cNvSpPr>
          <p:nvPr/>
        </p:nvSpPr>
        <p:spPr bwMode="auto">
          <a:xfrm flipV="1">
            <a:off x="8459788" y="2787650"/>
            <a:ext cx="215900" cy="215900"/>
          </a:xfrm>
          <a:prstGeom prst="line">
            <a:avLst/>
          </a:prstGeom>
          <a:noFill/>
          <a:ln w="6350">
            <a:solidFill>
              <a:schemeClr val="tx1"/>
            </a:solidFill>
            <a:round/>
            <a:headEnd/>
            <a:tailEnd/>
          </a:ln>
        </p:spPr>
        <p:txBody>
          <a:bodyPr/>
          <a:lstStyle/>
          <a:p>
            <a:endParaRPr lang="ru-RU"/>
          </a:p>
        </p:txBody>
      </p:sp>
      <p:sp>
        <p:nvSpPr>
          <p:cNvPr id="12386" name="Line 98"/>
          <p:cNvSpPr>
            <a:spLocks noChangeShapeType="1"/>
          </p:cNvSpPr>
          <p:nvPr/>
        </p:nvSpPr>
        <p:spPr bwMode="auto">
          <a:xfrm flipH="1" flipV="1">
            <a:off x="7351713" y="2965450"/>
            <a:ext cx="57150" cy="71438"/>
          </a:xfrm>
          <a:prstGeom prst="line">
            <a:avLst/>
          </a:prstGeom>
          <a:noFill/>
          <a:ln w="6350">
            <a:solidFill>
              <a:schemeClr val="tx1"/>
            </a:solidFill>
            <a:round/>
            <a:headEnd/>
            <a:tailEnd/>
          </a:ln>
        </p:spPr>
        <p:txBody>
          <a:bodyPr/>
          <a:lstStyle/>
          <a:p>
            <a:endParaRPr lang="ru-RU"/>
          </a:p>
        </p:txBody>
      </p:sp>
      <p:sp>
        <p:nvSpPr>
          <p:cNvPr id="12387" name="Line 99"/>
          <p:cNvSpPr>
            <a:spLocks noChangeShapeType="1"/>
          </p:cNvSpPr>
          <p:nvPr/>
        </p:nvSpPr>
        <p:spPr bwMode="auto">
          <a:xfrm flipH="1" flipV="1">
            <a:off x="8424863" y="2965450"/>
            <a:ext cx="57150" cy="71438"/>
          </a:xfrm>
          <a:prstGeom prst="line">
            <a:avLst/>
          </a:prstGeom>
          <a:noFill/>
          <a:ln w="6350">
            <a:solidFill>
              <a:schemeClr val="tx1"/>
            </a:solidFill>
            <a:round/>
            <a:headEnd/>
            <a:tailEnd/>
          </a:ln>
        </p:spPr>
        <p:txBody>
          <a:bodyPr/>
          <a:lstStyle/>
          <a:p>
            <a:endParaRPr lang="ru-RU"/>
          </a:p>
        </p:txBody>
      </p:sp>
      <p:sp>
        <p:nvSpPr>
          <p:cNvPr id="12388" name="Line 100"/>
          <p:cNvSpPr>
            <a:spLocks noChangeShapeType="1"/>
          </p:cNvSpPr>
          <p:nvPr/>
        </p:nvSpPr>
        <p:spPr bwMode="auto">
          <a:xfrm flipH="1" flipV="1">
            <a:off x="8647113" y="2743200"/>
            <a:ext cx="57150" cy="71438"/>
          </a:xfrm>
          <a:prstGeom prst="line">
            <a:avLst/>
          </a:prstGeom>
          <a:noFill/>
          <a:ln w="6350">
            <a:solidFill>
              <a:schemeClr val="tx1"/>
            </a:solidFill>
            <a:round/>
            <a:headEnd/>
            <a:tailEnd/>
          </a:ln>
        </p:spPr>
        <p:txBody>
          <a:bodyPr/>
          <a:lstStyle/>
          <a:p>
            <a:endParaRPr lang="ru-RU"/>
          </a:p>
        </p:txBody>
      </p:sp>
      <p:sp>
        <p:nvSpPr>
          <p:cNvPr id="12389" name="Text Box 101"/>
          <p:cNvSpPr txBox="1">
            <a:spLocks noChangeArrowheads="1"/>
          </p:cNvSpPr>
          <p:nvPr/>
        </p:nvSpPr>
        <p:spPr bwMode="auto">
          <a:xfrm>
            <a:off x="8448675" y="2846388"/>
            <a:ext cx="358775"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r>
              <a:rPr lang="en-US" b="1" baseline="-25000">
                <a:latin typeface="Times New Roman" pitchFamily="18" charset="0"/>
              </a:rPr>
              <a:t>2</a:t>
            </a:r>
            <a:endParaRPr lang="ru-RU" b="1">
              <a:latin typeface="Times New Roman" pitchFamily="18" charset="0"/>
            </a:endParaRPr>
          </a:p>
        </p:txBody>
      </p:sp>
      <p:sp>
        <p:nvSpPr>
          <p:cNvPr id="12390" name="Text Box 102"/>
          <p:cNvSpPr txBox="1">
            <a:spLocks noChangeArrowheads="1"/>
          </p:cNvSpPr>
          <p:nvPr/>
        </p:nvSpPr>
        <p:spPr bwMode="auto">
          <a:xfrm>
            <a:off x="7812088" y="2657475"/>
            <a:ext cx="358775" cy="366713"/>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r>
              <a:rPr lang="en-US" b="1" baseline="-25000">
                <a:latin typeface="Times New Roman" pitchFamily="18" charset="0"/>
              </a:rPr>
              <a:t>1</a:t>
            </a:r>
            <a:endParaRPr lang="ru-RU" b="1">
              <a:latin typeface="Times New Roman" pitchFamily="18" charset="0"/>
            </a:endParaRPr>
          </a:p>
        </p:txBody>
      </p:sp>
      <p:sp>
        <p:nvSpPr>
          <p:cNvPr id="12394" name="Text Box 106"/>
          <p:cNvSpPr txBox="1">
            <a:spLocks noChangeArrowheads="1"/>
          </p:cNvSpPr>
          <p:nvPr/>
        </p:nvSpPr>
        <p:spPr bwMode="auto">
          <a:xfrm>
            <a:off x="7413625" y="2541588"/>
            <a:ext cx="287338"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h</a:t>
            </a:r>
            <a:endParaRPr lang="ru-RU" b="1" i="1">
              <a:latin typeface="Times New Roman" pitchFamily="18" charset="0"/>
            </a:endParaRPr>
          </a:p>
        </p:txBody>
      </p:sp>
      <p:sp>
        <p:nvSpPr>
          <p:cNvPr id="12395" name="Freeform 107" descr="25%"/>
          <p:cNvSpPr>
            <a:spLocks/>
          </p:cNvSpPr>
          <p:nvPr/>
        </p:nvSpPr>
        <p:spPr bwMode="auto">
          <a:xfrm>
            <a:off x="7380288" y="3573463"/>
            <a:ext cx="1298575" cy="215900"/>
          </a:xfrm>
          <a:custGeom>
            <a:avLst/>
            <a:gdLst>
              <a:gd name="T0" fmla="*/ 2 w 818"/>
              <a:gd name="T1" fmla="*/ 136 h 136"/>
              <a:gd name="T2" fmla="*/ 138 w 818"/>
              <a:gd name="T3" fmla="*/ 0 h 136"/>
              <a:gd name="T4" fmla="*/ 818 w 818"/>
              <a:gd name="T5" fmla="*/ 0 h 136"/>
              <a:gd name="T6" fmla="*/ 678 w 818"/>
              <a:gd name="T7" fmla="*/ 136 h 136"/>
              <a:gd name="T8" fmla="*/ 0 w 818"/>
              <a:gd name="T9" fmla="*/ 136 h 136"/>
              <a:gd name="T10" fmla="*/ 0 60000 65536"/>
              <a:gd name="T11" fmla="*/ 0 60000 65536"/>
              <a:gd name="T12" fmla="*/ 0 60000 65536"/>
              <a:gd name="T13" fmla="*/ 0 60000 65536"/>
              <a:gd name="T14" fmla="*/ 0 60000 65536"/>
              <a:gd name="T15" fmla="*/ 0 w 818"/>
              <a:gd name="T16" fmla="*/ 0 h 136"/>
              <a:gd name="T17" fmla="*/ 818 w 818"/>
              <a:gd name="T18" fmla="*/ 136 h 136"/>
            </a:gdLst>
            <a:ahLst/>
            <a:cxnLst>
              <a:cxn ang="T10">
                <a:pos x="T0" y="T1"/>
              </a:cxn>
              <a:cxn ang="T11">
                <a:pos x="T2" y="T3"/>
              </a:cxn>
              <a:cxn ang="T12">
                <a:pos x="T4" y="T5"/>
              </a:cxn>
              <a:cxn ang="T13">
                <a:pos x="T6" y="T7"/>
              </a:cxn>
              <a:cxn ang="T14">
                <a:pos x="T8" y="T9"/>
              </a:cxn>
            </a:cxnLst>
            <a:rect l="T15" t="T16" r="T17" b="T18"/>
            <a:pathLst>
              <a:path w="818" h="136">
                <a:moveTo>
                  <a:pt x="2" y="136"/>
                </a:moveTo>
                <a:lnTo>
                  <a:pt x="138" y="0"/>
                </a:lnTo>
                <a:lnTo>
                  <a:pt x="818" y="0"/>
                </a:lnTo>
                <a:lnTo>
                  <a:pt x="678" y="136"/>
                </a:lnTo>
                <a:lnTo>
                  <a:pt x="0" y="136"/>
                </a:lnTo>
              </a:path>
            </a:pathLst>
          </a:custGeom>
          <a:pattFill prst="pct25">
            <a:fgClr>
              <a:schemeClr val="accent1"/>
            </a:fgClr>
            <a:bgClr>
              <a:schemeClr val="bg1"/>
            </a:bgClr>
          </a:pattFill>
          <a:ln w="22225" cmpd="sng">
            <a:solidFill>
              <a:schemeClr val="tx1"/>
            </a:solidFill>
            <a:round/>
            <a:headEnd/>
            <a:tailEnd/>
          </a:ln>
        </p:spPr>
        <p:txBody>
          <a:bodyPr/>
          <a:lstStyle/>
          <a:p>
            <a:endParaRPr lang="ru-RU"/>
          </a:p>
        </p:txBody>
      </p:sp>
      <p:sp>
        <p:nvSpPr>
          <p:cNvPr id="12396" name="Line 108"/>
          <p:cNvSpPr>
            <a:spLocks noChangeShapeType="1"/>
          </p:cNvSpPr>
          <p:nvPr/>
        </p:nvSpPr>
        <p:spPr bwMode="auto">
          <a:xfrm>
            <a:off x="7380288" y="3536950"/>
            <a:ext cx="0" cy="252413"/>
          </a:xfrm>
          <a:prstGeom prst="line">
            <a:avLst/>
          </a:prstGeom>
          <a:noFill/>
          <a:ln w="6350">
            <a:solidFill>
              <a:schemeClr val="tx1"/>
            </a:solidFill>
            <a:prstDash val="dash"/>
            <a:round/>
            <a:headEnd/>
            <a:tailEnd/>
          </a:ln>
        </p:spPr>
        <p:txBody>
          <a:bodyPr/>
          <a:lstStyle/>
          <a:p>
            <a:endParaRPr lang="ru-RU"/>
          </a:p>
        </p:txBody>
      </p:sp>
      <p:sp>
        <p:nvSpPr>
          <p:cNvPr id="12397" name="Line 109"/>
          <p:cNvSpPr>
            <a:spLocks noChangeShapeType="1"/>
          </p:cNvSpPr>
          <p:nvPr/>
        </p:nvSpPr>
        <p:spPr bwMode="auto">
          <a:xfrm>
            <a:off x="8459788" y="3249613"/>
            <a:ext cx="0" cy="539750"/>
          </a:xfrm>
          <a:prstGeom prst="line">
            <a:avLst/>
          </a:prstGeom>
          <a:noFill/>
          <a:ln w="6350">
            <a:solidFill>
              <a:schemeClr val="tx1"/>
            </a:solidFill>
            <a:prstDash val="dash"/>
            <a:round/>
            <a:headEnd/>
            <a:tailEnd/>
          </a:ln>
        </p:spPr>
        <p:txBody>
          <a:bodyPr/>
          <a:lstStyle/>
          <a:p>
            <a:endParaRPr lang="ru-RU"/>
          </a:p>
        </p:txBody>
      </p:sp>
      <p:sp>
        <p:nvSpPr>
          <p:cNvPr id="12398" name="Line 110"/>
          <p:cNvSpPr>
            <a:spLocks noChangeShapeType="1"/>
          </p:cNvSpPr>
          <p:nvPr/>
        </p:nvSpPr>
        <p:spPr bwMode="auto">
          <a:xfrm>
            <a:off x="8689975" y="3252788"/>
            <a:ext cx="0" cy="309562"/>
          </a:xfrm>
          <a:prstGeom prst="line">
            <a:avLst/>
          </a:prstGeom>
          <a:noFill/>
          <a:ln w="6350">
            <a:solidFill>
              <a:schemeClr val="tx1"/>
            </a:solidFill>
            <a:prstDash val="dash"/>
            <a:round/>
            <a:headEnd/>
            <a:tailEnd/>
          </a:ln>
        </p:spPr>
        <p:txBody>
          <a:bodyPr/>
          <a:lstStyle/>
          <a:p>
            <a:endParaRPr lang="ru-RU"/>
          </a:p>
        </p:txBody>
      </p:sp>
      <p:sp>
        <p:nvSpPr>
          <p:cNvPr id="12399" name="Text Box 111"/>
          <p:cNvSpPr txBox="1">
            <a:spLocks noChangeArrowheads="1"/>
          </p:cNvSpPr>
          <p:nvPr/>
        </p:nvSpPr>
        <p:spPr bwMode="auto">
          <a:xfrm>
            <a:off x="287338" y="1327150"/>
            <a:ext cx="4500562" cy="667875"/>
          </a:xfrm>
          <a:prstGeom prst="rect">
            <a:avLst/>
          </a:prstGeom>
          <a:noFill/>
          <a:ln w="9525">
            <a:noFill/>
            <a:miter lim="800000"/>
            <a:headEnd/>
            <a:tailEnd/>
          </a:ln>
        </p:spPr>
        <p:txBody>
          <a:bodyPr>
            <a:spAutoFit/>
          </a:bodyPr>
          <a:lstStyle/>
          <a:p>
            <a:pPr algn="ctr">
              <a:lnSpc>
                <a:spcPct val="85000"/>
              </a:lnSpc>
            </a:pPr>
            <a:r>
              <a:rPr lang="ru-RU" sz="2400" dirty="0" smtClean="0">
                <a:latin typeface="Arial Black" pitchFamily="34" charset="0"/>
              </a:rPr>
              <a:t>Б и </a:t>
            </a:r>
            <a:r>
              <a:rPr lang="ru-RU" sz="2400" dirty="0" err="1" smtClean="0">
                <a:latin typeface="Arial Black" pitchFamily="34" charset="0"/>
              </a:rPr>
              <a:t>р</a:t>
            </a:r>
            <a:r>
              <a:rPr lang="ru-RU" sz="2400" dirty="0" smtClean="0">
                <a:latin typeface="Arial Black" pitchFamily="34" charset="0"/>
              </a:rPr>
              <a:t>   </a:t>
            </a:r>
            <a:r>
              <a:rPr lang="ru-RU" sz="2400" dirty="0" err="1" smtClean="0">
                <a:latin typeface="Arial Black" pitchFamily="34" charset="0"/>
              </a:rPr>
              <a:t>ў</a:t>
            </a:r>
            <a:r>
              <a:rPr lang="ru-RU" sz="2400" dirty="0" smtClean="0">
                <a:latin typeface="Arial Black" pitchFamily="34" charset="0"/>
              </a:rPr>
              <a:t> л ч а м л и</a:t>
            </a:r>
            <a:endParaRPr lang="ru-RU" sz="2400" dirty="0">
              <a:latin typeface="Arial Black" pitchFamily="34" charset="0"/>
            </a:endParaRPr>
          </a:p>
          <a:p>
            <a:pPr>
              <a:lnSpc>
                <a:spcPct val="85000"/>
              </a:lnSpc>
            </a:pPr>
            <a:r>
              <a:rPr lang="ru-RU" sz="2000" dirty="0" smtClean="0">
                <a:latin typeface="Arial Black" pitchFamily="34" charset="0"/>
              </a:rPr>
              <a:t>  </a:t>
            </a:r>
            <a:r>
              <a:rPr lang="ru-RU" sz="2000" dirty="0" err="1" smtClean="0">
                <a:latin typeface="Arial Black" pitchFamily="34" charset="0"/>
              </a:rPr>
              <a:t>(тўғри ва</a:t>
            </a:r>
            <a:r>
              <a:rPr lang="ru-RU" sz="2000" dirty="0" smtClean="0">
                <a:latin typeface="Arial Black" pitchFamily="34" charset="0"/>
              </a:rPr>
              <a:t> </a:t>
            </a:r>
            <a:r>
              <a:rPr lang="ru-RU" sz="2000" dirty="0" err="1" smtClean="0">
                <a:latin typeface="Arial Black" pitchFamily="34" charset="0"/>
              </a:rPr>
              <a:t>эгри</a:t>
            </a:r>
            <a:r>
              <a:rPr lang="ru-RU" sz="2000" dirty="0" smtClean="0">
                <a:latin typeface="Arial Black" pitchFamily="34" charset="0"/>
              </a:rPr>
              <a:t> </a:t>
            </a:r>
            <a:r>
              <a:rPr lang="ru-RU" sz="2000" dirty="0" err="1" smtClean="0">
                <a:latin typeface="Arial Black" pitchFamily="34" charset="0"/>
              </a:rPr>
              <a:t>стерженлар</a:t>
            </a:r>
            <a:r>
              <a:rPr lang="ru-RU" sz="2000" dirty="0" smtClean="0">
                <a:latin typeface="Arial Black" pitchFamily="34" charset="0"/>
              </a:rPr>
              <a:t>)</a:t>
            </a:r>
            <a:endParaRPr lang="ru-RU" sz="2000" dirty="0">
              <a:latin typeface="Arial Black" pitchFamily="34" charset="0"/>
            </a:endParaRPr>
          </a:p>
        </p:txBody>
      </p:sp>
      <p:sp>
        <p:nvSpPr>
          <p:cNvPr id="12400" name="Text Box 112"/>
          <p:cNvSpPr txBox="1">
            <a:spLocks noChangeArrowheads="1"/>
          </p:cNvSpPr>
          <p:nvPr/>
        </p:nvSpPr>
        <p:spPr bwMode="auto">
          <a:xfrm>
            <a:off x="4608513" y="1327150"/>
            <a:ext cx="4500562" cy="667875"/>
          </a:xfrm>
          <a:prstGeom prst="rect">
            <a:avLst/>
          </a:prstGeom>
          <a:noFill/>
          <a:ln w="9525">
            <a:noFill/>
            <a:miter lim="800000"/>
            <a:headEnd/>
            <a:tailEnd/>
          </a:ln>
        </p:spPr>
        <p:txBody>
          <a:bodyPr>
            <a:spAutoFit/>
          </a:bodyPr>
          <a:lstStyle/>
          <a:p>
            <a:pPr algn="ctr">
              <a:lnSpc>
                <a:spcPct val="85000"/>
              </a:lnSpc>
            </a:pPr>
            <a:r>
              <a:rPr lang="ru-RU" sz="2400" dirty="0" smtClean="0">
                <a:latin typeface="Arial Black" pitchFamily="34" charset="0"/>
              </a:rPr>
              <a:t>И к </a:t>
            </a:r>
            <a:r>
              <a:rPr lang="ru-RU" sz="2400" dirty="0" err="1" smtClean="0">
                <a:latin typeface="Arial Black" pitchFamily="34" charset="0"/>
              </a:rPr>
              <a:t>к</a:t>
            </a:r>
            <a:r>
              <a:rPr lang="ru-RU" sz="2400" dirty="0" smtClean="0">
                <a:latin typeface="Arial Black" pitchFamily="34" charset="0"/>
              </a:rPr>
              <a:t> и   </a:t>
            </a:r>
            <a:r>
              <a:rPr lang="ru-RU" sz="2400" dirty="0" err="1" smtClean="0">
                <a:latin typeface="Arial Black" pitchFamily="34" charset="0"/>
              </a:rPr>
              <a:t>ў</a:t>
            </a:r>
            <a:r>
              <a:rPr lang="ru-RU" sz="2400" dirty="0" smtClean="0">
                <a:latin typeface="Arial Black" pitchFamily="34" charset="0"/>
              </a:rPr>
              <a:t> л ч а м л и</a:t>
            </a:r>
            <a:endParaRPr lang="ru-RU" sz="2400" dirty="0">
              <a:latin typeface="Arial Black" pitchFamily="34" charset="0"/>
            </a:endParaRPr>
          </a:p>
          <a:p>
            <a:pPr>
              <a:lnSpc>
                <a:spcPct val="85000"/>
              </a:lnSpc>
            </a:pPr>
            <a:r>
              <a:rPr lang="ru-RU" sz="2000" dirty="0" smtClean="0">
                <a:latin typeface="Arial Black" pitchFamily="34" charset="0"/>
              </a:rPr>
              <a:t>      </a:t>
            </a:r>
            <a:r>
              <a:rPr lang="ru-RU" sz="2000" dirty="0" err="1" smtClean="0">
                <a:latin typeface="Arial Black" pitchFamily="34" charset="0"/>
              </a:rPr>
              <a:t>(қобиқ ва</a:t>
            </a:r>
            <a:r>
              <a:rPr lang="ru-RU" sz="2000" dirty="0" smtClean="0">
                <a:latin typeface="Arial Black" pitchFamily="34" charset="0"/>
              </a:rPr>
              <a:t> </a:t>
            </a:r>
            <a:r>
              <a:rPr lang="ru-RU" sz="2000" dirty="0" err="1" smtClean="0">
                <a:latin typeface="Arial Black" pitchFamily="34" charset="0"/>
              </a:rPr>
              <a:t>пластинкалар</a:t>
            </a:r>
            <a:r>
              <a:rPr lang="ru-RU" sz="2000" dirty="0" smtClean="0">
                <a:latin typeface="Arial Black" pitchFamily="34" charset="0"/>
              </a:rPr>
              <a:t>)</a:t>
            </a:r>
            <a:endParaRPr lang="ru-RU" sz="2000" dirty="0">
              <a:latin typeface="Arial Black" pitchFamily="34" charset="0"/>
            </a:endParaRPr>
          </a:p>
        </p:txBody>
      </p:sp>
      <p:sp>
        <p:nvSpPr>
          <p:cNvPr id="12401" name="Text Box 113"/>
          <p:cNvSpPr txBox="1">
            <a:spLocks noChangeArrowheads="1"/>
          </p:cNvSpPr>
          <p:nvPr/>
        </p:nvSpPr>
        <p:spPr bwMode="auto">
          <a:xfrm>
            <a:off x="2339975" y="4279900"/>
            <a:ext cx="4500563" cy="667875"/>
          </a:xfrm>
          <a:prstGeom prst="rect">
            <a:avLst/>
          </a:prstGeom>
          <a:noFill/>
          <a:ln w="9525">
            <a:noFill/>
            <a:miter lim="800000"/>
            <a:headEnd/>
            <a:tailEnd/>
          </a:ln>
        </p:spPr>
        <p:txBody>
          <a:bodyPr>
            <a:spAutoFit/>
          </a:bodyPr>
          <a:lstStyle/>
          <a:p>
            <a:pPr>
              <a:lnSpc>
                <a:spcPct val="85000"/>
              </a:lnSpc>
            </a:pPr>
            <a:r>
              <a:rPr lang="ru-RU" sz="2400" dirty="0" smtClean="0">
                <a:latin typeface="Arial Black" pitchFamily="34" charset="0"/>
              </a:rPr>
              <a:t>          </a:t>
            </a:r>
            <a:r>
              <a:rPr lang="ru-RU" sz="2400" dirty="0" err="1" smtClean="0">
                <a:latin typeface="Arial Black" pitchFamily="34" charset="0"/>
              </a:rPr>
              <a:t>Уч</a:t>
            </a:r>
            <a:r>
              <a:rPr lang="ru-RU" sz="2400" dirty="0" smtClean="0">
                <a:latin typeface="Arial Black" pitchFamily="34" charset="0"/>
              </a:rPr>
              <a:t> </a:t>
            </a:r>
            <a:r>
              <a:rPr lang="ru-RU" sz="2400" dirty="0" err="1" smtClean="0">
                <a:latin typeface="Arial Black" pitchFamily="34" charset="0"/>
              </a:rPr>
              <a:t>ўлчамли</a:t>
            </a:r>
            <a:endParaRPr lang="ru-RU" sz="2400" dirty="0">
              <a:latin typeface="Arial Black" pitchFamily="34" charset="0"/>
            </a:endParaRPr>
          </a:p>
          <a:p>
            <a:pPr>
              <a:lnSpc>
                <a:spcPct val="85000"/>
              </a:lnSpc>
            </a:pPr>
            <a:r>
              <a:rPr lang="ru-RU" sz="2000" dirty="0" smtClean="0">
                <a:latin typeface="Arial Black" pitchFamily="34" charset="0"/>
              </a:rPr>
              <a:t>              (</a:t>
            </a:r>
            <a:r>
              <a:rPr lang="ru-RU" sz="2000" dirty="0" err="1" smtClean="0">
                <a:latin typeface="Arial Black" pitchFamily="34" charset="0"/>
              </a:rPr>
              <a:t>массивлар</a:t>
            </a:r>
            <a:r>
              <a:rPr lang="ru-RU" sz="2000" dirty="0" smtClean="0">
                <a:latin typeface="Arial Black" pitchFamily="34" charset="0"/>
              </a:rPr>
              <a:t>)</a:t>
            </a:r>
            <a:endParaRPr lang="ru-RU" sz="2000" dirty="0">
              <a:latin typeface="Arial Black" pitchFamily="34" charset="0"/>
            </a:endParaRPr>
          </a:p>
        </p:txBody>
      </p:sp>
      <p:sp>
        <p:nvSpPr>
          <p:cNvPr id="12402" name="Text Box 114"/>
          <p:cNvSpPr txBox="1">
            <a:spLocks noChangeArrowheads="1"/>
          </p:cNvSpPr>
          <p:nvPr/>
        </p:nvSpPr>
        <p:spPr bwMode="auto">
          <a:xfrm>
            <a:off x="1670050" y="3854450"/>
            <a:ext cx="2089150" cy="366713"/>
          </a:xfrm>
          <a:prstGeom prst="rect">
            <a:avLst/>
          </a:prstGeom>
          <a:noFill/>
          <a:ln w="9525">
            <a:noFill/>
            <a:miter lim="800000"/>
            <a:headEnd/>
            <a:tailEnd/>
          </a:ln>
        </p:spPr>
        <p:txBody>
          <a:bodyPr>
            <a:spAutoFit/>
          </a:bodyPr>
          <a:lstStyle/>
          <a:p>
            <a:pPr algn="just">
              <a:spcBef>
                <a:spcPct val="50000"/>
              </a:spcBef>
            </a:pPr>
            <a:r>
              <a:rPr lang="uz-Cyrl-UZ" b="1" dirty="0" smtClean="0"/>
              <a:t>  Ўқ чизиғи</a:t>
            </a:r>
            <a:endParaRPr lang="ru-RU" b="1" dirty="0"/>
          </a:p>
        </p:txBody>
      </p:sp>
      <p:sp>
        <p:nvSpPr>
          <p:cNvPr id="12403" name="Freeform 115"/>
          <p:cNvSpPr>
            <a:spLocks/>
          </p:cNvSpPr>
          <p:nvPr/>
        </p:nvSpPr>
        <p:spPr bwMode="auto">
          <a:xfrm>
            <a:off x="1173163" y="3446463"/>
            <a:ext cx="519112" cy="593725"/>
          </a:xfrm>
          <a:custGeom>
            <a:avLst/>
            <a:gdLst>
              <a:gd name="T0" fmla="*/ 0 w 327"/>
              <a:gd name="T1" fmla="*/ 0 h 380"/>
              <a:gd name="T2" fmla="*/ 81 w 327"/>
              <a:gd name="T3" fmla="*/ 110 h 380"/>
              <a:gd name="T4" fmla="*/ 141 w 327"/>
              <a:gd name="T5" fmla="*/ 266 h 380"/>
              <a:gd name="T6" fmla="*/ 237 w 327"/>
              <a:gd name="T7" fmla="*/ 356 h 380"/>
              <a:gd name="T8" fmla="*/ 327 w 327"/>
              <a:gd name="T9" fmla="*/ 380 h 380"/>
              <a:gd name="T10" fmla="*/ 0 60000 65536"/>
              <a:gd name="T11" fmla="*/ 0 60000 65536"/>
              <a:gd name="T12" fmla="*/ 0 60000 65536"/>
              <a:gd name="T13" fmla="*/ 0 60000 65536"/>
              <a:gd name="T14" fmla="*/ 0 60000 65536"/>
              <a:gd name="T15" fmla="*/ 0 w 327"/>
              <a:gd name="T16" fmla="*/ 0 h 380"/>
              <a:gd name="T17" fmla="*/ 327 w 327"/>
              <a:gd name="T18" fmla="*/ 380 h 380"/>
            </a:gdLst>
            <a:ahLst/>
            <a:cxnLst>
              <a:cxn ang="T10">
                <a:pos x="T0" y="T1"/>
              </a:cxn>
              <a:cxn ang="T11">
                <a:pos x="T2" y="T3"/>
              </a:cxn>
              <a:cxn ang="T12">
                <a:pos x="T4" y="T5"/>
              </a:cxn>
              <a:cxn ang="T13">
                <a:pos x="T6" y="T7"/>
              </a:cxn>
              <a:cxn ang="T14">
                <a:pos x="T8" y="T9"/>
              </a:cxn>
            </a:cxnLst>
            <a:rect l="T15" t="T16" r="T17" b="T18"/>
            <a:pathLst>
              <a:path w="327" h="380">
                <a:moveTo>
                  <a:pt x="0" y="0"/>
                </a:moveTo>
                <a:cubicBezTo>
                  <a:pt x="13" y="18"/>
                  <a:pt x="57" y="66"/>
                  <a:pt x="81" y="110"/>
                </a:cubicBezTo>
                <a:cubicBezTo>
                  <a:pt x="105" y="154"/>
                  <a:pt x="115" y="225"/>
                  <a:pt x="141" y="266"/>
                </a:cubicBezTo>
                <a:cubicBezTo>
                  <a:pt x="167" y="307"/>
                  <a:pt x="206" y="337"/>
                  <a:pt x="237" y="356"/>
                </a:cubicBezTo>
                <a:cubicBezTo>
                  <a:pt x="268" y="375"/>
                  <a:pt x="308" y="375"/>
                  <a:pt x="327" y="380"/>
                </a:cubicBezTo>
              </a:path>
            </a:pathLst>
          </a:custGeom>
          <a:noFill/>
          <a:ln w="6350" cmpd="sng">
            <a:solidFill>
              <a:schemeClr val="tx1"/>
            </a:solidFill>
            <a:round/>
            <a:headEnd type="stealth" w="sm" len="med"/>
            <a:tailEnd/>
          </a:ln>
        </p:spPr>
        <p:txBody>
          <a:bodyPr/>
          <a:lstStyle/>
          <a:p>
            <a:endParaRPr lang="ru-RU"/>
          </a:p>
        </p:txBody>
      </p:sp>
      <p:sp>
        <p:nvSpPr>
          <p:cNvPr id="12404" name="Freeform 116"/>
          <p:cNvSpPr>
            <a:spLocks/>
          </p:cNvSpPr>
          <p:nvPr/>
        </p:nvSpPr>
        <p:spPr bwMode="auto">
          <a:xfrm>
            <a:off x="3173413" y="3257550"/>
            <a:ext cx="390525" cy="676275"/>
          </a:xfrm>
          <a:custGeom>
            <a:avLst/>
            <a:gdLst>
              <a:gd name="T0" fmla="*/ 246 w 246"/>
              <a:gd name="T1" fmla="*/ 0 h 426"/>
              <a:gd name="T2" fmla="*/ 222 w 246"/>
              <a:gd name="T3" fmla="*/ 138 h 426"/>
              <a:gd name="T4" fmla="*/ 144 w 246"/>
              <a:gd name="T5" fmla="*/ 240 h 426"/>
              <a:gd name="T6" fmla="*/ 54 w 246"/>
              <a:gd name="T7" fmla="*/ 330 h 426"/>
              <a:gd name="T8" fmla="*/ 0 w 246"/>
              <a:gd name="T9" fmla="*/ 426 h 426"/>
              <a:gd name="T10" fmla="*/ 0 60000 65536"/>
              <a:gd name="T11" fmla="*/ 0 60000 65536"/>
              <a:gd name="T12" fmla="*/ 0 60000 65536"/>
              <a:gd name="T13" fmla="*/ 0 60000 65536"/>
              <a:gd name="T14" fmla="*/ 0 60000 65536"/>
              <a:gd name="T15" fmla="*/ 0 w 246"/>
              <a:gd name="T16" fmla="*/ 0 h 426"/>
              <a:gd name="T17" fmla="*/ 246 w 246"/>
              <a:gd name="T18" fmla="*/ 426 h 426"/>
            </a:gdLst>
            <a:ahLst/>
            <a:cxnLst>
              <a:cxn ang="T10">
                <a:pos x="T0" y="T1"/>
              </a:cxn>
              <a:cxn ang="T11">
                <a:pos x="T2" y="T3"/>
              </a:cxn>
              <a:cxn ang="T12">
                <a:pos x="T4" y="T5"/>
              </a:cxn>
              <a:cxn ang="T13">
                <a:pos x="T6" y="T7"/>
              </a:cxn>
              <a:cxn ang="T14">
                <a:pos x="T8" y="T9"/>
              </a:cxn>
            </a:cxnLst>
            <a:rect l="T15" t="T16" r="T17" b="T18"/>
            <a:pathLst>
              <a:path w="246" h="426">
                <a:moveTo>
                  <a:pt x="246" y="0"/>
                </a:moveTo>
                <a:cubicBezTo>
                  <a:pt x="242" y="23"/>
                  <a:pt x="239" y="98"/>
                  <a:pt x="222" y="138"/>
                </a:cubicBezTo>
                <a:cubicBezTo>
                  <a:pt x="205" y="178"/>
                  <a:pt x="172" y="208"/>
                  <a:pt x="144" y="240"/>
                </a:cubicBezTo>
                <a:cubicBezTo>
                  <a:pt x="116" y="272"/>
                  <a:pt x="78" y="299"/>
                  <a:pt x="54" y="330"/>
                </a:cubicBezTo>
                <a:cubicBezTo>
                  <a:pt x="30" y="361"/>
                  <a:pt x="11" y="406"/>
                  <a:pt x="0" y="426"/>
                </a:cubicBezTo>
              </a:path>
            </a:pathLst>
          </a:custGeom>
          <a:noFill/>
          <a:ln w="6350" cmpd="sng">
            <a:solidFill>
              <a:schemeClr val="tx1"/>
            </a:solidFill>
            <a:round/>
            <a:headEnd type="stealth" w="sm" len="med"/>
            <a:tailEnd type="none" w="med" len="med"/>
          </a:ln>
        </p:spPr>
        <p:txBody>
          <a:bodyPr/>
          <a:lstStyle/>
          <a:p>
            <a:endParaRPr lang="ru-RU"/>
          </a:p>
        </p:txBody>
      </p:sp>
      <p:sp>
        <p:nvSpPr>
          <p:cNvPr id="12405" name="Text Box 117"/>
          <p:cNvSpPr txBox="1">
            <a:spLocks noChangeArrowheads="1"/>
          </p:cNvSpPr>
          <p:nvPr/>
        </p:nvSpPr>
        <p:spPr bwMode="auto">
          <a:xfrm>
            <a:off x="1835150" y="1989138"/>
            <a:ext cx="1368425" cy="457200"/>
          </a:xfrm>
          <a:prstGeom prst="rect">
            <a:avLst/>
          </a:prstGeom>
          <a:noFill/>
          <a:ln w="9525">
            <a:noFill/>
            <a:miter lim="800000"/>
            <a:headEnd/>
            <a:tailEnd/>
          </a:ln>
        </p:spPr>
        <p:txBody>
          <a:bodyPr>
            <a:spAutoFit/>
          </a:bodyPr>
          <a:lstStyle/>
          <a:p>
            <a:pPr algn="just">
              <a:spcBef>
                <a:spcPct val="50000"/>
              </a:spcBef>
            </a:pPr>
            <a:r>
              <a:rPr lang="en-US" sz="2400" b="1" i="1">
                <a:latin typeface="Times New Roman" pitchFamily="18" charset="0"/>
              </a:rPr>
              <a:t>b</a:t>
            </a:r>
            <a:r>
              <a:rPr lang="ru-RU" sz="2400" b="1" i="1">
                <a:latin typeface="Times New Roman" pitchFamily="18" charset="0"/>
              </a:rPr>
              <a:t>,</a:t>
            </a:r>
            <a:r>
              <a:rPr lang="en-US" sz="2400" b="1" i="1">
                <a:latin typeface="Times New Roman" pitchFamily="18" charset="0"/>
              </a:rPr>
              <a:t> h &lt;&lt; l</a:t>
            </a:r>
            <a:endParaRPr lang="ru-RU" sz="2400" b="1" i="1">
              <a:latin typeface="Times New Roman" pitchFamily="18" charset="0"/>
            </a:endParaRPr>
          </a:p>
        </p:txBody>
      </p:sp>
      <p:sp>
        <p:nvSpPr>
          <p:cNvPr id="12406" name="Text Box 118"/>
          <p:cNvSpPr txBox="1">
            <a:spLocks noChangeArrowheads="1"/>
          </p:cNvSpPr>
          <p:nvPr/>
        </p:nvSpPr>
        <p:spPr bwMode="auto">
          <a:xfrm>
            <a:off x="6767513" y="2976563"/>
            <a:ext cx="1512887" cy="457200"/>
          </a:xfrm>
          <a:prstGeom prst="rect">
            <a:avLst/>
          </a:prstGeom>
          <a:noFill/>
          <a:ln w="9525">
            <a:noFill/>
            <a:miter lim="800000"/>
            <a:headEnd/>
            <a:tailEnd/>
          </a:ln>
        </p:spPr>
        <p:txBody>
          <a:bodyPr>
            <a:spAutoFit/>
          </a:bodyPr>
          <a:lstStyle/>
          <a:p>
            <a:pPr algn="just">
              <a:spcBef>
                <a:spcPct val="50000"/>
              </a:spcBef>
            </a:pPr>
            <a:r>
              <a:rPr lang="en-US" sz="2400" b="1" i="1">
                <a:latin typeface="Times New Roman" pitchFamily="18" charset="0"/>
              </a:rPr>
              <a:t>h &lt;&lt; l</a:t>
            </a:r>
            <a:r>
              <a:rPr lang="en-US" sz="2400" b="1" baseline="-25000">
                <a:latin typeface="Times New Roman" pitchFamily="18" charset="0"/>
              </a:rPr>
              <a:t>1 </a:t>
            </a:r>
            <a:r>
              <a:rPr lang="en-US" sz="2400" b="1">
                <a:latin typeface="Times New Roman" pitchFamily="18" charset="0"/>
              </a:rPr>
              <a:t>, </a:t>
            </a:r>
            <a:r>
              <a:rPr lang="en-US" sz="2400" b="1" i="1">
                <a:latin typeface="Times New Roman" pitchFamily="18" charset="0"/>
              </a:rPr>
              <a:t>l</a:t>
            </a:r>
            <a:r>
              <a:rPr lang="en-US" sz="2400" b="1" baseline="-25000">
                <a:latin typeface="Times New Roman" pitchFamily="18" charset="0"/>
              </a:rPr>
              <a:t>2</a:t>
            </a:r>
            <a:endParaRPr lang="ru-RU" sz="2400" b="1" baseline="-25000">
              <a:latin typeface="Times New Roman" pitchFamily="18" charset="0"/>
            </a:endParaRPr>
          </a:p>
        </p:txBody>
      </p:sp>
      <p:sp>
        <p:nvSpPr>
          <p:cNvPr id="12408" name="Freeform 120"/>
          <p:cNvSpPr>
            <a:spLocks/>
          </p:cNvSpPr>
          <p:nvPr/>
        </p:nvSpPr>
        <p:spPr bwMode="auto">
          <a:xfrm>
            <a:off x="7653338" y="3667125"/>
            <a:ext cx="320675" cy="266700"/>
          </a:xfrm>
          <a:custGeom>
            <a:avLst/>
            <a:gdLst>
              <a:gd name="T0" fmla="*/ 246 w 246"/>
              <a:gd name="T1" fmla="*/ 0 h 426"/>
              <a:gd name="T2" fmla="*/ 222 w 246"/>
              <a:gd name="T3" fmla="*/ 138 h 426"/>
              <a:gd name="T4" fmla="*/ 144 w 246"/>
              <a:gd name="T5" fmla="*/ 240 h 426"/>
              <a:gd name="T6" fmla="*/ 54 w 246"/>
              <a:gd name="T7" fmla="*/ 330 h 426"/>
              <a:gd name="T8" fmla="*/ 0 w 246"/>
              <a:gd name="T9" fmla="*/ 426 h 426"/>
              <a:gd name="T10" fmla="*/ 0 60000 65536"/>
              <a:gd name="T11" fmla="*/ 0 60000 65536"/>
              <a:gd name="T12" fmla="*/ 0 60000 65536"/>
              <a:gd name="T13" fmla="*/ 0 60000 65536"/>
              <a:gd name="T14" fmla="*/ 0 60000 65536"/>
              <a:gd name="T15" fmla="*/ 0 w 246"/>
              <a:gd name="T16" fmla="*/ 0 h 426"/>
              <a:gd name="T17" fmla="*/ 246 w 246"/>
              <a:gd name="T18" fmla="*/ 426 h 426"/>
            </a:gdLst>
            <a:ahLst/>
            <a:cxnLst>
              <a:cxn ang="T10">
                <a:pos x="T0" y="T1"/>
              </a:cxn>
              <a:cxn ang="T11">
                <a:pos x="T2" y="T3"/>
              </a:cxn>
              <a:cxn ang="T12">
                <a:pos x="T4" y="T5"/>
              </a:cxn>
              <a:cxn ang="T13">
                <a:pos x="T6" y="T7"/>
              </a:cxn>
              <a:cxn ang="T14">
                <a:pos x="T8" y="T9"/>
              </a:cxn>
            </a:cxnLst>
            <a:rect l="T15" t="T16" r="T17" b="T18"/>
            <a:pathLst>
              <a:path w="246" h="426">
                <a:moveTo>
                  <a:pt x="246" y="0"/>
                </a:moveTo>
                <a:cubicBezTo>
                  <a:pt x="242" y="23"/>
                  <a:pt x="239" y="98"/>
                  <a:pt x="222" y="138"/>
                </a:cubicBezTo>
                <a:cubicBezTo>
                  <a:pt x="205" y="178"/>
                  <a:pt x="172" y="208"/>
                  <a:pt x="144" y="240"/>
                </a:cubicBezTo>
                <a:cubicBezTo>
                  <a:pt x="116" y="272"/>
                  <a:pt x="78" y="299"/>
                  <a:pt x="54" y="330"/>
                </a:cubicBezTo>
                <a:cubicBezTo>
                  <a:pt x="30" y="361"/>
                  <a:pt x="11" y="406"/>
                  <a:pt x="0" y="426"/>
                </a:cubicBezTo>
              </a:path>
            </a:pathLst>
          </a:custGeom>
          <a:noFill/>
          <a:ln w="6350" cmpd="sng">
            <a:solidFill>
              <a:schemeClr val="tx1"/>
            </a:solidFill>
            <a:round/>
            <a:headEnd type="stealth" w="sm" len="med"/>
            <a:tailEnd type="none" w="med" len="med"/>
          </a:ln>
        </p:spPr>
        <p:txBody>
          <a:bodyPr/>
          <a:lstStyle/>
          <a:p>
            <a:endParaRPr lang="ru-RU"/>
          </a:p>
        </p:txBody>
      </p:sp>
      <p:sp>
        <p:nvSpPr>
          <p:cNvPr id="12409" name="Freeform 121"/>
          <p:cNvSpPr>
            <a:spLocks/>
          </p:cNvSpPr>
          <p:nvPr/>
        </p:nvSpPr>
        <p:spPr bwMode="auto">
          <a:xfrm>
            <a:off x="6084888" y="3529013"/>
            <a:ext cx="258762" cy="404812"/>
          </a:xfrm>
          <a:custGeom>
            <a:avLst/>
            <a:gdLst>
              <a:gd name="T0" fmla="*/ 0 w 163"/>
              <a:gd name="T1" fmla="*/ 0 h 255"/>
              <a:gd name="T2" fmla="*/ 56 w 163"/>
              <a:gd name="T3" fmla="*/ 79 h 255"/>
              <a:gd name="T4" fmla="*/ 97 w 163"/>
              <a:gd name="T5" fmla="*/ 190 h 255"/>
              <a:gd name="T6" fmla="*/ 163 w 163"/>
              <a:gd name="T7" fmla="*/ 255 h 255"/>
              <a:gd name="T8" fmla="*/ 0 60000 65536"/>
              <a:gd name="T9" fmla="*/ 0 60000 65536"/>
              <a:gd name="T10" fmla="*/ 0 60000 65536"/>
              <a:gd name="T11" fmla="*/ 0 60000 65536"/>
              <a:gd name="T12" fmla="*/ 0 w 163"/>
              <a:gd name="T13" fmla="*/ 0 h 255"/>
              <a:gd name="T14" fmla="*/ 163 w 163"/>
              <a:gd name="T15" fmla="*/ 255 h 255"/>
            </a:gdLst>
            <a:ahLst/>
            <a:cxnLst>
              <a:cxn ang="T8">
                <a:pos x="T0" y="T1"/>
              </a:cxn>
              <a:cxn ang="T9">
                <a:pos x="T2" y="T3"/>
              </a:cxn>
              <a:cxn ang="T10">
                <a:pos x="T4" y="T5"/>
              </a:cxn>
              <a:cxn ang="T11">
                <a:pos x="T6" y="T7"/>
              </a:cxn>
            </a:cxnLst>
            <a:rect l="T12" t="T13" r="T14" b="T15"/>
            <a:pathLst>
              <a:path w="163" h="255">
                <a:moveTo>
                  <a:pt x="0" y="0"/>
                </a:moveTo>
                <a:cubicBezTo>
                  <a:pt x="9" y="13"/>
                  <a:pt x="39" y="47"/>
                  <a:pt x="56" y="79"/>
                </a:cubicBezTo>
                <a:cubicBezTo>
                  <a:pt x="73" y="110"/>
                  <a:pt x="79" y="161"/>
                  <a:pt x="97" y="190"/>
                </a:cubicBezTo>
                <a:cubicBezTo>
                  <a:pt x="115" y="219"/>
                  <a:pt x="149" y="242"/>
                  <a:pt x="163" y="255"/>
                </a:cubicBezTo>
              </a:path>
            </a:pathLst>
          </a:custGeom>
          <a:noFill/>
          <a:ln w="6350" cmpd="sng">
            <a:solidFill>
              <a:schemeClr val="tx1"/>
            </a:solidFill>
            <a:round/>
            <a:headEnd type="stealth" w="sm" len="med"/>
            <a:tailEnd/>
          </a:ln>
        </p:spPr>
        <p:txBody>
          <a:bodyPr/>
          <a:lstStyle/>
          <a:p>
            <a:endParaRPr lang="ru-RU"/>
          </a:p>
        </p:txBody>
      </p:sp>
      <p:sp>
        <p:nvSpPr>
          <p:cNvPr id="12410" name="Text Box 122"/>
          <p:cNvSpPr txBox="1">
            <a:spLocks noChangeArrowheads="1"/>
          </p:cNvSpPr>
          <p:nvPr/>
        </p:nvSpPr>
        <p:spPr bwMode="auto">
          <a:xfrm>
            <a:off x="5516563" y="3854450"/>
            <a:ext cx="3022600" cy="369332"/>
          </a:xfrm>
          <a:prstGeom prst="rect">
            <a:avLst/>
          </a:prstGeom>
          <a:noFill/>
          <a:ln w="9525">
            <a:noFill/>
            <a:miter lim="800000"/>
            <a:headEnd/>
            <a:tailEnd/>
          </a:ln>
        </p:spPr>
        <p:txBody>
          <a:bodyPr>
            <a:spAutoFit/>
          </a:bodyPr>
          <a:lstStyle/>
          <a:p>
            <a:pPr algn="just">
              <a:spcBef>
                <a:spcPct val="50000"/>
              </a:spcBef>
            </a:pPr>
            <a:r>
              <a:rPr lang="ru-RU" b="1" dirty="0" smtClean="0"/>
              <a:t>       </a:t>
            </a:r>
            <a:r>
              <a:rPr lang="ru-RU" b="1" dirty="0" err="1" smtClean="0"/>
              <a:t>Ўрта</a:t>
            </a:r>
            <a:r>
              <a:rPr lang="ru-RU" b="1" dirty="0" smtClean="0"/>
              <a:t> </a:t>
            </a:r>
            <a:r>
              <a:rPr lang="ru-RU" b="1" dirty="0" err="1" smtClean="0"/>
              <a:t>текислиги</a:t>
            </a:r>
            <a:endParaRPr lang="ru-RU" b="1" dirty="0"/>
          </a:p>
        </p:txBody>
      </p:sp>
      <p:sp>
        <p:nvSpPr>
          <p:cNvPr id="12411" name="Freeform 123" descr="25%"/>
          <p:cNvSpPr>
            <a:spLocks/>
          </p:cNvSpPr>
          <p:nvPr/>
        </p:nvSpPr>
        <p:spPr bwMode="auto">
          <a:xfrm>
            <a:off x="3636963" y="5300663"/>
            <a:ext cx="1150937" cy="792162"/>
          </a:xfrm>
          <a:custGeom>
            <a:avLst/>
            <a:gdLst>
              <a:gd name="T0" fmla="*/ 0 w 725"/>
              <a:gd name="T1" fmla="*/ 499 h 499"/>
              <a:gd name="T2" fmla="*/ 0 w 725"/>
              <a:gd name="T3" fmla="*/ 363 h 499"/>
              <a:gd name="T4" fmla="*/ 136 w 725"/>
              <a:gd name="T5" fmla="*/ 363 h 499"/>
              <a:gd name="T6" fmla="*/ 136 w 725"/>
              <a:gd name="T7" fmla="*/ 0 h 499"/>
              <a:gd name="T8" fmla="*/ 408 w 725"/>
              <a:gd name="T9" fmla="*/ 0 h 499"/>
              <a:gd name="T10" fmla="*/ 589 w 725"/>
              <a:gd name="T11" fmla="*/ 363 h 499"/>
              <a:gd name="T12" fmla="*/ 725 w 725"/>
              <a:gd name="T13" fmla="*/ 363 h 499"/>
              <a:gd name="T14" fmla="*/ 725 w 725"/>
              <a:gd name="T15" fmla="*/ 499 h 499"/>
              <a:gd name="T16" fmla="*/ 0 w 725"/>
              <a:gd name="T17" fmla="*/ 499 h 4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5"/>
              <a:gd name="T28" fmla="*/ 0 h 499"/>
              <a:gd name="T29" fmla="*/ 725 w 725"/>
              <a:gd name="T30" fmla="*/ 499 h 4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5" h="499">
                <a:moveTo>
                  <a:pt x="0" y="499"/>
                </a:moveTo>
                <a:lnTo>
                  <a:pt x="0" y="363"/>
                </a:lnTo>
                <a:lnTo>
                  <a:pt x="136" y="363"/>
                </a:lnTo>
                <a:lnTo>
                  <a:pt x="136" y="0"/>
                </a:lnTo>
                <a:lnTo>
                  <a:pt x="408" y="0"/>
                </a:lnTo>
                <a:lnTo>
                  <a:pt x="589" y="363"/>
                </a:lnTo>
                <a:lnTo>
                  <a:pt x="725" y="363"/>
                </a:lnTo>
                <a:lnTo>
                  <a:pt x="725" y="499"/>
                </a:lnTo>
                <a:lnTo>
                  <a:pt x="0" y="499"/>
                </a:lnTo>
                <a:close/>
              </a:path>
            </a:pathLst>
          </a:custGeom>
          <a:pattFill prst="pct25">
            <a:fgClr>
              <a:schemeClr val="accent1"/>
            </a:fgClr>
            <a:bgClr>
              <a:schemeClr val="bg1"/>
            </a:bgClr>
          </a:pattFill>
          <a:ln w="19050" cmpd="sng">
            <a:solidFill>
              <a:schemeClr val="tx1"/>
            </a:solidFill>
            <a:round/>
            <a:headEnd/>
            <a:tailEnd/>
          </a:ln>
        </p:spPr>
        <p:txBody>
          <a:bodyPr/>
          <a:lstStyle/>
          <a:p>
            <a:endParaRPr lang="ru-RU"/>
          </a:p>
        </p:txBody>
      </p:sp>
      <p:sp>
        <p:nvSpPr>
          <p:cNvPr id="12412" name="Freeform 124"/>
          <p:cNvSpPr>
            <a:spLocks/>
          </p:cNvSpPr>
          <p:nvPr/>
        </p:nvSpPr>
        <p:spPr bwMode="auto">
          <a:xfrm>
            <a:off x="3852863" y="5013325"/>
            <a:ext cx="1295400" cy="863600"/>
          </a:xfrm>
          <a:custGeom>
            <a:avLst/>
            <a:gdLst>
              <a:gd name="T0" fmla="*/ 0 w 816"/>
              <a:gd name="T1" fmla="*/ 181 h 544"/>
              <a:gd name="T2" fmla="*/ 226 w 816"/>
              <a:gd name="T3" fmla="*/ 0 h 544"/>
              <a:gd name="T4" fmla="*/ 499 w 816"/>
              <a:gd name="T5" fmla="*/ 0 h 544"/>
              <a:gd name="T6" fmla="*/ 680 w 816"/>
              <a:gd name="T7" fmla="*/ 317 h 544"/>
              <a:gd name="T8" fmla="*/ 771 w 816"/>
              <a:gd name="T9" fmla="*/ 317 h 544"/>
              <a:gd name="T10" fmla="*/ 816 w 816"/>
              <a:gd name="T11" fmla="*/ 317 h 544"/>
              <a:gd name="T12" fmla="*/ 589 w 816"/>
              <a:gd name="T13" fmla="*/ 544 h 544"/>
              <a:gd name="T14" fmla="*/ 0 60000 65536"/>
              <a:gd name="T15" fmla="*/ 0 60000 65536"/>
              <a:gd name="T16" fmla="*/ 0 60000 65536"/>
              <a:gd name="T17" fmla="*/ 0 60000 65536"/>
              <a:gd name="T18" fmla="*/ 0 60000 65536"/>
              <a:gd name="T19" fmla="*/ 0 60000 65536"/>
              <a:gd name="T20" fmla="*/ 0 60000 65536"/>
              <a:gd name="T21" fmla="*/ 0 w 816"/>
              <a:gd name="T22" fmla="*/ 0 h 544"/>
              <a:gd name="T23" fmla="*/ 816 w 816"/>
              <a:gd name="T24" fmla="*/ 544 h 5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6" h="544">
                <a:moveTo>
                  <a:pt x="0" y="181"/>
                </a:moveTo>
                <a:lnTo>
                  <a:pt x="226" y="0"/>
                </a:lnTo>
                <a:lnTo>
                  <a:pt x="499" y="0"/>
                </a:lnTo>
                <a:lnTo>
                  <a:pt x="680" y="317"/>
                </a:lnTo>
                <a:lnTo>
                  <a:pt x="771" y="317"/>
                </a:lnTo>
                <a:lnTo>
                  <a:pt x="816" y="317"/>
                </a:lnTo>
                <a:lnTo>
                  <a:pt x="589" y="544"/>
                </a:lnTo>
              </a:path>
            </a:pathLst>
          </a:custGeom>
          <a:noFill/>
          <a:ln w="19050" cmpd="sng">
            <a:solidFill>
              <a:schemeClr val="tx1"/>
            </a:solidFill>
            <a:round/>
            <a:headEnd/>
            <a:tailEnd/>
          </a:ln>
        </p:spPr>
        <p:txBody>
          <a:bodyPr/>
          <a:lstStyle/>
          <a:p>
            <a:endParaRPr lang="ru-RU"/>
          </a:p>
        </p:txBody>
      </p:sp>
      <p:sp>
        <p:nvSpPr>
          <p:cNvPr id="12413" name="Line 125"/>
          <p:cNvSpPr>
            <a:spLocks noChangeShapeType="1"/>
          </p:cNvSpPr>
          <p:nvPr/>
        </p:nvSpPr>
        <p:spPr bwMode="auto">
          <a:xfrm flipH="1">
            <a:off x="4283075" y="5013325"/>
            <a:ext cx="360363" cy="287338"/>
          </a:xfrm>
          <a:prstGeom prst="line">
            <a:avLst/>
          </a:prstGeom>
          <a:noFill/>
          <a:ln w="19050">
            <a:solidFill>
              <a:schemeClr val="tx1"/>
            </a:solidFill>
            <a:round/>
            <a:headEnd/>
            <a:tailEnd/>
          </a:ln>
        </p:spPr>
        <p:txBody>
          <a:bodyPr/>
          <a:lstStyle/>
          <a:p>
            <a:endParaRPr lang="ru-RU"/>
          </a:p>
        </p:txBody>
      </p:sp>
      <p:sp>
        <p:nvSpPr>
          <p:cNvPr id="12416" name="Line 128"/>
          <p:cNvSpPr>
            <a:spLocks noChangeShapeType="1"/>
          </p:cNvSpPr>
          <p:nvPr/>
        </p:nvSpPr>
        <p:spPr bwMode="auto">
          <a:xfrm flipV="1">
            <a:off x="4572000" y="5516563"/>
            <a:ext cx="360363" cy="360362"/>
          </a:xfrm>
          <a:prstGeom prst="line">
            <a:avLst/>
          </a:prstGeom>
          <a:noFill/>
          <a:ln w="19050">
            <a:solidFill>
              <a:schemeClr val="tx1"/>
            </a:solidFill>
            <a:round/>
            <a:headEnd/>
            <a:tailEnd/>
          </a:ln>
        </p:spPr>
        <p:txBody>
          <a:bodyPr/>
          <a:lstStyle/>
          <a:p>
            <a:endParaRPr lang="ru-RU"/>
          </a:p>
        </p:txBody>
      </p:sp>
      <p:sp>
        <p:nvSpPr>
          <p:cNvPr id="12417" name="Freeform 129"/>
          <p:cNvSpPr>
            <a:spLocks/>
          </p:cNvSpPr>
          <p:nvPr/>
        </p:nvSpPr>
        <p:spPr bwMode="auto">
          <a:xfrm>
            <a:off x="4787900" y="5516563"/>
            <a:ext cx="360363" cy="576262"/>
          </a:xfrm>
          <a:custGeom>
            <a:avLst/>
            <a:gdLst>
              <a:gd name="T0" fmla="*/ 227 w 227"/>
              <a:gd name="T1" fmla="*/ 0 h 363"/>
              <a:gd name="T2" fmla="*/ 227 w 227"/>
              <a:gd name="T3" fmla="*/ 137 h 363"/>
              <a:gd name="T4" fmla="*/ 0 w 227"/>
              <a:gd name="T5" fmla="*/ 363 h 363"/>
              <a:gd name="T6" fmla="*/ 0 60000 65536"/>
              <a:gd name="T7" fmla="*/ 0 60000 65536"/>
              <a:gd name="T8" fmla="*/ 0 60000 65536"/>
              <a:gd name="T9" fmla="*/ 0 w 227"/>
              <a:gd name="T10" fmla="*/ 0 h 363"/>
              <a:gd name="T11" fmla="*/ 227 w 227"/>
              <a:gd name="T12" fmla="*/ 363 h 363"/>
            </a:gdLst>
            <a:ahLst/>
            <a:cxnLst>
              <a:cxn ang="T6">
                <a:pos x="T0" y="T1"/>
              </a:cxn>
              <a:cxn ang="T7">
                <a:pos x="T2" y="T3"/>
              </a:cxn>
              <a:cxn ang="T8">
                <a:pos x="T4" y="T5"/>
              </a:cxn>
            </a:cxnLst>
            <a:rect l="T9" t="T10" r="T11" b="T12"/>
            <a:pathLst>
              <a:path w="227" h="363">
                <a:moveTo>
                  <a:pt x="227" y="0"/>
                </a:moveTo>
                <a:lnTo>
                  <a:pt x="227" y="137"/>
                </a:lnTo>
                <a:lnTo>
                  <a:pt x="0" y="363"/>
                </a:lnTo>
              </a:path>
            </a:pathLst>
          </a:custGeom>
          <a:noFill/>
          <a:ln w="19050" cmpd="sng">
            <a:solidFill>
              <a:schemeClr val="tx1"/>
            </a:solidFill>
            <a:round/>
            <a:headEnd/>
            <a:tailEnd/>
          </a:ln>
        </p:spPr>
        <p:txBody>
          <a:bodyPr/>
          <a:lstStyle/>
          <a:p>
            <a:endParaRPr lang="ru-RU"/>
          </a:p>
        </p:txBody>
      </p:sp>
      <p:sp>
        <p:nvSpPr>
          <p:cNvPr id="12418" name="Line 130"/>
          <p:cNvSpPr>
            <a:spLocks noChangeShapeType="1"/>
          </p:cNvSpPr>
          <p:nvPr/>
        </p:nvSpPr>
        <p:spPr bwMode="auto">
          <a:xfrm>
            <a:off x="3635375" y="6092825"/>
            <a:ext cx="0" cy="503238"/>
          </a:xfrm>
          <a:prstGeom prst="line">
            <a:avLst/>
          </a:prstGeom>
          <a:noFill/>
          <a:ln w="6350">
            <a:solidFill>
              <a:schemeClr val="tx1"/>
            </a:solidFill>
            <a:round/>
            <a:headEnd/>
            <a:tailEnd/>
          </a:ln>
        </p:spPr>
        <p:txBody>
          <a:bodyPr/>
          <a:lstStyle/>
          <a:p>
            <a:endParaRPr lang="ru-RU"/>
          </a:p>
        </p:txBody>
      </p:sp>
      <p:sp>
        <p:nvSpPr>
          <p:cNvPr id="12419" name="Line 131"/>
          <p:cNvSpPr>
            <a:spLocks noChangeShapeType="1"/>
          </p:cNvSpPr>
          <p:nvPr/>
        </p:nvSpPr>
        <p:spPr bwMode="auto">
          <a:xfrm>
            <a:off x="4787900" y="6092825"/>
            <a:ext cx="0" cy="503238"/>
          </a:xfrm>
          <a:prstGeom prst="line">
            <a:avLst/>
          </a:prstGeom>
          <a:noFill/>
          <a:ln w="6350">
            <a:solidFill>
              <a:schemeClr val="tx1"/>
            </a:solidFill>
            <a:round/>
            <a:headEnd/>
            <a:tailEnd/>
          </a:ln>
        </p:spPr>
        <p:txBody>
          <a:bodyPr/>
          <a:lstStyle/>
          <a:p>
            <a:endParaRPr lang="ru-RU"/>
          </a:p>
        </p:txBody>
      </p:sp>
      <p:sp>
        <p:nvSpPr>
          <p:cNvPr id="12420" name="Line 132"/>
          <p:cNvSpPr>
            <a:spLocks noChangeShapeType="1"/>
          </p:cNvSpPr>
          <p:nvPr/>
        </p:nvSpPr>
        <p:spPr bwMode="auto">
          <a:xfrm>
            <a:off x="5148263" y="5734050"/>
            <a:ext cx="0" cy="503238"/>
          </a:xfrm>
          <a:prstGeom prst="line">
            <a:avLst/>
          </a:prstGeom>
          <a:noFill/>
          <a:ln w="6350">
            <a:solidFill>
              <a:schemeClr val="tx1"/>
            </a:solidFill>
            <a:round/>
            <a:headEnd/>
            <a:tailEnd/>
          </a:ln>
        </p:spPr>
        <p:txBody>
          <a:bodyPr/>
          <a:lstStyle/>
          <a:p>
            <a:endParaRPr lang="ru-RU"/>
          </a:p>
        </p:txBody>
      </p:sp>
      <p:sp>
        <p:nvSpPr>
          <p:cNvPr id="12421" name="Line 133"/>
          <p:cNvSpPr>
            <a:spLocks noChangeShapeType="1"/>
          </p:cNvSpPr>
          <p:nvPr/>
        </p:nvSpPr>
        <p:spPr bwMode="auto">
          <a:xfrm>
            <a:off x="4643438" y="5013325"/>
            <a:ext cx="1081087" cy="0"/>
          </a:xfrm>
          <a:prstGeom prst="line">
            <a:avLst/>
          </a:prstGeom>
          <a:noFill/>
          <a:ln w="6350">
            <a:solidFill>
              <a:schemeClr val="tx1"/>
            </a:solidFill>
            <a:round/>
            <a:headEnd/>
            <a:tailEnd/>
          </a:ln>
        </p:spPr>
        <p:txBody>
          <a:bodyPr/>
          <a:lstStyle/>
          <a:p>
            <a:endParaRPr lang="ru-RU"/>
          </a:p>
        </p:txBody>
      </p:sp>
      <p:sp>
        <p:nvSpPr>
          <p:cNvPr id="12422" name="Line 134"/>
          <p:cNvSpPr>
            <a:spLocks noChangeShapeType="1"/>
          </p:cNvSpPr>
          <p:nvPr/>
        </p:nvSpPr>
        <p:spPr bwMode="auto">
          <a:xfrm>
            <a:off x="5148263" y="5734050"/>
            <a:ext cx="576262" cy="0"/>
          </a:xfrm>
          <a:prstGeom prst="line">
            <a:avLst/>
          </a:prstGeom>
          <a:noFill/>
          <a:ln w="6350">
            <a:solidFill>
              <a:schemeClr val="tx1"/>
            </a:solidFill>
            <a:round/>
            <a:headEnd/>
            <a:tailEnd/>
          </a:ln>
        </p:spPr>
        <p:txBody>
          <a:bodyPr/>
          <a:lstStyle/>
          <a:p>
            <a:endParaRPr lang="ru-RU"/>
          </a:p>
        </p:txBody>
      </p:sp>
      <p:sp>
        <p:nvSpPr>
          <p:cNvPr id="12423" name="Line 135"/>
          <p:cNvSpPr>
            <a:spLocks noChangeShapeType="1"/>
          </p:cNvSpPr>
          <p:nvPr/>
        </p:nvSpPr>
        <p:spPr bwMode="auto">
          <a:xfrm>
            <a:off x="5651500" y="5013325"/>
            <a:ext cx="0" cy="720725"/>
          </a:xfrm>
          <a:prstGeom prst="line">
            <a:avLst/>
          </a:prstGeom>
          <a:noFill/>
          <a:ln w="6350">
            <a:solidFill>
              <a:schemeClr val="tx1"/>
            </a:solidFill>
            <a:round/>
            <a:headEnd/>
            <a:tailEnd/>
          </a:ln>
        </p:spPr>
        <p:txBody>
          <a:bodyPr/>
          <a:lstStyle/>
          <a:p>
            <a:endParaRPr lang="ru-RU"/>
          </a:p>
        </p:txBody>
      </p:sp>
      <p:sp>
        <p:nvSpPr>
          <p:cNvPr id="12424" name="Line 136"/>
          <p:cNvSpPr>
            <a:spLocks noChangeShapeType="1"/>
          </p:cNvSpPr>
          <p:nvPr/>
        </p:nvSpPr>
        <p:spPr bwMode="auto">
          <a:xfrm>
            <a:off x="3635375" y="6524625"/>
            <a:ext cx="1152525" cy="0"/>
          </a:xfrm>
          <a:prstGeom prst="line">
            <a:avLst/>
          </a:prstGeom>
          <a:noFill/>
          <a:ln w="6350">
            <a:solidFill>
              <a:schemeClr val="tx1"/>
            </a:solidFill>
            <a:round/>
            <a:headEnd/>
            <a:tailEnd/>
          </a:ln>
        </p:spPr>
        <p:txBody>
          <a:bodyPr/>
          <a:lstStyle/>
          <a:p>
            <a:endParaRPr lang="ru-RU"/>
          </a:p>
        </p:txBody>
      </p:sp>
      <p:sp>
        <p:nvSpPr>
          <p:cNvPr id="12425" name="Line 137"/>
          <p:cNvSpPr>
            <a:spLocks noChangeShapeType="1"/>
          </p:cNvSpPr>
          <p:nvPr/>
        </p:nvSpPr>
        <p:spPr bwMode="auto">
          <a:xfrm flipV="1">
            <a:off x="4787900" y="6164263"/>
            <a:ext cx="360363" cy="360362"/>
          </a:xfrm>
          <a:prstGeom prst="line">
            <a:avLst/>
          </a:prstGeom>
          <a:noFill/>
          <a:ln w="6350">
            <a:solidFill>
              <a:schemeClr val="tx1"/>
            </a:solidFill>
            <a:round/>
            <a:headEnd/>
            <a:tailEnd/>
          </a:ln>
        </p:spPr>
        <p:txBody>
          <a:bodyPr/>
          <a:lstStyle/>
          <a:p>
            <a:endParaRPr lang="ru-RU"/>
          </a:p>
        </p:txBody>
      </p:sp>
      <p:sp>
        <p:nvSpPr>
          <p:cNvPr id="12426" name="Line 138"/>
          <p:cNvSpPr>
            <a:spLocks noChangeShapeType="1"/>
          </p:cNvSpPr>
          <p:nvPr/>
        </p:nvSpPr>
        <p:spPr bwMode="auto">
          <a:xfrm flipH="1" flipV="1">
            <a:off x="5626100" y="4979988"/>
            <a:ext cx="57150" cy="71437"/>
          </a:xfrm>
          <a:prstGeom prst="line">
            <a:avLst/>
          </a:prstGeom>
          <a:noFill/>
          <a:ln w="6350">
            <a:solidFill>
              <a:schemeClr val="tx1"/>
            </a:solidFill>
            <a:round/>
            <a:headEnd/>
            <a:tailEnd/>
          </a:ln>
        </p:spPr>
        <p:txBody>
          <a:bodyPr/>
          <a:lstStyle/>
          <a:p>
            <a:endParaRPr lang="ru-RU"/>
          </a:p>
        </p:txBody>
      </p:sp>
      <p:sp>
        <p:nvSpPr>
          <p:cNvPr id="12427" name="Line 139"/>
          <p:cNvSpPr>
            <a:spLocks noChangeShapeType="1"/>
          </p:cNvSpPr>
          <p:nvPr/>
        </p:nvSpPr>
        <p:spPr bwMode="auto">
          <a:xfrm flipH="1" flipV="1">
            <a:off x="5116513" y="6127750"/>
            <a:ext cx="57150" cy="71438"/>
          </a:xfrm>
          <a:prstGeom prst="line">
            <a:avLst/>
          </a:prstGeom>
          <a:noFill/>
          <a:ln w="6350">
            <a:solidFill>
              <a:schemeClr val="tx1"/>
            </a:solidFill>
            <a:round/>
            <a:headEnd/>
            <a:tailEnd/>
          </a:ln>
        </p:spPr>
        <p:txBody>
          <a:bodyPr/>
          <a:lstStyle/>
          <a:p>
            <a:endParaRPr lang="ru-RU"/>
          </a:p>
        </p:txBody>
      </p:sp>
      <p:sp>
        <p:nvSpPr>
          <p:cNvPr id="12428" name="Line 140"/>
          <p:cNvSpPr>
            <a:spLocks noChangeShapeType="1"/>
          </p:cNvSpPr>
          <p:nvPr/>
        </p:nvSpPr>
        <p:spPr bwMode="auto">
          <a:xfrm flipH="1" flipV="1">
            <a:off x="4757738" y="6481763"/>
            <a:ext cx="57150" cy="71437"/>
          </a:xfrm>
          <a:prstGeom prst="line">
            <a:avLst/>
          </a:prstGeom>
          <a:noFill/>
          <a:ln w="6350">
            <a:solidFill>
              <a:schemeClr val="tx1"/>
            </a:solidFill>
            <a:round/>
            <a:headEnd/>
            <a:tailEnd/>
          </a:ln>
        </p:spPr>
        <p:txBody>
          <a:bodyPr/>
          <a:lstStyle/>
          <a:p>
            <a:endParaRPr lang="ru-RU"/>
          </a:p>
        </p:txBody>
      </p:sp>
      <p:sp>
        <p:nvSpPr>
          <p:cNvPr id="12429" name="Line 141"/>
          <p:cNvSpPr>
            <a:spLocks noChangeShapeType="1"/>
          </p:cNvSpPr>
          <p:nvPr/>
        </p:nvSpPr>
        <p:spPr bwMode="auto">
          <a:xfrm flipH="1" flipV="1">
            <a:off x="5619750" y="5695950"/>
            <a:ext cx="57150" cy="71438"/>
          </a:xfrm>
          <a:prstGeom prst="line">
            <a:avLst/>
          </a:prstGeom>
          <a:noFill/>
          <a:ln w="6350">
            <a:solidFill>
              <a:schemeClr val="tx1"/>
            </a:solidFill>
            <a:round/>
            <a:headEnd/>
            <a:tailEnd/>
          </a:ln>
        </p:spPr>
        <p:txBody>
          <a:bodyPr/>
          <a:lstStyle/>
          <a:p>
            <a:endParaRPr lang="ru-RU"/>
          </a:p>
        </p:txBody>
      </p:sp>
      <p:sp>
        <p:nvSpPr>
          <p:cNvPr id="12430" name="Line 142"/>
          <p:cNvSpPr>
            <a:spLocks noChangeShapeType="1"/>
          </p:cNvSpPr>
          <p:nvPr/>
        </p:nvSpPr>
        <p:spPr bwMode="auto">
          <a:xfrm flipH="1" flipV="1">
            <a:off x="3606800" y="6488113"/>
            <a:ext cx="57150" cy="71437"/>
          </a:xfrm>
          <a:prstGeom prst="line">
            <a:avLst/>
          </a:prstGeom>
          <a:noFill/>
          <a:ln w="6350">
            <a:solidFill>
              <a:schemeClr val="tx1"/>
            </a:solidFill>
            <a:round/>
            <a:headEnd/>
            <a:tailEnd/>
          </a:ln>
        </p:spPr>
        <p:txBody>
          <a:bodyPr/>
          <a:lstStyle/>
          <a:p>
            <a:endParaRPr lang="ru-RU"/>
          </a:p>
        </p:txBody>
      </p:sp>
      <p:sp>
        <p:nvSpPr>
          <p:cNvPr id="12431" name="Text Box 143"/>
          <p:cNvSpPr txBox="1">
            <a:spLocks noChangeArrowheads="1"/>
          </p:cNvSpPr>
          <p:nvPr/>
        </p:nvSpPr>
        <p:spPr bwMode="auto">
          <a:xfrm>
            <a:off x="4799013" y="6021388"/>
            <a:ext cx="287337"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l</a:t>
            </a:r>
            <a:endParaRPr lang="ru-RU" b="1" i="1">
              <a:latin typeface="Times New Roman" pitchFamily="18" charset="0"/>
            </a:endParaRPr>
          </a:p>
        </p:txBody>
      </p:sp>
      <p:sp>
        <p:nvSpPr>
          <p:cNvPr id="12432" name="Text Box 144"/>
          <p:cNvSpPr txBox="1">
            <a:spLocks noChangeArrowheads="1"/>
          </p:cNvSpPr>
          <p:nvPr/>
        </p:nvSpPr>
        <p:spPr bwMode="auto">
          <a:xfrm>
            <a:off x="4067175" y="6211888"/>
            <a:ext cx="287338" cy="366712"/>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b</a:t>
            </a:r>
            <a:endParaRPr lang="ru-RU" b="1" i="1">
              <a:latin typeface="Times New Roman" pitchFamily="18" charset="0"/>
            </a:endParaRPr>
          </a:p>
        </p:txBody>
      </p:sp>
      <p:sp>
        <p:nvSpPr>
          <p:cNvPr id="12433" name="Text Box 145"/>
          <p:cNvSpPr txBox="1">
            <a:spLocks noChangeArrowheads="1"/>
          </p:cNvSpPr>
          <p:nvPr/>
        </p:nvSpPr>
        <p:spPr bwMode="auto">
          <a:xfrm>
            <a:off x="5627688" y="5153025"/>
            <a:ext cx="287337" cy="366713"/>
          </a:xfrm>
          <a:prstGeom prst="rect">
            <a:avLst/>
          </a:prstGeom>
          <a:noFill/>
          <a:ln w="9525">
            <a:noFill/>
            <a:miter lim="800000"/>
            <a:headEnd/>
            <a:tailEnd/>
          </a:ln>
        </p:spPr>
        <p:txBody>
          <a:bodyPr>
            <a:spAutoFit/>
          </a:bodyPr>
          <a:lstStyle/>
          <a:p>
            <a:pPr>
              <a:spcBef>
                <a:spcPct val="50000"/>
              </a:spcBef>
            </a:pPr>
            <a:r>
              <a:rPr lang="en-US" b="1" i="1">
                <a:latin typeface="Times New Roman" pitchFamily="18" charset="0"/>
              </a:rPr>
              <a:t>h</a:t>
            </a:r>
            <a:endParaRPr lang="ru-RU" b="1" i="1">
              <a:latin typeface="Times New Roman" pitchFamily="18" charset="0"/>
            </a:endParaRPr>
          </a:p>
        </p:txBody>
      </p:sp>
      <p:sp>
        <p:nvSpPr>
          <p:cNvPr id="12434" name="Text Box 146"/>
          <p:cNvSpPr txBox="1">
            <a:spLocks noChangeArrowheads="1"/>
          </p:cNvSpPr>
          <p:nvPr/>
        </p:nvSpPr>
        <p:spPr bwMode="auto">
          <a:xfrm>
            <a:off x="5219700" y="5876925"/>
            <a:ext cx="1657350" cy="457200"/>
          </a:xfrm>
          <a:prstGeom prst="rect">
            <a:avLst/>
          </a:prstGeom>
          <a:noFill/>
          <a:ln w="9525">
            <a:noFill/>
            <a:miter lim="800000"/>
            <a:headEnd/>
            <a:tailEnd/>
          </a:ln>
        </p:spPr>
        <p:txBody>
          <a:bodyPr>
            <a:spAutoFit/>
          </a:bodyPr>
          <a:lstStyle/>
          <a:p>
            <a:pPr>
              <a:spcBef>
                <a:spcPct val="50000"/>
              </a:spcBef>
            </a:pPr>
            <a:r>
              <a:rPr lang="en-US" sz="2400" b="1" i="1">
                <a:latin typeface="Times New Roman" pitchFamily="18" charset="0"/>
              </a:rPr>
              <a:t>b ~ l ~ h</a:t>
            </a:r>
            <a:endParaRPr lang="ru-RU" sz="2400" b="1" i="1">
              <a:latin typeface="Times New Roman" pitchFamily="18" charset="0"/>
            </a:endParaRPr>
          </a:p>
        </p:txBody>
      </p:sp>
      <p:sp>
        <p:nvSpPr>
          <p:cNvPr id="12435" name="Oval 147" descr="70%"/>
          <p:cNvSpPr>
            <a:spLocks noChangeArrowheads="1"/>
          </p:cNvSpPr>
          <p:nvPr/>
        </p:nvSpPr>
        <p:spPr bwMode="auto">
          <a:xfrm rot="2325485">
            <a:off x="4135438" y="2906713"/>
            <a:ext cx="142875" cy="287337"/>
          </a:xfrm>
          <a:prstGeom prst="ellipse">
            <a:avLst/>
          </a:prstGeom>
          <a:pattFill prst="pct70">
            <a:fgClr>
              <a:schemeClr val="accent1"/>
            </a:fgClr>
            <a:bgClr>
              <a:schemeClr val="bg1"/>
            </a:bgClr>
          </a:pattFill>
          <a:ln w="19050">
            <a:solidFill>
              <a:schemeClr val="tx1"/>
            </a:solidFill>
            <a:round/>
            <a:headEnd/>
            <a:tailEnd/>
          </a:ln>
        </p:spPr>
        <p:txBody>
          <a:bodyPr wrap="none" anchor="ctr"/>
          <a:lstStyle/>
          <a:p>
            <a:endParaRPr lang="ru-RU"/>
          </a:p>
        </p:txBody>
      </p:sp>
      <p:sp>
        <p:nvSpPr>
          <p:cNvPr id="12436" name="Line 148"/>
          <p:cNvSpPr>
            <a:spLocks noChangeShapeType="1"/>
          </p:cNvSpPr>
          <p:nvPr/>
        </p:nvSpPr>
        <p:spPr bwMode="auto">
          <a:xfrm>
            <a:off x="4075113" y="3040063"/>
            <a:ext cx="320675" cy="47625"/>
          </a:xfrm>
          <a:prstGeom prst="line">
            <a:avLst/>
          </a:prstGeom>
          <a:noFill/>
          <a:ln w="6350">
            <a:solidFill>
              <a:schemeClr val="tx1"/>
            </a:solidFill>
            <a:round/>
            <a:headEnd/>
            <a:tailEnd type="stealth" w="sm" len="med"/>
          </a:ln>
        </p:spPr>
        <p:txBody>
          <a:bodyPr/>
          <a:lstStyle/>
          <a:p>
            <a:endParaRPr lang="ru-RU"/>
          </a:p>
        </p:txBody>
      </p:sp>
      <p:sp>
        <p:nvSpPr>
          <p:cNvPr id="12437" name="Line 149"/>
          <p:cNvSpPr>
            <a:spLocks noChangeShapeType="1"/>
          </p:cNvSpPr>
          <p:nvPr/>
        </p:nvSpPr>
        <p:spPr bwMode="auto">
          <a:xfrm flipV="1">
            <a:off x="4087813" y="2840038"/>
            <a:ext cx="287337" cy="360362"/>
          </a:xfrm>
          <a:prstGeom prst="line">
            <a:avLst/>
          </a:prstGeom>
          <a:noFill/>
          <a:ln w="6350">
            <a:solidFill>
              <a:schemeClr val="tx1"/>
            </a:solidFill>
            <a:round/>
            <a:headEnd/>
            <a:tailEnd type="stealth" w="sm" len="med"/>
          </a:ln>
        </p:spPr>
        <p:txBody>
          <a:bodyPr/>
          <a:lstStyle/>
          <a:p>
            <a:endParaRPr lang="ru-RU"/>
          </a:p>
        </p:txBody>
      </p:sp>
      <p:sp>
        <p:nvSpPr>
          <p:cNvPr id="12438" name="Rectangle 150" descr="70%"/>
          <p:cNvSpPr>
            <a:spLocks noChangeArrowheads="1"/>
          </p:cNvSpPr>
          <p:nvPr/>
        </p:nvSpPr>
        <p:spPr bwMode="auto">
          <a:xfrm>
            <a:off x="7392988" y="2436813"/>
            <a:ext cx="1050925" cy="115887"/>
          </a:xfrm>
          <a:prstGeom prst="rect">
            <a:avLst/>
          </a:prstGeom>
          <a:pattFill prst="pct70">
            <a:fgClr>
              <a:schemeClr val="accent1"/>
            </a:fgClr>
            <a:bgClr>
              <a:schemeClr val="bg1"/>
            </a:bgClr>
          </a:pattFill>
          <a:ln w="9525">
            <a:noFill/>
            <a:miter lim="800000"/>
            <a:headEnd/>
            <a:tailEnd/>
          </a:ln>
        </p:spPr>
        <p:txBody>
          <a:bodyPr wrap="none" anchor="ctr"/>
          <a:lstStyle/>
          <a:p>
            <a:endParaRPr lang="ru-RU"/>
          </a:p>
        </p:txBody>
      </p:sp>
      <p:sp>
        <p:nvSpPr>
          <p:cNvPr id="12439" name="Line 151"/>
          <p:cNvSpPr>
            <a:spLocks noChangeShapeType="1"/>
          </p:cNvSpPr>
          <p:nvPr/>
        </p:nvSpPr>
        <p:spPr bwMode="auto">
          <a:xfrm>
            <a:off x="7596188" y="2349500"/>
            <a:ext cx="0" cy="287338"/>
          </a:xfrm>
          <a:prstGeom prst="line">
            <a:avLst/>
          </a:prstGeom>
          <a:noFill/>
          <a:ln w="6350">
            <a:solidFill>
              <a:schemeClr val="tx1"/>
            </a:solidFill>
            <a:round/>
            <a:headEnd/>
            <a:tailEnd/>
          </a:ln>
        </p:spPr>
        <p:txBody>
          <a:bodyPr/>
          <a:lstStyle/>
          <a:p>
            <a:endParaRPr lang="ru-RU"/>
          </a:p>
        </p:txBody>
      </p:sp>
      <p:sp>
        <p:nvSpPr>
          <p:cNvPr id="12440" name="Line 152"/>
          <p:cNvSpPr>
            <a:spLocks noChangeShapeType="1"/>
          </p:cNvSpPr>
          <p:nvPr/>
        </p:nvSpPr>
        <p:spPr bwMode="auto">
          <a:xfrm flipH="1" flipV="1">
            <a:off x="7567613" y="2528888"/>
            <a:ext cx="57150" cy="71437"/>
          </a:xfrm>
          <a:prstGeom prst="line">
            <a:avLst/>
          </a:prstGeom>
          <a:noFill/>
          <a:ln w="6350">
            <a:solidFill>
              <a:schemeClr val="tx1"/>
            </a:solidFill>
            <a:round/>
            <a:headEnd/>
            <a:tailEnd/>
          </a:ln>
        </p:spPr>
        <p:txBody>
          <a:bodyPr/>
          <a:lstStyle/>
          <a:p>
            <a:endParaRPr lang="ru-RU"/>
          </a:p>
        </p:txBody>
      </p:sp>
      <p:sp>
        <p:nvSpPr>
          <p:cNvPr id="12441" name="Line 153"/>
          <p:cNvSpPr>
            <a:spLocks noChangeShapeType="1"/>
          </p:cNvSpPr>
          <p:nvPr/>
        </p:nvSpPr>
        <p:spPr bwMode="auto">
          <a:xfrm flipH="1" flipV="1">
            <a:off x="7567613" y="2381250"/>
            <a:ext cx="57150" cy="71438"/>
          </a:xfrm>
          <a:prstGeom prst="line">
            <a:avLst/>
          </a:prstGeom>
          <a:noFill/>
          <a:ln w="6350">
            <a:solidFill>
              <a:schemeClr val="tx1"/>
            </a:solidFill>
            <a:round/>
            <a:headEnd/>
            <a:tailEnd/>
          </a:ln>
        </p:spPr>
        <p:txBody>
          <a:bodyPr/>
          <a:lstStyle/>
          <a:p>
            <a:endParaRPr lang="ru-RU"/>
          </a:p>
        </p:txBody>
      </p:sp>
      <p:sp>
        <p:nvSpPr>
          <p:cNvPr id="12442" name="Freeform 154"/>
          <p:cNvSpPr>
            <a:spLocks/>
          </p:cNvSpPr>
          <p:nvPr/>
        </p:nvSpPr>
        <p:spPr bwMode="auto">
          <a:xfrm>
            <a:off x="7380288" y="2282825"/>
            <a:ext cx="1295400" cy="215900"/>
          </a:xfrm>
          <a:custGeom>
            <a:avLst/>
            <a:gdLst>
              <a:gd name="T0" fmla="*/ 0 w 816"/>
              <a:gd name="T1" fmla="*/ 136 h 136"/>
              <a:gd name="T2" fmla="*/ 673 w 816"/>
              <a:gd name="T3" fmla="*/ 136 h 136"/>
              <a:gd name="T4" fmla="*/ 816 w 816"/>
              <a:gd name="T5" fmla="*/ 0 h 136"/>
              <a:gd name="T6" fmla="*/ 0 60000 65536"/>
              <a:gd name="T7" fmla="*/ 0 60000 65536"/>
              <a:gd name="T8" fmla="*/ 0 60000 65536"/>
              <a:gd name="T9" fmla="*/ 0 w 816"/>
              <a:gd name="T10" fmla="*/ 0 h 136"/>
              <a:gd name="T11" fmla="*/ 816 w 816"/>
              <a:gd name="T12" fmla="*/ 136 h 136"/>
            </a:gdLst>
            <a:ahLst/>
            <a:cxnLst>
              <a:cxn ang="T6">
                <a:pos x="T0" y="T1"/>
              </a:cxn>
              <a:cxn ang="T7">
                <a:pos x="T2" y="T3"/>
              </a:cxn>
              <a:cxn ang="T8">
                <a:pos x="T4" y="T5"/>
              </a:cxn>
            </a:cxnLst>
            <a:rect l="T9" t="T10" r="T11" b="T12"/>
            <a:pathLst>
              <a:path w="816" h="136">
                <a:moveTo>
                  <a:pt x="0" y="136"/>
                </a:moveTo>
                <a:lnTo>
                  <a:pt x="673" y="136"/>
                </a:lnTo>
                <a:lnTo>
                  <a:pt x="816" y="0"/>
                </a:lnTo>
              </a:path>
            </a:pathLst>
          </a:custGeom>
          <a:noFill/>
          <a:ln w="9525" cap="flat">
            <a:solidFill>
              <a:schemeClr val="tx1"/>
            </a:solidFill>
            <a:prstDash val="lgDashDot"/>
            <a:round/>
            <a:headEnd/>
            <a:tailEnd/>
          </a:ln>
        </p:spPr>
        <p:txBody>
          <a:bodyPr/>
          <a:lstStyle/>
          <a:p>
            <a:endParaRPr lang="ru-RU"/>
          </a:p>
        </p:txBody>
      </p:sp>
      <p:sp>
        <p:nvSpPr>
          <p:cNvPr id="12443" name="Rectangle 155" descr="70%"/>
          <p:cNvSpPr>
            <a:spLocks noChangeArrowheads="1"/>
          </p:cNvSpPr>
          <p:nvPr/>
        </p:nvSpPr>
        <p:spPr bwMode="auto">
          <a:xfrm>
            <a:off x="628650" y="2720975"/>
            <a:ext cx="1630363" cy="190500"/>
          </a:xfrm>
          <a:prstGeom prst="rect">
            <a:avLst/>
          </a:prstGeom>
          <a:pattFill prst="pct70">
            <a:fgClr>
              <a:schemeClr val="accent1"/>
            </a:fgClr>
            <a:bgClr>
              <a:schemeClr val="bg1"/>
            </a:bgClr>
          </a:pattFill>
          <a:ln w="9525">
            <a:noFill/>
            <a:miter lim="800000"/>
            <a:headEnd/>
            <a:tailEnd/>
          </a:ln>
        </p:spPr>
        <p:txBody>
          <a:bodyPr wrap="none" anchor="ctr"/>
          <a:lstStyle/>
          <a:p>
            <a:endParaRPr lang="ru-RU"/>
          </a:p>
        </p:txBody>
      </p:sp>
      <p:sp>
        <p:nvSpPr>
          <p:cNvPr id="12446" name="Line 158"/>
          <p:cNvSpPr>
            <a:spLocks noChangeShapeType="1"/>
          </p:cNvSpPr>
          <p:nvPr/>
        </p:nvSpPr>
        <p:spPr bwMode="auto">
          <a:xfrm flipH="1">
            <a:off x="611188" y="2852738"/>
            <a:ext cx="73025" cy="71437"/>
          </a:xfrm>
          <a:prstGeom prst="line">
            <a:avLst/>
          </a:prstGeom>
          <a:noFill/>
          <a:ln w="12700">
            <a:solidFill>
              <a:schemeClr val="tx1"/>
            </a:solidFill>
            <a:prstDash val="sysDot"/>
            <a:round/>
            <a:headEnd/>
            <a:tailEnd/>
          </a:ln>
        </p:spPr>
        <p:txBody>
          <a:bodyPr/>
          <a:lstStyle/>
          <a:p>
            <a:endParaRPr lang="ru-RU"/>
          </a:p>
        </p:txBody>
      </p:sp>
      <p:sp>
        <p:nvSpPr>
          <p:cNvPr id="12448" name="Line 160"/>
          <p:cNvSpPr>
            <a:spLocks noChangeShapeType="1"/>
          </p:cNvSpPr>
          <p:nvPr/>
        </p:nvSpPr>
        <p:spPr bwMode="auto">
          <a:xfrm>
            <a:off x="4211638" y="2617788"/>
            <a:ext cx="0" cy="431800"/>
          </a:xfrm>
          <a:prstGeom prst="line">
            <a:avLst/>
          </a:prstGeom>
          <a:noFill/>
          <a:ln w="6350">
            <a:solidFill>
              <a:schemeClr val="tx1"/>
            </a:solidFill>
            <a:round/>
            <a:headEnd/>
            <a:tailEnd/>
          </a:ln>
        </p:spPr>
        <p:txBody>
          <a:bodyPr/>
          <a:lstStyle/>
          <a:p>
            <a:endParaRPr lang="ru-RU"/>
          </a:p>
        </p:txBody>
      </p:sp>
      <p:sp>
        <p:nvSpPr>
          <p:cNvPr id="17538" name="Rectangle 161"/>
          <p:cNvSpPr>
            <a:spLocks noChangeArrowheads="1"/>
          </p:cNvSpPr>
          <p:nvPr/>
        </p:nvSpPr>
        <p:spPr bwMode="auto">
          <a:xfrm>
            <a:off x="179388" y="217488"/>
            <a:ext cx="8785225" cy="6481762"/>
          </a:xfrm>
          <a:prstGeom prst="rect">
            <a:avLst/>
          </a:prstGeom>
          <a:noFill/>
          <a:ln w="76200" cmpd="tri">
            <a:solidFill>
              <a:srgbClr val="A50021"/>
            </a:solidFill>
            <a:miter lim="800000"/>
            <a:headEnd/>
            <a:tailEnd/>
          </a:ln>
        </p:spPr>
        <p:txBody>
          <a:bodyPr wrap="none" anchor="ctr"/>
          <a:lstStyle/>
          <a:p>
            <a:endParaRPr lang="ru-RU"/>
          </a:p>
        </p:txBody>
      </p:sp>
      <p:sp>
        <p:nvSpPr>
          <p:cNvPr id="12450" name="Freeform 162"/>
          <p:cNvSpPr>
            <a:spLocks/>
          </p:cNvSpPr>
          <p:nvPr/>
        </p:nvSpPr>
        <p:spPr bwMode="auto">
          <a:xfrm>
            <a:off x="2279650" y="2662238"/>
            <a:ext cx="50800" cy="236537"/>
          </a:xfrm>
          <a:custGeom>
            <a:avLst/>
            <a:gdLst>
              <a:gd name="T0" fmla="*/ 0 w 28"/>
              <a:gd name="T1" fmla="*/ 149 h 149"/>
              <a:gd name="T2" fmla="*/ 0 w 28"/>
              <a:gd name="T3" fmla="*/ 33 h 149"/>
              <a:gd name="T4" fmla="*/ 28 w 28"/>
              <a:gd name="T5" fmla="*/ 0 h 149"/>
              <a:gd name="T6" fmla="*/ 28 w 28"/>
              <a:gd name="T7" fmla="*/ 119 h 149"/>
              <a:gd name="T8" fmla="*/ 0 w 28"/>
              <a:gd name="T9" fmla="*/ 149 h 149"/>
              <a:gd name="T10" fmla="*/ 0 60000 65536"/>
              <a:gd name="T11" fmla="*/ 0 60000 65536"/>
              <a:gd name="T12" fmla="*/ 0 60000 65536"/>
              <a:gd name="T13" fmla="*/ 0 60000 65536"/>
              <a:gd name="T14" fmla="*/ 0 60000 65536"/>
              <a:gd name="T15" fmla="*/ 0 w 28"/>
              <a:gd name="T16" fmla="*/ 0 h 149"/>
              <a:gd name="T17" fmla="*/ 28 w 28"/>
              <a:gd name="T18" fmla="*/ 149 h 149"/>
            </a:gdLst>
            <a:ahLst/>
            <a:cxnLst>
              <a:cxn ang="T10">
                <a:pos x="T0" y="T1"/>
              </a:cxn>
              <a:cxn ang="T11">
                <a:pos x="T2" y="T3"/>
              </a:cxn>
              <a:cxn ang="T12">
                <a:pos x="T4" y="T5"/>
              </a:cxn>
              <a:cxn ang="T13">
                <a:pos x="T6" y="T7"/>
              </a:cxn>
              <a:cxn ang="T14">
                <a:pos x="T8" y="T9"/>
              </a:cxn>
            </a:cxnLst>
            <a:rect l="T15" t="T16" r="T17" b="T18"/>
            <a:pathLst>
              <a:path w="28" h="149">
                <a:moveTo>
                  <a:pt x="0" y="149"/>
                </a:moveTo>
                <a:lnTo>
                  <a:pt x="0" y="33"/>
                </a:lnTo>
                <a:lnTo>
                  <a:pt x="28" y="0"/>
                </a:lnTo>
                <a:lnTo>
                  <a:pt x="28" y="119"/>
                </a:lnTo>
                <a:lnTo>
                  <a:pt x="0" y="149"/>
                </a:lnTo>
                <a:close/>
              </a:path>
            </a:pathLst>
          </a:custGeom>
          <a:solidFill>
            <a:schemeClr val="accent1"/>
          </a:solidFill>
          <a:ln w="9525">
            <a:noFill/>
            <a:round/>
            <a:headEnd/>
            <a:tailEnd/>
          </a:ln>
        </p:spPr>
        <p:txBody>
          <a:bodyPr/>
          <a:lstStyle/>
          <a:p>
            <a:endParaRPr lang="ru-RU"/>
          </a:p>
        </p:txBody>
      </p:sp>
      <p:sp>
        <p:nvSpPr>
          <p:cNvPr id="12451" name="Line 163"/>
          <p:cNvSpPr>
            <a:spLocks noChangeShapeType="1"/>
          </p:cNvSpPr>
          <p:nvPr/>
        </p:nvSpPr>
        <p:spPr bwMode="auto">
          <a:xfrm>
            <a:off x="539750" y="2781300"/>
            <a:ext cx="1944688" cy="0"/>
          </a:xfrm>
          <a:prstGeom prst="line">
            <a:avLst/>
          </a:prstGeom>
          <a:noFill/>
          <a:ln w="9525">
            <a:solidFill>
              <a:schemeClr val="tx1"/>
            </a:solidFill>
            <a:prstDash val="lgDashDot"/>
            <a:round/>
            <a:headEnd/>
            <a:tailEnd/>
          </a:ln>
        </p:spPr>
        <p:txBody>
          <a:bodyPr/>
          <a:lstStyle/>
          <a:p>
            <a:endParaRPr lang="ru-RU"/>
          </a:p>
        </p:txBody>
      </p:sp>
      <p:sp>
        <p:nvSpPr>
          <p:cNvPr id="12452" name="Freeform 164"/>
          <p:cNvSpPr>
            <a:spLocks/>
          </p:cNvSpPr>
          <p:nvPr/>
        </p:nvSpPr>
        <p:spPr bwMode="auto">
          <a:xfrm>
            <a:off x="684213" y="2636838"/>
            <a:ext cx="1655762" cy="215900"/>
          </a:xfrm>
          <a:custGeom>
            <a:avLst/>
            <a:gdLst>
              <a:gd name="T0" fmla="*/ 0 w 1043"/>
              <a:gd name="T1" fmla="*/ 0 h 136"/>
              <a:gd name="T2" fmla="*/ 0 w 1043"/>
              <a:gd name="T3" fmla="*/ 136 h 136"/>
              <a:gd name="T4" fmla="*/ 1043 w 1043"/>
              <a:gd name="T5" fmla="*/ 136 h 136"/>
              <a:gd name="T6" fmla="*/ 0 60000 65536"/>
              <a:gd name="T7" fmla="*/ 0 60000 65536"/>
              <a:gd name="T8" fmla="*/ 0 60000 65536"/>
              <a:gd name="T9" fmla="*/ 0 w 1043"/>
              <a:gd name="T10" fmla="*/ 0 h 136"/>
              <a:gd name="T11" fmla="*/ 1043 w 1043"/>
              <a:gd name="T12" fmla="*/ 136 h 136"/>
            </a:gdLst>
            <a:ahLst/>
            <a:cxnLst>
              <a:cxn ang="T6">
                <a:pos x="T0" y="T1"/>
              </a:cxn>
              <a:cxn ang="T7">
                <a:pos x="T2" y="T3"/>
              </a:cxn>
              <a:cxn ang="T8">
                <a:pos x="T4" y="T5"/>
              </a:cxn>
            </a:cxnLst>
            <a:rect l="T9" t="T10" r="T11" b="T12"/>
            <a:pathLst>
              <a:path w="1043" h="136">
                <a:moveTo>
                  <a:pt x="0" y="0"/>
                </a:moveTo>
                <a:lnTo>
                  <a:pt x="0" y="136"/>
                </a:lnTo>
                <a:lnTo>
                  <a:pt x="1043" y="136"/>
                </a:lnTo>
              </a:path>
            </a:pathLst>
          </a:custGeom>
          <a:noFill/>
          <a:ln w="12700" cap="flat" cmpd="sng">
            <a:solidFill>
              <a:schemeClr val="tx1"/>
            </a:solidFill>
            <a:prstDash val="dash"/>
            <a:round/>
            <a:headEnd/>
            <a:tailEnd/>
          </a:ln>
        </p:spPr>
        <p:txBody>
          <a:bodyPr/>
          <a:lstStyle/>
          <a:p>
            <a:endParaRPr lang="ru-RU"/>
          </a:p>
        </p:txBody>
      </p:sp>
      <p:sp>
        <p:nvSpPr>
          <p:cNvPr id="12453" name="Line 165"/>
          <p:cNvSpPr>
            <a:spLocks noChangeShapeType="1"/>
          </p:cNvSpPr>
          <p:nvPr/>
        </p:nvSpPr>
        <p:spPr bwMode="auto">
          <a:xfrm flipH="1" flipV="1">
            <a:off x="2306638" y="2490788"/>
            <a:ext cx="0" cy="433387"/>
          </a:xfrm>
          <a:prstGeom prst="line">
            <a:avLst/>
          </a:prstGeom>
          <a:noFill/>
          <a:ln w="6350">
            <a:solidFill>
              <a:schemeClr val="tx1"/>
            </a:solidFill>
            <a:round/>
            <a:headEnd/>
            <a:tailEnd type="stealth" w="sm" len="med"/>
          </a:ln>
        </p:spPr>
        <p:txBody>
          <a:bodyPr/>
          <a:lstStyle/>
          <a:p>
            <a:endParaRPr lang="ru-RU"/>
          </a:p>
        </p:txBody>
      </p:sp>
      <p:sp>
        <p:nvSpPr>
          <p:cNvPr id="12454" name="Line 166"/>
          <p:cNvSpPr>
            <a:spLocks noChangeShapeType="1"/>
          </p:cNvSpPr>
          <p:nvPr/>
        </p:nvSpPr>
        <p:spPr bwMode="auto">
          <a:xfrm flipV="1">
            <a:off x="2214563" y="2655888"/>
            <a:ext cx="269875" cy="196850"/>
          </a:xfrm>
          <a:prstGeom prst="line">
            <a:avLst/>
          </a:prstGeom>
          <a:noFill/>
          <a:ln w="6350">
            <a:solidFill>
              <a:schemeClr val="tx1"/>
            </a:solidFill>
            <a:round/>
            <a:headEnd/>
            <a:tailEnd type="stealth" w="sm" len="me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2290"/>
                                        </p:tgtEl>
                                        <p:attrNameLst>
                                          <p:attrName>style.visibility</p:attrName>
                                        </p:attrNameLst>
                                      </p:cBhvr>
                                      <p:to>
                                        <p:strVal val="visible"/>
                                      </p:to>
                                    </p:set>
                                    <p:anim calcmode="discrete" valueType="clr">
                                      <p:cBhvr override="childStyle">
                                        <p:cTn id="7" dur="80"/>
                                        <p:tgtEl>
                                          <p:spTgt spid="1229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290"/>
                                        </p:tgtEl>
                                        <p:attrNameLst>
                                          <p:attrName>fillcolor</p:attrName>
                                        </p:attrNameLst>
                                      </p:cBhvr>
                                      <p:tavLst>
                                        <p:tav tm="0">
                                          <p:val>
                                            <p:clrVal>
                                              <a:schemeClr val="accent2"/>
                                            </p:clrVal>
                                          </p:val>
                                        </p:tav>
                                        <p:tav tm="50000">
                                          <p:val>
                                            <p:clrVal>
                                              <a:schemeClr val="hlink"/>
                                            </p:clrVal>
                                          </p:val>
                                        </p:tav>
                                      </p:tavLst>
                                    </p:anim>
                                    <p:set>
                                      <p:cBhvr>
                                        <p:cTn id="9" dur="80"/>
                                        <p:tgtEl>
                                          <p:spTgt spid="1229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399"/>
                                        </p:tgtEl>
                                        <p:attrNameLst>
                                          <p:attrName>style.visibility</p:attrName>
                                        </p:attrNameLst>
                                      </p:cBhvr>
                                      <p:to>
                                        <p:strVal val="visible"/>
                                      </p:to>
                                    </p:set>
                                    <p:anim calcmode="lin" valueType="num">
                                      <p:cBhvr>
                                        <p:cTn id="14" dur="1000" fill="hold"/>
                                        <p:tgtEl>
                                          <p:spTgt spid="12399"/>
                                        </p:tgtEl>
                                        <p:attrNameLst>
                                          <p:attrName>ppt_w</p:attrName>
                                        </p:attrNameLst>
                                      </p:cBhvr>
                                      <p:tavLst>
                                        <p:tav tm="0">
                                          <p:val>
                                            <p:strVal val="#ppt_w*0.70"/>
                                          </p:val>
                                        </p:tav>
                                        <p:tav tm="100000">
                                          <p:val>
                                            <p:strVal val="#ppt_w"/>
                                          </p:val>
                                        </p:tav>
                                      </p:tavLst>
                                    </p:anim>
                                    <p:anim calcmode="lin" valueType="num">
                                      <p:cBhvr>
                                        <p:cTn id="15" dur="1000" fill="hold"/>
                                        <p:tgtEl>
                                          <p:spTgt spid="12399"/>
                                        </p:tgtEl>
                                        <p:attrNameLst>
                                          <p:attrName>ppt_h</p:attrName>
                                        </p:attrNameLst>
                                      </p:cBhvr>
                                      <p:tavLst>
                                        <p:tav tm="0">
                                          <p:val>
                                            <p:strVal val="#ppt_h"/>
                                          </p:val>
                                        </p:tav>
                                        <p:tav tm="100000">
                                          <p:val>
                                            <p:strVal val="#ppt_h"/>
                                          </p:val>
                                        </p:tav>
                                      </p:tavLst>
                                    </p:anim>
                                    <p:animEffect transition="in" filter="fade">
                                      <p:cBhvr>
                                        <p:cTn id="16" dur="1000"/>
                                        <p:tgtEl>
                                          <p:spTgt spid="1239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2293"/>
                                        </p:tgtEl>
                                        <p:attrNameLst>
                                          <p:attrName>style.visibility</p:attrName>
                                        </p:attrNameLst>
                                      </p:cBhvr>
                                      <p:to>
                                        <p:strVal val="visible"/>
                                      </p:to>
                                    </p:set>
                                    <p:anim calcmode="lin" valueType="num">
                                      <p:cBhvr>
                                        <p:cTn id="21" dur="1000" fill="hold"/>
                                        <p:tgtEl>
                                          <p:spTgt spid="12293"/>
                                        </p:tgtEl>
                                        <p:attrNameLst>
                                          <p:attrName>ppt_w</p:attrName>
                                        </p:attrNameLst>
                                      </p:cBhvr>
                                      <p:tavLst>
                                        <p:tav tm="0">
                                          <p:val>
                                            <p:strVal val="#ppt_w*0.70"/>
                                          </p:val>
                                        </p:tav>
                                        <p:tav tm="100000">
                                          <p:val>
                                            <p:strVal val="#ppt_w"/>
                                          </p:val>
                                        </p:tav>
                                      </p:tavLst>
                                    </p:anim>
                                    <p:anim calcmode="lin" valueType="num">
                                      <p:cBhvr>
                                        <p:cTn id="22" dur="1000" fill="hold"/>
                                        <p:tgtEl>
                                          <p:spTgt spid="12293"/>
                                        </p:tgtEl>
                                        <p:attrNameLst>
                                          <p:attrName>ppt_h</p:attrName>
                                        </p:attrNameLst>
                                      </p:cBhvr>
                                      <p:tavLst>
                                        <p:tav tm="0">
                                          <p:val>
                                            <p:strVal val="#ppt_h"/>
                                          </p:val>
                                        </p:tav>
                                        <p:tav tm="100000">
                                          <p:val>
                                            <p:strVal val="#ppt_h"/>
                                          </p:val>
                                        </p:tav>
                                      </p:tavLst>
                                    </p:anim>
                                    <p:animEffect transition="in" filter="fade">
                                      <p:cBhvr>
                                        <p:cTn id="23" dur="1000"/>
                                        <p:tgtEl>
                                          <p:spTgt spid="12293"/>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2294"/>
                                        </p:tgtEl>
                                        <p:attrNameLst>
                                          <p:attrName>style.visibility</p:attrName>
                                        </p:attrNameLst>
                                      </p:cBhvr>
                                      <p:to>
                                        <p:strVal val="visible"/>
                                      </p:to>
                                    </p:set>
                                    <p:anim calcmode="lin" valueType="num">
                                      <p:cBhvr>
                                        <p:cTn id="26" dur="1000" fill="hold"/>
                                        <p:tgtEl>
                                          <p:spTgt spid="12294"/>
                                        </p:tgtEl>
                                        <p:attrNameLst>
                                          <p:attrName>ppt_w</p:attrName>
                                        </p:attrNameLst>
                                      </p:cBhvr>
                                      <p:tavLst>
                                        <p:tav tm="0">
                                          <p:val>
                                            <p:strVal val="#ppt_w*0.70"/>
                                          </p:val>
                                        </p:tav>
                                        <p:tav tm="100000">
                                          <p:val>
                                            <p:strVal val="#ppt_w"/>
                                          </p:val>
                                        </p:tav>
                                      </p:tavLst>
                                    </p:anim>
                                    <p:anim calcmode="lin" valueType="num">
                                      <p:cBhvr>
                                        <p:cTn id="27" dur="1000" fill="hold"/>
                                        <p:tgtEl>
                                          <p:spTgt spid="12294"/>
                                        </p:tgtEl>
                                        <p:attrNameLst>
                                          <p:attrName>ppt_h</p:attrName>
                                        </p:attrNameLst>
                                      </p:cBhvr>
                                      <p:tavLst>
                                        <p:tav tm="0">
                                          <p:val>
                                            <p:strVal val="#ppt_h"/>
                                          </p:val>
                                        </p:tav>
                                        <p:tav tm="100000">
                                          <p:val>
                                            <p:strVal val="#ppt_h"/>
                                          </p:val>
                                        </p:tav>
                                      </p:tavLst>
                                    </p:anim>
                                    <p:animEffect transition="in" filter="fade">
                                      <p:cBhvr>
                                        <p:cTn id="28" dur="1000"/>
                                        <p:tgtEl>
                                          <p:spTgt spid="12294"/>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12295"/>
                                        </p:tgtEl>
                                        <p:attrNameLst>
                                          <p:attrName>style.visibility</p:attrName>
                                        </p:attrNameLst>
                                      </p:cBhvr>
                                      <p:to>
                                        <p:strVal val="visible"/>
                                      </p:to>
                                    </p:set>
                                    <p:anim calcmode="lin" valueType="num">
                                      <p:cBhvr>
                                        <p:cTn id="31" dur="1000" fill="hold"/>
                                        <p:tgtEl>
                                          <p:spTgt spid="12295"/>
                                        </p:tgtEl>
                                        <p:attrNameLst>
                                          <p:attrName>ppt_w</p:attrName>
                                        </p:attrNameLst>
                                      </p:cBhvr>
                                      <p:tavLst>
                                        <p:tav tm="0">
                                          <p:val>
                                            <p:strVal val="#ppt_w*0.70"/>
                                          </p:val>
                                        </p:tav>
                                        <p:tav tm="100000">
                                          <p:val>
                                            <p:strVal val="#ppt_w"/>
                                          </p:val>
                                        </p:tav>
                                      </p:tavLst>
                                    </p:anim>
                                    <p:anim calcmode="lin" valueType="num">
                                      <p:cBhvr>
                                        <p:cTn id="32" dur="1000" fill="hold"/>
                                        <p:tgtEl>
                                          <p:spTgt spid="12295"/>
                                        </p:tgtEl>
                                        <p:attrNameLst>
                                          <p:attrName>ppt_h</p:attrName>
                                        </p:attrNameLst>
                                      </p:cBhvr>
                                      <p:tavLst>
                                        <p:tav tm="0">
                                          <p:val>
                                            <p:strVal val="#ppt_h"/>
                                          </p:val>
                                        </p:tav>
                                        <p:tav tm="100000">
                                          <p:val>
                                            <p:strVal val="#ppt_h"/>
                                          </p:val>
                                        </p:tav>
                                      </p:tavLst>
                                    </p:anim>
                                    <p:animEffect transition="in" filter="fade">
                                      <p:cBhvr>
                                        <p:cTn id="33" dur="1000"/>
                                        <p:tgtEl>
                                          <p:spTgt spid="12295"/>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12443"/>
                                        </p:tgtEl>
                                        <p:attrNameLst>
                                          <p:attrName>style.visibility</p:attrName>
                                        </p:attrNameLst>
                                      </p:cBhvr>
                                      <p:to>
                                        <p:strVal val="visible"/>
                                      </p:to>
                                    </p:set>
                                    <p:anim calcmode="lin" valueType="num">
                                      <p:cBhvr>
                                        <p:cTn id="36" dur="1000" fill="hold"/>
                                        <p:tgtEl>
                                          <p:spTgt spid="12443"/>
                                        </p:tgtEl>
                                        <p:attrNameLst>
                                          <p:attrName>ppt_w</p:attrName>
                                        </p:attrNameLst>
                                      </p:cBhvr>
                                      <p:tavLst>
                                        <p:tav tm="0">
                                          <p:val>
                                            <p:strVal val="#ppt_w*0.70"/>
                                          </p:val>
                                        </p:tav>
                                        <p:tav tm="100000">
                                          <p:val>
                                            <p:strVal val="#ppt_w"/>
                                          </p:val>
                                        </p:tav>
                                      </p:tavLst>
                                    </p:anim>
                                    <p:anim calcmode="lin" valueType="num">
                                      <p:cBhvr>
                                        <p:cTn id="37" dur="1000" fill="hold"/>
                                        <p:tgtEl>
                                          <p:spTgt spid="12443"/>
                                        </p:tgtEl>
                                        <p:attrNameLst>
                                          <p:attrName>ppt_h</p:attrName>
                                        </p:attrNameLst>
                                      </p:cBhvr>
                                      <p:tavLst>
                                        <p:tav tm="0">
                                          <p:val>
                                            <p:strVal val="#ppt_h"/>
                                          </p:val>
                                        </p:tav>
                                        <p:tav tm="100000">
                                          <p:val>
                                            <p:strVal val="#ppt_h"/>
                                          </p:val>
                                        </p:tav>
                                      </p:tavLst>
                                    </p:anim>
                                    <p:animEffect transition="in" filter="fade">
                                      <p:cBhvr>
                                        <p:cTn id="38" dur="1000"/>
                                        <p:tgtEl>
                                          <p:spTgt spid="12443"/>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446"/>
                                        </p:tgtEl>
                                        <p:attrNameLst>
                                          <p:attrName>style.visibility</p:attrName>
                                        </p:attrNameLst>
                                      </p:cBhvr>
                                      <p:to>
                                        <p:strVal val="visible"/>
                                      </p:to>
                                    </p:set>
                                    <p:anim calcmode="lin" valueType="num">
                                      <p:cBhvr>
                                        <p:cTn id="41" dur="1000" fill="hold"/>
                                        <p:tgtEl>
                                          <p:spTgt spid="12446"/>
                                        </p:tgtEl>
                                        <p:attrNameLst>
                                          <p:attrName>ppt_w</p:attrName>
                                        </p:attrNameLst>
                                      </p:cBhvr>
                                      <p:tavLst>
                                        <p:tav tm="0">
                                          <p:val>
                                            <p:strVal val="#ppt_w*0.70"/>
                                          </p:val>
                                        </p:tav>
                                        <p:tav tm="100000">
                                          <p:val>
                                            <p:strVal val="#ppt_w"/>
                                          </p:val>
                                        </p:tav>
                                      </p:tavLst>
                                    </p:anim>
                                    <p:anim calcmode="lin" valueType="num">
                                      <p:cBhvr>
                                        <p:cTn id="42" dur="1000" fill="hold"/>
                                        <p:tgtEl>
                                          <p:spTgt spid="12446"/>
                                        </p:tgtEl>
                                        <p:attrNameLst>
                                          <p:attrName>ppt_h</p:attrName>
                                        </p:attrNameLst>
                                      </p:cBhvr>
                                      <p:tavLst>
                                        <p:tav tm="0">
                                          <p:val>
                                            <p:strVal val="#ppt_h"/>
                                          </p:val>
                                        </p:tav>
                                        <p:tav tm="100000">
                                          <p:val>
                                            <p:strVal val="#ppt_h"/>
                                          </p:val>
                                        </p:tav>
                                      </p:tavLst>
                                    </p:anim>
                                    <p:animEffect transition="in" filter="fade">
                                      <p:cBhvr>
                                        <p:cTn id="43" dur="1000"/>
                                        <p:tgtEl>
                                          <p:spTgt spid="12446"/>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12450"/>
                                        </p:tgtEl>
                                        <p:attrNameLst>
                                          <p:attrName>style.visibility</p:attrName>
                                        </p:attrNameLst>
                                      </p:cBhvr>
                                      <p:to>
                                        <p:strVal val="visible"/>
                                      </p:to>
                                    </p:set>
                                    <p:anim calcmode="lin" valueType="num">
                                      <p:cBhvr>
                                        <p:cTn id="46" dur="1000" fill="hold"/>
                                        <p:tgtEl>
                                          <p:spTgt spid="12450"/>
                                        </p:tgtEl>
                                        <p:attrNameLst>
                                          <p:attrName>ppt_w</p:attrName>
                                        </p:attrNameLst>
                                      </p:cBhvr>
                                      <p:tavLst>
                                        <p:tav tm="0">
                                          <p:val>
                                            <p:strVal val="#ppt_w*0.70"/>
                                          </p:val>
                                        </p:tav>
                                        <p:tav tm="100000">
                                          <p:val>
                                            <p:strVal val="#ppt_w"/>
                                          </p:val>
                                        </p:tav>
                                      </p:tavLst>
                                    </p:anim>
                                    <p:anim calcmode="lin" valueType="num">
                                      <p:cBhvr>
                                        <p:cTn id="47" dur="1000" fill="hold"/>
                                        <p:tgtEl>
                                          <p:spTgt spid="12450"/>
                                        </p:tgtEl>
                                        <p:attrNameLst>
                                          <p:attrName>ppt_h</p:attrName>
                                        </p:attrNameLst>
                                      </p:cBhvr>
                                      <p:tavLst>
                                        <p:tav tm="0">
                                          <p:val>
                                            <p:strVal val="#ppt_h"/>
                                          </p:val>
                                        </p:tav>
                                        <p:tav tm="100000">
                                          <p:val>
                                            <p:strVal val="#ppt_h"/>
                                          </p:val>
                                        </p:tav>
                                      </p:tavLst>
                                    </p:anim>
                                    <p:animEffect transition="in" filter="fade">
                                      <p:cBhvr>
                                        <p:cTn id="48" dur="1000"/>
                                        <p:tgtEl>
                                          <p:spTgt spid="12450"/>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12451"/>
                                        </p:tgtEl>
                                        <p:attrNameLst>
                                          <p:attrName>style.visibility</p:attrName>
                                        </p:attrNameLst>
                                      </p:cBhvr>
                                      <p:to>
                                        <p:strVal val="visible"/>
                                      </p:to>
                                    </p:set>
                                    <p:anim calcmode="lin" valueType="num">
                                      <p:cBhvr>
                                        <p:cTn id="51" dur="1000" fill="hold"/>
                                        <p:tgtEl>
                                          <p:spTgt spid="12451"/>
                                        </p:tgtEl>
                                        <p:attrNameLst>
                                          <p:attrName>ppt_w</p:attrName>
                                        </p:attrNameLst>
                                      </p:cBhvr>
                                      <p:tavLst>
                                        <p:tav tm="0">
                                          <p:val>
                                            <p:strVal val="#ppt_w*0.70"/>
                                          </p:val>
                                        </p:tav>
                                        <p:tav tm="100000">
                                          <p:val>
                                            <p:strVal val="#ppt_w"/>
                                          </p:val>
                                        </p:tav>
                                      </p:tavLst>
                                    </p:anim>
                                    <p:anim calcmode="lin" valueType="num">
                                      <p:cBhvr>
                                        <p:cTn id="52" dur="1000" fill="hold"/>
                                        <p:tgtEl>
                                          <p:spTgt spid="12451"/>
                                        </p:tgtEl>
                                        <p:attrNameLst>
                                          <p:attrName>ppt_h</p:attrName>
                                        </p:attrNameLst>
                                      </p:cBhvr>
                                      <p:tavLst>
                                        <p:tav tm="0">
                                          <p:val>
                                            <p:strVal val="#ppt_h"/>
                                          </p:val>
                                        </p:tav>
                                        <p:tav tm="100000">
                                          <p:val>
                                            <p:strVal val="#ppt_h"/>
                                          </p:val>
                                        </p:tav>
                                      </p:tavLst>
                                    </p:anim>
                                    <p:animEffect transition="in" filter="fade">
                                      <p:cBhvr>
                                        <p:cTn id="53" dur="1000"/>
                                        <p:tgtEl>
                                          <p:spTgt spid="12451"/>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12452"/>
                                        </p:tgtEl>
                                        <p:attrNameLst>
                                          <p:attrName>style.visibility</p:attrName>
                                        </p:attrNameLst>
                                      </p:cBhvr>
                                      <p:to>
                                        <p:strVal val="visible"/>
                                      </p:to>
                                    </p:set>
                                    <p:anim calcmode="lin" valueType="num">
                                      <p:cBhvr>
                                        <p:cTn id="56" dur="1000" fill="hold"/>
                                        <p:tgtEl>
                                          <p:spTgt spid="12452"/>
                                        </p:tgtEl>
                                        <p:attrNameLst>
                                          <p:attrName>ppt_w</p:attrName>
                                        </p:attrNameLst>
                                      </p:cBhvr>
                                      <p:tavLst>
                                        <p:tav tm="0">
                                          <p:val>
                                            <p:strVal val="#ppt_w*0.70"/>
                                          </p:val>
                                        </p:tav>
                                        <p:tav tm="100000">
                                          <p:val>
                                            <p:strVal val="#ppt_w"/>
                                          </p:val>
                                        </p:tav>
                                      </p:tavLst>
                                    </p:anim>
                                    <p:anim calcmode="lin" valueType="num">
                                      <p:cBhvr>
                                        <p:cTn id="57" dur="1000" fill="hold"/>
                                        <p:tgtEl>
                                          <p:spTgt spid="12452"/>
                                        </p:tgtEl>
                                        <p:attrNameLst>
                                          <p:attrName>ppt_h</p:attrName>
                                        </p:attrNameLst>
                                      </p:cBhvr>
                                      <p:tavLst>
                                        <p:tav tm="0">
                                          <p:val>
                                            <p:strVal val="#ppt_h"/>
                                          </p:val>
                                        </p:tav>
                                        <p:tav tm="100000">
                                          <p:val>
                                            <p:strVal val="#ppt_h"/>
                                          </p:val>
                                        </p:tav>
                                      </p:tavLst>
                                    </p:anim>
                                    <p:animEffect transition="in" filter="fade">
                                      <p:cBhvr>
                                        <p:cTn id="58" dur="1000"/>
                                        <p:tgtEl>
                                          <p:spTgt spid="12452"/>
                                        </p:tgtEl>
                                      </p:cBhvr>
                                    </p:animEffect>
                                  </p:childTnLst>
                                </p:cTn>
                              </p:par>
                            </p:childTnLst>
                          </p:cTn>
                        </p:par>
                        <p:par>
                          <p:cTn id="59" fill="hold">
                            <p:stCondLst>
                              <p:cond delay="1000"/>
                            </p:stCondLst>
                            <p:childTnLst>
                              <p:par>
                                <p:cTn id="60" presetID="55" presetClass="entr" presetSubtype="0" fill="hold" grpId="0" nodeType="afterEffect">
                                  <p:stCondLst>
                                    <p:cond delay="0"/>
                                  </p:stCondLst>
                                  <p:childTnLst>
                                    <p:set>
                                      <p:cBhvr>
                                        <p:cTn id="61" dur="1" fill="hold">
                                          <p:stCondLst>
                                            <p:cond delay="0"/>
                                          </p:stCondLst>
                                        </p:cTn>
                                        <p:tgtEl>
                                          <p:spTgt spid="12453"/>
                                        </p:tgtEl>
                                        <p:attrNameLst>
                                          <p:attrName>style.visibility</p:attrName>
                                        </p:attrNameLst>
                                      </p:cBhvr>
                                      <p:to>
                                        <p:strVal val="visible"/>
                                      </p:to>
                                    </p:set>
                                    <p:anim calcmode="lin" valueType="num">
                                      <p:cBhvr>
                                        <p:cTn id="62" dur="1000" fill="hold"/>
                                        <p:tgtEl>
                                          <p:spTgt spid="12453"/>
                                        </p:tgtEl>
                                        <p:attrNameLst>
                                          <p:attrName>ppt_w</p:attrName>
                                        </p:attrNameLst>
                                      </p:cBhvr>
                                      <p:tavLst>
                                        <p:tav tm="0">
                                          <p:val>
                                            <p:strVal val="#ppt_w*0.70"/>
                                          </p:val>
                                        </p:tav>
                                        <p:tav tm="100000">
                                          <p:val>
                                            <p:strVal val="#ppt_w"/>
                                          </p:val>
                                        </p:tav>
                                      </p:tavLst>
                                    </p:anim>
                                    <p:anim calcmode="lin" valueType="num">
                                      <p:cBhvr>
                                        <p:cTn id="63" dur="1000" fill="hold"/>
                                        <p:tgtEl>
                                          <p:spTgt spid="12453"/>
                                        </p:tgtEl>
                                        <p:attrNameLst>
                                          <p:attrName>ppt_h</p:attrName>
                                        </p:attrNameLst>
                                      </p:cBhvr>
                                      <p:tavLst>
                                        <p:tav tm="0">
                                          <p:val>
                                            <p:strVal val="#ppt_h"/>
                                          </p:val>
                                        </p:tav>
                                        <p:tav tm="100000">
                                          <p:val>
                                            <p:strVal val="#ppt_h"/>
                                          </p:val>
                                        </p:tav>
                                      </p:tavLst>
                                    </p:anim>
                                    <p:animEffect transition="in" filter="fade">
                                      <p:cBhvr>
                                        <p:cTn id="64" dur="1000"/>
                                        <p:tgtEl>
                                          <p:spTgt spid="12453"/>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12454"/>
                                        </p:tgtEl>
                                        <p:attrNameLst>
                                          <p:attrName>style.visibility</p:attrName>
                                        </p:attrNameLst>
                                      </p:cBhvr>
                                      <p:to>
                                        <p:strVal val="visible"/>
                                      </p:to>
                                    </p:set>
                                    <p:anim calcmode="lin" valueType="num">
                                      <p:cBhvr>
                                        <p:cTn id="67" dur="1000" fill="hold"/>
                                        <p:tgtEl>
                                          <p:spTgt spid="12454"/>
                                        </p:tgtEl>
                                        <p:attrNameLst>
                                          <p:attrName>ppt_w</p:attrName>
                                        </p:attrNameLst>
                                      </p:cBhvr>
                                      <p:tavLst>
                                        <p:tav tm="0">
                                          <p:val>
                                            <p:strVal val="#ppt_w*0.70"/>
                                          </p:val>
                                        </p:tav>
                                        <p:tav tm="100000">
                                          <p:val>
                                            <p:strVal val="#ppt_w"/>
                                          </p:val>
                                        </p:tav>
                                      </p:tavLst>
                                    </p:anim>
                                    <p:anim calcmode="lin" valueType="num">
                                      <p:cBhvr>
                                        <p:cTn id="68" dur="1000" fill="hold"/>
                                        <p:tgtEl>
                                          <p:spTgt spid="12454"/>
                                        </p:tgtEl>
                                        <p:attrNameLst>
                                          <p:attrName>ppt_h</p:attrName>
                                        </p:attrNameLst>
                                      </p:cBhvr>
                                      <p:tavLst>
                                        <p:tav tm="0">
                                          <p:val>
                                            <p:strVal val="#ppt_h"/>
                                          </p:val>
                                        </p:tav>
                                        <p:tav tm="100000">
                                          <p:val>
                                            <p:strVal val="#ppt_h"/>
                                          </p:val>
                                        </p:tav>
                                      </p:tavLst>
                                    </p:anim>
                                    <p:animEffect transition="in" filter="fade">
                                      <p:cBhvr>
                                        <p:cTn id="69" dur="1000"/>
                                        <p:tgtEl>
                                          <p:spTgt spid="12454"/>
                                        </p:tgtEl>
                                      </p:cBhvr>
                                    </p:animEffect>
                                  </p:childTnLst>
                                </p:cTn>
                              </p:par>
                            </p:childTnLst>
                          </p:cTn>
                        </p:par>
                        <p:par>
                          <p:cTn id="70" fill="hold">
                            <p:stCondLst>
                              <p:cond delay="2000"/>
                            </p:stCondLst>
                            <p:childTnLst>
                              <p:par>
                                <p:cTn id="71" presetID="4" presetClass="entr" presetSubtype="16" fill="hold" grpId="0" nodeType="afterEffect">
                                  <p:stCondLst>
                                    <p:cond delay="0"/>
                                  </p:stCondLst>
                                  <p:childTnLst>
                                    <p:set>
                                      <p:cBhvr>
                                        <p:cTn id="72" dur="1" fill="hold">
                                          <p:stCondLst>
                                            <p:cond delay="0"/>
                                          </p:stCondLst>
                                        </p:cTn>
                                        <p:tgtEl>
                                          <p:spTgt spid="12323"/>
                                        </p:tgtEl>
                                        <p:attrNameLst>
                                          <p:attrName>style.visibility</p:attrName>
                                        </p:attrNameLst>
                                      </p:cBhvr>
                                      <p:to>
                                        <p:strVal val="visible"/>
                                      </p:to>
                                    </p:set>
                                    <p:animEffect transition="in" filter="box(in)">
                                      <p:cBhvr>
                                        <p:cTn id="73" dur="1000"/>
                                        <p:tgtEl>
                                          <p:spTgt spid="12323"/>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12324"/>
                                        </p:tgtEl>
                                        <p:attrNameLst>
                                          <p:attrName>style.visibility</p:attrName>
                                        </p:attrNameLst>
                                      </p:cBhvr>
                                      <p:to>
                                        <p:strVal val="visible"/>
                                      </p:to>
                                    </p:set>
                                    <p:animEffect transition="in" filter="box(in)">
                                      <p:cBhvr>
                                        <p:cTn id="76" dur="1000"/>
                                        <p:tgtEl>
                                          <p:spTgt spid="12324"/>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12326"/>
                                        </p:tgtEl>
                                        <p:attrNameLst>
                                          <p:attrName>style.visibility</p:attrName>
                                        </p:attrNameLst>
                                      </p:cBhvr>
                                      <p:to>
                                        <p:strVal val="visible"/>
                                      </p:to>
                                    </p:set>
                                    <p:animEffect transition="in" filter="box(in)">
                                      <p:cBhvr>
                                        <p:cTn id="79" dur="1000"/>
                                        <p:tgtEl>
                                          <p:spTgt spid="12326"/>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12327"/>
                                        </p:tgtEl>
                                        <p:attrNameLst>
                                          <p:attrName>style.visibility</p:attrName>
                                        </p:attrNameLst>
                                      </p:cBhvr>
                                      <p:to>
                                        <p:strVal val="visible"/>
                                      </p:to>
                                    </p:set>
                                    <p:animEffect transition="in" filter="box(in)">
                                      <p:cBhvr>
                                        <p:cTn id="82" dur="1000"/>
                                        <p:tgtEl>
                                          <p:spTgt spid="12327"/>
                                        </p:tgtEl>
                                      </p:cBhvr>
                                    </p:animEffect>
                                  </p:childTnLst>
                                </p:cTn>
                              </p:par>
                              <p:par>
                                <p:cTn id="83" presetID="4" presetClass="entr" presetSubtype="16" fill="hold" grpId="0" nodeType="withEffect">
                                  <p:stCondLst>
                                    <p:cond delay="0"/>
                                  </p:stCondLst>
                                  <p:childTnLst>
                                    <p:set>
                                      <p:cBhvr>
                                        <p:cTn id="84" dur="1" fill="hold">
                                          <p:stCondLst>
                                            <p:cond delay="0"/>
                                          </p:stCondLst>
                                        </p:cTn>
                                        <p:tgtEl>
                                          <p:spTgt spid="12330"/>
                                        </p:tgtEl>
                                        <p:attrNameLst>
                                          <p:attrName>style.visibility</p:attrName>
                                        </p:attrNameLst>
                                      </p:cBhvr>
                                      <p:to>
                                        <p:strVal val="visible"/>
                                      </p:to>
                                    </p:set>
                                    <p:animEffect transition="in" filter="box(in)">
                                      <p:cBhvr>
                                        <p:cTn id="85" dur="1000"/>
                                        <p:tgtEl>
                                          <p:spTgt spid="12330"/>
                                        </p:tgtEl>
                                      </p:cBhvr>
                                    </p:animEffect>
                                  </p:childTnLst>
                                </p:cTn>
                              </p:par>
                            </p:childTnLst>
                          </p:cTn>
                        </p:par>
                        <p:par>
                          <p:cTn id="86" fill="hold">
                            <p:stCondLst>
                              <p:cond delay="3000"/>
                            </p:stCondLst>
                            <p:childTnLst>
                              <p:par>
                                <p:cTn id="87" presetID="4" presetClass="entr" presetSubtype="16" fill="hold" grpId="0" nodeType="afterEffect">
                                  <p:stCondLst>
                                    <p:cond delay="0"/>
                                  </p:stCondLst>
                                  <p:childTnLst>
                                    <p:set>
                                      <p:cBhvr>
                                        <p:cTn id="88" dur="1" fill="hold">
                                          <p:stCondLst>
                                            <p:cond delay="0"/>
                                          </p:stCondLst>
                                        </p:cTn>
                                        <p:tgtEl>
                                          <p:spTgt spid="12333"/>
                                        </p:tgtEl>
                                        <p:attrNameLst>
                                          <p:attrName>style.visibility</p:attrName>
                                        </p:attrNameLst>
                                      </p:cBhvr>
                                      <p:to>
                                        <p:strVal val="visible"/>
                                      </p:to>
                                    </p:set>
                                    <p:animEffect transition="in" filter="box(in)">
                                      <p:cBhvr>
                                        <p:cTn id="89" dur="1000"/>
                                        <p:tgtEl>
                                          <p:spTgt spid="12333"/>
                                        </p:tgtEl>
                                      </p:cBhvr>
                                    </p:animEffect>
                                  </p:childTnLst>
                                </p:cTn>
                              </p:par>
                            </p:childTnLst>
                          </p:cTn>
                        </p:par>
                        <p:par>
                          <p:cTn id="90" fill="hold">
                            <p:stCondLst>
                              <p:cond delay="4000"/>
                            </p:stCondLst>
                            <p:childTnLst>
                              <p:par>
                                <p:cTn id="91" presetID="4" presetClass="entr" presetSubtype="16" fill="hold" grpId="0" nodeType="afterEffect">
                                  <p:stCondLst>
                                    <p:cond delay="0"/>
                                  </p:stCondLst>
                                  <p:childTnLst>
                                    <p:set>
                                      <p:cBhvr>
                                        <p:cTn id="92" dur="1" fill="hold">
                                          <p:stCondLst>
                                            <p:cond delay="0"/>
                                          </p:stCondLst>
                                        </p:cTn>
                                        <p:tgtEl>
                                          <p:spTgt spid="12321"/>
                                        </p:tgtEl>
                                        <p:attrNameLst>
                                          <p:attrName>style.visibility</p:attrName>
                                        </p:attrNameLst>
                                      </p:cBhvr>
                                      <p:to>
                                        <p:strVal val="visible"/>
                                      </p:to>
                                    </p:set>
                                    <p:animEffect transition="in" filter="box(in)">
                                      <p:cBhvr>
                                        <p:cTn id="93" dur="1000"/>
                                        <p:tgtEl>
                                          <p:spTgt spid="12321"/>
                                        </p:tgtEl>
                                      </p:cBhvr>
                                    </p:animEffect>
                                  </p:childTnLst>
                                </p:cTn>
                              </p:par>
                              <p:par>
                                <p:cTn id="94" presetID="4" presetClass="entr" presetSubtype="16" fill="hold" grpId="0" nodeType="withEffect">
                                  <p:stCondLst>
                                    <p:cond delay="0"/>
                                  </p:stCondLst>
                                  <p:childTnLst>
                                    <p:set>
                                      <p:cBhvr>
                                        <p:cTn id="95" dur="1" fill="hold">
                                          <p:stCondLst>
                                            <p:cond delay="0"/>
                                          </p:stCondLst>
                                        </p:cTn>
                                        <p:tgtEl>
                                          <p:spTgt spid="12322"/>
                                        </p:tgtEl>
                                        <p:attrNameLst>
                                          <p:attrName>style.visibility</p:attrName>
                                        </p:attrNameLst>
                                      </p:cBhvr>
                                      <p:to>
                                        <p:strVal val="visible"/>
                                      </p:to>
                                    </p:set>
                                    <p:animEffect transition="in" filter="box(in)">
                                      <p:cBhvr>
                                        <p:cTn id="96" dur="1000"/>
                                        <p:tgtEl>
                                          <p:spTgt spid="12322"/>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12325"/>
                                        </p:tgtEl>
                                        <p:attrNameLst>
                                          <p:attrName>style.visibility</p:attrName>
                                        </p:attrNameLst>
                                      </p:cBhvr>
                                      <p:to>
                                        <p:strVal val="visible"/>
                                      </p:to>
                                    </p:set>
                                    <p:animEffect transition="in" filter="box(in)">
                                      <p:cBhvr>
                                        <p:cTn id="99" dur="1000"/>
                                        <p:tgtEl>
                                          <p:spTgt spid="12325"/>
                                        </p:tgtEl>
                                      </p:cBhvr>
                                    </p:animEffect>
                                  </p:childTnLst>
                                </p:cTn>
                              </p:par>
                              <p:par>
                                <p:cTn id="100" presetID="4" presetClass="entr" presetSubtype="16" fill="hold" grpId="0" nodeType="withEffect">
                                  <p:stCondLst>
                                    <p:cond delay="0"/>
                                  </p:stCondLst>
                                  <p:childTnLst>
                                    <p:set>
                                      <p:cBhvr>
                                        <p:cTn id="101" dur="1" fill="hold">
                                          <p:stCondLst>
                                            <p:cond delay="0"/>
                                          </p:stCondLst>
                                        </p:cTn>
                                        <p:tgtEl>
                                          <p:spTgt spid="12329"/>
                                        </p:tgtEl>
                                        <p:attrNameLst>
                                          <p:attrName>style.visibility</p:attrName>
                                        </p:attrNameLst>
                                      </p:cBhvr>
                                      <p:to>
                                        <p:strVal val="visible"/>
                                      </p:to>
                                    </p:set>
                                    <p:animEffect transition="in" filter="box(in)">
                                      <p:cBhvr>
                                        <p:cTn id="102" dur="1000"/>
                                        <p:tgtEl>
                                          <p:spTgt spid="12329"/>
                                        </p:tgtEl>
                                      </p:cBhvr>
                                    </p:animEffect>
                                  </p:childTnLst>
                                </p:cTn>
                              </p:par>
                              <p:par>
                                <p:cTn id="103" presetID="4" presetClass="entr" presetSubtype="16" fill="hold" grpId="0" nodeType="withEffect">
                                  <p:stCondLst>
                                    <p:cond delay="0"/>
                                  </p:stCondLst>
                                  <p:childTnLst>
                                    <p:set>
                                      <p:cBhvr>
                                        <p:cTn id="104" dur="1" fill="hold">
                                          <p:stCondLst>
                                            <p:cond delay="0"/>
                                          </p:stCondLst>
                                        </p:cTn>
                                        <p:tgtEl>
                                          <p:spTgt spid="12328"/>
                                        </p:tgtEl>
                                        <p:attrNameLst>
                                          <p:attrName>style.visibility</p:attrName>
                                        </p:attrNameLst>
                                      </p:cBhvr>
                                      <p:to>
                                        <p:strVal val="visible"/>
                                      </p:to>
                                    </p:set>
                                    <p:animEffect transition="in" filter="box(in)">
                                      <p:cBhvr>
                                        <p:cTn id="105" dur="1000"/>
                                        <p:tgtEl>
                                          <p:spTgt spid="12328"/>
                                        </p:tgtEl>
                                      </p:cBhvr>
                                    </p:animEffect>
                                  </p:childTnLst>
                                </p:cTn>
                              </p:par>
                            </p:childTnLst>
                          </p:cTn>
                        </p:par>
                        <p:par>
                          <p:cTn id="106" fill="hold">
                            <p:stCondLst>
                              <p:cond delay="5000"/>
                            </p:stCondLst>
                            <p:childTnLst>
                              <p:par>
                                <p:cTn id="107" presetID="4" presetClass="entr" presetSubtype="16" fill="hold" grpId="0" nodeType="afterEffect">
                                  <p:stCondLst>
                                    <p:cond delay="0"/>
                                  </p:stCondLst>
                                  <p:childTnLst>
                                    <p:set>
                                      <p:cBhvr>
                                        <p:cTn id="108" dur="1" fill="hold">
                                          <p:stCondLst>
                                            <p:cond delay="0"/>
                                          </p:stCondLst>
                                        </p:cTn>
                                        <p:tgtEl>
                                          <p:spTgt spid="12334"/>
                                        </p:tgtEl>
                                        <p:attrNameLst>
                                          <p:attrName>style.visibility</p:attrName>
                                        </p:attrNameLst>
                                      </p:cBhvr>
                                      <p:to>
                                        <p:strVal val="visible"/>
                                      </p:to>
                                    </p:set>
                                    <p:animEffect transition="in" filter="box(in)">
                                      <p:cBhvr>
                                        <p:cTn id="109" dur="1000"/>
                                        <p:tgtEl>
                                          <p:spTgt spid="12334"/>
                                        </p:tgtEl>
                                      </p:cBhvr>
                                    </p:animEffect>
                                  </p:childTnLst>
                                </p:cTn>
                              </p:par>
                            </p:childTnLst>
                          </p:cTn>
                        </p:par>
                        <p:par>
                          <p:cTn id="110" fill="hold">
                            <p:stCondLst>
                              <p:cond delay="6000"/>
                            </p:stCondLst>
                            <p:childTnLst>
                              <p:par>
                                <p:cTn id="111" presetID="4" presetClass="entr" presetSubtype="16" fill="hold" grpId="0" nodeType="afterEffect">
                                  <p:stCondLst>
                                    <p:cond delay="0"/>
                                  </p:stCondLst>
                                  <p:childTnLst>
                                    <p:set>
                                      <p:cBhvr>
                                        <p:cTn id="112" dur="1" fill="hold">
                                          <p:stCondLst>
                                            <p:cond delay="0"/>
                                          </p:stCondLst>
                                        </p:cTn>
                                        <p:tgtEl>
                                          <p:spTgt spid="12314"/>
                                        </p:tgtEl>
                                        <p:attrNameLst>
                                          <p:attrName>style.visibility</p:attrName>
                                        </p:attrNameLst>
                                      </p:cBhvr>
                                      <p:to>
                                        <p:strVal val="visible"/>
                                      </p:to>
                                    </p:set>
                                    <p:animEffect transition="in" filter="box(in)">
                                      <p:cBhvr>
                                        <p:cTn id="113" dur="1000"/>
                                        <p:tgtEl>
                                          <p:spTgt spid="12314"/>
                                        </p:tgtEl>
                                      </p:cBhvr>
                                    </p:animEffect>
                                  </p:childTnLst>
                                </p:cTn>
                              </p:par>
                              <p:par>
                                <p:cTn id="114" presetID="4" presetClass="entr" presetSubtype="16" fill="hold" grpId="0" nodeType="withEffect">
                                  <p:stCondLst>
                                    <p:cond delay="0"/>
                                  </p:stCondLst>
                                  <p:childTnLst>
                                    <p:set>
                                      <p:cBhvr>
                                        <p:cTn id="115" dur="1" fill="hold">
                                          <p:stCondLst>
                                            <p:cond delay="0"/>
                                          </p:stCondLst>
                                        </p:cTn>
                                        <p:tgtEl>
                                          <p:spTgt spid="12315"/>
                                        </p:tgtEl>
                                        <p:attrNameLst>
                                          <p:attrName>style.visibility</p:attrName>
                                        </p:attrNameLst>
                                      </p:cBhvr>
                                      <p:to>
                                        <p:strVal val="visible"/>
                                      </p:to>
                                    </p:set>
                                    <p:animEffect transition="in" filter="box(in)">
                                      <p:cBhvr>
                                        <p:cTn id="116" dur="1000"/>
                                        <p:tgtEl>
                                          <p:spTgt spid="12315"/>
                                        </p:tgtEl>
                                      </p:cBhvr>
                                    </p:animEffect>
                                  </p:childTnLst>
                                </p:cTn>
                              </p:par>
                              <p:par>
                                <p:cTn id="117" presetID="4" presetClass="entr" presetSubtype="16" fill="hold" grpId="0" nodeType="withEffect">
                                  <p:stCondLst>
                                    <p:cond delay="0"/>
                                  </p:stCondLst>
                                  <p:childTnLst>
                                    <p:set>
                                      <p:cBhvr>
                                        <p:cTn id="118" dur="1" fill="hold">
                                          <p:stCondLst>
                                            <p:cond delay="0"/>
                                          </p:stCondLst>
                                        </p:cTn>
                                        <p:tgtEl>
                                          <p:spTgt spid="12319"/>
                                        </p:tgtEl>
                                        <p:attrNameLst>
                                          <p:attrName>style.visibility</p:attrName>
                                        </p:attrNameLst>
                                      </p:cBhvr>
                                      <p:to>
                                        <p:strVal val="visible"/>
                                      </p:to>
                                    </p:set>
                                    <p:animEffect transition="in" filter="box(in)">
                                      <p:cBhvr>
                                        <p:cTn id="119" dur="1000"/>
                                        <p:tgtEl>
                                          <p:spTgt spid="12319"/>
                                        </p:tgtEl>
                                      </p:cBhvr>
                                    </p:animEffect>
                                  </p:childTnLst>
                                </p:cTn>
                              </p:par>
                              <p:par>
                                <p:cTn id="120" presetID="4" presetClass="entr" presetSubtype="16" fill="hold" grpId="0" nodeType="withEffect">
                                  <p:stCondLst>
                                    <p:cond delay="0"/>
                                  </p:stCondLst>
                                  <p:childTnLst>
                                    <p:set>
                                      <p:cBhvr>
                                        <p:cTn id="121" dur="1" fill="hold">
                                          <p:stCondLst>
                                            <p:cond delay="0"/>
                                          </p:stCondLst>
                                        </p:cTn>
                                        <p:tgtEl>
                                          <p:spTgt spid="12320"/>
                                        </p:tgtEl>
                                        <p:attrNameLst>
                                          <p:attrName>style.visibility</p:attrName>
                                        </p:attrNameLst>
                                      </p:cBhvr>
                                      <p:to>
                                        <p:strVal val="visible"/>
                                      </p:to>
                                    </p:set>
                                    <p:animEffect transition="in" filter="box(in)">
                                      <p:cBhvr>
                                        <p:cTn id="122" dur="1000"/>
                                        <p:tgtEl>
                                          <p:spTgt spid="12320"/>
                                        </p:tgtEl>
                                      </p:cBhvr>
                                    </p:animEffect>
                                  </p:childTnLst>
                                </p:cTn>
                              </p:par>
                              <p:par>
                                <p:cTn id="123" presetID="4" presetClass="entr" presetSubtype="16" fill="hold" grpId="0" nodeType="withEffect">
                                  <p:stCondLst>
                                    <p:cond delay="0"/>
                                  </p:stCondLst>
                                  <p:childTnLst>
                                    <p:set>
                                      <p:cBhvr>
                                        <p:cTn id="124" dur="1" fill="hold">
                                          <p:stCondLst>
                                            <p:cond delay="0"/>
                                          </p:stCondLst>
                                        </p:cTn>
                                        <p:tgtEl>
                                          <p:spTgt spid="12313"/>
                                        </p:tgtEl>
                                        <p:attrNameLst>
                                          <p:attrName>style.visibility</p:attrName>
                                        </p:attrNameLst>
                                      </p:cBhvr>
                                      <p:to>
                                        <p:strVal val="visible"/>
                                      </p:to>
                                    </p:set>
                                    <p:animEffect transition="in" filter="box(in)">
                                      <p:cBhvr>
                                        <p:cTn id="125" dur="1000"/>
                                        <p:tgtEl>
                                          <p:spTgt spid="12313"/>
                                        </p:tgtEl>
                                      </p:cBhvr>
                                    </p:animEffect>
                                  </p:childTnLst>
                                </p:cTn>
                              </p:par>
                            </p:childTnLst>
                          </p:cTn>
                        </p:par>
                        <p:par>
                          <p:cTn id="126" fill="hold">
                            <p:stCondLst>
                              <p:cond delay="7000"/>
                            </p:stCondLst>
                            <p:childTnLst>
                              <p:par>
                                <p:cTn id="127" presetID="4" presetClass="entr" presetSubtype="16" fill="hold" grpId="0" nodeType="afterEffect">
                                  <p:stCondLst>
                                    <p:cond delay="0"/>
                                  </p:stCondLst>
                                  <p:childTnLst>
                                    <p:set>
                                      <p:cBhvr>
                                        <p:cTn id="128" dur="1" fill="hold">
                                          <p:stCondLst>
                                            <p:cond delay="0"/>
                                          </p:stCondLst>
                                        </p:cTn>
                                        <p:tgtEl>
                                          <p:spTgt spid="12331"/>
                                        </p:tgtEl>
                                        <p:attrNameLst>
                                          <p:attrName>style.visibility</p:attrName>
                                        </p:attrNameLst>
                                      </p:cBhvr>
                                      <p:to>
                                        <p:strVal val="visible"/>
                                      </p:to>
                                    </p:set>
                                    <p:animEffect transition="in" filter="box(in)">
                                      <p:cBhvr>
                                        <p:cTn id="129" dur="1000"/>
                                        <p:tgtEl>
                                          <p:spTgt spid="12331"/>
                                        </p:tgtEl>
                                      </p:cBhvr>
                                    </p:animEffect>
                                  </p:childTnLst>
                                </p:cTn>
                              </p:par>
                            </p:childTnLst>
                          </p:cTn>
                        </p:par>
                      </p:childTnLst>
                    </p:cTn>
                  </p:par>
                  <p:par>
                    <p:cTn id="130" fill="hold">
                      <p:stCondLst>
                        <p:cond delay="indefinite"/>
                      </p:stCondLst>
                      <p:childTnLst>
                        <p:par>
                          <p:cTn id="131" fill="hold">
                            <p:stCondLst>
                              <p:cond delay="0"/>
                            </p:stCondLst>
                            <p:childTnLst>
                              <p:par>
                                <p:cTn id="132" presetID="55" presetClass="entr" presetSubtype="0" fill="hold" grpId="0" nodeType="clickEffect">
                                  <p:stCondLst>
                                    <p:cond delay="0"/>
                                  </p:stCondLst>
                                  <p:childTnLst>
                                    <p:set>
                                      <p:cBhvr>
                                        <p:cTn id="133" dur="1" fill="hold">
                                          <p:stCondLst>
                                            <p:cond delay="0"/>
                                          </p:stCondLst>
                                        </p:cTn>
                                        <p:tgtEl>
                                          <p:spTgt spid="12297"/>
                                        </p:tgtEl>
                                        <p:attrNameLst>
                                          <p:attrName>style.visibility</p:attrName>
                                        </p:attrNameLst>
                                      </p:cBhvr>
                                      <p:to>
                                        <p:strVal val="visible"/>
                                      </p:to>
                                    </p:set>
                                    <p:anim calcmode="lin" valueType="num">
                                      <p:cBhvr>
                                        <p:cTn id="134" dur="1000" fill="hold"/>
                                        <p:tgtEl>
                                          <p:spTgt spid="12297"/>
                                        </p:tgtEl>
                                        <p:attrNameLst>
                                          <p:attrName>ppt_w</p:attrName>
                                        </p:attrNameLst>
                                      </p:cBhvr>
                                      <p:tavLst>
                                        <p:tav tm="0">
                                          <p:val>
                                            <p:strVal val="#ppt_w*0.70"/>
                                          </p:val>
                                        </p:tav>
                                        <p:tav tm="100000">
                                          <p:val>
                                            <p:strVal val="#ppt_w"/>
                                          </p:val>
                                        </p:tav>
                                      </p:tavLst>
                                    </p:anim>
                                    <p:anim calcmode="lin" valueType="num">
                                      <p:cBhvr>
                                        <p:cTn id="135" dur="1000" fill="hold"/>
                                        <p:tgtEl>
                                          <p:spTgt spid="12297"/>
                                        </p:tgtEl>
                                        <p:attrNameLst>
                                          <p:attrName>ppt_h</p:attrName>
                                        </p:attrNameLst>
                                      </p:cBhvr>
                                      <p:tavLst>
                                        <p:tav tm="0">
                                          <p:val>
                                            <p:strVal val="#ppt_h"/>
                                          </p:val>
                                        </p:tav>
                                        <p:tav tm="100000">
                                          <p:val>
                                            <p:strVal val="#ppt_h"/>
                                          </p:val>
                                        </p:tav>
                                      </p:tavLst>
                                    </p:anim>
                                    <p:animEffect transition="in" filter="fade">
                                      <p:cBhvr>
                                        <p:cTn id="136" dur="1000"/>
                                        <p:tgtEl>
                                          <p:spTgt spid="12297"/>
                                        </p:tgtEl>
                                      </p:cBhvr>
                                    </p:animEffect>
                                  </p:childTnLst>
                                </p:cTn>
                              </p:par>
                              <p:par>
                                <p:cTn id="137" presetID="55" presetClass="entr" presetSubtype="0" fill="hold" grpId="0" nodeType="withEffect">
                                  <p:stCondLst>
                                    <p:cond delay="0"/>
                                  </p:stCondLst>
                                  <p:childTnLst>
                                    <p:set>
                                      <p:cBhvr>
                                        <p:cTn id="138" dur="1" fill="hold">
                                          <p:stCondLst>
                                            <p:cond delay="0"/>
                                          </p:stCondLst>
                                        </p:cTn>
                                        <p:tgtEl>
                                          <p:spTgt spid="12298"/>
                                        </p:tgtEl>
                                        <p:attrNameLst>
                                          <p:attrName>style.visibility</p:attrName>
                                        </p:attrNameLst>
                                      </p:cBhvr>
                                      <p:to>
                                        <p:strVal val="visible"/>
                                      </p:to>
                                    </p:set>
                                    <p:anim calcmode="lin" valueType="num">
                                      <p:cBhvr>
                                        <p:cTn id="139" dur="1000" fill="hold"/>
                                        <p:tgtEl>
                                          <p:spTgt spid="12298"/>
                                        </p:tgtEl>
                                        <p:attrNameLst>
                                          <p:attrName>ppt_w</p:attrName>
                                        </p:attrNameLst>
                                      </p:cBhvr>
                                      <p:tavLst>
                                        <p:tav tm="0">
                                          <p:val>
                                            <p:strVal val="#ppt_w*0.70"/>
                                          </p:val>
                                        </p:tav>
                                        <p:tav tm="100000">
                                          <p:val>
                                            <p:strVal val="#ppt_w"/>
                                          </p:val>
                                        </p:tav>
                                      </p:tavLst>
                                    </p:anim>
                                    <p:anim calcmode="lin" valueType="num">
                                      <p:cBhvr>
                                        <p:cTn id="140" dur="1000" fill="hold"/>
                                        <p:tgtEl>
                                          <p:spTgt spid="12298"/>
                                        </p:tgtEl>
                                        <p:attrNameLst>
                                          <p:attrName>ppt_h</p:attrName>
                                        </p:attrNameLst>
                                      </p:cBhvr>
                                      <p:tavLst>
                                        <p:tav tm="0">
                                          <p:val>
                                            <p:strVal val="#ppt_h"/>
                                          </p:val>
                                        </p:tav>
                                        <p:tav tm="100000">
                                          <p:val>
                                            <p:strVal val="#ppt_h"/>
                                          </p:val>
                                        </p:tav>
                                      </p:tavLst>
                                    </p:anim>
                                    <p:animEffect transition="in" filter="fade">
                                      <p:cBhvr>
                                        <p:cTn id="141" dur="1000"/>
                                        <p:tgtEl>
                                          <p:spTgt spid="12298"/>
                                        </p:tgtEl>
                                      </p:cBhvr>
                                    </p:animEffect>
                                  </p:childTnLst>
                                </p:cTn>
                              </p:par>
                              <p:par>
                                <p:cTn id="142" presetID="55" presetClass="entr" presetSubtype="0" fill="hold" grpId="0" nodeType="withEffect">
                                  <p:stCondLst>
                                    <p:cond delay="0"/>
                                  </p:stCondLst>
                                  <p:childTnLst>
                                    <p:set>
                                      <p:cBhvr>
                                        <p:cTn id="143" dur="1" fill="hold">
                                          <p:stCondLst>
                                            <p:cond delay="0"/>
                                          </p:stCondLst>
                                        </p:cTn>
                                        <p:tgtEl>
                                          <p:spTgt spid="12303"/>
                                        </p:tgtEl>
                                        <p:attrNameLst>
                                          <p:attrName>style.visibility</p:attrName>
                                        </p:attrNameLst>
                                      </p:cBhvr>
                                      <p:to>
                                        <p:strVal val="visible"/>
                                      </p:to>
                                    </p:set>
                                    <p:anim calcmode="lin" valueType="num">
                                      <p:cBhvr>
                                        <p:cTn id="144" dur="1000" fill="hold"/>
                                        <p:tgtEl>
                                          <p:spTgt spid="12303"/>
                                        </p:tgtEl>
                                        <p:attrNameLst>
                                          <p:attrName>ppt_w</p:attrName>
                                        </p:attrNameLst>
                                      </p:cBhvr>
                                      <p:tavLst>
                                        <p:tav tm="0">
                                          <p:val>
                                            <p:strVal val="#ppt_w*0.70"/>
                                          </p:val>
                                        </p:tav>
                                        <p:tav tm="100000">
                                          <p:val>
                                            <p:strVal val="#ppt_w"/>
                                          </p:val>
                                        </p:tav>
                                      </p:tavLst>
                                    </p:anim>
                                    <p:anim calcmode="lin" valueType="num">
                                      <p:cBhvr>
                                        <p:cTn id="145" dur="1000" fill="hold"/>
                                        <p:tgtEl>
                                          <p:spTgt spid="12303"/>
                                        </p:tgtEl>
                                        <p:attrNameLst>
                                          <p:attrName>ppt_h</p:attrName>
                                        </p:attrNameLst>
                                      </p:cBhvr>
                                      <p:tavLst>
                                        <p:tav tm="0">
                                          <p:val>
                                            <p:strVal val="#ppt_h"/>
                                          </p:val>
                                        </p:tav>
                                        <p:tav tm="100000">
                                          <p:val>
                                            <p:strVal val="#ppt_h"/>
                                          </p:val>
                                        </p:tav>
                                      </p:tavLst>
                                    </p:anim>
                                    <p:animEffect transition="in" filter="fade">
                                      <p:cBhvr>
                                        <p:cTn id="146" dur="1000"/>
                                        <p:tgtEl>
                                          <p:spTgt spid="12303"/>
                                        </p:tgtEl>
                                      </p:cBhvr>
                                    </p:animEffect>
                                  </p:childTnLst>
                                </p:cTn>
                              </p:par>
                              <p:par>
                                <p:cTn id="147" presetID="55" presetClass="entr" presetSubtype="0" fill="hold" grpId="0" nodeType="withEffect">
                                  <p:stCondLst>
                                    <p:cond delay="0"/>
                                  </p:stCondLst>
                                  <p:childTnLst>
                                    <p:set>
                                      <p:cBhvr>
                                        <p:cTn id="148" dur="1" fill="hold">
                                          <p:stCondLst>
                                            <p:cond delay="0"/>
                                          </p:stCondLst>
                                        </p:cTn>
                                        <p:tgtEl>
                                          <p:spTgt spid="12435"/>
                                        </p:tgtEl>
                                        <p:attrNameLst>
                                          <p:attrName>style.visibility</p:attrName>
                                        </p:attrNameLst>
                                      </p:cBhvr>
                                      <p:to>
                                        <p:strVal val="visible"/>
                                      </p:to>
                                    </p:set>
                                    <p:anim calcmode="lin" valueType="num">
                                      <p:cBhvr>
                                        <p:cTn id="149" dur="1000" fill="hold"/>
                                        <p:tgtEl>
                                          <p:spTgt spid="12435"/>
                                        </p:tgtEl>
                                        <p:attrNameLst>
                                          <p:attrName>ppt_w</p:attrName>
                                        </p:attrNameLst>
                                      </p:cBhvr>
                                      <p:tavLst>
                                        <p:tav tm="0">
                                          <p:val>
                                            <p:strVal val="#ppt_w*0.70"/>
                                          </p:val>
                                        </p:tav>
                                        <p:tav tm="100000">
                                          <p:val>
                                            <p:strVal val="#ppt_w"/>
                                          </p:val>
                                        </p:tav>
                                      </p:tavLst>
                                    </p:anim>
                                    <p:anim calcmode="lin" valueType="num">
                                      <p:cBhvr>
                                        <p:cTn id="150" dur="1000" fill="hold"/>
                                        <p:tgtEl>
                                          <p:spTgt spid="12435"/>
                                        </p:tgtEl>
                                        <p:attrNameLst>
                                          <p:attrName>ppt_h</p:attrName>
                                        </p:attrNameLst>
                                      </p:cBhvr>
                                      <p:tavLst>
                                        <p:tav tm="0">
                                          <p:val>
                                            <p:strVal val="#ppt_h"/>
                                          </p:val>
                                        </p:tav>
                                        <p:tav tm="100000">
                                          <p:val>
                                            <p:strVal val="#ppt_h"/>
                                          </p:val>
                                        </p:tav>
                                      </p:tavLst>
                                    </p:anim>
                                    <p:animEffect transition="in" filter="fade">
                                      <p:cBhvr>
                                        <p:cTn id="151" dur="1000"/>
                                        <p:tgtEl>
                                          <p:spTgt spid="12435"/>
                                        </p:tgtEl>
                                      </p:cBhvr>
                                    </p:animEffect>
                                  </p:childTnLst>
                                </p:cTn>
                              </p:par>
                            </p:childTnLst>
                          </p:cTn>
                        </p:par>
                        <p:par>
                          <p:cTn id="152" fill="hold">
                            <p:stCondLst>
                              <p:cond delay="1000"/>
                            </p:stCondLst>
                            <p:childTnLst>
                              <p:par>
                                <p:cTn id="153" presetID="55" presetClass="entr" presetSubtype="0" fill="hold" grpId="0" nodeType="afterEffect">
                                  <p:stCondLst>
                                    <p:cond delay="0"/>
                                  </p:stCondLst>
                                  <p:childTnLst>
                                    <p:set>
                                      <p:cBhvr>
                                        <p:cTn id="154" dur="1" fill="hold">
                                          <p:stCondLst>
                                            <p:cond delay="0"/>
                                          </p:stCondLst>
                                        </p:cTn>
                                        <p:tgtEl>
                                          <p:spTgt spid="12437"/>
                                        </p:tgtEl>
                                        <p:attrNameLst>
                                          <p:attrName>style.visibility</p:attrName>
                                        </p:attrNameLst>
                                      </p:cBhvr>
                                      <p:to>
                                        <p:strVal val="visible"/>
                                      </p:to>
                                    </p:set>
                                    <p:anim calcmode="lin" valueType="num">
                                      <p:cBhvr>
                                        <p:cTn id="155" dur="1000" fill="hold"/>
                                        <p:tgtEl>
                                          <p:spTgt spid="12437"/>
                                        </p:tgtEl>
                                        <p:attrNameLst>
                                          <p:attrName>ppt_w</p:attrName>
                                        </p:attrNameLst>
                                      </p:cBhvr>
                                      <p:tavLst>
                                        <p:tav tm="0">
                                          <p:val>
                                            <p:strVal val="#ppt_w*0.70"/>
                                          </p:val>
                                        </p:tav>
                                        <p:tav tm="100000">
                                          <p:val>
                                            <p:strVal val="#ppt_w"/>
                                          </p:val>
                                        </p:tav>
                                      </p:tavLst>
                                    </p:anim>
                                    <p:anim calcmode="lin" valueType="num">
                                      <p:cBhvr>
                                        <p:cTn id="156" dur="1000" fill="hold"/>
                                        <p:tgtEl>
                                          <p:spTgt spid="12437"/>
                                        </p:tgtEl>
                                        <p:attrNameLst>
                                          <p:attrName>ppt_h</p:attrName>
                                        </p:attrNameLst>
                                      </p:cBhvr>
                                      <p:tavLst>
                                        <p:tav tm="0">
                                          <p:val>
                                            <p:strVal val="#ppt_h"/>
                                          </p:val>
                                        </p:tav>
                                        <p:tav tm="100000">
                                          <p:val>
                                            <p:strVal val="#ppt_h"/>
                                          </p:val>
                                        </p:tav>
                                      </p:tavLst>
                                    </p:anim>
                                    <p:animEffect transition="in" filter="fade">
                                      <p:cBhvr>
                                        <p:cTn id="157" dur="1000"/>
                                        <p:tgtEl>
                                          <p:spTgt spid="12437"/>
                                        </p:tgtEl>
                                      </p:cBhvr>
                                    </p:animEffect>
                                  </p:childTnLst>
                                </p:cTn>
                              </p:par>
                              <p:par>
                                <p:cTn id="158" presetID="55" presetClass="entr" presetSubtype="0" fill="hold" grpId="0" nodeType="withEffect">
                                  <p:stCondLst>
                                    <p:cond delay="0"/>
                                  </p:stCondLst>
                                  <p:childTnLst>
                                    <p:set>
                                      <p:cBhvr>
                                        <p:cTn id="159" dur="1" fill="hold">
                                          <p:stCondLst>
                                            <p:cond delay="0"/>
                                          </p:stCondLst>
                                        </p:cTn>
                                        <p:tgtEl>
                                          <p:spTgt spid="12436"/>
                                        </p:tgtEl>
                                        <p:attrNameLst>
                                          <p:attrName>style.visibility</p:attrName>
                                        </p:attrNameLst>
                                      </p:cBhvr>
                                      <p:to>
                                        <p:strVal val="visible"/>
                                      </p:to>
                                    </p:set>
                                    <p:anim calcmode="lin" valueType="num">
                                      <p:cBhvr>
                                        <p:cTn id="160" dur="1000" fill="hold"/>
                                        <p:tgtEl>
                                          <p:spTgt spid="12436"/>
                                        </p:tgtEl>
                                        <p:attrNameLst>
                                          <p:attrName>ppt_w</p:attrName>
                                        </p:attrNameLst>
                                      </p:cBhvr>
                                      <p:tavLst>
                                        <p:tav tm="0">
                                          <p:val>
                                            <p:strVal val="#ppt_w*0.70"/>
                                          </p:val>
                                        </p:tav>
                                        <p:tav tm="100000">
                                          <p:val>
                                            <p:strVal val="#ppt_w"/>
                                          </p:val>
                                        </p:tav>
                                      </p:tavLst>
                                    </p:anim>
                                    <p:anim calcmode="lin" valueType="num">
                                      <p:cBhvr>
                                        <p:cTn id="161" dur="1000" fill="hold"/>
                                        <p:tgtEl>
                                          <p:spTgt spid="12436"/>
                                        </p:tgtEl>
                                        <p:attrNameLst>
                                          <p:attrName>ppt_h</p:attrName>
                                        </p:attrNameLst>
                                      </p:cBhvr>
                                      <p:tavLst>
                                        <p:tav tm="0">
                                          <p:val>
                                            <p:strVal val="#ppt_h"/>
                                          </p:val>
                                        </p:tav>
                                        <p:tav tm="100000">
                                          <p:val>
                                            <p:strVal val="#ppt_h"/>
                                          </p:val>
                                        </p:tav>
                                      </p:tavLst>
                                    </p:anim>
                                    <p:animEffect transition="in" filter="fade">
                                      <p:cBhvr>
                                        <p:cTn id="162" dur="1000"/>
                                        <p:tgtEl>
                                          <p:spTgt spid="12436"/>
                                        </p:tgtEl>
                                      </p:cBhvr>
                                    </p:animEffect>
                                  </p:childTnLst>
                                </p:cTn>
                              </p:par>
                            </p:childTnLst>
                          </p:cTn>
                        </p:par>
                        <p:par>
                          <p:cTn id="163" fill="hold">
                            <p:stCondLst>
                              <p:cond delay="2000"/>
                            </p:stCondLst>
                            <p:childTnLst>
                              <p:par>
                                <p:cTn id="164" presetID="4" presetClass="entr" presetSubtype="16" fill="hold" grpId="0" nodeType="afterEffect">
                                  <p:stCondLst>
                                    <p:cond delay="0"/>
                                  </p:stCondLst>
                                  <p:childTnLst>
                                    <p:set>
                                      <p:cBhvr>
                                        <p:cTn id="165" dur="1" fill="hold">
                                          <p:stCondLst>
                                            <p:cond delay="0"/>
                                          </p:stCondLst>
                                        </p:cTn>
                                        <p:tgtEl>
                                          <p:spTgt spid="12340"/>
                                        </p:tgtEl>
                                        <p:attrNameLst>
                                          <p:attrName>style.visibility</p:attrName>
                                        </p:attrNameLst>
                                      </p:cBhvr>
                                      <p:to>
                                        <p:strVal val="visible"/>
                                      </p:to>
                                    </p:set>
                                    <p:animEffect transition="in" filter="box(in)">
                                      <p:cBhvr>
                                        <p:cTn id="166" dur="1000"/>
                                        <p:tgtEl>
                                          <p:spTgt spid="12340"/>
                                        </p:tgtEl>
                                      </p:cBhvr>
                                    </p:animEffect>
                                  </p:childTnLst>
                                </p:cTn>
                              </p:par>
                              <p:par>
                                <p:cTn id="167" presetID="4" presetClass="entr" presetSubtype="16" fill="hold" grpId="0" nodeType="withEffect">
                                  <p:stCondLst>
                                    <p:cond delay="0"/>
                                  </p:stCondLst>
                                  <p:childTnLst>
                                    <p:set>
                                      <p:cBhvr>
                                        <p:cTn id="168" dur="1" fill="hold">
                                          <p:stCondLst>
                                            <p:cond delay="0"/>
                                          </p:stCondLst>
                                        </p:cTn>
                                        <p:tgtEl>
                                          <p:spTgt spid="12341"/>
                                        </p:tgtEl>
                                        <p:attrNameLst>
                                          <p:attrName>style.visibility</p:attrName>
                                        </p:attrNameLst>
                                      </p:cBhvr>
                                      <p:to>
                                        <p:strVal val="visible"/>
                                      </p:to>
                                    </p:set>
                                    <p:animEffect transition="in" filter="box(in)">
                                      <p:cBhvr>
                                        <p:cTn id="169" dur="1000"/>
                                        <p:tgtEl>
                                          <p:spTgt spid="12341"/>
                                        </p:tgtEl>
                                      </p:cBhvr>
                                    </p:animEffect>
                                  </p:childTnLst>
                                </p:cTn>
                              </p:par>
                              <p:par>
                                <p:cTn id="170" presetID="4" presetClass="entr" presetSubtype="16" fill="hold" grpId="0" nodeType="withEffect">
                                  <p:stCondLst>
                                    <p:cond delay="0"/>
                                  </p:stCondLst>
                                  <p:childTnLst>
                                    <p:set>
                                      <p:cBhvr>
                                        <p:cTn id="171" dur="1" fill="hold">
                                          <p:stCondLst>
                                            <p:cond delay="0"/>
                                          </p:stCondLst>
                                        </p:cTn>
                                        <p:tgtEl>
                                          <p:spTgt spid="12342"/>
                                        </p:tgtEl>
                                        <p:attrNameLst>
                                          <p:attrName>style.visibility</p:attrName>
                                        </p:attrNameLst>
                                      </p:cBhvr>
                                      <p:to>
                                        <p:strVal val="visible"/>
                                      </p:to>
                                    </p:set>
                                    <p:animEffect transition="in" filter="box(in)">
                                      <p:cBhvr>
                                        <p:cTn id="172" dur="1000"/>
                                        <p:tgtEl>
                                          <p:spTgt spid="12342"/>
                                        </p:tgtEl>
                                      </p:cBhvr>
                                    </p:animEffect>
                                  </p:childTnLst>
                                </p:cTn>
                              </p:par>
                              <p:par>
                                <p:cTn id="173" presetID="4" presetClass="entr" presetSubtype="16" fill="hold" grpId="0" nodeType="withEffect">
                                  <p:stCondLst>
                                    <p:cond delay="0"/>
                                  </p:stCondLst>
                                  <p:childTnLst>
                                    <p:set>
                                      <p:cBhvr>
                                        <p:cTn id="174" dur="1" fill="hold">
                                          <p:stCondLst>
                                            <p:cond delay="0"/>
                                          </p:stCondLst>
                                        </p:cTn>
                                        <p:tgtEl>
                                          <p:spTgt spid="12336"/>
                                        </p:tgtEl>
                                        <p:attrNameLst>
                                          <p:attrName>style.visibility</p:attrName>
                                        </p:attrNameLst>
                                      </p:cBhvr>
                                      <p:to>
                                        <p:strVal val="visible"/>
                                      </p:to>
                                    </p:set>
                                    <p:animEffect transition="in" filter="box(in)">
                                      <p:cBhvr>
                                        <p:cTn id="175" dur="1000"/>
                                        <p:tgtEl>
                                          <p:spTgt spid="12336"/>
                                        </p:tgtEl>
                                      </p:cBhvr>
                                    </p:animEffect>
                                  </p:childTnLst>
                                </p:cTn>
                              </p:par>
                              <p:par>
                                <p:cTn id="176" presetID="4" presetClass="entr" presetSubtype="16" fill="hold" grpId="0" nodeType="withEffect">
                                  <p:stCondLst>
                                    <p:cond delay="0"/>
                                  </p:stCondLst>
                                  <p:childTnLst>
                                    <p:set>
                                      <p:cBhvr>
                                        <p:cTn id="177" dur="1" fill="hold">
                                          <p:stCondLst>
                                            <p:cond delay="0"/>
                                          </p:stCondLst>
                                        </p:cTn>
                                        <p:tgtEl>
                                          <p:spTgt spid="12335"/>
                                        </p:tgtEl>
                                        <p:attrNameLst>
                                          <p:attrName>style.visibility</p:attrName>
                                        </p:attrNameLst>
                                      </p:cBhvr>
                                      <p:to>
                                        <p:strVal val="visible"/>
                                      </p:to>
                                    </p:set>
                                    <p:animEffect transition="in" filter="box(in)">
                                      <p:cBhvr>
                                        <p:cTn id="178" dur="1000"/>
                                        <p:tgtEl>
                                          <p:spTgt spid="12335"/>
                                        </p:tgtEl>
                                      </p:cBhvr>
                                    </p:animEffect>
                                  </p:childTnLst>
                                </p:cTn>
                              </p:par>
                            </p:childTnLst>
                          </p:cTn>
                        </p:par>
                        <p:par>
                          <p:cTn id="179" fill="hold">
                            <p:stCondLst>
                              <p:cond delay="3000"/>
                            </p:stCondLst>
                            <p:childTnLst>
                              <p:par>
                                <p:cTn id="180" presetID="4" presetClass="entr" presetSubtype="16" fill="hold" grpId="0" nodeType="afterEffect">
                                  <p:stCondLst>
                                    <p:cond delay="0"/>
                                  </p:stCondLst>
                                  <p:childTnLst>
                                    <p:set>
                                      <p:cBhvr>
                                        <p:cTn id="181" dur="1" fill="hold">
                                          <p:stCondLst>
                                            <p:cond delay="0"/>
                                          </p:stCondLst>
                                        </p:cTn>
                                        <p:tgtEl>
                                          <p:spTgt spid="12345"/>
                                        </p:tgtEl>
                                        <p:attrNameLst>
                                          <p:attrName>style.visibility</p:attrName>
                                        </p:attrNameLst>
                                      </p:cBhvr>
                                      <p:to>
                                        <p:strVal val="visible"/>
                                      </p:to>
                                    </p:set>
                                    <p:animEffect transition="in" filter="box(in)">
                                      <p:cBhvr>
                                        <p:cTn id="182" dur="1000"/>
                                        <p:tgtEl>
                                          <p:spTgt spid="12345"/>
                                        </p:tgtEl>
                                      </p:cBhvr>
                                    </p:animEffect>
                                  </p:childTnLst>
                                </p:cTn>
                              </p:par>
                            </p:childTnLst>
                          </p:cTn>
                        </p:par>
                        <p:par>
                          <p:cTn id="183" fill="hold">
                            <p:stCondLst>
                              <p:cond delay="4000"/>
                            </p:stCondLst>
                            <p:childTnLst>
                              <p:par>
                                <p:cTn id="184" presetID="4" presetClass="entr" presetSubtype="16" fill="hold" grpId="0" nodeType="afterEffect">
                                  <p:stCondLst>
                                    <p:cond delay="0"/>
                                  </p:stCondLst>
                                  <p:childTnLst>
                                    <p:set>
                                      <p:cBhvr>
                                        <p:cTn id="185" dur="1" fill="hold">
                                          <p:stCondLst>
                                            <p:cond delay="0"/>
                                          </p:stCondLst>
                                        </p:cTn>
                                        <p:tgtEl>
                                          <p:spTgt spid="12338"/>
                                        </p:tgtEl>
                                        <p:attrNameLst>
                                          <p:attrName>style.visibility</p:attrName>
                                        </p:attrNameLst>
                                      </p:cBhvr>
                                      <p:to>
                                        <p:strVal val="visible"/>
                                      </p:to>
                                    </p:set>
                                    <p:animEffect transition="in" filter="box(in)">
                                      <p:cBhvr>
                                        <p:cTn id="186" dur="1000"/>
                                        <p:tgtEl>
                                          <p:spTgt spid="12338"/>
                                        </p:tgtEl>
                                      </p:cBhvr>
                                    </p:animEffect>
                                  </p:childTnLst>
                                </p:cTn>
                              </p:par>
                              <p:par>
                                <p:cTn id="187" presetID="4" presetClass="entr" presetSubtype="16" fill="hold" grpId="0" nodeType="withEffect">
                                  <p:stCondLst>
                                    <p:cond delay="0"/>
                                  </p:stCondLst>
                                  <p:childTnLst>
                                    <p:set>
                                      <p:cBhvr>
                                        <p:cTn id="188" dur="1" fill="hold">
                                          <p:stCondLst>
                                            <p:cond delay="0"/>
                                          </p:stCondLst>
                                        </p:cTn>
                                        <p:tgtEl>
                                          <p:spTgt spid="12339"/>
                                        </p:tgtEl>
                                        <p:attrNameLst>
                                          <p:attrName>style.visibility</p:attrName>
                                        </p:attrNameLst>
                                      </p:cBhvr>
                                      <p:to>
                                        <p:strVal val="visible"/>
                                      </p:to>
                                    </p:set>
                                    <p:animEffect transition="in" filter="box(in)">
                                      <p:cBhvr>
                                        <p:cTn id="189" dur="1000"/>
                                        <p:tgtEl>
                                          <p:spTgt spid="12339"/>
                                        </p:tgtEl>
                                      </p:cBhvr>
                                    </p:animEffect>
                                  </p:childTnLst>
                                </p:cTn>
                              </p:par>
                              <p:par>
                                <p:cTn id="190" presetID="4" presetClass="entr" presetSubtype="16" fill="hold" grpId="0" nodeType="withEffect">
                                  <p:stCondLst>
                                    <p:cond delay="0"/>
                                  </p:stCondLst>
                                  <p:childTnLst>
                                    <p:set>
                                      <p:cBhvr>
                                        <p:cTn id="191" dur="1" fill="hold">
                                          <p:stCondLst>
                                            <p:cond delay="0"/>
                                          </p:stCondLst>
                                        </p:cTn>
                                        <p:tgtEl>
                                          <p:spTgt spid="12343"/>
                                        </p:tgtEl>
                                        <p:attrNameLst>
                                          <p:attrName>style.visibility</p:attrName>
                                        </p:attrNameLst>
                                      </p:cBhvr>
                                      <p:to>
                                        <p:strVal val="visible"/>
                                      </p:to>
                                    </p:set>
                                    <p:animEffect transition="in" filter="box(in)">
                                      <p:cBhvr>
                                        <p:cTn id="192" dur="1000"/>
                                        <p:tgtEl>
                                          <p:spTgt spid="12343"/>
                                        </p:tgtEl>
                                      </p:cBhvr>
                                    </p:animEffect>
                                  </p:childTnLst>
                                </p:cTn>
                              </p:par>
                              <p:par>
                                <p:cTn id="193" presetID="4" presetClass="entr" presetSubtype="16" fill="hold" grpId="0" nodeType="withEffect">
                                  <p:stCondLst>
                                    <p:cond delay="0"/>
                                  </p:stCondLst>
                                  <p:childTnLst>
                                    <p:set>
                                      <p:cBhvr>
                                        <p:cTn id="194" dur="1" fill="hold">
                                          <p:stCondLst>
                                            <p:cond delay="0"/>
                                          </p:stCondLst>
                                        </p:cTn>
                                        <p:tgtEl>
                                          <p:spTgt spid="12344"/>
                                        </p:tgtEl>
                                        <p:attrNameLst>
                                          <p:attrName>style.visibility</p:attrName>
                                        </p:attrNameLst>
                                      </p:cBhvr>
                                      <p:to>
                                        <p:strVal val="visible"/>
                                      </p:to>
                                    </p:set>
                                    <p:animEffect transition="in" filter="box(in)">
                                      <p:cBhvr>
                                        <p:cTn id="195" dur="1000"/>
                                        <p:tgtEl>
                                          <p:spTgt spid="12344"/>
                                        </p:tgtEl>
                                      </p:cBhvr>
                                    </p:animEffect>
                                  </p:childTnLst>
                                </p:cTn>
                              </p:par>
                              <p:par>
                                <p:cTn id="196" presetID="4" presetClass="entr" presetSubtype="16" fill="hold" grpId="0" nodeType="withEffect">
                                  <p:stCondLst>
                                    <p:cond delay="0"/>
                                  </p:stCondLst>
                                  <p:childTnLst>
                                    <p:set>
                                      <p:cBhvr>
                                        <p:cTn id="197" dur="1" fill="hold">
                                          <p:stCondLst>
                                            <p:cond delay="0"/>
                                          </p:stCondLst>
                                        </p:cTn>
                                        <p:tgtEl>
                                          <p:spTgt spid="12337"/>
                                        </p:tgtEl>
                                        <p:attrNameLst>
                                          <p:attrName>style.visibility</p:attrName>
                                        </p:attrNameLst>
                                      </p:cBhvr>
                                      <p:to>
                                        <p:strVal val="visible"/>
                                      </p:to>
                                    </p:set>
                                    <p:animEffect transition="in" filter="box(in)">
                                      <p:cBhvr>
                                        <p:cTn id="198" dur="1000"/>
                                        <p:tgtEl>
                                          <p:spTgt spid="12337"/>
                                        </p:tgtEl>
                                      </p:cBhvr>
                                    </p:animEffect>
                                  </p:childTnLst>
                                </p:cTn>
                              </p:par>
                            </p:childTnLst>
                          </p:cTn>
                        </p:par>
                        <p:par>
                          <p:cTn id="199" fill="hold">
                            <p:stCondLst>
                              <p:cond delay="5000"/>
                            </p:stCondLst>
                            <p:childTnLst>
                              <p:par>
                                <p:cTn id="200" presetID="4" presetClass="entr" presetSubtype="16" fill="hold" grpId="0" nodeType="afterEffect">
                                  <p:stCondLst>
                                    <p:cond delay="0"/>
                                  </p:stCondLst>
                                  <p:childTnLst>
                                    <p:set>
                                      <p:cBhvr>
                                        <p:cTn id="201" dur="1" fill="hold">
                                          <p:stCondLst>
                                            <p:cond delay="0"/>
                                          </p:stCondLst>
                                        </p:cTn>
                                        <p:tgtEl>
                                          <p:spTgt spid="12346"/>
                                        </p:tgtEl>
                                        <p:attrNameLst>
                                          <p:attrName>style.visibility</p:attrName>
                                        </p:attrNameLst>
                                      </p:cBhvr>
                                      <p:to>
                                        <p:strVal val="visible"/>
                                      </p:to>
                                    </p:set>
                                    <p:animEffect transition="in" filter="box(in)">
                                      <p:cBhvr>
                                        <p:cTn id="202" dur="1000"/>
                                        <p:tgtEl>
                                          <p:spTgt spid="12346"/>
                                        </p:tgtEl>
                                      </p:cBhvr>
                                    </p:animEffect>
                                  </p:childTnLst>
                                </p:cTn>
                              </p:par>
                            </p:childTnLst>
                          </p:cTn>
                        </p:par>
                        <p:par>
                          <p:cTn id="203" fill="hold">
                            <p:stCondLst>
                              <p:cond delay="6000"/>
                            </p:stCondLst>
                            <p:childTnLst>
                              <p:par>
                                <p:cTn id="204" presetID="4" presetClass="entr" presetSubtype="16" fill="hold" grpId="0" nodeType="afterEffect">
                                  <p:stCondLst>
                                    <p:cond delay="0"/>
                                  </p:stCondLst>
                                  <p:childTnLst>
                                    <p:set>
                                      <p:cBhvr>
                                        <p:cTn id="205" dur="1" fill="hold">
                                          <p:stCondLst>
                                            <p:cond delay="0"/>
                                          </p:stCondLst>
                                        </p:cTn>
                                        <p:tgtEl>
                                          <p:spTgt spid="12316"/>
                                        </p:tgtEl>
                                        <p:attrNameLst>
                                          <p:attrName>style.visibility</p:attrName>
                                        </p:attrNameLst>
                                      </p:cBhvr>
                                      <p:to>
                                        <p:strVal val="visible"/>
                                      </p:to>
                                    </p:set>
                                    <p:animEffect transition="in" filter="box(in)">
                                      <p:cBhvr>
                                        <p:cTn id="206" dur="1000"/>
                                        <p:tgtEl>
                                          <p:spTgt spid="12316"/>
                                        </p:tgtEl>
                                      </p:cBhvr>
                                    </p:animEffect>
                                  </p:childTnLst>
                                </p:cTn>
                              </p:par>
                              <p:par>
                                <p:cTn id="207" presetID="4" presetClass="entr" presetSubtype="16" fill="hold" grpId="0" nodeType="withEffect">
                                  <p:stCondLst>
                                    <p:cond delay="0"/>
                                  </p:stCondLst>
                                  <p:childTnLst>
                                    <p:set>
                                      <p:cBhvr>
                                        <p:cTn id="208" dur="1" fill="hold">
                                          <p:stCondLst>
                                            <p:cond delay="0"/>
                                          </p:stCondLst>
                                        </p:cTn>
                                        <p:tgtEl>
                                          <p:spTgt spid="12448"/>
                                        </p:tgtEl>
                                        <p:attrNameLst>
                                          <p:attrName>style.visibility</p:attrName>
                                        </p:attrNameLst>
                                      </p:cBhvr>
                                      <p:to>
                                        <p:strVal val="visible"/>
                                      </p:to>
                                    </p:set>
                                    <p:animEffect transition="in" filter="box(in)">
                                      <p:cBhvr>
                                        <p:cTn id="209" dur="1000"/>
                                        <p:tgtEl>
                                          <p:spTgt spid="12448"/>
                                        </p:tgtEl>
                                      </p:cBhvr>
                                    </p:animEffect>
                                  </p:childTnLst>
                                </p:cTn>
                              </p:par>
                              <p:par>
                                <p:cTn id="210" presetID="4" presetClass="entr" presetSubtype="16" fill="hold" grpId="0" nodeType="withEffect">
                                  <p:stCondLst>
                                    <p:cond delay="0"/>
                                  </p:stCondLst>
                                  <p:childTnLst>
                                    <p:set>
                                      <p:cBhvr>
                                        <p:cTn id="211" dur="1" fill="hold">
                                          <p:stCondLst>
                                            <p:cond delay="0"/>
                                          </p:stCondLst>
                                        </p:cTn>
                                        <p:tgtEl>
                                          <p:spTgt spid="12318"/>
                                        </p:tgtEl>
                                        <p:attrNameLst>
                                          <p:attrName>style.visibility</p:attrName>
                                        </p:attrNameLst>
                                      </p:cBhvr>
                                      <p:to>
                                        <p:strVal val="visible"/>
                                      </p:to>
                                    </p:set>
                                    <p:animEffect transition="in" filter="box(in)">
                                      <p:cBhvr>
                                        <p:cTn id="212" dur="1000"/>
                                        <p:tgtEl>
                                          <p:spTgt spid="12318"/>
                                        </p:tgtEl>
                                      </p:cBhvr>
                                    </p:animEffect>
                                  </p:childTnLst>
                                </p:cTn>
                              </p:par>
                            </p:childTnLst>
                          </p:cTn>
                        </p:par>
                        <p:par>
                          <p:cTn id="213" fill="hold">
                            <p:stCondLst>
                              <p:cond delay="7000"/>
                            </p:stCondLst>
                            <p:childTnLst>
                              <p:par>
                                <p:cTn id="214" presetID="4" presetClass="entr" presetSubtype="16" fill="hold" grpId="0" nodeType="afterEffect">
                                  <p:stCondLst>
                                    <p:cond delay="0"/>
                                  </p:stCondLst>
                                  <p:childTnLst>
                                    <p:set>
                                      <p:cBhvr>
                                        <p:cTn id="215" dur="1" fill="hold">
                                          <p:stCondLst>
                                            <p:cond delay="0"/>
                                          </p:stCondLst>
                                        </p:cTn>
                                        <p:tgtEl>
                                          <p:spTgt spid="12332"/>
                                        </p:tgtEl>
                                        <p:attrNameLst>
                                          <p:attrName>style.visibility</p:attrName>
                                        </p:attrNameLst>
                                      </p:cBhvr>
                                      <p:to>
                                        <p:strVal val="visible"/>
                                      </p:to>
                                    </p:set>
                                    <p:animEffect transition="in" filter="box(in)">
                                      <p:cBhvr>
                                        <p:cTn id="216" dur="1000"/>
                                        <p:tgtEl>
                                          <p:spTgt spid="12332"/>
                                        </p:tgtEl>
                                      </p:cBhvr>
                                    </p:animEffect>
                                  </p:childTnLst>
                                </p:cTn>
                              </p:par>
                            </p:childTnLst>
                          </p:cTn>
                        </p:par>
                        <p:par>
                          <p:cTn id="217" fill="hold">
                            <p:stCondLst>
                              <p:cond delay="8000"/>
                            </p:stCondLst>
                            <p:childTnLst>
                              <p:par>
                                <p:cTn id="218" presetID="55" presetClass="entr" presetSubtype="0" fill="hold" grpId="0" nodeType="afterEffect">
                                  <p:stCondLst>
                                    <p:cond delay="0"/>
                                  </p:stCondLst>
                                  <p:childTnLst>
                                    <p:set>
                                      <p:cBhvr>
                                        <p:cTn id="219" dur="1" fill="hold">
                                          <p:stCondLst>
                                            <p:cond delay="0"/>
                                          </p:stCondLst>
                                        </p:cTn>
                                        <p:tgtEl>
                                          <p:spTgt spid="12405"/>
                                        </p:tgtEl>
                                        <p:attrNameLst>
                                          <p:attrName>style.visibility</p:attrName>
                                        </p:attrNameLst>
                                      </p:cBhvr>
                                      <p:to>
                                        <p:strVal val="visible"/>
                                      </p:to>
                                    </p:set>
                                    <p:anim calcmode="lin" valueType="num">
                                      <p:cBhvr>
                                        <p:cTn id="220" dur="1000" fill="hold"/>
                                        <p:tgtEl>
                                          <p:spTgt spid="12405"/>
                                        </p:tgtEl>
                                        <p:attrNameLst>
                                          <p:attrName>ppt_w</p:attrName>
                                        </p:attrNameLst>
                                      </p:cBhvr>
                                      <p:tavLst>
                                        <p:tav tm="0">
                                          <p:val>
                                            <p:strVal val="#ppt_w*0.70"/>
                                          </p:val>
                                        </p:tav>
                                        <p:tav tm="100000">
                                          <p:val>
                                            <p:strVal val="#ppt_w"/>
                                          </p:val>
                                        </p:tav>
                                      </p:tavLst>
                                    </p:anim>
                                    <p:anim calcmode="lin" valueType="num">
                                      <p:cBhvr>
                                        <p:cTn id="221" dur="1000" fill="hold"/>
                                        <p:tgtEl>
                                          <p:spTgt spid="12405"/>
                                        </p:tgtEl>
                                        <p:attrNameLst>
                                          <p:attrName>ppt_h</p:attrName>
                                        </p:attrNameLst>
                                      </p:cBhvr>
                                      <p:tavLst>
                                        <p:tav tm="0">
                                          <p:val>
                                            <p:strVal val="#ppt_h"/>
                                          </p:val>
                                        </p:tav>
                                        <p:tav tm="100000">
                                          <p:val>
                                            <p:strVal val="#ppt_h"/>
                                          </p:val>
                                        </p:tav>
                                      </p:tavLst>
                                    </p:anim>
                                    <p:animEffect transition="in" filter="fade">
                                      <p:cBhvr>
                                        <p:cTn id="222" dur="1000"/>
                                        <p:tgtEl>
                                          <p:spTgt spid="12405"/>
                                        </p:tgtEl>
                                      </p:cBhvr>
                                    </p:animEffect>
                                  </p:childTnLst>
                                </p:cTn>
                              </p:par>
                            </p:childTnLst>
                          </p:cTn>
                        </p:par>
                      </p:childTnLst>
                    </p:cTn>
                  </p:par>
                  <p:par>
                    <p:cTn id="223" fill="hold">
                      <p:stCondLst>
                        <p:cond delay="indefinite"/>
                      </p:stCondLst>
                      <p:childTnLst>
                        <p:par>
                          <p:cTn id="224" fill="hold">
                            <p:stCondLst>
                              <p:cond delay="0"/>
                            </p:stCondLst>
                            <p:childTnLst>
                              <p:par>
                                <p:cTn id="225" presetID="55" presetClass="entr" presetSubtype="0" fill="hold" grpId="0" nodeType="clickEffect">
                                  <p:stCondLst>
                                    <p:cond delay="0"/>
                                  </p:stCondLst>
                                  <p:childTnLst>
                                    <p:set>
                                      <p:cBhvr>
                                        <p:cTn id="226" dur="1" fill="hold">
                                          <p:stCondLst>
                                            <p:cond delay="0"/>
                                          </p:stCondLst>
                                        </p:cTn>
                                        <p:tgtEl>
                                          <p:spTgt spid="12311"/>
                                        </p:tgtEl>
                                        <p:attrNameLst>
                                          <p:attrName>style.visibility</p:attrName>
                                        </p:attrNameLst>
                                      </p:cBhvr>
                                      <p:to>
                                        <p:strVal val="visible"/>
                                      </p:to>
                                    </p:set>
                                    <p:anim calcmode="lin" valueType="num">
                                      <p:cBhvr>
                                        <p:cTn id="227" dur="1000" fill="hold"/>
                                        <p:tgtEl>
                                          <p:spTgt spid="12311"/>
                                        </p:tgtEl>
                                        <p:attrNameLst>
                                          <p:attrName>ppt_w</p:attrName>
                                        </p:attrNameLst>
                                      </p:cBhvr>
                                      <p:tavLst>
                                        <p:tav tm="0">
                                          <p:val>
                                            <p:strVal val="#ppt_w*0.70"/>
                                          </p:val>
                                        </p:tav>
                                        <p:tav tm="100000">
                                          <p:val>
                                            <p:strVal val="#ppt_w"/>
                                          </p:val>
                                        </p:tav>
                                      </p:tavLst>
                                    </p:anim>
                                    <p:anim calcmode="lin" valueType="num">
                                      <p:cBhvr>
                                        <p:cTn id="228" dur="1000" fill="hold"/>
                                        <p:tgtEl>
                                          <p:spTgt spid="12311"/>
                                        </p:tgtEl>
                                        <p:attrNameLst>
                                          <p:attrName>ppt_h</p:attrName>
                                        </p:attrNameLst>
                                      </p:cBhvr>
                                      <p:tavLst>
                                        <p:tav tm="0">
                                          <p:val>
                                            <p:strVal val="#ppt_h"/>
                                          </p:val>
                                        </p:tav>
                                        <p:tav tm="100000">
                                          <p:val>
                                            <p:strVal val="#ppt_h"/>
                                          </p:val>
                                        </p:tav>
                                      </p:tavLst>
                                    </p:anim>
                                    <p:animEffect transition="in" filter="fade">
                                      <p:cBhvr>
                                        <p:cTn id="229" dur="1000"/>
                                        <p:tgtEl>
                                          <p:spTgt spid="12311"/>
                                        </p:tgtEl>
                                      </p:cBhvr>
                                    </p:animEffect>
                                  </p:childTnLst>
                                </p:cTn>
                              </p:par>
                            </p:childTnLst>
                          </p:cTn>
                        </p:par>
                        <p:par>
                          <p:cTn id="230" fill="hold">
                            <p:stCondLst>
                              <p:cond delay="1000"/>
                            </p:stCondLst>
                            <p:childTnLst>
                              <p:par>
                                <p:cTn id="231" presetID="47" presetClass="entr" presetSubtype="0" fill="hold" grpId="0" nodeType="afterEffect">
                                  <p:stCondLst>
                                    <p:cond delay="0"/>
                                  </p:stCondLst>
                                  <p:childTnLst>
                                    <p:set>
                                      <p:cBhvr>
                                        <p:cTn id="232" dur="1" fill="hold">
                                          <p:stCondLst>
                                            <p:cond delay="0"/>
                                          </p:stCondLst>
                                        </p:cTn>
                                        <p:tgtEl>
                                          <p:spTgt spid="12309"/>
                                        </p:tgtEl>
                                        <p:attrNameLst>
                                          <p:attrName>style.visibility</p:attrName>
                                        </p:attrNameLst>
                                      </p:cBhvr>
                                      <p:to>
                                        <p:strVal val="visible"/>
                                      </p:to>
                                    </p:set>
                                    <p:animEffect transition="in" filter="fade">
                                      <p:cBhvr>
                                        <p:cTn id="233" dur="1000"/>
                                        <p:tgtEl>
                                          <p:spTgt spid="12309"/>
                                        </p:tgtEl>
                                      </p:cBhvr>
                                    </p:animEffect>
                                    <p:anim calcmode="lin" valueType="num">
                                      <p:cBhvr>
                                        <p:cTn id="234" dur="1000" fill="hold"/>
                                        <p:tgtEl>
                                          <p:spTgt spid="12309"/>
                                        </p:tgtEl>
                                        <p:attrNameLst>
                                          <p:attrName>ppt_x</p:attrName>
                                        </p:attrNameLst>
                                      </p:cBhvr>
                                      <p:tavLst>
                                        <p:tav tm="0">
                                          <p:val>
                                            <p:strVal val="#ppt_x"/>
                                          </p:val>
                                        </p:tav>
                                        <p:tav tm="100000">
                                          <p:val>
                                            <p:strVal val="#ppt_x"/>
                                          </p:val>
                                        </p:tav>
                                      </p:tavLst>
                                    </p:anim>
                                    <p:anim calcmode="lin" valueType="num">
                                      <p:cBhvr>
                                        <p:cTn id="235" dur="1000" fill="hold"/>
                                        <p:tgtEl>
                                          <p:spTgt spid="12309"/>
                                        </p:tgtEl>
                                        <p:attrNameLst>
                                          <p:attrName>ppt_y</p:attrName>
                                        </p:attrNameLst>
                                      </p:cBhvr>
                                      <p:tavLst>
                                        <p:tav tm="0">
                                          <p:val>
                                            <p:strVal val="#ppt_y-.1"/>
                                          </p:val>
                                        </p:tav>
                                        <p:tav tm="100000">
                                          <p:val>
                                            <p:strVal val="#ppt_y"/>
                                          </p:val>
                                        </p:tav>
                                      </p:tavLst>
                                    </p:anim>
                                  </p:childTnLst>
                                </p:cTn>
                              </p:par>
                              <p:par>
                                <p:cTn id="236" presetID="47" presetClass="entr" presetSubtype="0" fill="hold" grpId="0" nodeType="withEffect">
                                  <p:stCondLst>
                                    <p:cond delay="0"/>
                                  </p:stCondLst>
                                  <p:childTnLst>
                                    <p:set>
                                      <p:cBhvr>
                                        <p:cTn id="237" dur="1" fill="hold">
                                          <p:stCondLst>
                                            <p:cond delay="0"/>
                                          </p:stCondLst>
                                        </p:cTn>
                                        <p:tgtEl>
                                          <p:spTgt spid="12310"/>
                                        </p:tgtEl>
                                        <p:attrNameLst>
                                          <p:attrName>style.visibility</p:attrName>
                                        </p:attrNameLst>
                                      </p:cBhvr>
                                      <p:to>
                                        <p:strVal val="visible"/>
                                      </p:to>
                                    </p:set>
                                    <p:animEffect transition="in" filter="fade">
                                      <p:cBhvr>
                                        <p:cTn id="238" dur="1000"/>
                                        <p:tgtEl>
                                          <p:spTgt spid="12310"/>
                                        </p:tgtEl>
                                      </p:cBhvr>
                                    </p:animEffect>
                                    <p:anim calcmode="lin" valueType="num">
                                      <p:cBhvr>
                                        <p:cTn id="239" dur="1000" fill="hold"/>
                                        <p:tgtEl>
                                          <p:spTgt spid="12310"/>
                                        </p:tgtEl>
                                        <p:attrNameLst>
                                          <p:attrName>ppt_x</p:attrName>
                                        </p:attrNameLst>
                                      </p:cBhvr>
                                      <p:tavLst>
                                        <p:tav tm="0">
                                          <p:val>
                                            <p:strVal val="#ppt_x"/>
                                          </p:val>
                                        </p:tav>
                                        <p:tav tm="100000">
                                          <p:val>
                                            <p:strVal val="#ppt_x"/>
                                          </p:val>
                                        </p:tav>
                                      </p:tavLst>
                                    </p:anim>
                                    <p:anim calcmode="lin" valueType="num">
                                      <p:cBhvr>
                                        <p:cTn id="240" dur="1000" fill="hold"/>
                                        <p:tgtEl>
                                          <p:spTgt spid="12310"/>
                                        </p:tgtEl>
                                        <p:attrNameLst>
                                          <p:attrName>ppt_y</p:attrName>
                                        </p:attrNameLst>
                                      </p:cBhvr>
                                      <p:tavLst>
                                        <p:tav tm="0">
                                          <p:val>
                                            <p:strVal val="#ppt_y-.1"/>
                                          </p:val>
                                        </p:tav>
                                        <p:tav tm="100000">
                                          <p:val>
                                            <p:strVal val="#ppt_y"/>
                                          </p:val>
                                        </p:tav>
                                      </p:tavLst>
                                    </p:anim>
                                  </p:childTnLst>
                                </p:cTn>
                              </p:par>
                              <p:par>
                                <p:cTn id="241" presetID="47" presetClass="entr" presetSubtype="0" fill="hold" grpId="0" nodeType="withEffect">
                                  <p:stCondLst>
                                    <p:cond delay="0"/>
                                  </p:stCondLst>
                                  <p:childTnLst>
                                    <p:set>
                                      <p:cBhvr>
                                        <p:cTn id="242" dur="1" fill="hold">
                                          <p:stCondLst>
                                            <p:cond delay="0"/>
                                          </p:stCondLst>
                                        </p:cTn>
                                        <p:tgtEl>
                                          <p:spTgt spid="12308"/>
                                        </p:tgtEl>
                                        <p:attrNameLst>
                                          <p:attrName>style.visibility</p:attrName>
                                        </p:attrNameLst>
                                      </p:cBhvr>
                                      <p:to>
                                        <p:strVal val="visible"/>
                                      </p:to>
                                    </p:set>
                                    <p:animEffect transition="in" filter="fade">
                                      <p:cBhvr>
                                        <p:cTn id="243" dur="1000"/>
                                        <p:tgtEl>
                                          <p:spTgt spid="12308"/>
                                        </p:tgtEl>
                                      </p:cBhvr>
                                    </p:animEffect>
                                    <p:anim calcmode="lin" valueType="num">
                                      <p:cBhvr>
                                        <p:cTn id="244" dur="1000" fill="hold"/>
                                        <p:tgtEl>
                                          <p:spTgt spid="12308"/>
                                        </p:tgtEl>
                                        <p:attrNameLst>
                                          <p:attrName>ppt_x</p:attrName>
                                        </p:attrNameLst>
                                      </p:cBhvr>
                                      <p:tavLst>
                                        <p:tav tm="0">
                                          <p:val>
                                            <p:strVal val="#ppt_x"/>
                                          </p:val>
                                        </p:tav>
                                        <p:tav tm="100000">
                                          <p:val>
                                            <p:strVal val="#ppt_x"/>
                                          </p:val>
                                        </p:tav>
                                      </p:tavLst>
                                    </p:anim>
                                    <p:anim calcmode="lin" valueType="num">
                                      <p:cBhvr>
                                        <p:cTn id="245" dur="1000" fill="hold"/>
                                        <p:tgtEl>
                                          <p:spTgt spid="12308"/>
                                        </p:tgtEl>
                                        <p:attrNameLst>
                                          <p:attrName>ppt_y</p:attrName>
                                        </p:attrNameLst>
                                      </p:cBhvr>
                                      <p:tavLst>
                                        <p:tav tm="0">
                                          <p:val>
                                            <p:strVal val="#ppt_y-.1"/>
                                          </p:val>
                                        </p:tav>
                                        <p:tav tm="100000">
                                          <p:val>
                                            <p:strVal val="#ppt_y"/>
                                          </p:val>
                                        </p:tav>
                                      </p:tavLst>
                                    </p:anim>
                                  </p:childTnLst>
                                </p:cTn>
                              </p:par>
                            </p:childTnLst>
                          </p:cTn>
                        </p:par>
                        <p:par>
                          <p:cTn id="246" fill="hold">
                            <p:stCondLst>
                              <p:cond delay="2000"/>
                            </p:stCondLst>
                            <p:childTnLst>
                              <p:par>
                                <p:cTn id="247" presetID="4" presetClass="entr" presetSubtype="16" fill="hold" grpId="0" nodeType="afterEffect">
                                  <p:stCondLst>
                                    <p:cond delay="0"/>
                                  </p:stCondLst>
                                  <p:childTnLst>
                                    <p:set>
                                      <p:cBhvr>
                                        <p:cTn id="248" dur="1" fill="hold">
                                          <p:stCondLst>
                                            <p:cond delay="0"/>
                                          </p:stCondLst>
                                        </p:cTn>
                                        <p:tgtEl>
                                          <p:spTgt spid="12403"/>
                                        </p:tgtEl>
                                        <p:attrNameLst>
                                          <p:attrName>style.visibility</p:attrName>
                                        </p:attrNameLst>
                                      </p:cBhvr>
                                      <p:to>
                                        <p:strVal val="visible"/>
                                      </p:to>
                                    </p:set>
                                    <p:animEffect transition="in" filter="box(in)">
                                      <p:cBhvr>
                                        <p:cTn id="249" dur="1000"/>
                                        <p:tgtEl>
                                          <p:spTgt spid="12403"/>
                                        </p:tgtEl>
                                      </p:cBhvr>
                                    </p:animEffect>
                                  </p:childTnLst>
                                </p:cTn>
                              </p:par>
                              <p:par>
                                <p:cTn id="250" presetID="4" presetClass="entr" presetSubtype="16" fill="hold" grpId="0" nodeType="withEffect">
                                  <p:stCondLst>
                                    <p:cond delay="0"/>
                                  </p:stCondLst>
                                  <p:childTnLst>
                                    <p:set>
                                      <p:cBhvr>
                                        <p:cTn id="251" dur="1" fill="hold">
                                          <p:stCondLst>
                                            <p:cond delay="0"/>
                                          </p:stCondLst>
                                        </p:cTn>
                                        <p:tgtEl>
                                          <p:spTgt spid="12404"/>
                                        </p:tgtEl>
                                        <p:attrNameLst>
                                          <p:attrName>style.visibility</p:attrName>
                                        </p:attrNameLst>
                                      </p:cBhvr>
                                      <p:to>
                                        <p:strVal val="visible"/>
                                      </p:to>
                                    </p:set>
                                    <p:animEffect transition="in" filter="box(in)">
                                      <p:cBhvr>
                                        <p:cTn id="252" dur="1000"/>
                                        <p:tgtEl>
                                          <p:spTgt spid="12404"/>
                                        </p:tgtEl>
                                      </p:cBhvr>
                                    </p:animEffect>
                                  </p:childTnLst>
                                </p:cTn>
                              </p:par>
                              <p:par>
                                <p:cTn id="253" presetID="4" presetClass="entr" presetSubtype="16" fill="hold" grpId="0" nodeType="withEffect">
                                  <p:stCondLst>
                                    <p:cond delay="0"/>
                                  </p:stCondLst>
                                  <p:childTnLst>
                                    <p:set>
                                      <p:cBhvr>
                                        <p:cTn id="254" dur="1" fill="hold">
                                          <p:stCondLst>
                                            <p:cond delay="0"/>
                                          </p:stCondLst>
                                        </p:cTn>
                                        <p:tgtEl>
                                          <p:spTgt spid="12402"/>
                                        </p:tgtEl>
                                        <p:attrNameLst>
                                          <p:attrName>style.visibility</p:attrName>
                                        </p:attrNameLst>
                                      </p:cBhvr>
                                      <p:to>
                                        <p:strVal val="visible"/>
                                      </p:to>
                                    </p:set>
                                    <p:animEffect transition="in" filter="box(in)">
                                      <p:cBhvr>
                                        <p:cTn id="255" dur="1000"/>
                                        <p:tgtEl>
                                          <p:spTgt spid="12402"/>
                                        </p:tgtEl>
                                      </p:cBhvr>
                                    </p:animEffect>
                                  </p:childTnLst>
                                </p:cTn>
                              </p:par>
                            </p:childTnLst>
                          </p:cTn>
                        </p:par>
                      </p:childTnLst>
                    </p:cTn>
                  </p:par>
                  <p:par>
                    <p:cTn id="256" fill="hold">
                      <p:stCondLst>
                        <p:cond delay="indefinite"/>
                      </p:stCondLst>
                      <p:childTnLst>
                        <p:par>
                          <p:cTn id="257" fill="hold">
                            <p:stCondLst>
                              <p:cond delay="0"/>
                            </p:stCondLst>
                            <p:childTnLst>
                              <p:par>
                                <p:cTn id="258" presetID="27" presetClass="entr" presetSubtype="0" fill="hold" grpId="0" nodeType="clickEffect">
                                  <p:stCondLst>
                                    <p:cond delay="0"/>
                                  </p:stCondLst>
                                  <p:iterate type="lt">
                                    <p:tmPct val="50000"/>
                                  </p:iterate>
                                  <p:childTnLst>
                                    <p:set>
                                      <p:cBhvr>
                                        <p:cTn id="259" dur="1" fill="hold">
                                          <p:stCondLst>
                                            <p:cond delay="0"/>
                                          </p:stCondLst>
                                        </p:cTn>
                                        <p:tgtEl>
                                          <p:spTgt spid="12400"/>
                                        </p:tgtEl>
                                        <p:attrNameLst>
                                          <p:attrName>style.visibility</p:attrName>
                                        </p:attrNameLst>
                                      </p:cBhvr>
                                      <p:to>
                                        <p:strVal val="visible"/>
                                      </p:to>
                                    </p:set>
                                    <p:anim calcmode="discrete" valueType="clr">
                                      <p:cBhvr override="childStyle">
                                        <p:cTn id="260" dur="80"/>
                                        <p:tgtEl>
                                          <p:spTgt spid="12400"/>
                                        </p:tgtEl>
                                        <p:attrNameLst>
                                          <p:attrName>style.color</p:attrName>
                                        </p:attrNameLst>
                                      </p:cBhvr>
                                      <p:tavLst>
                                        <p:tav tm="0">
                                          <p:val>
                                            <p:clrVal>
                                              <a:schemeClr val="accent2"/>
                                            </p:clrVal>
                                          </p:val>
                                        </p:tav>
                                        <p:tav tm="50000">
                                          <p:val>
                                            <p:clrVal>
                                              <a:schemeClr val="hlink"/>
                                            </p:clrVal>
                                          </p:val>
                                        </p:tav>
                                      </p:tavLst>
                                    </p:anim>
                                    <p:anim calcmode="discrete" valueType="clr">
                                      <p:cBhvr>
                                        <p:cTn id="261" dur="80"/>
                                        <p:tgtEl>
                                          <p:spTgt spid="12400"/>
                                        </p:tgtEl>
                                        <p:attrNameLst>
                                          <p:attrName>fillcolor</p:attrName>
                                        </p:attrNameLst>
                                      </p:cBhvr>
                                      <p:tavLst>
                                        <p:tav tm="0">
                                          <p:val>
                                            <p:clrVal>
                                              <a:schemeClr val="accent2"/>
                                            </p:clrVal>
                                          </p:val>
                                        </p:tav>
                                        <p:tav tm="50000">
                                          <p:val>
                                            <p:clrVal>
                                              <a:schemeClr val="hlink"/>
                                            </p:clrVal>
                                          </p:val>
                                        </p:tav>
                                      </p:tavLst>
                                    </p:anim>
                                    <p:set>
                                      <p:cBhvr>
                                        <p:cTn id="262" dur="80"/>
                                        <p:tgtEl>
                                          <p:spTgt spid="12400"/>
                                        </p:tgtEl>
                                        <p:attrNameLst>
                                          <p:attrName>fill.type</p:attrName>
                                        </p:attrNameLst>
                                      </p:cBhvr>
                                      <p:to>
                                        <p:strVal val="solid"/>
                                      </p:to>
                                    </p:set>
                                  </p:childTnLst>
                                </p:cTn>
                              </p:par>
                            </p:childTnLst>
                          </p:cTn>
                        </p:par>
                      </p:childTnLst>
                    </p:cTn>
                  </p:par>
                  <p:par>
                    <p:cTn id="263" fill="hold">
                      <p:stCondLst>
                        <p:cond delay="indefinite"/>
                      </p:stCondLst>
                      <p:childTnLst>
                        <p:par>
                          <p:cTn id="264" fill="hold">
                            <p:stCondLst>
                              <p:cond delay="0"/>
                            </p:stCondLst>
                            <p:childTnLst>
                              <p:par>
                                <p:cTn id="265" presetID="4" presetClass="entr" presetSubtype="16" fill="hold" grpId="0" nodeType="clickEffect">
                                  <p:stCondLst>
                                    <p:cond delay="0"/>
                                  </p:stCondLst>
                                  <p:childTnLst>
                                    <p:set>
                                      <p:cBhvr>
                                        <p:cTn id="266" dur="1" fill="hold">
                                          <p:stCondLst>
                                            <p:cond delay="0"/>
                                          </p:stCondLst>
                                        </p:cTn>
                                        <p:tgtEl>
                                          <p:spTgt spid="12347"/>
                                        </p:tgtEl>
                                        <p:attrNameLst>
                                          <p:attrName>style.visibility</p:attrName>
                                        </p:attrNameLst>
                                      </p:cBhvr>
                                      <p:to>
                                        <p:strVal val="visible"/>
                                      </p:to>
                                    </p:set>
                                    <p:animEffect transition="in" filter="box(in)">
                                      <p:cBhvr>
                                        <p:cTn id="267" dur="2000"/>
                                        <p:tgtEl>
                                          <p:spTgt spid="12347"/>
                                        </p:tgtEl>
                                      </p:cBhvr>
                                    </p:animEffect>
                                  </p:childTnLst>
                                </p:cTn>
                              </p:par>
                              <p:par>
                                <p:cTn id="268" presetID="4" presetClass="entr" presetSubtype="16" fill="hold" grpId="0" nodeType="withEffect">
                                  <p:stCondLst>
                                    <p:cond delay="0"/>
                                  </p:stCondLst>
                                  <p:childTnLst>
                                    <p:set>
                                      <p:cBhvr>
                                        <p:cTn id="269" dur="1" fill="hold">
                                          <p:stCondLst>
                                            <p:cond delay="0"/>
                                          </p:stCondLst>
                                        </p:cTn>
                                        <p:tgtEl>
                                          <p:spTgt spid="12348"/>
                                        </p:tgtEl>
                                        <p:attrNameLst>
                                          <p:attrName>style.visibility</p:attrName>
                                        </p:attrNameLst>
                                      </p:cBhvr>
                                      <p:to>
                                        <p:strVal val="visible"/>
                                      </p:to>
                                    </p:set>
                                    <p:animEffect transition="in" filter="box(in)">
                                      <p:cBhvr>
                                        <p:cTn id="270" dur="2000"/>
                                        <p:tgtEl>
                                          <p:spTgt spid="12348"/>
                                        </p:tgtEl>
                                      </p:cBhvr>
                                    </p:animEffect>
                                  </p:childTnLst>
                                </p:cTn>
                              </p:par>
                              <p:par>
                                <p:cTn id="271" presetID="4" presetClass="entr" presetSubtype="16" fill="hold" grpId="0" nodeType="withEffect">
                                  <p:stCondLst>
                                    <p:cond delay="0"/>
                                  </p:stCondLst>
                                  <p:childTnLst>
                                    <p:set>
                                      <p:cBhvr>
                                        <p:cTn id="272" dur="1" fill="hold">
                                          <p:stCondLst>
                                            <p:cond delay="0"/>
                                          </p:stCondLst>
                                        </p:cTn>
                                        <p:tgtEl>
                                          <p:spTgt spid="12349"/>
                                        </p:tgtEl>
                                        <p:attrNameLst>
                                          <p:attrName>style.visibility</p:attrName>
                                        </p:attrNameLst>
                                      </p:cBhvr>
                                      <p:to>
                                        <p:strVal val="visible"/>
                                      </p:to>
                                    </p:set>
                                    <p:animEffect transition="in" filter="box(in)">
                                      <p:cBhvr>
                                        <p:cTn id="273" dur="2000"/>
                                        <p:tgtEl>
                                          <p:spTgt spid="12349"/>
                                        </p:tgtEl>
                                      </p:cBhvr>
                                    </p:animEffect>
                                  </p:childTnLst>
                                </p:cTn>
                              </p:par>
                              <p:par>
                                <p:cTn id="274" presetID="4" presetClass="entr" presetSubtype="16" fill="hold" grpId="0" nodeType="withEffect">
                                  <p:stCondLst>
                                    <p:cond delay="0"/>
                                  </p:stCondLst>
                                  <p:childTnLst>
                                    <p:set>
                                      <p:cBhvr>
                                        <p:cTn id="275" dur="1" fill="hold">
                                          <p:stCondLst>
                                            <p:cond delay="0"/>
                                          </p:stCondLst>
                                        </p:cTn>
                                        <p:tgtEl>
                                          <p:spTgt spid="12350"/>
                                        </p:tgtEl>
                                        <p:attrNameLst>
                                          <p:attrName>style.visibility</p:attrName>
                                        </p:attrNameLst>
                                      </p:cBhvr>
                                      <p:to>
                                        <p:strVal val="visible"/>
                                      </p:to>
                                    </p:set>
                                    <p:animEffect transition="in" filter="box(in)">
                                      <p:cBhvr>
                                        <p:cTn id="276" dur="2000"/>
                                        <p:tgtEl>
                                          <p:spTgt spid="12350"/>
                                        </p:tgtEl>
                                      </p:cBhvr>
                                    </p:animEffect>
                                  </p:childTnLst>
                                </p:cTn>
                              </p:par>
                            </p:childTnLst>
                          </p:cTn>
                        </p:par>
                        <p:par>
                          <p:cTn id="277" fill="hold">
                            <p:stCondLst>
                              <p:cond delay="2000"/>
                            </p:stCondLst>
                            <p:childTnLst>
                              <p:par>
                                <p:cTn id="278" presetID="47" presetClass="entr" presetSubtype="0" fill="hold" grpId="0" nodeType="afterEffect">
                                  <p:stCondLst>
                                    <p:cond delay="0"/>
                                  </p:stCondLst>
                                  <p:childTnLst>
                                    <p:set>
                                      <p:cBhvr>
                                        <p:cTn id="279" dur="1" fill="hold">
                                          <p:stCondLst>
                                            <p:cond delay="0"/>
                                          </p:stCondLst>
                                        </p:cTn>
                                        <p:tgtEl>
                                          <p:spTgt spid="12357"/>
                                        </p:tgtEl>
                                        <p:attrNameLst>
                                          <p:attrName>style.visibility</p:attrName>
                                        </p:attrNameLst>
                                      </p:cBhvr>
                                      <p:to>
                                        <p:strVal val="visible"/>
                                      </p:to>
                                    </p:set>
                                    <p:animEffect transition="in" filter="fade">
                                      <p:cBhvr>
                                        <p:cTn id="280" dur="1000"/>
                                        <p:tgtEl>
                                          <p:spTgt spid="12357"/>
                                        </p:tgtEl>
                                      </p:cBhvr>
                                    </p:animEffect>
                                    <p:anim calcmode="lin" valueType="num">
                                      <p:cBhvr>
                                        <p:cTn id="281" dur="1000" fill="hold"/>
                                        <p:tgtEl>
                                          <p:spTgt spid="12357"/>
                                        </p:tgtEl>
                                        <p:attrNameLst>
                                          <p:attrName>ppt_x</p:attrName>
                                        </p:attrNameLst>
                                      </p:cBhvr>
                                      <p:tavLst>
                                        <p:tav tm="0">
                                          <p:val>
                                            <p:strVal val="#ppt_x"/>
                                          </p:val>
                                        </p:tav>
                                        <p:tav tm="100000">
                                          <p:val>
                                            <p:strVal val="#ppt_x"/>
                                          </p:val>
                                        </p:tav>
                                      </p:tavLst>
                                    </p:anim>
                                    <p:anim calcmode="lin" valueType="num">
                                      <p:cBhvr>
                                        <p:cTn id="282" dur="1000" fill="hold"/>
                                        <p:tgtEl>
                                          <p:spTgt spid="12357"/>
                                        </p:tgtEl>
                                        <p:attrNameLst>
                                          <p:attrName>ppt_y</p:attrName>
                                        </p:attrNameLst>
                                      </p:cBhvr>
                                      <p:tavLst>
                                        <p:tav tm="0">
                                          <p:val>
                                            <p:strVal val="#ppt_y-.1"/>
                                          </p:val>
                                        </p:tav>
                                        <p:tav tm="100000">
                                          <p:val>
                                            <p:strVal val="#ppt_y"/>
                                          </p:val>
                                        </p:tav>
                                      </p:tavLst>
                                    </p:anim>
                                  </p:childTnLst>
                                </p:cTn>
                              </p:par>
                              <p:par>
                                <p:cTn id="283" presetID="47" presetClass="entr" presetSubtype="0" fill="hold" grpId="0" nodeType="withEffect">
                                  <p:stCondLst>
                                    <p:cond delay="0"/>
                                  </p:stCondLst>
                                  <p:childTnLst>
                                    <p:set>
                                      <p:cBhvr>
                                        <p:cTn id="284" dur="1" fill="hold">
                                          <p:stCondLst>
                                            <p:cond delay="0"/>
                                          </p:stCondLst>
                                        </p:cTn>
                                        <p:tgtEl>
                                          <p:spTgt spid="12358"/>
                                        </p:tgtEl>
                                        <p:attrNameLst>
                                          <p:attrName>style.visibility</p:attrName>
                                        </p:attrNameLst>
                                      </p:cBhvr>
                                      <p:to>
                                        <p:strVal val="visible"/>
                                      </p:to>
                                    </p:set>
                                    <p:animEffect transition="in" filter="fade">
                                      <p:cBhvr>
                                        <p:cTn id="285" dur="1000"/>
                                        <p:tgtEl>
                                          <p:spTgt spid="12358"/>
                                        </p:tgtEl>
                                      </p:cBhvr>
                                    </p:animEffect>
                                    <p:anim calcmode="lin" valueType="num">
                                      <p:cBhvr>
                                        <p:cTn id="286" dur="1000" fill="hold"/>
                                        <p:tgtEl>
                                          <p:spTgt spid="12358"/>
                                        </p:tgtEl>
                                        <p:attrNameLst>
                                          <p:attrName>ppt_x</p:attrName>
                                        </p:attrNameLst>
                                      </p:cBhvr>
                                      <p:tavLst>
                                        <p:tav tm="0">
                                          <p:val>
                                            <p:strVal val="#ppt_x"/>
                                          </p:val>
                                        </p:tav>
                                        <p:tav tm="100000">
                                          <p:val>
                                            <p:strVal val="#ppt_x"/>
                                          </p:val>
                                        </p:tav>
                                      </p:tavLst>
                                    </p:anim>
                                    <p:anim calcmode="lin" valueType="num">
                                      <p:cBhvr>
                                        <p:cTn id="287" dur="1000" fill="hold"/>
                                        <p:tgtEl>
                                          <p:spTgt spid="12358"/>
                                        </p:tgtEl>
                                        <p:attrNameLst>
                                          <p:attrName>ppt_y</p:attrName>
                                        </p:attrNameLst>
                                      </p:cBhvr>
                                      <p:tavLst>
                                        <p:tav tm="0">
                                          <p:val>
                                            <p:strVal val="#ppt_y-.1"/>
                                          </p:val>
                                        </p:tav>
                                        <p:tav tm="100000">
                                          <p:val>
                                            <p:strVal val="#ppt_y"/>
                                          </p:val>
                                        </p:tav>
                                      </p:tavLst>
                                    </p:anim>
                                  </p:childTnLst>
                                </p:cTn>
                              </p:par>
                              <p:par>
                                <p:cTn id="288" presetID="47" presetClass="entr" presetSubtype="0" fill="hold" grpId="0" nodeType="withEffect">
                                  <p:stCondLst>
                                    <p:cond delay="0"/>
                                  </p:stCondLst>
                                  <p:childTnLst>
                                    <p:set>
                                      <p:cBhvr>
                                        <p:cTn id="289" dur="1" fill="hold">
                                          <p:stCondLst>
                                            <p:cond delay="0"/>
                                          </p:stCondLst>
                                        </p:cTn>
                                        <p:tgtEl>
                                          <p:spTgt spid="12366"/>
                                        </p:tgtEl>
                                        <p:attrNameLst>
                                          <p:attrName>style.visibility</p:attrName>
                                        </p:attrNameLst>
                                      </p:cBhvr>
                                      <p:to>
                                        <p:strVal val="visible"/>
                                      </p:to>
                                    </p:set>
                                    <p:animEffect transition="in" filter="fade">
                                      <p:cBhvr>
                                        <p:cTn id="290" dur="1000"/>
                                        <p:tgtEl>
                                          <p:spTgt spid="12366"/>
                                        </p:tgtEl>
                                      </p:cBhvr>
                                    </p:animEffect>
                                    <p:anim calcmode="lin" valueType="num">
                                      <p:cBhvr>
                                        <p:cTn id="291" dur="1000" fill="hold"/>
                                        <p:tgtEl>
                                          <p:spTgt spid="12366"/>
                                        </p:tgtEl>
                                        <p:attrNameLst>
                                          <p:attrName>ppt_x</p:attrName>
                                        </p:attrNameLst>
                                      </p:cBhvr>
                                      <p:tavLst>
                                        <p:tav tm="0">
                                          <p:val>
                                            <p:strVal val="#ppt_x"/>
                                          </p:val>
                                        </p:tav>
                                        <p:tav tm="100000">
                                          <p:val>
                                            <p:strVal val="#ppt_x"/>
                                          </p:val>
                                        </p:tav>
                                      </p:tavLst>
                                    </p:anim>
                                    <p:anim calcmode="lin" valueType="num">
                                      <p:cBhvr>
                                        <p:cTn id="292" dur="1000" fill="hold"/>
                                        <p:tgtEl>
                                          <p:spTgt spid="12366"/>
                                        </p:tgtEl>
                                        <p:attrNameLst>
                                          <p:attrName>ppt_y</p:attrName>
                                        </p:attrNameLst>
                                      </p:cBhvr>
                                      <p:tavLst>
                                        <p:tav tm="0">
                                          <p:val>
                                            <p:strVal val="#ppt_y-.1"/>
                                          </p:val>
                                        </p:tav>
                                        <p:tav tm="100000">
                                          <p:val>
                                            <p:strVal val="#ppt_y"/>
                                          </p:val>
                                        </p:tav>
                                      </p:tavLst>
                                    </p:anim>
                                  </p:childTnLst>
                                </p:cTn>
                              </p:par>
                              <p:par>
                                <p:cTn id="293" presetID="47" presetClass="entr" presetSubtype="0" fill="hold" grpId="0" nodeType="withEffect">
                                  <p:stCondLst>
                                    <p:cond delay="0"/>
                                  </p:stCondLst>
                                  <p:childTnLst>
                                    <p:set>
                                      <p:cBhvr>
                                        <p:cTn id="294" dur="1" fill="hold">
                                          <p:stCondLst>
                                            <p:cond delay="0"/>
                                          </p:stCondLst>
                                        </p:cTn>
                                        <p:tgtEl>
                                          <p:spTgt spid="12360"/>
                                        </p:tgtEl>
                                        <p:attrNameLst>
                                          <p:attrName>style.visibility</p:attrName>
                                        </p:attrNameLst>
                                      </p:cBhvr>
                                      <p:to>
                                        <p:strVal val="visible"/>
                                      </p:to>
                                    </p:set>
                                    <p:animEffect transition="in" filter="fade">
                                      <p:cBhvr>
                                        <p:cTn id="295" dur="1000"/>
                                        <p:tgtEl>
                                          <p:spTgt spid="12360"/>
                                        </p:tgtEl>
                                      </p:cBhvr>
                                    </p:animEffect>
                                    <p:anim calcmode="lin" valueType="num">
                                      <p:cBhvr>
                                        <p:cTn id="296" dur="1000" fill="hold"/>
                                        <p:tgtEl>
                                          <p:spTgt spid="12360"/>
                                        </p:tgtEl>
                                        <p:attrNameLst>
                                          <p:attrName>ppt_x</p:attrName>
                                        </p:attrNameLst>
                                      </p:cBhvr>
                                      <p:tavLst>
                                        <p:tav tm="0">
                                          <p:val>
                                            <p:strVal val="#ppt_x"/>
                                          </p:val>
                                        </p:tav>
                                        <p:tav tm="100000">
                                          <p:val>
                                            <p:strVal val="#ppt_x"/>
                                          </p:val>
                                        </p:tav>
                                      </p:tavLst>
                                    </p:anim>
                                    <p:anim calcmode="lin" valueType="num">
                                      <p:cBhvr>
                                        <p:cTn id="297" dur="1000" fill="hold"/>
                                        <p:tgtEl>
                                          <p:spTgt spid="12360"/>
                                        </p:tgtEl>
                                        <p:attrNameLst>
                                          <p:attrName>ppt_y</p:attrName>
                                        </p:attrNameLst>
                                      </p:cBhvr>
                                      <p:tavLst>
                                        <p:tav tm="0">
                                          <p:val>
                                            <p:strVal val="#ppt_y-.1"/>
                                          </p:val>
                                        </p:tav>
                                        <p:tav tm="100000">
                                          <p:val>
                                            <p:strVal val="#ppt_y"/>
                                          </p:val>
                                        </p:tav>
                                      </p:tavLst>
                                    </p:anim>
                                  </p:childTnLst>
                                </p:cTn>
                              </p:par>
                              <p:par>
                                <p:cTn id="298" presetID="47" presetClass="entr" presetSubtype="0" fill="hold" grpId="0" nodeType="withEffect">
                                  <p:stCondLst>
                                    <p:cond delay="0"/>
                                  </p:stCondLst>
                                  <p:childTnLst>
                                    <p:set>
                                      <p:cBhvr>
                                        <p:cTn id="299" dur="1" fill="hold">
                                          <p:stCondLst>
                                            <p:cond delay="0"/>
                                          </p:stCondLst>
                                        </p:cTn>
                                        <p:tgtEl>
                                          <p:spTgt spid="12364"/>
                                        </p:tgtEl>
                                        <p:attrNameLst>
                                          <p:attrName>style.visibility</p:attrName>
                                        </p:attrNameLst>
                                      </p:cBhvr>
                                      <p:to>
                                        <p:strVal val="visible"/>
                                      </p:to>
                                    </p:set>
                                    <p:animEffect transition="in" filter="fade">
                                      <p:cBhvr>
                                        <p:cTn id="300" dur="1000"/>
                                        <p:tgtEl>
                                          <p:spTgt spid="12364"/>
                                        </p:tgtEl>
                                      </p:cBhvr>
                                    </p:animEffect>
                                    <p:anim calcmode="lin" valueType="num">
                                      <p:cBhvr>
                                        <p:cTn id="301" dur="1000" fill="hold"/>
                                        <p:tgtEl>
                                          <p:spTgt spid="12364"/>
                                        </p:tgtEl>
                                        <p:attrNameLst>
                                          <p:attrName>ppt_x</p:attrName>
                                        </p:attrNameLst>
                                      </p:cBhvr>
                                      <p:tavLst>
                                        <p:tav tm="0">
                                          <p:val>
                                            <p:strVal val="#ppt_x"/>
                                          </p:val>
                                        </p:tav>
                                        <p:tav tm="100000">
                                          <p:val>
                                            <p:strVal val="#ppt_x"/>
                                          </p:val>
                                        </p:tav>
                                      </p:tavLst>
                                    </p:anim>
                                    <p:anim calcmode="lin" valueType="num">
                                      <p:cBhvr>
                                        <p:cTn id="302" dur="1000" fill="hold"/>
                                        <p:tgtEl>
                                          <p:spTgt spid="12364"/>
                                        </p:tgtEl>
                                        <p:attrNameLst>
                                          <p:attrName>ppt_y</p:attrName>
                                        </p:attrNameLst>
                                      </p:cBhvr>
                                      <p:tavLst>
                                        <p:tav tm="0">
                                          <p:val>
                                            <p:strVal val="#ppt_y-.1"/>
                                          </p:val>
                                        </p:tav>
                                        <p:tav tm="100000">
                                          <p:val>
                                            <p:strVal val="#ppt_y"/>
                                          </p:val>
                                        </p:tav>
                                      </p:tavLst>
                                    </p:anim>
                                  </p:childTnLst>
                                </p:cTn>
                              </p:par>
                            </p:childTnLst>
                          </p:cTn>
                        </p:par>
                        <p:par>
                          <p:cTn id="303" fill="hold">
                            <p:stCondLst>
                              <p:cond delay="3000"/>
                            </p:stCondLst>
                            <p:childTnLst>
                              <p:par>
                                <p:cTn id="304" presetID="4" presetClass="entr" presetSubtype="16" fill="hold" grpId="0" nodeType="afterEffect">
                                  <p:stCondLst>
                                    <p:cond delay="0"/>
                                  </p:stCondLst>
                                  <p:childTnLst>
                                    <p:set>
                                      <p:cBhvr>
                                        <p:cTn id="305" dur="1" fill="hold">
                                          <p:stCondLst>
                                            <p:cond delay="0"/>
                                          </p:stCondLst>
                                        </p:cTn>
                                        <p:tgtEl>
                                          <p:spTgt spid="12373"/>
                                        </p:tgtEl>
                                        <p:attrNameLst>
                                          <p:attrName>style.visibility</p:attrName>
                                        </p:attrNameLst>
                                      </p:cBhvr>
                                      <p:to>
                                        <p:strVal val="visible"/>
                                      </p:to>
                                    </p:set>
                                    <p:animEffect transition="in" filter="box(in)">
                                      <p:cBhvr>
                                        <p:cTn id="306" dur="500"/>
                                        <p:tgtEl>
                                          <p:spTgt spid="12373"/>
                                        </p:tgtEl>
                                      </p:cBhvr>
                                    </p:animEffect>
                                  </p:childTnLst>
                                </p:cTn>
                              </p:par>
                            </p:childTnLst>
                          </p:cTn>
                        </p:par>
                        <p:par>
                          <p:cTn id="307" fill="hold">
                            <p:stCondLst>
                              <p:cond delay="3500"/>
                            </p:stCondLst>
                            <p:childTnLst>
                              <p:par>
                                <p:cTn id="308" presetID="47" presetClass="entr" presetSubtype="0" fill="hold" grpId="0" nodeType="afterEffect">
                                  <p:stCondLst>
                                    <p:cond delay="0"/>
                                  </p:stCondLst>
                                  <p:childTnLst>
                                    <p:set>
                                      <p:cBhvr>
                                        <p:cTn id="309" dur="1" fill="hold">
                                          <p:stCondLst>
                                            <p:cond delay="0"/>
                                          </p:stCondLst>
                                        </p:cTn>
                                        <p:tgtEl>
                                          <p:spTgt spid="12359"/>
                                        </p:tgtEl>
                                        <p:attrNameLst>
                                          <p:attrName>style.visibility</p:attrName>
                                        </p:attrNameLst>
                                      </p:cBhvr>
                                      <p:to>
                                        <p:strVal val="visible"/>
                                      </p:to>
                                    </p:set>
                                    <p:animEffect transition="in" filter="fade">
                                      <p:cBhvr>
                                        <p:cTn id="310" dur="1000"/>
                                        <p:tgtEl>
                                          <p:spTgt spid="12359"/>
                                        </p:tgtEl>
                                      </p:cBhvr>
                                    </p:animEffect>
                                    <p:anim calcmode="lin" valueType="num">
                                      <p:cBhvr>
                                        <p:cTn id="311" dur="1000" fill="hold"/>
                                        <p:tgtEl>
                                          <p:spTgt spid="12359"/>
                                        </p:tgtEl>
                                        <p:attrNameLst>
                                          <p:attrName>ppt_x</p:attrName>
                                        </p:attrNameLst>
                                      </p:cBhvr>
                                      <p:tavLst>
                                        <p:tav tm="0">
                                          <p:val>
                                            <p:strVal val="#ppt_x"/>
                                          </p:val>
                                        </p:tav>
                                        <p:tav tm="100000">
                                          <p:val>
                                            <p:strVal val="#ppt_x"/>
                                          </p:val>
                                        </p:tav>
                                      </p:tavLst>
                                    </p:anim>
                                    <p:anim calcmode="lin" valueType="num">
                                      <p:cBhvr>
                                        <p:cTn id="312" dur="1000" fill="hold"/>
                                        <p:tgtEl>
                                          <p:spTgt spid="12359"/>
                                        </p:tgtEl>
                                        <p:attrNameLst>
                                          <p:attrName>ppt_y</p:attrName>
                                        </p:attrNameLst>
                                      </p:cBhvr>
                                      <p:tavLst>
                                        <p:tav tm="0">
                                          <p:val>
                                            <p:strVal val="#ppt_y-.1"/>
                                          </p:val>
                                        </p:tav>
                                        <p:tav tm="100000">
                                          <p:val>
                                            <p:strVal val="#ppt_y"/>
                                          </p:val>
                                        </p:tav>
                                      </p:tavLst>
                                    </p:anim>
                                  </p:childTnLst>
                                </p:cTn>
                              </p:par>
                              <p:par>
                                <p:cTn id="313" presetID="47" presetClass="entr" presetSubtype="0" fill="hold" grpId="0" nodeType="withEffect">
                                  <p:stCondLst>
                                    <p:cond delay="0"/>
                                  </p:stCondLst>
                                  <p:childTnLst>
                                    <p:set>
                                      <p:cBhvr>
                                        <p:cTn id="314" dur="1" fill="hold">
                                          <p:stCondLst>
                                            <p:cond delay="0"/>
                                          </p:stCondLst>
                                        </p:cTn>
                                        <p:tgtEl>
                                          <p:spTgt spid="12361"/>
                                        </p:tgtEl>
                                        <p:attrNameLst>
                                          <p:attrName>style.visibility</p:attrName>
                                        </p:attrNameLst>
                                      </p:cBhvr>
                                      <p:to>
                                        <p:strVal val="visible"/>
                                      </p:to>
                                    </p:set>
                                    <p:animEffect transition="in" filter="fade">
                                      <p:cBhvr>
                                        <p:cTn id="315" dur="1000"/>
                                        <p:tgtEl>
                                          <p:spTgt spid="12361"/>
                                        </p:tgtEl>
                                      </p:cBhvr>
                                    </p:animEffect>
                                    <p:anim calcmode="lin" valueType="num">
                                      <p:cBhvr>
                                        <p:cTn id="316" dur="1000" fill="hold"/>
                                        <p:tgtEl>
                                          <p:spTgt spid="12361"/>
                                        </p:tgtEl>
                                        <p:attrNameLst>
                                          <p:attrName>ppt_x</p:attrName>
                                        </p:attrNameLst>
                                      </p:cBhvr>
                                      <p:tavLst>
                                        <p:tav tm="0">
                                          <p:val>
                                            <p:strVal val="#ppt_x"/>
                                          </p:val>
                                        </p:tav>
                                        <p:tav tm="100000">
                                          <p:val>
                                            <p:strVal val="#ppt_x"/>
                                          </p:val>
                                        </p:tav>
                                      </p:tavLst>
                                    </p:anim>
                                    <p:anim calcmode="lin" valueType="num">
                                      <p:cBhvr>
                                        <p:cTn id="317" dur="1000" fill="hold"/>
                                        <p:tgtEl>
                                          <p:spTgt spid="12361"/>
                                        </p:tgtEl>
                                        <p:attrNameLst>
                                          <p:attrName>ppt_y</p:attrName>
                                        </p:attrNameLst>
                                      </p:cBhvr>
                                      <p:tavLst>
                                        <p:tav tm="0">
                                          <p:val>
                                            <p:strVal val="#ppt_y-.1"/>
                                          </p:val>
                                        </p:tav>
                                        <p:tav tm="100000">
                                          <p:val>
                                            <p:strVal val="#ppt_y"/>
                                          </p:val>
                                        </p:tav>
                                      </p:tavLst>
                                    </p:anim>
                                  </p:childTnLst>
                                </p:cTn>
                              </p:par>
                              <p:par>
                                <p:cTn id="318" presetID="47" presetClass="entr" presetSubtype="0" fill="hold" grpId="0" nodeType="withEffect">
                                  <p:stCondLst>
                                    <p:cond delay="0"/>
                                  </p:stCondLst>
                                  <p:childTnLst>
                                    <p:set>
                                      <p:cBhvr>
                                        <p:cTn id="319" dur="1" fill="hold">
                                          <p:stCondLst>
                                            <p:cond delay="0"/>
                                          </p:stCondLst>
                                        </p:cTn>
                                        <p:tgtEl>
                                          <p:spTgt spid="12365"/>
                                        </p:tgtEl>
                                        <p:attrNameLst>
                                          <p:attrName>style.visibility</p:attrName>
                                        </p:attrNameLst>
                                      </p:cBhvr>
                                      <p:to>
                                        <p:strVal val="visible"/>
                                      </p:to>
                                    </p:set>
                                    <p:animEffect transition="in" filter="fade">
                                      <p:cBhvr>
                                        <p:cTn id="320" dur="1000"/>
                                        <p:tgtEl>
                                          <p:spTgt spid="12365"/>
                                        </p:tgtEl>
                                      </p:cBhvr>
                                    </p:animEffect>
                                    <p:anim calcmode="lin" valueType="num">
                                      <p:cBhvr>
                                        <p:cTn id="321" dur="1000" fill="hold"/>
                                        <p:tgtEl>
                                          <p:spTgt spid="12365"/>
                                        </p:tgtEl>
                                        <p:attrNameLst>
                                          <p:attrName>ppt_x</p:attrName>
                                        </p:attrNameLst>
                                      </p:cBhvr>
                                      <p:tavLst>
                                        <p:tav tm="0">
                                          <p:val>
                                            <p:strVal val="#ppt_x"/>
                                          </p:val>
                                        </p:tav>
                                        <p:tav tm="100000">
                                          <p:val>
                                            <p:strVal val="#ppt_x"/>
                                          </p:val>
                                        </p:tav>
                                      </p:tavLst>
                                    </p:anim>
                                    <p:anim calcmode="lin" valueType="num">
                                      <p:cBhvr>
                                        <p:cTn id="322" dur="1000" fill="hold"/>
                                        <p:tgtEl>
                                          <p:spTgt spid="12365"/>
                                        </p:tgtEl>
                                        <p:attrNameLst>
                                          <p:attrName>ppt_y</p:attrName>
                                        </p:attrNameLst>
                                      </p:cBhvr>
                                      <p:tavLst>
                                        <p:tav tm="0">
                                          <p:val>
                                            <p:strVal val="#ppt_y-.1"/>
                                          </p:val>
                                        </p:tav>
                                        <p:tav tm="100000">
                                          <p:val>
                                            <p:strVal val="#ppt_y"/>
                                          </p:val>
                                        </p:tav>
                                      </p:tavLst>
                                    </p:anim>
                                  </p:childTnLst>
                                </p:cTn>
                              </p:par>
                            </p:childTnLst>
                          </p:cTn>
                        </p:par>
                        <p:par>
                          <p:cTn id="323" fill="hold">
                            <p:stCondLst>
                              <p:cond delay="4500"/>
                            </p:stCondLst>
                            <p:childTnLst>
                              <p:par>
                                <p:cTn id="324" presetID="4" presetClass="entr" presetSubtype="16" fill="hold" grpId="0" nodeType="afterEffect">
                                  <p:stCondLst>
                                    <p:cond delay="0"/>
                                  </p:stCondLst>
                                  <p:childTnLst>
                                    <p:set>
                                      <p:cBhvr>
                                        <p:cTn id="325" dur="1" fill="hold">
                                          <p:stCondLst>
                                            <p:cond delay="0"/>
                                          </p:stCondLst>
                                        </p:cTn>
                                        <p:tgtEl>
                                          <p:spTgt spid="12374"/>
                                        </p:tgtEl>
                                        <p:attrNameLst>
                                          <p:attrName>style.visibility</p:attrName>
                                        </p:attrNameLst>
                                      </p:cBhvr>
                                      <p:to>
                                        <p:strVal val="visible"/>
                                      </p:to>
                                    </p:set>
                                    <p:animEffect transition="in" filter="box(in)">
                                      <p:cBhvr>
                                        <p:cTn id="326" dur="1000"/>
                                        <p:tgtEl>
                                          <p:spTgt spid="12374"/>
                                        </p:tgtEl>
                                      </p:cBhvr>
                                    </p:animEffect>
                                  </p:childTnLst>
                                </p:cTn>
                              </p:par>
                            </p:childTnLst>
                          </p:cTn>
                        </p:par>
                        <p:par>
                          <p:cTn id="327" fill="hold">
                            <p:stCondLst>
                              <p:cond delay="5500"/>
                            </p:stCondLst>
                            <p:childTnLst>
                              <p:par>
                                <p:cTn id="328" presetID="4" presetClass="entr" presetSubtype="16" fill="hold" grpId="0" nodeType="afterEffect">
                                  <p:stCondLst>
                                    <p:cond delay="0"/>
                                  </p:stCondLst>
                                  <p:childTnLst>
                                    <p:set>
                                      <p:cBhvr>
                                        <p:cTn id="329" dur="1" fill="hold">
                                          <p:stCondLst>
                                            <p:cond delay="0"/>
                                          </p:stCondLst>
                                        </p:cTn>
                                        <p:tgtEl>
                                          <p:spTgt spid="12367"/>
                                        </p:tgtEl>
                                        <p:attrNameLst>
                                          <p:attrName>style.visibility</p:attrName>
                                        </p:attrNameLst>
                                      </p:cBhvr>
                                      <p:to>
                                        <p:strVal val="visible"/>
                                      </p:to>
                                    </p:set>
                                    <p:animEffect transition="in" filter="box(in)">
                                      <p:cBhvr>
                                        <p:cTn id="330" dur="1000"/>
                                        <p:tgtEl>
                                          <p:spTgt spid="12367"/>
                                        </p:tgtEl>
                                      </p:cBhvr>
                                    </p:animEffect>
                                  </p:childTnLst>
                                </p:cTn>
                              </p:par>
                              <p:par>
                                <p:cTn id="331" presetID="4" presetClass="entr" presetSubtype="16" fill="hold" grpId="0" nodeType="withEffect">
                                  <p:stCondLst>
                                    <p:cond delay="0"/>
                                  </p:stCondLst>
                                  <p:childTnLst>
                                    <p:set>
                                      <p:cBhvr>
                                        <p:cTn id="332" dur="1" fill="hold">
                                          <p:stCondLst>
                                            <p:cond delay="0"/>
                                          </p:stCondLst>
                                        </p:cTn>
                                        <p:tgtEl>
                                          <p:spTgt spid="12370"/>
                                        </p:tgtEl>
                                        <p:attrNameLst>
                                          <p:attrName>style.visibility</p:attrName>
                                        </p:attrNameLst>
                                      </p:cBhvr>
                                      <p:to>
                                        <p:strVal val="visible"/>
                                      </p:to>
                                    </p:set>
                                    <p:animEffect transition="in" filter="box(in)">
                                      <p:cBhvr>
                                        <p:cTn id="333" dur="1000"/>
                                        <p:tgtEl>
                                          <p:spTgt spid="12370"/>
                                        </p:tgtEl>
                                      </p:cBhvr>
                                    </p:animEffect>
                                  </p:childTnLst>
                                </p:cTn>
                              </p:par>
                              <p:par>
                                <p:cTn id="334" presetID="4" presetClass="entr" presetSubtype="16" fill="hold" grpId="0" nodeType="withEffect">
                                  <p:stCondLst>
                                    <p:cond delay="0"/>
                                  </p:stCondLst>
                                  <p:childTnLst>
                                    <p:set>
                                      <p:cBhvr>
                                        <p:cTn id="335" dur="1" fill="hold">
                                          <p:stCondLst>
                                            <p:cond delay="0"/>
                                          </p:stCondLst>
                                        </p:cTn>
                                        <p:tgtEl>
                                          <p:spTgt spid="12371"/>
                                        </p:tgtEl>
                                        <p:attrNameLst>
                                          <p:attrName>style.visibility</p:attrName>
                                        </p:attrNameLst>
                                      </p:cBhvr>
                                      <p:to>
                                        <p:strVal val="visible"/>
                                      </p:to>
                                    </p:set>
                                    <p:animEffect transition="in" filter="box(in)">
                                      <p:cBhvr>
                                        <p:cTn id="336" dur="1000"/>
                                        <p:tgtEl>
                                          <p:spTgt spid="12371"/>
                                        </p:tgtEl>
                                      </p:cBhvr>
                                    </p:animEffect>
                                  </p:childTnLst>
                                </p:cTn>
                              </p:par>
                            </p:childTnLst>
                          </p:cTn>
                        </p:par>
                        <p:par>
                          <p:cTn id="337" fill="hold">
                            <p:stCondLst>
                              <p:cond delay="6500"/>
                            </p:stCondLst>
                            <p:childTnLst>
                              <p:par>
                                <p:cTn id="338" presetID="4" presetClass="entr" presetSubtype="16" fill="hold" grpId="0" nodeType="afterEffect">
                                  <p:stCondLst>
                                    <p:cond delay="0"/>
                                  </p:stCondLst>
                                  <p:childTnLst>
                                    <p:set>
                                      <p:cBhvr>
                                        <p:cTn id="339" dur="1" fill="hold">
                                          <p:stCondLst>
                                            <p:cond delay="0"/>
                                          </p:stCondLst>
                                        </p:cTn>
                                        <p:tgtEl>
                                          <p:spTgt spid="12372"/>
                                        </p:tgtEl>
                                        <p:attrNameLst>
                                          <p:attrName>style.visibility</p:attrName>
                                        </p:attrNameLst>
                                      </p:cBhvr>
                                      <p:to>
                                        <p:strVal val="visible"/>
                                      </p:to>
                                    </p:set>
                                    <p:animEffect transition="in" filter="box(in)">
                                      <p:cBhvr>
                                        <p:cTn id="340" dur="1000"/>
                                        <p:tgtEl>
                                          <p:spTgt spid="12372"/>
                                        </p:tgtEl>
                                      </p:cBhvr>
                                    </p:animEffect>
                                  </p:childTnLst>
                                </p:cTn>
                              </p:par>
                            </p:childTnLst>
                          </p:cTn>
                        </p:par>
                      </p:childTnLst>
                    </p:cTn>
                  </p:par>
                  <p:par>
                    <p:cTn id="341" fill="hold">
                      <p:stCondLst>
                        <p:cond delay="indefinite"/>
                      </p:stCondLst>
                      <p:childTnLst>
                        <p:par>
                          <p:cTn id="342" fill="hold">
                            <p:stCondLst>
                              <p:cond delay="0"/>
                            </p:stCondLst>
                            <p:childTnLst>
                              <p:par>
                                <p:cTn id="343" presetID="4" presetClass="entr" presetSubtype="16" fill="hold" grpId="0" nodeType="clickEffect">
                                  <p:stCondLst>
                                    <p:cond delay="0"/>
                                  </p:stCondLst>
                                  <p:childTnLst>
                                    <p:set>
                                      <p:cBhvr>
                                        <p:cTn id="344" dur="1" fill="hold">
                                          <p:stCondLst>
                                            <p:cond delay="0"/>
                                          </p:stCondLst>
                                        </p:cTn>
                                        <p:tgtEl>
                                          <p:spTgt spid="12375"/>
                                        </p:tgtEl>
                                        <p:attrNameLst>
                                          <p:attrName>style.visibility</p:attrName>
                                        </p:attrNameLst>
                                      </p:cBhvr>
                                      <p:to>
                                        <p:strVal val="visible"/>
                                      </p:to>
                                    </p:set>
                                    <p:animEffect transition="in" filter="box(in)">
                                      <p:cBhvr>
                                        <p:cTn id="345" dur="2000"/>
                                        <p:tgtEl>
                                          <p:spTgt spid="12375"/>
                                        </p:tgtEl>
                                      </p:cBhvr>
                                    </p:animEffect>
                                  </p:childTnLst>
                                </p:cTn>
                              </p:par>
                              <p:par>
                                <p:cTn id="346" presetID="4" presetClass="entr" presetSubtype="16" fill="hold" grpId="0" nodeType="withEffect">
                                  <p:stCondLst>
                                    <p:cond delay="0"/>
                                  </p:stCondLst>
                                  <p:childTnLst>
                                    <p:set>
                                      <p:cBhvr>
                                        <p:cTn id="347" dur="1" fill="hold">
                                          <p:stCondLst>
                                            <p:cond delay="0"/>
                                          </p:stCondLst>
                                        </p:cTn>
                                        <p:tgtEl>
                                          <p:spTgt spid="12376"/>
                                        </p:tgtEl>
                                        <p:attrNameLst>
                                          <p:attrName>style.visibility</p:attrName>
                                        </p:attrNameLst>
                                      </p:cBhvr>
                                      <p:to>
                                        <p:strVal val="visible"/>
                                      </p:to>
                                    </p:set>
                                    <p:animEffect transition="in" filter="box(in)">
                                      <p:cBhvr>
                                        <p:cTn id="348" dur="2000"/>
                                        <p:tgtEl>
                                          <p:spTgt spid="12376"/>
                                        </p:tgtEl>
                                      </p:cBhvr>
                                    </p:animEffect>
                                  </p:childTnLst>
                                </p:cTn>
                              </p:par>
                              <p:par>
                                <p:cTn id="349" presetID="4" presetClass="entr" presetSubtype="16" fill="hold" grpId="0" nodeType="withEffect">
                                  <p:stCondLst>
                                    <p:cond delay="0"/>
                                  </p:stCondLst>
                                  <p:childTnLst>
                                    <p:set>
                                      <p:cBhvr>
                                        <p:cTn id="350" dur="1" fill="hold">
                                          <p:stCondLst>
                                            <p:cond delay="0"/>
                                          </p:stCondLst>
                                        </p:cTn>
                                        <p:tgtEl>
                                          <p:spTgt spid="12377"/>
                                        </p:tgtEl>
                                        <p:attrNameLst>
                                          <p:attrName>style.visibility</p:attrName>
                                        </p:attrNameLst>
                                      </p:cBhvr>
                                      <p:to>
                                        <p:strVal val="visible"/>
                                      </p:to>
                                    </p:set>
                                    <p:animEffect transition="in" filter="box(in)">
                                      <p:cBhvr>
                                        <p:cTn id="351" dur="2000"/>
                                        <p:tgtEl>
                                          <p:spTgt spid="12377"/>
                                        </p:tgtEl>
                                      </p:cBhvr>
                                    </p:animEffect>
                                  </p:childTnLst>
                                </p:cTn>
                              </p:par>
                              <p:par>
                                <p:cTn id="352" presetID="4" presetClass="entr" presetSubtype="16" fill="hold" grpId="0" nodeType="withEffect">
                                  <p:stCondLst>
                                    <p:cond delay="0"/>
                                  </p:stCondLst>
                                  <p:childTnLst>
                                    <p:set>
                                      <p:cBhvr>
                                        <p:cTn id="353" dur="1" fill="hold">
                                          <p:stCondLst>
                                            <p:cond delay="0"/>
                                          </p:stCondLst>
                                        </p:cTn>
                                        <p:tgtEl>
                                          <p:spTgt spid="12438"/>
                                        </p:tgtEl>
                                        <p:attrNameLst>
                                          <p:attrName>style.visibility</p:attrName>
                                        </p:attrNameLst>
                                      </p:cBhvr>
                                      <p:to>
                                        <p:strVal val="visible"/>
                                      </p:to>
                                    </p:set>
                                    <p:animEffect transition="in" filter="box(in)">
                                      <p:cBhvr>
                                        <p:cTn id="354" dur="2000"/>
                                        <p:tgtEl>
                                          <p:spTgt spid="12438"/>
                                        </p:tgtEl>
                                      </p:cBhvr>
                                    </p:animEffect>
                                  </p:childTnLst>
                                </p:cTn>
                              </p:par>
                              <p:par>
                                <p:cTn id="355" presetID="4" presetClass="entr" presetSubtype="16" fill="hold" grpId="0" nodeType="withEffect">
                                  <p:stCondLst>
                                    <p:cond delay="0"/>
                                  </p:stCondLst>
                                  <p:childTnLst>
                                    <p:set>
                                      <p:cBhvr>
                                        <p:cTn id="356" dur="1" fill="hold">
                                          <p:stCondLst>
                                            <p:cond delay="0"/>
                                          </p:stCondLst>
                                        </p:cTn>
                                        <p:tgtEl>
                                          <p:spTgt spid="12442"/>
                                        </p:tgtEl>
                                        <p:attrNameLst>
                                          <p:attrName>style.visibility</p:attrName>
                                        </p:attrNameLst>
                                      </p:cBhvr>
                                      <p:to>
                                        <p:strVal val="visible"/>
                                      </p:to>
                                    </p:set>
                                    <p:animEffect transition="in" filter="box(in)">
                                      <p:cBhvr>
                                        <p:cTn id="357" dur="2000"/>
                                        <p:tgtEl>
                                          <p:spTgt spid="12442"/>
                                        </p:tgtEl>
                                      </p:cBhvr>
                                    </p:animEffect>
                                  </p:childTnLst>
                                </p:cTn>
                              </p:par>
                            </p:childTnLst>
                          </p:cTn>
                        </p:par>
                        <p:par>
                          <p:cTn id="358" fill="hold">
                            <p:stCondLst>
                              <p:cond delay="2000"/>
                            </p:stCondLst>
                            <p:childTnLst>
                              <p:par>
                                <p:cTn id="359" presetID="47" presetClass="entr" presetSubtype="0" fill="hold" grpId="0" nodeType="afterEffect">
                                  <p:stCondLst>
                                    <p:cond delay="0"/>
                                  </p:stCondLst>
                                  <p:childTnLst>
                                    <p:set>
                                      <p:cBhvr>
                                        <p:cTn id="360" dur="1" fill="hold">
                                          <p:stCondLst>
                                            <p:cond delay="0"/>
                                          </p:stCondLst>
                                        </p:cTn>
                                        <p:tgtEl>
                                          <p:spTgt spid="12384"/>
                                        </p:tgtEl>
                                        <p:attrNameLst>
                                          <p:attrName>style.visibility</p:attrName>
                                        </p:attrNameLst>
                                      </p:cBhvr>
                                      <p:to>
                                        <p:strVal val="visible"/>
                                      </p:to>
                                    </p:set>
                                    <p:animEffect transition="in" filter="fade">
                                      <p:cBhvr>
                                        <p:cTn id="361" dur="1000"/>
                                        <p:tgtEl>
                                          <p:spTgt spid="12384"/>
                                        </p:tgtEl>
                                      </p:cBhvr>
                                    </p:animEffect>
                                    <p:anim calcmode="lin" valueType="num">
                                      <p:cBhvr>
                                        <p:cTn id="362" dur="1000" fill="hold"/>
                                        <p:tgtEl>
                                          <p:spTgt spid="12384"/>
                                        </p:tgtEl>
                                        <p:attrNameLst>
                                          <p:attrName>ppt_x</p:attrName>
                                        </p:attrNameLst>
                                      </p:cBhvr>
                                      <p:tavLst>
                                        <p:tav tm="0">
                                          <p:val>
                                            <p:strVal val="#ppt_x"/>
                                          </p:val>
                                        </p:tav>
                                        <p:tav tm="100000">
                                          <p:val>
                                            <p:strVal val="#ppt_x"/>
                                          </p:val>
                                        </p:tav>
                                      </p:tavLst>
                                    </p:anim>
                                    <p:anim calcmode="lin" valueType="num">
                                      <p:cBhvr>
                                        <p:cTn id="363" dur="1000" fill="hold"/>
                                        <p:tgtEl>
                                          <p:spTgt spid="12384"/>
                                        </p:tgtEl>
                                        <p:attrNameLst>
                                          <p:attrName>ppt_y</p:attrName>
                                        </p:attrNameLst>
                                      </p:cBhvr>
                                      <p:tavLst>
                                        <p:tav tm="0">
                                          <p:val>
                                            <p:strVal val="#ppt_y-.1"/>
                                          </p:val>
                                        </p:tav>
                                        <p:tav tm="100000">
                                          <p:val>
                                            <p:strVal val="#ppt_y"/>
                                          </p:val>
                                        </p:tav>
                                      </p:tavLst>
                                    </p:anim>
                                  </p:childTnLst>
                                </p:cTn>
                              </p:par>
                              <p:par>
                                <p:cTn id="364" presetID="47" presetClass="entr" presetSubtype="0" fill="hold" grpId="0" nodeType="withEffect">
                                  <p:stCondLst>
                                    <p:cond delay="0"/>
                                  </p:stCondLst>
                                  <p:childTnLst>
                                    <p:set>
                                      <p:cBhvr>
                                        <p:cTn id="365" dur="1" fill="hold">
                                          <p:stCondLst>
                                            <p:cond delay="0"/>
                                          </p:stCondLst>
                                        </p:cTn>
                                        <p:tgtEl>
                                          <p:spTgt spid="12386"/>
                                        </p:tgtEl>
                                        <p:attrNameLst>
                                          <p:attrName>style.visibility</p:attrName>
                                        </p:attrNameLst>
                                      </p:cBhvr>
                                      <p:to>
                                        <p:strVal val="visible"/>
                                      </p:to>
                                    </p:set>
                                    <p:animEffect transition="in" filter="fade">
                                      <p:cBhvr>
                                        <p:cTn id="366" dur="1000"/>
                                        <p:tgtEl>
                                          <p:spTgt spid="12386"/>
                                        </p:tgtEl>
                                      </p:cBhvr>
                                    </p:animEffect>
                                    <p:anim calcmode="lin" valueType="num">
                                      <p:cBhvr>
                                        <p:cTn id="367" dur="1000" fill="hold"/>
                                        <p:tgtEl>
                                          <p:spTgt spid="12386"/>
                                        </p:tgtEl>
                                        <p:attrNameLst>
                                          <p:attrName>ppt_x</p:attrName>
                                        </p:attrNameLst>
                                      </p:cBhvr>
                                      <p:tavLst>
                                        <p:tav tm="0">
                                          <p:val>
                                            <p:strVal val="#ppt_x"/>
                                          </p:val>
                                        </p:tav>
                                        <p:tav tm="100000">
                                          <p:val>
                                            <p:strVal val="#ppt_x"/>
                                          </p:val>
                                        </p:tav>
                                      </p:tavLst>
                                    </p:anim>
                                    <p:anim calcmode="lin" valueType="num">
                                      <p:cBhvr>
                                        <p:cTn id="368" dur="1000" fill="hold"/>
                                        <p:tgtEl>
                                          <p:spTgt spid="12386"/>
                                        </p:tgtEl>
                                        <p:attrNameLst>
                                          <p:attrName>ppt_y</p:attrName>
                                        </p:attrNameLst>
                                      </p:cBhvr>
                                      <p:tavLst>
                                        <p:tav tm="0">
                                          <p:val>
                                            <p:strVal val="#ppt_y-.1"/>
                                          </p:val>
                                        </p:tav>
                                        <p:tav tm="100000">
                                          <p:val>
                                            <p:strVal val="#ppt_y"/>
                                          </p:val>
                                        </p:tav>
                                      </p:tavLst>
                                    </p:anim>
                                  </p:childTnLst>
                                </p:cTn>
                              </p:par>
                              <p:par>
                                <p:cTn id="369" presetID="47" presetClass="entr" presetSubtype="0" fill="hold" grpId="0" nodeType="withEffect">
                                  <p:stCondLst>
                                    <p:cond delay="0"/>
                                  </p:stCondLst>
                                  <p:childTnLst>
                                    <p:set>
                                      <p:cBhvr>
                                        <p:cTn id="370" dur="1" fill="hold">
                                          <p:stCondLst>
                                            <p:cond delay="0"/>
                                          </p:stCondLst>
                                        </p:cTn>
                                        <p:tgtEl>
                                          <p:spTgt spid="12387"/>
                                        </p:tgtEl>
                                        <p:attrNameLst>
                                          <p:attrName>style.visibility</p:attrName>
                                        </p:attrNameLst>
                                      </p:cBhvr>
                                      <p:to>
                                        <p:strVal val="visible"/>
                                      </p:to>
                                    </p:set>
                                    <p:animEffect transition="in" filter="fade">
                                      <p:cBhvr>
                                        <p:cTn id="371" dur="1000"/>
                                        <p:tgtEl>
                                          <p:spTgt spid="12387"/>
                                        </p:tgtEl>
                                      </p:cBhvr>
                                    </p:animEffect>
                                    <p:anim calcmode="lin" valueType="num">
                                      <p:cBhvr>
                                        <p:cTn id="372" dur="1000" fill="hold"/>
                                        <p:tgtEl>
                                          <p:spTgt spid="12387"/>
                                        </p:tgtEl>
                                        <p:attrNameLst>
                                          <p:attrName>ppt_x</p:attrName>
                                        </p:attrNameLst>
                                      </p:cBhvr>
                                      <p:tavLst>
                                        <p:tav tm="0">
                                          <p:val>
                                            <p:strVal val="#ppt_x"/>
                                          </p:val>
                                        </p:tav>
                                        <p:tav tm="100000">
                                          <p:val>
                                            <p:strVal val="#ppt_x"/>
                                          </p:val>
                                        </p:tav>
                                      </p:tavLst>
                                    </p:anim>
                                    <p:anim calcmode="lin" valueType="num">
                                      <p:cBhvr>
                                        <p:cTn id="373" dur="1000" fill="hold"/>
                                        <p:tgtEl>
                                          <p:spTgt spid="12387"/>
                                        </p:tgtEl>
                                        <p:attrNameLst>
                                          <p:attrName>ppt_y</p:attrName>
                                        </p:attrNameLst>
                                      </p:cBhvr>
                                      <p:tavLst>
                                        <p:tav tm="0">
                                          <p:val>
                                            <p:strVal val="#ppt_y-.1"/>
                                          </p:val>
                                        </p:tav>
                                        <p:tav tm="100000">
                                          <p:val>
                                            <p:strVal val="#ppt_y"/>
                                          </p:val>
                                        </p:tav>
                                      </p:tavLst>
                                    </p:anim>
                                  </p:childTnLst>
                                </p:cTn>
                              </p:par>
                              <p:par>
                                <p:cTn id="374" presetID="47" presetClass="entr" presetSubtype="0" fill="hold" grpId="0" nodeType="withEffect">
                                  <p:stCondLst>
                                    <p:cond delay="0"/>
                                  </p:stCondLst>
                                  <p:childTnLst>
                                    <p:set>
                                      <p:cBhvr>
                                        <p:cTn id="375" dur="1" fill="hold">
                                          <p:stCondLst>
                                            <p:cond delay="0"/>
                                          </p:stCondLst>
                                        </p:cTn>
                                        <p:tgtEl>
                                          <p:spTgt spid="12383"/>
                                        </p:tgtEl>
                                        <p:attrNameLst>
                                          <p:attrName>style.visibility</p:attrName>
                                        </p:attrNameLst>
                                      </p:cBhvr>
                                      <p:to>
                                        <p:strVal val="visible"/>
                                      </p:to>
                                    </p:set>
                                    <p:animEffect transition="in" filter="fade">
                                      <p:cBhvr>
                                        <p:cTn id="376" dur="1000"/>
                                        <p:tgtEl>
                                          <p:spTgt spid="12383"/>
                                        </p:tgtEl>
                                      </p:cBhvr>
                                    </p:animEffect>
                                    <p:anim calcmode="lin" valueType="num">
                                      <p:cBhvr>
                                        <p:cTn id="377" dur="1000" fill="hold"/>
                                        <p:tgtEl>
                                          <p:spTgt spid="12383"/>
                                        </p:tgtEl>
                                        <p:attrNameLst>
                                          <p:attrName>ppt_x</p:attrName>
                                        </p:attrNameLst>
                                      </p:cBhvr>
                                      <p:tavLst>
                                        <p:tav tm="0">
                                          <p:val>
                                            <p:strVal val="#ppt_x"/>
                                          </p:val>
                                        </p:tav>
                                        <p:tav tm="100000">
                                          <p:val>
                                            <p:strVal val="#ppt_x"/>
                                          </p:val>
                                        </p:tav>
                                      </p:tavLst>
                                    </p:anim>
                                    <p:anim calcmode="lin" valueType="num">
                                      <p:cBhvr>
                                        <p:cTn id="378" dur="1000" fill="hold"/>
                                        <p:tgtEl>
                                          <p:spTgt spid="12383"/>
                                        </p:tgtEl>
                                        <p:attrNameLst>
                                          <p:attrName>ppt_y</p:attrName>
                                        </p:attrNameLst>
                                      </p:cBhvr>
                                      <p:tavLst>
                                        <p:tav tm="0">
                                          <p:val>
                                            <p:strVal val="#ppt_y-.1"/>
                                          </p:val>
                                        </p:tav>
                                        <p:tav tm="100000">
                                          <p:val>
                                            <p:strVal val="#ppt_y"/>
                                          </p:val>
                                        </p:tav>
                                      </p:tavLst>
                                    </p:anim>
                                  </p:childTnLst>
                                </p:cTn>
                              </p:par>
                              <p:par>
                                <p:cTn id="379" presetID="47" presetClass="entr" presetSubtype="0" fill="hold" grpId="0" nodeType="withEffect">
                                  <p:stCondLst>
                                    <p:cond delay="0"/>
                                  </p:stCondLst>
                                  <p:childTnLst>
                                    <p:set>
                                      <p:cBhvr>
                                        <p:cTn id="380" dur="1" fill="hold">
                                          <p:stCondLst>
                                            <p:cond delay="0"/>
                                          </p:stCondLst>
                                        </p:cTn>
                                        <p:tgtEl>
                                          <p:spTgt spid="12382"/>
                                        </p:tgtEl>
                                        <p:attrNameLst>
                                          <p:attrName>style.visibility</p:attrName>
                                        </p:attrNameLst>
                                      </p:cBhvr>
                                      <p:to>
                                        <p:strVal val="visible"/>
                                      </p:to>
                                    </p:set>
                                    <p:animEffect transition="in" filter="fade">
                                      <p:cBhvr>
                                        <p:cTn id="381" dur="1000"/>
                                        <p:tgtEl>
                                          <p:spTgt spid="12382"/>
                                        </p:tgtEl>
                                      </p:cBhvr>
                                    </p:animEffect>
                                    <p:anim calcmode="lin" valueType="num">
                                      <p:cBhvr>
                                        <p:cTn id="382" dur="1000" fill="hold"/>
                                        <p:tgtEl>
                                          <p:spTgt spid="12382"/>
                                        </p:tgtEl>
                                        <p:attrNameLst>
                                          <p:attrName>ppt_x</p:attrName>
                                        </p:attrNameLst>
                                      </p:cBhvr>
                                      <p:tavLst>
                                        <p:tav tm="0">
                                          <p:val>
                                            <p:strVal val="#ppt_x"/>
                                          </p:val>
                                        </p:tav>
                                        <p:tav tm="100000">
                                          <p:val>
                                            <p:strVal val="#ppt_x"/>
                                          </p:val>
                                        </p:tav>
                                      </p:tavLst>
                                    </p:anim>
                                    <p:anim calcmode="lin" valueType="num">
                                      <p:cBhvr>
                                        <p:cTn id="383" dur="1000" fill="hold"/>
                                        <p:tgtEl>
                                          <p:spTgt spid="12382"/>
                                        </p:tgtEl>
                                        <p:attrNameLst>
                                          <p:attrName>ppt_y</p:attrName>
                                        </p:attrNameLst>
                                      </p:cBhvr>
                                      <p:tavLst>
                                        <p:tav tm="0">
                                          <p:val>
                                            <p:strVal val="#ppt_y-.1"/>
                                          </p:val>
                                        </p:tav>
                                        <p:tav tm="100000">
                                          <p:val>
                                            <p:strVal val="#ppt_y"/>
                                          </p:val>
                                        </p:tav>
                                      </p:tavLst>
                                    </p:anim>
                                  </p:childTnLst>
                                </p:cTn>
                              </p:par>
                            </p:childTnLst>
                          </p:cTn>
                        </p:par>
                        <p:par>
                          <p:cTn id="384" fill="hold">
                            <p:stCondLst>
                              <p:cond delay="3000"/>
                            </p:stCondLst>
                            <p:childTnLst>
                              <p:par>
                                <p:cTn id="385" presetID="4" presetClass="entr" presetSubtype="16" fill="hold" grpId="0" nodeType="afterEffect">
                                  <p:stCondLst>
                                    <p:cond delay="0"/>
                                  </p:stCondLst>
                                  <p:childTnLst>
                                    <p:set>
                                      <p:cBhvr>
                                        <p:cTn id="386" dur="1" fill="hold">
                                          <p:stCondLst>
                                            <p:cond delay="0"/>
                                          </p:stCondLst>
                                        </p:cTn>
                                        <p:tgtEl>
                                          <p:spTgt spid="12390"/>
                                        </p:tgtEl>
                                        <p:attrNameLst>
                                          <p:attrName>style.visibility</p:attrName>
                                        </p:attrNameLst>
                                      </p:cBhvr>
                                      <p:to>
                                        <p:strVal val="visible"/>
                                      </p:to>
                                    </p:set>
                                    <p:animEffect transition="in" filter="box(in)">
                                      <p:cBhvr>
                                        <p:cTn id="387" dur="1000"/>
                                        <p:tgtEl>
                                          <p:spTgt spid="12390"/>
                                        </p:tgtEl>
                                      </p:cBhvr>
                                    </p:animEffect>
                                  </p:childTnLst>
                                </p:cTn>
                              </p:par>
                            </p:childTnLst>
                          </p:cTn>
                        </p:par>
                        <p:par>
                          <p:cTn id="388" fill="hold">
                            <p:stCondLst>
                              <p:cond delay="4000"/>
                            </p:stCondLst>
                            <p:childTnLst>
                              <p:par>
                                <p:cTn id="389" presetID="47" presetClass="entr" presetSubtype="0" fill="hold" grpId="0" nodeType="afterEffect">
                                  <p:stCondLst>
                                    <p:cond delay="0"/>
                                  </p:stCondLst>
                                  <p:childTnLst>
                                    <p:set>
                                      <p:cBhvr>
                                        <p:cTn id="390" dur="1" fill="hold">
                                          <p:stCondLst>
                                            <p:cond delay="0"/>
                                          </p:stCondLst>
                                        </p:cTn>
                                        <p:tgtEl>
                                          <p:spTgt spid="12381"/>
                                        </p:tgtEl>
                                        <p:attrNameLst>
                                          <p:attrName>style.visibility</p:attrName>
                                        </p:attrNameLst>
                                      </p:cBhvr>
                                      <p:to>
                                        <p:strVal val="visible"/>
                                      </p:to>
                                    </p:set>
                                    <p:animEffect transition="in" filter="fade">
                                      <p:cBhvr>
                                        <p:cTn id="391" dur="1000"/>
                                        <p:tgtEl>
                                          <p:spTgt spid="12381"/>
                                        </p:tgtEl>
                                      </p:cBhvr>
                                    </p:animEffect>
                                    <p:anim calcmode="lin" valueType="num">
                                      <p:cBhvr>
                                        <p:cTn id="392" dur="1000" fill="hold"/>
                                        <p:tgtEl>
                                          <p:spTgt spid="12381"/>
                                        </p:tgtEl>
                                        <p:attrNameLst>
                                          <p:attrName>ppt_x</p:attrName>
                                        </p:attrNameLst>
                                      </p:cBhvr>
                                      <p:tavLst>
                                        <p:tav tm="0">
                                          <p:val>
                                            <p:strVal val="#ppt_x"/>
                                          </p:val>
                                        </p:tav>
                                        <p:tav tm="100000">
                                          <p:val>
                                            <p:strVal val="#ppt_x"/>
                                          </p:val>
                                        </p:tav>
                                      </p:tavLst>
                                    </p:anim>
                                    <p:anim calcmode="lin" valueType="num">
                                      <p:cBhvr>
                                        <p:cTn id="393" dur="1000" fill="hold"/>
                                        <p:tgtEl>
                                          <p:spTgt spid="12381"/>
                                        </p:tgtEl>
                                        <p:attrNameLst>
                                          <p:attrName>ppt_y</p:attrName>
                                        </p:attrNameLst>
                                      </p:cBhvr>
                                      <p:tavLst>
                                        <p:tav tm="0">
                                          <p:val>
                                            <p:strVal val="#ppt_y-.1"/>
                                          </p:val>
                                        </p:tav>
                                        <p:tav tm="100000">
                                          <p:val>
                                            <p:strVal val="#ppt_y"/>
                                          </p:val>
                                        </p:tav>
                                      </p:tavLst>
                                    </p:anim>
                                  </p:childTnLst>
                                </p:cTn>
                              </p:par>
                              <p:par>
                                <p:cTn id="394" presetID="47" presetClass="entr" presetSubtype="0" fill="hold" grpId="0" nodeType="withEffect">
                                  <p:stCondLst>
                                    <p:cond delay="0"/>
                                  </p:stCondLst>
                                  <p:childTnLst>
                                    <p:set>
                                      <p:cBhvr>
                                        <p:cTn id="395" dur="1" fill="hold">
                                          <p:stCondLst>
                                            <p:cond delay="0"/>
                                          </p:stCondLst>
                                        </p:cTn>
                                        <p:tgtEl>
                                          <p:spTgt spid="12388"/>
                                        </p:tgtEl>
                                        <p:attrNameLst>
                                          <p:attrName>style.visibility</p:attrName>
                                        </p:attrNameLst>
                                      </p:cBhvr>
                                      <p:to>
                                        <p:strVal val="visible"/>
                                      </p:to>
                                    </p:set>
                                    <p:animEffect transition="in" filter="fade">
                                      <p:cBhvr>
                                        <p:cTn id="396" dur="1000"/>
                                        <p:tgtEl>
                                          <p:spTgt spid="12388"/>
                                        </p:tgtEl>
                                      </p:cBhvr>
                                    </p:animEffect>
                                    <p:anim calcmode="lin" valueType="num">
                                      <p:cBhvr>
                                        <p:cTn id="397" dur="1000" fill="hold"/>
                                        <p:tgtEl>
                                          <p:spTgt spid="12388"/>
                                        </p:tgtEl>
                                        <p:attrNameLst>
                                          <p:attrName>ppt_x</p:attrName>
                                        </p:attrNameLst>
                                      </p:cBhvr>
                                      <p:tavLst>
                                        <p:tav tm="0">
                                          <p:val>
                                            <p:strVal val="#ppt_x"/>
                                          </p:val>
                                        </p:tav>
                                        <p:tav tm="100000">
                                          <p:val>
                                            <p:strVal val="#ppt_x"/>
                                          </p:val>
                                        </p:tav>
                                      </p:tavLst>
                                    </p:anim>
                                    <p:anim calcmode="lin" valueType="num">
                                      <p:cBhvr>
                                        <p:cTn id="398" dur="1000" fill="hold"/>
                                        <p:tgtEl>
                                          <p:spTgt spid="12388"/>
                                        </p:tgtEl>
                                        <p:attrNameLst>
                                          <p:attrName>ppt_y</p:attrName>
                                        </p:attrNameLst>
                                      </p:cBhvr>
                                      <p:tavLst>
                                        <p:tav tm="0">
                                          <p:val>
                                            <p:strVal val="#ppt_y-.1"/>
                                          </p:val>
                                        </p:tav>
                                        <p:tav tm="100000">
                                          <p:val>
                                            <p:strVal val="#ppt_y"/>
                                          </p:val>
                                        </p:tav>
                                      </p:tavLst>
                                    </p:anim>
                                  </p:childTnLst>
                                </p:cTn>
                              </p:par>
                              <p:par>
                                <p:cTn id="399" presetID="47" presetClass="entr" presetSubtype="0" fill="hold" grpId="0" nodeType="withEffect">
                                  <p:stCondLst>
                                    <p:cond delay="0"/>
                                  </p:stCondLst>
                                  <p:childTnLst>
                                    <p:set>
                                      <p:cBhvr>
                                        <p:cTn id="400" dur="1" fill="hold">
                                          <p:stCondLst>
                                            <p:cond delay="0"/>
                                          </p:stCondLst>
                                        </p:cTn>
                                        <p:tgtEl>
                                          <p:spTgt spid="12385"/>
                                        </p:tgtEl>
                                        <p:attrNameLst>
                                          <p:attrName>style.visibility</p:attrName>
                                        </p:attrNameLst>
                                      </p:cBhvr>
                                      <p:to>
                                        <p:strVal val="visible"/>
                                      </p:to>
                                    </p:set>
                                    <p:animEffect transition="in" filter="fade">
                                      <p:cBhvr>
                                        <p:cTn id="401" dur="1000"/>
                                        <p:tgtEl>
                                          <p:spTgt spid="12385"/>
                                        </p:tgtEl>
                                      </p:cBhvr>
                                    </p:animEffect>
                                    <p:anim calcmode="lin" valueType="num">
                                      <p:cBhvr>
                                        <p:cTn id="402" dur="1000" fill="hold"/>
                                        <p:tgtEl>
                                          <p:spTgt spid="12385"/>
                                        </p:tgtEl>
                                        <p:attrNameLst>
                                          <p:attrName>ppt_x</p:attrName>
                                        </p:attrNameLst>
                                      </p:cBhvr>
                                      <p:tavLst>
                                        <p:tav tm="0">
                                          <p:val>
                                            <p:strVal val="#ppt_x"/>
                                          </p:val>
                                        </p:tav>
                                        <p:tav tm="100000">
                                          <p:val>
                                            <p:strVal val="#ppt_x"/>
                                          </p:val>
                                        </p:tav>
                                      </p:tavLst>
                                    </p:anim>
                                    <p:anim calcmode="lin" valueType="num">
                                      <p:cBhvr>
                                        <p:cTn id="403" dur="1000" fill="hold"/>
                                        <p:tgtEl>
                                          <p:spTgt spid="12385"/>
                                        </p:tgtEl>
                                        <p:attrNameLst>
                                          <p:attrName>ppt_y</p:attrName>
                                        </p:attrNameLst>
                                      </p:cBhvr>
                                      <p:tavLst>
                                        <p:tav tm="0">
                                          <p:val>
                                            <p:strVal val="#ppt_y-.1"/>
                                          </p:val>
                                        </p:tav>
                                        <p:tav tm="100000">
                                          <p:val>
                                            <p:strVal val="#ppt_y"/>
                                          </p:val>
                                        </p:tav>
                                      </p:tavLst>
                                    </p:anim>
                                  </p:childTnLst>
                                </p:cTn>
                              </p:par>
                            </p:childTnLst>
                          </p:cTn>
                        </p:par>
                        <p:par>
                          <p:cTn id="404" fill="hold">
                            <p:stCondLst>
                              <p:cond delay="5000"/>
                            </p:stCondLst>
                            <p:childTnLst>
                              <p:par>
                                <p:cTn id="405" presetID="4" presetClass="entr" presetSubtype="16" fill="hold" grpId="0" nodeType="afterEffect">
                                  <p:stCondLst>
                                    <p:cond delay="0"/>
                                  </p:stCondLst>
                                  <p:childTnLst>
                                    <p:set>
                                      <p:cBhvr>
                                        <p:cTn id="406" dur="1" fill="hold">
                                          <p:stCondLst>
                                            <p:cond delay="0"/>
                                          </p:stCondLst>
                                        </p:cTn>
                                        <p:tgtEl>
                                          <p:spTgt spid="12389"/>
                                        </p:tgtEl>
                                        <p:attrNameLst>
                                          <p:attrName>style.visibility</p:attrName>
                                        </p:attrNameLst>
                                      </p:cBhvr>
                                      <p:to>
                                        <p:strVal val="visible"/>
                                      </p:to>
                                    </p:set>
                                    <p:animEffect transition="in" filter="box(in)">
                                      <p:cBhvr>
                                        <p:cTn id="407" dur="1000"/>
                                        <p:tgtEl>
                                          <p:spTgt spid="12389"/>
                                        </p:tgtEl>
                                      </p:cBhvr>
                                    </p:animEffect>
                                  </p:childTnLst>
                                </p:cTn>
                              </p:par>
                            </p:childTnLst>
                          </p:cTn>
                        </p:par>
                        <p:par>
                          <p:cTn id="408" fill="hold">
                            <p:stCondLst>
                              <p:cond delay="6000"/>
                            </p:stCondLst>
                            <p:childTnLst>
                              <p:par>
                                <p:cTn id="409" presetID="4" presetClass="entr" presetSubtype="16" fill="hold" grpId="0" nodeType="afterEffect">
                                  <p:stCondLst>
                                    <p:cond delay="0"/>
                                  </p:stCondLst>
                                  <p:childTnLst>
                                    <p:set>
                                      <p:cBhvr>
                                        <p:cTn id="410" dur="1" fill="hold">
                                          <p:stCondLst>
                                            <p:cond delay="0"/>
                                          </p:stCondLst>
                                        </p:cTn>
                                        <p:tgtEl>
                                          <p:spTgt spid="12439"/>
                                        </p:tgtEl>
                                        <p:attrNameLst>
                                          <p:attrName>style.visibility</p:attrName>
                                        </p:attrNameLst>
                                      </p:cBhvr>
                                      <p:to>
                                        <p:strVal val="visible"/>
                                      </p:to>
                                    </p:set>
                                    <p:animEffect transition="in" filter="box(in)">
                                      <p:cBhvr>
                                        <p:cTn id="411" dur="1000"/>
                                        <p:tgtEl>
                                          <p:spTgt spid="12439"/>
                                        </p:tgtEl>
                                      </p:cBhvr>
                                    </p:animEffect>
                                  </p:childTnLst>
                                </p:cTn>
                              </p:par>
                              <p:par>
                                <p:cTn id="412" presetID="4" presetClass="entr" presetSubtype="16" fill="hold" grpId="0" nodeType="withEffect">
                                  <p:stCondLst>
                                    <p:cond delay="0"/>
                                  </p:stCondLst>
                                  <p:childTnLst>
                                    <p:set>
                                      <p:cBhvr>
                                        <p:cTn id="413" dur="1" fill="hold">
                                          <p:stCondLst>
                                            <p:cond delay="0"/>
                                          </p:stCondLst>
                                        </p:cTn>
                                        <p:tgtEl>
                                          <p:spTgt spid="12440"/>
                                        </p:tgtEl>
                                        <p:attrNameLst>
                                          <p:attrName>style.visibility</p:attrName>
                                        </p:attrNameLst>
                                      </p:cBhvr>
                                      <p:to>
                                        <p:strVal val="visible"/>
                                      </p:to>
                                    </p:set>
                                    <p:animEffect transition="in" filter="box(in)">
                                      <p:cBhvr>
                                        <p:cTn id="414" dur="1000"/>
                                        <p:tgtEl>
                                          <p:spTgt spid="12440"/>
                                        </p:tgtEl>
                                      </p:cBhvr>
                                    </p:animEffect>
                                  </p:childTnLst>
                                </p:cTn>
                              </p:par>
                              <p:par>
                                <p:cTn id="415" presetID="4" presetClass="entr" presetSubtype="16" fill="hold" grpId="0" nodeType="withEffect">
                                  <p:stCondLst>
                                    <p:cond delay="0"/>
                                  </p:stCondLst>
                                  <p:childTnLst>
                                    <p:set>
                                      <p:cBhvr>
                                        <p:cTn id="416" dur="1" fill="hold">
                                          <p:stCondLst>
                                            <p:cond delay="0"/>
                                          </p:stCondLst>
                                        </p:cTn>
                                        <p:tgtEl>
                                          <p:spTgt spid="12441"/>
                                        </p:tgtEl>
                                        <p:attrNameLst>
                                          <p:attrName>style.visibility</p:attrName>
                                        </p:attrNameLst>
                                      </p:cBhvr>
                                      <p:to>
                                        <p:strVal val="visible"/>
                                      </p:to>
                                    </p:set>
                                    <p:animEffect transition="in" filter="box(in)">
                                      <p:cBhvr>
                                        <p:cTn id="417" dur="1000"/>
                                        <p:tgtEl>
                                          <p:spTgt spid="12441"/>
                                        </p:tgtEl>
                                      </p:cBhvr>
                                    </p:animEffect>
                                  </p:childTnLst>
                                </p:cTn>
                              </p:par>
                            </p:childTnLst>
                          </p:cTn>
                        </p:par>
                        <p:par>
                          <p:cTn id="418" fill="hold">
                            <p:stCondLst>
                              <p:cond delay="7000"/>
                            </p:stCondLst>
                            <p:childTnLst>
                              <p:par>
                                <p:cTn id="419" presetID="4" presetClass="entr" presetSubtype="16" fill="hold" grpId="0" nodeType="afterEffect">
                                  <p:stCondLst>
                                    <p:cond delay="0"/>
                                  </p:stCondLst>
                                  <p:childTnLst>
                                    <p:set>
                                      <p:cBhvr>
                                        <p:cTn id="420" dur="1" fill="hold">
                                          <p:stCondLst>
                                            <p:cond delay="0"/>
                                          </p:stCondLst>
                                        </p:cTn>
                                        <p:tgtEl>
                                          <p:spTgt spid="12394"/>
                                        </p:tgtEl>
                                        <p:attrNameLst>
                                          <p:attrName>style.visibility</p:attrName>
                                        </p:attrNameLst>
                                      </p:cBhvr>
                                      <p:to>
                                        <p:strVal val="visible"/>
                                      </p:to>
                                    </p:set>
                                    <p:animEffect transition="in" filter="box(in)">
                                      <p:cBhvr>
                                        <p:cTn id="421" dur="1000"/>
                                        <p:tgtEl>
                                          <p:spTgt spid="12394"/>
                                        </p:tgtEl>
                                      </p:cBhvr>
                                    </p:animEffect>
                                  </p:childTnLst>
                                </p:cTn>
                              </p:par>
                            </p:childTnLst>
                          </p:cTn>
                        </p:par>
                        <p:par>
                          <p:cTn id="422" fill="hold">
                            <p:stCondLst>
                              <p:cond delay="8000"/>
                            </p:stCondLst>
                            <p:childTnLst>
                              <p:par>
                                <p:cTn id="423" presetID="55" presetClass="entr" presetSubtype="0" fill="hold" grpId="0" nodeType="afterEffect">
                                  <p:stCondLst>
                                    <p:cond delay="0"/>
                                  </p:stCondLst>
                                  <p:childTnLst>
                                    <p:set>
                                      <p:cBhvr>
                                        <p:cTn id="424" dur="1" fill="hold">
                                          <p:stCondLst>
                                            <p:cond delay="0"/>
                                          </p:stCondLst>
                                        </p:cTn>
                                        <p:tgtEl>
                                          <p:spTgt spid="12406"/>
                                        </p:tgtEl>
                                        <p:attrNameLst>
                                          <p:attrName>style.visibility</p:attrName>
                                        </p:attrNameLst>
                                      </p:cBhvr>
                                      <p:to>
                                        <p:strVal val="visible"/>
                                      </p:to>
                                    </p:set>
                                    <p:anim calcmode="lin" valueType="num">
                                      <p:cBhvr>
                                        <p:cTn id="425" dur="1000" fill="hold"/>
                                        <p:tgtEl>
                                          <p:spTgt spid="12406"/>
                                        </p:tgtEl>
                                        <p:attrNameLst>
                                          <p:attrName>ppt_w</p:attrName>
                                        </p:attrNameLst>
                                      </p:cBhvr>
                                      <p:tavLst>
                                        <p:tav tm="0">
                                          <p:val>
                                            <p:strVal val="#ppt_w*0.70"/>
                                          </p:val>
                                        </p:tav>
                                        <p:tav tm="100000">
                                          <p:val>
                                            <p:strVal val="#ppt_w"/>
                                          </p:val>
                                        </p:tav>
                                      </p:tavLst>
                                    </p:anim>
                                    <p:anim calcmode="lin" valueType="num">
                                      <p:cBhvr>
                                        <p:cTn id="426" dur="1000" fill="hold"/>
                                        <p:tgtEl>
                                          <p:spTgt spid="12406"/>
                                        </p:tgtEl>
                                        <p:attrNameLst>
                                          <p:attrName>ppt_h</p:attrName>
                                        </p:attrNameLst>
                                      </p:cBhvr>
                                      <p:tavLst>
                                        <p:tav tm="0">
                                          <p:val>
                                            <p:strVal val="#ppt_h"/>
                                          </p:val>
                                        </p:tav>
                                        <p:tav tm="100000">
                                          <p:val>
                                            <p:strVal val="#ppt_h"/>
                                          </p:val>
                                        </p:tav>
                                      </p:tavLst>
                                    </p:anim>
                                    <p:animEffect transition="in" filter="fade">
                                      <p:cBhvr>
                                        <p:cTn id="427" dur="1000"/>
                                        <p:tgtEl>
                                          <p:spTgt spid="12406"/>
                                        </p:tgtEl>
                                      </p:cBhvr>
                                    </p:animEffect>
                                  </p:childTnLst>
                                </p:cTn>
                              </p:par>
                            </p:childTnLst>
                          </p:cTn>
                        </p:par>
                      </p:childTnLst>
                    </p:cTn>
                  </p:par>
                  <p:par>
                    <p:cTn id="428" fill="hold">
                      <p:stCondLst>
                        <p:cond delay="indefinite"/>
                      </p:stCondLst>
                      <p:childTnLst>
                        <p:par>
                          <p:cTn id="429" fill="hold">
                            <p:stCondLst>
                              <p:cond delay="0"/>
                            </p:stCondLst>
                            <p:childTnLst>
                              <p:par>
                                <p:cTn id="430" presetID="47" presetClass="entr" presetSubtype="0" fill="hold" grpId="0" nodeType="clickEffect">
                                  <p:stCondLst>
                                    <p:cond delay="0"/>
                                  </p:stCondLst>
                                  <p:childTnLst>
                                    <p:set>
                                      <p:cBhvr>
                                        <p:cTn id="431" dur="1" fill="hold">
                                          <p:stCondLst>
                                            <p:cond delay="0"/>
                                          </p:stCondLst>
                                        </p:cTn>
                                        <p:tgtEl>
                                          <p:spTgt spid="12356"/>
                                        </p:tgtEl>
                                        <p:attrNameLst>
                                          <p:attrName>style.visibility</p:attrName>
                                        </p:attrNameLst>
                                      </p:cBhvr>
                                      <p:to>
                                        <p:strVal val="visible"/>
                                      </p:to>
                                    </p:set>
                                    <p:animEffect transition="in" filter="fade">
                                      <p:cBhvr>
                                        <p:cTn id="432" dur="1000"/>
                                        <p:tgtEl>
                                          <p:spTgt spid="12356"/>
                                        </p:tgtEl>
                                      </p:cBhvr>
                                    </p:animEffect>
                                    <p:anim calcmode="lin" valueType="num">
                                      <p:cBhvr>
                                        <p:cTn id="433" dur="1000" fill="hold"/>
                                        <p:tgtEl>
                                          <p:spTgt spid="12356"/>
                                        </p:tgtEl>
                                        <p:attrNameLst>
                                          <p:attrName>ppt_x</p:attrName>
                                        </p:attrNameLst>
                                      </p:cBhvr>
                                      <p:tavLst>
                                        <p:tav tm="0">
                                          <p:val>
                                            <p:strVal val="#ppt_x"/>
                                          </p:val>
                                        </p:tav>
                                        <p:tav tm="100000">
                                          <p:val>
                                            <p:strVal val="#ppt_x"/>
                                          </p:val>
                                        </p:tav>
                                      </p:tavLst>
                                    </p:anim>
                                    <p:anim calcmode="lin" valueType="num">
                                      <p:cBhvr>
                                        <p:cTn id="434" dur="1000" fill="hold"/>
                                        <p:tgtEl>
                                          <p:spTgt spid="12356"/>
                                        </p:tgtEl>
                                        <p:attrNameLst>
                                          <p:attrName>ppt_y</p:attrName>
                                        </p:attrNameLst>
                                      </p:cBhvr>
                                      <p:tavLst>
                                        <p:tav tm="0">
                                          <p:val>
                                            <p:strVal val="#ppt_y-.1"/>
                                          </p:val>
                                        </p:tav>
                                        <p:tav tm="100000">
                                          <p:val>
                                            <p:strVal val="#ppt_y"/>
                                          </p:val>
                                        </p:tav>
                                      </p:tavLst>
                                    </p:anim>
                                  </p:childTnLst>
                                </p:cTn>
                              </p:par>
                              <p:par>
                                <p:cTn id="435" presetID="47" presetClass="entr" presetSubtype="0" fill="hold" grpId="0" nodeType="withEffect">
                                  <p:stCondLst>
                                    <p:cond delay="0"/>
                                  </p:stCondLst>
                                  <p:childTnLst>
                                    <p:set>
                                      <p:cBhvr>
                                        <p:cTn id="436" dur="1" fill="hold">
                                          <p:stCondLst>
                                            <p:cond delay="0"/>
                                          </p:stCondLst>
                                        </p:cTn>
                                        <p:tgtEl>
                                          <p:spTgt spid="12355"/>
                                        </p:tgtEl>
                                        <p:attrNameLst>
                                          <p:attrName>style.visibility</p:attrName>
                                        </p:attrNameLst>
                                      </p:cBhvr>
                                      <p:to>
                                        <p:strVal val="visible"/>
                                      </p:to>
                                    </p:set>
                                    <p:animEffect transition="in" filter="fade">
                                      <p:cBhvr>
                                        <p:cTn id="437" dur="1000"/>
                                        <p:tgtEl>
                                          <p:spTgt spid="12355"/>
                                        </p:tgtEl>
                                      </p:cBhvr>
                                    </p:animEffect>
                                    <p:anim calcmode="lin" valueType="num">
                                      <p:cBhvr>
                                        <p:cTn id="438" dur="1000" fill="hold"/>
                                        <p:tgtEl>
                                          <p:spTgt spid="12355"/>
                                        </p:tgtEl>
                                        <p:attrNameLst>
                                          <p:attrName>ppt_x</p:attrName>
                                        </p:attrNameLst>
                                      </p:cBhvr>
                                      <p:tavLst>
                                        <p:tav tm="0">
                                          <p:val>
                                            <p:strVal val="#ppt_x"/>
                                          </p:val>
                                        </p:tav>
                                        <p:tav tm="100000">
                                          <p:val>
                                            <p:strVal val="#ppt_x"/>
                                          </p:val>
                                        </p:tav>
                                      </p:tavLst>
                                    </p:anim>
                                    <p:anim calcmode="lin" valueType="num">
                                      <p:cBhvr>
                                        <p:cTn id="439" dur="1000" fill="hold"/>
                                        <p:tgtEl>
                                          <p:spTgt spid="12355"/>
                                        </p:tgtEl>
                                        <p:attrNameLst>
                                          <p:attrName>ppt_y</p:attrName>
                                        </p:attrNameLst>
                                      </p:cBhvr>
                                      <p:tavLst>
                                        <p:tav tm="0">
                                          <p:val>
                                            <p:strVal val="#ppt_y-.1"/>
                                          </p:val>
                                        </p:tav>
                                        <p:tav tm="100000">
                                          <p:val>
                                            <p:strVal val="#ppt_y"/>
                                          </p:val>
                                        </p:tav>
                                      </p:tavLst>
                                    </p:anim>
                                  </p:childTnLst>
                                </p:cTn>
                              </p:par>
                              <p:par>
                                <p:cTn id="440" presetID="47" presetClass="entr" presetSubtype="0" fill="hold" grpId="0" nodeType="withEffect">
                                  <p:stCondLst>
                                    <p:cond delay="0"/>
                                  </p:stCondLst>
                                  <p:childTnLst>
                                    <p:set>
                                      <p:cBhvr>
                                        <p:cTn id="441" dur="1" fill="hold">
                                          <p:stCondLst>
                                            <p:cond delay="0"/>
                                          </p:stCondLst>
                                        </p:cTn>
                                        <p:tgtEl>
                                          <p:spTgt spid="12362"/>
                                        </p:tgtEl>
                                        <p:attrNameLst>
                                          <p:attrName>style.visibility</p:attrName>
                                        </p:attrNameLst>
                                      </p:cBhvr>
                                      <p:to>
                                        <p:strVal val="visible"/>
                                      </p:to>
                                    </p:set>
                                    <p:animEffect transition="in" filter="fade">
                                      <p:cBhvr>
                                        <p:cTn id="442" dur="1000"/>
                                        <p:tgtEl>
                                          <p:spTgt spid="12362"/>
                                        </p:tgtEl>
                                      </p:cBhvr>
                                    </p:animEffect>
                                    <p:anim calcmode="lin" valueType="num">
                                      <p:cBhvr>
                                        <p:cTn id="443" dur="1000" fill="hold"/>
                                        <p:tgtEl>
                                          <p:spTgt spid="12362"/>
                                        </p:tgtEl>
                                        <p:attrNameLst>
                                          <p:attrName>ppt_x</p:attrName>
                                        </p:attrNameLst>
                                      </p:cBhvr>
                                      <p:tavLst>
                                        <p:tav tm="0">
                                          <p:val>
                                            <p:strVal val="#ppt_x"/>
                                          </p:val>
                                        </p:tav>
                                        <p:tav tm="100000">
                                          <p:val>
                                            <p:strVal val="#ppt_x"/>
                                          </p:val>
                                        </p:tav>
                                      </p:tavLst>
                                    </p:anim>
                                    <p:anim calcmode="lin" valueType="num">
                                      <p:cBhvr>
                                        <p:cTn id="444" dur="1000" fill="hold"/>
                                        <p:tgtEl>
                                          <p:spTgt spid="12362"/>
                                        </p:tgtEl>
                                        <p:attrNameLst>
                                          <p:attrName>ppt_y</p:attrName>
                                        </p:attrNameLst>
                                      </p:cBhvr>
                                      <p:tavLst>
                                        <p:tav tm="0">
                                          <p:val>
                                            <p:strVal val="#ppt_y-.1"/>
                                          </p:val>
                                        </p:tav>
                                        <p:tav tm="100000">
                                          <p:val>
                                            <p:strVal val="#ppt_y"/>
                                          </p:val>
                                        </p:tav>
                                      </p:tavLst>
                                    </p:anim>
                                  </p:childTnLst>
                                </p:cTn>
                              </p:par>
                              <p:par>
                                <p:cTn id="445" presetID="47" presetClass="entr" presetSubtype="0" fill="hold" grpId="0" nodeType="withEffect">
                                  <p:stCondLst>
                                    <p:cond delay="0"/>
                                  </p:stCondLst>
                                  <p:childTnLst>
                                    <p:set>
                                      <p:cBhvr>
                                        <p:cTn id="446" dur="1" fill="hold">
                                          <p:stCondLst>
                                            <p:cond delay="0"/>
                                          </p:stCondLst>
                                        </p:cTn>
                                        <p:tgtEl>
                                          <p:spTgt spid="12363"/>
                                        </p:tgtEl>
                                        <p:attrNameLst>
                                          <p:attrName>style.visibility</p:attrName>
                                        </p:attrNameLst>
                                      </p:cBhvr>
                                      <p:to>
                                        <p:strVal val="visible"/>
                                      </p:to>
                                    </p:set>
                                    <p:animEffect transition="in" filter="fade">
                                      <p:cBhvr>
                                        <p:cTn id="447" dur="1000"/>
                                        <p:tgtEl>
                                          <p:spTgt spid="12363"/>
                                        </p:tgtEl>
                                      </p:cBhvr>
                                    </p:animEffect>
                                    <p:anim calcmode="lin" valueType="num">
                                      <p:cBhvr>
                                        <p:cTn id="448" dur="1000" fill="hold"/>
                                        <p:tgtEl>
                                          <p:spTgt spid="12363"/>
                                        </p:tgtEl>
                                        <p:attrNameLst>
                                          <p:attrName>ppt_x</p:attrName>
                                        </p:attrNameLst>
                                      </p:cBhvr>
                                      <p:tavLst>
                                        <p:tav tm="0">
                                          <p:val>
                                            <p:strVal val="#ppt_x"/>
                                          </p:val>
                                        </p:tav>
                                        <p:tav tm="100000">
                                          <p:val>
                                            <p:strVal val="#ppt_x"/>
                                          </p:val>
                                        </p:tav>
                                      </p:tavLst>
                                    </p:anim>
                                    <p:anim calcmode="lin" valueType="num">
                                      <p:cBhvr>
                                        <p:cTn id="449" dur="1000" fill="hold"/>
                                        <p:tgtEl>
                                          <p:spTgt spid="12363"/>
                                        </p:tgtEl>
                                        <p:attrNameLst>
                                          <p:attrName>ppt_y</p:attrName>
                                        </p:attrNameLst>
                                      </p:cBhvr>
                                      <p:tavLst>
                                        <p:tav tm="0">
                                          <p:val>
                                            <p:strVal val="#ppt_y-.1"/>
                                          </p:val>
                                        </p:tav>
                                        <p:tav tm="100000">
                                          <p:val>
                                            <p:strVal val="#ppt_y"/>
                                          </p:val>
                                        </p:tav>
                                      </p:tavLst>
                                    </p:anim>
                                  </p:childTnLst>
                                </p:cTn>
                              </p:par>
                            </p:childTnLst>
                          </p:cTn>
                        </p:par>
                        <p:par>
                          <p:cTn id="450" fill="hold">
                            <p:stCondLst>
                              <p:cond delay="1000"/>
                            </p:stCondLst>
                            <p:childTnLst>
                              <p:par>
                                <p:cTn id="451" presetID="47" presetClass="entr" presetSubtype="0" fill="hold" grpId="0" nodeType="afterEffect">
                                  <p:stCondLst>
                                    <p:cond delay="0"/>
                                  </p:stCondLst>
                                  <p:childTnLst>
                                    <p:set>
                                      <p:cBhvr>
                                        <p:cTn id="452" dur="1" fill="hold">
                                          <p:stCondLst>
                                            <p:cond delay="0"/>
                                          </p:stCondLst>
                                        </p:cTn>
                                        <p:tgtEl>
                                          <p:spTgt spid="12395"/>
                                        </p:tgtEl>
                                        <p:attrNameLst>
                                          <p:attrName>style.visibility</p:attrName>
                                        </p:attrNameLst>
                                      </p:cBhvr>
                                      <p:to>
                                        <p:strVal val="visible"/>
                                      </p:to>
                                    </p:set>
                                    <p:animEffect transition="in" filter="fade">
                                      <p:cBhvr>
                                        <p:cTn id="453" dur="1000"/>
                                        <p:tgtEl>
                                          <p:spTgt spid="12395"/>
                                        </p:tgtEl>
                                      </p:cBhvr>
                                    </p:animEffect>
                                    <p:anim calcmode="lin" valueType="num">
                                      <p:cBhvr>
                                        <p:cTn id="454" dur="1000" fill="hold"/>
                                        <p:tgtEl>
                                          <p:spTgt spid="12395"/>
                                        </p:tgtEl>
                                        <p:attrNameLst>
                                          <p:attrName>ppt_x</p:attrName>
                                        </p:attrNameLst>
                                      </p:cBhvr>
                                      <p:tavLst>
                                        <p:tav tm="0">
                                          <p:val>
                                            <p:strVal val="#ppt_x"/>
                                          </p:val>
                                        </p:tav>
                                        <p:tav tm="100000">
                                          <p:val>
                                            <p:strVal val="#ppt_x"/>
                                          </p:val>
                                        </p:tav>
                                      </p:tavLst>
                                    </p:anim>
                                    <p:anim calcmode="lin" valueType="num">
                                      <p:cBhvr>
                                        <p:cTn id="455" dur="1000" fill="hold"/>
                                        <p:tgtEl>
                                          <p:spTgt spid="12395"/>
                                        </p:tgtEl>
                                        <p:attrNameLst>
                                          <p:attrName>ppt_y</p:attrName>
                                        </p:attrNameLst>
                                      </p:cBhvr>
                                      <p:tavLst>
                                        <p:tav tm="0">
                                          <p:val>
                                            <p:strVal val="#ppt_y-.1"/>
                                          </p:val>
                                        </p:tav>
                                        <p:tav tm="100000">
                                          <p:val>
                                            <p:strVal val="#ppt_y"/>
                                          </p:val>
                                        </p:tav>
                                      </p:tavLst>
                                    </p:anim>
                                  </p:childTnLst>
                                </p:cTn>
                              </p:par>
                              <p:par>
                                <p:cTn id="456" presetID="47" presetClass="entr" presetSubtype="0" fill="hold" grpId="0" nodeType="withEffect">
                                  <p:stCondLst>
                                    <p:cond delay="0"/>
                                  </p:stCondLst>
                                  <p:childTnLst>
                                    <p:set>
                                      <p:cBhvr>
                                        <p:cTn id="457" dur="1" fill="hold">
                                          <p:stCondLst>
                                            <p:cond delay="0"/>
                                          </p:stCondLst>
                                        </p:cTn>
                                        <p:tgtEl>
                                          <p:spTgt spid="12396"/>
                                        </p:tgtEl>
                                        <p:attrNameLst>
                                          <p:attrName>style.visibility</p:attrName>
                                        </p:attrNameLst>
                                      </p:cBhvr>
                                      <p:to>
                                        <p:strVal val="visible"/>
                                      </p:to>
                                    </p:set>
                                    <p:animEffect transition="in" filter="fade">
                                      <p:cBhvr>
                                        <p:cTn id="458" dur="1000"/>
                                        <p:tgtEl>
                                          <p:spTgt spid="12396"/>
                                        </p:tgtEl>
                                      </p:cBhvr>
                                    </p:animEffect>
                                    <p:anim calcmode="lin" valueType="num">
                                      <p:cBhvr>
                                        <p:cTn id="459" dur="1000" fill="hold"/>
                                        <p:tgtEl>
                                          <p:spTgt spid="12396"/>
                                        </p:tgtEl>
                                        <p:attrNameLst>
                                          <p:attrName>ppt_x</p:attrName>
                                        </p:attrNameLst>
                                      </p:cBhvr>
                                      <p:tavLst>
                                        <p:tav tm="0">
                                          <p:val>
                                            <p:strVal val="#ppt_x"/>
                                          </p:val>
                                        </p:tav>
                                        <p:tav tm="100000">
                                          <p:val>
                                            <p:strVal val="#ppt_x"/>
                                          </p:val>
                                        </p:tav>
                                      </p:tavLst>
                                    </p:anim>
                                    <p:anim calcmode="lin" valueType="num">
                                      <p:cBhvr>
                                        <p:cTn id="460" dur="1000" fill="hold"/>
                                        <p:tgtEl>
                                          <p:spTgt spid="12396"/>
                                        </p:tgtEl>
                                        <p:attrNameLst>
                                          <p:attrName>ppt_y</p:attrName>
                                        </p:attrNameLst>
                                      </p:cBhvr>
                                      <p:tavLst>
                                        <p:tav tm="0">
                                          <p:val>
                                            <p:strVal val="#ppt_y-.1"/>
                                          </p:val>
                                        </p:tav>
                                        <p:tav tm="100000">
                                          <p:val>
                                            <p:strVal val="#ppt_y"/>
                                          </p:val>
                                        </p:tav>
                                      </p:tavLst>
                                    </p:anim>
                                  </p:childTnLst>
                                </p:cTn>
                              </p:par>
                              <p:par>
                                <p:cTn id="461" presetID="47" presetClass="entr" presetSubtype="0" fill="hold" grpId="0" nodeType="withEffect">
                                  <p:stCondLst>
                                    <p:cond delay="0"/>
                                  </p:stCondLst>
                                  <p:childTnLst>
                                    <p:set>
                                      <p:cBhvr>
                                        <p:cTn id="462" dur="1" fill="hold">
                                          <p:stCondLst>
                                            <p:cond delay="0"/>
                                          </p:stCondLst>
                                        </p:cTn>
                                        <p:tgtEl>
                                          <p:spTgt spid="12397"/>
                                        </p:tgtEl>
                                        <p:attrNameLst>
                                          <p:attrName>style.visibility</p:attrName>
                                        </p:attrNameLst>
                                      </p:cBhvr>
                                      <p:to>
                                        <p:strVal val="visible"/>
                                      </p:to>
                                    </p:set>
                                    <p:animEffect transition="in" filter="fade">
                                      <p:cBhvr>
                                        <p:cTn id="463" dur="1000"/>
                                        <p:tgtEl>
                                          <p:spTgt spid="12397"/>
                                        </p:tgtEl>
                                      </p:cBhvr>
                                    </p:animEffect>
                                    <p:anim calcmode="lin" valueType="num">
                                      <p:cBhvr>
                                        <p:cTn id="464" dur="1000" fill="hold"/>
                                        <p:tgtEl>
                                          <p:spTgt spid="12397"/>
                                        </p:tgtEl>
                                        <p:attrNameLst>
                                          <p:attrName>ppt_x</p:attrName>
                                        </p:attrNameLst>
                                      </p:cBhvr>
                                      <p:tavLst>
                                        <p:tav tm="0">
                                          <p:val>
                                            <p:strVal val="#ppt_x"/>
                                          </p:val>
                                        </p:tav>
                                        <p:tav tm="100000">
                                          <p:val>
                                            <p:strVal val="#ppt_x"/>
                                          </p:val>
                                        </p:tav>
                                      </p:tavLst>
                                    </p:anim>
                                    <p:anim calcmode="lin" valueType="num">
                                      <p:cBhvr>
                                        <p:cTn id="465" dur="1000" fill="hold"/>
                                        <p:tgtEl>
                                          <p:spTgt spid="12397"/>
                                        </p:tgtEl>
                                        <p:attrNameLst>
                                          <p:attrName>ppt_y</p:attrName>
                                        </p:attrNameLst>
                                      </p:cBhvr>
                                      <p:tavLst>
                                        <p:tav tm="0">
                                          <p:val>
                                            <p:strVal val="#ppt_y-.1"/>
                                          </p:val>
                                        </p:tav>
                                        <p:tav tm="100000">
                                          <p:val>
                                            <p:strVal val="#ppt_y"/>
                                          </p:val>
                                        </p:tav>
                                      </p:tavLst>
                                    </p:anim>
                                  </p:childTnLst>
                                </p:cTn>
                              </p:par>
                              <p:par>
                                <p:cTn id="466" presetID="47" presetClass="entr" presetSubtype="0" fill="hold" grpId="0" nodeType="withEffect">
                                  <p:stCondLst>
                                    <p:cond delay="0"/>
                                  </p:stCondLst>
                                  <p:childTnLst>
                                    <p:set>
                                      <p:cBhvr>
                                        <p:cTn id="467" dur="1" fill="hold">
                                          <p:stCondLst>
                                            <p:cond delay="0"/>
                                          </p:stCondLst>
                                        </p:cTn>
                                        <p:tgtEl>
                                          <p:spTgt spid="12398"/>
                                        </p:tgtEl>
                                        <p:attrNameLst>
                                          <p:attrName>style.visibility</p:attrName>
                                        </p:attrNameLst>
                                      </p:cBhvr>
                                      <p:to>
                                        <p:strVal val="visible"/>
                                      </p:to>
                                    </p:set>
                                    <p:animEffect transition="in" filter="fade">
                                      <p:cBhvr>
                                        <p:cTn id="468" dur="1000"/>
                                        <p:tgtEl>
                                          <p:spTgt spid="12398"/>
                                        </p:tgtEl>
                                      </p:cBhvr>
                                    </p:animEffect>
                                    <p:anim calcmode="lin" valueType="num">
                                      <p:cBhvr>
                                        <p:cTn id="469" dur="1000" fill="hold"/>
                                        <p:tgtEl>
                                          <p:spTgt spid="12398"/>
                                        </p:tgtEl>
                                        <p:attrNameLst>
                                          <p:attrName>ppt_x</p:attrName>
                                        </p:attrNameLst>
                                      </p:cBhvr>
                                      <p:tavLst>
                                        <p:tav tm="0">
                                          <p:val>
                                            <p:strVal val="#ppt_x"/>
                                          </p:val>
                                        </p:tav>
                                        <p:tav tm="100000">
                                          <p:val>
                                            <p:strVal val="#ppt_x"/>
                                          </p:val>
                                        </p:tav>
                                      </p:tavLst>
                                    </p:anim>
                                    <p:anim calcmode="lin" valueType="num">
                                      <p:cBhvr>
                                        <p:cTn id="470" dur="1000" fill="hold"/>
                                        <p:tgtEl>
                                          <p:spTgt spid="12398"/>
                                        </p:tgtEl>
                                        <p:attrNameLst>
                                          <p:attrName>ppt_y</p:attrName>
                                        </p:attrNameLst>
                                      </p:cBhvr>
                                      <p:tavLst>
                                        <p:tav tm="0">
                                          <p:val>
                                            <p:strVal val="#ppt_y-.1"/>
                                          </p:val>
                                        </p:tav>
                                        <p:tav tm="100000">
                                          <p:val>
                                            <p:strVal val="#ppt_y"/>
                                          </p:val>
                                        </p:tav>
                                      </p:tavLst>
                                    </p:anim>
                                  </p:childTnLst>
                                </p:cTn>
                              </p:par>
                            </p:childTnLst>
                          </p:cTn>
                        </p:par>
                        <p:par>
                          <p:cTn id="471" fill="hold">
                            <p:stCondLst>
                              <p:cond delay="2000"/>
                            </p:stCondLst>
                            <p:childTnLst>
                              <p:par>
                                <p:cTn id="472" presetID="55" presetClass="entr" presetSubtype="0" fill="hold" grpId="0" nodeType="afterEffect">
                                  <p:stCondLst>
                                    <p:cond delay="0"/>
                                  </p:stCondLst>
                                  <p:childTnLst>
                                    <p:set>
                                      <p:cBhvr>
                                        <p:cTn id="473" dur="1" fill="hold">
                                          <p:stCondLst>
                                            <p:cond delay="0"/>
                                          </p:stCondLst>
                                        </p:cTn>
                                        <p:tgtEl>
                                          <p:spTgt spid="12409"/>
                                        </p:tgtEl>
                                        <p:attrNameLst>
                                          <p:attrName>style.visibility</p:attrName>
                                        </p:attrNameLst>
                                      </p:cBhvr>
                                      <p:to>
                                        <p:strVal val="visible"/>
                                      </p:to>
                                    </p:set>
                                    <p:anim calcmode="lin" valueType="num">
                                      <p:cBhvr>
                                        <p:cTn id="474" dur="1000" fill="hold"/>
                                        <p:tgtEl>
                                          <p:spTgt spid="12409"/>
                                        </p:tgtEl>
                                        <p:attrNameLst>
                                          <p:attrName>ppt_w</p:attrName>
                                        </p:attrNameLst>
                                      </p:cBhvr>
                                      <p:tavLst>
                                        <p:tav tm="0">
                                          <p:val>
                                            <p:strVal val="#ppt_w*0.70"/>
                                          </p:val>
                                        </p:tav>
                                        <p:tav tm="100000">
                                          <p:val>
                                            <p:strVal val="#ppt_w"/>
                                          </p:val>
                                        </p:tav>
                                      </p:tavLst>
                                    </p:anim>
                                    <p:anim calcmode="lin" valueType="num">
                                      <p:cBhvr>
                                        <p:cTn id="475" dur="1000" fill="hold"/>
                                        <p:tgtEl>
                                          <p:spTgt spid="12409"/>
                                        </p:tgtEl>
                                        <p:attrNameLst>
                                          <p:attrName>ppt_h</p:attrName>
                                        </p:attrNameLst>
                                      </p:cBhvr>
                                      <p:tavLst>
                                        <p:tav tm="0">
                                          <p:val>
                                            <p:strVal val="#ppt_h"/>
                                          </p:val>
                                        </p:tav>
                                        <p:tav tm="100000">
                                          <p:val>
                                            <p:strVal val="#ppt_h"/>
                                          </p:val>
                                        </p:tav>
                                      </p:tavLst>
                                    </p:anim>
                                    <p:animEffect transition="in" filter="fade">
                                      <p:cBhvr>
                                        <p:cTn id="476" dur="1000"/>
                                        <p:tgtEl>
                                          <p:spTgt spid="12409"/>
                                        </p:tgtEl>
                                      </p:cBhvr>
                                    </p:animEffect>
                                  </p:childTnLst>
                                </p:cTn>
                              </p:par>
                              <p:par>
                                <p:cTn id="477" presetID="55" presetClass="entr" presetSubtype="0" fill="hold" grpId="0" nodeType="withEffect">
                                  <p:stCondLst>
                                    <p:cond delay="0"/>
                                  </p:stCondLst>
                                  <p:childTnLst>
                                    <p:set>
                                      <p:cBhvr>
                                        <p:cTn id="478" dur="1" fill="hold">
                                          <p:stCondLst>
                                            <p:cond delay="0"/>
                                          </p:stCondLst>
                                        </p:cTn>
                                        <p:tgtEl>
                                          <p:spTgt spid="12410"/>
                                        </p:tgtEl>
                                        <p:attrNameLst>
                                          <p:attrName>style.visibility</p:attrName>
                                        </p:attrNameLst>
                                      </p:cBhvr>
                                      <p:to>
                                        <p:strVal val="visible"/>
                                      </p:to>
                                    </p:set>
                                    <p:anim calcmode="lin" valueType="num">
                                      <p:cBhvr>
                                        <p:cTn id="479" dur="1000" fill="hold"/>
                                        <p:tgtEl>
                                          <p:spTgt spid="12410"/>
                                        </p:tgtEl>
                                        <p:attrNameLst>
                                          <p:attrName>ppt_w</p:attrName>
                                        </p:attrNameLst>
                                      </p:cBhvr>
                                      <p:tavLst>
                                        <p:tav tm="0">
                                          <p:val>
                                            <p:strVal val="#ppt_w*0.70"/>
                                          </p:val>
                                        </p:tav>
                                        <p:tav tm="100000">
                                          <p:val>
                                            <p:strVal val="#ppt_w"/>
                                          </p:val>
                                        </p:tav>
                                      </p:tavLst>
                                    </p:anim>
                                    <p:anim calcmode="lin" valueType="num">
                                      <p:cBhvr>
                                        <p:cTn id="480" dur="1000" fill="hold"/>
                                        <p:tgtEl>
                                          <p:spTgt spid="12410"/>
                                        </p:tgtEl>
                                        <p:attrNameLst>
                                          <p:attrName>ppt_h</p:attrName>
                                        </p:attrNameLst>
                                      </p:cBhvr>
                                      <p:tavLst>
                                        <p:tav tm="0">
                                          <p:val>
                                            <p:strVal val="#ppt_h"/>
                                          </p:val>
                                        </p:tav>
                                        <p:tav tm="100000">
                                          <p:val>
                                            <p:strVal val="#ppt_h"/>
                                          </p:val>
                                        </p:tav>
                                      </p:tavLst>
                                    </p:anim>
                                    <p:animEffect transition="in" filter="fade">
                                      <p:cBhvr>
                                        <p:cTn id="481" dur="1000"/>
                                        <p:tgtEl>
                                          <p:spTgt spid="12410"/>
                                        </p:tgtEl>
                                      </p:cBhvr>
                                    </p:animEffect>
                                  </p:childTnLst>
                                </p:cTn>
                              </p:par>
                              <p:par>
                                <p:cTn id="482" presetID="55" presetClass="entr" presetSubtype="0" fill="hold" grpId="0" nodeType="withEffect">
                                  <p:stCondLst>
                                    <p:cond delay="0"/>
                                  </p:stCondLst>
                                  <p:childTnLst>
                                    <p:set>
                                      <p:cBhvr>
                                        <p:cTn id="483" dur="1" fill="hold">
                                          <p:stCondLst>
                                            <p:cond delay="0"/>
                                          </p:stCondLst>
                                        </p:cTn>
                                        <p:tgtEl>
                                          <p:spTgt spid="12408"/>
                                        </p:tgtEl>
                                        <p:attrNameLst>
                                          <p:attrName>style.visibility</p:attrName>
                                        </p:attrNameLst>
                                      </p:cBhvr>
                                      <p:to>
                                        <p:strVal val="visible"/>
                                      </p:to>
                                    </p:set>
                                    <p:anim calcmode="lin" valueType="num">
                                      <p:cBhvr>
                                        <p:cTn id="484" dur="1000" fill="hold"/>
                                        <p:tgtEl>
                                          <p:spTgt spid="12408"/>
                                        </p:tgtEl>
                                        <p:attrNameLst>
                                          <p:attrName>ppt_w</p:attrName>
                                        </p:attrNameLst>
                                      </p:cBhvr>
                                      <p:tavLst>
                                        <p:tav tm="0">
                                          <p:val>
                                            <p:strVal val="#ppt_w*0.70"/>
                                          </p:val>
                                        </p:tav>
                                        <p:tav tm="100000">
                                          <p:val>
                                            <p:strVal val="#ppt_w"/>
                                          </p:val>
                                        </p:tav>
                                      </p:tavLst>
                                    </p:anim>
                                    <p:anim calcmode="lin" valueType="num">
                                      <p:cBhvr>
                                        <p:cTn id="485" dur="1000" fill="hold"/>
                                        <p:tgtEl>
                                          <p:spTgt spid="12408"/>
                                        </p:tgtEl>
                                        <p:attrNameLst>
                                          <p:attrName>ppt_h</p:attrName>
                                        </p:attrNameLst>
                                      </p:cBhvr>
                                      <p:tavLst>
                                        <p:tav tm="0">
                                          <p:val>
                                            <p:strVal val="#ppt_h"/>
                                          </p:val>
                                        </p:tav>
                                        <p:tav tm="100000">
                                          <p:val>
                                            <p:strVal val="#ppt_h"/>
                                          </p:val>
                                        </p:tav>
                                      </p:tavLst>
                                    </p:anim>
                                    <p:animEffect transition="in" filter="fade">
                                      <p:cBhvr>
                                        <p:cTn id="486" dur="1000"/>
                                        <p:tgtEl>
                                          <p:spTgt spid="12408"/>
                                        </p:tgtEl>
                                      </p:cBhvr>
                                    </p:animEffect>
                                  </p:childTnLst>
                                </p:cTn>
                              </p:par>
                            </p:childTnLst>
                          </p:cTn>
                        </p:par>
                      </p:childTnLst>
                    </p:cTn>
                  </p:par>
                  <p:par>
                    <p:cTn id="487" fill="hold">
                      <p:stCondLst>
                        <p:cond delay="indefinite"/>
                      </p:stCondLst>
                      <p:childTnLst>
                        <p:par>
                          <p:cTn id="488" fill="hold">
                            <p:stCondLst>
                              <p:cond delay="0"/>
                            </p:stCondLst>
                            <p:childTnLst>
                              <p:par>
                                <p:cTn id="489" presetID="55" presetClass="entr" presetSubtype="0" fill="hold" grpId="0" nodeType="clickEffect">
                                  <p:stCondLst>
                                    <p:cond delay="0"/>
                                  </p:stCondLst>
                                  <p:childTnLst>
                                    <p:set>
                                      <p:cBhvr>
                                        <p:cTn id="490" dur="1" fill="hold">
                                          <p:stCondLst>
                                            <p:cond delay="0"/>
                                          </p:stCondLst>
                                        </p:cTn>
                                        <p:tgtEl>
                                          <p:spTgt spid="12401"/>
                                        </p:tgtEl>
                                        <p:attrNameLst>
                                          <p:attrName>style.visibility</p:attrName>
                                        </p:attrNameLst>
                                      </p:cBhvr>
                                      <p:to>
                                        <p:strVal val="visible"/>
                                      </p:to>
                                    </p:set>
                                    <p:anim calcmode="lin" valueType="num">
                                      <p:cBhvr>
                                        <p:cTn id="491" dur="1000" fill="hold"/>
                                        <p:tgtEl>
                                          <p:spTgt spid="12401"/>
                                        </p:tgtEl>
                                        <p:attrNameLst>
                                          <p:attrName>ppt_w</p:attrName>
                                        </p:attrNameLst>
                                      </p:cBhvr>
                                      <p:tavLst>
                                        <p:tav tm="0">
                                          <p:val>
                                            <p:strVal val="#ppt_w*0.70"/>
                                          </p:val>
                                        </p:tav>
                                        <p:tav tm="100000">
                                          <p:val>
                                            <p:strVal val="#ppt_w"/>
                                          </p:val>
                                        </p:tav>
                                      </p:tavLst>
                                    </p:anim>
                                    <p:anim calcmode="lin" valueType="num">
                                      <p:cBhvr>
                                        <p:cTn id="492" dur="1000" fill="hold"/>
                                        <p:tgtEl>
                                          <p:spTgt spid="12401"/>
                                        </p:tgtEl>
                                        <p:attrNameLst>
                                          <p:attrName>ppt_h</p:attrName>
                                        </p:attrNameLst>
                                      </p:cBhvr>
                                      <p:tavLst>
                                        <p:tav tm="0">
                                          <p:val>
                                            <p:strVal val="#ppt_h"/>
                                          </p:val>
                                        </p:tav>
                                        <p:tav tm="100000">
                                          <p:val>
                                            <p:strVal val="#ppt_h"/>
                                          </p:val>
                                        </p:tav>
                                      </p:tavLst>
                                    </p:anim>
                                    <p:animEffect transition="in" filter="fade">
                                      <p:cBhvr>
                                        <p:cTn id="493" dur="1000"/>
                                        <p:tgtEl>
                                          <p:spTgt spid="12401"/>
                                        </p:tgtEl>
                                      </p:cBhvr>
                                    </p:animEffect>
                                  </p:childTnLst>
                                </p:cTn>
                              </p:par>
                            </p:childTnLst>
                          </p:cTn>
                        </p:par>
                      </p:childTnLst>
                    </p:cTn>
                  </p:par>
                  <p:par>
                    <p:cTn id="494" fill="hold">
                      <p:stCondLst>
                        <p:cond delay="indefinite"/>
                      </p:stCondLst>
                      <p:childTnLst>
                        <p:par>
                          <p:cTn id="495" fill="hold">
                            <p:stCondLst>
                              <p:cond delay="0"/>
                            </p:stCondLst>
                            <p:childTnLst>
                              <p:par>
                                <p:cTn id="496" presetID="4" presetClass="entr" presetSubtype="16" fill="hold" grpId="0" nodeType="clickEffect">
                                  <p:stCondLst>
                                    <p:cond delay="0"/>
                                  </p:stCondLst>
                                  <p:childTnLst>
                                    <p:set>
                                      <p:cBhvr>
                                        <p:cTn id="497" dur="1" fill="hold">
                                          <p:stCondLst>
                                            <p:cond delay="0"/>
                                          </p:stCondLst>
                                        </p:cTn>
                                        <p:tgtEl>
                                          <p:spTgt spid="12411"/>
                                        </p:tgtEl>
                                        <p:attrNameLst>
                                          <p:attrName>style.visibility</p:attrName>
                                        </p:attrNameLst>
                                      </p:cBhvr>
                                      <p:to>
                                        <p:strVal val="visible"/>
                                      </p:to>
                                    </p:set>
                                    <p:animEffect transition="in" filter="box(in)">
                                      <p:cBhvr>
                                        <p:cTn id="498" dur="2000"/>
                                        <p:tgtEl>
                                          <p:spTgt spid="12411"/>
                                        </p:tgtEl>
                                      </p:cBhvr>
                                    </p:animEffect>
                                  </p:childTnLst>
                                </p:cTn>
                              </p:par>
                              <p:par>
                                <p:cTn id="499" presetID="4" presetClass="entr" presetSubtype="16" fill="hold" grpId="0" nodeType="withEffect">
                                  <p:stCondLst>
                                    <p:cond delay="0"/>
                                  </p:stCondLst>
                                  <p:childTnLst>
                                    <p:set>
                                      <p:cBhvr>
                                        <p:cTn id="500" dur="1" fill="hold">
                                          <p:stCondLst>
                                            <p:cond delay="0"/>
                                          </p:stCondLst>
                                        </p:cTn>
                                        <p:tgtEl>
                                          <p:spTgt spid="12412"/>
                                        </p:tgtEl>
                                        <p:attrNameLst>
                                          <p:attrName>style.visibility</p:attrName>
                                        </p:attrNameLst>
                                      </p:cBhvr>
                                      <p:to>
                                        <p:strVal val="visible"/>
                                      </p:to>
                                    </p:set>
                                    <p:animEffect transition="in" filter="box(in)">
                                      <p:cBhvr>
                                        <p:cTn id="501" dur="2000"/>
                                        <p:tgtEl>
                                          <p:spTgt spid="12412"/>
                                        </p:tgtEl>
                                      </p:cBhvr>
                                    </p:animEffect>
                                  </p:childTnLst>
                                </p:cTn>
                              </p:par>
                              <p:par>
                                <p:cTn id="502" presetID="4" presetClass="entr" presetSubtype="16" fill="hold" grpId="0" nodeType="withEffect">
                                  <p:stCondLst>
                                    <p:cond delay="0"/>
                                  </p:stCondLst>
                                  <p:childTnLst>
                                    <p:set>
                                      <p:cBhvr>
                                        <p:cTn id="503" dur="1" fill="hold">
                                          <p:stCondLst>
                                            <p:cond delay="0"/>
                                          </p:stCondLst>
                                        </p:cTn>
                                        <p:tgtEl>
                                          <p:spTgt spid="12413"/>
                                        </p:tgtEl>
                                        <p:attrNameLst>
                                          <p:attrName>style.visibility</p:attrName>
                                        </p:attrNameLst>
                                      </p:cBhvr>
                                      <p:to>
                                        <p:strVal val="visible"/>
                                      </p:to>
                                    </p:set>
                                    <p:animEffect transition="in" filter="box(in)">
                                      <p:cBhvr>
                                        <p:cTn id="504" dur="2000"/>
                                        <p:tgtEl>
                                          <p:spTgt spid="12413"/>
                                        </p:tgtEl>
                                      </p:cBhvr>
                                    </p:animEffect>
                                  </p:childTnLst>
                                </p:cTn>
                              </p:par>
                              <p:par>
                                <p:cTn id="505" presetID="4" presetClass="entr" presetSubtype="16" fill="hold" grpId="0" nodeType="withEffect">
                                  <p:stCondLst>
                                    <p:cond delay="0"/>
                                  </p:stCondLst>
                                  <p:childTnLst>
                                    <p:set>
                                      <p:cBhvr>
                                        <p:cTn id="506" dur="1" fill="hold">
                                          <p:stCondLst>
                                            <p:cond delay="0"/>
                                          </p:stCondLst>
                                        </p:cTn>
                                        <p:tgtEl>
                                          <p:spTgt spid="12416"/>
                                        </p:tgtEl>
                                        <p:attrNameLst>
                                          <p:attrName>style.visibility</p:attrName>
                                        </p:attrNameLst>
                                      </p:cBhvr>
                                      <p:to>
                                        <p:strVal val="visible"/>
                                      </p:to>
                                    </p:set>
                                    <p:animEffect transition="in" filter="box(in)">
                                      <p:cBhvr>
                                        <p:cTn id="507" dur="2000"/>
                                        <p:tgtEl>
                                          <p:spTgt spid="12416"/>
                                        </p:tgtEl>
                                      </p:cBhvr>
                                    </p:animEffect>
                                  </p:childTnLst>
                                </p:cTn>
                              </p:par>
                              <p:par>
                                <p:cTn id="508" presetID="4" presetClass="entr" presetSubtype="16" fill="hold" grpId="0" nodeType="withEffect">
                                  <p:stCondLst>
                                    <p:cond delay="0"/>
                                  </p:stCondLst>
                                  <p:childTnLst>
                                    <p:set>
                                      <p:cBhvr>
                                        <p:cTn id="509" dur="1" fill="hold">
                                          <p:stCondLst>
                                            <p:cond delay="0"/>
                                          </p:stCondLst>
                                        </p:cTn>
                                        <p:tgtEl>
                                          <p:spTgt spid="12417"/>
                                        </p:tgtEl>
                                        <p:attrNameLst>
                                          <p:attrName>style.visibility</p:attrName>
                                        </p:attrNameLst>
                                      </p:cBhvr>
                                      <p:to>
                                        <p:strVal val="visible"/>
                                      </p:to>
                                    </p:set>
                                    <p:animEffect transition="in" filter="box(in)">
                                      <p:cBhvr>
                                        <p:cTn id="510" dur="2000"/>
                                        <p:tgtEl>
                                          <p:spTgt spid="12417"/>
                                        </p:tgtEl>
                                      </p:cBhvr>
                                    </p:animEffect>
                                  </p:childTnLst>
                                </p:cTn>
                              </p:par>
                            </p:childTnLst>
                          </p:cTn>
                        </p:par>
                        <p:par>
                          <p:cTn id="511" fill="hold">
                            <p:stCondLst>
                              <p:cond delay="2000"/>
                            </p:stCondLst>
                            <p:childTnLst>
                              <p:par>
                                <p:cTn id="512" presetID="47" presetClass="entr" presetSubtype="0" fill="hold" grpId="0" nodeType="afterEffect">
                                  <p:stCondLst>
                                    <p:cond delay="0"/>
                                  </p:stCondLst>
                                  <p:childTnLst>
                                    <p:set>
                                      <p:cBhvr>
                                        <p:cTn id="513" dur="1" fill="hold">
                                          <p:stCondLst>
                                            <p:cond delay="0"/>
                                          </p:stCondLst>
                                        </p:cTn>
                                        <p:tgtEl>
                                          <p:spTgt spid="12424"/>
                                        </p:tgtEl>
                                        <p:attrNameLst>
                                          <p:attrName>style.visibility</p:attrName>
                                        </p:attrNameLst>
                                      </p:cBhvr>
                                      <p:to>
                                        <p:strVal val="visible"/>
                                      </p:to>
                                    </p:set>
                                    <p:animEffect transition="in" filter="fade">
                                      <p:cBhvr>
                                        <p:cTn id="514" dur="1000"/>
                                        <p:tgtEl>
                                          <p:spTgt spid="12424"/>
                                        </p:tgtEl>
                                      </p:cBhvr>
                                    </p:animEffect>
                                    <p:anim calcmode="lin" valueType="num">
                                      <p:cBhvr>
                                        <p:cTn id="515" dur="1000" fill="hold"/>
                                        <p:tgtEl>
                                          <p:spTgt spid="12424"/>
                                        </p:tgtEl>
                                        <p:attrNameLst>
                                          <p:attrName>ppt_x</p:attrName>
                                        </p:attrNameLst>
                                      </p:cBhvr>
                                      <p:tavLst>
                                        <p:tav tm="0">
                                          <p:val>
                                            <p:strVal val="#ppt_x"/>
                                          </p:val>
                                        </p:tav>
                                        <p:tav tm="100000">
                                          <p:val>
                                            <p:strVal val="#ppt_x"/>
                                          </p:val>
                                        </p:tav>
                                      </p:tavLst>
                                    </p:anim>
                                    <p:anim calcmode="lin" valueType="num">
                                      <p:cBhvr>
                                        <p:cTn id="516" dur="1000" fill="hold"/>
                                        <p:tgtEl>
                                          <p:spTgt spid="12424"/>
                                        </p:tgtEl>
                                        <p:attrNameLst>
                                          <p:attrName>ppt_y</p:attrName>
                                        </p:attrNameLst>
                                      </p:cBhvr>
                                      <p:tavLst>
                                        <p:tav tm="0">
                                          <p:val>
                                            <p:strVal val="#ppt_y-.1"/>
                                          </p:val>
                                        </p:tav>
                                        <p:tav tm="100000">
                                          <p:val>
                                            <p:strVal val="#ppt_y"/>
                                          </p:val>
                                        </p:tav>
                                      </p:tavLst>
                                    </p:anim>
                                  </p:childTnLst>
                                </p:cTn>
                              </p:par>
                              <p:par>
                                <p:cTn id="517" presetID="47" presetClass="entr" presetSubtype="0" fill="hold" grpId="0" nodeType="withEffect">
                                  <p:stCondLst>
                                    <p:cond delay="0"/>
                                  </p:stCondLst>
                                  <p:childTnLst>
                                    <p:set>
                                      <p:cBhvr>
                                        <p:cTn id="518" dur="1" fill="hold">
                                          <p:stCondLst>
                                            <p:cond delay="0"/>
                                          </p:stCondLst>
                                        </p:cTn>
                                        <p:tgtEl>
                                          <p:spTgt spid="12428"/>
                                        </p:tgtEl>
                                        <p:attrNameLst>
                                          <p:attrName>style.visibility</p:attrName>
                                        </p:attrNameLst>
                                      </p:cBhvr>
                                      <p:to>
                                        <p:strVal val="visible"/>
                                      </p:to>
                                    </p:set>
                                    <p:animEffect transition="in" filter="fade">
                                      <p:cBhvr>
                                        <p:cTn id="519" dur="1000"/>
                                        <p:tgtEl>
                                          <p:spTgt spid="12428"/>
                                        </p:tgtEl>
                                      </p:cBhvr>
                                    </p:animEffect>
                                    <p:anim calcmode="lin" valueType="num">
                                      <p:cBhvr>
                                        <p:cTn id="520" dur="1000" fill="hold"/>
                                        <p:tgtEl>
                                          <p:spTgt spid="12428"/>
                                        </p:tgtEl>
                                        <p:attrNameLst>
                                          <p:attrName>ppt_x</p:attrName>
                                        </p:attrNameLst>
                                      </p:cBhvr>
                                      <p:tavLst>
                                        <p:tav tm="0">
                                          <p:val>
                                            <p:strVal val="#ppt_x"/>
                                          </p:val>
                                        </p:tav>
                                        <p:tav tm="100000">
                                          <p:val>
                                            <p:strVal val="#ppt_x"/>
                                          </p:val>
                                        </p:tav>
                                      </p:tavLst>
                                    </p:anim>
                                    <p:anim calcmode="lin" valueType="num">
                                      <p:cBhvr>
                                        <p:cTn id="521" dur="1000" fill="hold"/>
                                        <p:tgtEl>
                                          <p:spTgt spid="12428"/>
                                        </p:tgtEl>
                                        <p:attrNameLst>
                                          <p:attrName>ppt_y</p:attrName>
                                        </p:attrNameLst>
                                      </p:cBhvr>
                                      <p:tavLst>
                                        <p:tav tm="0">
                                          <p:val>
                                            <p:strVal val="#ppt_y-.1"/>
                                          </p:val>
                                        </p:tav>
                                        <p:tav tm="100000">
                                          <p:val>
                                            <p:strVal val="#ppt_y"/>
                                          </p:val>
                                        </p:tav>
                                      </p:tavLst>
                                    </p:anim>
                                  </p:childTnLst>
                                </p:cTn>
                              </p:par>
                              <p:par>
                                <p:cTn id="522" presetID="47" presetClass="entr" presetSubtype="0" fill="hold" grpId="0" nodeType="withEffect">
                                  <p:stCondLst>
                                    <p:cond delay="0"/>
                                  </p:stCondLst>
                                  <p:childTnLst>
                                    <p:set>
                                      <p:cBhvr>
                                        <p:cTn id="523" dur="1" fill="hold">
                                          <p:stCondLst>
                                            <p:cond delay="0"/>
                                          </p:stCondLst>
                                        </p:cTn>
                                        <p:tgtEl>
                                          <p:spTgt spid="12430"/>
                                        </p:tgtEl>
                                        <p:attrNameLst>
                                          <p:attrName>style.visibility</p:attrName>
                                        </p:attrNameLst>
                                      </p:cBhvr>
                                      <p:to>
                                        <p:strVal val="visible"/>
                                      </p:to>
                                    </p:set>
                                    <p:animEffect transition="in" filter="fade">
                                      <p:cBhvr>
                                        <p:cTn id="524" dur="1000"/>
                                        <p:tgtEl>
                                          <p:spTgt spid="12430"/>
                                        </p:tgtEl>
                                      </p:cBhvr>
                                    </p:animEffect>
                                    <p:anim calcmode="lin" valueType="num">
                                      <p:cBhvr>
                                        <p:cTn id="525" dur="1000" fill="hold"/>
                                        <p:tgtEl>
                                          <p:spTgt spid="12430"/>
                                        </p:tgtEl>
                                        <p:attrNameLst>
                                          <p:attrName>ppt_x</p:attrName>
                                        </p:attrNameLst>
                                      </p:cBhvr>
                                      <p:tavLst>
                                        <p:tav tm="0">
                                          <p:val>
                                            <p:strVal val="#ppt_x"/>
                                          </p:val>
                                        </p:tav>
                                        <p:tav tm="100000">
                                          <p:val>
                                            <p:strVal val="#ppt_x"/>
                                          </p:val>
                                        </p:tav>
                                      </p:tavLst>
                                    </p:anim>
                                    <p:anim calcmode="lin" valueType="num">
                                      <p:cBhvr>
                                        <p:cTn id="526" dur="1000" fill="hold"/>
                                        <p:tgtEl>
                                          <p:spTgt spid="12430"/>
                                        </p:tgtEl>
                                        <p:attrNameLst>
                                          <p:attrName>ppt_y</p:attrName>
                                        </p:attrNameLst>
                                      </p:cBhvr>
                                      <p:tavLst>
                                        <p:tav tm="0">
                                          <p:val>
                                            <p:strVal val="#ppt_y-.1"/>
                                          </p:val>
                                        </p:tav>
                                        <p:tav tm="100000">
                                          <p:val>
                                            <p:strVal val="#ppt_y"/>
                                          </p:val>
                                        </p:tav>
                                      </p:tavLst>
                                    </p:anim>
                                  </p:childTnLst>
                                </p:cTn>
                              </p:par>
                              <p:par>
                                <p:cTn id="527" presetID="47" presetClass="entr" presetSubtype="0" fill="hold" grpId="0" nodeType="withEffect">
                                  <p:stCondLst>
                                    <p:cond delay="0"/>
                                  </p:stCondLst>
                                  <p:childTnLst>
                                    <p:set>
                                      <p:cBhvr>
                                        <p:cTn id="528" dur="1" fill="hold">
                                          <p:stCondLst>
                                            <p:cond delay="0"/>
                                          </p:stCondLst>
                                        </p:cTn>
                                        <p:tgtEl>
                                          <p:spTgt spid="12418"/>
                                        </p:tgtEl>
                                        <p:attrNameLst>
                                          <p:attrName>style.visibility</p:attrName>
                                        </p:attrNameLst>
                                      </p:cBhvr>
                                      <p:to>
                                        <p:strVal val="visible"/>
                                      </p:to>
                                    </p:set>
                                    <p:animEffect transition="in" filter="fade">
                                      <p:cBhvr>
                                        <p:cTn id="529" dur="1000"/>
                                        <p:tgtEl>
                                          <p:spTgt spid="12418"/>
                                        </p:tgtEl>
                                      </p:cBhvr>
                                    </p:animEffect>
                                    <p:anim calcmode="lin" valueType="num">
                                      <p:cBhvr>
                                        <p:cTn id="530" dur="1000" fill="hold"/>
                                        <p:tgtEl>
                                          <p:spTgt spid="12418"/>
                                        </p:tgtEl>
                                        <p:attrNameLst>
                                          <p:attrName>ppt_x</p:attrName>
                                        </p:attrNameLst>
                                      </p:cBhvr>
                                      <p:tavLst>
                                        <p:tav tm="0">
                                          <p:val>
                                            <p:strVal val="#ppt_x"/>
                                          </p:val>
                                        </p:tav>
                                        <p:tav tm="100000">
                                          <p:val>
                                            <p:strVal val="#ppt_x"/>
                                          </p:val>
                                        </p:tav>
                                      </p:tavLst>
                                    </p:anim>
                                    <p:anim calcmode="lin" valueType="num">
                                      <p:cBhvr>
                                        <p:cTn id="531" dur="1000" fill="hold"/>
                                        <p:tgtEl>
                                          <p:spTgt spid="12418"/>
                                        </p:tgtEl>
                                        <p:attrNameLst>
                                          <p:attrName>ppt_y</p:attrName>
                                        </p:attrNameLst>
                                      </p:cBhvr>
                                      <p:tavLst>
                                        <p:tav tm="0">
                                          <p:val>
                                            <p:strVal val="#ppt_y-.1"/>
                                          </p:val>
                                        </p:tav>
                                        <p:tav tm="100000">
                                          <p:val>
                                            <p:strVal val="#ppt_y"/>
                                          </p:val>
                                        </p:tav>
                                      </p:tavLst>
                                    </p:anim>
                                  </p:childTnLst>
                                </p:cTn>
                              </p:par>
                              <p:par>
                                <p:cTn id="532" presetID="47" presetClass="entr" presetSubtype="0" fill="hold" grpId="0" nodeType="withEffect">
                                  <p:stCondLst>
                                    <p:cond delay="0"/>
                                  </p:stCondLst>
                                  <p:childTnLst>
                                    <p:set>
                                      <p:cBhvr>
                                        <p:cTn id="533" dur="1" fill="hold">
                                          <p:stCondLst>
                                            <p:cond delay="0"/>
                                          </p:stCondLst>
                                        </p:cTn>
                                        <p:tgtEl>
                                          <p:spTgt spid="12419"/>
                                        </p:tgtEl>
                                        <p:attrNameLst>
                                          <p:attrName>style.visibility</p:attrName>
                                        </p:attrNameLst>
                                      </p:cBhvr>
                                      <p:to>
                                        <p:strVal val="visible"/>
                                      </p:to>
                                    </p:set>
                                    <p:animEffect transition="in" filter="fade">
                                      <p:cBhvr>
                                        <p:cTn id="534" dur="1000"/>
                                        <p:tgtEl>
                                          <p:spTgt spid="12419"/>
                                        </p:tgtEl>
                                      </p:cBhvr>
                                    </p:animEffect>
                                    <p:anim calcmode="lin" valueType="num">
                                      <p:cBhvr>
                                        <p:cTn id="535" dur="1000" fill="hold"/>
                                        <p:tgtEl>
                                          <p:spTgt spid="12419"/>
                                        </p:tgtEl>
                                        <p:attrNameLst>
                                          <p:attrName>ppt_x</p:attrName>
                                        </p:attrNameLst>
                                      </p:cBhvr>
                                      <p:tavLst>
                                        <p:tav tm="0">
                                          <p:val>
                                            <p:strVal val="#ppt_x"/>
                                          </p:val>
                                        </p:tav>
                                        <p:tav tm="100000">
                                          <p:val>
                                            <p:strVal val="#ppt_x"/>
                                          </p:val>
                                        </p:tav>
                                      </p:tavLst>
                                    </p:anim>
                                    <p:anim calcmode="lin" valueType="num">
                                      <p:cBhvr>
                                        <p:cTn id="536" dur="1000" fill="hold"/>
                                        <p:tgtEl>
                                          <p:spTgt spid="12419"/>
                                        </p:tgtEl>
                                        <p:attrNameLst>
                                          <p:attrName>ppt_y</p:attrName>
                                        </p:attrNameLst>
                                      </p:cBhvr>
                                      <p:tavLst>
                                        <p:tav tm="0">
                                          <p:val>
                                            <p:strVal val="#ppt_y-.1"/>
                                          </p:val>
                                        </p:tav>
                                        <p:tav tm="100000">
                                          <p:val>
                                            <p:strVal val="#ppt_y"/>
                                          </p:val>
                                        </p:tav>
                                      </p:tavLst>
                                    </p:anim>
                                  </p:childTnLst>
                                </p:cTn>
                              </p:par>
                            </p:childTnLst>
                          </p:cTn>
                        </p:par>
                        <p:par>
                          <p:cTn id="537" fill="hold">
                            <p:stCondLst>
                              <p:cond delay="3000"/>
                            </p:stCondLst>
                            <p:childTnLst>
                              <p:par>
                                <p:cTn id="538" presetID="4" presetClass="entr" presetSubtype="16" fill="hold" grpId="0" nodeType="afterEffect">
                                  <p:stCondLst>
                                    <p:cond delay="0"/>
                                  </p:stCondLst>
                                  <p:childTnLst>
                                    <p:set>
                                      <p:cBhvr>
                                        <p:cTn id="539" dur="1" fill="hold">
                                          <p:stCondLst>
                                            <p:cond delay="0"/>
                                          </p:stCondLst>
                                        </p:cTn>
                                        <p:tgtEl>
                                          <p:spTgt spid="12432"/>
                                        </p:tgtEl>
                                        <p:attrNameLst>
                                          <p:attrName>style.visibility</p:attrName>
                                        </p:attrNameLst>
                                      </p:cBhvr>
                                      <p:to>
                                        <p:strVal val="visible"/>
                                      </p:to>
                                    </p:set>
                                    <p:animEffect transition="in" filter="box(in)">
                                      <p:cBhvr>
                                        <p:cTn id="540" dur="1000"/>
                                        <p:tgtEl>
                                          <p:spTgt spid="12432"/>
                                        </p:tgtEl>
                                      </p:cBhvr>
                                    </p:animEffect>
                                  </p:childTnLst>
                                </p:cTn>
                              </p:par>
                            </p:childTnLst>
                          </p:cTn>
                        </p:par>
                        <p:par>
                          <p:cTn id="541" fill="hold">
                            <p:stCondLst>
                              <p:cond delay="4000"/>
                            </p:stCondLst>
                            <p:childTnLst>
                              <p:par>
                                <p:cTn id="542" presetID="47" presetClass="entr" presetSubtype="0" fill="hold" grpId="0" nodeType="afterEffect">
                                  <p:stCondLst>
                                    <p:cond delay="0"/>
                                  </p:stCondLst>
                                  <p:childTnLst>
                                    <p:set>
                                      <p:cBhvr>
                                        <p:cTn id="543" dur="1" fill="hold">
                                          <p:stCondLst>
                                            <p:cond delay="0"/>
                                          </p:stCondLst>
                                        </p:cTn>
                                        <p:tgtEl>
                                          <p:spTgt spid="12420"/>
                                        </p:tgtEl>
                                        <p:attrNameLst>
                                          <p:attrName>style.visibility</p:attrName>
                                        </p:attrNameLst>
                                      </p:cBhvr>
                                      <p:to>
                                        <p:strVal val="visible"/>
                                      </p:to>
                                    </p:set>
                                    <p:animEffect transition="in" filter="fade">
                                      <p:cBhvr>
                                        <p:cTn id="544" dur="1000"/>
                                        <p:tgtEl>
                                          <p:spTgt spid="12420"/>
                                        </p:tgtEl>
                                      </p:cBhvr>
                                    </p:animEffect>
                                    <p:anim calcmode="lin" valueType="num">
                                      <p:cBhvr>
                                        <p:cTn id="545" dur="1000" fill="hold"/>
                                        <p:tgtEl>
                                          <p:spTgt spid="12420"/>
                                        </p:tgtEl>
                                        <p:attrNameLst>
                                          <p:attrName>ppt_x</p:attrName>
                                        </p:attrNameLst>
                                      </p:cBhvr>
                                      <p:tavLst>
                                        <p:tav tm="0">
                                          <p:val>
                                            <p:strVal val="#ppt_x"/>
                                          </p:val>
                                        </p:tav>
                                        <p:tav tm="100000">
                                          <p:val>
                                            <p:strVal val="#ppt_x"/>
                                          </p:val>
                                        </p:tav>
                                      </p:tavLst>
                                    </p:anim>
                                    <p:anim calcmode="lin" valueType="num">
                                      <p:cBhvr>
                                        <p:cTn id="546" dur="1000" fill="hold"/>
                                        <p:tgtEl>
                                          <p:spTgt spid="12420"/>
                                        </p:tgtEl>
                                        <p:attrNameLst>
                                          <p:attrName>ppt_y</p:attrName>
                                        </p:attrNameLst>
                                      </p:cBhvr>
                                      <p:tavLst>
                                        <p:tav tm="0">
                                          <p:val>
                                            <p:strVal val="#ppt_y-.1"/>
                                          </p:val>
                                        </p:tav>
                                        <p:tav tm="100000">
                                          <p:val>
                                            <p:strVal val="#ppt_y"/>
                                          </p:val>
                                        </p:tav>
                                      </p:tavLst>
                                    </p:anim>
                                  </p:childTnLst>
                                </p:cTn>
                              </p:par>
                              <p:par>
                                <p:cTn id="547" presetID="47" presetClass="entr" presetSubtype="0" fill="hold" grpId="0" nodeType="withEffect">
                                  <p:stCondLst>
                                    <p:cond delay="0"/>
                                  </p:stCondLst>
                                  <p:childTnLst>
                                    <p:set>
                                      <p:cBhvr>
                                        <p:cTn id="548" dur="1" fill="hold">
                                          <p:stCondLst>
                                            <p:cond delay="0"/>
                                          </p:stCondLst>
                                        </p:cTn>
                                        <p:tgtEl>
                                          <p:spTgt spid="12427"/>
                                        </p:tgtEl>
                                        <p:attrNameLst>
                                          <p:attrName>style.visibility</p:attrName>
                                        </p:attrNameLst>
                                      </p:cBhvr>
                                      <p:to>
                                        <p:strVal val="visible"/>
                                      </p:to>
                                    </p:set>
                                    <p:animEffect transition="in" filter="fade">
                                      <p:cBhvr>
                                        <p:cTn id="549" dur="1000"/>
                                        <p:tgtEl>
                                          <p:spTgt spid="12427"/>
                                        </p:tgtEl>
                                      </p:cBhvr>
                                    </p:animEffect>
                                    <p:anim calcmode="lin" valueType="num">
                                      <p:cBhvr>
                                        <p:cTn id="550" dur="1000" fill="hold"/>
                                        <p:tgtEl>
                                          <p:spTgt spid="12427"/>
                                        </p:tgtEl>
                                        <p:attrNameLst>
                                          <p:attrName>ppt_x</p:attrName>
                                        </p:attrNameLst>
                                      </p:cBhvr>
                                      <p:tavLst>
                                        <p:tav tm="0">
                                          <p:val>
                                            <p:strVal val="#ppt_x"/>
                                          </p:val>
                                        </p:tav>
                                        <p:tav tm="100000">
                                          <p:val>
                                            <p:strVal val="#ppt_x"/>
                                          </p:val>
                                        </p:tav>
                                      </p:tavLst>
                                    </p:anim>
                                    <p:anim calcmode="lin" valueType="num">
                                      <p:cBhvr>
                                        <p:cTn id="551" dur="1000" fill="hold"/>
                                        <p:tgtEl>
                                          <p:spTgt spid="12427"/>
                                        </p:tgtEl>
                                        <p:attrNameLst>
                                          <p:attrName>ppt_y</p:attrName>
                                        </p:attrNameLst>
                                      </p:cBhvr>
                                      <p:tavLst>
                                        <p:tav tm="0">
                                          <p:val>
                                            <p:strVal val="#ppt_y-.1"/>
                                          </p:val>
                                        </p:tav>
                                        <p:tav tm="100000">
                                          <p:val>
                                            <p:strVal val="#ppt_y"/>
                                          </p:val>
                                        </p:tav>
                                      </p:tavLst>
                                    </p:anim>
                                  </p:childTnLst>
                                </p:cTn>
                              </p:par>
                              <p:par>
                                <p:cTn id="552" presetID="47" presetClass="entr" presetSubtype="0" fill="hold" grpId="0" nodeType="withEffect">
                                  <p:stCondLst>
                                    <p:cond delay="0"/>
                                  </p:stCondLst>
                                  <p:childTnLst>
                                    <p:set>
                                      <p:cBhvr>
                                        <p:cTn id="553" dur="1" fill="hold">
                                          <p:stCondLst>
                                            <p:cond delay="0"/>
                                          </p:stCondLst>
                                        </p:cTn>
                                        <p:tgtEl>
                                          <p:spTgt spid="12425"/>
                                        </p:tgtEl>
                                        <p:attrNameLst>
                                          <p:attrName>style.visibility</p:attrName>
                                        </p:attrNameLst>
                                      </p:cBhvr>
                                      <p:to>
                                        <p:strVal val="visible"/>
                                      </p:to>
                                    </p:set>
                                    <p:animEffect transition="in" filter="fade">
                                      <p:cBhvr>
                                        <p:cTn id="554" dur="1000"/>
                                        <p:tgtEl>
                                          <p:spTgt spid="12425"/>
                                        </p:tgtEl>
                                      </p:cBhvr>
                                    </p:animEffect>
                                    <p:anim calcmode="lin" valueType="num">
                                      <p:cBhvr>
                                        <p:cTn id="555" dur="1000" fill="hold"/>
                                        <p:tgtEl>
                                          <p:spTgt spid="12425"/>
                                        </p:tgtEl>
                                        <p:attrNameLst>
                                          <p:attrName>ppt_x</p:attrName>
                                        </p:attrNameLst>
                                      </p:cBhvr>
                                      <p:tavLst>
                                        <p:tav tm="0">
                                          <p:val>
                                            <p:strVal val="#ppt_x"/>
                                          </p:val>
                                        </p:tav>
                                        <p:tav tm="100000">
                                          <p:val>
                                            <p:strVal val="#ppt_x"/>
                                          </p:val>
                                        </p:tav>
                                      </p:tavLst>
                                    </p:anim>
                                    <p:anim calcmode="lin" valueType="num">
                                      <p:cBhvr>
                                        <p:cTn id="556" dur="1000" fill="hold"/>
                                        <p:tgtEl>
                                          <p:spTgt spid="12425"/>
                                        </p:tgtEl>
                                        <p:attrNameLst>
                                          <p:attrName>ppt_y</p:attrName>
                                        </p:attrNameLst>
                                      </p:cBhvr>
                                      <p:tavLst>
                                        <p:tav tm="0">
                                          <p:val>
                                            <p:strVal val="#ppt_y-.1"/>
                                          </p:val>
                                        </p:tav>
                                        <p:tav tm="100000">
                                          <p:val>
                                            <p:strVal val="#ppt_y"/>
                                          </p:val>
                                        </p:tav>
                                      </p:tavLst>
                                    </p:anim>
                                  </p:childTnLst>
                                </p:cTn>
                              </p:par>
                            </p:childTnLst>
                          </p:cTn>
                        </p:par>
                        <p:par>
                          <p:cTn id="557" fill="hold">
                            <p:stCondLst>
                              <p:cond delay="5000"/>
                            </p:stCondLst>
                            <p:childTnLst>
                              <p:par>
                                <p:cTn id="558" presetID="4" presetClass="entr" presetSubtype="16" fill="hold" grpId="0" nodeType="afterEffect">
                                  <p:stCondLst>
                                    <p:cond delay="0"/>
                                  </p:stCondLst>
                                  <p:childTnLst>
                                    <p:set>
                                      <p:cBhvr>
                                        <p:cTn id="559" dur="1" fill="hold">
                                          <p:stCondLst>
                                            <p:cond delay="0"/>
                                          </p:stCondLst>
                                        </p:cTn>
                                        <p:tgtEl>
                                          <p:spTgt spid="12431"/>
                                        </p:tgtEl>
                                        <p:attrNameLst>
                                          <p:attrName>style.visibility</p:attrName>
                                        </p:attrNameLst>
                                      </p:cBhvr>
                                      <p:to>
                                        <p:strVal val="visible"/>
                                      </p:to>
                                    </p:set>
                                    <p:animEffect transition="in" filter="box(in)">
                                      <p:cBhvr>
                                        <p:cTn id="560" dur="1000"/>
                                        <p:tgtEl>
                                          <p:spTgt spid="12431"/>
                                        </p:tgtEl>
                                      </p:cBhvr>
                                    </p:animEffect>
                                  </p:childTnLst>
                                </p:cTn>
                              </p:par>
                            </p:childTnLst>
                          </p:cTn>
                        </p:par>
                        <p:par>
                          <p:cTn id="561" fill="hold">
                            <p:stCondLst>
                              <p:cond delay="6000"/>
                            </p:stCondLst>
                            <p:childTnLst>
                              <p:par>
                                <p:cTn id="562" presetID="29" presetClass="entr" presetSubtype="0" fill="hold" grpId="0" nodeType="afterEffect">
                                  <p:stCondLst>
                                    <p:cond delay="0"/>
                                  </p:stCondLst>
                                  <p:childTnLst>
                                    <p:set>
                                      <p:cBhvr>
                                        <p:cTn id="563" dur="1" fill="hold">
                                          <p:stCondLst>
                                            <p:cond delay="0"/>
                                          </p:stCondLst>
                                        </p:cTn>
                                        <p:tgtEl>
                                          <p:spTgt spid="12423"/>
                                        </p:tgtEl>
                                        <p:attrNameLst>
                                          <p:attrName>style.visibility</p:attrName>
                                        </p:attrNameLst>
                                      </p:cBhvr>
                                      <p:to>
                                        <p:strVal val="visible"/>
                                      </p:to>
                                    </p:set>
                                    <p:anim calcmode="lin" valueType="num">
                                      <p:cBhvr>
                                        <p:cTn id="564" dur="1000" fill="hold"/>
                                        <p:tgtEl>
                                          <p:spTgt spid="12423"/>
                                        </p:tgtEl>
                                        <p:attrNameLst>
                                          <p:attrName>ppt_x</p:attrName>
                                        </p:attrNameLst>
                                      </p:cBhvr>
                                      <p:tavLst>
                                        <p:tav tm="0">
                                          <p:val>
                                            <p:strVal val="#ppt_x-.2"/>
                                          </p:val>
                                        </p:tav>
                                        <p:tav tm="100000">
                                          <p:val>
                                            <p:strVal val="#ppt_x"/>
                                          </p:val>
                                        </p:tav>
                                      </p:tavLst>
                                    </p:anim>
                                    <p:anim calcmode="lin" valueType="num">
                                      <p:cBhvr>
                                        <p:cTn id="565" dur="1000" fill="hold"/>
                                        <p:tgtEl>
                                          <p:spTgt spid="12423"/>
                                        </p:tgtEl>
                                        <p:attrNameLst>
                                          <p:attrName>ppt_y</p:attrName>
                                        </p:attrNameLst>
                                      </p:cBhvr>
                                      <p:tavLst>
                                        <p:tav tm="0">
                                          <p:val>
                                            <p:strVal val="#ppt_y"/>
                                          </p:val>
                                        </p:tav>
                                        <p:tav tm="100000">
                                          <p:val>
                                            <p:strVal val="#ppt_y"/>
                                          </p:val>
                                        </p:tav>
                                      </p:tavLst>
                                    </p:anim>
                                    <p:animEffect transition="in" filter="wipe(right)" prLst="gradientSize: 0.1">
                                      <p:cBhvr>
                                        <p:cTn id="566" dur="1000"/>
                                        <p:tgtEl>
                                          <p:spTgt spid="12423"/>
                                        </p:tgtEl>
                                      </p:cBhvr>
                                    </p:animEffect>
                                  </p:childTnLst>
                                </p:cTn>
                              </p:par>
                              <p:par>
                                <p:cTn id="567" presetID="29" presetClass="entr" presetSubtype="0" fill="hold" grpId="0" nodeType="withEffect">
                                  <p:stCondLst>
                                    <p:cond delay="0"/>
                                  </p:stCondLst>
                                  <p:childTnLst>
                                    <p:set>
                                      <p:cBhvr>
                                        <p:cTn id="568" dur="1" fill="hold">
                                          <p:stCondLst>
                                            <p:cond delay="0"/>
                                          </p:stCondLst>
                                        </p:cTn>
                                        <p:tgtEl>
                                          <p:spTgt spid="12426"/>
                                        </p:tgtEl>
                                        <p:attrNameLst>
                                          <p:attrName>style.visibility</p:attrName>
                                        </p:attrNameLst>
                                      </p:cBhvr>
                                      <p:to>
                                        <p:strVal val="visible"/>
                                      </p:to>
                                    </p:set>
                                    <p:anim calcmode="lin" valueType="num">
                                      <p:cBhvr>
                                        <p:cTn id="569" dur="1000" fill="hold"/>
                                        <p:tgtEl>
                                          <p:spTgt spid="12426"/>
                                        </p:tgtEl>
                                        <p:attrNameLst>
                                          <p:attrName>ppt_x</p:attrName>
                                        </p:attrNameLst>
                                      </p:cBhvr>
                                      <p:tavLst>
                                        <p:tav tm="0">
                                          <p:val>
                                            <p:strVal val="#ppt_x-.2"/>
                                          </p:val>
                                        </p:tav>
                                        <p:tav tm="100000">
                                          <p:val>
                                            <p:strVal val="#ppt_x"/>
                                          </p:val>
                                        </p:tav>
                                      </p:tavLst>
                                    </p:anim>
                                    <p:anim calcmode="lin" valueType="num">
                                      <p:cBhvr>
                                        <p:cTn id="570" dur="1000" fill="hold"/>
                                        <p:tgtEl>
                                          <p:spTgt spid="12426"/>
                                        </p:tgtEl>
                                        <p:attrNameLst>
                                          <p:attrName>ppt_y</p:attrName>
                                        </p:attrNameLst>
                                      </p:cBhvr>
                                      <p:tavLst>
                                        <p:tav tm="0">
                                          <p:val>
                                            <p:strVal val="#ppt_y"/>
                                          </p:val>
                                        </p:tav>
                                        <p:tav tm="100000">
                                          <p:val>
                                            <p:strVal val="#ppt_y"/>
                                          </p:val>
                                        </p:tav>
                                      </p:tavLst>
                                    </p:anim>
                                    <p:animEffect transition="in" filter="wipe(right)" prLst="gradientSize: 0.1">
                                      <p:cBhvr>
                                        <p:cTn id="571" dur="1000"/>
                                        <p:tgtEl>
                                          <p:spTgt spid="12426"/>
                                        </p:tgtEl>
                                      </p:cBhvr>
                                    </p:animEffect>
                                  </p:childTnLst>
                                </p:cTn>
                              </p:par>
                              <p:par>
                                <p:cTn id="572" presetID="29" presetClass="entr" presetSubtype="0" fill="hold" grpId="0" nodeType="withEffect">
                                  <p:stCondLst>
                                    <p:cond delay="0"/>
                                  </p:stCondLst>
                                  <p:childTnLst>
                                    <p:set>
                                      <p:cBhvr>
                                        <p:cTn id="573" dur="1" fill="hold">
                                          <p:stCondLst>
                                            <p:cond delay="0"/>
                                          </p:stCondLst>
                                        </p:cTn>
                                        <p:tgtEl>
                                          <p:spTgt spid="12429"/>
                                        </p:tgtEl>
                                        <p:attrNameLst>
                                          <p:attrName>style.visibility</p:attrName>
                                        </p:attrNameLst>
                                      </p:cBhvr>
                                      <p:to>
                                        <p:strVal val="visible"/>
                                      </p:to>
                                    </p:set>
                                    <p:anim calcmode="lin" valueType="num">
                                      <p:cBhvr>
                                        <p:cTn id="574" dur="1000" fill="hold"/>
                                        <p:tgtEl>
                                          <p:spTgt spid="12429"/>
                                        </p:tgtEl>
                                        <p:attrNameLst>
                                          <p:attrName>ppt_x</p:attrName>
                                        </p:attrNameLst>
                                      </p:cBhvr>
                                      <p:tavLst>
                                        <p:tav tm="0">
                                          <p:val>
                                            <p:strVal val="#ppt_x-.2"/>
                                          </p:val>
                                        </p:tav>
                                        <p:tav tm="100000">
                                          <p:val>
                                            <p:strVal val="#ppt_x"/>
                                          </p:val>
                                        </p:tav>
                                      </p:tavLst>
                                    </p:anim>
                                    <p:anim calcmode="lin" valueType="num">
                                      <p:cBhvr>
                                        <p:cTn id="575" dur="1000" fill="hold"/>
                                        <p:tgtEl>
                                          <p:spTgt spid="12429"/>
                                        </p:tgtEl>
                                        <p:attrNameLst>
                                          <p:attrName>ppt_y</p:attrName>
                                        </p:attrNameLst>
                                      </p:cBhvr>
                                      <p:tavLst>
                                        <p:tav tm="0">
                                          <p:val>
                                            <p:strVal val="#ppt_y"/>
                                          </p:val>
                                        </p:tav>
                                        <p:tav tm="100000">
                                          <p:val>
                                            <p:strVal val="#ppt_y"/>
                                          </p:val>
                                        </p:tav>
                                      </p:tavLst>
                                    </p:anim>
                                    <p:animEffect transition="in" filter="wipe(right)" prLst="gradientSize: 0.1">
                                      <p:cBhvr>
                                        <p:cTn id="576" dur="1000"/>
                                        <p:tgtEl>
                                          <p:spTgt spid="12429"/>
                                        </p:tgtEl>
                                      </p:cBhvr>
                                    </p:animEffect>
                                  </p:childTnLst>
                                </p:cTn>
                              </p:par>
                              <p:par>
                                <p:cTn id="577" presetID="29" presetClass="entr" presetSubtype="0" fill="hold" grpId="0" nodeType="withEffect">
                                  <p:stCondLst>
                                    <p:cond delay="0"/>
                                  </p:stCondLst>
                                  <p:childTnLst>
                                    <p:set>
                                      <p:cBhvr>
                                        <p:cTn id="578" dur="1" fill="hold">
                                          <p:stCondLst>
                                            <p:cond delay="0"/>
                                          </p:stCondLst>
                                        </p:cTn>
                                        <p:tgtEl>
                                          <p:spTgt spid="12421"/>
                                        </p:tgtEl>
                                        <p:attrNameLst>
                                          <p:attrName>style.visibility</p:attrName>
                                        </p:attrNameLst>
                                      </p:cBhvr>
                                      <p:to>
                                        <p:strVal val="visible"/>
                                      </p:to>
                                    </p:set>
                                    <p:anim calcmode="lin" valueType="num">
                                      <p:cBhvr>
                                        <p:cTn id="579" dur="1000" fill="hold"/>
                                        <p:tgtEl>
                                          <p:spTgt spid="12421"/>
                                        </p:tgtEl>
                                        <p:attrNameLst>
                                          <p:attrName>ppt_x</p:attrName>
                                        </p:attrNameLst>
                                      </p:cBhvr>
                                      <p:tavLst>
                                        <p:tav tm="0">
                                          <p:val>
                                            <p:strVal val="#ppt_x-.2"/>
                                          </p:val>
                                        </p:tav>
                                        <p:tav tm="100000">
                                          <p:val>
                                            <p:strVal val="#ppt_x"/>
                                          </p:val>
                                        </p:tav>
                                      </p:tavLst>
                                    </p:anim>
                                    <p:anim calcmode="lin" valueType="num">
                                      <p:cBhvr>
                                        <p:cTn id="580" dur="1000" fill="hold"/>
                                        <p:tgtEl>
                                          <p:spTgt spid="12421"/>
                                        </p:tgtEl>
                                        <p:attrNameLst>
                                          <p:attrName>ppt_y</p:attrName>
                                        </p:attrNameLst>
                                      </p:cBhvr>
                                      <p:tavLst>
                                        <p:tav tm="0">
                                          <p:val>
                                            <p:strVal val="#ppt_y"/>
                                          </p:val>
                                        </p:tav>
                                        <p:tav tm="100000">
                                          <p:val>
                                            <p:strVal val="#ppt_y"/>
                                          </p:val>
                                        </p:tav>
                                      </p:tavLst>
                                    </p:anim>
                                    <p:animEffect transition="in" filter="wipe(right)" prLst="gradientSize: 0.1">
                                      <p:cBhvr>
                                        <p:cTn id="581" dur="1000"/>
                                        <p:tgtEl>
                                          <p:spTgt spid="12421"/>
                                        </p:tgtEl>
                                      </p:cBhvr>
                                    </p:animEffect>
                                  </p:childTnLst>
                                </p:cTn>
                              </p:par>
                              <p:par>
                                <p:cTn id="582" presetID="29" presetClass="entr" presetSubtype="0" fill="hold" grpId="0" nodeType="withEffect">
                                  <p:stCondLst>
                                    <p:cond delay="0"/>
                                  </p:stCondLst>
                                  <p:childTnLst>
                                    <p:set>
                                      <p:cBhvr>
                                        <p:cTn id="583" dur="1" fill="hold">
                                          <p:stCondLst>
                                            <p:cond delay="0"/>
                                          </p:stCondLst>
                                        </p:cTn>
                                        <p:tgtEl>
                                          <p:spTgt spid="12422"/>
                                        </p:tgtEl>
                                        <p:attrNameLst>
                                          <p:attrName>style.visibility</p:attrName>
                                        </p:attrNameLst>
                                      </p:cBhvr>
                                      <p:to>
                                        <p:strVal val="visible"/>
                                      </p:to>
                                    </p:set>
                                    <p:anim calcmode="lin" valueType="num">
                                      <p:cBhvr>
                                        <p:cTn id="584" dur="1000" fill="hold"/>
                                        <p:tgtEl>
                                          <p:spTgt spid="12422"/>
                                        </p:tgtEl>
                                        <p:attrNameLst>
                                          <p:attrName>ppt_x</p:attrName>
                                        </p:attrNameLst>
                                      </p:cBhvr>
                                      <p:tavLst>
                                        <p:tav tm="0">
                                          <p:val>
                                            <p:strVal val="#ppt_x-.2"/>
                                          </p:val>
                                        </p:tav>
                                        <p:tav tm="100000">
                                          <p:val>
                                            <p:strVal val="#ppt_x"/>
                                          </p:val>
                                        </p:tav>
                                      </p:tavLst>
                                    </p:anim>
                                    <p:anim calcmode="lin" valueType="num">
                                      <p:cBhvr>
                                        <p:cTn id="585" dur="1000" fill="hold"/>
                                        <p:tgtEl>
                                          <p:spTgt spid="12422"/>
                                        </p:tgtEl>
                                        <p:attrNameLst>
                                          <p:attrName>ppt_y</p:attrName>
                                        </p:attrNameLst>
                                      </p:cBhvr>
                                      <p:tavLst>
                                        <p:tav tm="0">
                                          <p:val>
                                            <p:strVal val="#ppt_y"/>
                                          </p:val>
                                        </p:tav>
                                        <p:tav tm="100000">
                                          <p:val>
                                            <p:strVal val="#ppt_y"/>
                                          </p:val>
                                        </p:tav>
                                      </p:tavLst>
                                    </p:anim>
                                    <p:animEffect transition="in" filter="wipe(right)" prLst="gradientSize: 0.1">
                                      <p:cBhvr>
                                        <p:cTn id="586" dur="1000"/>
                                        <p:tgtEl>
                                          <p:spTgt spid="12422"/>
                                        </p:tgtEl>
                                      </p:cBhvr>
                                    </p:animEffect>
                                  </p:childTnLst>
                                </p:cTn>
                              </p:par>
                            </p:childTnLst>
                          </p:cTn>
                        </p:par>
                        <p:par>
                          <p:cTn id="587" fill="hold">
                            <p:stCondLst>
                              <p:cond delay="7000"/>
                            </p:stCondLst>
                            <p:childTnLst>
                              <p:par>
                                <p:cTn id="588" presetID="4" presetClass="entr" presetSubtype="16" fill="hold" grpId="0" nodeType="afterEffect">
                                  <p:stCondLst>
                                    <p:cond delay="0"/>
                                  </p:stCondLst>
                                  <p:childTnLst>
                                    <p:set>
                                      <p:cBhvr>
                                        <p:cTn id="589" dur="1" fill="hold">
                                          <p:stCondLst>
                                            <p:cond delay="0"/>
                                          </p:stCondLst>
                                        </p:cTn>
                                        <p:tgtEl>
                                          <p:spTgt spid="12433"/>
                                        </p:tgtEl>
                                        <p:attrNameLst>
                                          <p:attrName>style.visibility</p:attrName>
                                        </p:attrNameLst>
                                      </p:cBhvr>
                                      <p:to>
                                        <p:strVal val="visible"/>
                                      </p:to>
                                    </p:set>
                                    <p:animEffect transition="in" filter="box(in)">
                                      <p:cBhvr>
                                        <p:cTn id="590" dur="1000"/>
                                        <p:tgtEl>
                                          <p:spTgt spid="12433"/>
                                        </p:tgtEl>
                                      </p:cBhvr>
                                    </p:animEffect>
                                  </p:childTnLst>
                                </p:cTn>
                              </p:par>
                            </p:childTnLst>
                          </p:cTn>
                        </p:par>
                        <p:par>
                          <p:cTn id="591" fill="hold">
                            <p:stCondLst>
                              <p:cond delay="8000"/>
                            </p:stCondLst>
                            <p:childTnLst>
                              <p:par>
                                <p:cTn id="592" presetID="55" presetClass="entr" presetSubtype="0" fill="hold" grpId="0" nodeType="afterEffect">
                                  <p:stCondLst>
                                    <p:cond delay="0"/>
                                  </p:stCondLst>
                                  <p:childTnLst>
                                    <p:set>
                                      <p:cBhvr>
                                        <p:cTn id="593" dur="1" fill="hold">
                                          <p:stCondLst>
                                            <p:cond delay="0"/>
                                          </p:stCondLst>
                                        </p:cTn>
                                        <p:tgtEl>
                                          <p:spTgt spid="12434"/>
                                        </p:tgtEl>
                                        <p:attrNameLst>
                                          <p:attrName>style.visibility</p:attrName>
                                        </p:attrNameLst>
                                      </p:cBhvr>
                                      <p:to>
                                        <p:strVal val="visible"/>
                                      </p:to>
                                    </p:set>
                                    <p:anim calcmode="lin" valueType="num">
                                      <p:cBhvr>
                                        <p:cTn id="594" dur="1000" fill="hold"/>
                                        <p:tgtEl>
                                          <p:spTgt spid="12434"/>
                                        </p:tgtEl>
                                        <p:attrNameLst>
                                          <p:attrName>ppt_w</p:attrName>
                                        </p:attrNameLst>
                                      </p:cBhvr>
                                      <p:tavLst>
                                        <p:tav tm="0">
                                          <p:val>
                                            <p:strVal val="#ppt_w*0.70"/>
                                          </p:val>
                                        </p:tav>
                                        <p:tav tm="100000">
                                          <p:val>
                                            <p:strVal val="#ppt_w"/>
                                          </p:val>
                                        </p:tav>
                                      </p:tavLst>
                                    </p:anim>
                                    <p:anim calcmode="lin" valueType="num">
                                      <p:cBhvr>
                                        <p:cTn id="595" dur="1000" fill="hold"/>
                                        <p:tgtEl>
                                          <p:spTgt spid="12434"/>
                                        </p:tgtEl>
                                        <p:attrNameLst>
                                          <p:attrName>ppt_h</p:attrName>
                                        </p:attrNameLst>
                                      </p:cBhvr>
                                      <p:tavLst>
                                        <p:tav tm="0">
                                          <p:val>
                                            <p:strVal val="#ppt_h"/>
                                          </p:val>
                                        </p:tav>
                                        <p:tav tm="100000">
                                          <p:val>
                                            <p:strVal val="#ppt_h"/>
                                          </p:val>
                                        </p:tav>
                                      </p:tavLst>
                                    </p:anim>
                                    <p:animEffect transition="in" filter="fade">
                                      <p:cBhvr>
                                        <p:cTn id="596" dur="1000"/>
                                        <p:tgtEl>
                                          <p:spTgt spid="12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3" grpId="0" animBg="1"/>
      <p:bldP spid="12294" grpId="0" animBg="1"/>
      <p:bldP spid="12295" grpId="0" animBg="1"/>
      <p:bldP spid="12297" grpId="0" animBg="1"/>
      <p:bldP spid="12298" grpId="0" animBg="1"/>
      <p:bldP spid="12303" grpId="0" animBg="1"/>
      <p:bldP spid="12308" grpId="0" animBg="1"/>
      <p:bldP spid="12309" grpId="0" animBg="1"/>
      <p:bldP spid="12310" grpId="0" animBg="1"/>
      <p:bldP spid="12311" grpId="0" animBg="1"/>
      <p:bldP spid="12313" grpId="0" animBg="1"/>
      <p:bldP spid="12314" grpId="0" animBg="1"/>
      <p:bldP spid="12315" grpId="0" animBg="1"/>
      <p:bldP spid="12316" grpId="0" animBg="1"/>
      <p:bldP spid="12318" grpId="0" animBg="1"/>
      <p:bldP spid="12319" grpId="0" animBg="1"/>
      <p:bldP spid="12320" grpId="0" animBg="1"/>
      <p:bldP spid="12321" grpId="0" animBg="1"/>
      <p:bldP spid="12322" grpId="0" animBg="1"/>
      <p:bldP spid="12323" grpId="0" animBg="1"/>
      <p:bldP spid="12324" grpId="0" animBg="1"/>
      <p:bldP spid="12325" grpId="0" animBg="1"/>
      <p:bldP spid="12326" grpId="0" animBg="1"/>
      <p:bldP spid="12327" grpId="0" animBg="1"/>
      <p:bldP spid="12328" grpId="0" animBg="1"/>
      <p:bldP spid="12329" grpId="0" animBg="1"/>
      <p:bldP spid="12330" grpId="0" animBg="1"/>
      <p:bldP spid="12331" grpId="0"/>
      <p:bldP spid="12332" grpId="0"/>
      <p:bldP spid="12333" grpId="0"/>
      <p:bldP spid="12334" grpId="0"/>
      <p:bldP spid="12335" grpId="0" animBg="1"/>
      <p:bldP spid="12336" grpId="0" animBg="1"/>
      <p:bldP spid="12337" grpId="0" animBg="1"/>
      <p:bldP spid="12338" grpId="0" animBg="1"/>
      <p:bldP spid="12339" grpId="0" animBg="1"/>
      <p:bldP spid="12340" grpId="0" animBg="1"/>
      <p:bldP spid="12341" grpId="0" animBg="1"/>
      <p:bldP spid="12342" grpId="0" animBg="1"/>
      <p:bldP spid="12343" grpId="0" animBg="1"/>
      <p:bldP spid="12344" grpId="0" animBg="1"/>
      <p:bldP spid="12345" grpId="0"/>
      <p:bldP spid="12346" grpId="0"/>
      <p:bldP spid="12347" grpId="0" animBg="1"/>
      <p:bldP spid="12348" grpId="0" animBg="1"/>
      <p:bldP spid="12349" grpId="0" animBg="1"/>
      <p:bldP spid="12350" grpId="0" animBg="1"/>
      <p:bldP spid="12355" grpId="0" animBg="1"/>
      <p:bldP spid="12356" grpId="0" animBg="1"/>
      <p:bldP spid="12357" grpId="0" animBg="1"/>
      <p:bldP spid="12358" grpId="0" animBg="1"/>
      <p:bldP spid="12359" grpId="0" animBg="1"/>
      <p:bldP spid="12360" grpId="0" animBg="1"/>
      <p:bldP spid="12361" grpId="0" animBg="1"/>
      <p:bldP spid="12362" grpId="0" animBg="1"/>
      <p:bldP spid="12363" grpId="0" animBg="1"/>
      <p:bldP spid="12364" grpId="0" animBg="1"/>
      <p:bldP spid="12365" grpId="0" animBg="1"/>
      <p:bldP spid="12366" grpId="0" animBg="1"/>
      <p:bldP spid="12367" grpId="0" animBg="1"/>
      <p:bldP spid="12370" grpId="0" animBg="1"/>
      <p:bldP spid="12371" grpId="0" animBg="1"/>
      <p:bldP spid="12372" grpId="0"/>
      <p:bldP spid="12373" grpId="0"/>
      <p:bldP spid="12374" grpId="0"/>
      <p:bldP spid="12375" grpId="0" animBg="1"/>
      <p:bldP spid="12376" grpId="0" animBg="1"/>
      <p:bldP spid="12377" grpId="0" animBg="1"/>
      <p:bldP spid="12381" grpId="0" animBg="1"/>
      <p:bldP spid="12382" grpId="0" animBg="1"/>
      <p:bldP spid="12383" grpId="0" animBg="1"/>
      <p:bldP spid="12384" grpId="0" animBg="1"/>
      <p:bldP spid="12385" grpId="0" animBg="1"/>
      <p:bldP spid="12386" grpId="0" animBg="1"/>
      <p:bldP spid="12387" grpId="0" animBg="1"/>
      <p:bldP spid="12388" grpId="0" animBg="1"/>
      <p:bldP spid="12389" grpId="0"/>
      <p:bldP spid="12390" grpId="0"/>
      <p:bldP spid="12394" grpId="0"/>
      <p:bldP spid="12395" grpId="0" animBg="1"/>
      <p:bldP spid="12396" grpId="0" animBg="1"/>
      <p:bldP spid="12397" grpId="0" animBg="1"/>
      <p:bldP spid="12398" grpId="0" animBg="1"/>
      <p:bldP spid="12399" grpId="0"/>
      <p:bldP spid="12400" grpId="0"/>
      <p:bldP spid="12401" grpId="0"/>
      <p:bldP spid="12402" grpId="0"/>
      <p:bldP spid="12403" grpId="0" animBg="1"/>
      <p:bldP spid="12404" grpId="0" animBg="1"/>
      <p:bldP spid="12405" grpId="0"/>
      <p:bldP spid="12406" grpId="0"/>
      <p:bldP spid="12408" grpId="0" animBg="1"/>
      <p:bldP spid="12409" grpId="0" animBg="1"/>
      <p:bldP spid="12410" grpId="0"/>
      <p:bldP spid="12411" grpId="0" animBg="1"/>
      <p:bldP spid="12412" grpId="0" animBg="1"/>
      <p:bldP spid="12413" grpId="0" animBg="1"/>
      <p:bldP spid="12416" grpId="0" animBg="1"/>
      <p:bldP spid="12417" grpId="0" animBg="1"/>
      <p:bldP spid="12418" grpId="0" animBg="1"/>
      <p:bldP spid="12419" grpId="0" animBg="1"/>
      <p:bldP spid="12420" grpId="0" animBg="1"/>
      <p:bldP spid="12421" grpId="0" animBg="1"/>
      <p:bldP spid="12422" grpId="0" animBg="1"/>
      <p:bldP spid="12423" grpId="0" animBg="1"/>
      <p:bldP spid="12424" grpId="0" animBg="1"/>
      <p:bldP spid="12425" grpId="0" animBg="1"/>
      <p:bldP spid="12426" grpId="0" animBg="1"/>
      <p:bldP spid="12427" grpId="0" animBg="1"/>
      <p:bldP spid="12428" grpId="0" animBg="1"/>
      <p:bldP spid="12429" grpId="0" animBg="1"/>
      <p:bldP spid="12430" grpId="0" animBg="1"/>
      <p:bldP spid="12431" grpId="0"/>
      <p:bldP spid="12432" grpId="0"/>
      <p:bldP spid="12433" grpId="0"/>
      <p:bldP spid="12434" grpId="0"/>
      <p:bldP spid="12435" grpId="0" animBg="1"/>
      <p:bldP spid="12436" grpId="0" animBg="1"/>
      <p:bldP spid="12437" grpId="0" animBg="1"/>
      <p:bldP spid="12438" grpId="0" animBg="1"/>
      <p:bldP spid="12439" grpId="0" animBg="1"/>
      <p:bldP spid="12440" grpId="0" animBg="1"/>
      <p:bldP spid="12441" grpId="0" animBg="1"/>
      <p:bldP spid="12442" grpId="0" animBg="1"/>
      <p:bldP spid="12443" grpId="0" animBg="1"/>
      <p:bldP spid="12446" grpId="0" animBg="1"/>
      <p:bldP spid="12448" grpId="0" animBg="1"/>
      <p:bldP spid="12450" grpId="0" animBg="1"/>
      <p:bldP spid="12451" grpId="0" animBg="1"/>
      <p:bldP spid="12452" grpId="0" animBg="1"/>
      <p:bldP spid="12453" grpId="0" animBg="1"/>
      <p:bldP spid="1245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Grp="1" noChangeArrowheads="1"/>
          </p:cNvSpPr>
          <p:nvPr>
            <p:ph type="title"/>
          </p:nvPr>
        </p:nvSpPr>
        <p:spPr>
          <a:xfrm>
            <a:off x="468313" y="198438"/>
            <a:ext cx="8229600" cy="1143000"/>
          </a:xfrm>
        </p:spPr>
        <p:txBody>
          <a:bodyPr/>
          <a:lstStyle/>
          <a:p>
            <a:pPr algn="ctr" eaLnBrk="1" hangingPunct="1">
              <a:defRPr/>
            </a:pPr>
            <a:r>
              <a:rPr lang="ru-RU" sz="2800" b="1" dirty="0" smtClean="0">
                <a:solidFill>
                  <a:srgbClr val="990000"/>
                </a:solidFill>
                <a:effectLst>
                  <a:outerShdw blurRad="38100" dist="38100" dir="2700000" algn="tl">
                    <a:srgbClr val="000000"/>
                  </a:outerShdw>
                </a:effectLst>
              </a:rPr>
              <a:t>ҲИСОБИЙ СХЕМАДА КОНСТРУКЦИЯ ЭЛЕМЕНТЛАРИНИ БИРИКТИРИШ УСУЛЛАРИ</a:t>
            </a:r>
          </a:p>
        </p:txBody>
      </p:sp>
      <p:sp>
        <p:nvSpPr>
          <p:cNvPr id="13321" name="Freeform 9"/>
          <p:cNvSpPr>
            <a:spLocks/>
          </p:cNvSpPr>
          <p:nvPr/>
        </p:nvSpPr>
        <p:spPr bwMode="auto">
          <a:xfrm>
            <a:off x="468313" y="1916113"/>
            <a:ext cx="1368425" cy="576262"/>
          </a:xfrm>
          <a:custGeom>
            <a:avLst/>
            <a:gdLst>
              <a:gd name="T0" fmla="*/ 0 w 862"/>
              <a:gd name="T1" fmla="*/ 363 h 363"/>
              <a:gd name="T2" fmla="*/ 272 w 862"/>
              <a:gd name="T3" fmla="*/ 0 h 363"/>
              <a:gd name="T4" fmla="*/ 862 w 862"/>
              <a:gd name="T5" fmla="*/ 182 h 363"/>
              <a:gd name="T6" fmla="*/ 0 60000 65536"/>
              <a:gd name="T7" fmla="*/ 0 60000 65536"/>
              <a:gd name="T8" fmla="*/ 0 60000 65536"/>
              <a:gd name="T9" fmla="*/ 0 w 862"/>
              <a:gd name="T10" fmla="*/ 0 h 363"/>
              <a:gd name="T11" fmla="*/ 862 w 862"/>
              <a:gd name="T12" fmla="*/ 363 h 363"/>
            </a:gdLst>
            <a:ahLst/>
            <a:cxnLst>
              <a:cxn ang="T6">
                <a:pos x="T0" y="T1"/>
              </a:cxn>
              <a:cxn ang="T7">
                <a:pos x="T2" y="T3"/>
              </a:cxn>
              <a:cxn ang="T8">
                <a:pos x="T4" y="T5"/>
              </a:cxn>
            </a:cxnLst>
            <a:rect l="T9" t="T10" r="T11" b="T12"/>
            <a:pathLst>
              <a:path w="862" h="363">
                <a:moveTo>
                  <a:pt x="0" y="363"/>
                </a:moveTo>
                <a:lnTo>
                  <a:pt x="272" y="0"/>
                </a:lnTo>
                <a:lnTo>
                  <a:pt x="862" y="182"/>
                </a:lnTo>
              </a:path>
            </a:pathLst>
          </a:custGeom>
          <a:noFill/>
          <a:ln w="28575" cmpd="sng">
            <a:solidFill>
              <a:schemeClr val="tx1"/>
            </a:solidFill>
            <a:round/>
            <a:headEnd/>
            <a:tailEnd/>
          </a:ln>
        </p:spPr>
        <p:txBody>
          <a:bodyPr/>
          <a:lstStyle/>
          <a:p>
            <a:endParaRPr lang="ru-RU"/>
          </a:p>
        </p:txBody>
      </p:sp>
      <p:sp>
        <p:nvSpPr>
          <p:cNvPr id="13324" name="Freeform 12" descr="25%"/>
          <p:cNvSpPr>
            <a:spLocks/>
          </p:cNvSpPr>
          <p:nvPr/>
        </p:nvSpPr>
        <p:spPr bwMode="auto">
          <a:xfrm>
            <a:off x="1835150" y="1844675"/>
            <a:ext cx="1728788" cy="936625"/>
          </a:xfrm>
          <a:custGeom>
            <a:avLst/>
            <a:gdLst>
              <a:gd name="T0" fmla="*/ 408 w 1089"/>
              <a:gd name="T1" fmla="*/ 363 h 590"/>
              <a:gd name="T2" fmla="*/ 0 w 1089"/>
              <a:gd name="T3" fmla="*/ 544 h 590"/>
              <a:gd name="T4" fmla="*/ 363 w 1089"/>
              <a:gd name="T5" fmla="*/ 136 h 590"/>
              <a:gd name="T6" fmla="*/ 680 w 1089"/>
              <a:gd name="T7" fmla="*/ 0 h 590"/>
              <a:gd name="T8" fmla="*/ 1089 w 1089"/>
              <a:gd name="T9" fmla="*/ 182 h 590"/>
              <a:gd name="T10" fmla="*/ 816 w 1089"/>
              <a:gd name="T11" fmla="*/ 590 h 590"/>
              <a:gd name="T12" fmla="*/ 408 w 1089"/>
              <a:gd name="T13" fmla="*/ 363 h 590"/>
              <a:gd name="T14" fmla="*/ 0 60000 65536"/>
              <a:gd name="T15" fmla="*/ 0 60000 65536"/>
              <a:gd name="T16" fmla="*/ 0 60000 65536"/>
              <a:gd name="T17" fmla="*/ 0 60000 65536"/>
              <a:gd name="T18" fmla="*/ 0 60000 65536"/>
              <a:gd name="T19" fmla="*/ 0 60000 65536"/>
              <a:gd name="T20" fmla="*/ 0 60000 65536"/>
              <a:gd name="T21" fmla="*/ 0 w 1089"/>
              <a:gd name="T22" fmla="*/ 0 h 590"/>
              <a:gd name="T23" fmla="*/ 1089 w 1089"/>
              <a:gd name="T24" fmla="*/ 590 h 5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9" h="590">
                <a:moveTo>
                  <a:pt x="408" y="363"/>
                </a:moveTo>
                <a:lnTo>
                  <a:pt x="0" y="544"/>
                </a:lnTo>
                <a:lnTo>
                  <a:pt x="363" y="136"/>
                </a:lnTo>
                <a:lnTo>
                  <a:pt x="680" y="0"/>
                </a:lnTo>
                <a:lnTo>
                  <a:pt x="1089" y="182"/>
                </a:lnTo>
                <a:lnTo>
                  <a:pt x="816" y="590"/>
                </a:lnTo>
                <a:lnTo>
                  <a:pt x="408" y="363"/>
                </a:lnTo>
                <a:close/>
              </a:path>
            </a:pathLst>
          </a:custGeom>
          <a:pattFill prst="pct25">
            <a:fgClr>
              <a:schemeClr val="accent1"/>
            </a:fgClr>
            <a:bgClr>
              <a:schemeClr val="bg1"/>
            </a:bgClr>
          </a:pattFill>
          <a:ln w="19050" cmpd="sng">
            <a:solidFill>
              <a:schemeClr val="tx1"/>
            </a:solidFill>
            <a:round/>
            <a:headEnd/>
            <a:tailEnd/>
          </a:ln>
        </p:spPr>
        <p:txBody>
          <a:bodyPr/>
          <a:lstStyle/>
          <a:p>
            <a:endParaRPr lang="ru-RU"/>
          </a:p>
        </p:txBody>
      </p:sp>
      <p:sp>
        <p:nvSpPr>
          <p:cNvPr id="13325" name="Line 13"/>
          <p:cNvSpPr>
            <a:spLocks noChangeShapeType="1"/>
          </p:cNvSpPr>
          <p:nvPr/>
        </p:nvSpPr>
        <p:spPr bwMode="auto">
          <a:xfrm flipH="1">
            <a:off x="2484438" y="1844675"/>
            <a:ext cx="431800" cy="576263"/>
          </a:xfrm>
          <a:prstGeom prst="line">
            <a:avLst/>
          </a:prstGeom>
          <a:noFill/>
          <a:ln w="19050">
            <a:solidFill>
              <a:schemeClr val="tx1"/>
            </a:solidFill>
            <a:round/>
            <a:headEnd/>
            <a:tailEnd/>
          </a:ln>
        </p:spPr>
        <p:txBody>
          <a:bodyPr/>
          <a:lstStyle/>
          <a:p>
            <a:endParaRPr lang="ru-RU"/>
          </a:p>
        </p:txBody>
      </p:sp>
      <p:sp>
        <p:nvSpPr>
          <p:cNvPr id="13326" name="Freeform 14"/>
          <p:cNvSpPr>
            <a:spLocks/>
          </p:cNvSpPr>
          <p:nvPr/>
        </p:nvSpPr>
        <p:spPr bwMode="auto">
          <a:xfrm>
            <a:off x="839788" y="1916113"/>
            <a:ext cx="130175" cy="74612"/>
          </a:xfrm>
          <a:custGeom>
            <a:avLst/>
            <a:gdLst>
              <a:gd name="T0" fmla="*/ 0 w 82"/>
              <a:gd name="T1" fmla="*/ 47 h 47"/>
              <a:gd name="T2" fmla="*/ 30 w 82"/>
              <a:gd name="T3" fmla="*/ 0 h 47"/>
              <a:gd name="T4" fmla="*/ 82 w 82"/>
              <a:gd name="T5" fmla="*/ 19 h 47"/>
              <a:gd name="T6" fmla="*/ 0 w 82"/>
              <a:gd name="T7" fmla="*/ 47 h 47"/>
              <a:gd name="T8" fmla="*/ 0 60000 65536"/>
              <a:gd name="T9" fmla="*/ 0 60000 65536"/>
              <a:gd name="T10" fmla="*/ 0 60000 65536"/>
              <a:gd name="T11" fmla="*/ 0 60000 65536"/>
              <a:gd name="T12" fmla="*/ 0 w 82"/>
              <a:gd name="T13" fmla="*/ 0 h 47"/>
              <a:gd name="T14" fmla="*/ 82 w 82"/>
              <a:gd name="T15" fmla="*/ 47 h 47"/>
            </a:gdLst>
            <a:ahLst/>
            <a:cxnLst>
              <a:cxn ang="T8">
                <a:pos x="T0" y="T1"/>
              </a:cxn>
              <a:cxn ang="T9">
                <a:pos x="T2" y="T3"/>
              </a:cxn>
              <a:cxn ang="T10">
                <a:pos x="T4" y="T5"/>
              </a:cxn>
              <a:cxn ang="T11">
                <a:pos x="T6" y="T7"/>
              </a:cxn>
            </a:cxnLst>
            <a:rect l="T12" t="T13" r="T14" b="T15"/>
            <a:pathLst>
              <a:path w="82" h="47">
                <a:moveTo>
                  <a:pt x="0" y="47"/>
                </a:moveTo>
                <a:lnTo>
                  <a:pt x="30" y="0"/>
                </a:lnTo>
                <a:lnTo>
                  <a:pt x="82" y="19"/>
                </a:lnTo>
                <a:lnTo>
                  <a:pt x="0" y="47"/>
                </a:lnTo>
                <a:close/>
              </a:path>
            </a:pathLst>
          </a:custGeom>
          <a:solidFill>
            <a:schemeClr val="tx1"/>
          </a:solidFill>
          <a:ln w="9525">
            <a:solidFill>
              <a:schemeClr val="tx1"/>
            </a:solidFill>
            <a:round/>
            <a:headEnd/>
            <a:tailEnd/>
          </a:ln>
        </p:spPr>
        <p:txBody>
          <a:bodyPr/>
          <a:lstStyle/>
          <a:p>
            <a:endParaRPr lang="ru-RU"/>
          </a:p>
        </p:txBody>
      </p:sp>
      <p:sp>
        <p:nvSpPr>
          <p:cNvPr id="13327" name="Text Box 15"/>
          <p:cNvSpPr txBox="1">
            <a:spLocks noChangeArrowheads="1"/>
          </p:cNvSpPr>
          <p:nvPr/>
        </p:nvSpPr>
        <p:spPr bwMode="auto">
          <a:xfrm>
            <a:off x="827088" y="1341438"/>
            <a:ext cx="2160587" cy="461665"/>
          </a:xfrm>
          <a:prstGeom prst="rect">
            <a:avLst/>
          </a:prstGeom>
          <a:noFill/>
          <a:ln w="9525">
            <a:noFill/>
            <a:miter lim="800000"/>
            <a:headEnd/>
            <a:tailEnd/>
          </a:ln>
        </p:spPr>
        <p:txBody>
          <a:bodyPr>
            <a:spAutoFit/>
          </a:bodyPr>
          <a:lstStyle/>
          <a:p>
            <a:pPr>
              <a:spcBef>
                <a:spcPct val="50000"/>
              </a:spcBef>
            </a:pPr>
            <a:r>
              <a:rPr lang="ru-RU" sz="2400" b="1" dirty="0" smtClean="0"/>
              <a:t>        </a:t>
            </a:r>
            <a:r>
              <a:rPr lang="ru-RU" sz="2400" b="1" dirty="0" err="1" smtClean="0"/>
              <a:t>Бикр</a:t>
            </a:r>
            <a:r>
              <a:rPr lang="ru-RU" sz="2400" b="1" dirty="0" smtClean="0"/>
              <a:t> </a:t>
            </a:r>
            <a:endParaRPr lang="ru-RU" sz="2400" b="1" dirty="0"/>
          </a:p>
        </p:txBody>
      </p:sp>
      <p:sp>
        <p:nvSpPr>
          <p:cNvPr id="13328" name="Freeform 16"/>
          <p:cNvSpPr>
            <a:spLocks/>
          </p:cNvSpPr>
          <p:nvPr/>
        </p:nvSpPr>
        <p:spPr bwMode="auto">
          <a:xfrm>
            <a:off x="5148064" y="1916113"/>
            <a:ext cx="1368425" cy="576262"/>
          </a:xfrm>
          <a:custGeom>
            <a:avLst/>
            <a:gdLst>
              <a:gd name="T0" fmla="*/ 0 w 862"/>
              <a:gd name="T1" fmla="*/ 363 h 363"/>
              <a:gd name="T2" fmla="*/ 272 w 862"/>
              <a:gd name="T3" fmla="*/ 0 h 363"/>
              <a:gd name="T4" fmla="*/ 862 w 862"/>
              <a:gd name="T5" fmla="*/ 182 h 363"/>
              <a:gd name="T6" fmla="*/ 0 60000 65536"/>
              <a:gd name="T7" fmla="*/ 0 60000 65536"/>
              <a:gd name="T8" fmla="*/ 0 60000 65536"/>
              <a:gd name="T9" fmla="*/ 0 w 862"/>
              <a:gd name="T10" fmla="*/ 0 h 363"/>
              <a:gd name="T11" fmla="*/ 862 w 862"/>
              <a:gd name="T12" fmla="*/ 363 h 363"/>
            </a:gdLst>
            <a:ahLst/>
            <a:cxnLst>
              <a:cxn ang="T6">
                <a:pos x="T0" y="T1"/>
              </a:cxn>
              <a:cxn ang="T7">
                <a:pos x="T2" y="T3"/>
              </a:cxn>
              <a:cxn ang="T8">
                <a:pos x="T4" y="T5"/>
              </a:cxn>
            </a:cxnLst>
            <a:rect l="T9" t="T10" r="T11" b="T12"/>
            <a:pathLst>
              <a:path w="862" h="363">
                <a:moveTo>
                  <a:pt x="0" y="363"/>
                </a:moveTo>
                <a:lnTo>
                  <a:pt x="272" y="0"/>
                </a:lnTo>
                <a:lnTo>
                  <a:pt x="862" y="182"/>
                </a:lnTo>
              </a:path>
            </a:pathLst>
          </a:custGeom>
          <a:noFill/>
          <a:ln w="28575" cmpd="sng">
            <a:solidFill>
              <a:schemeClr val="tx1"/>
            </a:solidFill>
            <a:round/>
            <a:headEnd/>
            <a:tailEnd/>
          </a:ln>
        </p:spPr>
        <p:txBody>
          <a:bodyPr/>
          <a:lstStyle/>
          <a:p>
            <a:endParaRPr lang="ru-RU"/>
          </a:p>
        </p:txBody>
      </p:sp>
      <p:sp>
        <p:nvSpPr>
          <p:cNvPr id="13329" name="Oval 17"/>
          <p:cNvSpPr>
            <a:spLocks noChangeArrowheads="1"/>
          </p:cNvSpPr>
          <p:nvPr/>
        </p:nvSpPr>
        <p:spPr bwMode="auto">
          <a:xfrm>
            <a:off x="5508427" y="1852613"/>
            <a:ext cx="144462" cy="144462"/>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30" name="Text Box 18"/>
          <p:cNvSpPr txBox="1">
            <a:spLocks noChangeArrowheads="1"/>
          </p:cNvSpPr>
          <p:nvPr/>
        </p:nvSpPr>
        <p:spPr bwMode="auto">
          <a:xfrm>
            <a:off x="4859685" y="1340768"/>
            <a:ext cx="2160587" cy="457200"/>
          </a:xfrm>
          <a:prstGeom prst="rect">
            <a:avLst/>
          </a:prstGeom>
          <a:noFill/>
          <a:ln w="9525">
            <a:noFill/>
            <a:miter lim="800000"/>
            <a:headEnd/>
            <a:tailEnd/>
          </a:ln>
        </p:spPr>
        <p:txBody>
          <a:bodyPr>
            <a:spAutoFit/>
          </a:bodyPr>
          <a:lstStyle/>
          <a:p>
            <a:pPr>
              <a:spcBef>
                <a:spcPct val="50000"/>
              </a:spcBef>
            </a:pPr>
            <a:r>
              <a:rPr lang="ru-RU" sz="2400" b="1" dirty="0" err="1" smtClean="0"/>
              <a:t>Шарнирли</a:t>
            </a:r>
            <a:endParaRPr lang="ru-RU" sz="2400" b="1" dirty="0"/>
          </a:p>
        </p:txBody>
      </p:sp>
      <p:sp>
        <p:nvSpPr>
          <p:cNvPr id="13344" name="Rectangle 32"/>
          <p:cNvSpPr>
            <a:spLocks noChangeArrowheads="1"/>
          </p:cNvSpPr>
          <p:nvPr/>
        </p:nvSpPr>
        <p:spPr bwMode="auto">
          <a:xfrm>
            <a:off x="468313" y="3294063"/>
            <a:ext cx="8229600" cy="1143000"/>
          </a:xfrm>
          <a:prstGeom prst="rect">
            <a:avLst/>
          </a:prstGeom>
          <a:noFill/>
          <a:ln w="9525">
            <a:noFill/>
            <a:miter lim="800000"/>
            <a:headEnd/>
            <a:tailEnd/>
          </a:ln>
          <a:effectLst/>
        </p:spPr>
        <p:txBody>
          <a:bodyPr anchor="ctr"/>
          <a:lstStyle/>
          <a:p>
            <a:pPr algn="ctr">
              <a:defRPr/>
            </a:pPr>
            <a:r>
              <a:rPr lang="ru-RU" sz="2800" b="1" dirty="0" smtClean="0">
                <a:solidFill>
                  <a:srgbClr val="990000"/>
                </a:solidFill>
                <a:effectLst>
                  <a:outerShdw blurRad="38100" dist="38100" dir="2700000" algn="tl">
                    <a:srgbClr val="000000"/>
                  </a:outerShdw>
                </a:effectLst>
              </a:rPr>
              <a:t>ҲИСОБИЙ СХЕМАДА ТАЯНЧЛАРНИНГ СХЕМАТИК КЎРИНИШЛАРИ</a:t>
            </a:r>
            <a:endParaRPr lang="ru-RU" sz="2800" b="1" dirty="0">
              <a:solidFill>
                <a:srgbClr val="990000"/>
              </a:solidFill>
              <a:effectLst>
                <a:outerShdw blurRad="38100" dist="38100" dir="2700000" algn="tl">
                  <a:srgbClr val="000000"/>
                </a:outerShdw>
              </a:effectLst>
            </a:endParaRPr>
          </a:p>
        </p:txBody>
      </p:sp>
      <p:sp>
        <p:nvSpPr>
          <p:cNvPr id="13345" name="Text Box 33"/>
          <p:cNvSpPr txBox="1">
            <a:spLocks noChangeArrowheads="1"/>
          </p:cNvSpPr>
          <p:nvPr/>
        </p:nvSpPr>
        <p:spPr bwMode="auto">
          <a:xfrm>
            <a:off x="74613" y="4267200"/>
            <a:ext cx="4895850" cy="461665"/>
          </a:xfrm>
          <a:prstGeom prst="rect">
            <a:avLst/>
          </a:prstGeom>
          <a:noFill/>
          <a:ln w="9525">
            <a:noFill/>
            <a:miter lim="800000"/>
            <a:headEnd/>
            <a:tailEnd/>
          </a:ln>
        </p:spPr>
        <p:txBody>
          <a:bodyPr>
            <a:spAutoFit/>
          </a:bodyPr>
          <a:lstStyle/>
          <a:p>
            <a:pPr>
              <a:spcBef>
                <a:spcPct val="50000"/>
              </a:spcBef>
            </a:pPr>
            <a:r>
              <a:rPr lang="ru-RU" sz="2400" b="1" dirty="0" smtClean="0">
                <a:latin typeface="Arial Narrow" pitchFamily="34" charset="0"/>
              </a:rPr>
              <a:t>   </a:t>
            </a:r>
            <a:r>
              <a:rPr lang="ru-RU" sz="2400" b="1" dirty="0" err="1" smtClean="0">
                <a:latin typeface="Arial Narrow" pitchFamily="34" charset="0"/>
              </a:rPr>
              <a:t>Қистириб маҳкамланган таянч</a:t>
            </a:r>
            <a:endParaRPr lang="ru-RU" sz="2400" b="1" dirty="0">
              <a:latin typeface="Arial Narrow" pitchFamily="34" charset="0"/>
            </a:endParaRPr>
          </a:p>
        </p:txBody>
      </p:sp>
      <p:sp>
        <p:nvSpPr>
          <p:cNvPr id="13346" name="Text Box 34"/>
          <p:cNvSpPr txBox="1">
            <a:spLocks noChangeArrowheads="1"/>
          </p:cNvSpPr>
          <p:nvPr/>
        </p:nvSpPr>
        <p:spPr bwMode="auto">
          <a:xfrm>
            <a:off x="4860032" y="4267200"/>
            <a:ext cx="3673475" cy="457200"/>
          </a:xfrm>
          <a:prstGeom prst="rect">
            <a:avLst/>
          </a:prstGeom>
          <a:noFill/>
          <a:ln w="9525">
            <a:noFill/>
            <a:miter lim="800000"/>
            <a:headEnd/>
            <a:tailEnd/>
          </a:ln>
        </p:spPr>
        <p:txBody>
          <a:bodyPr>
            <a:spAutoFit/>
          </a:bodyPr>
          <a:lstStyle/>
          <a:p>
            <a:pPr>
              <a:spcBef>
                <a:spcPct val="50000"/>
              </a:spcBef>
            </a:pPr>
            <a:r>
              <a:rPr lang="ru-RU" sz="2400" b="1" dirty="0" smtClean="0">
                <a:latin typeface="Arial Narrow" pitchFamily="34" charset="0"/>
              </a:rPr>
              <a:t>  </a:t>
            </a:r>
            <a:r>
              <a:rPr lang="ru-RU" sz="2400" b="1" dirty="0" err="1" smtClean="0">
                <a:latin typeface="Arial Narrow" pitchFamily="34" charset="0"/>
              </a:rPr>
              <a:t>Шарнирли</a:t>
            </a:r>
            <a:r>
              <a:rPr lang="ru-RU" sz="2400" b="1" dirty="0" smtClean="0">
                <a:latin typeface="Arial Narrow" pitchFamily="34" charset="0"/>
              </a:rPr>
              <a:t> </a:t>
            </a:r>
            <a:r>
              <a:rPr lang="ru-RU" sz="2400" b="1" dirty="0" err="1" smtClean="0">
                <a:latin typeface="Arial Narrow" pitchFamily="34" charset="0"/>
              </a:rPr>
              <a:t>таянчлар</a:t>
            </a:r>
            <a:endParaRPr lang="ru-RU" sz="2400" b="1" dirty="0">
              <a:latin typeface="Arial Narrow" pitchFamily="34" charset="0"/>
            </a:endParaRPr>
          </a:p>
        </p:txBody>
      </p:sp>
      <p:sp>
        <p:nvSpPr>
          <p:cNvPr id="13347" name="Line 35"/>
          <p:cNvSpPr>
            <a:spLocks noChangeShapeType="1"/>
          </p:cNvSpPr>
          <p:nvPr/>
        </p:nvSpPr>
        <p:spPr bwMode="auto">
          <a:xfrm>
            <a:off x="1332136" y="5229225"/>
            <a:ext cx="719137" cy="0"/>
          </a:xfrm>
          <a:prstGeom prst="line">
            <a:avLst/>
          </a:prstGeom>
          <a:noFill/>
          <a:ln w="28575">
            <a:solidFill>
              <a:schemeClr val="tx1"/>
            </a:solidFill>
            <a:round/>
            <a:headEnd/>
            <a:tailEnd/>
          </a:ln>
        </p:spPr>
        <p:txBody>
          <a:bodyPr/>
          <a:lstStyle/>
          <a:p>
            <a:endParaRPr lang="ru-RU"/>
          </a:p>
        </p:txBody>
      </p:sp>
      <p:sp>
        <p:nvSpPr>
          <p:cNvPr id="13349" name="Rectangle 37" descr="Светлый диагональный 2"/>
          <p:cNvSpPr>
            <a:spLocks noChangeArrowheads="1"/>
          </p:cNvSpPr>
          <p:nvPr/>
        </p:nvSpPr>
        <p:spPr bwMode="auto">
          <a:xfrm>
            <a:off x="1187673" y="5013325"/>
            <a:ext cx="144463" cy="431800"/>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3350" name="Line 38"/>
          <p:cNvSpPr>
            <a:spLocks noChangeShapeType="1"/>
          </p:cNvSpPr>
          <p:nvPr/>
        </p:nvSpPr>
        <p:spPr bwMode="auto">
          <a:xfrm>
            <a:off x="1332136" y="5013325"/>
            <a:ext cx="0" cy="431800"/>
          </a:xfrm>
          <a:prstGeom prst="line">
            <a:avLst/>
          </a:prstGeom>
          <a:noFill/>
          <a:ln w="28575">
            <a:solidFill>
              <a:schemeClr val="tx1"/>
            </a:solidFill>
            <a:round/>
            <a:headEnd/>
            <a:tailEnd/>
          </a:ln>
        </p:spPr>
        <p:txBody>
          <a:bodyPr/>
          <a:lstStyle/>
          <a:p>
            <a:endParaRPr lang="ru-RU"/>
          </a:p>
        </p:txBody>
      </p:sp>
      <p:sp>
        <p:nvSpPr>
          <p:cNvPr id="13351" name="Line 39"/>
          <p:cNvSpPr>
            <a:spLocks noChangeShapeType="1"/>
          </p:cNvSpPr>
          <p:nvPr/>
        </p:nvSpPr>
        <p:spPr bwMode="auto">
          <a:xfrm>
            <a:off x="1979836" y="5229225"/>
            <a:ext cx="215900" cy="0"/>
          </a:xfrm>
          <a:prstGeom prst="line">
            <a:avLst/>
          </a:prstGeom>
          <a:noFill/>
          <a:ln w="28575">
            <a:solidFill>
              <a:schemeClr val="tx1"/>
            </a:solidFill>
            <a:prstDash val="sysDot"/>
            <a:round/>
            <a:headEnd/>
            <a:tailEnd/>
          </a:ln>
        </p:spPr>
        <p:txBody>
          <a:bodyPr/>
          <a:lstStyle/>
          <a:p>
            <a:endParaRPr lang="ru-RU"/>
          </a:p>
        </p:txBody>
      </p:sp>
      <p:sp>
        <p:nvSpPr>
          <p:cNvPr id="13371" name="Text Box 59"/>
          <p:cNvSpPr txBox="1">
            <a:spLocks noChangeArrowheads="1"/>
          </p:cNvSpPr>
          <p:nvPr/>
        </p:nvSpPr>
        <p:spPr bwMode="auto">
          <a:xfrm>
            <a:off x="970310" y="5589588"/>
            <a:ext cx="1441450" cy="830997"/>
          </a:xfrm>
          <a:prstGeom prst="rect">
            <a:avLst/>
          </a:prstGeom>
          <a:noFill/>
          <a:ln w="9525">
            <a:noFill/>
            <a:miter lim="800000"/>
            <a:headEnd/>
            <a:tailEnd/>
          </a:ln>
        </p:spPr>
        <p:txBody>
          <a:bodyPr>
            <a:spAutoFit/>
          </a:bodyPr>
          <a:lstStyle/>
          <a:p>
            <a:pPr algn="ctr"/>
            <a:r>
              <a:rPr lang="ru-RU" sz="1600" b="1" dirty="0" err="1" smtClean="0">
                <a:latin typeface="Arial Narrow" pitchFamily="34" charset="0"/>
              </a:rPr>
              <a:t>Қистириб маҳкамланган таянч</a:t>
            </a:r>
            <a:r>
              <a:rPr lang="ru-RU" sz="1600" b="1" dirty="0" smtClean="0">
                <a:latin typeface="Arial Narrow" pitchFamily="34" charset="0"/>
              </a:rPr>
              <a:t> </a:t>
            </a:r>
            <a:endParaRPr lang="ru-RU" sz="1600" b="1" dirty="0">
              <a:latin typeface="Arial Narrow" pitchFamily="34" charset="0"/>
            </a:endParaRPr>
          </a:p>
        </p:txBody>
      </p:sp>
      <p:sp>
        <p:nvSpPr>
          <p:cNvPr id="13374" name="Line 62"/>
          <p:cNvSpPr>
            <a:spLocks noChangeShapeType="1"/>
          </p:cNvSpPr>
          <p:nvPr/>
        </p:nvSpPr>
        <p:spPr bwMode="auto">
          <a:xfrm>
            <a:off x="7163767" y="5229225"/>
            <a:ext cx="719137" cy="0"/>
          </a:xfrm>
          <a:prstGeom prst="line">
            <a:avLst/>
          </a:prstGeom>
          <a:noFill/>
          <a:ln w="28575">
            <a:solidFill>
              <a:schemeClr val="tx1"/>
            </a:solidFill>
            <a:round/>
            <a:headEnd/>
            <a:tailEnd/>
          </a:ln>
        </p:spPr>
        <p:txBody>
          <a:bodyPr/>
          <a:lstStyle/>
          <a:p>
            <a:endParaRPr lang="ru-RU"/>
          </a:p>
        </p:txBody>
      </p:sp>
      <p:sp>
        <p:nvSpPr>
          <p:cNvPr id="13376" name="Line 64"/>
          <p:cNvSpPr>
            <a:spLocks noChangeShapeType="1"/>
          </p:cNvSpPr>
          <p:nvPr/>
        </p:nvSpPr>
        <p:spPr bwMode="auto">
          <a:xfrm>
            <a:off x="5292725" y="5229225"/>
            <a:ext cx="719138" cy="0"/>
          </a:xfrm>
          <a:prstGeom prst="line">
            <a:avLst/>
          </a:prstGeom>
          <a:noFill/>
          <a:ln w="28575">
            <a:solidFill>
              <a:schemeClr val="tx1"/>
            </a:solidFill>
            <a:round/>
            <a:headEnd/>
            <a:tailEnd/>
          </a:ln>
        </p:spPr>
        <p:txBody>
          <a:bodyPr/>
          <a:lstStyle/>
          <a:p>
            <a:endParaRPr lang="ru-RU"/>
          </a:p>
        </p:txBody>
      </p:sp>
      <p:sp>
        <p:nvSpPr>
          <p:cNvPr id="13377" name="Line 65"/>
          <p:cNvSpPr>
            <a:spLocks noChangeShapeType="1"/>
          </p:cNvSpPr>
          <p:nvPr/>
        </p:nvSpPr>
        <p:spPr bwMode="auto">
          <a:xfrm>
            <a:off x="6011863" y="5229225"/>
            <a:ext cx="215900" cy="0"/>
          </a:xfrm>
          <a:prstGeom prst="line">
            <a:avLst/>
          </a:prstGeom>
          <a:noFill/>
          <a:ln w="28575">
            <a:solidFill>
              <a:schemeClr val="tx1"/>
            </a:solidFill>
            <a:prstDash val="sysDot"/>
            <a:round/>
            <a:headEnd/>
            <a:tailEnd/>
          </a:ln>
        </p:spPr>
        <p:txBody>
          <a:bodyPr/>
          <a:lstStyle/>
          <a:p>
            <a:endParaRPr lang="ru-RU"/>
          </a:p>
        </p:txBody>
      </p:sp>
      <p:sp>
        <p:nvSpPr>
          <p:cNvPr id="13378" name="Line 66"/>
          <p:cNvSpPr>
            <a:spLocks noChangeShapeType="1"/>
          </p:cNvSpPr>
          <p:nvPr/>
        </p:nvSpPr>
        <p:spPr bwMode="auto">
          <a:xfrm>
            <a:off x="7884492" y="5229225"/>
            <a:ext cx="215900" cy="0"/>
          </a:xfrm>
          <a:prstGeom prst="line">
            <a:avLst/>
          </a:prstGeom>
          <a:noFill/>
          <a:ln w="28575">
            <a:solidFill>
              <a:schemeClr val="tx1"/>
            </a:solidFill>
            <a:prstDash val="sysDot"/>
            <a:round/>
            <a:headEnd/>
            <a:tailEnd/>
          </a:ln>
        </p:spPr>
        <p:txBody>
          <a:bodyPr/>
          <a:lstStyle/>
          <a:p>
            <a:endParaRPr lang="ru-RU"/>
          </a:p>
        </p:txBody>
      </p:sp>
      <p:sp>
        <p:nvSpPr>
          <p:cNvPr id="13380" name="Rectangle 68" descr="Светлый диагональный 2"/>
          <p:cNvSpPr>
            <a:spLocks noChangeArrowheads="1"/>
          </p:cNvSpPr>
          <p:nvPr/>
        </p:nvSpPr>
        <p:spPr bwMode="auto">
          <a:xfrm>
            <a:off x="4997450" y="5516563"/>
            <a:ext cx="539750" cy="144462"/>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3381" name="Rectangle 69" descr="Светлый диагональный 2"/>
          <p:cNvSpPr>
            <a:spLocks noChangeArrowheads="1"/>
          </p:cNvSpPr>
          <p:nvPr/>
        </p:nvSpPr>
        <p:spPr bwMode="auto">
          <a:xfrm>
            <a:off x="6974854" y="5516563"/>
            <a:ext cx="395288" cy="144462"/>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3383" name="Line 71"/>
          <p:cNvSpPr>
            <a:spLocks noChangeShapeType="1"/>
          </p:cNvSpPr>
          <p:nvPr/>
        </p:nvSpPr>
        <p:spPr bwMode="auto">
          <a:xfrm>
            <a:off x="4991100" y="5516563"/>
            <a:ext cx="539750" cy="0"/>
          </a:xfrm>
          <a:prstGeom prst="line">
            <a:avLst/>
          </a:prstGeom>
          <a:noFill/>
          <a:ln w="28575">
            <a:solidFill>
              <a:schemeClr val="tx1"/>
            </a:solidFill>
            <a:round/>
            <a:headEnd/>
            <a:tailEnd/>
          </a:ln>
        </p:spPr>
        <p:txBody>
          <a:bodyPr/>
          <a:lstStyle/>
          <a:p>
            <a:endParaRPr lang="ru-RU"/>
          </a:p>
        </p:txBody>
      </p:sp>
      <p:sp>
        <p:nvSpPr>
          <p:cNvPr id="13384" name="Line 72"/>
          <p:cNvSpPr>
            <a:spLocks noChangeShapeType="1"/>
          </p:cNvSpPr>
          <p:nvPr/>
        </p:nvSpPr>
        <p:spPr bwMode="auto">
          <a:xfrm>
            <a:off x="6973267" y="5516563"/>
            <a:ext cx="395287" cy="0"/>
          </a:xfrm>
          <a:prstGeom prst="line">
            <a:avLst/>
          </a:prstGeom>
          <a:noFill/>
          <a:ln w="28575">
            <a:solidFill>
              <a:schemeClr val="tx1"/>
            </a:solidFill>
            <a:round/>
            <a:headEnd/>
            <a:tailEnd/>
          </a:ln>
        </p:spPr>
        <p:txBody>
          <a:bodyPr/>
          <a:lstStyle/>
          <a:p>
            <a:endParaRPr lang="ru-RU"/>
          </a:p>
        </p:txBody>
      </p:sp>
      <p:sp>
        <p:nvSpPr>
          <p:cNvPr id="13386" name="Line 74"/>
          <p:cNvSpPr>
            <a:spLocks noChangeShapeType="1"/>
          </p:cNvSpPr>
          <p:nvPr/>
        </p:nvSpPr>
        <p:spPr bwMode="auto">
          <a:xfrm>
            <a:off x="7163767" y="5229225"/>
            <a:ext cx="0" cy="287338"/>
          </a:xfrm>
          <a:prstGeom prst="line">
            <a:avLst/>
          </a:prstGeom>
          <a:noFill/>
          <a:ln w="19050">
            <a:solidFill>
              <a:schemeClr val="tx1"/>
            </a:solidFill>
            <a:round/>
            <a:headEnd/>
            <a:tailEnd/>
          </a:ln>
        </p:spPr>
        <p:txBody>
          <a:bodyPr/>
          <a:lstStyle/>
          <a:p>
            <a:endParaRPr lang="ru-RU"/>
          </a:p>
        </p:txBody>
      </p:sp>
      <p:sp>
        <p:nvSpPr>
          <p:cNvPr id="13387" name="Line 75"/>
          <p:cNvSpPr>
            <a:spLocks noChangeShapeType="1"/>
          </p:cNvSpPr>
          <p:nvPr/>
        </p:nvSpPr>
        <p:spPr bwMode="auto">
          <a:xfrm flipH="1">
            <a:off x="5146675" y="5229225"/>
            <a:ext cx="144463" cy="287338"/>
          </a:xfrm>
          <a:prstGeom prst="line">
            <a:avLst/>
          </a:prstGeom>
          <a:noFill/>
          <a:ln w="19050">
            <a:solidFill>
              <a:schemeClr val="tx1"/>
            </a:solidFill>
            <a:round/>
            <a:headEnd/>
            <a:tailEnd/>
          </a:ln>
        </p:spPr>
        <p:txBody>
          <a:bodyPr/>
          <a:lstStyle/>
          <a:p>
            <a:endParaRPr lang="ru-RU"/>
          </a:p>
        </p:txBody>
      </p:sp>
      <p:sp>
        <p:nvSpPr>
          <p:cNvPr id="13388" name="Line 76"/>
          <p:cNvSpPr>
            <a:spLocks noChangeShapeType="1"/>
          </p:cNvSpPr>
          <p:nvPr/>
        </p:nvSpPr>
        <p:spPr bwMode="auto">
          <a:xfrm>
            <a:off x="5291138" y="5229225"/>
            <a:ext cx="144462" cy="287338"/>
          </a:xfrm>
          <a:prstGeom prst="line">
            <a:avLst/>
          </a:prstGeom>
          <a:noFill/>
          <a:ln w="19050">
            <a:solidFill>
              <a:schemeClr val="tx1"/>
            </a:solidFill>
            <a:round/>
            <a:headEnd/>
            <a:tailEnd/>
          </a:ln>
        </p:spPr>
        <p:txBody>
          <a:bodyPr/>
          <a:lstStyle/>
          <a:p>
            <a:endParaRPr lang="ru-RU"/>
          </a:p>
        </p:txBody>
      </p:sp>
      <p:sp>
        <p:nvSpPr>
          <p:cNvPr id="13391" name="Oval 79"/>
          <p:cNvSpPr>
            <a:spLocks noChangeArrowheads="1"/>
          </p:cNvSpPr>
          <p:nvPr/>
        </p:nvSpPr>
        <p:spPr bwMode="auto">
          <a:xfrm>
            <a:off x="5232400" y="5172075"/>
            <a:ext cx="107950" cy="107950"/>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92" name="Oval 80"/>
          <p:cNvSpPr>
            <a:spLocks noChangeArrowheads="1"/>
          </p:cNvSpPr>
          <p:nvPr/>
        </p:nvSpPr>
        <p:spPr bwMode="auto">
          <a:xfrm>
            <a:off x="5100638" y="5457825"/>
            <a:ext cx="107950" cy="107950"/>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93" name="Oval 81"/>
          <p:cNvSpPr>
            <a:spLocks noChangeArrowheads="1"/>
          </p:cNvSpPr>
          <p:nvPr/>
        </p:nvSpPr>
        <p:spPr bwMode="auto">
          <a:xfrm>
            <a:off x="5368925" y="5462588"/>
            <a:ext cx="107950" cy="107950"/>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94" name="Oval 82"/>
          <p:cNvSpPr>
            <a:spLocks noChangeArrowheads="1"/>
          </p:cNvSpPr>
          <p:nvPr/>
        </p:nvSpPr>
        <p:spPr bwMode="auto">
          <a:xfrm>
            <a:off x="7109792" y="5173663"/>
            <a:ext cx="107950" cy="107950"/>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95" name="Oval 83"/>
          <p:cNvSpPr>
            <a:spLocks noChangeArrowheads="1"/>
          </p:cNvSpPr>
          <p:nvPr/>
        </p:nvSpPr>
        <p:spPr bwMode="auto">
          <a:xfrm>
            <a:off x="7105029" y="5456238"/>
            <a:ext cx="107950" cy="107950"/>
          </a:xfrm>
          <a:prstGeom prst="ellipse">
            <a:avLst/>
          </a:prstGeom>
          <a:solidFill>
            <a:schemeClr val="bg1"/>
          </a:solidFill>
          <a:ln w="12700">
            <a:solidFill>
              <a:schemeClr val="tx1"/>
            </a:solidFill>
            <a:round/>
            <a:headEnd/>
            <a:tailEnd/>
          </a:ln>
        </p:spPr>
        <p:txBody>
          <a:bodyPr wrap="none" anchor="ctr"/>
          <a:lstStyle/>
          <a:p>
            <a:endParaRPr lang="ru-RU"/>
          </a:p>
        </p:txBody>
      </p:sp>
      <p:sp>
        <p:nvSpPr>
          <p:cNvPr id="13399" name="Text Box 87"/>
          <p:cNvSpPr txBox="1">
            <a:spLocks noChangeArrowheads="1"/>
          </p:cNvSpPr>
          <p:nvPr/>
        </p:nvSpPr>
        <p:spPr bwMode="auto">
          <a:xfrm>
            <a:off x="4643438" y="5589588"/>
            <a:ext cx="1441450" cy="830997"/>
          </a:xfrm>
          <a:prstGeom prst="rect">
            <a:avLst/>
          </a:prstGeom>
          <a:noFill/>
          <a:ln w="9525">
            <a:noFill/>
            <a:miter lim="800000"/>
            <a:headEnd/>
            <a:tailEnd/>
          </a:ln>
        </p:spPr>
        <p:txBody>
          <a:bodyPr>
            <a:spAutoFit/>
          </a:bodyPr>
          <a:lstStyle/>
          <a:p>
            <a:pPr algn="ctr"/>
            <a:r>
              <a:rPr lang="ru-RU" sz="1600" b="1" dirty="0" err="1" smtClean="0">
                <a:latin typeface="Arial Narrow" pitchFamily="34" charset="0"/>
              </a:rPr>
              <a:t>Шарнирли</a:t>
            </a:r>
            <a:endParaRPr lang="ru-RU" sz="1600" b="1" dirty="0">
              <a:latin typeface="Arial Narrow" pitchFamily="34" charset="0"/>
            </a:endParaRPr>
          </a:p>
          <a:p>
            <a:pPr algn="ctr"/>
            <a:r>
              <a:rPr lang="ru-RU" sz="1600" b="1" dirty="0" err="1" smtClean="0">
                <a:latin typeface="Arial Narrow" pitchFamily="34" charset="0"/>
              </a:rPr>
              <a:t>қўзғалмас таянч</a:t>
            </a:r>
            <a:endParaRPr lang="ru-RU" sz="1600" b="1" dirty="0">
              <a:latin typeface="Arial Narrow" pitchFamily="34" charset="0"/>
            </a:endParaRPr>
          </a:p>
        </p:txBody>
      </p:sp>
      <p:sp>
        <p:nvSpPr>
          <p:cNvPr id="13400" name="Text Box 88"/>
          <p:cNvSpPr txBox="1">
            <a:spLocks noChangeArrowheads="1"/>
          </p:cNvSpPr>
          <p:nvPr/>
        </p:nvSpPr>
        <p:spPr bwMode="auto">
          <a:xfrm>
            <a:off x="6802958" y="5589588"/>
            <a:ext cx="1441450" cy="830997"/>
          </a:xfrm>
          <a:prstGeom prst="rect">
            <a:avLst/>
          </a:prstGeom>
          <a:noFill/>
          <a:ln w="9525">
            <a:noFill/>
            <a:miter lim="800000"/>
            <a:headEnd/>
            <a:tailEnd/>
          </a:ln>
        </p:spPr>
        <p:txBody>
          <a:bodyPr>
            <a:spAutoFit/>
          </a:bodyPr>
          <a:lstStyle/>
          <a:p>
            <a:pPr algn="ctr"/>
            <a:r>
              <a:rPr lang="ru-RU" sz="1600" b="1" dirty="0" err="1" smtClean="0">
                <a:latin typeface="Arial Narrow" pitchFamily="34" charset="0"/>
              </a:rPr>
              <a:t>Шарнирли</a:t>
            </a:r>
            <a:r>
              <a:rPr lang="ru-RU" sz="1600" b="1" dirty="0" smtClean="0">
                <a:latin typeface="Arial Narrow" pitchFamily="34" charset="0"/>
              </a:rPr>
              <a:t> </a:t>
            </a:r>
            <a:r>
              <a:rPr lang="ru-RU" sz="1600" b="1" dirty="0" err="1" smtClean="0">
                <a:latin typeface="Arial Narrow" pitchFamily="34" charset="0"/>
              </a:rPr>
              <a:t>қўзғалувчан</a:t>
            </a:r>
            <a:endParaRPr lang="ru-RU" sz="1600" b="1" dirty="0" smtClean="0">
              <a:latin typeface="Arial Narrow" pitchFamily="34" charset="0"/>
            </a:endParaRPr>
          </a:p>
          <a:p>
            <a:pPr algn="ctr"/>
            <a:r>
              <a:rPr lang="uz-Cyrl-UZ" sz="1600" b="1" dirty="0" smtClean="0">
                <a:latin typeface="Arial Narrow" pitchFamily="34" charset="0"/>
              </a:rPr>
              <a:t>таянч</a:t>
            </a:r>
            <a:endParaRPr lang="ru-RU" sz="1600" b="1" dirty="0">
              <a:latin typeface="Arial Narrow" pitchFamily="34" charset="0"/>
            </a:endParaRPr>
          </a:p>
        </p:txBody>
      </p:sp>
      <p:sp>
        <p:nvSpPr>
          <p:cNvPr id="18511" name="Rectangle 90"/>
          <p:cNvSpPr>
            <a:spLocks noChangeArrowheads="1"/>
          </p:cNvSpPr>
          <p:nvPr/>
        </p:nvSpPr>
        <p:spPr bwMode="auto">
          <a:xfrm>
            <a:off x="179388" y="217488"/>
            <a:ext cx="8785225" cy="6481762"/>
          </a:xfrm>
          <a:prstGeom prst="rect">
            <a:avLst/>
          </a:prstGeom>
          <a:noFill/>
          <a:ln w="76200" cmpd="tri">
            <a:solidFill>
              <a:srgbClr val="A50021"/>
            </a:solid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blinds(horizontal)">
                                      <p:cBhvr>
                                        <p:cTn id="7" dur="1000"/>
                                        <p:tgtEl>
                                          <p:spTgt spid="1331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3327"/>
                                        </p:tgtEl>
                                        <p:attrNameLst>
                                          <p:attrName>style.visibility</p:attrName>
                                        </p:attrNameLst>
                                      </p:cBhvr>
                                      <p:to>
                                        <p:strVal val="visible"/>
                                      </p:to>
                                    </p:set>
                                    <p:anim calcmode="lin" valueType="num">
                                      <p:cBhvr>
                                        <p:cTn id="12" dur="1000" fill="hold"/>
                                        <p:tgtEl>
                                          <p:spTgt spid="13327"/>
                                        </p:tgtEl>
                                        <p:attrNameLst>
                                          <p:attrName>ppt_w</p:attrName>
                                        </p:attrNameLst>
                                      </p:cBhvr>
                                      <p:tavLst>
                                        <p:tav tm="0">
                                          <p:val>
                                            <p:strVal val="#ppt_w*0.70"/>
                                          </p:val>
                                        </p:tav>
                                        <p:tav tm="100000">
                                          <p:val>
                                            <p:strVal val="#ppt_w"/>
                                          </p:val>
                                        </p:tav>
                                      </p:tavLst>
                                    </p:anim>
                                    <p:anim calcmode="lin" valueType="num">
                                      <p:cBhvr>
                                        <p:cTn id="13" dur="1000" fill="hold"/>
                                        <p:tgtEl>
                                          <p:spTgt spid="13327"/>
                                        </p:tgtEl>
                                        <p:attrNameLst>
                                          <p:attrName>ppt_h</p:attrName>
                                        </p:attrNameLst>
                                      </p:cBhvr>
                                      <p:tavLst>
                                        <p:tav tm="0">
                                          <p:val>
                                            <p:strVal val="#ppt_h"/>
                                          </p:val>
                                        </p:tav>
                                        <p:tav tm="100000">
                                          <p:val>
                                            <p:strVal val="#ppt_h"/>
                                          </p:val>
                                        </p:tav>
                                      </p:tavLst>
                                    </p:anim>
                                    <p:animEffect transition="in" filter="fade">
                                      <p:cBhvr>
                                        <p:cTn id="14" dur="1000"/>
                                        <p:tgtEl>
                                          <p:spTgt spid="13327"/>
                                        </p:tgtEl>
                                      </p:cBhvr>
                                    </p:animEffect>
                                  </p:childTnLst>
                                </p:cTn>
                              </p:par>
                            </p:childTnLst>
                          </p:cTn>
                        </p:par>
                        <p:par>
                          <p:cTn id="15" fill="hold">
                            <p:stCondLst>
                              <p:cond delay="1000"/>
                            </p:stCondLst>
                            <p:childTnLst>
                              <p:par>
                                <p:cTn id="16" presetID="4" presetClass="entr" presetSubtype="32" fill="hold" grpId="0" nodeType="afterEffect">
                                  <p:stCondLst>
                                    <p:cond delay="0"/>
                                  </p:stCondLst>
                                  <p:childTnLst>
                                    <p:set>
                                      <p:cBhvr>
                                        <p:cTn id="17" dur="1" fill="hold">
                                          <p:stCondLst>
                                            <p:cond delay="0"/>
                                          </p:stCondLst>
                                        </p:cTn>
                                        <p:tgtEl>
                                          <p:spTgt spid="13321"/>
                                        </p:tgtEl>
                                        <p:attrNameLst>
                                          <p:attrName>style.visibility</p:attrName>
                                        </p:attrNameLst>
                                      </p:cBhvr>
                                      <p:to>
                                        <p:strVal val="visible"/>
                                      </p:to>
                                    </p:set>
                                    <p:animEffect transition="in" filter="box(out)">
                                      <p:cBhvr>
                                        <p:cTn id="18" dur="1000"/>
                                        <p:tgtEl>
                                          <p:spTgt spid="13321"/>
                                        </p:tgtEl>
                                      </p:cBhvr>
                                    </p:animEffect>
                                  </p:childTnLst>
                                </p:cTn>
                              </p:par>
                              <p:par>
                                <p:cTn id="19" presetID="4" presetClass="entr" presetSubtype="32" fill="hold" grpId="0" nodeType="withEffect">
                                  <p:stCondLst>
                                    <p:cond delay="0"/>
                                  </p:stCondLst>
                                  <p:childTnLst>
                                    <p:set>
                                      <p:cBhvr>
                                        <p:cTn id="20" dur="1" fill="hold">
                                          <p:stCondLst>
                                            <p:cond delay="0"/>
                                          </p:stCondLst>
                                        </p:cTn>
                                        <p:tgtEl>
                                          <p:spTgt spid="13326"/>
                                        </p:tgtEl>
                                        <p:attrNameLst>
                                          <p:attrName>style.visibility</p:attrName>
                                        </p:attrNameLst>
                                      </p:cBhvr>
                                      <p:to>
                                        <p:strVal val="visible"/>
                                      </p:to>
                                    </p:set>
                                    <p:animEffect transition="in" filter="box(out)">
                                      <p:cBhvr>
                                        <p:cTn id="21" dur="1000"/>
                                        <p:tgtEl>
                                          <p:spTgt spid="13326"/>
                                        </p:tgtEl>
                                      </p:cBhvr>
                                    </p:animEffect>
                                  </p:childTnLst>
                                </p:cTn>
                              </p:par>
                            </p:childTnLst>
                          </p:cTn>
                        </p:par>
                        <p:par>
                          <p:cTn id="22" fill="hold">
                            <p:stCondLst>
                              <p:cond delay="2000"/>
                            </p:stCondLst>
                            <p:childTnLst>
                              <p:par>
                                <p:cTn id="23" presetID="4" presetClass="entr" presetSubtype="32" fill="hold" grpId="0" nodeType="afterEffect">
                                  <p:stCondLst>
                                    <p:cond delay="0"/>
                                  </p:stCondLst>
                                  <p:childTnLst>
                                    <p:set>
                                      <p:cBhvr>
                                        <p:cTn id="24" dur="1" fill="hold">
                                          <p:stCondLst>
                                            <p:cond delay="0"/>
                                          </p:stCondLst>
                                        </p:cTn>
                                        <p:tgtEl>
                                          <p:spTgt spid="13324"/>
                                        </p:tgtEl>
                                        <p:attrNameLst>
                                          <p:attrName>style.visibility</p:attrName>
                                        </p:attrNameLst>
                                      </p:cBhvr>
                                      <p:to>
                                        <p:strVal val="visible"/>
                                      </p:to>
                                    </p:set>
                                    <p:animEffect transition="in" filter="box(out)">
                                      <p:cBhvr>
                                        <p:cTn id="25" dur="1000"/>
                                        <p:tgtEl>
                                          <p:spTgt spid="13324"/>
                                        </p:tgtEl>
                                      </p:cBhvr>
                                    </p:animEffect>
                                  </p:childTnLst>
                                </p:cTn>
                              </p:par>
                              <p:par>
                                <p:cTn id="26" presetID="4" presetClass="entr" presetSubtype="32" fill="hold" grpId="0" nodeType="withEffect">
                                  <p:stCondLst>
                                    <p:cond delay="0"/>
                                  </p:stCondLst>
                                  <p:childTnLst>
                                    <p:set>
                                      <p:cBhvr>
                                        <p:cTn id="27" dur="1" fill="hold">
                                          <p:stCondLst>
                                            <p:cond delay="0"/>
                                          </p:stCondLst>
                                        </p:cTn>
                                        <p:tgtEl>
                                          <p:spTgt spid="13325"/>
                                        </p:tgtEl>
                                        <p:attrNameLst>
                                          <p:attrName>style.visibility</p:attrName>
                                        </p:attrNameLst>
                                      </p:cBhvr>
                                      <p:to>
                                        <p:strVal val="visible"/>
                                      </p:to>
                                    </p:set>
                                    <p:animEffect transition="in" filter="box(out)">
                                      <p:cBhvr>
                                        <p:cTn id="28" dur="1000"/>
                                        <p:tgtEl>
                                          <p:spTgt spid="13325"/>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3330"/>
                                        </p:tgtEl>
                                        <p:attrNameLst>
                                          <p:attrName>style.visibility</p:attrName>
                                        </p:attrNameLst>
                                      </p:cBhvr>
                                      <p:to>
                                        <p:strVal val="visible"/>
                                      </p:to>
                                    </p:set>
                                    <p:anim calcmode="lin" valueType="num">
                                      <p:cBhvr>
                                        <p:cTn id="33" dur="1000" fill="hold"/>
                                        <p:tgtEl>
                                          <p:spTgt spid="13330"/>
                                        </p:tgtEl>
                                        <p:attrNameLst>
                                          <p:attrName>ppt_w</p:attrName>
                                        </p:attrNameLst>
                                      </p:cBhvr>
                                      <p:tavLst>
                                        <p:tav tm="0">
                                          <p:val>
                                            <p:strVal val="#ppt_w*0.70"/>
                                          </p:val>
                                        </p:tav>
                                        <p:tav tm="100000">
                                          <p:val>
                                            <p:strVal val="#ppt_w"/>
                                          </p:val>
                                        </p:tav>
                                      </p:tavLst>
                                    </p:anim>
                                    <p:anim calcmode="lin" valueType="num">
                                      <p:cBhvr>
                                        <p:cTn id="34" dur="1000" fill="hold"/>
                                        <p:tgtEl>
                                          <p:spTgt spid="13330"/>
                                        </p:tgtEl>
                                        <p:attrNameLst>
                                          <p:attrName>ppt_h</p:attrName>
                                        </p:attrNameLst>
                                      </p:cBhvr>
                                      <p:tavLst>
                                        <p:tav tm="0">
                                          <p:val>
                                            <p:strVal val="#ppt_h"/>
                                          </p:val>
                                        </p:tav>
                                        <p:tav tm="100000">
                                          <p:val>
                                            <p:strVal val="#ppt_h"/>
                                          </p:val>
                                        </p:tav>
                                      </p:tavLst>
                                    </p:anim>
                                    <p:animEffect transition="in" filter="fade">
                                      <p:cBhvr>
                                        <p:cTn id="35" dur="1000"/>
                                        <p:tgtEl>
                                          <p:spTgt spid="13330"/>
                                        </p:tgtEl>
                                      </p:cBhvr>
                                    </p:animEffect>
                                  </p:childTnLst>
                                </p:cTn>
                              </p:par>
                            </p:childTnLst>
                          </p:cTn>
                        </p:par>
                        <p:par>
                          <p:cTn id="36" fill="hold">
                            <p:stCondLst>
                              <p:cond delay="1000"/>
                            </p:stCondLst>
                            <p:childTnLst>
                              <p:par>
                                <p:cTn id="37" presetID="4" presetClass="entr" presetSubtype="32" fill="hold" grpId="0" nodeType="afterEffect">
                                  <p:stCondLst>
                                    <p:cond delay="0"/>
                                  </p:stCondLst>
                                  <p:childTnLst>
                                    <p:set>
                                      <p:cBhvr>
                                        <p:cTn id="38" dur="1" fill="hold">
                                          <p:stCondLst>
                                            <p:cond delay="0"/>
                                          </p:stCondLst>
                                        </p:cTn>
                                        <p:tgtEl>
                                          <p:spTgt spid="13328"/>
                                        </p:tgtEl>
                                        <p:attrNameLst>
                                          <p:attrName>style.visibility</p:attrName>
                                        </p:attrNameLst>
                                      </p:cBhvr>
                                      <p:to>
                                        <p:strVal val="visible"/>
                                      </p:to>
                                    </p:set>
                                    <p:animEffect transition="in" filter="box(out)">
                                      <p:cBhvr>
                                        <p:cTn id="39" dur="1000"/>
                                        <p:tgtEl>
                                          <p:spTgt spid="13328"/>
                                        </p:tgtEl>
                                      </p:cBhvr>
                                    </p:animEffect>
                                  </p:childTnLst>
                                </p:cTn>
                              </p:par>
                              <p:par>
                                <p:cTn id="40" presetID="4" presetClass="entr" presetSubtype="32" fill="hold" grpId="0" nodeType="withEffect">
                                  <p:stCondLst>
                                    <p:cond delay="0"/>
                                  </p:stCondLst>
                                  <p:childTnLst>
                                    <p:set>
                                      <p:cBhvr>
                                        <p:cTn id="41" dur="1" fill="hold">
                                          <p:stCondLst>
                                            <p:cond delay="0"/>
                                          </p:stCondLst>
                                        </p:cTn>
                                        <p:tgtEl>
                                          <p:spTgt spid="13329"/>
                                        </p:tgtEl>
                                        <p:attrNameLst>
                                          <p:attrName>style.visibility</p:attrName>
                                        </p:attrNameLst>
                                      </p:cBhvr>
                                      <p:to>
                                        <p:strVal val="visible"/>
                                      </p:to>
                                    </p:set>
                                    <p:animEffect transition="in" filter="box(out)">
                                      <p:cBhvr>
                                        <p:cTn id="42" dur="1000"/>
                                        <p:tgtEl>
                                          <p:spTgt spid="1332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3344"/>
                                        </p:tgtEl>
                                        <p:attrNameLst>
                                          <p:attrName>style.visibility</p:attrName>
                                        </p:attrNameLst>
                                      </p:cBhvr>
                                      <p:to>
                                        <p:strVal val="visible"/>
                                      </p:to>
                                    </p:set>
                                    <p:animEffect transition="in" filter="blinds(horizontal)">
                                      <p:cBhvr>
                                        <p:cTn id="47" dur="500"/>
                                        <p:tgtEl>
                                          <p:spTgt spid="13344"/>
                                        </p:tgtEl>
                                      </p:cBhvr>
                                    </p:animEffect>
                                  </p:childTnLst>
                                </p:cTn>
                              </p:par>
                            </p:childTnLst>
                          </p:cTn>
                        </p:par>
                        <p:par>
                          <p:cTn id="48" fill="hold">
                            <p:stCondLst>
                              <p:cond delay="500"/>
                            </p:stCondLst>
                            <p:childTnLst>
                              <p:par>
                                <p:cTn id="49" presetID="55" presetClass="entr" presetSubtype="0" fill="hold" grpId="0" nodeType="afterEffect">
                                  <p:stCondLst>
                                    <p:cond delay="0"/>
                                  </p:stCondLst>
                                  <p:childTnLst>
                                    <p:set>
                                      <p:cBhvr>
                                        <p:cTn id="50" dur="1" fill="hold">
                                          <p:stCondLst>
                                            <p:cond delay="0"/>
                                          </p:stCondLst>
                                        </p:cTn>
                                        <p:tgtEl>
                                          <p:spTgt spid="13345"/>
                                        </p:tgtEl>
                                        <p:attrNameLst>
                                          <p:attrName>style.visibility</p:attrName>
                                        </p:attrNameLst>
                                      </p:cBhvr>
                                      <p:to>
                                        <p:strVal val="visible"/>
                                      </p:to>
                                    </p:set>
                                    <p:anim calcmode="lin" valueType="num">
                                      <p:cBhvr>
                                        <p:cTn id="51" dur="1000" fill="hold"/>
                                        <p:tgtEl>
                                          <p:spTgt spid="13345"/>
                                        </p:tgtEl>
                                        <p:attrNameLst>
                                          <p:attrName>ppt_w</p:attrName>
                                        </p:attrNameLst>
                                      </p:cBhvr>
                                      <p:tavLst>
                                        <p:tav tm="0">
                                          <p:val>
                                            <p:strVal val="#ppt_w*0.70"/>
                                          </p:val>
                                        </p:tav>
                                        <p:tav tm="100000">
                                          <p:val>
                                            <p:strVal val="#ppt_w"/>
                                          </p:val>
                                        </p:tav>
                                      </p:tavLst>
                                    </p:anim>
                                    <p:anim calcmode="lin" valueType="num">
                                      <p:cBhvr>
                                        <p:cTn id="52" dur="1000" fill="hold"/>
                                        <p:tgtEl>
                                          <p:spTgt spid="13345"/>
                                        </p:tgtEl>
                                        <p:attrNameLst>
                                          <p:attrName>ppt_h</p:attrName>
                                        </p:attrNameLst>
                                      </p:cBhvr>
                                      <p:tavLst>
                                        <p:tav tm="0">
                                          <p:val>
                                            <p:strVal val="#ppt_h"/>
                                          </p:val>
                                        </p:tav>
                                        <p:tav tm="100000">
                                          <p:val>
                                            <p:strVal val="#ppt_h"/>
                                          </p:val>
                                        </p:tav>
                                      </p:tavLst>
                                    </p:anim>
                                    <p:animEffect transition="in" filter="fade">
                                      <p:cBhvr>
                                        <p:cTn id="53" dur="1000"/>
                                        <p:tgtEl>
                                          <p:spTgt spid="13345"/>
                                        </p:tgtEl>
                                      </p:cBhvr>
                                    </p:animEffect>
                                  </p:childTnLst>
                                </p:cTn>
                              </p:par>
                            </p:childTnLst>
                          </p:cTn>
                        </p:par>
                        <p:par>
                          <p:cTn id="54" fill="hold">
                            <p:stCondLst>
                              <p:cond delay="1500"/>
                            </p:stCondLst>
                            <p:childTnLst>
                              <p:par>
                                <p:cTn id="55" presetID="47" presetClass="entr" presetSubtype="0" fill="hold" grpId="0" nodeType="afterEffect">
                                  <p:stCondLst>
                                    <p:cond delay="0"/>
                                  </p:stCondLst>
                                  <p:childTnLst>
                                    <p:set>
                                      <p:cBhvr>
                                        <p:cTn id="56" dur="1" fill="hold">
                                          <p:stCondLst>
                                            <p:cond delay="0"/>
                                          </p:stCondLst>
                                        </p:cTn>
                                        <p:tgtEl>
                                          <p:spTgt spid="13347"/>
                                        </p:tgtEl>
                                        <p:attrNameLst>
                                          <p:attrName>style.visibility</p:attrName>
                                        </p:attrNameLst>
                                      </p:cBhvr>
                                      <p:to>
                                        <p:strVal val="visible"/>
                                      </p:to>
                                    </p:set>
                                    <p:animEffect transition="in" filter="fade">
                                      <p:cBhvr>
                                        <p:cTn id="57" dur="1000"/>
                                        <p:tgtEl>
                                          <p:spTgt spid="13347"/>
                                        </p:tgtEl>
                                      </p:cBhvr>
                                    </p:animEffect>
                                    <p:anim calcmode="lin" valueType="num">
                                      <p:cBhvr>
                                        <p:cTn id="58" dur="1000" fill="hold"/>
                                        <p:tgtEl>
                                          <p:spTgt spid="13347"/>
                                        </p:tgtEl>
                                        <p:attrNameLst>
                                          <p:attrName>ppt_x</p:attrName>
                                        </p:attrNameLst>
                                      </p:cBhvr>
                                      <p:tavLst>
                                        <p:tav tm="0">
                                          <p:val>
                                            <p:strVal val="#ppt_x"/>
                                          </p:val>
                                        </p:tav>
                                        <p:tav tm="100000">
                                          <p:val>
                                            <p:strVal val="#ppt_x"/>
                                          </p:val>
                                        </p:tav>
                                      </p:tavLst>
                                    </p:anim>
                                    <p:anim calcmode="lin" valueType="num">
                                      <p:cBhvr>
                                        <p:cTn id="59" dur="1000" fill="hold"/>
                                        <p:tgtEl>
                                          <p:spTgt spid="13347"/>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13349"/>
                                        </p:tgtEl>
                                        <p:attrNameLst>
                                          <p:attrName>style.visibility</p:attrName>
                                        </p:attrNameLst>
                                      </p:cBhvr>
                                      <p:to>
                                        <p:strVal val="visible"/>
                                      </p:to>
                                    </p:set>
                                    <p:animEffect transition="in" filter="fade">
                                      <p:cBhvr>
                                        <p:cTn id="62" dur="1000"/>
                                        <p:tgtEl>
                                          <p:spTgt spid="13349"/>
                                        </p:tgtEl>
                                      </p:cBhvr>
                                    </p:animEffect>
                                    <p:anim calcmode="lin" valueType="num">
                                      <p:cBhvr>
                                        <p:cTn id="63" dur="1000" fill="hold"/>
                                        <p:tgtEl>
                                          <p:spTgt spid="13349"/>
                                        </p:tgtEl>
                                        <p:attrNameLst>
                                          <p:attrName>ppt_x</p:attrName>
                                        </p:attrNameLst>
                                      </p:cBhvr>
                                      <p:tavLst>
                                        <p:tav tm="0">
                                          <p:val>
                                            <p:strVal val="#ppt_x"/>
                                          </p:val>
                                        </p:tav>
                                        <p:tav tm="100000">
                                          <p:val>
                                            <p:strVal val="#ppt_x"/>
                                          </p:val>
                                        </p:tav>
                                      </p:tavLst>
                                    </p:anim>
                                    <p:anim calcmode="lin" valueType="num">
                                      <p:cBhvr>
                                        <p:cTn id="64" dur="1000" fill="hold"/>
                                        <p:tgtEl>
                                          <p:spTgt spid="13349"/>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13350"/>
                                        </p:tgtEl>
                                        <p:attrNameLst>
                                          <p:attrName>style.visibility</p:attrName>
                                        </p:attrNameLst>
                                      </p:cBhvr>
                                      <p:to>
                                        <p:strVal val="visible"/>
                                      </p:to>
                                    </p:set>
                                    <p:animEffect transition="in" filter="fade">
                                      <p:cBhvr>
                                        <p:cTn id="67" dur="1000"/>
                                        <p:tgtEl>
                                          <p:spTgt spid="13350"/>
                                        </p:tgtEl>
                                      </p:cBhvr>
                                    </p:animEffect>
                                    <p:anim calcmode="lin" valueType="num">
                                      <p:cBhvr>
                                        <p:cTn id="68" dur="1000" fill="hold"/>
                                        <p:tgtEl>
                                          <p:spTgt spid="13350"/>
                                        </p:tgtEl>
                                        <p:attrNameLst>
                                          <p:attrName>ppt_x</p:attrName>
                                        </p:attrNameLst>
                                      </p:cBhvr>
                                      <p:tavLst>
                                        <p:tav tm="0">
                                          <p:val>
                                            <p:strVal val="#ppt_x"/>
                                          </p:val>
                                        </p:tav>
                                        <p:tav tm="100000">
                                          <p:val>
                                            <p:strVal val="#ppt_x"/>
                                          </p:val>
                                        </p:tav>
                                      </p:tavLst>
                                    </p:anim>
                                    <p:anim calcmode="lin" valueType="num">
                                      <p:cBhvr>
                                        <p:cTn id="69" dur="1000" fill="hold"/>
                                        <p:tgtEl>
                                          <p:spTgt spid="13350"/>
                                        </p:tgtEl>
                                        <p:attrNameLst>
                                          <p:attrName>ppt_y</p:attrName>
                                        </p:attrNameLst>
                                      </p:cBhvr>
                                      <p:tavLst>
                                        <p:tav tm="0">
                                          <p:val>
                                            <p:strVal val="#ppt_y-.1"/>
                                          </p:val>
                                        </p:tav>
                                        <p:tav tm="100000">
                                          <p:val>
                                            <p:strVal val="#ppt_y"/>
                                          </p:val>
                                        </p:tav>
                                      </p:tavLst>
                                    </p:anim>
                                  </p:childTnLst>
                                </p:cTn>
                              </p:par>
                              <p:par>
                                <p:cTn id="70" presetID="47" presetClass="entr" presetSubtype="0" fill="hold" grpId="0" nodeType="withEffect">
                                  <p:stCondLst>
                                    <p:cond delay="0"/>
                                  </p:stCondLst>
                                  <p:childTnLst>
                                    <p:set>
                                      <p:cBhvr>
                                        <p:cTn id="71" dur="1" fill="hold">
                                          <p:stCondLst>
                                            <p:cond delay="0"/>
                                          </p:stCondLst>
                                        </p:cTn>
                                        <p:tgtEl>
                                          <p:spTgt spid="13351"/>
                                        </p:tgtEl>
                                        <p:attrNameLst>
                                          <p:attrName>style.visibility</p:attrName>
                                        </p:attrNameLst>
                                      </p:cBhvr>
                                      <p:to>
                                        <p:strVal val="visible"/>
                                      </p:to>
                                    </p:set>
                                    <p:animEffect transition="in" filter="fade">
                                      <p:cBhvr>
                                        <p:cTn id="72" dur="1000"/>
                                        <p:tgtEl>
                                          <p:spTgt spid="13351"/>
                                        </p:tgtEl>
                                      </p:cBhvr>
                                    </p:animEffect>
                                    <p:anim calcmode="lin" valueType="num">
                                      <p:cBhvr>
                                        <p:cTn id="73" dur="1000" fill="hold"/>
                                        <p:tgtEl>
                                          <p:spTgt spid="13351"/>
                                        </p:tgtEl>
                                        <p:attrNameLst>
                                          <p:attrName>ppt_x</p:attrName>
                                        </p:attrNameLst>
                                      </p:cBhvr>
                                      <p:tavLst>
                                        <p:tav tm="0">
                                          <p:val>
                                            <p:strVal val="#ppt_x"/>
                                          </p:val>
                                        </p:tav>
                                        <p:tav tm="100000">
                                          <p:val>
                                            <p:strVal val="#ppt_x"/>
                                          </p:val>
                                        </p:tav>
                                      </p:tavLst>
                                    </p:anim>
                                    <p:anim calcmode="lin" valueType="num">
                                      <p:cBhvr>
                                        <p:cTn id="74" dur="1000" fill="hold"/>
                                        <p:tgtEl>
                                          <p:spTgt spid="13351"/>
                                        </p:tgtEl>
                                        <p:attrNameLst>
                                          <p:attrName>ppt_y</p:attrName>
                                        </p:attrNameLst>
                                      </p:cBhvr>
                                      <p:tavLst>
                                        <p:tav tm="0">
                                          <p:val>
                                            <p:strVal val="#ppt_y-.1"/>
                                          </p:val>
                                        </p:tav>
                                        <p:tav tm="100000">
                                          <p:val>
                                            <p:strVal val="#ppt_y"/>
                                          </p:val>
                                        </p:tav>
                                      </p:tavLst>
                                    </p:anim>
                                  </p:childTnLst>
                                </p:cTn>
                              </p:par>
                            </p:childTnLst>
                          </p:cTn>
                        </p:par>
                        <p:par>
                          <p:cTn id="75" fill="hold">
                            <p:stCondLst>
                              <p:cond delay="2500"/>
                            </p:stCondLst>
                            <p:childTnLst>
                              <p:par>
                                <p:cTn id="76" presetID="27" presetClass="entr" presetSubtype="0" fill="hold" grpId="0" nodeType="afterEffect">
                                  <p:stCondLst>
                                    <p:cond delay="0"/>
                                  </p:stCondLst>
                                  <p:iterate type="lt">
                                    <p:tmPct val="50000"/>
                                  </p:iterate>
                                  <p:childTnLst>
                                    <p:set>
                                      <p:cBhvr>
                                        <p:cTn id="77" dur="1" fill="hold">
                                          <p:stCondLst>
                                            <p:cond delay="0"/>
                                          </p:stCondLst>
                                        </p:cTn>
                                        <p:tgtEl>
                                          <p:spTgt spid="13371"/>
                                        </p:tgtEl>
                                        <p:attrNameLst>
                                          <p:attrName>style.visibility</p:attrName>
                                        </p:attrNameLst>
                                      </p:cBhvr>
                                      <p:to>
                                        <p:strVal val="visible"/>
                                      </p:to>
                                    </p:set>
                                    <p:anim calcmode="discrete" valueType="clr">
                                      <p:cBhvr override="childStyle">
                                        <p:cTn id="78" dur="80"/>
                                        <p:tgtEl>
                                          <p:spTgt spid="13371"/>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13371"/>
                                        </p:tgtEl>
                                        <p:attrNameLst>
                                          <p:attrName>fillcolor</p:attrName>
                                        </p:attrNameLst>
                                      </p:cBhvr>
                                      <p:tavLst>
                                        <p:tav tm="0">
                                          <p:val>
                                            <p:clrVal>
                                              <a:schemeClr val="accent2"/>
                                            </p:clrVal>
                                          </p:val>
                                        </p:tav>
                                        <p:tav tm="50000">
                                          <p:val>
                                            <p:clrVal>
                                              <a:schemeClr val="hlink"/>
                                            </p:clrVal>
                                          </p:val>
                                        </p:tav>
                                      </p:tavLst>
                                    </p:anim>
                                    <p:set>
                                      <p:cBhvr>
                                        <p:cTn id="80" dur="80"/>
                                        <p:tgtEl>
                                          <p:spTgt spid="13371"/>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55" presetClass="entr" presetSubtype="0" fill="hold" grpId="0" nodeType="clickEffect">
                                  <p:stCondLst>
                                    <p:cond delay="0"/>
                                  </p:stCondLst>
                                  <p:childTnLst>
                                    <p:set>
                                      <p:cBhvr>
                                        <p:cTn id="84" dur="1" fill="hold">
                                          <p:stCondLst>
                                            <p:cond delay="0"/>
                                          </p:stCondLst>
                                        </p:cTn>
                                        <p:tgtEl>
                                          <p:spTgt spid="13346"/>
                                        </p:tgtEl>
                                        <p:attrNameLst>
                                          <p:attrName>style.visibility</p:attrName>
                                        </p:attrNameLst>
                                      </p:cBhvr>
                                      <p:to>
                                        <p:strVal val="visible"/>
                                      </p:to>
                                    </p:set>
                                    <p:anim calcmode="lin" valueType="num">
                                      <p:cBhvr>
                                        <p:cTn id="85" dur="1000" fill="hold"/>
                                        <p:tgtEl>
                                          <p:spTgt spid="13346"/>
                                        </p:tgtEl>
                                        <p:attrNameLst>
                                          <p:attrName>ppt_w</p:attrName>
                                        </p:attrNameLst>
                                      </p:cBhvr>
                                      <p:tavLst>
                                        <p:tav tm="0">
                                          <p:val>
                                            <p:strVal val="#ppt_w*0.70"/>
                                          </p:val>
                                        </p:tav>
                                        <p:tav tm="100000">
                                          <p:val>
                                            <p:strVal val="#ppt_w"/>
                                          </p:val>
                                        </p:tav>
                                      </p:tavLst>
                                    </p:anim>
                                    <p:anim calcmode="lin" valueType="num">
                                      <p:cBhvr>
                                        <p:cTn id="86" dur="1000" fill="hold"/>
                                        <p:tgtEl>
                                          <p:spTgt spid="13346"/>
                                        </p:tgtEl>
                                        <p:attrNameLst>
                                          <p:attrName>ppt_h</p:attrName>
                                        </p:attrNameLst>
                                      </p:cBhvr>
                                      <p:tavLst>
                                        <p:tav tm="0">
                                          <p:val>
                                            <p:strVal val="#ppt_h"/>
                                          </p:val>
                                        </p:tav>
                                        <p:tav tm="100000">
                                          <p:val>
                                            <p:strVal val="#ppt_h"/>
                                          </p:val>
                                        </p:tav>
                                      </p:tavLst>
                                    </p:anim>
                                    <p:animEffect transition="in" filter="fade">
                                      <p:cBhvr>
                                        <p:cTn id="87" dur="1000"/>
                                        <p:tgtEl>
                                          <p:spTgt spid="13346"/>
                                        </p:tgtEl>
                                      </p:cBhvr>
                                    </p:animEffect>
                                  </p:childTnLst>
                                </p:cTn>
                              </p:par>
                            </p:childTnLst>
                          </p:cTn>
                        </p:par>
                        <p:par>
                          <p:cTn id="88" fill="hold">
                            <p:stCondLst>
                              <p:cond delay="1000"/>
                            </p:stCondLst>
                            <p:childTnLst>
                              <p:par>
                                <p:cTn id="89" presetID="47" presetClass="entr" presetSubtype="0" fill="hold" grpId="0" nodeType="afterEffect">
                                  <p:stCondLst>
                                    <p:cond delay="0"/>
                                  </p:stCondLst>
                                  <p:childTnLst>
                                    <p:set>
                                      <p:cBhvr>
                                        <p:cTn id="90" dur="1" fill="hold">
                                          <p:stCondLst>
                                            <p:cond delay="0"/>
                                          </p:stCondLst>
                                        </p:cTn>
                                        <p:tgtEl>
                                          <p:spTgt spid="13376"/>
                                        </p:tgtEl>
                                        <p:attrNameLst>
                                          <p:attrName>style.visibility</p:attrName>
                                        </p:attrNameLst>
                                      </p:cBhvr>
                                      <p:to>
                                        <p:strVal val="visible"/>
                                      </p:to>
                                    </p:set>
                                    <p:animEffect transition="in" filter="fade">
                                      <p:cBhvr>
                                        <p:cTn id="91" dur="1000"/>
                                        <p:tgtEl>
                                          <p:spTgt spid="13376"/>
                                        </p:tgtEl>
                                      </p:cBhvr>
                                    </p:animEffect>
                                    <p:anim calcmode="lin" valueType="num">
                                      <p:cBhvr>
                                        <p:cTn id="92" dur="1000" fill="hold"/>
                                        <p:tgtEl>
                                          <p:spTgt spid="13376"/>
                                        </p:tgtEl>
                                        <p:attrNameLst>
                                          <p:attrName>ppt_x</p:attrName>
                                        </p:attrNameLst>
                                      </p:cBhvr>
                                      <p:tavLst>
                                        <p:tav tm="0">
                                          <p:val>
                                            <p:strVal val="#ppt_x"/>
                                          </p:val>
                                        </p:tav>
                                        <p:tav tm="100000">
                                          <p:val>
                                            <p:strVal val="#ppt_x"/>
                                          </p:val>
                                        </p:tav>
                                      </p:tavLst>
                                    </p:anim>
                                    <p:anim calcmode="lin" valueType="num">
                                      <p:cBhvr>
                                        <p:cTn id="93" dur="1000" fill="hold"/>
                                        <p:tgtEl>
                                          <p:spTgt spid="13376"/>
                                        </p:tgtEl>
                                        <p:attrNameLst>
                                          <p:attrName>ppt_y</p:attrName>
                                        </p:attrNameLst>
                                      </p:cBhvr>
                                      <p:tavLst>
                                        <p:tav tm="0">
                                          <p:val>
                                            <p:strVal val="#ppt_y-.1"/>
                                          </p:val>
                                        </p:tav>
                                        <p:tav tm="100000">
                                          <p:val>
                                            <p:strVal val="#ppt_y"/>
                                          </p:val>
                                        </p:tav>
                                      </p:tavLst>
                                    </p:anim>
                                  </p:childTnLst>
                                </p:cTn>
                              </p:par>
                              <p:par>
                                <p:cTn id="94" presetID="47" presetClass="entr" presetSubtype="0" fill="hold" grpId="0" nodeType="withEffect">
                                  <p:stCondLst>
                                    <p:cond delay="0"/>
                                  </p:stCondLst>
                                  <p:childTnLst>
                                    <p:set>
                                      <p:cBhvr>
                                        <p:cTn id="95" dur="1" fill="hold">
                                          <p:stCondLst>
                                            <p:cond delay="0"/>
                                          </p:stCondLst>
                                        </p:cTn>
                                        <p:tgtEl>
                                          <p:spTgt spid="13377"/>
                                        </p:tgtEl>
                                        <p:attrNameLst>
                                          <p:attrName>style.visibility</p:attrName>
                                        </p:attrNameLst>
                                      </p:cBhvr>
                                      <p:to>
                                        <p:strVal val="visible"/>
                                      </p:to>
                                    </p:set>
                                    <p:animEffect transition="in" filter="fade">
                                      <p:cBhvr>
                                        <p:cTn id="96" dur="1000"/>
                                        <p:tgtEl>
                                          <p:spTgt spid="13377"/>
                                        </p:tgtEl>
                                      </p:cBhvr>
                                    </p:animEffect>
                                    <p:anim calcmode="lin" valueType="num">
                                      <p:cBhvr>
                                        <p:cTn id="97" dur="1000" fill="hold"/>
                                        <p:tgtEl>
                                          <p:spTgt spid="13377"/>
                                        </p:tgtEl>
                                        <p:attrNameLst>
                                          <p:attrName>ppt_x</p:attrName>
                                        </p:attrNameLst>
                                      </p:cBhvr>
                                      <p:tavLst>
                                        <p:tav tm="0">
                                          <p:val>
                                            <p:strVal val="#ppt_x"/>
                                          </p:val>
                                        </p:tav>
                                        <p:tav tm="100000">
                                          <p:val>
                                            <p:strVal val="#ppt_x"/>
                                          </p:val>
                                        </p:tav>
                                      </p:tavLst>
                                    </p:anim>
                                    <p:anim calcmode="lin" valueType="num">
                                      <p:cBhvr>
                                        <p:cTn id="98" dur="1000" fill="hold"/>
                                        <p:tgtEl>
                                          <p:spTgt spid="13377"/>
                                        </p:tgtEl>
                                        <p:attrNameLst>
                                          <p:attrName>ppt_y</p:attrName>
                                        </p:attrNameLst>
                                      </p:cBhvr>
                                      <p:tavLst>
                                        <p:tav tm="0">
                                          <p:val>
                                            <p:strVal val="#ppt_y-.1"/>
                                          </p:val>
                                        </p:tav>
                                        <p:tav tm="100000">
                                          <p:val>
                                            <p:strVal val="#ppt_y"/>
                                          </p:val>
                                        </p:tav>
                                      </p:tavLst>
                                    </p:anim>
                                  </p:childTnLst>
                                </p:cTn>
                              </p:par>
                              <p:par>
                                <p:cTn id="99" presetID="47" presetClass="entr" presetSubtype="0" fill="hold" grpId="0" nodeType="withEffect">
                                  <p:stCondLst>
                                    <p:cond delay="0"/>
                                  </p:stCondLst>
                                  <p:childTnLst>
                                    <p:set>
                                      <p:cBhvr>
                                        <p:cTn id="100" dur="1" fill="hold">
                                          <p:stCondLst>
                                            <p:cond delay="0"/>
                                          </p:stCondLst>
                                        </p:cTn>
                                        <p:tgtEl>
                                          <p:spTgt spid="13380"/>
                                        </p:tgtEl>
                                        <p:attrNameLst>
                                          <p:attrName>style.visibility</p:attrName>
                                        </p:attrNameLst>
                                      </p:cBhvr>
                                      <p:to>
                                        <p:strVal val="visible"/>
                                      </p:to>
                                    </p:set>
                                    <p:animEffect transition="in" filter="fade">
                                      <p:cBhvr>
                                        <p:cTn id="101" dur="1000"/>
                                        <p:tgtEl>
                                          <p:spTgt spid="13380"/>
                                        </p:tgtEl>
                                      </p:cBhvr>
                                    </p:animEffect>
                                    <p:anim calcmode="lin" valueType="num">
                                      <p:cBhvr>
                                        <p:cTn id="102" dur="1000" fill="hold"/>
                                        <p:tgtEl>
                                          <p:spTgt spid="13380"/>
                                        </p:tgtEl>
                                        <p:attrNameLst>
                                          <p:attrName>ppt_x</p:attrName>
                                        </p:attrNameLst>
                                      </p:cBhvr>
                                      <p:tavLst>
                                        <p:tav tm="0">
                                          <p:val>
                                            <p:strVal val="#ppt_x"/>
                                          </p:val>
                                        </p:tav>
                                        <p:tav tm="100000">
                                          <p:val>
                                            <p:strVal val="#ppt_x"/>
                                          </p:val>
                                        </p:tav>
                                      </p:tavLst>
                                    </p:anim>
                                    <p:anim calcmode="lin" valueType="num">
                                      <p:cBhvr>
                                        <p:cTn id="103" dur="1000" fill="hold"/>
                                        <p:tgtEl>
                                          <p:spTgt spid="13380"/>
                                        </p:tgtEl>
                                        <p:attrNameLst>
                                          <p:attrName>ppt_y</p:attrName>
                                        </p:attrNameLst>
                                      </p:cBhvr>
                                      <p:tavLst>
                                        <p:tav tm="0">
                                          <p:val>
                                            <p:strVal val="#ppt_y-.1"/>
                                          </p:val>
                                        </p:tav>
                                        <p:tav tm="100000">
                                          <p:val>
                                            <p:strVal val="#ppt_y"/>
                                          </p:val>
                                        </p:tav>
                                      </p:tavLst>
                                    </p:anim>
                                  </p:childTnLst>
                                </p:cTn>
                              </p:par>
                              <p:par>
                                <p:cTn id="104" presetID="47" presetClass="entr" presetSubtype="0" fill="hold" grpId="0" nodeType="withEffect">
                                  <p:stCondLst>
                                    <p:cond delay="0"/>
                                  </p:stCondLst>
                                  <p:childTnLst>
                                    <p:set>
                                      <p:cBhvr>
                                        <p:cTn id="105" dur="1" fill="hold">
                                          <p:stCondLst>
                                            <p:cond delay="0"/>
                                          </p:stCondLst>
                                        </p:cTn>
                                        <p:tgtEl>
                                          <p:spTgt spid="13383"/>
                                        </p:tgtEl>
                                        <p:attrNameLst>
                                          <p:attrName>style.visibility</p:attrName>
                                        </p:attrNameLst>
                                      </p:cBhvr>
                                      <p:to>
                                        <p:strVal val="visible"/>
                                      </p:to>
                                    </p:set>
                                    <p:animEffect transition="in" filter="fade">
                                      <p:cBhvr>
                                        <p:cTn id="106" dur="1000"/>
                                        <p:tgtEl>
                                          <p:spTgt spid="13383"/>
                                        </p:tgtEl>
                                      </p:cBhvr>
                                    </p:animEffect>
                                    <p:anim calcmode="lin" valueType="num">
                                      <p:cBhvr>
                                        <p:cTn id="107" dur="1000" fill="hold"/>
                                        <p:tgtEl>
                                          <p:spTgt spid="13383"/>
                                        </p:tgtEl>
                                        <p:attrNameLst>
                                          <p:attrName>ppt_x</p:attrName>
                                        </p:attrNameLst>
                                      </p:cBhvr>
                                      <p:tavLst>
                                        <p:tav tm="0">
                                          <p:val>
                                            <p:strVal val="#ppt_x"/>
                                          </p:val>
                                        </p:tav>
                                        <p:tav tm="100000">
                                          <p:val>
                                            <p:strVal val="#ppt_x"/>
                                          </p:val>
                                        </p:tav>
                                      </p:tavLst>
                                    </p:anim>
                                    <p:anim calcmode="lin" valueType="num">
                                      <p:cBhvr>
                                        <p:cTn id="108" dur="1000" fill="hold"/>
                                        <p:tgtEl>
                                          <p:spTgt spid="13383"/>
                                        </p:tgtEl>
                                        <p:attrNameLst>
                                          <p:attrName>ppt_y</p:attrName>
                                        </p:attrNameLst>
                                      </p:cBhvr>
                                      <p:tavLst>
                                        <p:tav tm="0">
                                          <p:val>
                                            <p:strVal val="#ppt_y-.1"/>
                                          </p:val>
                                        </p:tav>
                                        <p:tav tm="100000">
                                          <p:val>
                                            <p:strVal val="#ppt_y"/>
                                          </p:val>
                                        </p:tav>
                                      </p:tavLst>
                                    </p:anim>
                                  </p:childTnLst>
                                </p:cTn>
                              </p:par>
                              <p:par>
                                <p:cTn id="109" presetID="47" presetClass="entr" presetSubtype="0" fill="hold" grpId="0" nodeType="withEffect">
                                  <p:stCondLst>
                                    <p:cond delay="0"/>
                                  </p:stCondLst>
                                  <p:childTnLst>
                                    <p:set>
                                      <p:cBhvr>
                                        <p:cTn id="110" dur="1" fill="hold">
                                          <p:stCondLst>
                                            <p:cond delay="0"/>
                                          </p:stCondLst>
                                        </p:cTn>
                                        <p:tgtEl>
                                          <p:spTgt spid="13387"/>
                                        </p:tgtEl>
                                        <p:attrNameLst>
                                          <p:attrName>style.visibility</p:attrName>
                                        </p:attrNameLst>
                                      </p:cBhvr>
                                      <p:to>
                                        <p:strVal val="visible"/>
                                      </p:to>
                                    </p:set>
                                    <p:animEffect transition="in" filter="fade">
                                      <p:cBhvr>
                                        <p:cTn id="111" dur="1000"/>
                                        <p:tgtEl>
                                          <p:spTgt spid="13387"/>
                                        </p:tgtEl>
                                      </p:cBhvr>
                                    </p:animEffect>
                                    <p:anim calcmode="lin" valueType="num">
                                      <p:cBhvr>
                                        <p:cTn id="112" dur="1000" fill="hold"/>
                                        <p:tgtEl>
                                          <p:spTgt spid="13387"/>
                                        </p:tgtEl>
                                        <p:attrNameLst>
                                          <p:attrName>ppt_x</p:attrName>
                                        </p:attrNameLst>
                                      </p:cBhvr>
                                      <p:tavLst>
                                        <p:tav tm="0">
                                          <p:val>
                                            <p:strVal val="#ppt_x"/>
                                          </p:val>
                                        </p:tav>
                                        <p:tav tm="100000">
                                          <p:val>
                                            <p:strVal val="#ppt_x"/>
                                          </p:val>
                                        </p:tav>
                                      </p:tavLst>
                                    </p:anim>
                                    <p:anim calcmode="lin" valueType="num">
                                      <p:cBhvr>
                                        <p:cTn id="113" dur="1000" fill="hold"/>
                                        <p:tgtEl>
                                          <p:spTgt spid="13387"/>
                                        </p:tgtEl>
                                        <p:attrNameLst>
                                          <p:attrName>ppt_y</p:attrName>
                                        </p:attrNameLst>
                                      </p:cBhvr>
                                      <p:tavLst>
                                        <p:tav tm="0">
                                          <p:val>
                                            <p:strVal val="#ppt_y-.1"/>
                                          </p:val>
                                        </p:tav>
                                        <p:tav tm="100000">
                                          <p:val>
                                            <p:strVal val="#ppt_y"/>
                                          </p:val>
                                        </p:tav>
                                      </p:tavLst>
                                    </p:anim>
                                  </p:childTnLst>
                                </p:cTn>
                              </p:par>
                              <p:par>
                                <p:cTn id="114" presetID="47" presetClass="entr" presetSubtype="0" fill="hold" grpId="0" nodeType="withEffect">
                                  <p:stCondLst>
                                    <p:cond delay="0"/>
                                  </p:stCondLst>
                                  <p:childTnLst>
                                    <p:set>
                                      <p:cBhvr>
                                        <p:cTn id="115" dur="1" fill="hold">
                                          <p:stCondLst>
                                            <p:cond delay="0"/>
                                          </p:stCondLst>
                                        </p:cTn>
                                        <p:tgtEl>
                                          <p:spTgt spid="13388"/>
                                        </p:tgtEl>
                                        <p:attrNameLst>
                                          <p:attrName>style.visibility</p:attrName>
                                        </p:attrNameLst>
                                      </p:cBhvr>
                                      <p:to>
                                        <p:strVal val="visible"/>
                                      </p:to>
                                    </p:set>
                                    <p:animEffect transition="in" filter="fade">
                                      <p:cBhvr>
                                        <p:cTn id="116" dur="1000"/>
                                        <p:tgtEl>
                                          <p:spTgt spid="13388"/>
                                        </p:tgtEl>
                                      </p:cBhvr>
                                    </p:animEffect>
                                    <p:anim calcmode="lin" valueType="num">
                                      <p:cBhvr>
                                        <p:cTn id="117" dur="1000" fill="hold"/>
                                        <p:tgtEl>
                                          <p:spTgt spid="13388"/>
                                        </p:tgtEl>
                                        <p:attrNameLst>
                                          <p:attrName>ppt_x</p:attrName>
                                        </p:attrNameLst>
                                      </p:cBhvr>
                                      <p:tavLst>
                                        <p:tav tm="0">
                                          <p:val>
                                            <p:strVal val="#ppt_x"/>
                                          </p:val>
                                        </p:tav>
                                        <p:tav tm="100000">
                                          <p:val>
                                            <p:strVal val="#ppt_x"/>
                                          </p:val>
                                        </p:tav>
                                      </p:tavLst>
                                    </p:anim>
                                    <p:anim calcmode="lin" valueType="num">
                                      <p:cBhvr>
                                        <p:cTn id="118" dur="1000" fill="hold"/>
                                        <p:tgtEl>
                                          <p:spTgt spid="13388"/>
                                        </p:tgtEl>
                                        <p:attrNameLst>
                                          <p:attrName>ppt_y</p:attrName>
                                        </p:attrNameLst>
                                      </p:cBhvr>
                                      <p:tavLst>
                                        <p:tav tm="0">
                                          <p:val>
                                            <p:strVal val="#ppt_y-.1"/>
                                          </p:val>
                                        </p:tav>
                                        <p:tav tm="100000">
                                          <p:val>
                                            <p:strVal val="#ppt_y"/>
                                          </p:val>
                                        </p:tav>
                                      </p:tavLst>
                                    </p:anim>
                                  </p:childTnLst>
                                </p:cTn>
                              </p:par>
                              <p:par>
                                <p:cTn id="119" presetID="47" presetClass="entr" presetSubtype="0" fill="hold" grpId="0" nodeType="withEffect">
                                  <p:stCondLst>
                                    <p:cond delay="0"/>
                                  </p:stCondLst>
                                  <p:childTnLst>
                                    <p:set>
                                      <p:cBhvr>
                                        <p:cTn id="120" dur="1" fill="hold">
                                          <p:stCondLst>
                                            <p:cond delay="0"/>
                                          </p:stCondLst>
                                        </p:cTn>
                                        <p:tgtEl>
                                          <p:spTgt spid="13391"/>
                                        </p:tgtEl>
                                        <p:attrNameLst>
                                          <p:attrName>style.visibility</p:attrName>
                                        </p:attrNameLst>
                                      </p:cBhvr>
                                      <p:to>
                                        <p:strVal val="visible"/>
                                      </p:to>
                                    </p:set>
                                    <p:animEffect transition="in" filter="fade">
                                      <p:cBhvr>
                                        <p:cTn id="121" dur="1000"/>
                                        <p:tgtEl>
                                          <p:spTgt spid="13391"/>
                                        </p:tgtEl>
                                      </p:cBhvr>
                                    </p:animEffect>
                                    <p:anim calcmode="lin" valueType="num">
                                      <p:cBhvr>
                                        <p:cTn id="122" dur="1000" fill="hold"/>
                                        <p:tgtEl>
                                          <p:spTgt spid="13391"/>
                                        </p:tgtEl>
                                        <p:attrNameLst>
                                          <p:attrName>ppt_x</p:attrName>
                                        </p:attrNameLst>
                                      </p:cBhvr>
                                      <p:tavLst>
                                        <p:tav tm="0">
                                          <p:val>
                                            <p:strVal val="#ppt_x"/>
                                          </p:val>
                                        </p:tav>
                                        <p:tav tm="100000">
                                          <p:val>
                                            <p:strVal val="#ppt_x"/>
                                          </p:val>
                                        </p:tav>
                                      </p:tavLst>
                                    </p:anim>
                                    <p:anim calcmode="lin" valueType="num">
                                      <p:cBhvr>
                                        <p:cTn id="123" dur="1000" fill="hold"/>
                                        <p:tgtEl>
                                          <p:spTgt spid="13391"/>
                                        </p:tgtEl>
                                        <p:attrNameLst>
                                          <p:attrName>ppt_y</p:attrName>
                                        </p:attrNameLst>
                                      </p:cBhvr>
                                      <p:tavLst>
                                        <p:tav tm="0">
                                          <p:val>
                                            <p:strVal val="#ppt_y-.1"/>
                                          </p:val>
                                        </p:tav>
                                        <p:tav tm="100000">
                                          <p:val>
                                            <p:strVal val="#ppt_y"/>
                                          </p:val>
                                        </p:tav>
                                      </p:tavLst>
                                    </p:anim>
                                  </p:childTnLst>
                                </p:cTn>
                              </p:par>
                              <p:par>
                                <p:cTn id="124" presetID="47" presetClass="entr" presetSubtype="0" fill="hold" grpId="0" nodeType="withEffect">
                                  <p:stCondLst>
                                    <p:cond delay="0"/>
                                  </p:stCondLst>
                                  <p:childTnLst>
                                    <p:set>
                                      <p:cBhvr>
                                        <p:cTn id="125" dur="1" fill="hold">
                                          <p:stCondLst>
                                            <p:cond delay="0"/>
                                          </p:stCondLst>
                                        </p:cTn>
                                        <p:tgtEl>
                                          <p:spTgt spid="13392"/>
                                        </p:tgtEl>
                                        <p:attrNameLst>
                                          <p:attrName>style.visibility</p:attrName>
                                        </p:attrNameLst>
                                      </p:cBhvr>
                                      <p:to>
                                        <p:strVal val="visible"/>
                                      </p:to>
                                    </p:set>
                                    <p:animEffect transition="in" filter="fade">
                                      <p:cBhvr>
                                        <p:cTn id="126" dur="1000"/>
                                        <p:tgtEl>
                                          <p:spTgt spid="13392"/>
                                        </p:tgtEl>
                                      </p:cBhvr>
                                    </p:animEffect>
                                    <p:anim calcmode="lin" valueType="num">
                                      <p:cBhvr>
                                        <p:cTn id="127" dur="1000" fill="hold"/>
                                        <p:tgtEl>
                                          <p:spTgt spid="13392"/>
                                        </p:tgtEl>
                                        <p:attrNameLst>
                                          <p:attrName>ppt_x</p:attrName>
                                        </p:attrNameLst>
                                      </p:cBhvr>
                                      <p:tavLst>
                                        <p:tav tm="0">
                                          <p:val>
                                            <p:strVal val="#ppt_x"/>
                                          </p:val>
                                        </p:tav>
                                        <p:tav tm="100000">
                                          <p:val>
                                            <p:strVal val="#ppt_x"/>
                                          </p:val>
                                        </p:tav>
                                      </p:tavLst>
                                    </p:anim>
                                    <p:anim calcmode="lin" valueType="num">
                                      <p:cBhvr>
                                        <p:cTn id="128" dur="1000" fill="hold"/>
                                        <p:tgtEl>
                                          <p:spTgt spid="13392"/>
                                        </p:tgtEl>
                                        <p:attrNameLst>
                                          <p:attrName>ppt_y</p:attrName>
                                        </p:attrNameLst>
                                      </p:cBhvr>
                                      <p:tavLst>
                                        <p:tav tm="0">
                                          <p:val>
                                            <p:strVal val="#ppt_y-.1"/>
                                          </p:val>
                                        </p:tav>
                                        <p:tav tm="100000">
                                          <p:val>
                                            <p:strVal val="#ppt_y"/>
                                          </p:val>
                                        </p:tav>
                                      </p:tavLst>
                                    </p:anim>
                                  </p:childTnLst>
                                </p:cTn>
                              </p:par>
                              <p:par>
                                <p:cTn id="129" presetID="47" presetClass="entr" presetSubtype="0" fill="hold" grpId="0" nodeType="withEffect">
                                  <p:stCondLst>
                                    <p:cond delay="0"/>
                                  </p:stCondLst>
                                  <p:childTnLst>
                                    <p:set>
                                      <p:cBhvr>
                                        <p:cTn id="130" dur="1" fill="hold">
                                          <p:stCondLst>
                                            <p:cond delay="0"/>
                                          </p:stCondLst>
                                        </p:cTn>
                                        <p:tgtEl>
                                          <p:spTgt spid="13393"/>
                                        </p:tgtEl>
                                        <p:attrNameLst>
                                          <p:attrName>style.visibility</p:attrName>
                                        </p:attrNameLst>
                                      </p:cBhvr>
                                      <p:to>
                                        <p:strVal val="visible"/>
                                      </p:to>
                                    </p:set>
                                    <p:animEffect transition="in" filter="fade">
                                      <p:cBhvr>
                                        <p:cTn id="131" dur="1000"/>
                                        <p:tgtEl>
                                          <p:spTgt spid="13393"/>
                                        </p:tgtEl>
                                      </p:cBhvr>
                                    </p:animEffect>
                                    <p:anim calcmode="lin" valueType="num">
                                      <p:cBhvr>
                                        <p:cTn id="132" dur="1000" fill="hold"/>
                                        <p:tgtEl>
                                          <p:spTgt spid="13393"/>
                                        </p:tgtEl>
                                        <p:attrNameLst>
                                          <p:attrName>ppt_x</p:attrName>
                                        </p:attrNameLst>
                                      </p:cBhvr>
                                      <p:tavLst>
                                        <p:tav tm="0">
                                          <p:val>
                                            <p:strVal val="#ppt_x"/>
                                          </p:val>
                                        </p:tav>
                                        <p:tav tm="100000">
                                          <p:val>
                                            <p:strVal val="#ppt_x"/>
                                          </p:val>
                                        </p:tav>
                                      </p:tavLst>
                                    </p:anim>
                                    <p:anim calcmode="lin" valueType="num">
                                      <p:cBhvr>
                                        <p:cTn id="133" dur="1000" fill="hold"/>
                                        <p:tgtEl>
                                          <p:spTgt spid="13393"/>
                                        </p:tgtEl>
                                        <p:attrNameLst>
                                          <p:attrName>ppt_y</p:attrName>
                                        </p:attrNameLst>
                                      </p:cBhvr>
                                      <p:tavLst>
                                        <p:tav tm="0">
                                          <p:val>
                                            <p:strVal val="#ppt_y-.1"/>
                                          </p:val>
                                        </p:tav>
                                        <p:tav tm="100000">
                                          <p:val>
                                            <p:strVal val="#ppt_y"/>
                                          </p:val>
                                        </p:tav>
                                      </p:tavLst>
                                    </p:anim>
                                  </p:childTnLst>
                                </p:cTn>
                              </p:par>
                            </p:childTnLst>
                          </p:cTn>
                        </p:par>
                        <p:par>
                          <p:cTn id="134" fill="hold">
                            <p:stCondLst>
                              <p:cond delay="2000"/>
                            </p:stCondLst>
                            <p:childTnLst>
                              <p:par>
                                <p:cTn id="135" presetID="27" presetClass="entr" presetSubtype="0" fill="hold" grpId="0" nodeType="afterEffect">
                                  <p:stCondLst>
                                    <p:cond delay="0"/>
                                  </p:stCondLst>
                                  <p:iterate type="lt">
                                    <p:tmPct val="50000"/>
                                  </p:iterate>
                                  <p:childTnLst>
                                    <p:set>
                                      <p:cBhvr>
                                        <p:cTn id="136" dur="1" fill="hold">
                                          <p:stCondLst>
                                            <p:cond delay="0"/>
                                          </p:stCondLst>
                                        </p:cTn>
                                        <p:tgtEl>
                                          <p:spTgt spid="13399"/>
                                        </p:tgtEl>
                                        <p:attrNameLst>
                                          <p:attrName>style.visibility</p:attrName>
                                        </p:attrNameLst>
                                      </p:cBhvr>
                                      <p:to>
                                        <p:strVal val="visible"/>
                                      </p:to>
                                    </p:set>
                                    <p:anim calcmode="discrete" valueType="clr">
                                      <p:cBhvr override="childStyle">
                                        <p:cTn id="137" dur="80"/>
                                        <p:tgtEl>
                                          <p:spTgt spid="13399"/>
                                        </p:tgtEl>
                                        <p:attrNameLst>
                                          <p:attrName>style.color</p:attrName>
                                        </p:attrNameLst>
                                      </p:cBhvr>
                                      <p:tavLst>
                                        <p:tav tm="0">
                                          <p:val>
                                            <p:clrVal>
                                              <a:schemeClr val="accent2"/>
                                            </p:clrVal>
                                          </p:val>
                                        </p:tav>
                                        <p:tav tm="50000">
                                          <p:val>
                                            <p:clrVal>
                                              <a:schemeClr val="hlink"/>
                                            </p:clrVal>
                                          </p:val>
                                        </p:tav>
                                      </p:tavLst>
                                    </p:anim>
                                    <p:anim calcmode="discrete" valueType="clr">
                                      <p:cBhvr>
                                        <p:cTn id="138" dur="80"/>
                                        <p:tgtEl>
                                          <p:spTgt spid="13399"/>
                                        </p:tgtEl>
                                        <p:attrNameLst>
                                          <p:attrName>fillcolor</p:attrName>
                                        </p:attrNameLst>
                                      </p:cBhvr>
                                      <p:tavLst>
                                        <p:tav tm="0">
                                          <p:val>
                                            <p:clrVal>
                                              <a:schemeClr val="accent2"/>
                                            </p:clrVal>
                                          </p:val>
                                        </p:tav>
                                        <p:tav tm="50000">
                                          <p:val>
                                            <p:clrVal>
                                              <a:schemeClr val="hlink"/>
                                            </p:clrVal>
                                          </p:val>
                                        </p:tav>
                                      </p:tavLst>
                                    </p:anim>
                                    <p:set>
                                      <p:cBhvr>
                                        <p:cTn id="139" dur="80"/>
                                        <p:tgtEl>
                                          <p:spTgt spid="13399"/>
                                        </p:tgtEl>
                                        <p:attrNameLst>
                                          <p:attrName>fill.type</p:attrName>
                                        </p:attrNameLst>
                                      </p:cBhvr>
                                      <p:to>
                                        <p:strVal val="solid"/>
                                      </p:to>
                                    </p:set>
                                  </p:childTnLst>
                                </p:cTn>
                              </p:par>
                            </p:childTnLst>
                          </p:cTn>
                        </p:par>
                        <p:par>
                          <p:cTn id="140" fill="hold">
                            <p:stCondLst>
                              <p:cond delay="2920"/>
                            </p:stCondLst>
                            <p:childTnLst>
                              <p:par>
                                <p:cTn id="141" presetID="47" presetClass="entr" presetSubtype="0" fill="hold" grpId="0" nodeType="afterEffect">
                                  <p:stCondLst>
                                    <p:cond delay="0"/>
                                  </p:stCondLst>
                                  <p:childTnLst>
                                    <p:set>
                                      <p:cBhvr>
                                        <p:cTn id="142" dur="1" fill="hold">
                                          <p:stCondLst>
                                            <p:cond delay="0"/>
                                          </p:stCondLst>
                                        </p:cTn>
                                        <p:tgtEl>
                                          <p:spTgt spid="13374"/>
                                        </p:tgtEl>
                                        <p:attrNameLst>
                                          <p:attrName>style.visibility</p:attrName>
                                        </p:attrNameLst>
                                      </p:cBhvr>
                                      <p:to>
                                        <p:strVal val="visible"/>
                                      </p:to>
                                    </p:set>
                                    <p:animEffect transition="in" filter="fade">
                                      <p:cBhvr>
                                        <p:cTn id="143" dur="1000"/>
                                        <p:tgtEl>
                                          <p:spTgt spid="13374"/>
                                        </p:tgtEl>
                                      </p:cBhvr>
                                    </p:animEffect>
                                    <p:anim calcmode="lin" valueType="num">
                                      <p:cBhvr>
                                        <p:cTn id="144" dur="1000" fill="hold"/>
                                        <p:tgtEl>
                                          <p:spTgt spid="13374"/>
                                        </p:tgtEl>
                                        <p:attrNameLst>
                                          <p:attrName>ppt_x</p:attrName>
                                        </p:attrNameLst>
                                      </p:cBhvr>
                                      <p:tavLst>
                                        <p:tav tm="0">
                                          <p:val>
                                            <p:strVal val="#ppt_x"/>
                                          </p:val>
                                        </p:tav>
                                        <p:tav tm="100000">
                                          <p:val>
                                            <p:strVal val="#ppt_x"/>
                                          </p:val>
                                        </p:tav>
                                      </p:tavLst>
                                    </p:anim>
                                    <p:anim calcmode="lin" valueType="num">
                                      <p:cBhvr>
                                        <p:cTn id="145" dur="1000" fill="hold"/>
                                        <p:tgtEl>
                                          <p:spTgt spid="13374"/>
                                        </p:tgtEl>
                                        <p:attrNameLst>
                                          <p:attrName>ppt_y</p:attrName>
                                        </p:attrNameLst>
                                      </p:cBhvr>
                                      <p:tavLst>
                                        <p:tav tm="0">
                                          <p:val>
                                            <p:strVal val="#ppt_y-.1"/>
                                          </p:val>
                                        </p:tav>
                                        <p:tav tm="100000">
                                          <p:val>
                                            <p:strVal val="#ppt_y"/>
                                          </p:val>
                                        </p:tav>
                                      </p:tavLst>
                                    </p:anim>
                                  </p:childTnLst>
                                </p:cTn>
                              </p:par>
                              <p:par>
                                <p:cTn id="146" presetID="47" presetClass="entr" presetSubtype="0" fill="hold" grpId="0" nodeType="withEffect">
                                  <p:stCondLst>
                                    <p:cond delay="0"/>
                                  </p:stCondLst>
                                  <p:childTnLst>
                                    <p:set>
                                      <p:cBhvr>
                                        <p:cTn id="147" dur="1" fill="hold">
                                          <p:stCondLst>
                                            <p:cond delay="0"/>
                                          </p:stCondLst>
                                        </p:cTn>
                                        <p:tgtEl>
                                          <p:spTgt spid="13378"/>
                                        </p:tgtEl>
                                        <p:attrNameLst>
                                          <p:attrName>style.visibility</p:attrName>
                                        </p:attrNameLst>
                                      </p:cBhvr>
                                      <p:to>
                                        <p:strVal val="visible"/>
                                      </p:to>
                                    </p:set>
                                    <p:animEffect transition="in" filter="fade">
                                      <p:cBhvr>
                                        <p:cTn id="148" dur="1000"/>
                                        <p:tgtEl>
                                          <p:spTgt spid="13378"/>
                                        </p:tgtEl>
                                      </p:cBhvr>
                                    </p:animEffect>
                                    <p:anim calcmode="lin" valueType="num">
                                      <p:cBhvr>
                                        <p:cTn id="149" dur="1000" fill="hold"/>
                                        <p:tgtEl>
                                          <p:spTgt spid="13378"/>
                                        </p:tgtEl>
                                        <p:attrNameLst>
                                          <p:attrName>ppt_x</p:attrName>
                                        </p:attrNameLst>
                                      </p:cBhvr>
                                      <p:tavLst>
                                        <p:tav tm="0">
                                          <p:val>
                                            <p:strVal val="#ppt_x"/>
                                          </p:val>
                                        </p:tav>
                                        <p:tav tm="100000">
                                          <p:val>
                                            <p:strVal val="#ppt_x"/>
                                          </p:val>
                                        </p:tav>
                                      </p:tavLst>
                                    </p:anim>
                                    <p:anim calcmode="lin" valueType="num">
                                      <p:cBhvr>
                                        <p:cTn id="150" dur="1000" fill="hold"/>
                                        <p:tgtEl>
                                          <p:spTgt spid="13378"/>
                                        </p:tgtEl>
                                        <p:attrNameLst>
                                          <p:attrName>ppt_y</p:attrName>
                                        </p:attrNameLst>
                                      </p:cBhvr>
                                      <p:tavLst>
                                        <p:tav tm="0">
                                          <p:val>
                                            <p:strVal val="#ppt_y-.1"/>
                                          </p:val>
                                        </p:tav>
                                        <p:tav tm="100000">
                                          <p:val>
                                            <p:strVal val="#ppt_y"/>
                                          </p:val>
                                        </p:tav>
                                      </p:tavLst>
                                    </p:anim>
                                  </p:childTnLst>
                                </p:cTn>
                              </p:par>
                              <p:par>
                                <p:cTn id="151" presetID="47" presetClass="entr" presetSubtype="0" fill="hold" grpId="0" nodeType="withEffect">
                                  <p:stCondLst>
                                    <p:cond delay="0"/>
                                  </p:stCondLst>
                                  <p:childTnLst>
                                    <p:set>
                                      <p:cBhvr>
                                        <p:cTn id="152" dur="1" fill="hold">
                                          <p:stCondLst>
                                            <p:cond delay="0"/>
                                          </p:stCondLst>
                                        </p:cTn>
                                        <p:tgtEl>
                                          <p:spTgt spid="13381"/>
                                        </p:tgtEl>
                                        <p:attrNameLst>
                                          <p:attrName>style.visibility</p:attrName>
                                        </p:attrNameLst>
                                      </p:cBhvr>
                                      <p:to>
                                        <p:strVal val="visible"/>
                                      </p:to>
                                    </p:set>
                                    <p:animEffect transition="in" filter="fade">
                                      <p:cBhvr>
                                        <p:cTn id="153" dur="1000"/>
                                        <p:tgtEl>
                                          <p:spTgt spid="13381"/>
                                        </p:tgtEl>
                                      </p:cBhvr>
                                    </p:animEffect>
                                    <p:anim calcmode="lin" valueType="num">
                                      <p:cBhvr>
                                        <p:cTn id="154" dur="1000" fill="hold"/>
                                        <p:tgtEl>
                                          <p:spTgt spid="13381"/>
                                        </p:tgtEl>
                                        <p:attrNameLst>
                                          <p:attrName>ppt_x</p:attrName>
                                        </p:attrNameLst>
                                      </p:cBhvr>
                                      <p:tavLst>
                                        <p:tav tm="0">
                                          <p:val>
                                            <p:strVal val="#ppt_x"/>
                                          </p:val>
                                        </p:tav>
                                        <p:tav tm="100000">
                                          <p:val>
                                            <p:strVal val="#ppt_x"/>
                                          </p:val>
                                        </p:tav>
                                      </p:tavLst>
                                    </p:anim>
                                    <p:anim calcmode="lin" valueType="num">
                                      <p:cBhvr>
                                        <p:cTn id="155" dur="1000" fill="hold"/>
                                        <p:tgtEl>
                                          <p:spTgt spid="13381"/>
                                        </p:tgtEl>
                                        <p:attrNameLst>
                                          <p:attrName>ppt_y</p:attrName>
                                        </p:attrNameLst>
                                      </p:cBhvr>
                                      <p:tavLst>
                                        <p:tav tm="0">
                                          <p:val>
                                            <p:strVal val="#ppt_y-.1"/>
                                          </p:val>
                                        </p:tav>
                                        <p:tav tm="100000">
                                          <p:val>
                                            <p:strVal val="#ppt_y"/>
                                          </p:val>
                                        </p:tav>
                                      </p:tavLst>
                                    </p:anim>
                                  </p:childTnLst>
                                </p:cTn>
                              </p:par>
                              <p:par>
                                <p:cTn id="156" presetID="47" presetClass="entr" presetSubtype="0" fill="hold" grpId="0" nodeType="withEffect">
                                  <p:stCondLst>
                                    <p:cond delay="0"/>
                                  </p:stCondLst>
                                  <p:childTnLst>
                                    <p:set>
                                      <p:cBhvr>
                                        <p:cTn id="157" dur="1" fill="hold">
                                          <p:stCondLst>
                                            <p:cond delay="0"/>
                                          </p:stCondLst>
                                        </p:cTn>
                                        <p:tgtEl>
                                          <p:spTgt spid="13384"/>
                                        </p:tgtEl>
                                        <p:attrNameLst>
                                          <p:attrName>style.visibility</p:attrName>
                                        </p:attrNameLst>
                                      </p:cBhvr>
                                      <p:to>
                                        <p:strVal val="visible"/>
                                      </p:to>
                                    </p:set>
                                    <p:animEffect transition="in" filter="fade">
                                      <p:cBhvr>
                                        <p:cTn id="158" dur="1000"/>
                                        <p:tgtEl>
                                          <p:spTgt spid="13384"/>
                                        </p:tgtEl>
                                      </p:cBhvr>
                                    </p:animEffect>
                                    <p:anim calcmode="lin" valueType="num">
                                      <p:cBhvr>
                                        <p:cTn id="159" dur="1000" fill="hold"/>
                                        <p:tgtEl>
                                          <p:spTgt spid="13384"/>
                                        </p:tgtEl>
                                        <p:attrNameLst>
                                          <p:attrName>ppt_x</p:attrName>
                                        </p:attrNameLst>
                                      </p:cBhvr>
                                      <p:tavLst>
                                        <p:tav tm="0">
                                          <p:val>
                                            <p:strVal val="#ppt_x"/>
                                          </p:val>
                                        </p:tav>
                                        <p:tav tm="100000">
                                          <p:val>
                                            <p:strVal val="#ppt_x"/>
                                          </p:val>
                                        </p:tav>
                                      </p:tavLst>
                                    </p:anim>
                                    <p:anim calcmode="lin" valueType="num">
                                      <p:cBhvr>
                                        <p:cTn id="160" dur="1000" fill="hold"/>
                                        <p:tgtEl>
                                          <p:spTgt spid="13384"/>
                                        </p:tgtEl>
                                        <p:attrNameLst>
                                          <p:attrName>ppt_y</p:attrName>
                                        </p:attrNameLst>
                                      </p:cBhvr>
                                      <p:tavLst>
                                        <p:tav tm="0">
                                          <p:val>
                                            <p:strVal val="#ppt_y-.1"/>
                                          </p:val>
                                        </p:tav>
                                        <p:tav tm="100000">
                                          <p:val>
                                            <p:strVal val="#ppt_y"/>
                                          </p:val>
                                        </p:tav>
                                      </p:tavLst>
                                    </p:anim>
                                  </p:childTnLst>
                                </p:cTn>
                              </p:par>
                              <p:par>
                                <p:cTn id="161" presetID="47" presetClass="entr" presetSubtype="0" fill="hold" grpId="0" nodeType="withEffect">
                                  <p:stCondLst>
                                    <p:cond delay="0"/>
                                  </p:stCondLst>
                                  <p:childTnLst>
                                    <p:set>
                                      <p:cBhvr>
                                        <p:cTn id="162" dur="1" fill="hold">
                                          <p:stCondLst>
                                            <p:cond delay="0"/>
                                          </p:stCondLst>
                                        </p:cTn>
                                        <p:tgtEl>
                                          <p:spTgt spid="13386"/>
                                        </p:tgtEl>
                                        <p:attrNameLst>
                                          <p:attrName>style.visibility</p:attrName>
                                        </p:attrNameLst>
                                      </p:cBhvr>
                                      <p:to>
                                        <p:strVal val="visible"/>
                                      </p:to>
                                    </p:set>
                                    <p:animEffect transition="in" filter="fade">
                                      <p:cBhvr>
                                        <p:cTn id="163" dur="1000"/>
                                        <p:tgtEl>
                                          <p:spTgt spid="13386"/>
                                        </p:tgtEl>
                                      </p:cBhvr>
                                    </p:animEffect>
                                    <p:anim calcmode="lin" valueType="num">
                                      <p:cBhvr>
                                        <p:cTn id="164" dur="1000" fill="hold"/>
                                        <p:tgtEl>
                                          <p:spTgt spid="13386"/>
                                        </p:tgtEl>
                                        <p:attrNameLst>
                                          <p:attrName>ppt_x</p:attrName>
                                        </p:attrNameLst>
                                      </p:cBhvr>
                                      <p:tavLst>
                                        <p:tav tm="0">
                                          <p:val>
                                            <p:strVal val="#ppt_x"/>
                                          </p:val>
                                        </p:tav>
                                        <p:tav tm="100000">
                                          <p:val>
                                            <p:strVal val="#ppt_x"/>
                                          </p:val>
                                        </p:tav>
                                      </p:tavLst>
                                    </p:anim>
                                    <p:anim calcmode="lin" valueType="num">
                                      <p:cBhvr>
                                        <p:cTn id="165" dur="1000" fill="hold"/>
                                        <p:tgtEl>
                                          <p:spTgt spid="13386"/>
                                        </p:tgtEl>
                                        <p:attrNameLst>
                                          <p:attrName>ppt_y</p:attrName>
                                        </p:attrNameLst>
                                      </p:cBhvr>
                                      <p:tavLst>
                                        <p:tav tm="0">
                                          <p:val>
                                            <p:strVal val="#ppt_y-.1"/>
                                          </p:val>
                                        </p:tav>
                                        <p:tav tm="100000">
                                          <p:val>
                                            <p:strVal val="#ppt_y"/>
                                          </p:val>
                                        </p:tav>
                                      </p:tavLst>
                                    </p:anim>
                                  </p:childTnLst>
                                </p:cTn>
                              </p:par>
                              <p:par>
                                <p:cTn id="166" presetID="47" presetClass="entr" presetSubtype="0" fill="hold" grpId="0" nodeType="withEffect">
                                  <p:stCondLst>
                                    <p:cond delay="0"/>
                                  </p:stCondLst>
                                  <p:childTnLst>
                                    <p:set>
                                      <p:cBhvr>
                                        <p:cTn id="167" dur="1" fill="hold">
                                          <p:stCondLst>
                                            <p:cond delay="0"/>
                                          </p:stCondLst>
                                        </p:cTn>
                                        <p:tgtEl>
                                          <p:spTgt spid="13394"/>
                                        </p:tgtEl>
                                        <p:attrNameLst>
                                          <p:attrName>style.visibility</p:attrName>
                                        </p:attrNameLst>
                                      </p:cBhvr>
                                      <p:to>
                                        <p:strVal val="visible"/>
                                      </p:to>
                                    </p:set>
                                    <p:animEffect transition="in" filter="fade">
                                      <p:cBhvr>
                                        <p:cTn id="168" dur="1000"/>
                                        <p:tgtEl>
                                          <p:spTgt spid="13394"/>
                                        </p:tgtEl>
                                      </p:cBhvr>
                                    </p:animEffect>
                                    <p:anim calcmode="lin" valueType="num">
                                      <p:cBhvr>
                                        <p:cTn id="169" dur="1000" fill="hold"/>
                                        <p:tgtEl>
                                          <p:spTgt spid="13394"/>
                                        </p:tgtEl>
                                        <p:attrNameLst>
                                          <p:attrName>ppt_x</p:attrName>
                                        </p:attrNameLst>
                                      </p:cBhvr>
                                      <p:tavLst>
                                        <p:tav tm="0">
                                          <p:val>
                                            <p:strVal val="#ppt_x"/>
                                          </p:val>
                                        </p:tav>
                                        <p:tav tm="100000">
                                          <p:val>
                                            <p:strVal val="#ppt_x"/>
                                          </p:val>
                                        </p:tav>
                                      </p:tavLst>
                                    </p:anim>
                                    <p:anim calcmode="lin" valueType="num">
                                      <p:cBhvr>
                                        <p:cTn id="170" dur="1000" fill="hold"/>
                                        <p:tgtEl>
                                          <p:spTgt spid="13394"/>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13395"/>
                                        </p:tgtEl>
                                        <p:attrNameLst>
                                          <p:attrName>style.visibility</p:attrName>
                                        </p:attrNameLst>
                                      </p:cBhvr>
                                      <p:to>
                                        <p:strVal val="visible"/>
                                      </p:to>
                                    </p:set>
                                    <p:animEffect transition="in" filter="fade">
                                      <p:cBhvr>
                                        <p:cTn id="173" dur="1000"/>
                                        <p:tgtEl>
                                          <p:spTgt spid="13395"/>
                                        </p:tgtEl>
                                      </p:cBhvr>
                                    </p:animEffect>
                                    <p:anim calcmode="lin" valueType="num">
                                      <p:cBhvr>
                                        <p:cTn id="174" dur="1000" fill="hold"/>
                                        <p:tgtEl>
                                          <p:spTgt spid="13395"/>
                                        </p:tgtEl>
                                        <p:attrNameLst>
                                          <p:attrName>ppt_x</p:attrName>
                                        </p:attrNameLst>
                                      </p:cBhvr>
                                      <p:tavLst>
                                        <p:tav tm="0">
                                          <p:val>
                                            <p:strVal val="#ppt_x"/>
                                          </p:val>
                                        </p:tav>
                                        <p:tav tm="100000">
                                          <p:val>
                                            <p:strVal val="#ppt_x"/>
                                          </p:val>
                                        </p:tav>
                                      </p:tavLst>
                                    </p:anim>
                                    <p:anim calcmode="lin" valueType="num">
                                      <p:cBhvr>
                                        <p:cTn id="175" dur="1000" fill="hold"/>
                                        <p:tgtEl>
                                          <p:spTgt spid="13395"/>
                                        </p:tgtEl>
                                        <p:attrNameLst>
                                          <p:attrName>ppt_y</p:attrName>
                                        </p:attrNameLst>
                                      </p:cBhvr>
                                      <p:tavLst>
                                        <p:tav tm="0">
                                          <p:val>
                                            <p:strVal val="#ppt_y-.1"/>
                                          </p:val>
                                        </p:tav>
                                        <p:tav tm="100000">
                                          <p:val>
                                            <p:strVal val="#ppt_y"/>
                                          </p:val>
                                        </p:tav>
                                      </p:tavLst>
                                    </p:anim>
                                  </p:childTnLst>
                                </p:cTn>
                              </p:par>
                            </p:childTnLst>
                          </p:cTn>
                        </p:par>
                        <p:par>
                          <p:cTn id="176" fill="hold">
                            <p:stCondLst>
                              <p:cond delay="3920"/>
                            </p:stCondLst>
                            <p:childTnLst>
                              <p:par>
                                <p:cTn id="177" presetID="27" presetClass="entr" presetSubtype="0" fill="hold" grpId="0" nodeType="afterEffect">
                                  <p:stCondLst>
                                    <p:cond delay="0"/>
                                  </p:stCondLst>
                                  <p:iterate type="lt">
                                    <p:tmPct val="50000"/>
                                  </p:iterate>
                                  <p:childTnLst>
                                    <p:set>
                                      <p:cBhvr>
                                        <p:cTn id="178" dur="1" fill="hold">
                                          <p:stCondLst>
                                            <p:cond delay="0"/>
                                          </p:stCondLst>
                                        </p:cTn>
                                        <p:tgtEl>
                                          <p:spTgt spid="13400"/>
                                        </p:tgtEl>
                                        <p:attrNameLst>
                                          <p:attrName>style.visibility</p:attrName>
                                        </p:attrNameLst>
                                      </p:cBhvr>
                                      <p:to>
                                        <p:strVal val="visible"/>
                                      </p:to>
                                    </p:set>
                                    <p:anim calcmode="discrete" valueType="clr">
                                      <p:cBhvr override="childStyle">
                                        <p:cTn id="179" dur="80"/>
                                        <p:tgtEl>
                                          <p:spTgt spid="13400"/>
                                        </p:tgtEl>
                                        <p:attrNameLst>
                                          <p:attrName>style.color</p:attrName>
                                        </p:attrNameLst>
                                      </p:cBhvr>
                                      <p:tavLst>
                                        <p:tav tm="0">
                                          <p:val>
                                            <p:clrVal>
                                              <a:schemeClr val="accent2"/>
                                            </p:clrVal>
                                          </p:val>
                                        </p:tav>
                                        <p:tav tm="50000">
                                          <p:val>
                                            <p:clrVal>
                                              <a:schemeClr val="hlink"/>
                                            </p:clrVal>
                                          </p:val>
                                        </p:tav>
                                      </p:tavLst>
                                    </p:anim>
                                    <p:anim calcmode="discrete" valueType="clr">
                                      <p:cBhvr>
                                        <p:cTn id="180" dur="80"/>
                                        <p:tgtEl>
                                          <p:spTgt spid="13400"/>
                                        </p:tgtEl>
                                        <p:attrNameLst>
                                          <p:attrName>fillcolor</p:attrName>
                                        </p:attrNameLst>
                                      </p:cBhvr>
                                      <p:tavLst>
                                        <p:tav tm="0">
                                          <p:val>
                                            <p:clrVal>
                                              <a:schemeClr val="accent2"/>
                                            </p:clrVal>
                                          </p:val>
                                        </p:tav>
                                        <p:tav tm="50000">
                                          <p:val>
                                            <p:clrVal>
                                              <a:schemeClr val="hlink"/>
                                            </p:clrVal>
                                          </p:val>
                                        </p:tav>
                                      </p:tavLst>
                                    </p:anim>
                                    <p:set>
                                      <p:cBhvr>
                                        <p:cTn id="181" dur="80"/>
                                        <p:tgtEl>
                                          <p:spTgt spid="134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21" grpId="0" animBg="1"/>
      <p:bldP spid="13324" grpId="0" animBg="1"/>
      <p:bldP spid="13325" grpId="0" animBg="1"/>
      <p:bldP spid="13326" grpId="0" animBg="1"/>
      <p:bldP spid="13327" grpId="0"/>
      <p:bldP spid="13328" grpId="0" animBg="1"/>
      <p:bldP spid="13329" grpId="0" animBg="1"/>
      <p:bldP spid="13330" grpId="0"/>
      <p:bldP spid="13344" grpId="0"/>
      <p:bldP spid="13345" grpId="0"/>
      <p:bldP spid="13346" grpId="0"/>
      <p:bldP spid="13347" grpId="0" animBg="1"/>
      <p:bldP spid="13349" grpId="0" animBg="1"/>
      <p:bldP spid="13350" grpId="0" animBg="1"/>
      <p:bldP spid="13351" grpId="0" animBg="1"/>
      <p:bldP spid="13371" grpId="0"/>
      <p:bldP spid="13374" grpId="0" animBg="1"/>
      <p:bldP spid="13376" grpId="0" animBg="1"/>
      <p:bldP spid="13377" grpId="0" animBg="1"/>
      <p:bldP spid="13378" grpId="0" animBg="1"/>
      <p:bldP spid="13380" grpId="0" animBg="1"/>
      <p:bldP spid="13381" grpId="0" animBg="1"/>
      <p:bldP spid="13383" grpId="0" animBg="1"/>
      <p:bldP spid="13384" grpId="0" animBg="1"/>
      <p:bldP spid="13386" grpId="0" animBg="1"/>
      <p:bldP spid="13387" grpId="0" animBg="1"/>
      <p:bldP spid="13388" grpId="0" animBg="1"/>
      <p:bldP spid="13391" grpId="0" animBg="1"/>
      <p:bldP spid="13392" grpId="0" animBg="1"/>
      <p:bldP spid="13393" grpId="0" animBg="1"/>
      <p:bldP spid="13394" grpId="0" animBg="1"/>
      <p:bldP spid="13395" grpId="0" animBg="1"/>
      <p:bldP spid="13399" grpId="0"/>
      <p:bldP spid="134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04788" y="274638"/>
            <a:ext cx="8785225" cy="1143000"/>
          </a:xfrm>
        </p:spPr>
        <p:txBody>
          <a:bodyPr>
            <a:normAutofit fontScale="90000"/>
          </a:bodyPr>
          <a:lstStyle/>
          <a:p>
            <a:pPr algn="ctr" eaLnBrk="1" hangingPunct="1">
              <a:lnSpc>
                <a:spcPct val="80000"/>
              </a:lnSpc>
            </a:pPr>
            <a:r>
              <a:rPr lang="ru-RU" sz="3400" b="1" dirty="0" smtClean="0">
                <a:solidFill>
                  <a:srgbClr val="A50021"/>
                </a:solidFill>
                <a:latin typeface="Arial Black" pitchFamily="34" charset="0"/>
              </a:rPr>
              <a:t>ИНШООТЛАР ҲИСОБИЙ СХЕМАЛАРИНИНГ ТУРЛАРИ (</a:t>
            </a:r>
            <a:r>
              <a:rPr lang="ru-RU" sz="3400" b="1" dirty="0" err="1" smtClean="0">
                <a:solidFill>
                  <a:srgbClr val="A50021"/>
                </a:solidFill>
                <a:latin typeface="Arial Black" pitchFamily="34" charset="0"/>
              </a:rPr>
              <a:t>конструкциялар</a:t>
            </a:r>
            <a:r>
              <a:rPr lang="ru-RU" sz="3400" dirty="0" smtClean="0">
                <a:solidFill>
                  <a:srgbClr val="A50021"/>
                </a:solidFill>
                <a:latin typeface="Arial Black" pitchFamily="34" charset="0"/>
              </a:rPr>
              <a:t>)</a:t>
            </a:r>
          </a:p>
        </p:txBody>
      </p:sp>
      <p:sp>
        <p:nvSpPr>
          <p:cNvPr id="16388" name="Freeform 4"/>
          <p:cNvSpPr>
            <a:spLocks/>
          </p:cNvSpPr>
          <p:nvPr/>
        </p:nvSpPr>
        <p:spPr bwMode="auto">
          <a:xfrm>
            <a:off x="673100" y="1905000"/>
            <a:ext cx="4114800" cy="793750"/>
          </a:xfrm>
          <a:custGeom>
            <a:avLst/>
            <a:gdLst>
              <a:gd name="T0" fmla="*/ 0 w 2592"/>
              <a:gd name="T1" fmla="*/ 500 h 500"/>
              <a:gd name="T2" fmla="*/ 0 w 2592"/>
              <a:gd name="T3" fmla="*/ 408 h 500"/>
              <a:gd name="T4" fmla="*/ 52 w 2592"/>
              <a:gd name="T5" fmla="*/ 408 h 500"/>
              <a:gd name="T6" fmla="*/ 292 w 2592"/>
              <a:gd name="T7" fmla="*/ 0 h 500"/>
              <a:gd name="T8" fmla="*/ 2292 w 2592"/>
              <a:gd name="T9" fmla="*/ 0 h 500"/>
              <a:gd name="T10" fmla="*/ 2536 w 2592"/>
              <a:gd name="T11" fmla="*/ 408 h 500"/>
              <a:gd name="T12" fmla="*/ 2592 w 2592"/>
              <a:gd name="T13" fmla="*/ 408 h 500"/>
              <a:gd name="T14" fmla="*/ 2592 w 2592"/>
              <a:gd name="T15" fmla="*/ 498 h 500"/>
              <a:gd name="T16" fmla="*/ 0 w 2592"/>
              <a:gd name="T17" fmla="*/ 500 h 5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92"/>
              <a:gd name="T28" fmla="*/ 0 h 500"/>
              <a:gd name="T29" fmla="*/ 2592 w 2592"/>
              <a:gd name="T30" fmla="*/ 500 h 5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92" h="500">
                <a:moveTo>
                  <a:pt x="0" y="500"/>
                </a:moveTo>
                <a:lnTo>
                  <a:pt x="0" y="408"/>
                </a:lnTo>
                <a:lnTo>
                  <a:pt x="52" y="408"/>
                </a:lnTo>
                <a:lnTo>
                  <a:pt x="292" y="0"/>
                </a:lnTo>
                <a:lnTo>
                  <a:pt x="2292" y="0"/>
                </a:lnTo>
                <a:lnTo>
                  <a:pt x="2536" y="408"/>
                </a:lnTo>
                <a:lnTo>
                  <a:pt x="2592" y="408"/>
                </a:lnTo>
                <a:lnTo>
                  <a:pt x="2592" y="498"/>
                </a:lnTo>
                <a:lnTo>
                  <a:pt x="0" y="500"/>
                </a:lnTo>
                <a:close/>
              </a:path>
            </a:pathLst>
          </a:custGeom>
          <a:solidFill>
            <a:schemeClr val="accent1"/>
          </a:solidFill>
          <a:ln w="19050" cmpd="sng">
            <a:solidFill>
              <a:schemeClr val="tx1"/>
            </a:solidFill>
            <a:round/>
            <a:headEnd/>
            <a:tailEnd/>
          </a:ln>
        </p:spPr>
        <p:txBody>
          <a:bodyPr/>
          <a:lstStyle/>
          <a:p>
            <a:endParaRPr lang="ru-RU"/>
          </a:p>
        </p:txBody>
      </p:sp>
      <p:sp>
        <p:nvSpPr>
          <p:cNvPr id="16390" name="Freeform 6"/>
          <p:cNvSpPr>
            <a:spLocks/>
          </p:cNvSpPr>
          <p:nvPr/>
        </p:nvSpPr>
        <p:spPr bwMode="auto">
          <a:xfrm>
            <a:off x="881063" y="2060575"/>
            <a:ext cx="576262" cy="50482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391" name="Freeform 7"/>
          <p:cNvSpPr>
            <a:spLocks/>
          </p:cNvSpPr>
          <p:nvPr/>
        </p:nvSpPr>
        <p:spPr bwMode="auto">
          <a:xfrm>
            <a:off x="3989388" y="2060575"/>
            <a:ext cx="576262" cy="50482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398" name="Freeform 14"/>
          <p:cNvSpPr>
            <a:spLocks/>
          </p:cNvSpPr>
          <p:nvPr/>
        </p:nvSpPr>
        <p:spPr bwMode="auto">
          <a:xfrm flipV="1">
            <a:off x="3630613" y="2032000"/>
            <a:ext cx="503237" cy="46037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00" name="Freeform 16"/>
          <p:cNvSpPr>
            <a:spLocks/>
          </p:cNvSpPr>
          <p:nvPr/>
        </p:nvSpPr>
        <p:spPr bwMode="auto">
          <a:xfrm>
            <a:off x="787400" y="3787775"/>
            <a:ext cx="3875088" cy="649288"/>
          </a:xfrm>
          <a:custGeom>
            <a:avLst/>
            <a:gdLst>
              <a:gd name="T0" fmla="*/ 0 w 2441"/>
              <a:gd name="T1" fmla="*/ 408 h 409"/>
              <a:gd name="T2" fmla="*/ 264 w 2441"/>
              <a:gd name="T3" fmla="*/ 1 h 409"/>
              <a:gd name="T4" fmla="*/ 2176 w 2441"/>
              <a:gd name="T5" fmla="*/ 0 h 409"/>
              <a:gd name="T6" fmla="*/ 2441 w 2441"/>
              <a:gd name="T7" fmla="*/ 409 h 409"/>
              <a:gd name="T8" fmla="*/ 0 w 2441"/>
              <a:gd name="T9" fmla="*/ 408 h 409"/>
              <a:gd name="T10" fmla="*/ 0 60000 65536"/>
              <a:gd name="T11" fmla="*/ 0 60000 65536"/>
              <a:gd name="T12" fmla="*/ 0 60000 65536"/>
              <a:gd name="T13" fmla="*/ 0 60000 65536"/>
              <a:gd name="T14" fmla="*/ 0 60000 65536"/>
              <a:gd name="T15" fmla="*/ 0 w 2441"/>
              <a:gd name="T16" fmla="*/ 0 h 409"/>
              <a:gd name="T17" fmla="*/ 2441 w 2441"/>
              <a:gd name="T18" fmla="*/ 409 h 409"/>
            </a:gdLst>
            <a:ahLst/>
            <a:cxnLst>
              <a:cxn ang="T10">
                <a:pos x="T0" y="T1"/>
              </a:cxn>
              <a:cxn ang="T11">
                <a:pos x="T2" y="T3"/>
              </a:cxn>
              <a:cxn ang="T12">
                <a:pos x="T4" y="T5"/>
              </a:cxn>
              <a:cxn ang="T13">
                <a:pos x="T6" y="T7"/>
              </a:cxn>
              <a:cxn ang="T14">
                <a:pos x="T8" y="T9"/>
              </a:cxn>
            </a:cxnLst>
            <a:rect l="T15" t="T16" r="T17" b="T18"/>
            <a:pathLst>
              <a:path w="2441" h="409">
                <a:moveTo>
                  <a:pt x="0" y="408"/>
                </a:moveTo>
                <a:lnTo>
                  <a:pt x="264" y="1"/>
                </a:lnTo>
                <a:lnTo>
                  <a:pt x="2176" y="0"/>
                </a:lnTo>
                <a:lnTo>
                  <a:pt x="2441" y="409"/>
                </a:lnTo>
                <a:lnTo>
                  <a:pt x="0" y="408"/>
                </a:lnTo>
                <a:close/>
              </a:path>
            </a:pathLst>
          </a:custGeom>
          <a:noFill/>
          <a:ln w="28575" cmpd="sng">
            <a:solidFill>
              <a:schemeClr val="tx1"/>
            </a:solidFill>
            <a:round/>
            <a:headEnd/>
            <a:tailEnd/>
          </a:ln>
        </p:spPr>
        <p:txBody>
          <a:bodyPr/>
          <a:lstStyle/>
          <a:p>
            <a:endParaRPr lang="ru-RU"/>
          </a:p>
        </p:txBody>
      </p:sp>
      <p:sp>
        <p:nvSpPr>
          <p:cNvPr id="16401" name="Freeform 17"/>
          <p:cNvSpPr>
            <a:spLocks/>
          </p:cNvSpPr>
          <p:nvPr/>
        </p:nvSpPr>
        <p:spPr bwMode="auto">
          <a:xfrm>
            <a:off x="1209675" y="3794125"/>
            <a:ext cx="3024188" cy="642938"/>
          </a:xfrm>
          <a:custGeom>
            <a:avLst/>
            <a:gdLst>
              <a:gd name="T0" fmla="*/ 0 w 1905"/>
              <a:gd name="T1" fmla="*/ 6 h 405"/>
              <a:gd name="T2" fmla="*/ 258 w 1905"/>
              <a:gd name="T3" fmla="*/ 405 h 405"/>
              <a:gd name="T4" fmla="*/ 485 w 1905"/>
              <a:gd name="T5" fmla="*/ 22 h 405"/>
              <a:gd name="T6" fmla="*/ 718 w 1905"/>
              <a:gd name="T7" fmla="*/ 405 h 405"/>
              <a:gd name="T8" fmla="*/ 939 w 1905"/>
              <a:gd name="T9" fmla="*/ 22 h 405"/>
              <a:gd name="T10" fmla="*/ 1178 w 1905"/>
              <a:gd name="T11" fmla="*/ 405 h 405"/>
              <a:gd name="T12" fmla="*/ 1422 w 1905"/>
              <a:gd name="T13" fmla="*/ 17 h 405"/>
              <a:gd name="T14" fmla="*/ 1662 w 1905"/>
              <a:gd name="T15" fmla="*/ 405 h 405"/>
              <a:gd name="T16" fmla="*/ 1905 w 1905"/>
              <a:gd name="T17" fmla="*/ 0 h 4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5"/>
              <a:gd name="T28" fmla="*/ 0 h 405"/>
              <a:gd name="T29" fmla="*/ 1905 w 1905"/>
              <a:gd name="T30" fmla="*/ 405 h 4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5" h="405">
                <a:moveTo>
                  <a:pt x="0" y="6"/>
                </a:moveTo>
                <a:lnTo>
                  <a:pt x="258" y="405"/>
                </a:lnTo>
                <a:lnTo>
                  <a:pt x="485" y="22"/>
                </a:lnTo>
                <a:lnTo>
                  <a:pt x="718" y="405"/>
                </a:lnTo>
                <a:lnTo>
                  <a:pt x="939" y="22"/>
                </a:lnTo>
                <a:lnTo>
                  <a:pt x="1178" y="405"/>
                </a:lnTo>
                <a:lnTo>
                  <a:pt x="1422" y="17"/>
                </a:lnTo>
                <a:lnTo>
                  <a:pt x="1662" y="405"/>
                </a:lnTo>
                <a:lnTo>
                  <a:pt x="1905" y="0"/>
                </a:lnTo>
              </a:path>
            </a:pathLst>
          </a:custGeom>
          <a:noFill/>
          <a:ln w="28575" cmpd="sng">
            <a:solidFill>
              <a:schemeClr val="tx1"/>
            </a:solidFill>
            <a:round/>
            <a:headEnd/>
            <a:tailEnd/>
          </a:ln>
        </p:spPr>
        <p:txBody>
          <a:bodyPr/>
          <a:lstStyle/>
          <a:p>
            <a:endParaRPr lang="ru-RU"/>
          </a:p>
        </p:txBody>
      </p:sp>
      <p:sp>
        <p:nvSpPr>
          <p:cNvPr id="16402" name="Line 18"/>
          <p:cNvSpPr>
            <a:spLocks noChangeShapeType="1"/>
          </p:cNvSpPr>
          <p:nvPr/>
        </p:nvSpPr>
        <p:spPr bwMode="auto">
          <a:xfrm>
            <a:off x="1887538" y="3802063"/>
            <a:ext cx="179387" cy="0"/>
          </a:xfrm>
          <a:prstGeom prst="line">
            <a:avLst/>
          </a:prstGeom>
          <a:noFill/>
          <a:ln w="76200">
            <a:solidFill>
              <a:schemeClr val="tx1"/>
            </a:solidFill>
            <a:round/>
            <a:headEnd/>
            <a:tailEnd/>
          </a:ln>
        </p:spPr>
        <p:txBody>
          <a:bodyPr/>
          <a:lstStyle/>
          <a:p>
            <a:endParaRPr lang="ru-RU"/>
          </a:p>
        </p:txBody>
      </p:sp>
      <p:sp>
        <p:nvSpPr>
          <p:cNvPr id="16403" name="Line 19"/>
          <p:cNvSpPr>
            <a:spLocks noChangeShapeType="1"/>
          </p:cNvSpPr>
          <p:nvPr/>
        </p:nvSpPr>
        <p:spPr bwMode="auto">
          <a:xfrm>
            <a:off x="2254250" y="4418013"/>
            <a:ext cx="179388" cy="0"/>
          </a:xfrm>
          <a:prstGeom prst="line">
            <a:avLst/>
          </a:prstGeom>
          <a:noFill/>
          <a:ln w="76200">
            <a:solidFill>
              <a:schemeClr val="tx1"/>
            </a:solidFill>
            <a:round/>
            <a:headEnd/>
            <a:tailEnd/>
          </a:ln>
        </p:spPr>
        <p:txBody>
          <a:bodyPr/>
          <a:lstStyle/>
          <a:p>
            <a:endParaRPr lang="ru-RU"/>
          </a:p>
        </p:txBody>
      </p:sp>
      <p:sp>
        <p:nvSpPr>
          <p:cNvPr id="16404" name="Line 20"/>
          <p:cNvSpPr>
            <a:spLocks noChangeShapeType="1"/>
          </p:cNvSpPr>
          <p:nvPr/>
        </p:nvSpPr>
        <p:spPr bwMode="auto">
          <a:xfrm>
            <a:off x="2986088" y="4418013"/>
            <a:ext cx="179387" cy="0"/>
          </a:xfrm>
          <a:prstGeom prst="line">
            <a:avLst/>
          </a:prstGeom>
          <a:noFill/>
          <a:ln w="76200">
            <a:solidFill>
              <a:schemeClr val="tx1"/>
            </a:solidFill>
            <a:round/>
            <a:headEnd/>
            <a:tailEnd/>
          </a:ln>
        </p:spPr>
        <p:txBody>
          <a:bodyPr/>
          <a:lstStyle/>
          <a:p>
            <a:endParaRPr lang="ru-RU"/>
          </a:p>
        </p:txBody>
      </p:sp>
      <p:sp>
        <p:nvSpPr>
          <p:cNvPr id="16405" name="Line 21"/>
          <p:cNvSpPr>
            <a:spLocks noChangeShapeType="1"/>
          </p:cNvSpPr>
          <p:nvPr/>
        </p:nvSpPr>
        <p:spPr bwMode="auto">
          <a:xfrm>
            <a:off x="3752850" y="4418013"/>
            <a:ext cx="179388" cy="0"/>
          </a:xfrm>
          <a:prstGeom prst="line">
            <a:avLst/>
          </a:prstGeom>
          <a:noFill/>
          <a:ln w="76200">
            <a:solidFill>
              <a:schemeClr val="tx1"/>
            </a:solidFill>
            <a:round/>
            <a:headEnd/>
            <a:tailEnd/>
          </a:ln>
        </p:spPr>
        <p:txBody>
          <a:bodyPr/>
          <a:lstStyle/>
          <a:p>
            <a:endParaRPr lang="ru-RU"/>
          </a:p>
        </p:txBody>
      </p:sp>
      <p:sp>
        <p:nvSpPr>
          <p:cNvPr id="16406" name="Line 22"/>
          <p:cNvSpPr>
            <a:spLocks noChangeShapeType="1"/>
          </p:cNvSpPr>
          <p:nvPr/>
        </p:nvSpPr>
        <p:spPr bwMode="auto">
          <a:xfrm>
            <a:off x="4556125" y="4418013"/>
            <a:ext cx="161925" cy="0"/>
          </a:xfrm>
          <a:prstGeom prst="line">
            <a:avLst/>
          </a:prstGeom>
          <a:noFill/>
          <a:ln w="76200">
            <a:solidFill>
              <a:schemeClr val="tx1"/>
            </a:solidFill>
            <a:round/>
            <a:headEnd/>
            <a:tailEnd/>
          </a:ln>
        </p:spPr>
        <p:txBody>
          <a:bodyPr/>
          <a:lstStyle/>
          <a:p>
            <a:endParaRPr lang="ru-RU"/>
          </a:p>
        </p:txBody>
      </p:sp>
      <p:sp>
        <p:nvSpPr>
          <p:cNvPr id="16407" name="Line 23"/>
          <p:cNvSpPr>
            <a:spLocks noChangeShapeType="1"/>
          </p:cNvSpPr>
          <p:nvPr/>
        </p:nvSpPr>
        <p:spPr bwMode="auto">
          <a:xfrm>
            <a:off x="1136650" y="3802063"/>
            <a:ext cx="161925" cy="0"/>
          </a:xfrm>
          <a:prstGeom prst="line">
            <a:avLst/>
          </a:prstGeom>
          <a:noFill/>
          <a:ln w="76200">
            <a:solidFill>
              <a:schemeClr val="tx1"/>
            </a:solidFill>
            <a:round/>
            <a:headEnd/>
            <a:tailEnd/>
          </a:ln>
        </p:spPr>
        <p:txBody>
          <a:bodyPr/>
          <a:lstStyle/>
          <a:p>
            <a:endParaRPr lang="ru-RU"/>
          </a:p>
        </p:txBody>
      </p:sp>
      <p:sp>
        <p:nvSpPr>
          <p:cNvPr id="16408" name="Line 24"/>
          <p:cNvSpPr>
            <a:spLocks noChangeShapeType="1"/>
          </p:cNvSpPr>
          <p:nvPr/>
        </p:nvSpPr>
        <p:spPr bwMode="auto">
          <a:xfrm>
            <a:off x="4149725" y="3802063"/>
            <a:ext cx="161925" cy="0"/>
          </a:xfrm>
          <a:prstGeom prst="line">
            <a:avLst/>
          </a:prstGeom>
          <a:noFill/>
          <a:ln w="76200">
            <a:solidFill>
              <a:schemeClr val="tx1"/>
            </a:solidFill>
            <a:round/>
            <a:headEnd/>
            <a:tailEnd/>
          </a:ln>
        </p:spPr>
        <p:txBody>
          <a:bodyPr/>
          <a:lstStyle/>
          <a:p>
            <a:endParaRPr lang="ru-RU"/>
          </a:p>
        </p:txBody>
      </p:sp>
      <p:sp>
        <p:nvSpPr>
          <p:cNvPr id="16409" name="Line 25"/>
          <p:cNvSpPr>
            <a:spLocks noChangeShapeType="1"/>
          </p:cNvSpPr>
          <p:nvPr/>
        </p:nvSpPr>
        <p:spPr bwMode="auto">
          <a:xfrm>
            <a:off x="735013" y="4418013"/>
            <a:ext cx="161925" cy="0"/>
          </a:xfrm>
          <a:prstGeom prst="line">
            <a:avLst/>
          </a:prstGeom>
          <a:noFill/>
          <a:ln w="76200">
            <a:solidFill>
              <a:schemeClr val="tx1"/>
            </a:solidFill>
            <a:round/>
            <a:headEnd/>
            <a:tailEnd/>
          </a:ln>
        </p:spPr>
        <p:txBody>
          <a:bodyPr/>
          <a:lstStyle/>
          <a:p>
            <a:endParaRPr lang="ru-RU"/>
          </a:p>
        </p:txBody>
      </p:sp>
      <p:sp>
        <p:nvSpPr>
          <p:cNvPr id="16410" name="Line 26"/>
          <p:cNvSpPr>
            <a:spLocks noChangeShapeType="1"/>
          </p:cNvSpPr>
          <p:nvPr/>
        </p:nvSpPr>
        <p:spPr bwMode="auto">
          <a:xfrm>
            <a:off x="2611438" y="3802063"/>
            <a:ext cx="179387" cy="0"/>
          </a:xfrm>
          <a:prstGeom prst="line">
            <a:avLst/>
          </a:prstGeom>
          <a:noFill/>
          <a:ln w="76200">
            <a:solidFill>
              <a:schemeClr val="tx1"/>
            </a:solidFill>
            <a:round/>
            <a:headEnd/>
            <a:tailEnd/>
          </a:ln>
        </p:spPr>
        <p:txBody>
          <a:bodyPr/>
          <a:lstStyle/>
          <a:p>
            <a:endParaRPr lang="ru-RU"/>
          </a:p>
        </p:txBody>
      </p:sp>
      <p:sp>
        <p:nvSpPr>
          <p:cNvPr id="16411" name="Line 27"/>
          <p:cNvSpPr>
            <a:spLocks noChangeShapeType="1"/>
          </p:cNvSpPr>
          <p:nvPr/>
        </p:nvSpPr>
        <p:spPr bwMode="auto">
          <a:xfrm>
            <a:off x="3371850" y="3802063"/>
            <a:ext cx="179388" cy="0"/>
          </a:xfrm>
          <a:prstGeom prst="line">
            <a:avLst/>
          </a:prstGeom>
          <a:noFill/>
          <a:ln w="76200">
            <a:solidFill>
              <a:schemeClr val="tx1"/>
            </a:solidFill>
            <a:round/>
            <a:headEnd/>
            <a:tailEnd/>
          </a:ln>
        </p:spPr>
        <p:txBody>
          <a:bodyPr/>
          <a:lstStyle/>
          <a:p>
            <a:endParaRPr lang="ru-RU"/>
          </a:p>
        </p:txBody>
      </p:sp>
      <p:sp>
        <p:nvSpPr>
          <p:cNvPr id="16412" name="Line 28"/>
          <p:cNvSpPr>
            <a:spLocks noChangeShapeType="1"/>
          </p:cNvSpPr>
          <p:nvPr/>
        </p:nvSpPr>
        <p:spPr bwMode="auto">
          <a:xfrm>
            <a:off x="1528763" y="4418013"/>
            <a:ext cx="179387" cy="0"/>
          </a:xfrm>
          <a:prstGeom prst="line">
            <a:avLst/>
          </a:prstGeom>
          <a:noFill/>
          <a:ln w="76200">
            <a:solidFill>
              <a:schemeClr val="tx1"/>
            </a:solidFill>
            <a:round/>
            <a:headEnd/>
            <a:tailEnd/>
          </a:ln>
        </p:spPr>
        <p:txBody>
          <a:bodyPr/>
          <a:lstStyle/>
          <a:p>
            <a:endParaRPr lang="ru-RU"/>
          </a:p>
        </p:txBody>
      </p:sp>
      <p:sp>
        <p:nvSpPr>
          <p:cNvPr id="16413" name="Freeform 29"/>
          <p:cNvSpPr>
            <a:spLocks/>
          </p:cNvSpPr>
          <p:nvPr/>
        </p:nvSpPr>
        <p:spPr bwMode="auto">
          <a:xfrm>
            <a:off x="827088" y="5319713"/>
            <a:ext cx="3875087" cy="649287"/>
          </a:xfrm>
          <a:custGeom>
            <a:avLst/>
            <a:gdLst>
              <a:gd name="T0" fmla="*/ 0 w 2441"/>
              <a:gd name="T1" fmla="*/ 408 h 409"/>
              <a:gd name="T2" fmla="*/ 264 w 2441"/>
              <a:gd name="T3" fmla="*/ 1 h 409"/>
              <a:gd name="T4" fmla="*/ 2176 w 2441"/>
              <a:gd name="T5" fmla="*/ 0 h 409"/>
              <a:gd name="T6" fmla="*/ 2441 w 2441"/>
              <a:gd name="T7" fmla="*/ 409 h 409"/>
              <a:gd name="T8" fmla="*/ 0 w 2441"/>
              <a:gd name="T9" fmla="*/ 408 h 409"/>
              <a:gd name="T10" fmla="*/ 0 60000 65536"/>
              <a:gd name="T11" fmla="*/ 0 60000 65536"/>
              <a:gd name="T12" fmla="*/ 0 60000 65536"/>
              <a:gd name="T13" fmla="*/ 0 60000 65536"/>
              <a:gd name="T14" fmla="*/ 0 60000 65536"/>
              <a:gd name="T15" fmla="*/ 0 w 2441"/>
              <a:gd name="T16" fmla="*/ 0 h 409"/>
              <a:gd name="T17" fmla="*/ 2441 w 2441"/>
              <a:gd name="T18" fmla="*/ 409 h 409"/>
            </a:gdLst>
            <a:ahLst/>
            <a:cxnLst>
              <a:cxn ang="T10">
                <a:pos x="T0" y="T1"/>
              </a:cxn>
              <a:cxn ang="T11">
                <a:pos x="T2" y="T3"/>
              </a:cxn>
              <a:cxn ang="T12">
                <a:pos x="T4" y="T5"/>
              </a:cxn>
              <a:cxn ang="T13">
                <a:pos x="T6" y="T7"/>
              </a:cxn>
              <a:cxn ang="T14">
                <a:pos x="T8" y="T9"/>
              </a:cxn>
            </a:cxnLst>
            <a:rect l="T15" t="T16" r="T17" b="T18"/>
            <a:pathLst>
              <a:path w="2441" h="409">
                <a:moveTo>
                  <a:pt x="0" y="408"/>
                </a:moveTo>
                <a:lnTo>
                  <a:pt x="264" y="1"/>
                </a:lnTo>
                <a:lnTo>
                  <a:pt x="2176" y="0"/>
                </a:lnTo>
                <a:lnTo>
                  <a:pt x="2441" y="409"/>
                </a:lnTo>
                <a:lnTo>
                  <a:pt x="0" y="408"/>
                </a:lnTo>
                <a:close/>
              </a:path>
            </a:pathLst>
          </a:custGeom>
          <a:noFill/>
          <a:ln w="28575" cmpd="sng">
            <a:solidFill>
              <a:schemeClr val="tx1"/>
            </a:solidFill>
            <a:round/>
            <a:headEnd/>
            <a:tailEnd/>
          </a:ln>
        </p:spPr>
        <p:txBody>
          <a:bodyPr/>
          <a:lstStyle/>
          <a:p>
            <a:endParaRPr lang="ru-RU"/>
          </a:p>
        </p:txBody>
      </p:sp>
      <p:sp>
        <p:nvSpPr>
          <p:cNvPr id="16414" name="Freeform 30"/>
          <p:cNvSpPr>
            <a:spLocks/>
          </p:cNvSpPr>
          <p:nvPr/>
        </p:nvSpPr>
        <p:spPr bwMode="auto">
          <a:xfrm>
            <a:off x="1258888" y="5343525"/>
            <a:ext cx="2979737" cy="615950"/>
          </a:xfrm>
          <a:custGeom>
            <a:avLst/>
            <a:gdLst>
              <a:gd name="T0" fmla="*/ 0 w 1877"/>
              <a:gd name="T1" fmla="*/ 12 h 388"/>
              <a:gd name="T2" fmla="*/ 244 w 1877"/>
              <a:gd name="T3" fmla="*/ 388 h 388"/>
              <a:gd name="T4" fmla="*/ 471 w 1877"/>
              <a:gd name="T5" fmla="*/ 5 h 388"/>
              <a:gd name="T6" fmla="*/ 704 w 1877"/>
              <a:gd name="T7" fmla="*/ 388 h 388"/>
              <a:gd name="T8" fmla="*/ 925 w 1877"/>
              <a:gd name="T9" fmla="*/ 5 h 388"/>
              <a:gd name="T10" fmla="*/ 1164 w 1877"/>
              <a:gd name="T11" fmla="*/ 388 h 388"/>
              <a:gd name="T12" fmla="*/ 1408 w 1877"/>
              <a:gd name="T13" fmla="*/ 0 h 388"/>
              <a:gd name="T14" fmla="*/ 1648 w 1877"/>
              <a:gd name="T15" fmla="*/ 388 h 388"/>
              <a:gd name="T16" fmla="*/ 1877 w 1877"/>
              <a:gd name="T17" fmla="*/ 5 h 3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77"/>
              <a:gd name="T28" fmla="*/ 0 h 388"/>
              <a:gd name="T29" fmla="*/ 1877 w 1877"/>
              <a:gd name="T30" fmla="*/ 388 h 3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77" h="388">
                <a:moveTo>
                  <a:pt x="0" y="12"/>
                </a:moveTo>
                <a:lnTo>
                  <a:pt x="244" y="388"/>
                </a:lnTo>
                <a:lnTo>
                  <a:pt x="471" y="5"/>
                </a:lnTo>
                <a:lnTo>
                  <a:pt x="704" y="388"/>
                </a:lnTo>
                <a:lnTo>
                  <a:pt x="925" y="5"/>
                </a:lnTo>
                <a:lnTo>
                  <a:pt x="1164" y="388"/>
                </a:lnTo>
                <a:lnTo>
                  <a:pt x="1408" y="0"/>
                </a:lnTo>
                <a:lnTo>
                  <a:pt x="1648" y="388"/>
                </a:lnTo>
                <a:lnTo>
                  <a:pt x="1877" y="5"/>
                </a:lnTo>
              </a:path>
            </a:pathLst>
          </a:custGeom>
          <a:noFill/>
          <a:ln w="28575" cmpd="sng">
            <a:solidFill>
              <a:schemeClr val="tx1"/>
            </a:solidFill>
            <a:round/>
            <a:headEnd/>
            <a:tailEnd/>
          </a:ln>
        </p:spPr>
        <p:txBody>
          <a:bodyPr/>
          <a:lstStyle/>
          <a:p>
            <a:endParaRPr lang="ru-RU"/>
          </a:p>
        </p:txBody>
      </p:sp>
      <p:sp>
        <p:nvSpPr>
          <p:cNvPr id="16415" name="Oval 31"/>
          <p:cNvSpPr>
            <a:spLocks noChangeArrowheads="1"/>
          </p:cNvSpPr>
          <p:nvPr/>
        </p:nvSpPr>
        <p:spPr bwMode="auto">
          <a:xfrm>
            <a:off x="793750"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16" name="Oval 32"/>
          <p:cNvSpPr>
            <a:spLocks noChangeArrowheads="1"/>
          </p:cNvSpPr>
          <p:nvPr/>
        </p:nvSpPr>
        <p:spPr bwMode="auto">
          <a:xfrm>
            <a:off x="1951038" y="52657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17" name="Oval 33"/>
          <p:cNvSpPr>
            <a:spLocks noChangeArrowheads="1"/>
          </p:cNvSpPr>
          <p:nvPr/>
        </p:nvSpPr>
        <p:spPr bwMode="auto">
          <a:xfrm>
            <a:off x="2671763" y="52657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18" name="Oval 34"/>
          <p:cNvSpPr>
            <a:spLocks noChangeArrowheads="1"/>
          </p:cNvSpPr>
          <p:nvPr/>
        </p:nvSpPr>
        <p:spPr bwMode="auto">
          <a:xfrm>
            <a:off x="1590675"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19" name="Oval 35"/>
          <p:cNvSpPr>
            <a:spLocks noChangeArrowheads="1"/>
          </p:cNvSpPr>
          <p:nvPr/>
        </p:nvSpPr>
        <p:spPr bwMode="auto">
          <a:xfrm>
            <a:off x="2320925"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0" name="Oval 36"/>
          <p:cNvSpPr>
            <a:spLocks noChangeArrowheads="1"/>
          </p:cNvSpPr>
          <p:nvPr/>
        </p:nvSpPr>
        <p:spPr bwMode="auto">
          <a:xfrm>
            <a:off x="1192213" y="52657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1" name="Oval 37"/>
          <p:cNvSpPr>
            <a:spLocks noChangeArrowheads="1"/>
          </p:cNvSpPr>
          <p:nvPr/>
        </p:nvSpPr>
        <p:spPr bwMode="auto">
          <a:xfrm>
            <a:off x="3436938" y="52657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2" name="Oval 38"/>
          <p:cNvSpPr>
            <a:spLocks noChangeArrowheads="1"/>
          </p:cNvSpPr>
          <p:nvPr/>
        </p:nvSpPr>
        <p:spPr bwMode="auto">
          <a:xfrm>
            <a:off x="4214813" y="52657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3" name="Oval 39"/>
          <p:cNvSpPr>
            <a:spLocks noChangeArrowheads="1"/>
          </p:cNvSpPr>
          <p:nvPr/>
        </p:nvSpPr>
        <p:spPr bwMode="auto">
          <a:xfrm>
            <a:off x="3049588"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4" name="Oval 40"/>
          <p:cNvSpPr>
            <a:spLocks noChangeArrowheads="1"/>
          </p:cNvSpPr>
          <p:nvPr/>
        </p:nvSpPr>
        <p:spPr bwMode="auto">
          <a:xfrm>
            <a:off x="3813175"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5" name="Oval 41"/>
          <p:cNvSpPr>
            <a:spLocks noChangeArrowheads="1"/>
          </p:cNvSpPr>
          <p:nvPr/>
        </p:nvSpPr>
        <p:spPr bwMode="auto">
          <a:xfrm>
            <a:off x="4632325" y="5913438"/>
            <a:ext cx="107950" cy="107950"/>
          </a:xfrm>
          <a:prstGeom prst="ellipse">
            <a:avLst/>
          </a:prstGeom>
          <a:solidFill>
            <a:srgbClr val="FFFFCC"/>
          </a:solidFill>
          <a:ln w="12700">
            <a:solidFill>
              <a:schemeClr val="tx1"/>
            </a:solidFill>
            <a:round/>
            <a:headEnd/>
            <a:tailEnd/>
          </a:ln>
        </p:spPr>
        <p:txBody>
          <a:bodyPr wrap="none" anchor="ctr"/>
          <a:lstStyle/>
          <a:p>
            <a:endParaRPr lang="ru-RU"/>
          </a:p>
        </p:txBody>
      </p:sp>
      <p:sp>
        <p:nvSpPr>
          <p:cNvPr id="16426" name="AutoShape 42"/>
          <p:cNvSpPr>
            <a:spLocks noChangeArrowheads="1"/>
          </p:cNvSpPr>
          <p:nvPr/>
        </p:nvSpPr>
        <p:spPr bwMode="auto">
          <a:xfrm>
            <a:off x="2484438" y="2997200"/>
            <a:ext cx="503237" cy="431800"/>
          </a:xfrm>
          <a:prstGeom prst="downArrow">
            <a:avLst>
              <a:gd name="adj1" fmla="val 50000"/>
              <a:gd name="adj2" fmla="val 25000"/>
            </a:avLst>
          </a:prstGeom>
          <a:solidFill>
            <a:schemeClr val="folHlink"/>
          </a:solidFill>
          <a:ln w="9525">
            <a:solidFill>
              <a:schemeClr val="tx1"/>
            </a:solidFill>
            <a:miter lim="800000"/>
            <a:headEnd/>
            <a:tailEnd/>
          </a:ln>
        </p:spPr>
        <p:txBody>
          <a:bodyPr wrap="none" anchor="ctr"/>
          <a:lstStyle/>
          <a:p>
            <a:endParaRPr lang="ru-RU"/>
          </a:p>
        </p:txBody>
      </p:sp>
      <p:sp>
        <p:nvSpPr>
          <p:cNvPr id="16427" name="Freeform 43"/>
          <p:cNvSpPr>
            <a:spLocks/>
          </p:cNvSpPr>
          <p:nvPr/>
        </p:nvSpPr>
        <p:spPr bwMode="auto">
          <a:xfrm>
            <a:off x="5848350" y="1700213"/>
            <a:ext cx="2324100" cy="1368425"/>
          </a:xfrm>
          <a:custGeom>
            <a:avLst/>
            <a:gdLst>
              <a:gd name="T0" fmla="*/ 4 w 1464"/>
              <a:gd name="T1" fmla="*/ 861 h 862"/>
              <a:gd name="T2" fmla="*/ 4 w 1464"/>
              <a:gd name="T3" fmla="*/ 1 h 862"/>
              <a:gd name="T4" fmla="*/ 1464 w 1464"/>
              <a:gd name="T5" fmla="*/ 0 h 862"/>
              <a:gd name="T6" fmla="*/ 1464 w 1464"/>
              <a:gd name="T7" fmla="*/ 862 h 862"/>
              <a:gd name="T8" fmla="*/ 1373 w 1464"/>
              <a:gd name="T9" fmla="*/ 862 h 862"/>
              <a:gd name="T10" fmla="*/ 1373 w 1464"/>
              <a:gd name="T11" fmla="*/ 318 h 862"/>
              <a:gd name="T12" fmla="*/ 1296 w 1464"/>
              <a:gd name="T13" fmla="*/ 277 h 862"/>
              <a:gd name="T14" fmla="*/ 1296 w 1464"/>
              <a:gd name="T15" fmla="*/ 185 h 862"/>
              <a:gd name="T16" fmla="*/ 164 w 1464"/>
              <a:gd name="T17" fmla="*/ 185 h 862"/>
              <a:gd name="T18" fmla="*/ 164 w 1464"/>
              <a:gd name="T19" fmla="*/ 273 h 862"/>
              <a:gd name="T20" fmla="*/ 100 w 1464"/>
              <a:gd name="T21" fmla="*/ 321 h 862"/>
              <a:gd name="T22" fmla="*/ 100 w 1464"/>
              <a:gd name="T23" fmla="*/ 857 h 862"/>
              <a:gd name="T24" fmla="*/ 0 w 1464"/>
              <a:gd name="T25" fmla="*/ 857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4"/>
              <a:gd name="T40" fmla="*/ 0 h 862"/>
              <a:gd name="T41" fmla="*/ 1464 w 1464"/>
              <a:gd name="T42" fmla="*/ 862 h 8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4" h="862">
                <a:moveTo>
                  <a:pt x="4" y="861"/>
                </a:moveTo>
                <a:lnTo>
                  <a:pt x="4" y="1"/>
                </a:lnTo>
                <a:lnTo>
                  <a:pt x="1464" y="0"/>
                </a:lnTo>
                <a:lnTo>
                  <a:pt x="1464" y="862"/>
                </a:lnTo>
                <a:lnTo>
                  <a:pt x="1373" y="862"/>
                </a:lnTo>
                <a:lnTo>
                  <a:pt x="1373" y="318"/>
                </a:lnTo>
                <a:lnTo>
                  <a:pt x="1296" y="277"/>
                </a:lnTo>
                <a:lnTo>
                  <a:pt x="1296" y="185"/>
                </a:lnTo>
                <a:lnTo>
                  <a:pt x="164" y="185"/>
                </a:lnTo>
                <a:lnTo>
                  <a:pt x="164" y="273"/>
                </a:lnTo>
                <a:lnTo>
                  <a:pt x="100" y="321"/>
                </a:lnTo>
                <a:lnTo>
                  <a:pt x="100" y="857"/>
                </a:lnTo>
                <a:lnTo>
                  <a:pt x="0" y="857"/>
                </a:lnTo>
              </a:path>
            </a:pathLst>
          </a:custGeom>
          <a:solidFill>
            <a:schemeClr val="accent1"/>
          </a:solidFill>
          <a:ln w="19050" cmpd="sng">
            <a:solidFill>
              <a:schemeClr val="tx1"/>
            </a:solidFill>
            <a:round/>
            <a:headEnd/>
            <a:tailEnd/>
          </a:ln>
        </p:spPr>
        <p:txBody>
          <a:bodyPr/>
          <a:lstStyle/>
          <a:p>
            <a:endParaRPr lang="ru-RU"/>
          </a:p>
        </p:txBody>
      </p:sp>
      <p:sp>
        <p:nvSpPr>
          <p:cNvPr id="16428" name="Freeform 44"/>
          <p:cNvSpPr>
            <a:spLocks/>
          </p:cNvSpPr>
          <p:nvPr/>
        </p:nvSpPr>
        <p:spPr bwMode="auto">
          <a:xfrm>
            <a:off x="5943600" y="1695450"/>
            <a:ext cx="158750" cy="298450"/>
          </a:xfrm>
          <a:custGeom>
            <a:avLst/>
            <a:gdLst>
              <a:gd name="T0" fmla="*/ 0 w 100"/>
              <a:gd name="T1" fmla="*/ 0 h 188"/>
              <a:gd name="T2" fmla="*/ 0 w 100"/>
              <a:gd name="T3" fmla="*/ 188 h 188"/>
              <a:gd name="T4" fmla="*/ 100 w 100"/>
              <a:gd name="T5" fmla="*/ 188 h 188"/>
              <a:gd name="T6" fmla="*/ 0 60000 65536"/>
              <a:gd name="T7" fmla="*/ 0 60000 65536"/>
              <a:gd name="T8" fmla="*/ 0 60000 65536"/>
              <a:gd name="T9" fmla="*/ 0 w 100"/>
              <a:gd name="T10" fmla="*/ 0 h 188"/>
              <a:gd name="T11" fmla="*/ 100 w 100"/>
              <a:gd name="T12" fmla="*/ 188 h 188"/>
            </a:gdLst>
            <a:ahLst/>
            <a:cxnLst>
              <a:cxn ang="T6">
                <a:pos x="T0" y="T1"/>
              </a:cxn>
              <a:cxn ang="T7">
                <a:pos x="T2" y="T3"/>
              </a:cxn>
              <a:cxn ang="T8">
                <a:pos x="T4" y="T5"/>
              </a:cxn>
            </a:cxnLst>
            <a:rect l="T9" t="T10" r="T11" b="T12"/>
            <a:pathLst>
              <a:path w="100" h="188">
                <a:moveTo>
                  <a:pt x="0" y="0"/>
                </a:moveTo>
                <a:lnTo>
                  <a:pt x="0" y="188"/>
                </a:lnTo>
                <a:lnTo>
                  <a:pt x="100" y="188"/>
                </a:lnTo>
              </a:path>
            </a:pathLst>
          </a:custGeom>
          <a:noFill/>
          <a:ln w="19050" cmpd="sng">
            <a:solidFill>
              <a:schemeClr val="tx1"/>
            </a:solidFill>
            <a:round/>
            <a:headEnd/>
            <a:tailEnd/>
          </a:ln>
        </p:spPr>
        <p:txBody>
          <a:bodyPr/>
          <a:lstStyle/>
          <a:p>
            <a:endParaRPr lang="ru-RU"/>
          </a:p>
        </p:txBody>
      </p:sp>
      <p:sp>
        <p:nvSpPr>
          <p:cNvPr id="16429" name="Freeform 45"/>
          <p:cNvSpPr>
            <a:spLocks/>
          </p:cNvSpPr>
          <p:nvPr/>
        </p:nvSpPr>
        <p:spPr bwMode="auto">
          <a:xfrm>
            <a:off x="7880350" y="1708150"/>
            <a:ext cx="171450" cy="285750"/>
          </a:xfrm>
          <a:custGeom>
            <a:avLst/>
            <a:gdLst>
              <a:gd name="T0" fmla="*/ 0 w 108"/>
              <a:gd name="T1" fmla="*/ 180 h 180"/>
              <a:gd name="T2" fmla="*/ 108 w 108"/>
              <a:gd name="T3" fmla="*/ 180 h 180"/>
              <a:gd name="T4" fmla="*/ 108 w 108"/>
              <a:gd name="T5" fmla="*/ 0 h 180"/>
              <a:gd name="T6" fmla="*/ 0 60000 65536"/>
              <a:gd name="T7" fmla="*/ 0 60000 65536"/>
              <a:gd name="T8" fmla="*/ 0 60000 65536"/>
              <a:gd name="T9" fmla="*/ 0 w 108"/>
              <a:gd name="T10" fmla="*/ 0 h 180"/>
              <a:gd name="T11" fmla="*/ 108 w 108"/>
              <a:gd name="T12" fmla="*/ 180 h 180"/>
            </a:gdLst>
            <a:ahLst/>
            <a:cxnLst>
              <a:cxn ang="T6">
                <a:pos x="T0" y="T1"/>
              </a:cxn>
              <a:cxn ang="T7">
                <a:pos x="T2" y="T3"/>
              </a:cxn>
              <a:cxn ang="T8">
                <a:pos x="T4" y="T5"/>
              </a:cxn>
            </a:cxnLst>
            <a:rect l="T9" t="T10" r="T11" b="T12"/>
            <a:pathLst>
              <a:path w="108" h="180">
                <a:moveTo>
                  <a:pt x="0" y="180"/>
                </a:moveTo>
                <a:lnTo>
                  <a:pt x="108" y="180"/>
                </a:lnTo>
                <a:lnTo>
                  <a:pt x="108" y="0"/>
                </a:lnTo>
              </a:path>
            </a:pathLst>
          </a:custGeom>
          <a:noFill/>
          <a:ln w="19050" cmpd="sng">
            <a:solidFill>
              <a:schemeClr val="tx1"/>
            </a:solidFill>
            <a:round/>
            <a:headEnd/>
            <a:tailEnd/>
          </a:ln>
        </p:spPr>
        <p:txBody>
          <a:bodyPr/>
          <a:lstStyle/>
          <a:p>
            <a:endParaRPr lang="ru-RU"/>
          </a:p>
        </p:txBody>
      </p:sp>
      <p:sp>
        <p:nvSpPr>
          <p:cNvPr id="16430" name="Freeform 46"/>
          <p:cNvSpPr>
            <a:spLocks/>
          </p:cNvSpPr>
          <p:nvPr/>
        </p:nvSpPr>
        <p:spPr bwMode="auto">
          <a:xfrm>
            <a:off x="5641975" y="2921000"/>
            <a:ext cx="585788" cy="292100"/>
          </a:xfrm>
          <a:custGeom>
            <a:avLst/>
            <a:gdLst>
              <a:gd name="T0" fmla="*/ 130 w 369"/>
              <a:gd name="T1" fmla="*/ 92 h 184"/>
              <a:gd name="T2" fmla="*/ 130 w 369"/>
              <a:gd name="T3" fmla="*/ 2 h 184"/>
              <a:gd name="T4" fmla="*/ 82 w 369"/>
              <a:gd name="T5" fmla="*/ 0 h 184"/>
              <a:gd name="T6" fmla="*/ 42 w 369"/>
              <a:gd name="T7" fmla="*/ 138 h 184"/>
              <a:gd name="T8" fmla="*/ 0 w 369"/>
              <a:gd name="T9" fmla="*/ 138 h 184"/>
              <a:gd name="T10" fmla="*/ 0 w 369"/>
              <a:gd name="T11" fmla="*/ 184 h 184"/>
              <a:gd name="T12" fmla="*/ 369 w 369"/>
              <a:gd name="T13" fmla="*/ 184 h 184"/>
              <a:gd name="T14" fmla="*/ 369 w 369"/>
              <a:gd name="T15" fmla="*/ 139 h 184"/>
              <a:gd name="T16" fmla="*/ 324 w 369"/>
              <a:gd name="T17" fmla="*/ 139 h 184"/>
              <a:gd name="T18" fmla="*/ 279 w 369"/>
              <a:gd name="T19" fmla="*/ 2 h 184"/>
              <a:gd name="T20" fmla="*/ 233 w 369"/>
              <a:gd name="T21" fmla="*/ 2 h 184"/>
              <a:gd name="T22" fmla="*/ 233 w 369"/>
              <a:gd name="T23" fmla="*/ 93 h 184"/>
              <a:gd name="T24" fmla="*/ 130 w 369"/>
              <a:gd name="T25" fmla="*/ 92 h 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9"/>
              <a:gd name="T40" fmla="*/ 0 h 184"/>
              <a:gd name="T41" fmla="*/ 369 w 369"/>
              <a:gd name="T42" fmla="*/ 184 h 1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9" h="184">
                <a:moveTo>
                  <a:pt x="130" y="92"/>
                </a:moveTo>
                <a:lnTo>
                  <a:pt x="130" y="2"/>
                </a:lnTo>
                <a:lnTo>
                  <a:pt x="82" y="0"/>
                </a:lnTo>
                <a:lnTo>
                  <a:pt x="42" y="138"/>
                </a:lnTo>
                <a:lnTo>
                  <a:pt x="0" y="138"/>
                </a:lnTo>
                <a:lnTo>
                  <a:pt x="0" y="184"/>
                </a:lnTo>
                <a:lnTo>
                  <a:pt x="369" y="184"/>
                </a:lnTo>
                <a:lnTo>
                  <a:pt x="369" y="139"/>
                </a:lnTo>
                <a:lnTo>
                  <a:pt x="324" y="139"/>
                </a:lnTo>
                <a:lnTo>
                  <a:pt x="279" y="2"/>
                </a:lnTo>
                <a:lnTo>
                  <a:pt x="233" y="2"/>
                </a:lnTo>
                <a:lnTo>
                  <a:pt x="233" y="93"/>
                </a:lnTo>
                <a:lnTo>
                  <a:pt x="130" y="92"/>
                </a:lnTo>
                <a:close/>
              </a:path>
            </a:pathLst>
          </a:custGeom>
          <a:solidFill>
            <a:schemeClr val="accent1"/>
          </a:solidFill>
          <a:ln w="12700" cmpd="sng">
            <a:solidFill>
              <a:schemeClr val="tx1"/>
            </a:solidFill>
            <a:round/>
            <a:headEnd/>
            <a:tailEnd/>
          </a:ln>
        </p:spPr>
        <p:txBody>
          <a:bodyPr/>
          <a:lstStyle/>
          <a:p>
            <a:endParaRPr lang="ru-RU"/>
          </a:p>
        </p:txBody>
      </p:sp>
      <p:sp>
        <p:nvSpPr>
          <p:cNvPr id="16431" name="Freeform 47"/>
          <p:cNvSpPr>
            <a:spLocks/>
          </p:cNvSpPr>
          <p:nvPr/>
        </p:nvSpPr>
        <p:spPr bwMode="auto">
          <a:xfrm>
            <a:off x="7812088" y="2921000"/>
            <a:ext cx="585787" cy="292100"/>
          </a:xfrm>
          <a:custGeom>
            <a:avLst/>
            <a:gdLst>
              <a:gd name="T0" fmla="*/ 131 w 369"/>
              <a:gd name="T1" fmla="*/ 92 h 184"/>
              <a:gd name="T2" fmla="*/ 130 w 369"/>
              <a:gd name="T3" fmla="*/ 2 h 184"/>
              <a:gd name="T4" fmla="*/ 82 w 369"/>
              <a:gd name="T5" fmla="*/ 0 h 184"/>
              <a:gd name="T6" fmla="*/ 42 w 369"/>
              <a:gd name="T7" fmla="*/ 138 h 184"/>
              <a:gd name="T8" fmla="*/ 0 w 369"/>
              <a:gd name="T9" fmla="*/ 138 h 184"/>
              <a:gd name="T10" fmla="*/ 0 w 369"/>
              <a:gd name="T11" fmla="*/ 184 h 184"/>
              <a:gd name="T12" fmla="*/ 369 w 369"/>
              <a:gd name="T13" fmla="*/ 184 h 184"/>
              <a:gd name="T14" fmla="*/ 369 w 369"/>
              <a:gd name="T15" fmla="*/ 139 h 184"/>
              <a:gd name="T16" fmla="*/ 324 w 369"/>
              <a:gd name="T17" fmla="*/ 139 h 184"/>
              <a:gd name="T18" fmla="*/ 279 w 369"/>
              <a:gd name="T19" fmla="*/ 2 h 184"/>
              <a:gd name="T20" fmla="*/ 233 w 369"/>
              <a:gd name="T21" fmla="*/ 2 h 184"/>
              <a:gd name="T22" fmla="*/ 233 w 369"/>
              <a:gd name="T23" fmla="*/ 93 h 184"/>
              <a:gd name="T24" fmla="*/ 131 w 369"/>
              <a:gd name="T25" fmla="*/ 92 h 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9"/>
              <a:gd name="T40" fmla="*/ 0 h 184"/>
              <a:gd name="T41" fmla="*/ 369 w 369"/>
              <a:gd name="T42" fmla="*/ 184 h 1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9" h="184">
                <a:moveTo>
                  <a:pt x="131" y="92"/>
                </a:moveTo>
                <a:lnTo>
                  <a:pt x="130" y="2"/>
                </a:lnTo>
                <a:lnTo>
                  <a:pt x="82" y="0"/>
                </a:lnTo>
                <a:lnTo>
                  <a:pt x="42" y="138"/>
                </a:lnTo>
                <a:lnTo>
                  <a:pt x="0" y="138"/>
                </a:lnTo>
                <a:lnTo>
                  <a:pt x="0" y="184"/>
                </a:lnTo>
                <a:lnTo>
                  <a:pt x="369" y="184"/>
                </a:lnTo>
                <a:lnTo>
                  <a:pt x="369" y="139"/>
                </a:lnTo>
                <a:lnTo>
                  <a:pt x="324" y="139"/>
                </a:lnTo>
                <a:lnTo>
                  <a:pt x="279" y="2"/>
                </a:lnTo>
                <a:lnTo>
                  <a:pt x="233" y="2"/>
                </a:lnTo>
                <a:lnTo>
                  <a:pt x="233" y="93"/>
                </a:lnTo>
                <a:lnTo>
                  <a:pt x="131" y="92"/>
                </a:lnTo>
                <a:close/>
              </a:path>
            </a:pathLst>
          </a:custGeom>
          <a:solidFill>
            <a:schemeClr val="accent1"/>
          </a:solidFill>
          <a:ln w="12700" cmpd="sng">
            <a:solidFill>
              <a:schemeClr val="tx1"/>
            </a:solidFill>
            <a:round/>
            <a:headEnd/>
            <a:tailEnd/>
          </a:ln>
        </p:spPr>
        <p:txBody>
          <a:bodyPr/>
          <a:lstStyle/>
          <a:p>
            <a:endParaRPr lang="ru-RU"/>
          </a:p>
        </p:txBody>
      </p:sp>
      <p:sp>
        <p:nvSpPr>
          <p:cNvPr id="16432" name="Line 48"/>
          <p:cNvSpPr>
            <a:spLocks noChangeShapeType="1"/>
          </p:cNvSpPr>
          <p:nvPr/>
        </p:nvSpPr>
        <p:spPr bwMode="auto">
          <a:xfrm>
            <a:off x="5508625" y="2924175"/>
            <a:ext cx="287338" cy="0"/>
          </a:xfrm>
          <a:prstGeom prst="line">
            <a:avLst/>
          </a:prstGeom>
          <a:noFill/>
          <a:ln w="9525">
            <a:solidFill>
              <a:schemeClr val="tx1"/>
            </a:solidFill>
            <a:round/>
            <a:headEnd/>
            <a:tailEnd/>
          </a:ln>
        </p:spPr>
        <p:txBody>
          <a:bodyPr/>
          <a:lstStyle/>
          <a:p>
            <a:endParaRPr lang="ru-RU"/>
          </a:p>
        </p:txBody>
      </p:sp>
      <p:sp>
        <p:nvSpPr>
          <p:cNvPr id="16433" name="Line 49"/>
          <p:cNvSpPr>
            <a:spLocks noChangeShapeType="1"/>
          </p:cNvSpPr>
          <p:nvPr/>
        </p:nvSpPr>
        <p:spPr bwMode="auto">
          <a:xfrm>
            <a:off x="6084888" y="2924175"/>
            <a:ext cx="1871662" cy="0"/>
          </a:xfrm>
          <a:prstGeom prst="line">
            <a:avLst/>
          </a:prstGeom>
          <a:noFill/>
          <a:ln w="9525">
            <a:solidFill>
              <a:schemeClr val="tx1"/>
            </a:solidFill>
            <a:round/>
            <a:headEnd/>
            <a:tailEnd/>
          </a:ln>
        </p:spPr>
        <p:txBody>
          <a:bodyPr/>
          <a:lstStyle/>
          <a:p>
            <a:endParaRPr lang="ru-RU"/>
          </a:p>
        </p:txBody>
      </p:sp>
      <p:sp>
        <p:nvSpPr>
          <p:cNvPr id="16434" name="Line 50"/>
          <p:cNvSpPr>
            <a:spLocks noChangeShapeType="1"/>
          </p:cNvSpPr>
          <p:nvPr/>
        </p:nvSpPr>
        <p:spPr bwMode="auto">
          <a:xfrm>
            <a:off x="8243888" y="2924175"/>
            <a:ext cx="215900" cy="0"/>
          </a:xfrm>
          <a:prstGeom prst="line">
            <a:avLst/>
          </a:prstGeom>
          <a:noFill/>
          <a:ln w="9525">
            <a:solidFill>
              <a:schemeClr val="tx1"/>
            </a:solidFill>
            <a:round/>
            <a:headEnd/>
            <a:tailEnd/>
          </a:ln>
        </p:spPr>
        <p:txBody>
          <a:bodyPr/>
          <a:lstStyle/>
          <a:p>
            <a:endParaRPr lang="ru-RU"/>
          </a:p>
        </p:txBody>
      </p:sp>
      <p:sp>
        <p:nvSpPr>
          <p:cNvPr id="16438" name="Freeform 54"/>
          <p:cNvSpPr>
            <a:spLocks/>
          </p:cNvSpPr>
          <p:nvPr/>
        </p:nvSpPr>
        <p:spPr bwMode="auto">
          <a:xfrm>
            <a:off x="5940425" y="3789040"/>
            <a:ext cx="2159000" cy="1081087"/>
          </a:xfrm>
          <a:custGeom>
            <a:avLst/>
            <a:gdLst>
              <a:gd name="T0" fmla="*/ 2 w 1360"/>
              <a:gd name="T1" fmla="*/ 681 h 681"/>
              <a:gd name="T2" fmla="*/ 0 w 1360"/>
              <a:gd name="T3" fmla="*/ 0 h 681"/>
              <a:gd name="T4" fmla="*/ 1360 w 1360"/>
              <a:gd name="T5" fmla="*/ 0 h 681"/>
              <a:gd name="T6" fmla="*/ 1360 w 1360"/>
              <a:gd name="T7" fmla="*/ 681 h 681"/>
              <a:gd name="T8" fmla="*/ 0 60000 65536"/>
              <a:gd name="T9" fmla="*/ 0 60000 65536"/>
              <a:gd name="T10" fmla="*/ 0 60000 65536"/>
              <a:gd name="T11" fmla="*/ 0 60000 65536"/>
              <a:gd name="T12" fmla="*/ 0 w 1360"/>
              <a:gd name="T13" fmla="*/ 0 h 681"/>
              <a:gd name="T14" fmla="*/ 1360 w 1360"/>
              <a:gd name="T15" fmla="*/ 681 h 681"/>
            </a:gdLst>
            <a:ahLst/>
            <a:cxnLst>
              <a:cxn ang="T8">
                <a:pos x="T0" y="T1"/>
              </a:cxn>
              <a:cxn ang="T9">
                <a:pos x="T2" y="T3"/>
              </a:cxn>
              <a:cxn ang="T10">
                <a:pos x="T4" y="T5"/>
              </a:cxn>
              <a:cxn ang="T11">
                <a:pos x="T6" y="T7"/>
              </a:cxn>
            </a:cxnLst>
            <a:rect l="T12" t="T13" r="T14" b="T15"/>
            <a:pathLst>
              <a:path w="1360" h="681">
                <a:moveTo>
                  <a:pt x="2" y="681"/>
                </a:moveTo>
                <a:lnTo>
                  <a:pt x="0" y="0"/>
                </a:lnTo>
                <a:lnTo>
                  <a:pt x="1360" y="0"/>
                </a:lnTo>
                <a:lnTo>
                  <a:pt x="1360" y="681"/>
                </a:lnTo>
              </a:path>
            </a:pathLst>
          </a:custGeom>
          <a:noFill/>
          <a:ln w="28575" cmpd="sng">
            <a:solidFill>
              <a:schemeClr val="tx1"/>
            </a:solidFill>
            <a:round/>
            <a:headEnd/>
            <a:tailEnd/>
          </a:ln>
        </p:spPr>
        <p:txBody>
          <a:bodyPr/>
          <a:lstStyle/>
          <a:p>
            <a:endParaRPr lang="ru-RU"/>
          </a:p>
        </p:txBody>
      </p:sp>
      <p:sp>
        <p:nvSpPr>
          <p:cNvPr id="16440" name="Rectangle 56" descr="Светлый диагональный 2"/>
          <p:cNvSpPr>
            <a:spLocks noChangeArrowheads="1"/>
          </p:cNvSpPr>
          <p:nvPr/>
        </p:nvSpPr>
        <p:spPr bwMode="auto">
          <a:xfrm>
            <a:off x="5757863" y="4870127"/>
            <a:ext cx="360362"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6441" name="Rectangle 57" descr="Светлый диагональный 2"/>
          <p:cNvSpPr>
            <a:spLocks noChangeArrowheads="1"/>
          </p:cNvSpPr>
          <p:nvPr/>
        </p:nvSpPr>
        <p:spPr bwMode="auto">
          <a:xfrm>
            <a:off x="7924800" y="4876477"/>
            <a:ext cx="360363" cy="144463"/>
          </a:xfrm>
          <a:prstGeom prst="rect">
            <a:avLst/>
          </a:prstGeom>
          <a:pattFill prst="ltUpDiag">
            <a:fgClr>
              <a:schemeClr val="tx1"/>
            </a:fgClr>
            <a:bgClr>
              <a:schemeClr val="bg1"/>
            </a:bgClr>
          </a:pattFill>
          <a:ln w="9525">
            <a:noFill/>
            <a:miter lim="800000"/>
            <a:headEnd/>
            <a:tailEnd/>
          </a:ln>
        </p:spPr>
        <p:txBody>
          <a:bodyPr wrap="none" anchor="ctr"/>
          <a:lstStyle/>
          <a:p>
            <a:endParaRPr lang="ru-RU"/>
          </a:p>
        </p:txBody>
      </p:sp>
      <p:sp>
        <p:nvSpPr>
          <p:cNvPr id="16446" name="Line 62"/>
          <p:cNvSpPr>
            <a:spLocks noChangeShapeType="1"/>
          </p:cNvSpPr>
          <p:nvPr/>
        </p:nvSpPr>
        <p:spPr bwMode="auto">
          <a:xfrm>
            <a:off x="5753100" y="4870127"/>
            <a:ext cx="360363" cy="0"/>
          </a:xfrm>
          <a:prstGeom prst="line">
            <a:avLst/>
          </a:prstGeom>
          <a:noFill/>
          <a:ln w="28575">
            <a:solidFill>
              <a:schemeClr val="tx1"/>
            </a:solidFill>
            <a:round/>
            <a:headEnd/>
            <a:tailEnd/>
          </a:ln>
        </p:spPr>
        <p:txBody>
          <a:bodyPr/>
          <a:lstStyle/>
          <a:p>
            <a:endParaRPr lang="ru-RU"/>
          </a:p>
        </p:txBody>
      </p:sp>
      <p:sp>
        <p:nvSpPr>
          <p:cNvPr id="16447" name="Line 63"/>
          <p:cNvSpPr>
            <a:spLocks noChangeShapeType="1"/>
          </p:cNvSpPr>
          <p:nvPr/>
        </p:nvSpPr>
        <p:spPr bwMode="auto">
          <a:xfrm>
            <a:off x="7912100" y="4870127"/>
            <a:ext cx="360363" cy="0"/>
          </a:xfrm>
          <a:prstGeom prst="line">
            <a:avLst/>
          </a:prstGeom>
          <a:noFill/>
          <a:ln w="28575">
            <a:solidFill>
              <a:schemeClr val="tx1"/>
            </a:solidFill>
            <a:round/>
            <a:headEnd/>
            <a:tailEnd/>
          </a:ln>
        </p:spPr>
        <p:txBody>
          <a:bodyPr/>
          <a:lstStyle/>
          <a:p>
            <a:endParaRPr lang="ru-RU"/>
          </a:p>
        </p:txBody>
      </p:sp>
      <p:sp>
        <p:nvSpPr>
          <p:cNvPr id="16470" name="AutoShape 86"/>
          <p:cNvSpPr>
            <a:spLocks noChangeArrowheads="1"/>
          </p:cNvSpPr>
          <p:nvPr/>
        </p:nvSpPr>
        <p:spPr bwMode="auto">
          <a:xfrm>
            <a:off x="6818313" y="3060700"/>
            <a:ext cx="430212" cy="360363"/>
          </a:xfrm>
          <a:prstGeom prst="downArrow">
            <a:avLst>
              <a:gd name="adj1" fmla="val 50000"/>
              <a:gd name="adj2" fmla="val 25000"/>
            </a:avLst>
          </a:prstGeom>
          <a:solidFill>
            <a:schemeClr val="folHlink"/>
          </a:solidFill>
          <a:ln w="9525">
            <a:solidFill>
              <a:schemeClr val="tx1"/>
            </a:solidFill>
            <a:miter lim="800000"/>
            <a:headEnd/>
            <a:tailEnd/>
          </a:ln>
        </p:spPr>
        <p:txBody>
          <a:bodyPr wrap="none" anchor="ctr"/>
          <a:lstStyle/>
          <a:p>
            <a:endParaRPr lang="ru-RU"/>
          </a:p>
        </p:txBody>
      </p:sp>
      <p:sp>
        <p:nvSpPr>
          <p:cNvPr id="20557" name="Rectangle 87"/>
          <p:cNvSpPr>
            <a:spLocks noChangeArrowheads="1"/>
          </p:cNvSpPr>
          <p:nvPr/>
        </p:nvSpPr>
        <p:spPr bwMode="auto">
          <a:xfrm>
            <a:off x="231775" y="207963"/>
            <a:ext cx="8713788" cy="6480175"/>
          </a:xfrm>
          <a:prstGeom prst="rect">
            <a:avLst/>
          </a:prstGeom>
          <a:noFill/>
          <a:ln w="76200" cmpd="tri">
            <a:solidFill>
              <a:srgbClr val="A50021"/>
            </a:solidFill>
            <a:miter lim="800000"/>
            <a:headEnd/>
            <a:tailEnd/>
          </a:ln>
        </p:spPr>
        <p:txBody>
          <a:bodyPr wrap="none" anchor="ctr"/>
          <a:lstStyle/>
          <a:p>
            <a:endParaRPr lang="ru-RU"/>
          </a:p>
        </p:txBody>
      </p:sp>
      <p:sp>
        <p:nvSpPr>
          <p:cNvPr id="16472" name="Freeform 88"/>
          <p:cNvSpPr>
            <a:spLocks/>
          </p:cNvSpPr>
          <p:nvPr/>
        </p:nvSpPr>
        <p:spPr bwMode="auto">
          <a:xfrm>
            <a:off x="3197225" y="2060575"/>
            <a:ext cx="576263" cy="50482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73" name="Freeform 89"/>
          <p:cNvSpPr>
            <a:spLocks/>
          </p:cNvSpPr>
          <p:nvPr/>
        </p:nvSpPr>
        <p:spPr bwMode="auto">
          <a:xfrm>
            <a:off x="2417763" y="2060575"/>
            <a:ext cx="576262" cy="50482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74" name="Freeform 90"/>
          <p:cNvSpPr>
            <a:spLocks/>
          </p:cNvSpPr>
          <p:nvPr/>
        </p:nvSpPr>
        <p:spPr bwMode="auto">
          <a:xfrm>
            <a:off x="1644650" y="2060575"/>
            <a:ext cx="576263" cy="50482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75" name="Freeform 91"/>
          <p:cNvSpPr>
            <a:spLocks/>
          </p:cNvSpPr>
          <p:nvPr/>
        </p:nvSpPr>
        <p:spPr bwMode="auto">
          <a:xfrm flipV="1">
            <a:off x="2843213" y="2032000"/>
            <a:ext cx="503237" cy="46037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76" name="Freeform 92"/>
          <p:cNvSpPr>
            <a:spLocks/>
          </p:cNvSpPr>
          <p:nvPr/>
        </p:nvSpPr>
        <p:spPr bwMode="auto">
          <a:xfrm flipV="1">
            <a:off x="2065338" y="2032000"/>
            <a:ext cx="503237" cy="46037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
        <p:nvSpPr>
          <p:cNvPr id="16477" name="Freeform 93"/>
          <p:cNvSpPr>
            <a:spLocks/>
          </p:cNvSpPr>
          <p:nvPr/>
        </p:nvSpPr>
        <p:spPr bwMode="auto">
          <a:xfrm flipV="1">
            <a:off x="1303338" y="2032000"/>
            <a:ext cx="503237" cy="460375"/>
          </a:xfrm>
          <a:custGeom>
            <a:avLst/>
            <a:gdLst>
              <a:gd name="T0" fmla="*/ 45 w 408"/>
              <a:gd name="T1" fmla="*/ 318 h 318"/>
              <a:gd name="T2" fmla="*/ 0 w 408"/>
              <a:gd name="T3" fmla="*/ 272 h 318"/>
              <a:gd name="T4" fmla="*/ 181 w 408"/>
              <a:gd name="T5" fmla="*/ 0 h 318"/>
              <a:gd name="T6" fmla="*/ 226 w 408"/>
              <a:gd name="T7" fmla="*/ 0 h 318"/>
              <a:gd name="T8" fmla="*/ 408 w 408"/>
              <a:gd name="T9" fmla="*/ 272 h 318"/>
              <a:gd name="T10" fmla="*/ 363 w 408"/>
              <a:gd name="T11" fmla="*/ 318 h 318"/>
              <a:gd name="T12" fmla="*/ 45 w 408"/>
              <a:gd name="T13" fmla="*/ 318 h 318"/>
              <a:gd name="T14" fmla="*/ 0 60000 65536"/>
              <a:gd name="T15" fmla="*/ 0 60000 65536"/>
              <a:gd name="T16" fmla="*/ 0 60000 65536"/>
              <a:gd name="T17" fmla="*/ 0 60000 65536"/>
              <a:gd name="T18" fmla="*/ 0 60000 65536"/>
              <a:gd name="T19" fmla="*/ 0 60000 65536"/>
              <a:gd name="T20" fmla="*/ 0 60000 65536"/>
              <a:gd name="T21" fmla="*/ 0 w 408"/>
              <a:gd name="T22" fmla="*/ 0 h 318"/>
              <a:gd name="T23" fmla="*/ 408 w 408"/>
              <a:gd name="T24" fmla="*/ 318 h 3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8" h="318">
                <a:moveTo>
                  <a:pt x="45" y="318"/>
                </a:moveTo>
                <a:lnTo>
                  <a:pt x="0" y="272"/>
                </a:lnTo>
                <a:lnTo>
                  <a:pt x="181" y="0"/>
                </a:lnTo>
                <a:lnTo>
                  <a:pt x="226" y="0"/>
                </a:lnTo>
                <a:lnTo>
                  <a:pt x="408" y="272"/>
                </a:lnTo>
                <a:lnTo>
                  <a:pt x="363" y="318"/>
                </a:lnTo>
                <a:lnTo>
                  <a:pt x="45" y="318"/>
                </a:lnTo>
                <a:close/>
              </a:path>
            </a:pathLst>
          </a:custGeom>
          <a:solidFill>
            <a:srgbClr val="E0FFC1"/>
          </a:solidFill>
          <a:ln w="12700" cmpd="sng">
            <a:solidFill>
              <a:schemeClr val="tx1"/>
            </a:solidFill>
            <a:round/>
            <a:headEnd/>
            <a:tailEn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diamond(in)">
                                      <p:cBhvr>
                                        <p:cTn id="7" dur="20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388"/>
                                        </p:tgtEl>
                                        <p:attrNameLst>
                                          <p:attrName>style.visibility</p:attrName>
                                        </p:attrNameLst>
                                      </p:cBhvr>
                                      <p:to>
                                        <p:strVal val="visible"/>
                                      </p:to>
                                    </p:set>
                                    <p:animEffect transition="in" filter="box(in)">
                                      <p:cBhvr>
                                        <p:cTn id="12" dur="1000"/>
                                        <p:tgtEl>
                                          <p:spTgt spid="16388"/>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6390"/>
                                        </p:tgtEl>
                                        <p:attrNameLst>
                                          <p:attrName>style.visibility</p:attrName>
                                        </p:attrNameLst>
                                      </p:cBhvr>
                                      <p:to>
                                        <p:strVal val="visible"/>
                                      </p:to>
                                    </p:set>
                                    <p:animEffect transition="in" filter="box(in)">
                                      <p:cBhvr>
                                        <p:cTn id="15" dur="1000"/>
                                        <p:tgtEl>
                                          <p:spTgt spid="16390"/>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6391"/>
                                        </p:tgtEl>
                                        <p:attrNameLst>
                                          <p:attrName>style.visibility</p:attrName>
                                        </p:attrNameLst>
                                      </p:cBhvr>
                                      <p:to>
                                        <p:strVal val="visible"/>
                                      </p:to>
                                    </p:set>
                                    <p:animEffect transition="in" filter="box(in)">
                                      <p:cBhvr>
                                        <p:cTn id="18" dur="1000"/>
                                        <p:tgtEl>
                                          <p:spTgt spid="16391"/>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6398"/>
                                        </p:tgtEl>
                                        <p:attrNameLst>
                                          <p:attrName>style.visibility</p:attrName>
                                        </p:attrNameLst>
                                      </p:cBhvr>
                                      <p:to>
                                        <p:strVal val="visible"/>
                                      </p:to>
                                    </p:set>
                                    <p:animEffect transition="in" filter="box(in)">
                                      <p:cBhvr>
                                        <p:cTn id="21" dur="1000"/>
                                        <p:tgtEl>
                                          <p:spTgt spid="1639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6472"/>
                                        </p:tgtEl>
                                        <p:attrNameLst>
                                          <p:attrName>style.visibility</p:attrName>
                                        </p:attrNameLst>
                                      </p:cBhvr>
                                      <p:to>
                                        <p:strVal val="visible"/>
                                      </p:to>
                                    </p:set>
                                    <p:animEffect transition="in" filter="box(in)">
                                      <p:cBhvr>
                                        <p:cTn id="24" dur="1000"/>
                                        <p:tgtEl>
                                          <p:spTgt spid="1647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6473"/>
                                        </p:tgtEl>
                                        <p:attrNameLst>
                                          <p:attrName>style.visibility</p:attrName>
                                        </p:attrNameLst>
                                      </p:cBhvr>
                                      <p:to>
                                        <p:strVal val="visible"/>
                                      </p:to>
                                    </p:set>
                                    <p:animEffect transition="in" filter="box(in)">
                                      <p:cBhvr>
                                        <p:cTn id="27" dur="1000"/>
                                        <p:tgtEl>
                                          <p:spTgt spid="1647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6474"/>
                                        </p:tgtEl>
                                        <p:attrNameLst>
                                          <p:attrName>style.visibility</p:attrName>
                                        </p:attrNameLst>
                                      </p:cBhvr>
                                      <p:to>
                                        <p:strVal val="visible"/>
                                      </p:to>
                                    </p:set>
                                    <p:animEffect transition="in" filter="box(in)">
                                      <p:cBhvr>
                                        <p:cTn id="30" dur="1000"/>
                                        <p:tgtEl>
                                          <p:spTgt spid="16474"/>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6475"/>
                                        </p:tgtEl>
                                        <p:attrNameLst>
                                          <p:attrName>style.visibility</p:attrName>
                                        </p:attrNameLst>
                                      </p:cBhvr>
                                      <p:to>
                                        <p:strVal val="visible"/>
                                      </p:to>
                                    </p:set>
                                    <p:animEffect transition="in" filter="box(in)">
                                      <p:cBhvr>
                                        <p:cTn id="33" dur="1000"/>
                                        <p:tgtEl>
                                          <p:spTgt spid="16475"/>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6476"/>
                                        </p:tgtEl>
                                        <p:attrNameLst>
                                          <p:attrName>style.visibility</p:attrName>
                                        </p:attrNameLst>
                                      </p:cBhvr>
                                      <p:to>
                                        <p:strVal val="visible"/>
                                      </p:to>
                                    </p:set>
                                    <p:animEffect transition="in" filter="box(in)">
                                      <p:cBhvr>
                                        <p:cTn id="36" dur="1000"/>
                                        <p:tgtEl>
                                          <p:spTgt spid="16476"/>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6477"/>
                                        </p:tgtEl>
                                        <p:attrNameLst>
                                          <p:attrName>style.visibility</p:attrName>
                                        </p:attrNameLst>
                                      </p:cBhvr>
                                      <p:to>
                                        <p:strVal val="visible"/>
                                      </p:to>
                                    </p:set>
                                    <p:animEffect transition="in" filter="box(in)">
                                      <p:cBhvr>
                                        <p:cTn id="39" dur="1000"/>
                                        <p:tgtEl>
                                          <p:spTgt spid="16477"/>
                                        </p:tgtEl>
                                      </p:cBhvr>
                                    </p:animEffect>
                                  </p:childTnLst>
                                </p:cTn>
                              </p:par>
                            </p:childTnLst>
                          </p:cTn>
                        </p:par>
                        <p:par>
                          <p:cTn id="40" fill="hold">
                            <p:stCondLst>
                              <p:cond delay="1000"/>
                            </p:stCondLst>
                            <p:childTnLst>
                              <p:par>
                                <p:cTn id="41" presetID="47" presetClass="entr" presetSubtype="0" fill="hold" grpId="0" nodeType="afterEffect">
                                  <p:stCondLst>
                                    <p:cond delay="0"/>
                                  </p:stCondLst>
                                  <p:childTnLst>
                                    <p:set>
                                      <p:cBhvr>
                                        <p:cTn id="42" dur="1" fill="hold">
                                          <p:stCondLst>
                                            <p:cond delay="0"/>
                                          </p:stCondLst>
                                        </p:cTn>
                                        <p:tgtEl>
                                          <p:spTgt spid="16426"/>
                                        </p:tgtEl>
                                        <p:attrNameLst>
                                          <p:attrName>style.visibility</p:attrName>
                                        </p:attrNameLst>
                                      </p:cBhvr>
                                      <p:to>
                                        <p:strVal val="visible"/>
                                      </p:to>
                                    </p:set>
                                    <p:animEffect transition="in" filter="fade">
                                      <p:cBhvr>
                                        <p:cTn id="43" dur="1000"/>
                                        <p:tgtEl>
                                          <p:spTgt spid="16426"/>
                                        </p:tgtEl>
                                      </p:cBhvr>
                                    </p:animEffect>
                                    <p:anim calcmode="lin" valueType="num">
                                      <p:cBhvr>
                                        <p:cTn id="44" dur="1000" fill="hold"/>
                                        <p:tgtEl>
                                          <p:spTgt spid="16426"/>
                                        </p:tgtEl>
                                        <p:attrNameLst>
                                          <p:attrName>ppt_x</p:attrName>
                                        </p:attrNameLst>
                                      </p:cBhvr>
                                      <p:tavLst>
                                        <p:tav tm="0">
                                          <p:val>
                                            <p:strVal val="#ppt_x"/>
                                          </p:val>
                                        </p:tav>
                                        <p:tav tm="100000">
                                          <p:val>
                                            <p:strVal val="#ppt_x"/>
                                          </p:val>
                                        </p:tav>
                                      </p:tavLst>
                                    </p:anim>
                                    <p:anim calcmode="lin" valueType="num">
                                      <p:cBhvr>
                                        <p:cTn id="45" dur="1000" fill="hold"/>
                                        <p:tgtEl>
                                          <p:spTgt spid="16426"/>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4" presetClass="entr" presetSubtype="32" fill="hold" grpId="0" nodeType="afterEffect">
                                  <p:stCondLst>
                                    <p:cond delay="0"/>
                                  </p:stCondLst>
                                  <p:childTnLst>
                                    <p:set>
                                      <p:cBhvr>
                                        <p:cTn id="48" dur="1" fill="hold">
                                          <p:stCondLst>
                                            <p:cond delay="0"/>
                                          </p:stCondLst>
                                        </p:cTn>
                                        <p:tgtEl>
                                          <p:spTgt spid="16400"/>
                                        </p:tgtEl>
                                        <p:attrNameLst>
                                          <p:attrName>style.visibility</p:attrName>
                                        </p:attrNameLst>
                                      </p:cBhvr>
                                      <p:to>
                                        <p:strVal val="visible"/>
                                      </p:to>
                                    </p:set>
                                    <p:animEffect transition="in" filter="box(out)">
                                      <p:cBhvr>
                                        <p:cTn id="49" dur="2000"/>
                                        <p:tgtEl>
                                          <p:spTgt spid="16400"/>
                                        </p:tgtEl>
                                      </p:cBhvr>
                                    </p:animEffect>
                                  </p:childTnLst>
                                </p:cTn>
                              </p:par>
                              <p:par>
                                <p:cTn id="50" presetID="4" presetClass="entr" presetSubtype="32" fill="hold" grpId="0" nodeType="withEffect">
                                  <p:stCondLst>
                                    <p:cond delay="0"/>
                                  </p:stCondLst>
                                  <p:childTnLst>
                                    <p:set>
                                      <p:cBhvr>
                                        <p:cTn id="51" dur="1" fill="hold">
                                          <p:stCondLst>
                                            <p:cond delay="0"/>
                                          </p:stCondLst>
                                        </p:cTn>
                                        <p:tgtEl>
                                          <p:spTgt spid="16401"/>
                                        </p:tgtEl>
                                        <p:attrNameLst>
                                          <p:attrName>style.visibility</p:attrName>
                                        </p:attrNameLst>
                                      </p:cBhvr>
                                      <p:to>
                                        <p:strVal val="visible"/>
                                      </p:to>
                                    </p:set>
                                    <p:animEffect transition="in" filter="box(out)">
                                      <p:cBhvr>
                                        <p:cTn id="52" dur="2000"/>
                                        <p:tgtEl>
                                          <p:spTgt spid="16401"/>
                                        </p:tgtEl>
                                      </p:cBhvr>
                                    </p:animEffect>
                                  </p:childTnLst>
                                </p:cTn>
                              </p:par>
                              <p:par>
                                <p:cTn id="53" presetID="4" presetClass="entr" presetSubtype="32" fill="hold" grpId="0" nodeType="withEffect">
                                  <p:stCondLst>
                                    <p:cond delay="0"/>
                                  </p:stCondLst>
                                  <p:childTnLst>
                                    <p:set>
                                      <p:cBhvr>
                                        <p:cTn id="54" dur="1" fill="hold">
                                          <p:stCondLst>
                                            <p:cond delay="0"/>
                                          </p:stCondLst>
                                        </p:cTn>
                                        <p:tgtEl>
                                          <p:spTgt spid="16402"/>
                                        </p:tgtEl>
                                        <p:attrNameLst>
                                          <p:attrName>style.visibility</p:attrName>
                                        </p:attrNameLst>
                                      </p:cBhvr>
                                      <p:to>
                                        <p:strVal val="visible"/>
                                      </p:to>
                                    </p:set>
                                    <p:animEffect transition="in" filter="box(out)">
                                      <p:cBhvr>
                                        <p:cTn id="55" dur="2000"/>
                                        <p:tgtEl>
                                          <p:spTgt spid="16402"/>
                                        </p:tgtEl>
                                      </p:cBhvr>
                                    </p:animEffect>
                                  </p:childTnLst>
                                </p:cTn>
                              </p:par>
                              <p:par>
                                <p:cTn id="56" presetID="4" presetClass="entr" presetSubtype="32" fill="hold" grpId="0" nodeType="withEffect">
                                  <p:stCondLst>
                                    <p:cond delay="0"/>
                                  </p:stCondLst>
                                  <p:childTnLst>
                                    <p:set>
                                      <p:cBhvr>
                                        <p:cTn id="57" dur="1" fill="hold">
                                          <p:stCondLst>
                                            <p:cond delay="0"/>
                                          </p:stCondLst>
                                        </p:cTn>
                                        <p:tgtEl>
                                          <p:spTgt spid="16403"/>
                                        </p:tgtEl>
                                        <p:attrNameLst>
                                          <p:attrName>style.visibility</p:attrName>
                                        </p:attrNameLst>
                                      </p:cBhvr>
                                      <p:to>
                                        <p:strVal val="visible"/>
                                      </p:to>
                                    </p:set>
                                    <p:animEffect transition="in" filter="box(out)">
                                      <p:cBhvr>
                                        <p:cTn id="58" dur="2000"/>
                                        <p:tgtEl>
                                          <p:spTgt spid="16403"/>
                                        </p:tgtEl>
                                      </p:cBhvr>
                                    </p:animEffect>
                                  </p:childTnLst>
                                </p:cTn>
                              </p:par>
                              <p:par>
                                <p:cTn id="59" presetID="4" presetClass="entr" presetSubtype="32" fill="hold" grpId="0" nodeType="withEffect">
                                  <p:stCondLst>
                                    <p:cond delay="0"/>
                                  </p:stCondLst>
                                  <p:childTnLst>
                                    <p:set>
                                      <p:cBhvr>
                                        <p:cTn id="60" dur="1" fill="hold">
                                          <p:stCondLst>
                                            <p:cond delay="0"/>
                                          </p:stCondLst>
                                        </p:cTn>
                                        <p:tgtEl>
                                          <p:spTgt spid="16404"/>
                                        </p:tgtEl>
                                        <p:attrNameLst>
                                          <p:attrName>style.visibility</p:attrName>
                                        </p:attrNameLst>
                                      </p:cBhvr>
                                      <p:to>
                                        <p:strVal val="visible"/>
                                      </p:to>
                                    </p:set>
                                    <p:animEffect transition="in" filter="box(out)">
                                      <p:cBhvr>
                                        <p:cTn id="61" dur="2000"/>
                                        <p:tgtEl>
                                          <p:spTgt spid="16404"/>
                                        </p:tgtEl>
                                      </p:cBhvr>
                                    </p:animEffect>
                                  </p:childTnLst>
                                </p:cTn>
                              </p:par>
                              <p:par>
                                <p:cTn id="62" presetID="4" presetClass="entr" presetSubtype="32" fill="hold" grpId="0" nodeType="withEffect">
                                  <p:stCondLst>
                                    <p:cond delay="0"/>
                                  </p:stCondLst>
                                  <p:childTnLst>
                                    <p:set>
                                      <p:cBhvr>
                                        <p:cTn id="63" dur="1" fill="hold">
                                          <p:stCondLst>
                                            <p:cond delay="0"/>
                                          </p:stCondLst>
                                        </p:cTn>
                                        <p:tgtEl>
                                          <p:spTgt spid="16405"/>
                                        </p:tgtEl>
                                        <p:attrNameLst>
                                          <p:attrName>style.visibility</p:attrName>
                                        </p:attrNameLst>
                                      </p:cBhvr>
                                      <p:to>
                                        <p:strVal val="visible"/>
                                      </p:to>
                                    </p:set>
                                    <p:animEffect transition="in" filter="box(out)">
                                      <p:cBhvr>
                                        <p:cTn id="64" dur="2000"/>
                                        <p:tgtEl>
                                          <p:spTgt spid="16405"/>
                                        </p:tgtEl>
                                      </p:cBhvr>
                                    </p:animEffect>
                                  </p:childTnLst>
                                </p:cTn>
                              </p:par>
                              <p:par>
                                <p:cTn id="65" presetID="4" presetClass="entr" presetSubtype="32" fill="hold" grpId="0" nodeType="withEffect">
                                  <p:stCondLst>
                                    <p:cond delay="0"/>
                                  </p:stCondLst>
                                  <p:childTnLst>
                                    <p:set>
                                      <p:cBhvr>
                                        <p:cTn id="66" dur="1" fill="hold">
                                          <p:stCondLst>
                                            <p:cond delay="0"/>
                                          </p:stCondLst>
                                        </p:cTn>
                                        <p:tgtEl>
                                          <p:spTgt spid="16406"/>
                                        </p:tgtEl>
                                        <p:attrNameLst>
                                          <p:attrName>style.visibility</p:attrName>
                                        </p:attrNameLst>
                                      </p:cBhvr>
                                      <p:to>
                                        <p:strVal val="visible"/>
                                      </p:to>
                                    </p:set>
                                    <p:animEffect transition="in" filter="box(out)">
                                      <p:cBhvr>
                                        <p:cTn id="67" dur="2000"/>
                                        <p:tgtEl>
                                          <p:spTgt spid="16406"/>
                                        </p:tgtEl>
                                      </p:cBhvr>
                                    </p:animEffect>
                                  </p:childTnLst>
                                </p:cTn>
                              </p:par>
                              <p:par>
                                <p:cTn id="68" presetID="4" presetClass="entr" presetSubtype="32" fill="hold" grpId="0" nodeType="withEffect">
                                  <p:stCondLst>
                                    <p:cond delay="0"/>
                                  </p:stCondLst>
                                  <p:childTnLst>
                                    <p:set>
                                      <p:cBhvr>
                                        <p:cTn id="69" dur="1" fill="hold">
                                          <p:stCondLst>
                                            <p:cond delay="0"/>
                                          </p:stCondLst>
                                        </p:cTn>
                                        <p:tgtEl>
                                          <p:spTgt spid="16407"/>
                                        </p:tgtEl>
                                        <p:attrNameLst>
                                          <p:attrName>style.visibility</p:attrName>
                                        </p:attrNameLst>
                                      </p:cBhvr>
                                      <p:to>
                                        <p:strVal val="visible"/>
                                      </p:to>
                                    </p:set>
                                    <p:animEffect transition="in" filter="box(out)">
                                      <p:cBhvr>
                                        <p:cTn id="70" dur="2000"/>
                                        <p:tgtEl>
                                          <p:spTgt spid="16407"/>
                                        </p:tgtEl>
                                      </p:cBhvr>
                                    </p:animEffect>
                                  </p:childTnLst>
                                </p:cTn>
                              </p:par>
                              <p:par>
                                <p:cTn id="71" presetID="4" presetClass="entr" presetSubtype="32" fill="hold" grpId="0" nodeType="withEffect">
                                  <p:stCondLst>
                                    <p:cond delay="0"/>
                                  </p:stCondLst>
                                  <p:childTnLst>
                                    <p:set>
                                      <p:cBhvr>
                                        <p:cTn id="72" dur="1" fill="hold">
                                          <p:stCondLst>
                                            <p:cond delay="0"/>
                                          </p:stCondLst>
                                        </p:cTn>
                                        <p:tgtEl>
                                          <p:spTgt spid="16408"/>
                                        </p:tgtEl>
                                        <p:attrNameLst>
                                          <p:attrName>style.visibility</p:attrName>
                                        </p:attrNameLst>
                                      </p:cBhvr>
                                      <p:to>
                                        <p:strVal val="visible"/>
                                      </p:to>
                                    </p:set>
                                    <p:animEffect transition="in" filter="box(out)">
                                      <p:cBhvr>
                                        <p:cTn id="73" dur="2000"/>
                                        <p:tgtEl>
                                          <p:spTgt spid="16408"/>
                                        </p:tgtEl>
                                      </p:cBhvr>
                                    </p:animEffect>
                                  </p:childTnLst>
                                </p:cTn>
                              </p:par>
                              <p:par>
                                <p:cTn id="74" presetID="4" presetClass="entr" presetSubtype="32" fill="hold" grpId="0" nodeType="withEffect">
                                  <p:stCondLst>
                                    <p:cond delay="0"/>
                                  </p:stCondLst>
                                  <p:childTnLst>
                                    <p:set>
                                      <p:cBhvr>
                                        <p:cTn id="75" dur="1" fill="hold">
                                          <p:stCondLst>
                                            <p:cond delay="0"/>
                                          </p:stCondLst>
                                        </p:cTn>
                                        <p:tgtEl>
                                          <p:spTgt spid="16409"/>
                                        </p:tgtEl>
                                        <p:attrNameLst>
                                          <p:attrName>style.visibility</p:attrName>
                                        </p:attrNameLst>
                                      </p:cBhvr>
                                      <p:to>
                                        <p:strVal val="visible"/>
                                      </p:to>
                                    </p:set>
                                    <p:animEffect transition="in" filter="box(out)">
                                      <p:cBhvr>
                                        <p:cTn id="76" dur="2000"/>
                                        <p:tgtEl>
                                          <p:spTgt spid="16409"/>
                                        </p:tgtEl>
                                      </p:cBhvr>
                                    </p:animEffect>
                                  </p:childTnLst>
                                </p:cTn>
                              </p:par>
                              <p:par>
                                <p:cTn id="77" presetID="4" presetClass="entr" presetSubtype="32" fill="hold" grpId="0" nodeType="withEffect">
                                  <p:stCondLst>
                                    <p:cond delay="0"/>
                                  </p:stCondLst>
                                  <p:childTnLst>
                                    <p:set>
                                      <p:cBhvr>
                                        <p:cTn id="78" dur="1" fill="hold">
                                          <p:stCondLst>
                                            <p:cond delay="0"/>
                                          </p:stCondLst>
                                        </p:cTn>
                                        <p:tgtEl>
                                          <p:spTgt spid="16410"/>
                                        </p:tgtEl>
                                        <p:attrNameLst>
                                          <p:attrName>style.visibility</p:attrName>
                                        </p:attrNameLst>
                                      </p:cBhvr>
                                      <p:to>
                                        <p:strVal val="visible"/>
                                      </p:to>
                                    </p:set>
                                    <p:animEffect transition="in" filter="box(out)">
                                      <p:cBhvr>
                                        <p:cTn id="79" dur="2000"/>
                                        <p:tgtEl>
                                          <p:spTgt spid="16410"/>
                                        </p:tgtEl>
                                      </p:cBhvr>
                                    </p:animEffect>
                                  </p:childTnLst>
                                </p:cTn>
                              </p:par>
                              <p:par>
                                <p:cTn id="80" presetID="4" presetClass="entr" presetSubtype="32" fill="hold" grpId="0" nodeType="withEffect">
                                  <p:stCondLst>
                                    <p:cond delay="0"/>
                                  </p:stCondLst>
                                  <p:childTnLst>
                                    <p:set>
                                      <p:cBhvr>
                                        <p:cTn id="81" dur="1" fill="hold">
                                          <p:stCondLst>
                                            <p:cond delay="0"/>
                                          </p:stCondLst>
                                        </p:cTn>
                                        <p:tgtEl>
                                          <p:spTgt spid="16411"/>
                                        </p:tgtEl>
                                        <p:attrNameLst>
                                          <p:attrName>style.visibility</p:attrName>
                                        </p:attrNameLst>
                                      </p:cBhvr>
                                      <p:to>
                                        <p:strVal val="visible"/>
                                      </p:to>
                                    </p:set>
                                    <p:animEffect transition="in" filter="box(out)">
                                      <p:cBhvr>
                                        <p:cTn id="82" dur="2000"/>
                                        <p:tgtEl>
                                          <p:spTgt spid="16411"/>
                                        </p:tgtEl>
                                      </p:cBhvr>
                                    </p:animEffect>
                                  </p:childTnLst>
                                </p:cTn>
                              </p:par>
                              <p:par>
                                <p:cTn id="83" presetID="4" presetClass="entr" presetSubtype="32" fill="hold" grpId="0" nodeType="withEffect">
                                  <p:stCondLst>
                                    <p:cond delay="0"/>
                                  </p:stCondLst>
                                  <p:childTnLst>
                                    <p:set>
                                      <p:cBhvr>
                                        <p:cTn id="84" dur="1" fill="hold">
                                          <p:stCondLst>
                                            <p:cond delay="0"/>
                                          </p:stCondLst>
                                        </p:cTn>
                                        <p:tgtEl>
                                          <p:spTgt spid="16412"/>
                                        </p:tgtEl>
                                        <p:attrNameLst>
                                          <p:attrName>style.visibility</p:attrName>
                                        </p:attrNameLst>
                                      </p:cBhvr>
                                      <p:to>
                                        <p:strVal val="visible"/>
                                      </p:to>
                                    </p:set>
                                    <p:animEffect transition="in" filter="box(out)">
                                      <p:cBhvr>
                                        <p:cTn id="85" dur="2000"/>
                                        <p:tgtEl>
                                          <p:spTgt spid="16412"/>
                                        </p:tgtEl>
                                      </p:cBhvr>
                                    </p:animEffect>
                                  </p:childTnLst>
                                </p:cTn>
                              </p:par>
                            </p:childTnLst>
                          </p:cTn>
                        </p:par>
                      </p:childTnLst>
                    </p:cTn>
                  </p:par>
                  <p:par>
                    <p:cTn id="86" fill="hold">
                      <p:stCondLst>
                        <p:cond delay="indefinite"/>
                      </p:stCondLst>
                      <p:childTnLst>
                        <p:par>
                          <p:cTn id="87" fill="hold">
                            <p:stCondLst>
                              <p:cond delay="0"/>
                            </p:stCondLst>
                            <p:childTnLst>
                              <p:par>
                                <p:cTn id="88" presetID="4" presetClass="entr" presetSubtype="32" fill="hold" grpId="0" nodeType="clickEffect">
                                  <p:stCondLst>
                                    <p:cond delay="0"/>
                                  </p:stCondLst>
                                  <p:childTnLst>
                                    <p:set>
                                      <p:cBhvr>
                                        <p:cTn id="89" dur="1" fill="hold">
                                          <p:stCondLst>
                                            <p:cond delay="0"/>
                                          </p:stCondLst>
                                        </p:cTn>
                                        <p:tgtEl>
                                          <p:spTgt spid="16413"/>
                                        </p:tgtEl>
                                        <p:attrNameLst>
                                          <p:attrName>style.visibility</p:attrName>
                                        </p:attrNameLst>
                                      </p:cBhvr>
                                      <p:to>
                                        <p:strVal val="visible"/>
                                      </p:to>
                                    </p:set>
                                    <p:animEffect transition="in" filter="box(out)">
                                      <p:cBhvr>
                                        <p:cTn id="90" dur="2000"/>
                                        <p:tgtEl>
                                          <p:spTgt spid="16413"/>
                                        </p:tgtEl>
                                      </p:cBhvr>
                                    </p:animEffect>
                                  </p:childTnLst>
                                </p:cTn>
                              </p:par>
                              <p:par>
                                <p:cTn id="91" presetID="4" presetClass="entr" presetSubtype="32" fill="hold" grpId="0" nodeType="withEffect">
                                  <p:stCondLst>
                                    <p:cond delay="0"/>
                                  </p:stCondLst>
                                  <p:childTnLst>
                                    <p:set>
                                      <p:cBhvr>
                                        <p:cTn id="92" dur="1" fill="hold">
                                          <p:stCondLst>
                                            <p:cond delay="0"/>
                                          </p:stCondLst>
                                        </p:cTn>
                                        <p:tgtEl>
                                          <p:spTgt spid="16414"/>
                                        </p:tgtEl>
                                        <p:attrNameLst>
                                          <p:attrName>style.visibility</p:attrName>
                                        </p:attrNameLst>
                                      </p:cBhvr>
                                      <p:to>
                                        <p:strVal val="visible"/>
                                      </p:to>
                                    </p:set>
                                    <p:animEffect transition="in" filter="box(out)">
                                      <p:cBhvr>
                                        <p:cTn id="93" dur="2000"/>
                                        <p:tgtEl>
                                          <p:spTgt spid="16414"/>
                                        </p:tgtEl>
                                      </p:cBhvr>
                                    </p:animEffect>
                                  </p:childTnLst>
                                </p:cTn>
                              </p:par>
                              <p:par>
                                <p:cTn id="94" presetID="4" presetClass="entr" presetSubtype="32" fill="hold" grpId="0" nodeType="withEffect">
                                  <p:stCondLst>
                                    <p:cond delay="0"/>
                                  </p:stCondLst>
                                  <p:childTnLst>
                                    <p:set>
                                      <p:cBhvr>
                                        <p:cTn id="95" dur="1" fill="hold">
                                          <p:stCondLst>
                                            <p:cond delay="0"/>
                                          </p:stCondLst>
                                        </p:cTn>
                                        <p:tgtEl>
                                          <p:spTgt spid="16415"/>
                                        </p:tgtEl>
                                        <p:attrNameLst>
                                          <p:attrName>style.visibility</p:attrName>
                                        </p:attrNameLst>
                                      </p:cBhvr>
                                      <p:to>
                                        <p:strVal val="visible"/>
                                      </p:to>
                                    </p:set>
                                    <p:animEffect transition="in" filter="box(out)">
                                      <p:cBhvr>
                                        <p:cTn id="96" dur="2000"/>
                                        <p:tgtEl>
                                          <p:spTgt spid="16415"/>
                                        </p:tgtEl>
                                      </p:cBhvr>
                                    </p:animEffect>
                                  </p:childTnLst>
                                </p:cTn>
                              </p:par>
                              <p:par>
                                <p:cTn id="97" presetID="4" presetClass="entr" presetSubtype="32" fill="hold" grpId="0" nodeType="withEffect">
                                  <p:stCondLst>
                                    <p:cond delay="0"/>
                                  </p:stCondLst>
                                  <p:childTnLst>
                                    <p:set>
                                      <p:cBhvr>
                                        <p:cTn id="98" dur="1" fill="hold">
                                          <p:stCondLst>
                                            <p:cond delay="0"/>
                                          </p:stCondLst>
                                        </p:cTn>
                                        <p:tgtEl>
                                          <p:spTgt spid="16416"/>
                                        </p:tgtEl>
                                        <p:attrNameLst>
                                          <p:attrName>style.visibility</p:attrName>
                                        </p:attrNameLst>
                                      </p:cBhvr>
                                      <p:to>
                                        <p:strVal val="visible"/>
                                      </p:to>
                                    </p:set>
                                    <p:animEffect transition="in" filter="box(out)">
                                      <p:cBhvr>
                                        <p:cTn id="99" dur="2000"/>
                                        <p:tgtEl>
                                          <p:spTgt spid="16416"/>
                                        </p:tgtEl>
                                      </p:cBhvr>
                                    </p:animEffect>
                                  </p:childTnLst>
                                </p:cTn>
                              </p:par>
                              <p:par>
                                <p:cTn id="100" presetID="4" presetClass="entr" presetSubtype="32" fill="hold" grpId="0" nodeType="withEffect">
                                  <p:stCondLst>
                                    <p:cond delay="0"/>
                                  </p:stCondLst>
                                  <p:childTnLst>
                                    <p:set>
                                      <p:cBhvr>
                                        <p:cTn id="101" dur="1" fill="hold">
                                          <p:stCondLst>
                                            <p:cond delay="0"/>
                                          </p:stCondLst>
                                        </p:cTn>
                                        <p:tgtEl>
                                          <p:spTgt spid="16417"/>
                                        </p:tgtEl>
                                        <p:attrNameLst>
                                          <p:attrName>style.visibility</p:attrName>
                                        </p:attrNameLst>
                                      </p:cBhvr>
                                      <p:to>
                                        <p:strVal val="visible"/>
                                      </p:to>
                                    </p:set>
                                    <p:animEffect transition="in" filter="box(out)">
                                      <p:cBhvr>
                                        <p:cTn id="102" dur="2000"/>
                                        <p:tgtEl>
                                          <p:spTgt spid="16417"/>
                                        </p:tgtEl>
                                      </p:cBhvr>
                                    </p:animEffect>
                                  </p:childTnLst>
                                </p:cTn>
                              </p:par>
                              <p:par>
                                <p:cTn id="103" presetID="4" presetClass="entr" presetSubtype="32" fill="hold" grpId="0" nodeType="withEffect">
                                  <p:stCondLst>
                                    <p:cond delay="0"/>
                                  </p:stCondLst>
                                  <p:childTnLst>
                                    <p:set>
                                      <p:cBhvr>
                                        <p:cTn id="104" dur="1" fill="hold">
                                          <p:stCondLst>
                                            <p:cond delay="0"/>
                                          </p:stCondLst>
                                        </p:cTn>
                                        <p:tgtEl>
                                          <p:spTgt spid="16418"/>
                                        </p:tgtEl>
                                        <p:attrNameLst>
                                          <p:attrName>style.visibility</p:attrName>
                                        </p:attrNameLst>
                                      </p:cBhvr>
                                      <p:to>
                                        <p:strVal val="visible"/>
                                      </p:to>
                                    </p:set>
                                    <p:animEffect transition="in" filter="box(out)">
                                      <p:cBhvr>
                                        <p:cTn id="105" dur="2000"/>
                                        <p:tgtEl>
                                          <p:spTgt spid="16418"/>
                                        </p:tgtEl>
                                      </p:cBhvr>
                                    </p:animEffect>
                                  </p:childTnLst>
                                </p:cTn>
                              </p:par>
                              <p:par>
                                <p:cTn id="106" presetID="4" presetClass="entr" presetSubtype="32" fill="hold" grpId="0" nodeType="withEffect">
                                  <p:stCondLst>
                                    <p:cond delay="0"/>
                                  </p:stCondLst>
                                  <p:childTnLst>
                                    <p:set>
                                      <p:cBhvr>
                                        <p:cTn id="107" dur="1" fill="hold">
                                          <p:stCondLst>
                                            <p:cond delay="0"/>
                                          </p:stCondLst>
                                        </p:cTn>
                                        <p:tgtEl>
                                          <p:spTgt spid="16419"/>
                                        </p:tgtEl>
                                        <p:attrNameLst>
                                          <p:attrName>style.visibility</p:attrName>
                                        </p:attrNameLst>
                                      </p:cBhvr>
                                      <p:to>
                                        <p:strVal val="visible"/>
                                      </p:to>
                                    </p:set>
                                    <p:animEffect transition="in" filter="box(out)">
                                      <p:cBhvr>
                                        <p:cTn id="108" dur="2000"/>
                                        <p:tgtEl>
                                          <p:spTgt spid="16419"/>
                                        </p:tgtEl>
                                      </p:cBhvr>
                                    </p:animEffect>
                                  </p:childTnLst>
                                </p:cTn>
                              </p:par>
                              <p:par>
                                <p:cTn id="109" presetID="4" presetClass="entr" presetSubtype="32" fill="hold" grpId="0" nodeType="withEffect">
                                  <p:stCondLst>
                                    <p:cond delay="0"/>
                                  </p:stCondLst>
                                  <p:childTnLst>
                                    <p:set>
                                      <p:cBhvr>
                                        <p:cTn id="110" dur="1" fill="hold">
                                          <p:stCondLst>
                                            <p:cond delay="0"/>
                                          </p:stCondLst>
                                        </p:cTn>
                                        <p:tgtEl>
                                          <p:spTgt spid="16420"/>
                                        </p:tgtEl>
                                        <p:attrNameLst>
                                          <p:attrName>style.visibility</p:attrName>
                                        </p:attrNameLst>
                                      </p:cBhvr>
                                      <p:to>
                                        <p:strVal val="visible"/>
                                      </p:to>
                                    </p:set>
                                    <p:animEffect transition="in" filter="box(out)">
                                      <p:cBhvr>
                                        <p:cTn id="111" dur="2000"/>
                                        <p:tgtEl>
                                          <p:spTgt spid="16420"/>
                                        </p:tgtEl>
                                      </p:cBhvr>
                                    </p:animEffect>
                                  </p:childTnLst>
                                </p:cTn>
                              </p:par>
                              <p:par>
                                <p:cTn id="112" presetID="4" presetClass="entr" presetSubtype="32" fill="hold" grpId="0" nodeType="withEffect">
                                  <p:stCondLst>
                                    <p:cond delay="0"/>
                                  </p:stCondLst>
                                  <p:childTnLst>
                                    <p:set>
                                      <p:cBhvr>
                                        <p:cTn id="113" dur="1" fill="hold">
                                          <p:stCondLst>
                                            <p:cond delay="0"/>
                                          </p:stCondLst>
                                        </p:cTn>
                                        <p:tgtEl>
                                          <p:spTgt spid="16421"/>
                                        </p:tgtEl>
                                        <p:attrNameLst>
                                          <p:attrName>style.visibility</p:attrName>
                                        </p:attrNameLst>
                                      </p:cBhvr>
                                      <p:to>
                                        <p:strVal val="visible"/>
                                      </p:to>
                                    </p:set>
                                    <p:animEffect transition="in" filter="box(out)">
                                      <p:cBhvr>
                                        <p:cTn id="114" dur="2000"/>
                                        <p:tgtEl>
                                          <p:spTgt spid="16421"/>
                                        </p:tgtEl>
                                      </p:cBhvr>
                                    </p:animEffect>
                                  </p:childTnLst>
                                </p:cTn>
                              </p:par>
                              <p:par>
                                <p:cTn id="115" presetID="4" presetClass="entr" presetSubtype="32" fill="hold" grpId="0" nodeType="withEffect">
                                  <p:stCondLst>
                                    <p:cond delay="0"/>
                                  </p:stCondLst>
                                  <p:childTnLst>
                                    <p:set>
                                      <p:cBhvr>
                                        <p:cTn id="116" dur="1" fill="hold">
                                          <p:stCondLst>
                                            <p:cond delay="0"/>
                                          </p:stCondLst>
                                        </p:cTn>
                                        <p:tgtEl>
                                          <p:spTgt spid="16422"/>
                                        </p:tgtEl>
                                        <p:attrNameLst>
                                          <p:attrName>style.visibility</p:attrName>
                                        </p:attrNameLst>
                                      </p:cBhvr>
                                      <p:to>
                                        <p:strVal val="visible"/>
                                      </p:to>
                                    </p:set>
                                    <p:animEffect transition="in" filter="box(out)">
                                      <p:cBhvr>
                                        <p:cTn id="117" dur="2000"/>
                                        <p:tgtEl>
                                          <p:spTgt spid="16422"/>
                                        </p:tgtEl>
                                      </p:cBhvr>
                                    </p:animEffect>
                                  </p:childTnLst>
                                </p:cTn>
                              </p:par>
                              <p:par>
                                <p:cTn id="118" presetID="4" presetClass="entr" presetSubtype="32" fill="hold" grpId="0" nodeType="withEffect">
                                  <p:stCondLst>
                                    <p:cond delay="0"/>
                                  </p:stCondLst>
                                  <p:childTnLst>
                                    <p:set>
                                      <p:cBhvr>
                                        <p:cTn id="119" dur="1" fill="hold">
                                          <p:stCondLst>
                                            <p:cond delay="0"/>
                                          </p:stCondLst>
                                        </p:cTn>
                                        <p:tgtEl>
                                          <p:spTgt spid="16423"/>
                                        </p:tgtEl>
                                        <p:attrNameLst>
                                          <p:attrName>style.visibility</p:attrName>
                                        </p:attrNameLst>
                                      </p:cBhvr>
                                      <p:to>
                                        <p:strVal val="visible"/>
                                      </p:to>
                                    </p:set>
                                    <p:animEffect transition="in" filter="box(out)">
                                      <p:cBhvr>
                                        <p:cTn id="120" dur="2000"/>
                                        <p:tgtEl>
                                          <p:spTgt spid="16423"/>
                                        </p:tgtEl>
                                      </p:cBhvr>
                                    </p:animEffect>
                                  </p:childTnLst>
                                </p:cTn>
                              </p:par>
                              <p:par>
                                <p:cTn id="121" presetID="4" presetClass="entr" presetSubtype="32" fill="hold" grpId="0" nodeType="withEffect">
                                  <p:stCondLst>
                                    <p:cond delay="0"/>
                                  </p:stCondLst>
                                  <p:childTnLst>
                                    <p:set>
                                      <p:cBhvr>
                                        <p:cTn id="122" dur="1" fill="hold">
                                          <p:stCondLst>
                                            <p:cond delay="0"/>
                                          </p:stCondLst>
                                        </p:cTn>
                                        <p:tgtEl>
                                          <p:spTgt spid="16424"/>
                                        </p:tgtEl>
                                        <p:attrNameLst>
                                          <p:attrName>style.visibility</p:attrName>
                                        </p:attrNameLst>
                                      </p:cBhvr>
                                      <p:to>
                                        <p:strVal val="visible"/>
                                      </p:to>
                                    </p:set>
                                    <p:animEffect transition="in" filter="box(out)">
                                      <p:cBhvr>
                                        <p:cTn id="123" dur="2000"/>
                                        <p:tgtEl>
                                          <p:spTgt spid="16424"/>
                                        </p:tgtEl>
                                      </p:cBhvr>
                                    </p:animEffect>
                                  </p:childTnLst>
                                </p:cTn>
                              </p:par>
                              <p:par>
                                <p:cTn id="124" presetID="4" presetClass="entr" presetSubtype="32" fill="hold" grpId="0" nodeType="withEffect">
                                  <p:stCondLst>
                                    <p:cond delay="0"/>
                                  </p:stCondLst>
                                  <p:childTnLst>
                                    <p:set>
                                      <p:cBhvr>
                                        <p:cTn id="125" dur="1" fill="hold">
                                          <p:stCondLst>
                                            <p:cond delay="0"/>
                                          </p:stCondLst>
                                        </p:cTn>
                                        <p:tgtEl>
                                          <p:spTgt spid="16425"/>
                                        </p:tgtEl>
                                        <p:attrNameLst>
                                          <p:attrName>style.visibility</p:attrName>
                                        </p:attrNameLst>
                                      </p:cBhvr>
                                      <p:to>
                                        <p:strVal val="visible"/>
                                      </p:to>
                                    </p:set>
                                    <p:animEffect transition="in" filter="box(out)">
                                      <p:cBhvr>
                                        <p:cTn id="126" dur="2000"/>
                                        <p:tgtEl>
                                          <p:spTgt spid="16425"/>
                                        </p:tgtEl>
                                      </p:cBhvr>
                                    </p:animEffect>
                                  </p:childTnLst>
                                </p:cTn>
                              </p:par>
                            </p:childTnLst>
                          </p:cTn>
                        </p:par>
                      </p:childTnLst>
                    </p:cTn>
                  </p:par>
                  <p:par>
                    <p:cTn id="127" fill="hold">
                      <p:stCondLst>
                        <p:cond delay="indefinite"/>
                      </p:stCondLst>
                      <p:childTnLst>
                        <p:par>
                          <p:cTn id="128" fill="hold">
                            <p:stCondLst>
                              <p:cond delay="0"/>
                            </p:stCondLst>
                            <p:childTnLst>
                              <p:par>
                                <p:cTn id="129" presetID="4" presetClass="entr" presetSubtype="16" fill="hold" grpId="0" nodeType="clickEffect">
                                  <p:stCondLst>
                                    <p:cond delay="0"/>
                                  </p:stCondLst>
                                  <p:childTnLst>
                                    <p:set>
                                      <p:cBhvr>
                                        <p:cTn id="130" dur="1" fill="hold">
                                          <p:stCondLst>
                                            <p:cond delay="0"/>
                                          </p:stCondLst>
                                        </p:cTn>
                                        <p:tgtEl>
                                          <p:spTgt spid="16427"/>
                                        </p:tgtEl>
                                        <p:attrNameLst>
                                          <p:attrName>style.visibility</p:attrName>
                                        </p:attrNameLst>
                                      </p:cBhvr>
                                      <p:to>
                                        <p:strVal val="visible"/>
                                      </p:to>
                                    </p:set>
                                    <p:animEffect transition="in" filter="box(in)">
                                      <p:cBhvr>
                                        <p:cTn id="131" dur="1000"/>
                                        <p:tgtEl>
                                          <p:spTgt spid="16427"/>
                                        </p:tgtEl>
                                      </p:cBhvr>
                                    </p:animEffect>
                                  </p:childTnLst>
                                </p:cTn>
                              </p:par>
                              <p:par>
                                <p:cTn id="132" presetID="4" presetClass="entr" presetSubtype="16" fill="hold" grpId="0" nodeType="withEffect">
                                  <p:stCondLst>
                                    <p:cond delay="0"/>
                                  </p:stCondLst>
                                  <p:childTnLst>
                                    <p:set>
                                      <p:cBhvr>
                                        <p:cTn id="133" dur="1" fill="hold">
                                          <p:stCondLst>
                                            <p:cond delay="0"/>
                                          </p:stCondLst>
                                        </p:cTn>
                                        <p:tgtEl>
                                          <p:spTgt spid="16428"/>
                                        </p:tgtEl>
                                        <p:attrNameLst>
                                          <p:attrName>style.visibility</p:attrName>
                                        </p:attrNameLst>
                                      </p:cBhvr>
                                      <p:to>
                                        <p:strVal val="visible"/>
                                      </p:to>
                                    </p:set>
                                    <p:animEffect transition="in" filter="box(in)">
                                      <p:cBhvr>
                                        <p:cTn id="134" dur="1000"/>
                                        <p:tgtEl>
                                          <p:spTgt spid="16428"/>
                                        </p:tgtEl>
                                      </p:cBhvr>
                                    </p:animEffect>
                                  </p:childTnLst>
                                </p:cTn>
                              </p:par>
                              <p:par>
                                <p:cTn id="135" presetID="4" presetClass="entr" presetSubtype="16" fill="hold" grpId="0" nodeType="withEffect">
                                  <p:stCondLst>
                                    <p:cond delay="0"/>
                                  </p:stCondLst>
                                  <p:childTnLst>
                                    <p:set>
                                      <p:cBhvr>
                                        <p:cTn id="136" dur="1" fill="hold">
                                          <p:stCondLst>
                                            <p:cond delay="0"/>
                                          </p:stCondLst>
                                        </p:cTn>
                                        <p:tgtEl>
                                          <p:spTgt spid="16429"/>
                                        </p:tgtEl>
                                        <p:attrNameLst>
                                          <p:attrName>style.visibility</p:attrName>
                                        </p:attrNameLst>
                                      </p:cBhvr>
                                      <p:to>
                                        <p:strVal val="visible"/>
                                      </p:to>
                                    </p:set>
                                    <p:animEffect transition="in" filter="box(in)">
                                      <p:cBhvr>
                                        <p:cTn id="137" dur="1000"/>
                                        <p:tgtEl>
                                          <p:spTgt spid="16429"/>
                                        </p:tgtEl>
                                      </p:cBhvr>
                                    </p:animEffect>
                                  </p:childTnLst>
                                </p:cTn>
                              </p:par>
                              <p:par>
                                <p:cTn id="138" presetID="4" presetClass="entr" presetSubtype="16" fill="hold" grpId="0" nodeType="withEffect">
                                  <p:stCondLst>
                                    <p:cond delay="0"/>
                                  </p:stCondLst>
                                  <p:childTnLst>
                                    <p:set>
                                      <p:cBhvr>
                                        <p:cTn id="139" dur="1" fill="hold">
                                          <p:stCondLst>
                                            <p:cond delay="0"/>
                                          </p:stCondLst>
                                        </p:cTn>
                                        <p:tgtEl>
                                          <p:spTgt spid="16430"/>
                                        </p:tgtEl>
                                        <p:attrNameLst>
                                          <p:attrName>style.visibility</p:attrName>
                                        </p:attrNameLst>
                                      </p:cBhvr>
                                      <p:to>
                                        <p:strVal val="visible"/>
                                      </p:to>
                                    </p:set>
                                    <p:animEffect transition="in" filter="box(in)">
                                      <p:cBhvr>
                                        <p:cTn id="140" dur="1000"/>
                                        <p:tgtEl>
                                          <p:spTgt spid="16430"/>
                                        </p:tgtEl>
                                      </p:cBhvr>
                                    </p:animEffect>
                                  </p:childTnLst>
                                </p:cTn>
                              </p:par>
                              <p:par>
                                <p:cTn id="141" presetID="4" presetClass="entr" presetSubtype="16" fill="hold" grpId="0" nodeType="withEffect">
                                  <p:stCondLst>
                                    <p:cond delay="0"/>
                                  </p:stCondLst>
                                  <p:childTnLst>
                                    <p:set>
                                      <p:cBhvr>
                                        <p:cTn id="142" dur="1" fill="hold">
                                          <p:stCondLst>
                                            <p:cond delay="0"/>
                                          </p:stCondLst>
                                        </p:cTn>
                                        <p:tgtEl>
                                          <p:spTgt spid="16431"/>
                                        </p:tgtEl>
                                        <p:attrNameLst>
                                          <p:attrName>style.visibility</p:attrName>
                                        </p:attrNameLst>
                                      </p:cBhvr>
                                      <p:to>
                                        <p:strVal val="visible"/>
                                      </p:to>
                                    </p:set>
                                    <p:animEffect transition="in" filter="box(in)">
                                      <p:cBhvr>
                                        <p:cTn id="143" dur="1000"/>
                                        <p:tgtEl>
                                          <p:spTgt spid="16431"/>
                                        </p:tgtEl>
                                      </p:cBhvr>
                                    </p:animEffect>
                                  </p:childTnLst>
                                </p:cTn>
                              </p:par>
                              <p:par>
                                <p:cTn id="144" presetID="4" presetClass="entr" presetSubtype="16" fill="hold" grpId="0" nodeType="withEffect">
                                  <p:stCondLst>
                                    <p:cond delay="0"/>
                                  </p:stCondLst>
                                  <p:childTnLst>
                                    <p:set>
                                      <p:cBhvr>
                                        <p:cTn id="145" dur="1" fill="hold">
                                          <p:stCondLst>
                                            <p:cond delay="0"/>
                                          </p:stCondLst>
                                        </p:cTn>
                                        <p:tgtEl>
                                          <p:spTgt spid="16432"/>
                                        </p:tgtEl>
                                        <p:attrNameLst>
                                          <p:attrName>style.visibility</p:attrName>
                                        </p:attrNameLst>
                                      </p:cBhvr>
                                      <p:to>
                                        <p:strVal val="visible"/>
                                      </p:to>
                                    </p:set>
                                    <p:animEffect transition="in" filter="box(in)">
                                      <p:cBhvr>
                                        <p:cTn id="146" dur="1000"/>
                                        <p:tgtEl>
                                          <p:spTgt spid="16432"/>
                                        </p:tgtEl>
                                      </p:cBhvr>
                                    </p:animEffect>
                                  </p:childTnLst>
                                </p:cTn>
                              </p:par>
                              <p:par>
                                <p:cTn id="147" presetID="4" presetClass="entr" presetSubtype="16" fill="hold" grpId="0" nodeType="withEffect">
                                  <p:stCondLst>
                                    <p:cond delay="0"/>
                                  </p:stCondLst>
                                  <p:childTnLst>
                                    <p:set>
                                      <p:cBhvr>
                                        <p:cTn id="148" dur="1" fill="hold">
                                          <p:stCondLst>
                                            <p:cond delay="0"/>
                                          </p:stCondLst>
                                        </p:cTn>
                                        <p:tgtEl>
                                          <p:spTgt spid="16433"/>
                                        </p:tgtEl>
                                        <p:attrNameLst>
                                          <p:attrName>style.visibility</p:attrName>
                                        </p:attrNameLst>
                                      </p:cBhvr>
                                      <p:to>
                                        <p:strVal val="visible"/>
                                      </p:to>
                                    </p:set>
                                    <p:animEffect transition="in" filter="box(in)">
                                      <p:cBhvr>
                                        <p:cTn id="149" dur="1000"/>
                                        <p:tgtEl>
                                          <p:spTgt spid="16433"/>
                                        </p:tgtEl>
                                      </p:cBhvr>
                                    </p:animEffect>
                                  </p:childTnLst>
                                </p:cTn>
                              </p:par>
                              <p:par>
                                <p:cTn id="150" presetID="4" presetClass="entr" presetSubtype="16" fill="hold" grpId="0" nodeType="withEffect">
                                  <p:stCondLst>
                                    <p:cond delay="0"/>
                                  </p:stCondLst>
                                  <p:childTnLst>
                                    <p:set>
                                      <p:cBhvr>
                                        <p:cTn id="151" dur="1" fill="hold">
                                          <p:stCondLst>
                                            <p:cond delay="0"/>
                                          </p:stCondLst>
                                        </p:cTn>
                                        <p:tgtEl>
                                          <p:spTgt spid="16434"/>
                                        </p:tgtEl>
                                        <p:attrNameLst>
                                          <p:attrName>style.visibility</p:attrName>
                                        </p:attrNameLst>
                                      </p:cBhvr>
                                      <p:to>
                                        <p:strVal val="visible"/>
                                      </p:to>
                                    </p:set>
                                    <p:animEffect transition="in" filter="box(in)">
                                      <p:cBhvr>
                                        <p:cTn id="152" dur="1000"/>
                                        <p:tgtEl>
                                          <p:spTgt spid="16434"/>
                                        </p:tgtEl>
                                      </p:cBhvr>
                                    </p:animEffect>
                                  </p:childTnLst>
                                </p:cTn>
                              </p:par>
                            </p:childTnLst>
                          </p:cTn>
                        </p:par>
                        <p:par>
                          <p:cTn id="153" fill="hold">
                            <p:stCondLst>
                              <p:cond delay="1000"/>
                            </p:stCondLst>
                            <p:childTnLst>
                              <p:par>
                                <p:cTn id="154" presetID="47" presetClass="entr" presetSubtype="0" fill="hold" grpId="0" nodeType="afterEffect">
                                  <p:stCondLst>
                                    <p:cond delay="0"/>
                                  </p:stCondLst>
                                  <p:childTnLst>
                                    <p:set>
                                      <p:cBhvr>
                                        <p:cTn id="155" dur="1" fill="hold">
                                          <p:stCondLst>
                                            <p:cond delay="0"/>
                                          </p:stCondLst>
                                        </p:cTn>
                                        <p:tgtEl>
                                          <p:spTgt spid="16470"/>
                                        </p:tgtEl>
                                        <p:attrNameLst>
                                          <p:attrName>style.visibility</p:attrName>
                                        </p:attrNameLst>
                                      </p:cBhvr>
                                      <p:to>
                                        <p:strVal val="visible"/>
                                      </p:to>
                                    </p:set>
                                    <p:animEffect transition="in" filter="fade">
                                      <p:cBhvr>
                                        <p:cTn id="156" dur="1000"/>
                                        <p:tgtEl>
                                          <p:spTgt spid="16470"/>
                                        </p:tgtEl>
                                      </p:cBhvr>
                                    </p:animEffect>
                                    <p:anim calcmode="lin" valueType="num">
                                      <p:cBhvr>
                                        <p:cTn id="157" dur="1000" fill="hold"/>
                                        <p:tgtEl>
                                          <p:spTgt spid="16470"/>
                                        </p:tgtEl>
                                        <p:attrNameLst>
                                          <p:attrName>ppt_x</p:attrName>
                                        </p:attrNameLst>
                                      </p:cBhvr>
                                      <p:tavLst>
                                        <p:tav tm="0">
                                          <p:val>
                                            <p:strVal val="#ppt_x"/>
                                          </p:val>
                                        </p:tav>
                                        <p:tav tm="100000">
                                          <p:val>
                                            <p:strVal val="#ppt_x"/>
                                          </p:val>
                                        </p:tav>
                                      </p:tavLst>
                                    </p:anim>
                                    <p:anim calcmode="lin" valueType="num">
                                      <p:cBhvr>
                                        <p:cTn id="158" dur="1000" fill="hold"/>
                                        <p:tgtEl>
                                          <p:spTgt spid="16470"/>
                                        </p:tgtEl>
                                        <p:attrNameLst>
                                          <p:attrName>ppt_y</p:attrName>
                                        </p:attrNameLst>
                                      </p:cBhvr>
                                      <p:tavLst>
                                        <p:tav tm="0">
                                          <p:val>
                                            <p:strVal val="#ppt_y-.1"/>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4" presetClass="entr" presetSubtype="16" fill="hold" grpId="0" nodeType="clickEffect">
                                  <p:stCondLst>
                                    <p:cond delay="0"/>
                                  </p:stCondLst>
                                  <p:childTnLst>
                                    <p:set>
                                      <p:cBhvr>
                                        <p:cTn id="162" dur="1" fill="hold">
                                          <p:stCondLst>
                                            <p:cond delay="0"/>
                                          </p:stCondLst>
                                        </p:cTn>
                                        <p:tgtEl>
                                          <p:spTgt spid="16438"/>
                                        </p:tgtEl>
                                        <p:attrNameLst>
                                          <p:attrName>style.visibility</p:attrName>
                                        </p:attrNameLst>
                                      </p:cBhvr>
                                      <p:to>
                                        <p:strVal val="visible"/>
                                      </p:to>
                                    </p:set>
                                    <p:animEffect transition="in" filter="box(in)">
                                      <p:cBhvr>
                                        <p:cTn id="163" dur="2000"/>
                                        <p:tgtEl>
                                          <p:spTgt spid="16438"/>
                                        </p:tgtEl>
                                      </p:cBhvr>
                                    </p:animEffect>
                                  </p:childTnLst>
                                </p:cTn>
                              </p:par>
                              <p:par>
                                <p:cTn id="164" presetID="4" presetClass="entr" presetSubtype="16" fill="hold" grpId="0" nodeType="withEffect">
                                  <p:stCondLst>
                                    <p:cond delay="0"/>
                                  </p:stCondLst>
                                  <p:childTnLst>
                                    <p:set>
                                      <p:cBhvr>
                                        <p:cTn id="165" dur="1" fill="hold">
                                          <p:stCondLst>
                                            <p:cond delay="0"/>
                                          </p:stCondLst>
                                        </p:cTn>
                                        <p:tgtEl>
                                          <p:spTgt spid="16440"/>
                                        </p:tgtEl>
                                        <p:attrNameLst>
                                          <p:attrName>style.visibility</p:attrName>
                                        </p:attrNameLst>
                                      </p:cBhvr>
                                      <p:to>
                                        <p:strVal val="visible"/>
                                      </p:to>
                                    </p:set>
                                    <p:animEffect transition="in" filter="box(in)">
                                      <p:cBhvr>
                                        <p:cTn id="166" dur="2000"/>
                                        <p:tgtEl>
                                          <p:spTgt spid="16440"/>
                                        </p:tgtEl>
                                      </p:cBhvr>
                                    </p:animEffect>
                                  </p:childTnLst>
                                </p:cTn>
                              </p:par>
                              <p:par>
                                <p:cTn id="167" presetID="4" presetClass="entr" presetSubtype="16" fill="hold" grpId="0" nodeType="withEffect">
                                  <p:stCondLst>
                                    <p:cond delay="0"/>
                                  </p:stCondLst>
                                  <p:childTnLst>
                                    <p:set>
                                      <p:cBhvr>
                                        <p:cTn id="168" dur="1" fill="hold">
                                          <p:stCondLst>
                                            <p:cond delay="0"/>
                                          </p:stCondLst>
                                        </p:cTn>
                                        <p:tgtEl>
                                          <p:spTgt spid="16441"/>
                                        </p:tgtEl>
                                        <p:attrNameLst>
                                          <p:attrName>style.visibility</p:attrName>
                                        </p:attrNameLst>
                                      </p:cBhvr>
                                      <p:to>
                                        <p:strVal val="visible"/>
                                      </p:to>
                                    </p:set>
                                    <p:animEffect transition="in" filter="box(in)">
                                      <p:cBhvr>
                                        <p:cTn id="169" dur="2000"/>
                                        <p:tgtEl>
                                          <p:spTgt spid="16441"/>
                                        </p:tgtEl>
                                      </p:cBhvr>
                                    </p:animEffect>
                                  </p:childTnLst>
                                </p:cTn>
                              </p:par>
                              <p:par>
                                <p:cTn id="170" presetID="4" presetClass="entr" presetSubtype="16" fill="hold" grpId="0" nodeType="withEffect">
                                  <p:stCondLst>
                                    <p:cond delay="0"/>
                                  </p:stCondLst>
                                  <p:childTnLst>
                                    <p:set>
                                      <p:cBhvr>
                                        <p:cTn id="171" dur="1" fill="hold">
                                          <p:stCondLst>
                                            <p:cond delay="0"/>
                                          </p:stCondLst>
                                        </p:cTn>
                                        <p:tgtEl>
                                          <p:spTgt spid="16446"/>
                                        </p:tgtEl>
                                        <p:attrNameLst>
                                          <p:attrName>style.visibility</p:attrName>
                                        </p:attrNameLst>
                                      </p:cBhvr>
                                      <p:to>
                                        <p:strVal val="visible"/>
                                      </p:to>
                                    </p:set>
                                    <p:animEffect transition="in" filter="box(in)">
                                      <p:cBhvr>
                                        <p:cTn id="172" dur="2000"/>
                                        <p:tgtEl>
                                          <p:spTgt spid="16446"/>
                                        </p:tgtEl>
                                      </p:cBhvr>
                                    </p:animEffect>
                                  </p:childTnLst>
                                </p:cTn>
                              </p:par>
                              <p:par>
                                <p:cTn id="173" presetID="4" presetClass="entr" presetSubtype="16" fill="hold" grpId="0" nodeType="withEffect">
                                  <p:stCondLst>
                                    <p:cond delay="0"/>
                                  </p:stCondLst>
                                  <p:childTnLst>
                                    <p:set>
                                      <p:cBhvr>
                                        <p:cTn id="174" dur="1" fill="hold">
                                          <p:stCondLst>
                                            <p:cond delay="0"/>
                                          </p:stCondLst>
                                        </p:cTn>
                                        <p:tgtEl>
                                          <p:spTgt spid="16447"/>
                                        </p:tgtEl>
                                        <p:attrNameLst>
                                          <p:attrName>style.visibility</p:attrName>
                                        </p:attrNameLst>
                                      </p:cBhvr>
                                      <p:to>
                                        <p:strVal val="visible"/>
                                      </p:to>
                                    </p:set>
                                    <p:animEffect transition="in" filter="box(in)">
                                      <p:cBhvr>
                                        <p:cTn id="175" dur="2000"/>
                                        <p:tgtEl>
                                          <p:spTgt spid="16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8" grpId="0" animBg="1"/>
      <p:bldP spid="16390" grpId="0" animBg="1"/>
      <p:bldP spid="16391" grpId="0" animBg="1"/>
      <p:bldP spid="16398" grpId="0" animBg="1"/>
      <p:bldP spid="16400" grpId="0" animBg="1"/>
      <p:bldP spid="16401" grpId="0" animBg="1"/>
      <p:bldP spid="16402" grpId="0" animBg="1"/>
      <p:bldP spid="16403" grpId="0" animBg="1"/>
      <p:bldP spid="16404" grpId="0" animBg="1"/>
      <p:bldP spid="16405" grpId="0" animBg="1"/>
      <p:bldP spid="16406" grpId="0" animBg="1"/>
      <p:bldP spid="16407" grpId="0" animBg="1"/>
      <p:bldP spid="16408" grpId="0" animBg="1"/>
      <p:bldP spid="16409" grpId="0" animBg="1"/>
      <p:bldP spid="16410" grpId="0" animBg="1"/>
      <p:bldP spid="16411" grpId="0" animBg="1"/>
      <p:bldP spid="16412" grpId="0" animBg="1"/>
      <p:bldP spid="16413" grpId="0" animBg="1"/>
      <p:bldP spid="16414" grpId="0" animBg="1"/>
      <p:bldP spid="16415" grpId="0" animBg="1"/>
      <p:bldP spid="16416" grpId="0" animBg="1"/>
      <p:bldP spid="16417" grpId="0" animBg="1"/>
      <p:bldP spid="16418" grpId="0" animBg="1"/>
      <p:bldP spid="16419" grpId="0" animBg="1"/>
      <p:bldP spid="16420" grpId="0" animBg="1"/>
      <p:bldP spid="16421" grpId="0" animBg="1"/>
      <p:bldP spid="16422" grpId="0" animBg="1"/>
      <p:bldP spid="16423" grpId="0" animBg="1"/>
      <p:bldP spid="16424" grpId="0" animBg="1"/>
      <p:bldP spid="16425" grpId="0" animBg="1"/>
      <p:bldP spid="16426" grpId="0" animBg="1"/>
      <p:bldP spid="16427" grpId="0" animBg="1"/>
      <p:bldP spid="16428" grpId="0" animBg="1"/>
      <p:bldP spid="16429" grpId="0" animBg="1"/>
      <p:bldP spid="16430" grpId="0" animBg="1"/>
      <p:bldP spid="16431" grpId="0" animBg="1"/>
      <p:bldP spid="16432" grpId="0" animBg="1"/>
      <p:bldP spid="16433" grpId="0" animBg="1"/>
      <p:bldP spid="16434" grpId="0" animBg="1"/>
      <p:bldP spid="16438" grpId="0" animBg="1"/>
      <p:bldP spid="16440" grpId="0" animBg="1"/>
      <p:bldP spid="16441" grpId="0" animBg="1"/>
      <p:bldP spid="16446" grpId="0" animBg="1"/>
      <p:bldP spid="16447" grpId="0" animBg="1"/>
      <p:bldP spid="16470" grpId="0" animBg="1"/>
      <p:bldP spid="16472" grpId="0" animBg="1"/>
      <p:bldP spid="16473" grpId="0" animBg="1"/>
      <p:bldP spid="16474" grpId="0" animBg="1"/>
      <p:bldP spid="16475" grpId="0" animBg="1"/>
      <p:bldP spid="16476" grpId="0" animBg="1"/>
      <p:bldP spid="1647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79388" y="188913"/>
            <a:ext cx="8785225" cy="6480175"/>
          </a:xfrm>
          <a:prstGeom prst="rect">
            <a:avLst/>
          </a:prstGeom>
          <a:noFill/>
          <a:ln w="76200" cmpd="tri">
            <a:solidFill>
              <a:srgbClr val="990000"/>
            </a:solidFill>
            <a:miter lim="800000"/>
            <a:headEnd/>
            <a:tailEnd/>
          </a:ln>
        </p:spPr>
        <p:txBody>
          <a:bodyPr wrap="none" anchor="ctr"/>
          <a:lstStyle/>
          <a:p>
            <a:endParaRPr lang="ru-RU">
              <a:solidFill>
                <a:srgbClr val="990000"/>
              </a:solidFill>
            </a:endParaRPr>
          </a:p>
        </p:txBody>
      </p:sp>
      <p:pic>
        <p:nvPicPr>
          <p:cNvPr id="28675" name="Picture 3" descr="Fot1"/>
          <p:cNvPicPr>
            <a:picLocks noChangeAspect="1" noChangeArrowheads="1"/>
          </p:cNvPicPr>
          <p:nvPr/>
        </p:nvPicPr>
        <p:blipFill>
          <a:blip r:embed="rId2" cstate="email"/>
          <a:srcRect/>
          <a:stretch>
            <a:fillRect/>
          </a:stretch>
        </p:blipFill>
        <p:spPr bwMode="auto">
          <a:xfrm>
            <a:off x="1128713" y="273050"/>
            <a:ext cx="3695700" cy="2967038"/>
          </a:xfrm>
          <a:prstGeom prst="rect">
            <a:avLst/>
          </a:prstGeom>
          <a:noFill/>
          <a:ln w="9525">
            <a:noFill/>
            <a:miter lim="800000"/>
            <a:headEnd/>
            <a:tailEnd/>
          </a:ln>
        </p:spPr>
      </p:pic>
      <p:pic>
        <p:nvPicPr>
          <p:cNvPr id="28676" name="Picture 4" descr="Fot3"/>
          <p:cNvPicPr>
            <a:picLocks noChangeAspect="1" noChangeArrowheads="1"/>
          </p:cNvPicPr>
          <p:nvPr/>
        </p:nvPicPr>
        <p:blipFill>
          <a:blip r:embed="rId3" cstate="email"/>
          <a:srcRect/>
          <a:stretch>
            <a:fillRect/>
          </a:stretch>
        </p:blipFill>
        <p:spPr bwMode="auto">
          <a:xfrm>
            <a:off x="4926013" y="282575"/>
            <a:ext cx="2965450" cy="2955925"/>
          </a:xfrm>
          <a:prstGeom prst="rect">
            <a:avLst/>
          </a:prstGeom>
          <a:noFill/>
          <a:ln w="9525">
            <a:noFill/>
            <a:miter lim="800000"/>
            <a:headEnd/>
            <a:tailEnd/>
          </a:ln>
        </p:spPr>
      </p:pic>
      <p:pic>
        <p:nvPicPr>
          <p:cNvPr id="28677" name="Picture 5" descr="Fot2"/>
          <p:cNvPicPr>
            <a:picLocks noChangeAspect="1" noChangeArrowheads="1"/>
          </p:cNvPicPr>
          <p:nvPr/>
        </p:nvPicPr>
        <p:blipFill>
          <a:blip r:embed="rId4" cstate="email"/>
          <a:srcRect/>
          <a:stretch>
            <a:fillRect/>
          </a:stretch>
        </p:blipFill>
        <p:spPr bwMode="auto">
          <a:xfrm>
            <a:off x="1128713" y="3297238"/>
            <a:ext cx="6769100" cy="32654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box(out)">
                                      <p:cBhvr>
                                        <p:cTn id="7" dur="1000"/>
                                        <p:tgtEl>
                                          <p:spTgt spid="2867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8677"/>
                                        </p:tgtEl>
                                        <p:attrNameLst>
                                          <p:attrName>style.visibility</p:attrName>
                                        </p:attrNameLst>
                                      </p:cBhvr>
                                      <p:to>
                                        <p:strVal val="visible"/>
                                      </p:to>
                                    </p:set>
                                    <p:anim calcmode="lin" valueType="num">
                                      <p:cBhvr>
                                        <p:cTn id="12" dur="1000" fill="hold"/>
                                        <p:tgtEl>
                                          <p:spTgt spid="28677"/>
                                        </p:tgtEl>
                                        <p:attrNameLst>
                                          <p:attrName>ppt_w</p:attrName>
                                        </p:attrNameLst>
                                      </p:cBhvr>
                                      <p:tavLst>
                                        <p:tav tm="0">
                                          <p:val>
                                            <p:strVal val="#ppt_w*0.70"/>
                                          </p:val>
                                        </p:tav>
                                        <p:tav tm="100000">
                                          <p:val>
                                            <p:strVal val="#ppt_w"/>
                                          </p:val>
                                        </p:tav>
                                      </p:tavLst>
                                    </p:anim>
                                    <p:anim calcmode="lin" valueType="num">
                                      <p:cBhvr>
                                        <p:cTn id="13" dur="1000" fill="hold"/>
                                        <p:tgtEl>
                                          <p:spTgt spid="28677"/>
                                        </p:tgtEl>
                                        <p:attrNameLst>
                                          <p:attrName>ppt_h</p:attrName>
                                        </p:attrNameLst>
                                      </p:cBhvr>
                                      <p:tavLst>
                                        <p:tav tm="0">
                                          <p:val>
                                            <p:strVal val="#ppt_h"/>
                                          </p:val>
                                        </p:tav>
                                        <p:tav tm="100000">
                                          <p:val>
                                            <p:strVal val="#ppt_h"/>
                                          </p:val>
                                        </p:tav>
                                      </p:tavLst>
                                    </p:anim>
                                    <p:animEffect transition="in" filter="fade">
                                      <p:cBhvr>
                                        <p:cTn id="14" dur="1000"/>
                                        <p:tgtEl>
                                          <p:spTgt spid="28677"/>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nodeType="clickEffect">
                                  <p:stCondLst>
                                    <p:cond delay="0"/>
                                  </p:stCondLst>
                                  <p:childTnLst>
                                    <p:set>
                                      <p:cBhvr>
                                        <p:cTn id="18" dur="1" fill="hold">
                                          <p:stCondLst>
                                            <p:cond delay="0"/>
                                          </p:stCondLst>
                                        </p:cTn>
                                        <p:tgtEl>
                                          <p:spTgt spid="28676"/>
                                        </p:tgtEl>
                                        <p:attrNameLst>
                                          <p:attrName>style.visibility</p:attrName>
                                        </p:attrNameLst>
                                      </p:cBhvr>
                                      <p:to>
                                        <p:strVal val="visible"/>
                                      </p:to>
                                    </p:set>
                                    <p:anim calcmode="lin" valueType="num">
                                      <p:cBhvr>
                                        <p:cTn id="19" dur="1000" fill="hold"/>
                                        <p:tgtEl>
                                          <p:spTgt spid="28676"/>
                                        </p:tgtEl>
                                        <p:attrNameLst>
                                          <p:attrName>ppt_x</p:attrName>
                                        </p:attrNameLst>
                                      </p:cBhvr>
                                      <p:tavLst>
                                        <p:tav tm="0">
                                          <p:val>
                                            <p:strVal val="#ppt_x-.2"/>
                                          </p:val>
                                        </p:tav>
                                        <p:tav tm="100000">
                                          <p:val>
                                            <p:strVal val="#ppt_x"/>
                                          </p:val>
                                        </p:tav>
                                      </p:tavLst>
                                    </p:anim>
                                    <p:anim calcmode="lin" valueType="num">
                                      <p:cBhvr>
                                        <p:cTn id="20" dur="1000" fill="hold"/>
                                        <p:tgtEl>
                                          <p:spTgt spid="28676"/>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79388" y="188913"/>
            <a:ext cx="8785225" cy="6480175"/>
          </a:xfrm>
          <a:prstGeom prst="rect">
            <a:avLst/>
          </a:prstGeom>
          <a:noFill/>
          <a:ln w="76200" cmpd="tri">
            <a:solidFill>
              <a:srgbClr val="990000"/>
            </a:solidFill>
            <a:miter lim="800000"/>
            <a:headEnd/>
            <a:tailEnd/>
          </a:ln>
        </p:spPr>
        <p:txBody>
          <a:bodyPr wrap="none" anchor="ctr"/>
          <a:lstStyle/>
          <a:p>
            <a:endParaRPr lang="ru-RU">
              <a:solidFill>
                <a:srgbClr val="990000"/>
              </a:solidFill>
            </a:endParaRPr>
          </a:p>
        </p:txBody>
      </p:sp>
      <p:pic>
        <p:nvPicPr>
          <p:cNvPr id="30725" name="Picture 5" descr="Fot12"/>
          <p:cNvPicPr>
            <a:picLocks noChangeAspect="1" noChangeArrowheads="1"/>
          </p:cNvPicPr>
          <p:nvPr/>
        </p:nvPicPr>
        <p:blipFill>
          <a:blip r:embed="rId2" cstate="email"/>
          <a:srcRect/>
          <a:stretch>
            <a:fillRect/>
          </a:stretch>
        </p:blipFill>
        <p:spPr bwMode="auto">
          <a:xfrm>
            <a:off x="1187450" y="273050"/>
            <a:ext cx="2587625" cy="6302375"/>
          </a:xfrm>
          <a:prstGeom prst="rect">
            <a:avLst/>
          </a:prstGeom>
          <a:noFill/>
          <a:ln w="9525">
            <a:noFill/>
            <a:miter lim="800000"/>
            <a:headEnd/>
            <a:tailEnd/>
          </a:ln>
        </p:spPr>
      </p:pic>
      <p:pic>
        <p:nvPicPr>
          <p:cNvPr id="30726" name="Picture 6" descr="Fot11"/>
          <p:cNvPicPr>
            <a:picLocks noChangeAspect="1" noChangeArrowheads="1"/>
          </p:cNvPicPr>
          <p:nvPr/>
        </p:nvPicPr>
        <p:blipFill>
          <a:blip r:embed="rId3" cstate="email"/>
          <a:srcRect/>
          <a:stretch>
            <a:fillRect/>
          </a:stretch>
        </p:blipFill>
        <p:spPr bwMode="auto">
          <a:xfrm>
            <a:off x="4716463" y="279400"/>
            <a:ext cx="3219450" cy="6305550"/>
          </a:xfrm>
          <a:prstGeom prst="rect">
            <a:avLst/>
          </a:prstGeom>
          <a:noFill/>
          <a:ln w="9525">
            <a:noFill/>
            <a:miter lim="800000"/>
            <a:headEnd/>
            <a:tailEnd/>
          </a:ln>
        </p:spPr>
      </p:pic>
      <p:sp>
        <p:nvSpPr>
          <p:cNvPr id="30727" name="Text Box 7"/>
          <p:cNvSpPr txBox="1">
            <a:spLocks noChangeArrowheads="1"/>
          </p:cNvSpPr>
          <p:nvPr/>
        </p:nvSpPr>
        <p:spPr bwMode="auto">
          <a:xfrm>
            <a:off x="1246188" y="328613"/>
            <a:ext cx="1152525" cy="544512"/>
          </a:xfrm>
          <a:prstGeom prst="rect">
            <a:avLst/>
          </a:prstGeom>
          <a:noFill/>
          <a:ln w="9525">
            <a:noFill/>
            <a:miter lim="800000"/>
            <a:headEnd/>
            <a:tailEnd/>
          </a:ln>
        </p:spPr>
        <p:txBody>
          <a:bodyPr>
            <a:spAutoFit/>
          </a:bodyPr>
          <a:lstStyle/>
          <a:p>
            <a:pPr>
              <a:lnSpc>
                <a:spcPct val="80000"/>
              </a:lnSpc>
              <a:spcBef>
                <a:spcPct val="5000"/>
              </a:spcBef>
            </a:pPr>
            <a:r>
              <a:rPr lang="ru-RU" b="1">
                <a:solidFill>
                  <a:srgbClr val="66FFFF"/>
                </a:solidFill>
                <a:latin typeface="Times New Roman" pitchFamily="18" charset="0"/>
              </a:rPr>
              <a:t>Башня</a:t>
            </a:r>
          </a:p>
          <a:p>
            <a:pPr>
              <a:lnSpc>
                <a:spcPct val="80000"/>
              </a:lnSpc>
              <a:spcBef>
                <a:spcPct val="5000"/>
              </a:spcBef>
            </a:pPr>
            <a:r>
              <a:rPr lang="ru-RU" b="1">
                <a:solidFill>
                  <a:srgbClr val="66FFFF"/>
                </a:solidFill>
                <a:latin typeface="Times New Roman" pitchFamily="18" charset="0"/>
              </a:rPr>
              <a:t>«Россия»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fade">
                                      <p:cBhvr>
                                        <p:cTn id="7" dur="1000"/>
                                        <p:tgtEl>
                                          <p:spTgt spid="30725"/>
                                        </p:tgtEl>
                                      </p:cBhvr>
                                    </p:animEffect>
                                    <p:anim calcmode="lin" valueType="num">
                                      <p:cBhvr>
                                        <p:cTn id="8" dur="1000" fill="hold"/>
                                        <p:tgtEl>
                                          <p:spTgt spid="30725"/>
                                        </p:tgtEl>
                                        <p:attrNameLst>
                                          <p:attrName>ppt_x</p:attrName>
                                        </p:attrNameLst>
                                      </p:cBhvr>
                                      <p:tavLst>
                                        <p:tav tm="0">
                                          <p:val>
                                            <p:strVal val="#ppt_x"/>
                                          </p:val>
                                        </p:tav>
                                        <p:tav tm="100000">
                                          <p:val>
                                            <p:strVal val="#ppt_x"/>
                                          </p:val>
                                        </p:tav>
                                      </p:tavLst>
                                    </p:anim>
                                    <p:anim calcmode="lin" valueType="num">
                                      <p:cBhvr>
                                        <p:cTn id="9" dur="1000" fill="hold"/>
                                        <p:tgtEl>
                                          <p:spTgt spid="30725"/>
                                        </p:tgtEl>
                                        <p:attrNameLst>
                                          <p:attrName>ppt_y</p:attrName>
                                        </p:attrNameLst>
                                      </p:cBhvr>
                                      <p:tavLst>
                                        <p:tav tm="0">
                                          <p:val>
                                            <p:strVal val="#ppt_y+.1"/>
                                          </p:val>
                                        </p:tav>
                                        <p:tav tm="100000">
                                          <p:val>
                                            <p:strVal val="#ppt_y"/>
                                          </p:val>
                                        </p:tav>
                                      </p:tavLst>
                                    </p:anim>
                                  </p:childTnLst>
                                </p:cTn>
                              </p:par>
                              <p:par>
                                <p:cTn id="10" presetID="55" presetClass="entr" presetSubtype="0" fill="hold" grpId="0" nodeType="withEffect">
                                  <p:stCondLst>
                                    <p:cond delay="0"/>
                                  </p:stCondLst>
                                  <p:childTnLst>
                                    <p:set>
                                      <p:cBhvr>
                                        <p:cTn id="11" dur="1" fill="hold">
                                          <p:stCondLst>
                                            <p:cond delay="0"/>
                                          </p:stCondLst>
                                        </p:cTn>
                                        <p:tgtEl>
                                          <p:spTgt spid="30727"/>
                                        </p:tgtEl>
                                        <p:attrNameLst>
                                          <p:attrName>style.visibility</p:attrName>
                                        </p:attrNameLst>
                                      </p:cBhvr>
                                      <p:to>
                                        <p:strVal val="visible"/>
                                      </p:to>
                                    </p:set>
                                    <p:anim calcmode="lin" valueType="num">
                                      <p:cBhvr>
                                        <p:cTn id="12" dur="1000" fill="hold"/>
                                        <p:tgtEl>
                                          <p:spTgt spid="30727"/>
                                        </p:tgtEl>
                                        <p:attrNameLst>
                                          <p:attrName>ppt_w</p:attrName>
                                        </p:attrNameLst>
                                      </p:cBhvr>
                                      <p:tavLst>
                                        <p:tav tm="0">
                                          <p:val>
                                            <p:strVal val="#ppt_w*0.70"/>
                                          </p:val>
                                        </p:tav>
                                        <p:tav tm="100000">
                                          <p:val>
                                            <p:strVal val="#ppt_w"/>
                                          </p:val>
                                        </p:tav>
                                      </p:tavLst>
                                    </p:anim>
                                    <p:anim calcmode="lin" valueType="num">
                                      <p:cBhvr>
                                        <p:cTn id="13" dur="1000" fill="hold"/>
                                        <p:tgtEl>
                                          <p:spTgt spid="30727"/>
                                        </p:tgtEl>
                                        <p:attrNameLst>
                                          <p:attrName>ppt_h</p:attrName>
                                        </p:attrNameLst>
                                      </p:cBhvr>
                                      <p:tavLst>
                                        <p:tav tm="0">
                                          <p:val>
                                            <p:strVal val="#ppt_h"/>
                                          </p:val>
                                        </p:tav>
                                        <p:tav tm="100000">
                                          <p:val>
                                            <p:strVal val="#ppt_h"/>
                                          </p:val>
                                        </p:tav>
                                      </p:tavLst>
                                    </p:anim>
                                    <p:animEffect transition="in" filter="fade">
                                      <p:cBhvr>
                                        <p:cTn id="14" dur="1000"/>
                                        <p:tgtEl>
                                          <p:spTgt spid="30727"/>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0726"/>
                                        </p:tgtEl>
                                        <p:attrNameLst>
                                          <p:attrName>style.visibility</p:attrName>
                                        </p:attrNameLst>
                                      </p:cBhvr>
                                      <p:to>
                                        <p:strVal val="visible"/>
                                      </p:to>
                                    </p:set>
                                    <p:anim calcmode="lin" valueType="num">
                                      <p:cBhvr>
                                        <p:cTn id="19" dur="1000" fill="hold"/>
                                        <p:tgtEl>
                                          <p:spTgt spid="30726"/>
                                        </p:tgtEl>
                                        <p:attrNameLst>
                                          <p:attrName>ppt_w</p:attrName>
                                        </p:attrNameLst>
                                      </p:cBhvr>
                                      <p:tavLst>
                                        <p:tav tm="0">
                                          <p:val>
                                            <p:strVal val="#ppt_w*0.70"/>
                                          </p:val>
                                        </p:tav>
                                        <p:tav tm="100000">
                                          <p:val>
                                            <p:strVal val="#ppt_w"/>
                                          </p:val>
                                        </p:tav>
                                      </p:tavLst>
                                    </p:anim>
                                    <p:anim calcmode="lin" valueType="num">
                                      <p:cBhvr>
                                        <p:cTn id="20" dur="1000" fill="hold"/>
                                        <p:tgtEl>
                                          <p:spTgt spid="30726"/>
                                        </p:tgtEl>
                                        <p:attrNameLst>
                                          <p:attrName>ppt_h</p:attrName>
                                        </p:attrNameLst>
                                      </p:cBhvr>
                                      <p:tavLst>
                                        <p:tav tm="0">
                                          <p:val>
                                            <p:strVal val="#ppt_h"/>
                                          </p:val>
                                        </p:tav>
                                        <p:tav tm="100000">
                                          <p:val>
                                            <p:strVal val="#ppt_h"/>
                                          </p:val>
                                        </p:tav>
                                      </p:tavLst>
                                    </p:anim>
                                    <p:animEffect transition="in" filter="fade">
                                      <p:cBhvr>
                                        <p:cTn id="21" dur="10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237</TotalTime>
  <Words>251</Words>
  <Application>Microsoft Office PowerPoint</Application>
  <PresentationFormat>Экран (4:3)</PresentationFormat>
  <Paragraphs>116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Трек</vt:lpstr>
      <vt:lpstr>Тошкент автомобиль-йўллар институти “Кўприклар ва транспорт тоннеллари” кафедраси</vt:lpstr>
      <vt:lpstr>   2-мавзу. ИНШООТЛАРНИНГ ҲИСОБЛАШ ТАРҲЛАРИ ВА УЛАРНИНГ ТУРЛАРИ   </vt:lpstr>
      <vt:lpstr> Иншоотлар одатда стержен, балка, пластина, қобиқ ва вазмин (массив) жисмлар ва таянчлар каби қисм (элемент)лардан ташкил топганлиги сабабли, ҳисоблаш тарҳларида стерженлар ўқ чизиқлар билан, пластина ва қобиқлар ўрта сиртлари билан, кўндаланг кесимлар юза ва инерция моментларини ёки бикрликларининг сон қийматлари билан алмаштирилади.    </vt:lpstr>
      <vt:lpstr> Қаралаётган иншоот мураккаб кўринишда бўлса, иншоот ҳисоблаш тарҳини танлашда унинг юк кўтарувчи қисмларигина тарҳда ўз аксини топади. </vt:lpstr>
      <vt:lpstr>ИНШООТЛАР ҲИСОБЛАШ СХЕМАЛАРИНИНГ ТУРЛАРИ</vt:lpstr>
      <vt:lpstr>ҲИСОБИЙ СХЕМАДА КОНСТРУКЦИЯ ЭЛЕМЕНТЛАРИНИ БИРИКТИРИШ УСУЛЛАРИ</vt:lpstr>
      <vt:lpstr>ИНШООТЛАР ҲИСОБИЙ СХЕМАЛАРИНИНГ ТУРЛАРИ (конструкциялар)</vt:lpstr>
      <vt:lpstr>Слайд 8</vt:lpstr>
      <vt:lpstr>Слайд 9</vt:lpstr>
      <vt:lpstr>Слайд 10</vt:lpstr>
      <vt:lpstr>Слайд 11</vt:lpstr>
      <vt:lpstr>ИНШООТЛАР ҲИСОБЛАШ СХЕМАЛАРИНИНГ КлассификацияЛАНИШИ</vt:lpstr>
      <vt:lpstr>Текисликдаги Стерженли системаларнинг асосий турлари</vt:lpstr>
      <vt:lpstr>Маърузани мустаҳкамлаш учун саволлар.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Admin</cp:lastModifiedBy>
  <cp:revision>14</cp:revision>
  <dcterms:created xsi:type="dcterms:W3CDTF">2013-01-13T13:20:13Z</dcterms:created>
  <dcterms:modified xsi:type="dcterms:W3CDTF">2016-01-11T08:04:49Z</dcterms:modified>
</cp:coreProperties>
</file>