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ms-powerpoint.presentation.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80" r:id="rId5"/>
    <p:sldMasterId id="2147483792" r:id="rId6"/>
  </p:sldMasterIdLst>
  <p:sldIdLst>
    <p:sldId id="256" r:id="rId7"/>
    <p:sldId id="270" r:id="rId8"/>
    <p:sldId id="257" r:id="rId9"/>
    <p:sldId id="258" r:id="rId10"/>
    <p:sldId id="272" r:id="rId11"/>
    <p:sldId id="276" r:id="rId12"/>
    <p:sldId id="267"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261" r:id="rId31"/>
    <p:sldId id="269" r:id="rId32"/>
    <p:sldId id="312" r:id="rId33"/>
    <p:sldId id="313" r:id="rId34"/>
    <p:sldId id="314" r:id="rId35"/>
    <p:sldId id="315" r:id="rId36"/>
    <p:sldId id="316" r:id="rId37"/>
    <p:sldId id="317" r:id="rId38"/>
    <p:sldId id="318" r:id="rId39"/>
    <p:sldId id="319" r:id="rId40"/>
    <p:sldId id="320" r:id="rId41"/>
    <p:sldId id="278" r:id="rId42"/>
    <p:sldId id="279" r:id="rId43"/>
    <p:sldId id="321" r:id="rId44"/>
    <p:sldId id="322" r:id="rId45"/>
    <p:sldId id="323" r:id="rId46"/>
    <p:sldId id="324" r:id="rId47"/>
    <p:sldId id="325" r:id="rId48"/>
    <p:sldId id="327" r:id="rId49"/>
    <p:sldId id="326" r:id="rId50"/>
    <p:sldId id="281" r:id="rId51"/>
    <p:sldId id="282" r:id="rId52"/>
    <p:sldId id="340"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1" r:id="rId66"/>
    <p:sldId id="342" r:id="rId67"/>
    <p:sldId id="343" r:id="rId68"/>
    <p:sldId id="344" r:id="rId69"/>
    <p:sldId id="345" r:id="rId70"/>
    <p:sldId id="346" r:id="rId71"/>
    <p:sldId id="347" r:id="rId72"/>
    <p:sldId id="348" r:id="rId73"/>
    <p:sldId id="263" r:id="rId74"/>
    <p:sldId id="369" r:id="rId75"/>
    <p:sldId id="370" r:id="rId76"/>
    <p:sldId id="371" r:id="rId77"/>
    <p:sldId id="372" r:id="rId78"/>
    <p:sldId id="373" r:id="rId79"/>
    <p:sldId id="374" r:id="rId80"/>
    <p:sldId id="375" r:id="rId81"/>
    <p:sldId id="376" r:id="rId82"/>
    <p:sldId id="377" r:id="rId83"/>
    <p:sldId id="379" r:id="rId84"/>
    <p:sldId id="380" r:id="rId85"/>
    <p:sldId id="381" r:id="rId86"/>
    <p:sldId id="382" r:id="rId87"/>
    <p:sldId id="383" r:id="rId88"/>
    <p:sldId id="384" r:id="rId89"/>
    <p:sldId id="284" r:id="rId90"/>
    <p:sldId id="285" r:id="rId91"/>
    <p:sldId id="286" r:id="rId92"/>
    <p:sldId id="354" r:id="rId93"/>
    <p:sldId id="378" r:id="rId94"/>
    <p:sldId id="262" r:id="rId95"/>
    <p:sldId id="259" r:id="rId96"/>
    <p:sldId id="361" r:id="rId97"/>
    <p:sldId id="362" r:id="rId98"/>
    <p:sldId id="363" r:id="rId99"/>
    <p:sldId id="364" r:id="rId100"/>
    <p:sldId id="365" r:id="rId101"/>
    <p:sldId id="366" r:id="rId102"/>
    <p:sldId id="367" r:id="rId103"/>
    <p:sldId id="368" r:id="rId104"/>
    <p:sldId id="260" r:id="rId105"/>
    <p:sldId id="349" r:id="rId106"/>
    <p:sldId id="350" r:id="rId107"/>
    <p:sldId id="351" r:id="rId108"/>
    <p:sldId id="352" r:id="rId109"/>
    <p:sldId id="353" r:id="rId110"/>
    <p:sldId id="355" r:id="rId111"/>
    <p:sldId id="288" r:id="rId112"/>
    <p:sldId id="264" r:id="rId113"/>
    <p:sldId id="268" r:id="rId114"/>
    <p:sldId id="357" r:id="rId115"/>
    <p:sldId id="358" r:id="rId116"/>
    <p:sldId id="359" r:id="rId117"/>
    <p:sldId id="356" r:id="rId118"/>
    <p:sldId id="360" r:id="rId119"/>
    <p:sldId id="265" r:id="rId120"/>
    <p:sldId id="274" r:id="rId1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CD65"/>
    <a:srgbClr val="99FF33"/>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25" autoAdjust="0"/>
    <p:restoredTop sz="94660"/>
  </p:normalViewPr>
  <p:slideViewPr>
    <p:cSldViewPr>
      <p:cViewPr varScale="1">
        <p:scale>
          <a:sx n="69" d="100"/>
          <a:sy n="69" d="100"/>
        </p:scale>
        <p:origin x="-1182" y="-1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A9D46-626D-4F82-855A-F282D80F4D68}" type="doc">
      <dgm:prSet loTypeId="urn:microsoft.com/office/officeart/2005/8/layout/pyramid2" loCatId="list" qsTypeId="urn:microsoft.com/office/officeart/2005/8/quickstyle/simple3" qsCatId="simple" csTypeId="urn:microsoft.com/office/officeart/2005/8/colors/colorful5" csCatId="colorful" phldr="1"/>
      <dgm:spPr/>
      <dgm:t>
        <a:bodyPr/>
        <a:lstStyle/>
        <a:p>
          <a:endParaRPr lang="ru-RU"/>
        </a:p>
      </dgm:t>
    </dgm:pt>
    <dgm:pt modelId="{FE37C010-4A25-4EF8-B285-F6AC75980663}">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uz-Cyrl-UZ" sz="2000" dirty="0" smtClean="0">
              <a:solidFill>
                <a:schemeClr val="accent4">
                  <a:lumMod val="75000"/>
                </a:schemeClr>
              </a:solidFill>
            </a:rPr>
            <a:t>Шерабод воҳаси</a:t>
          </a:r>
          <a:endParaRPr lang="ru-RU" sz="2000" dirty="0">
            <a:solidFill>
              <a:schemeClr val="accent4">
                <a:lumMod val="75000"/>
              </a:schemeClr>
            </a:solidFill>
          </a:endParaRPr>
        </a:p>
      </dgm:t>
    </dgm:pt>
    <dgm:pt modelId="{49BC9D84-B5E4-4012-8207-D2813B7D89E6}" type="parTrans" cxnId="{995EE3A7-5F6A-4AA1-98B4-2A61F60FE705}">
      <dgm:prSet/>
      <dgm:spPr/>
      <dgm:t>
        <a:bodyPr/>
        <a:lstStyle/>
        <a:p>
          <a:endParaRPr lang="ru-RU"/>
        </a:p>
      </dgm:t>
    </dgm:pt>
    <dgm:pt modelId="{E0828F2C-B6B7-4C64-BF57-097555B7C5A5}" type="sibTrans" cxnId="{995EE3A7-5F6A-4AA1-98B4-2A61F60FE705}">
      <dgm:prSet/>
      <dgm:spPr/>
      <dgm:t>
        <a:bodyPr/>
        <a:lstStyle/>
        <a:p>
          <a:endParaRPr lang="ru-RU"/>
        </a:p>
      </dgm:t>
    </dgm:pt>
    <dgm:pt modelId="{9119864C-8642-4372-A4AA-2291FB924441}">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uz-Cyrl-UZ" sz="2000" dirty="0" smtClean="0">
              <a:solidFill>
                <a:schemeClr val="accent4">
                  <a:lumMod val="75000"/>
                </a:schemeClr>
              </a:solidFill>
            </a:rPr>
            <a:t>Сурхондарёнинг қуйи оқимида Термиз</a:t>
          </a:r>
          <a:endParaRPr lang="ru-RU" sz="2000" dirty="0">
            <a:solidFill>
              <a:schemeClr val="accent4">
                <a:lumMod val="75000"/>
              </a:schemeClr>
            </a:solidFill>
          </a:endParaRPr>
        </a:p>
      </dgm:t>
    </dgm:pt>
    <dgm:pt modelId="{CDAAA49D-773F-43C9-8BE0-1826E4A42CCA}" type="parTrans" cxnId="{38D58604-3E3C-47C7-96ED-5A0258297596}">
      <dgm:prSet/>
      <dgm:spPr/>
      <dgm:t>
        <a:bodyPr/>
        <a:lstStyle/>
        <a:p>
          <a:endParaRPr lang="ru-RU"/>
        </a:p>
      </dgm:t>
    </dgm:pt>
    <dgm:pt modelId="{1497F397-FE49-459E-948D-2FE945D2AB28}" type="sibTrans" cxnId="{38D58604-3E3C-47C7-96ED-5A0258297596}">
      <dgm:prSet/>
      <dgm:spPr/>
      <dgm:t>
        <a:bodyPr/>
        <a:lstStyle/>
        <a:p>
          <a:endParaRPr lang="ru-RU"/>
        </a:p>
      </dgm:t>
    </dgm:pt>
    <dgm:pt modelId="{D0B4BD5C-7DAA-4872-889C-1BB602186039}">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uz-Cyrl-UZ" sz="2000" dirty="0" smtClean="0">
              <a:solidFill>
                <a:schemeClr val="accent4">
                  <a:lumMod val="75000"/>
                </a:schemeClr>
              </a:solidFill>
            </a:rPr>
            <a:t>Бандихон воҳаси</a:t>
          </a:r>
          <a:endParaRPr lang="ru-RU" sz="2000" dirty="0">
            <a:solidFill>
              <a:schemeClr val="accent4">
                <a:lumMod val="75000"/>
              </a:schemeClr>
            </a:solidFill>
          </a:endParaRPr>
        </a:p>
      </dgm:t>
    </dgm:pt>
    <dgm:pt modelId="{ED6173EA-9029-4998-BC05-0EC09532F392}" type="parTrans" cxnId="{72C10FF1-079E-47A3-A191-BAA7728E0ACE}">
      <dgm:prSet/>
      <dgm:spPr/>
      <dgm:t>
        <a:bodyPr/>
        <a:lstStyle/>
        <a:p>
          <a:endParaRPr lang="ru-RU"/>
        </a:p>
      </dgm:t>
    </dgm:pt>
    <dgm:pt modelId="{7F7D425D-D1F1-4583-B313-ACCE693431F8}" type="sibTrans" cxnId="{72C10FF1-079E-47A3-A191-BAA7728E0ACE}">
      <dgm:prSet/>
      <dgm:spPr/>
      <dgm:t>
        <a:bodyPr/>
        <a:lstStyle/>
        <a:p>
          <a:endParaRPr lang="ru-RU"/>
        </a:p>
      </dgm:t>
    </dgm:pt>
    <dgm:pt modelId="{DF6B3D4F-8F9F-4B60-BF21-16385E8320E9}">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uz-Cyrl-UZ" sz="2000" dirty="0" smtClean="0">
              <a:solidFill>
                <a:schemeClr val="accent4">
                  <a:lumMod val="75000"/>
                </a:schemeClr>
              </a:solidFill>
            </a:rPr>
            <a:t>Миршоди воҳаси</a:t>
          </a:r>
          <a:endParaRPr lang="ru-RU" sz="2000" dirty="0">
            <a:solidFill>
              <a:schemeClr val="accent4">
                <a:lumMod val="75000"/>
              </a:schemeClr>
            </a:solidFill>
          </a:endParaRPr>
        </a:p>
      </dgm:t>
    </dgm:pt>
    <dgm:pt modelId="{E84D8CE3-C871-4C86-9A86-0EADAEECFBEC}" type="parTrans" cxnId="{151295A9-050E-49FB-851F-E6482AD9A7EF}">
      <dgm:prSet/>
      <dgm:spPr/>
      <dgm:t>
        <a:bodyPr/>
        <a:lstStyle/>
        <a:p>
          <a:endParaRPr lang="ru-RU"/>
        </a:p>
      </dgm:t>
    </dgm:pt>
    <dgm:pt modelId="{EDFE2298-6066-4347-BDD7-258BCBECB9EB}" type="sibTrans" cxnId="{151295A9-050E-49FB-851F-E6482AD9A7EF}">
      <dgm:prSet/>
      <dgm:spPr/>
      <dgm:t>
        <a:bodyPr/>
        <a:lstStyle/>
        <a:p>
          <a:endParaRPr lang="ru-RU"/>
        </a:p>
      </dgm:t>
    </dgm:pt>
    <dgm:pt modelId="{8EFBC262-F85E-4333-8829-5A5D75CA76C7}">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uz-Cyrl-UZ" sz="2000" dirty="0" smtClean="0">
              <a:solidFill>
                <a:schemeClr val="accent4">
                  <a:lumMod val="75000"/>
                </a:schemeClr>
              </a:solidFill>
            </a:rPr>
            <a:t>Сангардак-Тўпаланг воҳаси</a:t>
          </a:r>
          <a:endParaRPr lang="ru-RU" sz="2000" dirty="0">
            <a:solidFill>
              <a:schemeClr val="accent4">
                <a:lumMod val="75000"/>
              </a:schemeClr>
            </a:solidFill>
          </a:endParaRPr>
        </a:p>
      </dgm:t>
    </dgm:pt>
    <dgm:pt modelId="{DF412B72-DD84-4ECB-9521-40972707476D}" type="parTrans" cxnId="{EC86CA34-7905-49C7-8DE1-A132FE89F8B2}">
      <dgm:prSet/>
      <dgm:spPr/>
      <dgm:t>
        <a:bodyPr/>
        <a:lstStyle/>
        <a:p>
          <a:endParaRPr lang="ru-RU"/>
        </a:p>
      </dgm:t>
    </dgm:pt>
    <dgm:pt modelId="{854CA0A5-9803-4979-B6E6-8EABD4C1A34A}" type="sibTrans" cxnId="{EC86CA34-7905-49C7-8DE1-A132FE89F8B2}">
      <dgm:prSet/>
      <dgm:spPr/>
      <dgm:t>
        <a:bodyPr/>
        <a:lstStyle/>
        <a:p>
          <a:endParaRPr lang="ru-RU"/>
        </a:p>
      </dgm:t>
    </dgm:pt>
    <dgm:pt modelId="{5ABACC19-2714-4FC8-8B2B-8EA73FA715D6}">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uz-Cyrl-UZ" sz="2000" dirty="0" smtClean="0">
              <a:solidFill>
                <a:schemeClr val="accent4">
                  <a:lumMod val="75000"/>
                </a:schemeClr>
              </a:solidFill>
            </a:rPr>
            <a:t>Сурхондарёнинг ўрта оқимида Ҳайитобод</a:t>
          </a:r>
          <a:endParaRPr lang="ru-RU" sz="2000" dirty="0">
            <a:solidFill>
              <a:schemeClr val="accent4">
                <a:lumMod val="75000"/>
              </a:schemeClr>
            </a:solidFill>
          </a:endParaRPr>
        </a:p>
      </dgm:t>
    </dgm:pt>
    <dgm:pt modelId="{8EF618BD-8ED5-44BB-A6E1-2EB2B5FAAC5F}" type="parTrans" cxnId="{97CF3708-F7C4-4F6B-AA9B-77FE8CD73E03}">
      <dgm:prSet/>
      <dgm:spPr/>
      <dgm:t>
        <a:bodyPr/>
        <a:lstStyle/>
        <a:p>
          <a:endParaRPr lang="ru-RU"/>
        </a:p>
      </dgm:t>
    </dgm:pt>
    <dgm:pt modelId="{76C031A5-DC25-4F38-B9B5-607BC46E00AA}" type="sibTrans" cxnId="{97CF3708-F7C4-4F6B-AA9B-77FE8CD73E03}">
      <dgm:prSet/>
      <dgm:spPr/>
      <dgm:t>
        <a:bodyPr/>
        <a:lstStyle/>
        <a:p>
          <a:endParaRPr lang="ru-RU"/>
        </a:p>
      </dgm:t>
    </dgm:pt>
    <dgm:pt modelId="{2C292D38-498B-4DA0-940D-32AAB171AEA3}">
      <dgm:prSet phldrT="[Текст]" custT="1">
        <dgm:style>
          <a:lnRef idx="1">
            <a:schemeClr val="accent3"/>
          </a:lnRef>
          <a:fillRef idx="2">
            <a:schemeClr val="accent3"/>
          </a:fillRef>
          <a:effectRef idx="1">
            <a:schemeClr val="accent3"/>
          </a:effectRef>
          <a:fontRef idx="minor">
            <a:schemeClr val="dk1"/>
          </a:fontRef>
        </dgm:style>
      </dgm:prSet>
      <dgm:spPr/>
      <dgm:t>
        <a:bodyPr/>
        <a:lstStyle/>
        <a:p>
          <a:r>
            <a:rPr lang="uz-Cyrl-UZ" sz="2000" dirty="0" smtClean="0">
              <a:solidFill>
                <a:schemeClr val="accent4">
                  <a:lumMod val="75000"/>
                </a:schemeClr>
              </a:solidFill>
            </a:rPr>
            <a:t>Сурхондарёнинг юқори  оқимида Қизилтепа</a:t>
          </a:r>
          <a:endParaRPr lang="ru-RU" sz="2000" dirty="0">
            <a:solidFill>
              <a:schemeClr val="accent4">
                <a:lumMod val="75000"/>
              </a:schemeClr>
            </a:solidFill>
          </a:endParaRPr>
        </a:p>
      </dgm:t>
    </dgm:pt>
    <dgm:pt modelId="{BC08DFF8-CC3B-4B25-9F14-FC3C2344AA1F}" type="parTrans" cxnId="{71C22204-0D43-47C5-8E34-C987E68A6FA8}">
      <dgm:prSet/>
      <dgm:spPr/>
      <dgm:t>
        <a:bodyPr/>
        <a:lstStyle/>
        <a:p>
          <a:endParaRPr lang="ru-RU"/>
        </a:p>
      </dgm:t>
    </dgm:pt>
    <dgm:pt modelId="{5D81E2E1-505C-47F3-BD74-BCD56D63E46E}" type="sibTrans" cxnId="{71C22204-0D43-47C5-8E34-C987E68A6FA8}">
      <dgm:prSet/>
      <dgm:spPr/>
      <dgm:t>
        <a:bodyPr/>
        <a:lstStyle/>
        <a:p>
          <a:endParaRPr lang="ru-RU"/>
        </a:p>
      </dgm:t>
    </dgm:pt>
    <dgm:pt modelId="{2CF7CD45-1639-4880-984F-A495CB576845}" type="pres">
      <dgm:prSet presAssocID="{5C8A9D46-626D-4F82-855A-F282D80F4D68}" presName="compositeShape" presStyleCnt="0">
        <dgm:presLayoutVars>
          <dgm:dir/>
          <dgm:resizeHandles/>
        </dgm:presLayoutVars>
      </dgm:prSet>
      <dgm:spPr/>
      <dgm:t>
        <a:bodyPr/>
        <a:lstStyle/>
        <a:p>
          <a:endParaRPr lang="ru-RU"/>
        </a:p>
      </dgm:t>
    </dgm:pt>
    <dgm:pt modelId="{70076016-75B2-4D2E-9A8D-42482DFD1E82}" type="pres">
      <dgm:prSet presAssocID="{5C8A9D46-626D-4F82-855A-F282D80F4D68}" presName="pyramid" presStyleLbl="node1" presStyleIdx="0" presStyleCnt="1"/>
      <dgm:spPr/>
    </dgm:pt>
    <dgm:pt modelId="{F03BCB79-E18A-4101-88D4-FA0FBB7BA3C1}" type="pres">
      <dgm:prSet presAssocID="{5C8A9D46-626D-4F82-855A-F282D80F4D68}" presName="theList" presStyleCnt="0"/>
      <dgm:spPr/>
    </dgm:pt>
    <dgm:pt modelId="{6C53F76A-FA41-4594-8CF0-75E594EDC817}" type="pres">
      <dgm:prSet presAssocID="{FE37C010-4A25-4EF8-B285-F6AC75980663}" presName="aNode" presStyleLbl="fgAcc1" presStyleIdx="0" presStyleCnt="7" custScaleX="179537" custScaleY="253477" custLinFactY="-21833" custLinFactNeighborX="19543" custLinFactNeighborY="-100000">
        <dgm:presLayoutVars>
          <dgm:bulletEnabled val="1"/>
        </dgm:presLayoutVars>
      </dgm:prSet>
      <dgm:spPr/>
      <dgm:t>
        <a:bodyPr/>
        <a:lstStyle/>
        <a:p>
          <a:endParaRPr lang="ru-RU"/>
        </a:p>
      </dgm:t>
    </dgm:pt>
    <dgm:pt modelId="{5E77B4F5-0E1C-49E2-943E-C26653FACF94}" type="pres">
      <dgm:prSet presAssocID="{FE37C010-4A25-4EF8-B285-F6AC75980663}" presName="aSpace" presStyleCnt="0"/>
      <dgm:spPr/>
    </dgm:pt>
    <dgm:pt modelId="{3C0F6F53-B450-4266-8D83-058153C91F49}" type="pres">
      <dgm:prSet presAssocID="{D0B4BD5C-7DAA-4872-889C-1BB602186039}" presName="aNode" presStyleLbl="fgAcc1" presStyleIdx="1" presStyleCnt="7" custScaleX="179537" custScaleY="253477" custLinFactY="-21833" custLinFactNeighborX="19543" custLinFactNeighborY="-100000">
        <dgm:presLayoutVars>
          <dgm:bulletEnabled val="1"/>
        </dgm:presLayoutVars>
      </dgm:prSet>
      <dgm:spPr/>
      <dgm:t>
        <a:bodyPr/>
        <a:lstStyle/>
        <a:p>
          <a:endParaRPr lang="ru-RU"/>
        </a:p>
      </dgm:t>
    </dgm:pt>
    <dgm:pt modelId="{3C882EB2-BF31-42AD-9A46-7C46FC353B64}" type="pres">
      <dgm:prSet presAssocID="{D0B4BD5C-7DAA-4872-889C-1BB602186039}" presName="aSpace" presStyleCnt="0"/>
      <dgm:spPr/>
    </dgm:pt>
    <dgm:pt modelId="{2D4CAD9F-B3E1-4F09-A74B-54AB03AE1E61}" type="pres">
      <dgm:prSet presAssocID="{DF6B3D4F-8F9F-4B60-BF21-16385E8320E9}" presName="aNode" presStyleLbl="fgAcc1" presStyleIdx="2" presStyleCnt="7" custScaleX="179537" custScaleY="253477" custLinFactY="-21833" custLinFactNeighborX="19543" custLinFactNeighborY="-100000">
        <dgm:presLayoutVars>
          <dgm:bulletEnabled val="1"/>
        </dgm:presLayoutVars>
      </dgm:prSet>
      <dgm:spPr/>
      <dgm:t>
        <a:bodyPr/>
        <a:lstStyle/>
        <a:p>
          <a:endParaRPr lang="ru-RU"/>
        </a:p>
      </dgm:t>
    </dgm:pt>
    <dgm:pt modelId="{487B9BF6-0B4A-40E5-B0D1-E76E87C99207}" type="pres">
      <dgm:prSet presAssocID="{DF6B3D4F-8F9F-4B60-BF21-16385E8320E9}" presName="aSpace" presStyleCnt="0"/>
      <dgm:spPr/>
    </dgm:pt>
    <dgm:pt modelId="{2D70D6C3-BCA9-4B25-9A26-0EE6525E6D35}" type="pres">
      <dgm:prSet presAssocID="{8EFBC262-F85E-4333-8829-5A5D75CA76C7}" presName="aNode" presStyleLbl="fgAcc1" presStyleIdx="3" presStyleCnt="7" custScaleX="179537" custScaleY="253477" custLinFactY="-21833" custLinFactNeighborX="19543" custLinFactNeighborY="-100000">
        <dgm:presLayoutVars>
          <dgm:bulletEnabled val="1"/>
        </dgm:presLayoutVars>
      </dgm:prSet>
      <dgm:spPr/>
      <dgm:t>
        <a:bodyPr/>
        <a:lstStyle/>
        <a:p>
          <a:endParaRPr lang="ru-RU"/>
        </a:p>
      </dgm:t>
    </dgm:pt>
    <dgm:pt modelId="{6A57092E-61C9-40C8-8FEA-AFF6163F9769}" type="pres">
      <dgm:prSet presAssocID="{8EFBC262-F85E-4333-8829-5A5D75CA76C7}" presName="aSpace" presStyleCnt="0"/>
      <dgm:spPr/>
    </dgm:pt>
    <dgm:pt modelId="{490D3E24-9351-415E-94AE-7BA28D87F43C}" type="pres">
      <dgm:prSet presAssocID="{2C292D38-498B-4DA0-940D-32AAB171AEA3}" presName="aNode" presStyleLbl="fgAcc1" presStyleIdx="4" presStyleCnt="7" custScaleX="179537" custScaleY="253477" custLinFactY="-21833" custLinFactNeighborX="19543" custLinFactNeighborY="-100000">
        <dgm:presLayoutVars>
          <dgm:bulletEnabled val="1"/>
        </dgm:presLayoutVars>
      </dgm:prSet>
      <dgm:spPr/>
      <dgm:t>
        <a:bodyPr/>
        <a:lstStyle/>
        <a:p>
          <a:endParaRPr lang="ru-RU"/>
        </a:p>
      </dgm:t>
    </dgm:pt>
    <dgm:pt modelId="{4C2D2C48-75FA-46A3-8F62-AD465918D0E2}" type="pres">
      <dgm:prSet presAssocID="{2C292D38-498B-4DA0-940D-32AAB171AEA3}" presName="aSpace" presStyleCnt="0"/>
      <dgm:spPr/>
    </dgm:pt>
    <dgm:pt modelId="{9B326FDF-195C-4BC8-80E4-B300112294DB}" type="pres">
      <dgm:prSet presAssocID="{5ABACC19-2714-4FC8-8B2B-8EA73FA715D6}" presName="aNode" presStyleLbl="fgAcc1" presStyleIdx="5" presStyleCnt="7" custScaleX="179537" custScaleY="253477" custLinFactY="-21833" custLinFactNeighborX="19543" custLinFactNeighborY="-100000">
        <dgm:presLayoutVars>
          <dgm:bulletEnabled val="1"/>
        </dgm:presLayoutVars>
      </dgm:prSet>
      <dgm:spPr/>
      <dgm:t>
        <a:bodyPr/>
        <a:lstStyle/>
        <a:p>
          <a:endParaRPr lang="ru-RU"/>
        </a:p>
      </dgm:t>
    </dgm:pt>
    <dgm:pt modelId="{A12E7070-6C2C-4F59-95B8-D3E8C8A492EA}" type="pres">
      <dgm:prSet presAssocID="{5ABACC19-2714-4FC8-8B2B-8EA73FA715D6}" presName="aSpace" presStyleCnt="0"/>
      <dgm:spPr/>
    </dgm:pt>
    <dgm:pt modelId="{1E81628B-A9A5-4E4E-B707-031A5FD3E2FD}" type="pres">
      <dgm:prSet presAssocID="{9119864C-8642-4372-A4AA-2291FB924441}" presName="aNode" presStyleLbl="fgAcc1" presStyleIdx="6" presStyleCnt="7" custScaleX="179537" custScaleY="253477" custLinFactY="-21833" custLinFactNeighborX="19543" custLinFactNeighborY="-100000">
        <dgm:presLayoutVars>
          <dgm:bulletEnabled val="1"/>
        </dgm:presLayoutVars>
      </dgm:prSet>
      <dgm:spPr/>
      <dgm:t>
        <a:bodyPr/>
        <a:lstStyle/>
        <a:p>
          <a:endParaRPr lang="ru-RU"/>
        </a:p>
      </dgm:t>
    </dgm:pt>
    <dgm:pt modelId="{7EAF44F5-C054-470A-902E-49B6667560CA}" type="pres">
      <dgm:prSet presAssocID="{9119864C-8642-4372-A4AA-2291FB924441}" presName="aSpace" presStyleCnt="0"/>
      <dgm:spPr/>
    </dgm:pt>
  </dgm:ptLst>
  <dgm:cxnLst>
    <dgm:cxn modelId="{C32003FD-4065-4ECE-9D89-8C79959A0913}" type="presOf" srcId="{9119864C-8642-4372-A4AA-2291FB924441}" destId="{1E81628B-A9A5-4E4E-B707-031A5FD3E2FD}" srcOrd="0" destOrd="0" presId="urn:microsoft.com/office/officeart/2005/8/layout/pyramid2"/>
    <dgm:cxn modelId="{E490FC9A-D2C6-4F40-9CAD-6ADE81455173}" type="presOf" srcId="{DF6B3D4F-8F9F-4B60-BF21-16385E8320E9}" destId="{2D4CAD9F-B3E1-4F09-A74B-54AB03AE1E61}" srcOrd="0" destOrd="0" presId="urn:microsoft.com/office/officeart/2005/8/layout/pyramid2"/>
    <dgm:cxn modelId="{97CF3708-F7C4-4F6B-AA9B-77FE8CD73E03}" srcId="{5C8A9D46-626D-4F82-855A-F282D80F4D68}" destId="{5ABACC19-2714-4FC8-8B2B-8EA73FA715D6}" srcOrd="5" destOrd="0" parTransId="{8EF618BD-8ED5-44BB-A6E1-2EB2B5FAAC5F}" sibTransId="{76C031A5-DC25-4F38-B9B5-607BC46E00AA}"/>
    <dgm:cxn modelId="{43BE4E8E-6062-41AA-9E4F-2A178E7DCF15}" type="presOf" srcId="{8EFBC262-F85E-4333-8829-5A5D75CA76C7}" destId="{2D70D6C3-BCA9-4B25-9A26-0EE6525E6D35}" srcOrd="0" destOrd="0" presId="urn:microsoft.com/office/officeart/2005/8/layout/pyramid2"/>
    <dgm:cxn modelId="{EC86CA34-7905-49C7-8DE1-A132FE89F8B2}" srcId="{5C8A9D46-626D-4F82-855A-F282D80F4D68}" destId="{8EFBC262-F85E-4333-8829-5A5D75CA76C7}" srcOrd="3" destOrd="0" parTransId="{DF412B72-DD84-4ECB-9521-40972707476D}" sibTransId="{854CA0A5-9803-4979-B6E6-8EABD4C1A34A}"/>
    <dgm:cxn modelId="{1F6133AF-8722-4D76-9592-24BAB5497235}" type="presOf" srcId="{FE37C010-4A25-4EF8-B285-F6AC75980663}" destId="{6C53F76A-FA41-4594-8CF0-75E594EDC817}" srcOrd="0" destOrd="0" presId="urn:microsoft.com/office/officeart/2005/8/layout/pyramid2"/>
    <dgm:cxn modelId="{71C22204-0D43-47C5-8E34-C987E68A6FA8}" srcId="{5C8A9D46-626D-4F82-855A-F282D80F4D68}" destId="{2C292D38-498B-4DA0-940D-32AAB171AEA3}" srcOrd="4" destOrd="0" parTransId="{BC08DFF8-CC3B-4B25-9F14-FC3C2344AA1F}" sibTransId="{5D81E2E1-505C-47F3-BD74-BCD56D63E46E}"/>
    <dgm:cxn modelId="{529D4224-BAA9-4F2E-A3CC-C97ADE97969B}" type="presOf" srcId="{5ABACC19-2714-4FC8-8B2B-8EA73FA715D6}" destId="{9B326FDF-195C-4BC8-80E4-B300112294DB}" srcOrd="0" destOrd="0" presId="urn:microsoft.com/office/officeart/2005/8/layout/pyramid2"/>
    <dgm:cxn modelId="{151295A9-050E-49FB-851F-E6482AD9A7EF}" srcId="{5C8A9D46-626D-4F82-855A-F282D80F4D68}" destId="{DF6B3D4F-8F9F-4B60-BF21-16385E8320E9}" srcOrd="2" destOrd="0" parTransId="{E84D8CE3-C871-4C86-9A86-0EADAEECFBEC}" sibTransId="{EDFE2298-6066-4347-BDD7-258BCBECB9EB}"/>
    <dgm:cxn modelId="{38D58604-3E3C-47C7-96ED-5A0258297596}" srcId="{5C8A9D46-626D-4F82-855A-F282D80F4D68}" destId="{9119864C-8642-4372-A4AA-2291FB924441}" srcOrd="6" destOrd="0" parTransId="{CDAAA49D-773F-43C9-8BE0-1826E4A42CCA}" sibTransId="{1497F397-FE49-459E-948D-2FE945D2AB28}"/>
    <dgm:cxn modelId="{995EE3A7-5F6A-4AA1-98B4-2A61F60FE705}" srcId="{5C8A9D46-626D-4F82-855A-F282D80F4D68}" destId="{FE37C010-4A25-4EF8-B285-F6AC75980663}" srcOrd="0" destOrd="0" parTransId="{49BC9D84-B5E4-4012-8207-D2813B7D89E6}" sibTransId="{E0828F2C-B6B7-4C64-BF57-097555B7C5A5}"/>
    <dgm:cxn modelId="{EF9B516D-8693-44D5-A4F0-2EB91902EC38}" type="presOf" srcId="{2C292D38-498B-4DA0-940D-32AAB171AEA3}" destId="{490D3E24-9351-415E-94AE-7BA28D87F43C}" srcOrd="0" destOrd="0" presId="urn:microsoft.com/office/officeart/2005/8/layout/pyramid2"/>
    <dgm:cxn modelId="{FF07B863-A175-4730-852F-551611E786DF}" type="presOf" srcId="{5C8A9D46-626D-4F82-855A-F282D80F4D68}" destId="{2CF7CD45-1639-4880-984F-A495CB576845}" srcOrd="0" destOrd="0" presId="urn:microsoft.com/office/officeart/2005/8/layout/pyramid2"/>
    <dgm:cxn modelId="{72C10FF1-079E-47A3-A191-BAA7728E0ACE}" srcId="{5C8A9D46-626D-4F82-855A-F282D80F4D68}" destId="{D0B4BD5C-7DAA-4872-889C-1BB602186039}" srcOrd="1" destOrd="0" parTransId="{ED6173EA-9029-4998-BC05-0EC09532F392}" sibTransId="{7F7D425D-D1F1-4583-B313-ACCE693431F8}"/>
    <dgm:cxn modelId="{8E37CC27-72A1-4A6A-BB36-CFB46486B08E}" type="presOf" srcId="{D0B4BD5C-7DAA-4872-889C-1BB602186039}" destId="{3C0F6F53-B450-4266-8D83-058153C91F49}" srcOrd="0" destOrd="0" presId="urn:microsoft.com/office/officeart/2005/8/layout/pyramid2"/>
    <dgm:cxn modelId="{35EDFAE0-89DC-442C-BEC0-D02593AD8363}" type="presParOf" srcId="{2CF7CD45-1639-4880-984F-A495CB576845}" destId="{70076016-75B2-4D2E-9A8D-42482DFD1E82}" srcOrd="0" destOrd="0" presId="urn:microsoft.com/office/officeart/2005/8/layout/pyramid2"/>
    <dgm:cxn modelId="{597B4F79-B698-4127-B024-58F702A02187}" type="presParOf" srcId="{2CF7CD45-1639-4880-984F-A495CB576845}" destId="{F03BCB79-E18A-4101-88D4-FA0FBB7BA3C1}" srcOrd="1" destOrd="0" presId="urn:microsoft.com/office/officeart/2005/8/layout/pyramid2"/>
    <dgm:cxn modelId="{F02F5B40-B419-4D92-9FE0-84BDC41AD432}" type="presParOf" srcId="{F03BCB79-E18A-4101-88D4-FA0FBB7BA3C1}" destId="{6C53F76A-FA41-4594-8CF0-75E594EDC817}" srcOrd="0" destOrd="0" presId="urn:microsoft.com/office/officeart/2005/8/layout/pyramid2"/>
    <dgm:cxn modelId="{EC67DB33-EAD3-44AA-B67C-804E235FFD42}" type="presParOf" srcId="{F03BCB79-E18A-4101-88D4-FA0FBB7BA3C1}" destId="{5E77B4F5-0E1C-49E2-943E-C26653FACF94}" srcOrd="1" destOrd="0" presId="urn:microsoft.com/office/officeart/2005/8/layout/pyramid2"/>
    <dgm:cxn modelId="{70652795-5703-4FB3-8304-B4AA017981D0}" type="presParOf" srcId="{F03BCB79-E18A-4101-88D4-FA0FBB7BA3C1}" destId="{3C0F6F53-B450-4266-8D83-058153C91F49}" srcOrd="2" destOrd="0" presId="urn:microsoft.com/office/officeart/2005/8/layout/pyramid2"/>
    <dgm:cxn modelId="{C8742A13-991B-476D-891D-37679999281B}" type="presParOf" srcId="{F03BCB79-E18A-4101-88D4-FA0FBB7BA3C1}" destId="{3C882EB2-BF31-42AD-9A46-7C46FC353B64}" srcOrd="3" destOrd="0" presId="urn:microsoft.com/office/officeart/2005/8/layout/pyramid2"/>
    <dgm:cxn modelId="{D216A2A5-E2C2-4F3F-8FAA-911CECB047DB}" type="presParOf" srcId="{F03BCB79-E18A-4101-88D4-FA0FBB7BA3C1}" destId="{2D4CAD9F-B3E1-4F09-A74B-54AB03AE1E61}" srcOrd="4" destOrd="0" presId="urn:microsoft.com/office/officeart/2005/8/layout/pyramid2"/>
    <dgm:cxn modelId="{EE3DBE14-6480-481B-8394-8BA377D19924}" type="presParOf" srcId="{F03BCB79-E18A-4101-88D4-FA0FBB7BA3C1}" destId="{487B9BF6-0B4A-40E5-B0D1-E76E87C99207}" srcOrd="5" destOrd="0" presId="urn:microsoft.com/office/officeart/2005/8/layout/pyramid2"/>
    <dgm:cxn modelId="{119FC488-051F-48B9-8DDA-D9AC6581CD6C}" type="presParOf" srcId="{F03BCB79-E18A-4101-88D4-FA0FBB7BA3C1}" destId="{2D70D6C3-BCA9-4B25-9A26-0EE6525E6D35}" srcOrd="6" destOrd="0" presId="urn:microsoft.com/office/officeart/2005/8/layout/pyramid2"/>
    <dgm:cxn modelId="{301D8A51-5A52-4E5C-8BB4-0C8EC1EC01B1}" type="presParOf" srcId="{F03BCB79-E18A-4101-88D4-FA0FBB7BA3C1}" destId="{6A57092E-61C9-40C8-8FEA-AFF6163F9769}" srcOrd="7" destOrd="0" presId="urn:microsoft.com/office/officeart/2005/8/layout/pyramid2"/>
    <dgm:cxn modelId="{D24CE7D7-7A21-4ED1-9ABF-8D5E597B6062}" type="presParOf" srcId="{F03BCB79-E18A-4101-88D4-FA0FBB7BA3C1}" destId="{490D3E24-9351-415E-94AE-7BA28D87F43C}" srcOrd="8" destOrd="0" presId="urn:microsoft.com/office/officeart/2005/8/layout/pyramid2"/>
    <dgm:cxn modelId="{BF5A1AFF-AD52-4D23-92BA-6511FC913713}" type="presParOf" srcId="{F03BCB79-E18A-4101-88D4-FA0FBB7BA3C1}" destId="{4C2D2C48-75FA-46A3-8F62-AD465918D0E2}" srcOrd="9" destOrd="0" presId="urn:microsoft.com/office/officeart/2005/8/layout/pyramid2"/>
    <dgm:cxn modelId="{4A7D75F3-B7DD-417F-8700-0A5AB1A170D9}" type="presParOf" srcId="{F03BCB79-E18A-4101-88D4-FA0FBB7BA3C1}" destId="{9B326FDF-195C-4BC8-80E4-B300112294DB}" srcOrd="10" destOrd="0" presId="urn:microsoft.com/office/officeart/2005/8/layout/pyramid2"/>
    <dgm:cxn modelId="{5973662A-F708-4659-922C-608300625E44}" type="presParOf" srcId="{F03BCB79-E18A-4101-88D4-FA0FBB7BA3C1}" destId="{A12E7070-6C2C-4F59-95B8-D3E8C8A492EA}" srcOrd="11" destOrd="0" presId="urn:microsoft.com/office/officeart/2005/8/layout/pyramid2"/>
    <dgm:cxn modelId="{D970E978-6BFB-4AEE-8906-978353CCA76E}" type="presParOf" srcId="{F03BCB79-E18A-4101-88D4-FA0FBB7BA3C1}" destId="{1E81628B-A9A5-4E4E-B707-031A5FD3E2FD}" srcOrd="12" destOrd="0" presId="urn:microsoft.com/office/officeart/2005/8/layout/pyramid2"/>
    <dgm:cxn modelId="{EA81B6AD-2378-4A15-BCCA-29A44E7C3FD8}" type="presParOf" srcId="{F03BCB79-E18A-4101-88D4-FA0FBB7BA3C1}" destId="{7EAF44F5-C054-470A-902E-49B6667560CA}" srcOrd="1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22C00C6-FAB8-4DD1-B285-6EDD6D1B144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86901070-2682-4A0C-A9D3-3125D9A5B61E}">
      <dgm:prSet phldrT="[Текст]"/>
      <dgm:spPr/>
      <dgm:t>
        <a:bodyPr/>
        <a:lstStyle/>
        <a:p>
          <a:r>
            <a:rPr lang="ru-RU" dirty="0" err="1" smtClean="0">
              <a:solidFill>
                <a:schemeClr val="accent4">
                  <a:lumMod val="50000"/>
                </a:schemeClr>
              </a:solidFill>
            </a:rPr>
            <a:t>Ватанпарварлик</a:t>
          </a:r>
          <a:endParaRPr lang="ru-RU" dirty="0">
            <a:solidFill>
              <a:schemeClr val="accent4">
                <a:lumMod val="50000"/>
              </a:schemeClr>
            </a:solidFill>
          </a:endParaRPr>
        </a:p>
      </dgm:t>
    </dgm:pt>
    <dgm:pt modelId="{8DC719DC-6CF5-4F79-AEBC-2D271D201DEB}" type="parTrans" cxnId="{CA626B7E-1A6D-4A65-8CE0-69928A4A1960}">
      <dgm:prSet/>
      <dgm:spPr/>
      <dgm:t>
        <a:bodyPr/>
        <a:lstStyle/>
        <a:p>
          <a:endParaRPr lang="ru-RU"/>
        </a:p>
      </dgm:t>
    </dgm:pt>
    <dgm:pt modelId="{14BD9DE3-22CC-4B61-8493-36E3433E2075}" type="sibTrans" cxnId="{CA626B7E-1A6D-4A65-8CE0-69928A4A1960}">
      <dgm:prSet/>
      <dgm:spPr/>
      <dgm:t>
        <a:bodyPr/>
        <a:lstStyle/>
        <a:p>
          <a:endParaRPr lang="ru-RU"/>
        </a:p>
      </dgm:t>
    </dgm:pt>
    <dgm:pt modelId="{7759EE72-B096-4164-8949-EE325702694C}" type="asst">
      <dgm:prSet phldrT="[Текст]"/>
      <dgm:spPr/>
      <dgm:t>
        <a:bodyPr/>
        <a:lstStyle/>
        <a:p>
          <a:r>
            <a:rPr lang="ru-RU" dirty="0" err="1" smtClean="0">
              <a:solidFill>
                <a:schemeClr val="accent4">
                  <a:lumMod val="50000"/>
                </a:schemeClr>
              </a:solidFill>
            </a:rPr>
            <a:t>Мардлик</a:t>
          </a:r>
          <a:endParaRPr lang="ru-RU" dirty="0">
            <a:solidFill>
              <a:schemeClr val="accent4">
                <a:lumMod val="50000"/>
              </a:schemeClr>
            </a:solidFill>
          </a:endParaRPr>
        </a:p>
      </dgm:t>
    </dgm:pt>
    <dgm:pt modelId="{C0B79500-7EE6-477E-AF3E-CD7C67AC0606}" type="parTrans" cxnId="{81B0AF07-9F98-4FB2-9839-461D0C6D45E4}">
      <dgm:prSet/>
      <dgm:spPr/>
      <dgm:t>
        <a:bodyPr/>
        <a:lstStyle/>
        <a:p>
          <a:endParaRPr lang="ru-RU"/>
        </a:p>
      </dgm:t>
    </dgm:pt>
    <dgm:pt modelId="{E2652260-9425-4FD4-ACA4-D1E5945A1C62}" type="sibTrans" cxnId="{81B0AF07-9F98-4FB2-9839-461D0C6D45E4}">
      <dgm:prSet/>
      <dgm:spPr/>
      <dgm:t>
        <a:bodyPr/>
        <a:lstStyle/>
        <a:p>
          <a:endParaRPr lang="ru-RU"/>
        </a:p>
      </dgm:t>
    </dgm:pt>
    <dgm:pt modelId="{05EDABBA-A9BD-494C-B4A1-2B300C13A295}">
      <dgm:prSet phldrT="[Текст]"/>
      <dgm:spPr/>
      <dgm:t>
        <a:bodyPr/>
        <a:lstStyle/>
        <a:p>
          <a:r>
            <a:rPr lang="uz-Cyrl-UZ" dirty="0" smtClean="0">
              <a:solidFill>
                <a:schemeClr val="accent4">
                  <a:lumMod val="50000"/>
                </a:schemeClr>
              </a:solidFill>
            </a:rPr>
            <a:t>Саховат</a:t>
          </a:r>
          <a:endParaRPr lang="ru-RU" dirty="0">
            <a:solidFill>
              <a:schemeClr val="accent4">
                <a:lumMod val="50000"/>
              </a:schemeClr>
            </a:solidFill>
          </a:endParaRPr>
        </a:p>
      </dgm:t>
    </dgm:pt>
    <dgm:pt modelId="{31C1774C-8D32-4A27-999A-E45070D23041}" type="parTrans" cxnId="{77443CAA-AD45-4694-BD29-3F31AD2C6B1B}">
      <dgm:prSet/>
      <dgm:spPr/>
      <dgm:t>
        <a:bodyPr/>
        <a:lstStyle/>
        <a:p>
          <a:endParaRPr lang="ru-RU"/>
        </a:p>
      </dgm:t>
    </dgm:pt>
    <dgm:pt modelId="{695D362F-DA7F-46F1-A326-9E83720CD226}" type="sibTrans" cxnId="{77443CAA-AD45-4694-BD29-3F31AD2C6B1B}">
      <dgm:prSet/>
      <dgm:spPr/>
      <dgm:t>
        <a:bodyPr/>
        <a:lstStyle/>
        <a:p>
          <a:endParaRPr lang="ru-RU"/>
        </a:p>
      </dgm:t>
    </dgm:pt>
    <dgm:pt modelId="{8B6CD8A3-5CE9-4E9F-98D7-E06945F6FBF2}">
      <dgm:prSet phldrT="[Текст]"/>
      <dgm:spPr/>
      <dgm:t>
        <a:bodyPr/>
        <a:lstStyle/>
        <a:p>
          <a:r>
            <a:rPr lang="uz-Cyrl-UZ" dirty="0" smtClean="0">
              <a:solidFill>
                <a:schemeClr val="accent4">
                  <a:lumMod val="50000"/>
                </a:schemeClr>
              </a:solidFill>
            </a:rPr>
            <a:t>Эзгулик</a:t>
          </a:r>
          <a:endParaRPr lang="ru-RU" dirty="0">
            <a:solidFill>
              <a:schemeClr val="accent4">
                <a:lumMod val="50000"/>
              </a:schemeClr>
            </a:solidFill>
          </a:endParaRPr>
        </a:p>
      </dgm:t>
    </dgm:pt>
    <dgm:pt modelId="{57550DA1-1494-446F-B1CF-089BD4B5C039}" type="parTrans" cxnId="{692308D0-1D52-4B0F-930E-06EAA391F9FB}">
      <dgm:prSet/>
      <dgm:spPr/>
      <dgm:t>
        <a:bodyPr/>
        <a:lstStyle/>
        <a:p>
          <a:endParaRPr lang="ru-RU"/>
        </a:p>
      </dgm:t>
    </dgm:pt>
    <dgm:pt modelId="{36EB509E-0367-47BC-8C9D-AF1B7548FB57}" type="sibTrans" cxnId="{692308D0-1D52-4B0F-930E-06EAA391F9FB}">
      <dgm:prSet/>
      <dgm:spPr/>
      <dgm:t>
        <a:bodyPr/>
        <a:lstStyle/>
        <a:p>
          <a:endParaRPr lang="ru-RU"/>
        </a:p>
      </dgm:t>
    </dgm:pt>
    <dgm:pt modelId="{731E79A6-BA15-4F11-9174-EB5AFA0F324C}">
      <dgm:prSet phldrT="[Текст]"/>
      <dgm:spPr/>
      <dgm:t>
        <a:bodyPr/>
        <a:lstStyle/>
        <a:p>
          <a:r>
            <a:rPr lang="uz-Cyrl-UZ" dirty="0" smtClean="0">
              <a:solidFill>
                <a:schemeClr val="accent4">
                  <a:lumMod val="50000"/>
                </a:schemeClr>
              </a:solidFill>
            </a:rPr>
            <a:t>Ўзаро ёрдам ва елкадошлик</a:t>
          </a:r>
          <a:endParaRPr lang="ru-RU" dirty="0">
            <a:solidFill>
              <a:schemeClr val="accent4">
                <a:lumMod val="50000"/>
              </a:schemeClr>
            </a:solidFill>
          </a:endParaRPr>
        </a:p>
      </dgm:t>
    </dgm:pt>
    <dgm:pt modelId="{8AD2846C-95E8-4660-A314-1D88F4C56BE2}" type="parTrans" cxnId="{9DD6E9F5-17B0-49F1-A5F7-98B86FBA9E41}">
      <dgm:prSet/>
      <dgm:spPr/>
      <dgm:t>
        <a:bodyPr/>
        <a:lstStyle/>
        <a:p>
          <a:endParaRPr lang="ru-RU"/>
        </a:p>
      </dgm:t>
    </dgm:pt>
    <dgm:pt modelId="{681B99DB-7AEA-4FF2-845D-5C68F129FDEC}" type="sibTrans" cxnId="{9DD6E9F5-17B0-49F1-A5F7-98B86FBA9E41}">
      <dgm:prSet/>
      <dgm:spPr/>
      <dgm:t>
        <a:bodyPr/>
        <a:lstStyle/>
        <a:p>
          <a:endParaRPr lang="ru-RU"/>
        </a:p>
      </dgm:t>
    </dgm:pt>
    <dgm:pt modelId="{D4EEA442-9A80-4A7A-996F-11D6A1FB3E56}" type="asst">
      <dgm:prSet phldrT="[Текст]"/>
      <dgm:spPr/>
      <dgm:t>
        <a:bodyPr/>
        <a:lstStyle/>
        <a:p>
          <a:r>
            <a:rPr lang="uz-Cyrl-UZ" dirty="0" smtClean="0">
              <a:solidFill>
                <a:schemeClr val="accent4">
                  <a:lumMod val="50000"/>
                </a:schemeClr>
              </a:solidFill>
            </a:rPr>
            <a:t>Меҳнатсеварлик</a:t>
          </a:r>
          <a:endParaRPr lang="ru-RU" dirty="0">
            <a:solidFill>
              <a:schemeClr val="accent4">
                <a:lumMod val="50000"/>
              </a:schemeClr>
            </a:solidFill>
          </a:endParaRPr>
        </a:p>
      </dgm:t>
    </dgm:pt>
    <dgm:pt modelId="{92036A67-6AA8-4749-88B9-C0B7BCC6B0E4}" type="parTrans" cxnId="{2728CDBF-640E-4A7E-A486-1103EC3DB101}">
      <dgm:prSet/>
      <dgm:spPr/>
      <dgm:t>
        <a:bodyPr/>
        <a:lstStyle/>
        <a:p>
          <a:endParaRPr lang="ru-RU"/>
        </a:p>
      </dgm:t>
    </dgm:pt>
    <dgm:pt modelId="{9C2FE376-4E30-4E0F-A29B-9CFF8AAFF27A}" type="sibTrans" cxnId="{2728CDBF-640E-4A7E-A486-1103EC3DB101}">
      <dgm:prSet/>
      <dgm:spPr/>
      <dgm:t>
        <a:bodyPr/>
        <a:lstStyle/>
        <a:p>
          <a:endParaRPr lang="ru-RU"/>
        </a:p>
      </dgm:t>
    </dgm:pt>
    <dgm:pt modelId="{409176E9-0E6F-443E-AE47-653E8FB1DF60}" type="asst">
      <dgm:prSet phldrT="[Текст]"/>
      <dgm:spPr/>
      <dgm:t>
        <a:bodyPr/>
        <a:lstStyle/>
        <a:p>
          <a:r>
            <a:rPr lang="uz-Cyrl-UZ" dirty="0" smtClean="0">
              <a:solidFill>
                <a:schemeClr val="accent4">
                  <a:lumMod val="50000"/>
                </a:schemeClr>
              </a:solidFill>
            </a:rPr>
            <a:t>Ўзаро ҳурмат</a:t>
          </a:r>
          <a:endParaRPr lang="ru-RU" dirty="0">
            <a:solidFill>
              <a:schemeClr val="accent4">
                <a:lumMod val="50000"/>
              </a:schemeClr>
            </a:solidFill>
          </a:endParaRPr>
        </a:p>
      </dgm:t>
    </dgm:pt>
    <dgm:pt modelId="{A37E0F50-5E25-444B-B01A-BBF37059AEE5}" type="parTrans" cxnId="{FDB9C1F0-2EBE-4262-BD65-9F6F1B649E00}">
      <dgm:prSet/>
      <dgm:spPr/>
      <dgm:t>
        <a:bodyPr/>
        <a:lstStyle/>
        <a:p>
          <a:endParaRPr lang="ru-RU"/>
        </a:p>
      </dgm:t>
    </dgm:pt>
    <dgm:pt modelId="{F8EA42F9-A46D-4F36-A5D0-80C166675D3C}" type="sibTrans" cxnId="{FDB9C1F0-2EBE-4262-BD65-9F6F1B649E00}">
      <dgm:prSet/>
      <dgm:spPr/>
      <dgm:t>
        <a:bodyPr/>
        <a:lstStyle/>
        <a:p>
          <a:endParaRPr lang="ru-RU"/>
        </a:p>
      </dgm:t>
    </dgm:pt>
    <dgm:pt modelId="{71048121-7EB8-4D6B-9114-9FC340BE1071}" type="asst">
      <dgm:prSet phldrT="[Текст]"/>
      <dgm:spPr/>
      <dgm:t>
        <a:bodyPr/>
        <a:lstStyle/>
        <a:p>
          <a:r>
            <a:rPr lang="uz-Cyrl-UZ" dirty="0" smtClean="0">
              <a:solidFill>
                <a:schemeClr val="accent4">
                  <a:lumMod val="50000"/>
                </a:schemeClr>
              </a:solidFill>
            </a:rPr>
            <a:t>Вафо ва садоқат</a:t>
          </a:r>
          <a:endParaRPr lang="ru-RU" dirty="0">
            <a:solidFill>
              <a:schemeClr val="accent4">
                <a:lumMod val="50000"/>
              </a:schemeClr>
            </a:solidFill>
          </a:endParaRPr>
        </a:p>
      </dgm:t>
    </dgm:pt>
    <dgm:pt modelId="{D83FC161-AE7D-4BE8-83D5-D0897B9546DB}" type="parTrans" cxnId="{6F60CCB0-0D4F-4ED2-8DBF-EAF9B2F72501}">
      <dgm:prSet/>
      <dgm:spPr/>
      <dgm:t>
        <a:bodyPr/>
        <a:lstStyle/>
        <a:p>
          <a:endParaRPr lang="ru-RU"/>
        </a:p>
      </dgm:t>
    </dgm:pt>
    <dgm:pt modelId="{E171EF23-3E72-487A-B7B7-7A39D1CBF420}" type="sibTrans" cxnId="{6F60CCB0-0D4F-4ED2-8DBF-EAF9B2F72501}">
      <dgm:prSet/>
      <dgm:spPr/>
      <dgm:t>
        <a:bodyPr/>
        <a:lstStyle/>
        <a:p>
          <a:endParaRPr lang="ru-RU"/>
        </a:p>
      </dgm:t>
    </dgm:pt>
    <dgm:pt modelId="{806924C3-B894-41E7-86D5-684517C74418}">
      <dgm:prSet phldrT="[Текст]"/>
      <dgm:spPr/>
      <dgm:t>
        <a:bodyPr/>
        <a:lstStyle/>
        <a:p>
          <a:r>
            <a:rPr lang="uz-Cyrl-UZ" dirty="0" smtClean="0">
              <a:solidFill>
                <a:schemeClr val="accent4">
                  <a:lumMod val="50000"/>
                </a:schemeClr>
              </a:solidFill>
            </a:rPr>
            <a:t>Бағрикенглик</a:t>
          </a:r>
          <a:endParaRPr lang="ru-RU" dirty="0">
            <a:solidFill>
              <a:schemeClr val="accent4">
                <a:lumMod val="50000"/>
              </a:schemeClr>
            </a:solidFill>
          </a:endParaRPr>
        </a:p>
      </dgm:t>
    </dgm:pt>
    <dgm:pt modelId="{F87DCF49-0767-431F-8401-1B2826BB06E2}" type="parTrans" cxnId="{40D7AC9E-4F31-46B6-8396-A4CEE2942352}">
      <dgm:prSet/>
      <dgm:spPr/>
      <dgm:t>
        <a:bodyPr/>
        <a:lstStyle/>
        <a:p>
          <a:endParaRPr lang="ru-RU"/>
        </a:p>
      </dgm:t>
    </dgm:pt>
    <dgm:pt modelId="{DA6AC1AC-A722-4020-94F7-B47C64B497C2}" type="sibTrans" cxnId="{40D7AC9E-4F31-46B6-8396-A4CEE2942352}">
      <dgm:prSet/>
      <dgm:spPr/>
      <dgm:t>
        <a:bodyPr/>
        <a:lstStyle/>
        <a:p>
          <a:endParaRPr lang="ru-RU"/>
        </a:p>
      </dgm:t>
    </dgm:pt>
    <dgm:pt modelId="{0F60E59F-F538-44DE-BEB6-2533C8ED5FD5}">
      <dgm:prSet phldrT="[Текст]"/>
      <dgm:spPr/>
      <dgm:t>
        <a:bodyPr/>
        <a:lstStyle/>
        <a:p>
          <a:r>
            <a:rPr lang="ru-RU" dirty="0" err="1" smtClean="0">
              <a:solidFill>
                <a:schemeClr val="accent4">
                  <a:lumMod val="50000"/>
                </a:schemeClr>
              </a:solidFill>
            </a:rPr>
            <a:t>Меҳр</a:t>
          </a:r>
          <a:r>
            <a:rPr lang="ru-RU" dirty="0" smtClean="0">
              <a:solidFill>
                <a:schemeClr val="accent4">
                  <a:lumMod val="50000"/>
                </a:schemeClr>
              </a:solidFill>
            </a:rPr>
            <a:t>-о</a:t>
          </a:r>
          <a:r>
            <a:rPr lang="uz-Cyrl-UZ" dirty="0" smtClean="0">
              <a:solidFill>
                <a:schemeClr val="accent4">
                  <a:lumMod val="50000"/>
                </a:schemeClr>
              </a:solidFill>
            </a:rPr>
            <a:t>қ</a:t>
          </a:r>
          <a:r>
            <a:rPr lang="ru-RU" dirty="0" err="1" smtClean="0">
              <a:solidFill>
                <a:schemeClr val="accent4">
                  <a:lumMod val="50000"/>
                </a:schemeClr>
              </a:solidFill>
            </a:rPr>
            <a:t>ибат</a:t>
          </a:r>
          <a:endParaRPr lang="ru-RU" dirty="0">
            <a:solidFill>
              <a:schemeClr val="accent4">
                <a:lumMod val="50000"/>
              </a:schemeClr>
            </a:solidFill>
          </a:endParaRPr>
        </a:p>
      </dgm:t>
    </dgm:pt>
    <dgm:pt modelId="{B0BC70BD-04F6-45AB-915E-61944DBA1478}" type="parTrans" cxnId="{4DDA1AE8-E60C-46D9-9D3F-7E8F67DA068C}">
      <dgm:prSet/>
      <dgm:spPr/>
      <dgm:t>
        <a:bodyPr/>
        <a:lstStyle/>
        <a:p>
          <a:endParaRPr lang="ru-RU"/>
        </a:p>
      </dgm:t>
    </dgm:pt>
    <dgm:pt modelId="{58A2BE4D-A5E2-4A38-8350-ACDA4E06EC36}" type="sibTrans" cxnId="{4DDA1AE8-E60C-46D9-9D3F-7E8F67DA068C}">
      <dgm:prSet/>
      <dgm:spPr/>
      <dgm:t>
        <a:bodyPr/>
        <a:lstStyle/>
        <a:p>
          <a:endParaRPr lang="ru-RU"/>
        </a:p>
      </dgm:t>
    </dgm:pt>
    <dgm:pt modelId="{A3D8D3C2-470C-4EC0-B972-AFF37AD8AB96}" type="pres">
      <dgm:prSet presAssocID="{A22C00C6-FAB8-4DD1-B285-6EDD6D1B144B}" presName="hierChild1" presStyleCnt="0">
        <dgm:presLayoutVars>
          <dgm:orgChart val="1"/>
          <dgm:chPref val="1"/>
          <dgm:dir/>
          <dgm:animOne val="branch"/>
          <dgm:animLvl val="lvl"/>
          <dgm:resizeHandles/>
        </dgm:presLayoutVars>
      </dgm:prSet>
      <dgm:spPr/>
      <dgm:t>
        <a:bodyPr/>
        <a:lstStyle/>
        <a:p>
          <a:endParaRPr lang="ru-RU"/>
        </a:p>
      </dgm:t>
    </dgm:pt>
    <dgm:pt modelId="{30F37AE4-34EE-4C6F-86C9-85A29CC2AF4D}" type="pres">
      <dgm:prSet presAssocID="{86901070-2682-4A0C-A9D3-3125D9A5B61E}" presName="hierRoot1" presStyleCnt="0">
        <dgm:presLayoutVars>
          <dgm:hierBranch val="init"/>
        </dgm:presLayoutVars>
      </dgm:prSet>
      <dgm:spPr/>
    </dgm:pt>
    <dgm:pt modelId="{ABF1C6A2-2206-4F42-8EFC-122D7FEB2F2E}" type="pres">
      <dgm:prSet presAssocID="{86901070-2682-4A0C-A9D3-3125D9A5B61E}" presName="rootComposite1" presStyleCnt="0"/>
      <dgm:spPr/>
    </dgm:pt>
    <dgm:pt modelId="{0C7E44C0-7162-43C9-B4BA-C0E74F7B6894}" type="pres">
      <dgm:prSet presAssocID="{86901070-2682-4A0C-A9D3-3125D9A5B61E}" presName="rootText1" presStyleLbl="node0" presStyleIdx="0" presStyleCnt="2" custScaleX="176595" custScaleY="176595" custLinFactX="-58324" custLinFactNeighborX="-100000" custLinFactNeighborY="32002">
        <dgm:presLayoutVars>
          <dgm:chPref val="3"/>
        </dgm:presLayoutVars>
      </dgm:prSet>
      <dgm:spPr/>
      <dgm:t>
        <a:bodyPr/>
        <a:lstStyle/>
        <a:p>
          <a:endParaRPr lang="ru-RU"/>
        </a:p>
      </dgm:t>
    </dgm:pt>
    <dgm:pt modelId="{023648FB-DE6E-4E86-88FB-4961DED9AF48}" type="pres">
      <dgm:prSet presAssocID="{86901070-2682-4A0C-A9D3-3125D9A5B61E}" presName="rootConnector1" presStyleLbl="node1" presStyleIdx="0" presStyleCnt="0"/>
      <dgm:spPr/>
      <dgm:t>
        <a:bodyPr/>
        <a:lstStyle/>
        <a:p>
          <a:endParaRPr lang="ru-RU"/>
        </a:p>
      </dgm:t>
    </dgm:pt>
    <dgm:pt modelId="{3249B0ED-8433-40A7-93A2-EE84EBC719D3}" type="pres">
      <dgm:prSet presAssocID="{86901070-2682-4A0C-A9D3-3125D9A5B61E}" presName="hierChild2" presStyleCnt="0"/>
      <dgm:spPr/>
    </dgm:pt>
    <dgm:pt modelId="{5182B6A3-568F-4570-9E81-1F89D5855FCE}" type="pres">
      <dgm:prSet presAssocID="{86901070-2682-4A0C-A9D3-3125D9A5B61E}" presName="hierChild3" presStyleCnt="0"/>
      <dgm:spPr/>
    </dgm:pt>
    <dgm:pt modelId="{40690AF6-63BE-4C53-823E-6BEFC9A318C2}" type="pres">
      <dgm:prSet presAssocID="{0F60E59F-F538-44DE-BEB6-2533C8ED5FD5}" presName="hierRoot1" presStyleCnt="0">
        <dgm:presLayoutVars>
          <dgm:hierBranch val="init"/>
        </dgm:presLayoutVars>
      </dgm:prSet>
      <dgm:spPr/>
    </dgm:pt>
    <dgm:pt modelId="{C9919133-F031-4A7B-842B-13C3016E798B}" type="pres">
      <dgm:prSet presAssocID="{0F60E59F-F538-44DE-BEB6-2533C8ED5FD5}" presName="rootComposite1" presStyleCnt="0"/>
      <dgm:spPr/>
    </dgm:pt>
    <dgm:pt modelId="{1CCFF854-3263-4E72-8B8D-720031B05C8B}" type="pres">
      <dgm:prSet presAssocID="{0F60E59F-F538-44DE-BEB6-2533C8ED5FD5}" presName="rootText1" presStyleLbl="node0" presStyleIdx="1" presStyleCnt="2" custScaleX="176595" custScaleY="176595" custLinFactX="-100000" custLinFactY="121464" custLinFactNeighborX="-145250" custLinFactNeighborY="200000">
        <dgm:presLayoutVars>
          <dgm:chPref val="3"/>
        </dgm:presLayoutVars>
      </dgm:prSet>
      <dgm:spPr/>
      <dgm:t>
        <a:bodyPr/>
        <a:lstStyle/>
        <a:p>
          <a:endParaRPr lang="ru-RU"/>
        </a:p>
      </dgm:t>
    </dgm:pt>
    <dgm:pt modelId="{DCA005D5-F081-403B-87A5-2C84AF8195C4}" type="pres">
      <dgm:prSet presAssocID="{0F60E59F-F538-44DE-BEB6-2533C8ED5FD5}" presName="rootConnector1" presStyleLbl="node1" presStyleIdx="0" presStyleCnt="0"/>
      <dgm:spPr/>
      <dgm:t>
        <a:bodyPr/>
        <a:lstStyle/>
        <a:p>
          <a:endParaRPr lang="ru-RU"/>
        </a:p>
      </dgm:t>
    </dgm:pt>
    <dgm:pt modelId="{09C498C7-0295-417C-8F09-4DE4A34044C2}" type="pres">
      <dgm:prSet presAssocID="{0F60E59F-F538-44DE-BEB6-2533C8ED5FD5}" presName="hierChild2" presStyleCnt="0"/>
      <dgm:spPr/>
    </dgm:pt>
    <dgm:pt modelId="{44407DBF-2ECF-49D5-8ED1-DFA69F0BDBB6}" type="pres">
      <dgm:prSet presAssocID="{F87DCF49-0767-431F-8401-1B2826BB06E2}" presName="Name37" presStyleLbl="parChTrans1D2" presStyleIdx="0" presStyleCnt="8" custSzX="3096512" custSzY="2367328"/>
      <dgm:spPr/>
      <dgm:t>
        <a:bodyPr/>
        <a:lstStyle/>
        <a:p>
          <a:endParaRPr lang="ru-RU"/>
        </a:p>
      </dgm:t>
    </dgm:pt>
    <dgm:pt modelId="{6DCDB98C-18F5-429E-A9E1-F1B371447EEE}" type="pres">
      <dgm:prSet presAssocID="{806924C3-B894-41E7-86D5-684517C74418}" presName="hierRoot2" presStyleCnt="0">
        <dgm:presLayoutVars>
          <dgm:hierBranch val="init"/>
        </dgm:presLayoutVars>
      </dgm:prSet>
      <dgm:spPr/>
    </dgm:pt>
    <dgm:pt modelId="{B521889A-945C-4CD6-9B06-0CAFABFF09E0}" type="pres">
      <dgm:prSet presAssocID="{806924C3-B894-41E7-86D5-684517C74418}" presName="rootComposite" presStyleCnt="0"/>
      <dgm:spPr/>
    </dgm:pt>
    <dgm:pt modelId="{51DCBB2E-CB66-44DE-813C-BEE495E2772A}" type="pres">
      <dgm:prSet presAssocID="{806924C3-B894-41E7-86D5-684517C74418}" presName="rootText" presStyleLbl="node2" presStyleIdx="0" presStyleCnt="4" custScaleX="176595" custScaleY="176595" custLinFactX="100000" custLinFactNeighborX="193723" custLinFactNeighborY="-43225">
        <dgm:presLayoutVars>
          <dgm:chPref val="3"/>
        </dgm:presLayoutVars>
      </dgm:prSet>
      <dgm:spPr/>
      <dgm:t>
        <a:bodyPr/>
        <a:lstStyle/>
        <a:p>
          <a:endParaRPr lang="ru-RU"/>
        </a:p>
      </dgm:t>
    </dgm:pt>
    <dgm:pt modelId="{7A7824AB-4209-4C8A-B809-475DE428C5D0}" type="pres">
      <dgm:prSet presAssocID="{806924C3-B894-41E7-86D5-684517C74418}" presName="rootConnector" presStyleLbl="node2" presStyleIdx="0" presStyleCnt="4"/>
      <dgm:spPr/>
      <dgm:t>
        <a:bodyPr/>
        <a:lstStyle/>
        <a:p>
          <a:endParaRPr lang="ru-RU"/>
        </a:p>
      </dgm:t>
    </dgm:pt>
    <dgm:pt modelId="{F5B0F601-F9AA-45F9-875F-07DF830FDCDD}" type="pres">
      <dgm:prSet presAssocID="{806924C3-B894-41E7-86D5-684517C74418}" presName="hierChild4" presStyleCnt="0"/>
      <dgm:spPr/>
    </dgm:pt>
    <dgm:pt modelId="{F8FCC7C1-A8B0-4AA3-B6B1-B7828D6F3FF0}" type="pres">
      <dgm:prSet presAssocID="{806924C3-B894-41E7-86D5-684517C74418}" presName="hierChild5" presStyleCnt="0"/>
      <dgm:spPr/>
    </dgm:pt>
    <dgm:pt modelId="{602B03E6-CB2A-43D4-963B-DBA41B839E1D}" type="pres">
      <dgm:prSet presAssocID="{31C1774C-8D32-4A27-999A-E45070D23041}" presName="Name37" presStyleLbl="parChTrans1D2" presStyleIdx="1" presStyleCnt="8" custSzX="1054707" custSzY="1470144"/>
      <dgm:spPr/>
      <dgm:t>
        <a:bodyPr/>
        <a:lstStyle/>
        <a:p>
          <a:endParaRPr lang="ru-RU"/>
        </a:p>
      </dgm:t>
    </dgm:pt>
    <dgm:pt modelId="{D366AFE6-4782-41D6-8D6F-F99C2DAF2798}" type="pres">
      <dgm:prSet presAssocID="{05EDABBA-A9BD-494C-B4A1-2B300C13A295}" presName="hierRoot2" presStyleCnt="0">
        <dgm:presLayoutVars>
          <dgm:hierBranch val="init"/>
        </dgm:presLayoutVars>
      </dgm:prSet>
      <dgm:spPr/>
    </dgm:pt>
    <dgm:pt modelId="{0A19AB40-680B-438B-B6A9-06FE1B55C1B6}" type="pres">
      <dgm:prSet presAssocID="{05EDABBA-A9BD-494C-B4A1-2B300C13A295}" presName="rootComposite" presStyleCnt="0"/>
      <dgm:spPr/>
    </dgm:pt>
    <dgm:pt modelId="{82B285BF-DC74-43A4-86D2-D8FE844DBA0C}" type="pres">
      <dgm:prSet presAssocID="{05EDABBA-A9BD-494C-B4A1-2B300C13A295}" presName="rootText" presStyleLbl="node2" presStyleIdx="1" presStyleCnt="4" custScaleX="176595" custScaleY="176595" custLinFactX="150837" custLinFactY="-146450" custLinFactNeighborX="200000" custLinFactNeighborY="-200000">
        <dgm:presLayoutVars>
          <dgm:chPref val="3"/>
        </dgm:presLayoutVars>
      </dgm:prSet>
      <dgm:spPr/>
      <dgm:t>
        <a:bodyPr/>
        <a:lstStyle/>
        <a:p>
          <a:endParaRPr lang="ru-RU"/>
        </a:p>
      </dgm:t>
    </dgm:pt>
    <dgm:pt modelId="{11B372C7-21D7-4A18-ABF4-21FC4CB975DC}" type="pres">
      <dgm:prSet presAssocID="{05EDABBA-A9BD-494C-B4A1-2B300C13A295}" presName="rootConnector" presStyleLbl="node2" presStyleIdx="1" presStyleCnt="4"/>
      <dgm:spPr/>
      <dgm:t>
        <a:bodyPr/>
        <a:lstStyle/>
        <a:p>
          <a:endParaRPr lang="ru-RU"/>
        </a:p>
      </dgm:t>
    </dgm:pt>
    <dgm:pt modelId="{E1AACB25-CA70-4F63-8306-2BAA7E87B822}" type="pres">
      <dgm:prSet presAssocID="{05EDABBA-A9BD-494C-B4A1-2B300C13A295}" presName="hierChild4" presStyleCnt="0"/>
      <dgm:spPr/>
    </dgm:pt>
    <dgm:pt modelId="{B2D22981-383E-49DB-9F0D-90D1DA565D4E}" type="pres">
      <dgm:prSet presAssocID="{05EDABBA-A9BD-494C-B4A1-2B300C13A295}" presName="hierChild5" presStyleCnt="0"/>
      <dgm:spPr/>
    </dgm:pt>
    <dgm:pt modelId="{94191403-6CE3-46AF-95B7-338D514302FA}" type="pres">
      <dgm:prSet presAssocID="{57550DA1-1494-446F-B1CF-089BD4B5C039}" presName="Name37" presStyleLbl="parChTrans1D2" presStyleIdx="2" presStyleCnt="8" custSzX="3026733" custSzY="106909"/>
      <dgm:spPr/>
      <dgm:t>
        <a:bodyPr/>
        <a:lstStyle/>
        <a:p>
          <a:endParaRPr lang="ru-RU"/>
        </a:p>
      </dgm:t>
    </dgm:pt>
    <dgm:pt modelId="{EBE1DDFE-2269-4545-B643-3397821E14E1}" type="pres">
      <dgm:prSet presAssocID="{8B6CD8A3-5CE9-4E9F-98D7-E06945F6FBF2}" presName="hierRoot2" presStyleCnt="0">
        <dgm:presLayoutVars>
          <dgm:hierBranch val="init"/>
        </dgm:presLayoutVars>
      </dgm:prSet>
      <dgm:spPr/>
    </dgm:pt>
    <dgm:pt modelId="{FC4FB6DF-9188-4655-9D81-2B4DFB7C353E}" type="pres">
      <dgm:prSet presAssocID="{8B6CD8A3-5CE9-4E9F-98D7-E06945F6FBF2}" presName="rootComposite" presStyleCnt="0"/>
      <dgm:spPr/>
    </dgm:pt>
    <dgm:pt modelId="{91166040-F17D-475F-A3E7-20251078AB94}" type="pres">
      <dgm:prSet presAssocID="{8B6CD8A3-5CE9-4E9F-98D7-E06945F6FBF2}" presName="rootText" presStyleLbl="node2" presStyleIdx="2" presStyleCnt="4" custScaleX="176595" custScaleY="176595" custLinFactX="100000" custLinFactY="-300000" custLinFactNeighborX="157631" custLinFactNeighborY="-323783">
        <dgm:presLayoutVars>
          <dgm:chPref val="3"/>
        </dgm:presLayoutVars>
      </dgm:prSet>
      <dgm:spPr/>
      <dgm:t>
        <a:bodyPr/>
        <a:lstStyle/>
        <a:p>
          <a:endParaRPr lang="ru-RU"/>
        </a:p>
      </dgm:t>
    </dgm:pt>
    <dgm:pt modelId="{A5A8B501-5C2C-406A-8128-B460B9752818}" type="pres">
      <dgm:prSet presAssocID="{8B6CD8A3-5CE9-4E9F-98D7-E06945F6FBF2}" presName="rootConnector" presStyleLbl="node2" presStyleIdx="2" presStyleCnt="4"/>
      <dgm:spPr/>
      <dgm:t>
        <a:bodyPr/>
        <a:lstStyle/>
        <a:p>
          <a:endParaRPr lang="ru-RU"/>
        </a:p>
      </dgm:t>
    </dgm:pt>
    <dgm:pt modelId="{A74A7091-A302-4F11-95BA-D9711C832C21}" type="pres">
      <dgm:prSet presAssocID="{8B6CD8A3-5CE9-4E9F-98D7-E06945F6FBF2}" presName="hierChild4" presStyleCnt="0"/>
      <dgm:spPr/>
    </dgm:pt>
    <dgm:pt modelId="{41BF9530-ED27-4F04-A646-DBB8527DD747}" type="pres">
      <dgm:prSet presAssocID="{8B6CD8A3-5CE9-4E9F-98D7-E06945F6FBF2}" presName="hierChild5" presStyleCnt="0"/>
      <dgm:spPr/>
    </dgm:pt>
    <dgm:pt modelId="{C80236E3-2210-48BC-B8EF-F5709038A434}" type="pres">
      <dgm:prSet presAssocID="{8AD2846C-95E8-4660-A314-1D88F4C56BE2}" presName="Name37" presStyleLbl="parChTrans1D2" presStyleIdx="3" presStyleCnt="8" custSzX="3638279" custSzY="1470144"/>
      <dgm:spPr/>
      <dgm:t>
        <a:bodyPr/>
        <a:lstStyle/>
        <a:p>
          <a:endParaRPr lang="ru-RU"/>
        </a:p>
      </dgm:t>
    </dgm:pt>
    <dgm:pt modelId="{D3D46950-5D5D-4EB2-B482-F199B440C569}" type="pres">
      <dgm:prSet presAssocID="{731E79A6-BA15-4F11-9174-EB5AFA0F324C}" presName="hierRoot2" presStyleCnt="0">
        <dgm:presLayoutVars>
          <dgm:hierBranch val="init"/>
        </dgm:presLayoutVars>
      </dgm:prSet>
      <dgm:spPr/>
    </dgm:pt>
    <dgm:pt modelId="{F64CF44F-A65A-4918-B32A-9C4AE68C4E1C}" type="pres">
      <dgm:prSet presAssocID="{731E79A6-BA15-4F11-9174-EB5AFA0F324C}" presName="rootComposite" presStyleCnt="0"/>
      <dgm:spPr/>
    </dgm:pt>
    <dgm:pt modelId="{384AFAD4-FBF3-4FF4-BF07-E90EEC2B0EAA}" type="pres">
      <dgm:prSet presAssocID="{731E79A6-BA15-4F11-9174-EB5AFA0F324C}" presName="rootText" presStyleLbl="node2" presStyleIdx="3" presStyleCnt="4" custScaleX="176595" custScaleY="176595" custLinFactNeighborX="-38289" custLinFactNeighborY="-43225">
        <dgm:presLayoutVars>
          <dgm:chPref val="3"/>
        </dgm:presLayoutVars>
      </dgm:prSet>
      <dgm:spPr/>
      <dgm:t>
        <a:bodyPr/>
        <a:lstStyle/>
        <a:p>
          <a:endParaRPr lang="ru-RU"/>
        </a:p>
      </dgm:t>
    </dgm:pt>
    <dgm:pt modelId="{6AE986EA-2758-4765-9ED7-F7162FFCF0F9}" type="pres">
      <dgm:prSet presAssocID="{731E79A6-BA15-4F11-9174-EB5AFA0F324C}" presName="rootConnector" presStyleLbl="node2" presStyleIdx="3" presStyleCnt="4"/>
      <dgm:spPr/>
      <dgm:t>
        <a:bodyPr/>
        <a:lstStyle/>
        <a:p>
          <a:endParaRPr lang="ru-RU"/>
        </a:p>
      </dgm:t>
    </dgm:pt>
    <dgm:pt modelId="{6C2B5939-CC6C-47E1-9662-0A48A4B47C64}" type="pres">
      <dgm:prSet presAssocID="{731E79A6-BA15-4F11-9174-EB5AFA0F324C}" presName="hierChild4" presStyleCnt="0"/>
      <dgm:spPr/>
    </dgm:pt>
    <dgm:pt modelId="{52C14495-0D7E-4B6B-9AE9-FB661144B567}" type="pres">
      <dgm:prSet presAssocID="{731E79A6-BA15-4F11-9174-EB5AFA0F324C}" presName="hierChild5" presStyleCnt="0"/>
      <dgm:spPr/>
    </dgm:pt>
    <dgm:pt modelId="{48EC01FE-A4D1-45A9-89DD-25373BD2A7CB}" type="pres">
      <dgm:prSet presAssocID="{0F60E59F-F538-44DE-BEB6-2533C8ED5FD5}" presName="hierChild3" presStyleCnt="0"/>
      <dgm:spPr/>
    </dgm:pt>
    <dgm:pt modelId="{3E60AF6F-758F-44DB-B8E3-AF2561F260C6}" type="pres">
      <dgm:prSet presAssocID="{C0B79500-7EE6-477E-AF3E-CD7C67AC0606}" presName="Name111" presStyleLbl="parChTrans1D2" presStyleIdx="4" presStyleCnt="8" custSzX="761419" custSzY="1311015"/>
      <dgm:spPr/>
      <dgm:t>
        <a:bodyPr/>
        <a:lstStyle/>
        <a:p>
          <a:endParaRPr lang="ru-RU"/>
        </a:p>
      </dgm:t>
    </dgm:pt>
    <dgm:pt modelId="{909DBA52-9CB0-48D9-91CA-ADE7DB0CD49A}" type="pres">
      <dgm:prSet presAssocID="{7759EE72-B096-4164-8949-EE325702694C}" presName="hierRoot3" presStyleCnt="0">
        <dgm:presLayoutVars>
          <dgm:hierBranch val="init"/>
        </dgm:presLayoutVars>
      </dgm:prSet>
      <dgm:spPr/>
    </dgm:pt>
    <dgm:pt modelId="{913DA265-FD29-49DA-84DD-FF6EBA4B6657}" type="pres">
      <dgm:prSet presAssocID="{7759EE72-B096-4164-8949-EE325702694C}" presName="rootComposite3" presStyleCnt="0"/>
      <dgm:spPr/>
    </dgm:pt>
    <dgm:pt modelId="{6375D33A-A9F1-4F4C-A135-B3CEFDD3E6F2}" type="pres">
      <dgm:prSet presAssocID="{7759EE72-B096-4164-8949-EE325702694C}" presName="rootText3" presStyleLbl="asst1" presStyleIdx="0" presStyleCnt="4" custScaleX="176595" custScaleY="176595" custLinFactY="-88227" custLinFactNeighborX="-904" custLinFactNeighborY="-100000">
        <dgm:presLayoutVars>
          <dgm:chPref val="3"/>
        </dgm:presLayoutVars>
      </dgm:prSet>
      <dgm:spPr/>
      <dgm:t>
        <a:bodyPr/>
        <a:lstStyle/>
        <a:p>
          <a:endParaRPr lang="ru-RU"/>
        </a:p>
      </dgm:t>
    </dgm:pt>
    <dgm:pt modelId="{DDD1C75C-9F47-49BD-B2AD-ACD3EE30766E}" type="pres">
      <dgm:prSet presAssocID="{7759EE72-B096-4164-8949-EE325702694C}" presName="rootConnector3" presStyleLbl="asst1" presStyleIdx="0" presStyleCnt="4"/>
      <dgm:spPr/>
      <dgm:t>
        <a:bodyPr/>
        <a:lstStyle/>
        <a:p>
          <a:endParaRPr lang="ru-RU"/>
        </a:p>
      </dgm:t>
    </dgm:pt>
    <dgm:pt modelId="{5450AFA0-59E8-4EDB-9DAF-39C9E4A0614A}" type="pres">
      <dgm:prSet presAssocID="{7759EE72-B096-4164-8949-EE325702694C}" presName="hierChild6" presStyleCnt="0"/>
      <dgm:spPr/>
    </dgm:pt>
    <dgm:pt modelId="{D6BC3D9C-F171-4DC1-B210-CBFB74DFF776}" type="pres">
      <dgm:prSet presAssocID="{7759EE72-B096-4164-8949-EE325702694C}" presName="hierChild7" presStyleCnt="0"/>
      <dgm:spPr/>
    </dgm:pt>
    <dgm:pt modelId="{D4BA1424-EDDC-4C75-A2BD-3A164A0F620D}" type="pres">
      <dgm:prSet presAssocID="{A37E0F50-5E25-444B-B01A-BBF37059AEE5}" presName="Name111" presStyleLbl="parChTrans1D2" presStyleIdx="5" presStyleCnt="8" custSzX="599061" custSzY="533595"/>
      <dgm:spPr/>
      <dgm:t>
        <a:bodyPr/>
        <a:lstStyle/>
        <a:p>
          <a:endParaRPr lang="ru-RU"/>
        </a:p>
      </dgm:t>
    </dgm:pt>
    <dgm:pt modelId="{38CEBF46-DCCE-4D50-ABDF-649342F08499}" type="pres">
      <dgm:prSet presAssocID="{409176E9-0E6F-443E-AE47-653E8FB1DF60}" presName="hierRoot3" presStyleCnt="0">
        <dgm:presLayoutVars>
          <dgm:hierBranch val="init"/>
        </dgm:presLayoutVars>
      </dgm:prSet>
      <dgm:spPr/>
    </dgm:pt>
    <dgm:pt modelId="{0109002D-F795-4C94-B55C-833F7B55DD7E}" type="pres">
      <dgm:prSet presAssocID="{409176E9-0E6F-443E-AE47-653E8FB1DF60}" presName="rootComposite3" presStyleCnt="0"/>
      <dgm:spPr/>
    </dgm:pt>
    <dgm:pt modelId="{724313D3-56E8-49B7-AD63-FBD961E2F6DE}" type="pres">
      <dgm:prSet presAssocID="{409176E9-0E6F-443E-AE47-653E8FB1DF60}" presName="rootText3" presStyleLbl="asst1" presStyleIdx="1" presStyleCnt="4" custScaleX="176595" custScaleY="176595" custLinFactX="-2545" custLinFactY="1548" custLinFactNeighborX="-100000" custLinFactNeighborY="100000">
        <dgm:presLayoutVars>
          <dgm:chPref val="3"/>
        </dgm:presLayoutVars>
      </dgm:prSet>
      <dgm:spPr/>
      <dgm:t>
        <a:bodyPr/>
        <a:lstStyle/>
        <a:p>
          <a:endParaRPr lang="ru-RU"/>
        </a:p>
      </dgm:t>
    </dgm:pt>
    <dgm:pt modelId="{7CAED5C8-D27B-4964-AB2E-BC4B4A44F771}" type="pres">
      <dgm:prSet presAssocID="{409176E9-0E6F-443E-AE47-653E8FB1DF60}" presName="rootConnector3" presStyleLbl="asst1" presStyleIdx="1" presStyleCnt="4"/>
      <dgm:spPr/>
      <dgm:t>
        <a:bodyPr/>
        <a:lstStyle/>
        <a:p>
          <a:endParaRPr lang="ru-RU"/>
        </a:p>
      </dgm:t>
    </dgm:pt>
    <dgm:pt modelId="{0FECF187-E0FA-42D7-91B0-8737D7CACDAF}" type="pres">
      <dgm:prSet presAssocID="{409176E9-0E6F-443E-AE47-653E8FB1DF60}" presName="hierChild6" presStyleCnt="0"/>
      <dgm:spPr/>
    </dgm:pt>
    <dgm:pt modelId="{F36EFBC4-2B16-4C73-8D56-2EC97EA29046}" type="pres">
      <dgm:prSet presAssocID="{409176E9-0E6F-443E-AE47-653E8FB1DF60}" presName="hierChild7" presStyleCnt="0"/>
      <dgm:spPr/>
    </dgm:pt>
    <dgm:pt modelId="{B63969AF-EEA9-49C0-8A46-129B7C6CCC7B}" type="pres">
      <dgm:prSet presAssocID="{D83FC161-AE7D-4BE8-83D5-D0897B9546DB}" presName="Name111" presStyleLbl="parChTrans1D2" presStyleIdx="6" presStyleCnt="8" custSzX="149873" custSzY="839368"/>
      <dgm:spPr/>
      <dgm:t>
        <a:bodyPr/>
        <a:lstStyle/>
        <a:p>
          <a:endParaRPr lang="ru-RU"/>
        </a:p>
      </dgm:t>
    </dgm:pt>
    <dgm:pt modelId="{CFE9E2CD-BAAD-4417-82DE-2F8804414B67}" type="pres">
      <dgm:prSet presAssocID="{71048121-7EB8-4D6B-9114-9FC340BE1071}" presName="hierRoot3" presStyleCnt="0">
        <dgm:presLayoutVars>
          <dgm:hierBranch val="init"/>
        </dgm:presLayoutVars>
      </dgm:prSet>
      <dgm:spPr/>
    </dgm:pt>
    <dgm:pt modelId="{6CBE8CC8-BC91-428E-ADD2-141E7208B2DB}" type="pres">
      <dgm:prSet presAssocID="{71048121-7EB8-4D6B-9114-9FC340BE1071}" presName="rootComposite3" presStyleCnt="0"/>
      <dgm:spPr/>
    </dgm:pt>
    <dgm:pt modelId="{AE82C96D-B23C-4EE1-8D6E-53021C03B8BC}" type="pres">
      <dgm:prSet presAssocID="{71048121-7EB8-4D6B-9114-9FC340BE1071}" presName="rootText3" presStyleLbl="asst1" presStyleIdx="2" presStyleCnt="4" custScaleX="176595" custScaleY="176595" custLinFactX="-46452" custLinFactY="75370" custLinFactNeighborX="-100000" custLinFactNeighborY="100000">
        <dgm:presLayoutVars>
          <dgm:chPref val="3"/>
        </dgm:presLayoutVars>
      </dgm:prSet>
      <dgm:spPr/>
      <dgm:t>
        <a:bodyPr/>
        <a:lstStyle/>
        <a:p>
          <a:endParaRPr lang="ru-RU"/>
        </a:p>
      </dgm:t>
    </dgm:pt>
    <dgm:pt modelId="{FCCFD8CF-1A67-4A66-838D-6941BBE075BE}" type="pres">
      <dgm:prSet presAssocID="{71048121-7EB8-4D6B-9114-9FC340BE1071}" presName="rootConnector3" presStyleLbl="asst1" presStyleIdx="2" presStyleCnt="4"/>
      <dgm:spPr/>
      <dgm:t>
        <a:bodyPr/>
        <a:lstStyle/>
        <a:p>
          <a:endParaRPr lang="ru-RU"/>
        </a:p>
      </dgm:t>
    </dgm:pt>
    <dgm:pt modelId="{D7CC806C-8F2A-4DFB-9D7D-F4E6C72B9DB0}" type="pres">
      <dgm:prSet presAssocID="{71048121-7EB8-4D6B-9114-9FC340BE1071}" presName="hierChild6" presStyleCnt="0"/>
      <dgm:spPr/>
    </dgm:pt>
    <dgm:pt modelId="{44DC0499-81E9-4BB4-A90D-CCEBFB4B6B30}" type="pres">
      <dgm:prSet presAssocID="{71048121-7EB8-4D6B-9114-9FC340BE1071}" presName="hierChild7" presStyleCnt="0"/>
      <dgm:spPr/>
    </dgm:pt>
    <dgm:pt modelId="{7499994A-9C6A-429E-A4D2-09A1D78CB2D4}" type="pres">
      <dgm:prSet presAssocID="{92036A67-6AA8-4749-88B9-C0B7BCC6B0E4}" presName="Name111" presStyleLbl="parChTrans1D2" presStyleIdx="7" presStyleCnt="8" custSzX="761419" custSzY="159128"/>
      <dgm:spPr/>
      <dgm:t>
        <a:bodyPr/>
        <a:lstStyle/>
        <a:p>
          <a:endParaRPr lang="ru-RU"/>
        </a:p>
      </dgm:t>
    </dgm:pt>
    <dgm:pt modelId="{BED25182-A041-4F25-978D-C4B37ABC0B6D}" type="pres">
      <dgm:prSet presAssocID="{D4EEA442-9A80-4A7A-996F-11D6A1FB3E56}" presName="hierRoot3" presStyleCnt="0">
        <dgm:presLayoutVars>
          <dgm:hierBranch val="init"/>
        </dgm:presLayoutVars>
      </dgm:prSet>
      <dgm:spPr/>
    </dgm:pt>
    <dgm:pt modelId="{4652EB61-62C3-4CE4-B8D3-373EC56508C0}" type="pres">
      <dgm:prSet presAssocID="{D4EEA442-9A80-4A7A-996F-11D6A1FB3E56}" presName="rootComposite3" presStyleCnt="0"/>
      <dgm:spPr/>
    </dgm:pt>
    <dgm:pt modelId="{8AEDDB98-BEE6-4CD5-9F77-85BB253CCCEA}" type="pres">
      <dgm:prSet presAssocID="{D4EEA442-9A80-4A7A-996F-11D6A1FB3E56}" presName="rootText3" presStyleLbl="asst1" presStyleIdx="3" presStyleCnt="4" custScaleX="176595" custScaleY="176595" custLinFactY="-200000" custLinFactNeighborX="1629" custLinFactNeighborY="-206822">
        <dgm:presLayoutVars>
          <dgm:chPref val="3"/>
        </dgm:presLayoutVars>
      </dgm:prSet>
      <dgm:spPr/>
      <dgm:t>
        <a:bodyPr/>
        <a:lstStyle/>
        <a:p>
          <a:endParaRPr lang="ru-RU"/>
        </a:p>
      </dgm:t>
    </dgm:pt>
    <dgm:pt modelId="{A915FF8F-DAFB-48CF-AD6C-6239CD03F37C}" type="pres">
      <dgm:prSet presAssocID="{D4EEA442-9A80-4A7A-996F-11D6A1FB3E56}" presName="rootConnector3" presStyleLbl="asst1" presStyleIdx="3" presStyleCnt="4"/>
      <dgm:spPr/>
      <dgm:t>
        <a:bodyPr/>
        <a:lstStyle/>
        <a:p>
          <a:endParaRPr lang="ru-RU"/>
        </a:p>
      </dgm:t>
    </dgm:pt>
    <dgm:pt modelId="{00D9F142-29F3-487E-B33D-E218C354489B}" type="pres">
      <dgm:prSet presAssocID="{D4EEA442-9A80-4A7A-996F-11D6A1FB3E56}" presName="hierChild6" presStyleCnt="0"/>
      <dgm:spPr/>
    </dgm:pt>
    <dgm:pt modelId="{1572B009-AF88-4FCA-B21D-7EBD54E02A02}" type="pres">
      <dgm:prSet presAssocID="{D4EEA442-9A80-4A7A-996F-11D6A1FB3E56}" presName="hierChild7" presStyleCnt="0"/>
      <dgm:spPr/>
    </dgm:pt>
  </dgm:ptLst>
  <dgm:cxnLst>
    <dgm:cxn modelId="{8DA22407-9077-4CCB-A6C0-FADC24B374FC}" type="presOf" srcId="{409176E9-0E6F-443E-AE47-653E8FB1DF60}" destId="{7CAED5C8-D27B-4964-AB2E-BC4B4A44F771}" srcOrd="1" destOrd="0" presId="urn:microsoft.com/office/officeart/2005/8/layout/orgChart1"/>
    <dgm:cxn modelId="{59FFCADA-C1BA-432A-916F-D1D04B930034}" type="presOf" srcId="{71048121-7EB8-4D6B-9114-9FC340BE1071}" destId="{FCCFD8CF-1A67-4A66-838D-6941BBE075BE}" srcOrd="1" destOrd="0" presId="urn:microsoft.com/office/officeart/2005/8/layout/orgChart1"/>
    <dgm:cxn modelId="{55E93559-DC97-448D-923F-7F13F78A2FDB}" type="presOf" srcId="{C0B79500-7EE6-477E-AF3E-CD7C67AC0606}" destId="{3E60AF6F-758F-44DB-B8E3-AF2561F260C6}" srcOrd="0" destOrd="0" presId="urn:microsoft.com/office/officeart/2005/8/layout/orgChart1"/>
    <dgm:cxn modelId="{692308D0-1D52-4B0F-930E-06EAA391F9FB}" srcId="{0F60E59F-F538-44DE-BEB6-2533C8ED5FD5}" destId="{8B6CD8A3-5CE9-4E9F-98D7-E06945F6FBF2}" srcOrd="6" destOrd="0" parTransId="{57550DA1-1494-446F-B1CF-089BD4B5C039}" sibTransId="{36EB509E-0367-47BC-8C9D-AF1B7548FB57}"/>
    <dgm:cxn modelId="{2728CDBF-640E-4A7E-A486-1103EC3DB101}" srcId="{0F60E59F-F538-44DE-BEB6-2533C8ED5FD5}" destId="{D4EEA442-9A80-4A7A-996F-11D6A1FB3E56}" srcOrd="3" destOrd="0" parTransId="{92036A67-6AA8-4749-88B9-C0B7BCC6B0E4}" sibTransId="{9C2FE376-4E30-4E0F-A29B-9CFF8AAFF27A}"/>
    <dgm:cxn modelId="{B6F4F3B3-9845-4003-B7F0-A1380292F074}" type="presOf" srcId="{A37E0F50-5E25-444B-B01A-BBF37059AEE5}" destId="{D4BA1424-EDDC-4C75-A2BD-3A164A0F620D}" srcOrd="0" destOrd="0" presId="urn:microsoft.com/office/officeart/2005/8/layout/orgChart1"/>
    <dgm:cxn modelId="{86A05CD2-948C-4DE2-B0AA-C627CDE69805}" type="presOf" srcId="{731E79A6-BA15-4F11-9174-EB5AFA0F324C}" destId="{6AE986EA-2758-4765-9ED7-F7162FFCF0F9}" srcOrd="1" destOrd="0" presId="urn:microsoft.com/office/officeart/2005/8/layout/orgChart1"/>
    <dgm:cxn modelId="{B42F6C69-EEC9-4CEF-9E0D-AFBAC5E6CB64}" type="presOf" srcId="{409176E9-0E6F-443E-AE47-653E8FB1DF60}" destId="{724313D3-56E8-49B7-AD63-FBD961E2F6DE}" srcOrd="0" destOrd="0" presId="urn:microsoft.com/office/officeart/2005/8/layout/orgChart1"/>
    <dgm:cxn modelId="{A763407D-B97D-476A-BAF1-BB8CE4783E74}" type="presOf" srcId="{71048121-7EB8-4D6B-9114-9FC340BE1071}" destId="{AE82C96D-B23C-4EE1-8D6E-53021C03B8BC}" srcOrd="0" destOrd="0" presId="urn:microsoft.com/office/officeart/2005/8/layout/orgChart1"/>
    <dgm:cxn modelId="{25A514FC-6403-4D35-8198-BF81CE77FD30}" type="presOf" srcId="{0F60E59F-F538-44DE-BEB6-2533C8ED5FD5}" destId="{1CCFF854-3263-4E72-8B8D-720031B05C8B}" srcOrd="0" destOrd="0" presId="urn:microsoft.com/office/officeart/2005/8/layout/orgChart1"/>
    <dgm:cxn modelId="{A436DC69-E203-477A-A3EC-0587476534AA}" type="presOf" srcId="{D4EEA442-9A80-4A7A-996F-11D6A1FB3E56}" destId="{A915FF8F-DAFB-48CF-AD6C-6239CD03F37C}" srcOrd="1" destOrd="0" presId="urn:microsoft.com/office/officeart/2005/8/layout/orgChart1"/>
    <dgm:cxn modelId="{89B1FDE5-FB46-4789-BDDE-8137766F57D6}" type="presOf" srcId="{731E79A6-BA15-4F11-9174-EB5AFA0F324C}" destId="{384AFAD4-FBF3-4FF4-BF07-E90EEC2B0EAA}" srcOrd="0" destOrd="0" presId="urn:microsoft.com/office/officeart/2005/8/layout/orgChart1"/>
    <dgm:cxn modelId="{A18A31CF-2A88-4D2E-8097-8E954A570B27}" type="presOf" srcId="{806924C3-B894-41E7-86D5-684517C74418}" destId="{51DCBB2E-CB66-44DE-813C-BEE495E2772A}" srcOrd="0" destOrd="0" presId="urn:microsoft.com/office/officeart/2005/8/layout/orgChart1"/>
    <dgm:cxn modelId="{EDDD4703-0BF4-4110-B594-906E99BE3CF6}" type="presOf" srcId="{05EDABBA-A9BD-494C-B4A1-2B300C13A295}" destId="{11B372C7-21D7-4A18-ABF4-21FC4CB975DC}" srcOrd="1" destOrd="0" presId="urn:microsoft.com/office/officeart/2005/8/layout/orgChart1"/>
    <dgm:cxn modelId="{9DD6E9F5-17B0-49F1-A5F7-98B86FBA9E41}" srcId="{0F60E59F-F538-44DE-BEB6-2533C8ED5FD5}" destId="{731E79A6-BA15-4F11-9174-EB5AFA0F324C}" srcOrd="7" destOrd="0" parTransId="{8AD2846C-95E8-4660-A314-1D88F4C56BE2}" sibTransId="{681B99DB-7AEA-4FF2-845D-5C68F129FDEC}"/>
    <dgm:cxn modelId="{CA626B7E-1A6D-4A65-8CE0-69928A4A1960}" srcId="{A22C00C6-FAB8-4DD1-B285-6EDD6D1B144B}" destId="{86901070-2682-4A0C-A9D3-3125D9A5B61E}" srcOrd="0" destOrd="0" parTransId="{8DC719DC-6CF5-4F79-AEBC-2D271D201DEB}" sibTransId="{14BD9DE3-22CC-4B61-8493-36E3433E2075}"/>
    <dgm:cxn modelId="{77443CAA-AD45-4694-BD29-3F31AD2C6B1B}" srcId="{0F60E59F-F538-44DE-BEB6-2533C8ED5FD5}" destId="{05EDABBA-A9BD-494C-B4A1-2B300C13A295}" srcOrd="5" destOrd="0" parTransId="{31C1774C-8D32-4A27-999A-E45070D23041}" sibTransId="{695D362F-DA7F-46F1-A326-9E83720CD226}"/>
    <dgm:cxn modelId="{0CA1EED2-A308-4C1C-9CA1-E5942344FAF7}" type="presOf" srcId="{7759EE72-B096-4164-8949-EE325702694C}" destId="{6375D33A-A9F1-4F4C-A135-B3CEFDD3E6F2}" srcOrd="0" destOrd="0" presId="urn:microsoft.com/office/officeart/2005/8/layout/orgChart1"/>
    <dgm:cxn modelId="{FDB9C1F0-2EBE-4262-BD65-9F6F1B649E00}" srcId="{0F60E59F-F538-44DE-BEB6-2533C8ED5FD5}" destId="{409176E9-0E6F-443E-AE47-653E8FB1DF60}" srcOrd="1" destOrd="0" parTransId="{A37E0F50-5E25-444B-B01A-BBF37059AEE5}" sibTransId="{F8EA42F9-A46D-4F36-A5D0-80C166675D3C}"/>
    <dgm:cxn modelId="{40D7AC9E-4F31-46B6-8396-A4CEE2942352}" srcId="{0F60E59F-F538-44DE-BEB6-2533C8ED5FD5}" destId="{806924C3-B894-41E7-86D5-684517C74418}" srcOrd="4" destOrd="0" parTransId="{F87DCF49-0767-431F-8401-1B2826BB06E2}" sibTransId="{DA6AC1AC-A722-4020-94F7-B47C64B497C2}"/>
    <dgm:cxn modelId="{8850B2AC-6A75-4465-A2D2-33B995EA141A}" type="presOf" srcId="{8AD2846C-95E8-4660-A314-1D88F4C56BE2}" destId="{C80236E3-2210-48BC-B8EF-F5709038A434}" srcOrd="0" destOrd="0" presId="urn:microsoft.com/office/officeart/2005/8/layout/orgChart1"/>
    <dgm:cxn modelId="{E2DBD5B4-19D2-4C45-A526-184B41747906}" type="presOf" srcId="{86901070-2682-4A0C-A9D3-3125D9A5B61E}" destId="{023648FB-DE6E-4E86-88FB-4961DED9AF48}" srcOrd="1" destOrd="0" presId="urn:microsoft.com/office/officeart/2005/8/layout/orgChart1"/>
    <dgm:cxn modelId="{5A3861D0-5B3F-4ED9-8E98-1B7C18CC145E}" type="presOf" srcId="{7759EE72-B096-4164-8949-EE325702694C}" destId="{DDD1C75C-9F47-49BD-B2AD-ACD3EE30766E}" srcOrd="1" destOrd="0" presId="urn:microsoft.com/office/officeart/2005/8/layout/orgChart1"/>
    <dgm:cxn modelId="{B3A2F0E8-1BDE-45DE-A57C-328A91D37001}" type="presOf" srcId="{57550DA1-1494-446F-B1CF-089BD4B5C039}" destId="{94191403-6CE3-46AF-95B7-338D514302FA}" srcOrd="0" destOrd="0" presId="urn:microsoft.com/office/officeart/2005/8/layout/orgChart1"/>
    <dgm:cxn modelId="{F961714F-5B09-4D80-884B-05C04453B985}" type="presOf" srcId="{8B6CD8A3-5CE9-4E9F-98D7-E06945F6FBF2}" destId="{A5A8B501-5C2C-406A-8128-B460B9752818}" srcOrd="1" destOrd="0" presId="urn:microsoft.com/office/officeart/2005/8/layout/orgChart1"/>
    <dgm:cxn modelId="{E9B6C199-C85A-4C6E-8B1F-0BF2C258B5FD}" type="presOf" srcId="{A22C00C6-FAB8-4DD1-B285-6EDD6D1B144B}" destId="{A3D8D3C2-470C-4EC0-B972-AFF37AD8AB96}" srcOrd="0" destOrd="0" presId="urn:microsoft.com/office/officeart/2005/8/layout/orgChart1"/>
    <dgm:cxn modelId="{6F60CCB0-0D4F-4ED2-8DBF-EAF9B2F72501}" srcId="{0F60E59F-F538-44DE-BEB6-2533C8ED5FD5}" destId="{71048121-7EB8-4D6B-9114-9FC340BE1071}" srcOrd="2" destOrd="0" parTransId="{D83FC161-AE7D-4BE8-83D5-D0897B9546DB}" sibTransId="{E171EF23-3E72-487A-B7B7-7A39D1CBF420}"/>
    <dgm:cxn modelId="{DBC1EBCE-77E7-4ECF-818B-53D858ED7C44}" type="presOf" srcId="{806924C3-B894-41E7-86D5-684517C74418}" destId="{7A7824AB-4209-4C8A-B809-475DE428C5D0}" srcOrd="1" destOrd="0" presId="urn:microsoft.com/office/officeart/2005/8/layout/orgChart1"/>
    <dgm:cxn modelId="{81B0AF07-9F98-4FB2-9839-461D0C6D45E4}" srcId="{0F60E59F-F538-44DE-BEB6-2533C8ED5FD5}" destId="{7759EE72-B096-4164-8949-EE325702694C}" srcOrd="0" destOrd="0" parTransId="{C0B79500-7EE6-477E-AF3E-CD7C67AC0606}" sibTransId="{E2652260-9425-4FD4-ACA4-D1E5945A1C62}"/>
    <dgm:cxn modelId="{E949C2C4-C769-48C4-BE34-6F9FABD43AA2}" type="presOf" srcId="{0F60E59F-F538-44DE-BEB6-2533C8ED5FD5}" destId="{DCA005D5-F081-403B-87A5-2C84AF8195C4}" srcOrd="1" destOrd="0" presId="urn:microsoft.com/office/officeart/2005/8/layout/orgChart1"/>
    <dgm:cxn modelId="{6E4A7634-7E49-4158-8EC2-6CD60AB5E070}" type="presOf" srcId="{D83FC161-AE7D-4BE8-83D5-D0897B9546DB}" destId="{B63969AF-EEA9-49C0-8A46-129B7C6CCC7B}" srcOrd="0" destOrd="0" presId="urn:microsoft.com/office/officeart/2005/8/layout/orgChart1"/>
    <dgm:cxn modelId="{D9CE7721-E8B8-4871-814B-5254C2DD2B0F}" type="presOf" srcId="{92036A67-6AA8-4749-88B9-C0B7BCC6B0E4}" destId="{7499994A-9C6A-429E-A4D2-09A1D78CB2D4}" srcOrd="0" destOrd="0" presId="urn:microsoft.com/office/officeart/2005/8/layout/orgChart1"/>
    <dgm:cxn modelId="{56D8A6C5-256E-44C3-B041-221ECE3C0DB5}" type="presOf" srcId="{05EDABBA-A9BD-494C-B4A1-2B300C13A295}" destId="{82B285BF-DC74-43A4-86D2-D8FE844DBA0C}" srcOrd="0" destOrd="0" presId="urn:microsoft.com/office/officeart/2005/8/layout/orgChart1"/>
    <dgm:cxn modelId="{E32E98BB-03BA-4749-9B61-764A5ED5499E}" type="presOf" srcId="{31C1774C-8D32-4A27-999A-E45070D23041}" destId="{602B03E6-CB2A-43D4-963B-DBA41B839E1D}" srcOrd="0" destOrd="0" presId="urn:microsoft.com/office/officeart/2005/8/layout/orgChart1"/>
    <dgm:cxn modelId="{3B4734C7-260C-4600-B659-2683CD15AF53}" type="presOf" srcId="{F87DCF49-0767-431F-8401-1B2826BB06E2}" destId="{44407DBF-2ECF-49D5-8ED1-DFA69F0BDBB6}" srcOrd="0" destOrd="0" presId="urn:microsoft.com/office/officeart/2005/8/layout/orgChart1"/>
    <dgm:cxn modelId="{5C87D336-6360-439C-84EB-58F3FA2675C0}" type="presOf" srcId="{8B6CD8A3-5CE9-4E9F-98D7-E06945F6FBF2}" destId="{91166040-F17D-475F-A3E7-20251078AB94}" srcOrd="0" destOrd="0" presId="urn:microsoft.com/office/officeart/2005/8/layout/orgChart1"/>
    <dgm:cxn modelId="{A17E19DC-7722-4E2C-BB7A-5B647D8121A9}" type="presOf" srcId="{D4EEA442-9A80-4A7A-996F-11D6A1FB3E56}" destId="{8AEDDB98-BEE6-4CD5-9F77-85BB253CCCEA}" srcOrd="0" destOrd="0" presId="urn:microsoft.com/office/officeart/2005/8/layout/orgChart1"/>
    <dgm:cxn modelId="{4DDA1AE8-E60C-46D9-9D3F-7E8F67DA068C}" srcId="{A22C00C6-FAB8-4DD1-B285-6EDD6D1B144B}" destId="{0F60E59F-F538-44DE-BEB6-2533C8ED5FD5}" srcOrd="1" destOrd="0" parTransId="{B0BC70BD-04F6-45AB-915E-61944DBA1478}" sibTransId="{58A2BE4D-A5E2-4A38-8350-ACDA4E06EC36}"/>
    <dgm:cxn modelId="{B4787D2F-0D55-499A-836E-D8230483FC7E}" type="presOf" srcId="{86901070-2682-4A0C-A9D3-3125D9A5B61E}" destId="{0C7E44C0-7162-43C9-B4BA-C0E74F7B6894}" srcOrd="0" destOrd="0" presId="urn:microsoft.com/office/officeart/2005/8/layout/orgChart1"/>
    <dgm:cxn modelId="{F50534A1-A694-4D36-B33A-81FB505D9136}" type="presParOf" srcId="{A3D8D3C2-470C-4EC0-B972-AFF37AD8AB96}" destId="{30F37AE4-34EE-4C6F-86C9-85A29CC2AF4D}" srcOrd="0" destOrd="0" presId="urn:microsoft.com/office/officeart/2005/8/layout/orgChart1"/>
    <dgm:cxn modelId="{850167F8-FA04-46AA-BAE5-754328023F0E}" type="presParOf" srcId="{30F37AE4-34EE-4C6F-86C9-85A29CC2AF4D}" destId="{ABF1C6A2-2206-4F42-8EFC-122D7FEB2F2E}" srcOrd="0" destOrd="0" presId="urn:microsoft.com/office/officeart/2005/8/layout/orgChart1"/>
    <dgm:cxn modelId="{6ACE3483-DDDF-4A70-BD2F-5467E907AE40}" type="presParOf" srcId="{ABF1C6A2-2206-4F42-8EFC-122D7FEB2F2E}" destId="{0C7E44C0-7162-43C9-B4BA-C0E74F7B6894}" srcOrd="0" destOrd="0" presId="urn:microsoft.com/office/officeart/2005/8/layout/orgChart1"/>
    <dgm:cxn modelId="{4C23EDA7-D958-4A3A-95D5-CEE5E16E8495}" type="presParOf" srcId="{ABF1C6A2-2206-4F42-8EFC-122D7FEB2F2E}" destId="{023648FB-DE6E-4E86-88FB-4961DED9AF48}" srcOrd="1" destOrd="0" presId="urn:microsoft.com/office/officeart/2005/8/layout/orgChart1"/>
    <dgm:cxn modelId="{20A25020-B0BD-4A94-BE1B-5A3B51F61AE5}" type="presParOf" srcId="{30F37AE4-34EE-4C6F-86C9-85A29CC2AF4D}" destId="{3249B0ED-8433-40A7-93A2-EE84EBC719D3}" srcOrd="1" destOrd="0" presId="urn:microsoft.com/office/officeart/2005/8/layout/orgChart1"/>
    <dgm:cxn modelId="{C38E7BDA-517C-40E1-B35F-20B05191ED26}" type="presParOf" srcId="{30F37AE4-34EE-4C6F-86C9-85A29CC2AF4D}" destId="{5182B6A3-568F-4570-9E81-1F89D5855FCE}" srcOrd="2" destOrd="0" presId="urn:microsoft.com/office/officeart/2005/8/layout/orgChart1"/>
    <dgm:cxn modelId="{D9D1A43A-FA58-425F-A6D7-B9567BB98BD0}" type="presParOf" srcId="{A3D8D3C2-470C-4EC0-B972-AFF37AD8AB96}" destId="{40690AF6-63BE-4C53-823E-6BEFC9A318C2}" srcOrd="1" destOrd="0" presId="urn:microsoft.com/office/officeart/2005/8/layout/orgChart1"/>
    <dgm:cxn modelId="{68F0E78E-02AD-4F0E-9EA3-B91BDB3C3180}" type="presParOf" srcId="{40690AF6-63BE-4C53-823E-6BEFC9A318C2}" destId="{C9919133-F031-4A7B-842B-13C3016E798B}" srcOrd="0" destOrd="0" presId="urn:microsoft.com/office/officeart/2005/8/layout/orgChart1"/>
    <dgm:cxn modelId="{0248AA26-F7F1-4851-8B2B-3B1E71E5EB13}" type="presParOf" srcId="{C9919133-F031-4A7B-842B-13C3016E798B}" destId="{1CCFF854-3263-4E72-8B8D-720031B05C8B}" srcOrd="0" destOrd="0" presId="urn:microsoft.com/office/officeart/2005/8/layout/orgChart1"/>
    <dgm:cxn modelId="{7D8B1073-BD3F-4AE2-B320-ADA19DB7C537}" type="presParOf" srcId="{C9919133-F031-4A7B-842B-13C3016E798B}" destId="{DCA005D5-F081-403B-87A5-2C84AF8195C4}" srcOrd="1" destOrd="0" presId="urn:microsoft.com/office/officeart/2005/8/layout/orgChart1"/>
    <dgm:cxn modelId="{E0A0FD60-3334-4C94-972B-8EC4D992042E}" type="presParOf" srcId="{40690AF6-63BE-4C53-823E-6BEFC9A318C2}" destId="{09C498C7-0295-417C-8F09-4DE4A34044C2}" srcOrd="1" destOrd="0" presId="urn:microsoft.com/office/officeart/2005/8/layout/orgChart1"/>
    <dgm:cxn modelId="{0A744B83-AB55-4511-AC6D-94DA7312A44B}" type="presParOf" srcId="{09C498C7-0295-417C-8F09-4DE4A34044C2}" destId="{44407DBF-2ECF-49D5-8ED1-DFA69F0BDBB6}" srcOrd="0" destOrd="0" presId="urn:microsoft.com/office/officeart/2005/8/layout/orgChart1"/>
    <dgm:cxn modelId="{3BFB6039-D905-4D42-B8EC-D2F7000E2734}" type="presParOf" srcId="{09C498C7-0295-417C-8F09-4DE4A34044C2}" destId="{6DCDB98C-18F5-429E-A9E1-F1B371447EEE}" srcOrd="1" destOrd="0" presId="urn:microsoft.com/office/officeart/2005/8/layout/orgChart1"/>
    <dgm:cxn modelId="{BB1B70A2-302A-49D3-A8CE-CDE810F0C113}" type="presParOf" srcId="{6DCDB98C-18F5-429E-A9E1-F1B371447EEE}" destId="{B521889A-945C-4CD6-9B06-0CAFABFF09E0}" srcOrd="0" destOrd="0" presId="urn:microsoft.com/office/officeart/2005/8/layout/orgChart1"/>
    <dgm:cxn modelId="{7DA2C0B2-C7C5-4307-9151-2E05A75B49AF}" type="presParOf" srcId="{B521889A-945C-4CD6-9B06-0CAFABFF09E0}" destId="{51DCBB2E-CB66-44DE-813C-BEE495E2772A}" srcOrd="0" destOrd="0" presId="urn:microsoft.com/office/officeart/2005/8/layout/orgChart1"/>
    <dgm:cxn modelId="{056D52B1-DE31-4527-ADBE-9736B52C195D}" type="presParOf" srcId="{B521889A-945C-4CD6-9B06-0CAFABFF09E0}" destId="{7A7824AB-4209-4C8A-B809-475DE428C5D0}" srcOrd="1" destOrd="0" presId="urn:microsoft.com/office/officeart/2005/8/layout/orgChart1"/>
    <dgm:cxn modelId="{2366836D-091C-4CAD-8035-50DC55371E02}" type="presParOf" srcId="{6DCDB98C-18F5-429E-A9E1-F1B371447EEE}" destId="{F5B0F601-F9AA-45F9-875F-07DF830FDCDD}" srcOrd="1" destOrd="0" presId="urn:microsoft.com/office/officeart/2005/8/layout/orgChart1"/>
    <dgm:cxn modelId="{667A885D-935D-4F38-B5B7-E48953D319F9}" type="presParOf" srcId="{6DCDB98C-18F5-429E-A9E1-F1B371447EEE}" destId="{F8FCC7C1-A8B0-4AA3-B6B1-B7828D6F3FF0}" srcOrd="2" destOrd="0" presId="urn:microsoft.com/office/officeart/2005/8/layout/orgChart1"/>
    <dgm:cxn modelId="{4768558C-3307-4B8A-98B4-FA082FA07ADC}" type="presParOf" srcId="{09C498C7-0295-417C-8F09-4DE4A34044C2}" destId="{602B03E6-CB2A-43D4-963B-DBA41B839E1D}" srcOrd="2" destOrd="0" presId="urn:microsoft.com/office/officeart/2005/8/layout/orgChart1"/>
    <dgm:cxn modelId="{16860F93-D104-461C-9F12-CBAF7BA87BF9}" type="presParOf" srcId="{09C498C7-0295-417C-8F09-4DE4A34044C2}" destId="{D366AFE6-4782-41D6-8D6F-F99C2DAF2798}" srcOrd="3" destOrd="0" presId="urn:microsoft.com/office/officeart/2005/8/layout/orgChart1"/>
    <dgm:cxn modelId="{54161A1E-428F-493E-959F-BF60BFA28BE8}" type="presParOf" srcId="{D366AFE6-4782-41D6-8D6F-F99C2DAF2798}" destId="{0A19AB40-680B-438B-B6A9-06FE1B55C1B6}" srcOrd="0" destOrd="0" presId="urn:microsoft.com/office/officeart/2005/8/layout/orgChart1"/>
    <dgm:cxn modelId="{9C26670D-45D3-4C57-8342-95419153B551}" type="presParOf" srcId="{0A19AB40-680B-438B-B6A9-06FE1B55C1B6}" destId="{82B285BF-DC74-43A4-86D2-D8FE844DBA0C}" srcOrd="0" destOrd="0" presId="urn:microsoft.com/office/officeart/2005/8/layout/orgChart1"/>
    <dgm:cxn modelId="{891E099B-3D23-47DD-BE10-6565F7769F3A}" type="presParOf" srcId="{0A19AB40-680B-438B-B6A9-06FE1B55C1B6}" destId="{11B372C7-21D7-4A18-ABF4-21FC4CB975DC}" srcOrd="1" destOrd="0" presId="urn:microsoft.com/office/officeart/2005/8/layout/orgChart1"/>
    <dgm:cxn modelId="{61C89FC9-2242-498D-908C-916B36C08F78}" type="presParOf" srcId="{D366AFE6-4782-41D6-8D6F-F99C2DAF2798}" destId="{E1AACB25-CA70-4F63-8306-2BAA7E87B822}" srcOrd="1" destOrd="0" presId="urn:microsoft.com/office/officeart/2005/8/layout/orgChart1"/>
    <dgm:cxn modelId="{6D153E0C-656C-4725-BE16-3C4FBD90D8C3}" type="presParOf" srcId="{D366AFE6-4782-41D6-8D6F-F99C2DAF2798}" destId="{B2D22981-383E-49DB-9F0D-90D1DA565D4E}" srcOrd="2" destOrd="0" presId="urn:microsoft.com/office/officeart/2005/8/layout/orgChart1"/>
    <dgm:cxn modelId="{A262A3D3-6EDA-4A7D-8BBD-E2D0998499F5}" type="presParOf" srcId="{09C498C7-0295-417C-8F09-4DE4A34044C2}" destId="{94191403-6CE3-46AF-95B7-338D514302FA}" srcOrd="4" destOrd="0" presId="urn:microsoft.com/office/officeart/2005/8/layout/orgChart1"/>
    <dgm:cxn modelId="{54C5F984-6205-419F-A952-9B2A8B3B2E65}" type="presParOf" srcId="{09C498C7-0295-417C-8F09-4DE4A34044C2}" destId="{EBE1DDFE-2269-4545-B643-3397821E14E1}" srcOrd="5" destOrd="0" presId="urn:microsoft.com/office/officeart/2005/8/layout/orgChart1"/>
    <dgm:cxn modelId="{A6E8B3A1-545D-4B81-8684-F17578CA29E2}" type="presParOf" srcId="{EBE1DDFE-2269-4545-B643-3397821E14E1}" destId="{FC4FB6DF-9188-4655-9D81-2B4DFB7C353E}" srcOrd="0" destOrd="0" presId="urn:microsoft.com/office/officeart/2005/8/layout/orgChart1"/>
    <dgm:cxn modelId="{87948DA5-3768-44BC-A328-2C481C808EB8}" type="presParOf" srcId="{FC4FB6DF-9188-4655-9D81-2B4DFB7C353E}" destId="{91166040-F17D-475F-A3E7-20251078AB94}" srcOrd="0" destOrd="0" presId="urn:microsoft.com/office/officeart/2005/8/layout/orgChart1"/>
    <dgm:cxn modelId="{70CF343D-31EE-48C7-921D-3573F6478412}" type="presParOf" srcId="{FC4FB6DF-9188-4655-9D81-2B4DFB7C353E}" destId="{A5A8B501-5C2C-406A-8128-B460B9752818}" srcOrd="1" destOrd="0" presId="urn:microsoft.com/office/officeart/2005/8/layout/orgChart1"/>
    <dgm:cxn modelId="{81CA896D-BE12-4F97-839D-06689B619B4A}" type="presParOf" srcId="{EBE1DDFE-2269-4545-B643-3397821E14E1}" destId="{A74A7091-A302-4F11-95BA-D9711C832C21}" srcOrd="1" destOrd="0" presId="urn:microsoft.com/office/officeart/2005/8/layout/orgChart1"/>
    <dgm:cxn modelId="{DBD726A4-691B-4EFD-898C-53F90A1CB027}" type="presParOf" srcId="{EBE1DDFE-2269-4545-B643-3397821E14E1}" destId="{41BF9530-ED27-4F04-A646-DBB8527DD747}" srcOrd="2" destOrd="0" presId="urn:microsoft.com/office/officeart/2005/8/layout/orgChart1"/>
    <dgm:cxn modelId="{B0D9C5F9-0134-4552-9711-1796081E4747}" type="presParOf" srcId="{09C498C7-0295-417C-8F09-4DE4A34044C2}" destId="{C80236E3-2210-48BC-B8EF-F5709038A434}" srcOrd="6" destOrd="0" presId="urn:microsoft.com/office/officeart/2005/8/layout/orgChart1"/>
    <dgm:cxn modelId="{546E453A-6EDA-4F21-8C32-519A1A7D2D90}" type="presParOf" srcId="{09C498C7-0295-417C-8F09-4DE4A34044C2}" destId="{D3D46950-5D5D-4EB2-B482-F199B440C569}" srcOrd="7" destOrd="0" presId="urn:microsoft.com/office/officeart/2005/8/layout/orgChart1"/>
    <dgm:cxn modelId="{7908409C-71E3-4F6C-A506-8A83BFF19AD3}" type="presParOf" srcId="{D3D46950-5D5D-4EB2-B482-F199B440C569}" destId="{F64CF44F-A65A-4918-B32A-9C4AE68C4E1C}" srcOrd="0" destOrd="0" presId="urn:microsoft.com/office/officeart/2005/8/layout/orgChart1"/>
    <dgm:cxn modelId="{9439A9B0-8DFC-4ED5-A2EC-7321964B0325}" type="presParOf" srcId="{F64CF44F-A65A-4918-B32A-9C4AE68C4E1C}" destId="{384AFAD4-FBF3-4FF4-BF07-E90EEC2B0EAA}" srcOrd="0" destOrd="0" presId="urn:microsoft.com/office/officeart/2005/8/layout/orgChart1"/>
    <dgm:cxn modelId="{0A3597F0-05C5-464A-B009-1E046A67530B}" type="presParOf" srcId="{F64CF44F-A65A-4918-B32A-9C4AE68C4E1C}" destId="{6AE986EA-2758-4765-9ED7-F7162FFCF0F9}" srcOrd="1" destOrd="0" presId="urn:microsoft.com/office/officeart/2005/8/layout/orgChart1"/>
    <dgm:cxn modelId="{025F99E2-6C16-4047-9275-40DD7318E028}" type="presParOf" srcId="{D3D46950-5D5D-4EB2-B482-F199B440C569}" destId="{6C2B5939-CC6C-47E1-9662-0A48A4B47C64}" srcOrd="1" destOrd="0" presId="urn:microsoft.com/office/officeart/2005/8/layout/orgChart1"/>
    <dgm:cxn modelId="{4B9AEC9F-60F4-438C-A53F-B8D25B54ADB9}" type="presParOf" srcId="{D3D46950-5D5D-4EB2-B482-F199B440C569}" destId="{52C14495-0D7E-4B6B-9AE9-FB661144B567}" srcOrd="2" destOrd="0" presId="urn:microsoft.com/office/officeart/2005/8/layout/orgChart1"/>
    <dgm:cxn modelId="{73429AD4-0B31-4835-97A8-CF4A4E9C32B8}" type="presParOf" srcId="{40690AF6-63BE-4C53-823E-6BEFC9A318C2}" destId="{48EC01FE-A4D1-45A9-89DD-25373BD2A7CB}" srcOrd="2" destOrd="0" presId="urn:microsoft.com/office/officeart/2005/8/layout/orgChart1"/>
    <dgm:cxn modelId="{191BEFDB-EED8-4EC1-BBCF-E2E4586D822A}" type="presParOf" srcId="{48EC01FE-A4D1-45A9-89DD-25373BD2A7CB}" destId="{3E60AF6F-758F-44DB-B8E3-AF2561F260C6}" srcOrd="0" destOrd="0" presId="urn:microsoft.com/office/officeart/2005/8/layout/orgChart1"/>
    <dgm:cxn modelId="{75C14206-9816-4A38-A0C4-803BA8AC08EC}" type="presParOf" srcId="{48EC01FE-A4D1-45A9-89DD-25373BD2A7CB}" destId="{909DBA52-9CB0-48D9-91CA-ADE7DB0CD49A}" srcOrd="1" destOrd="0" presId="urn:microsoft.com/office/officeart/2005/8/layout/orgChart1"/>
    <dgm:cxn modelId="{B0DAD43D-474A-4D6F-9738-94DCBDBD770C}" type="presParOf" srcId="{909DBA52-9CB0-48D9-91CA-ADE7DB0CD49A}" destId="{913DA265-FD29-49DA-84DD-FF6EBA4B6657}" srcOrd="0" destOrd="0" presId="urn:microsoft.com/office/officeart/2005/8/layout/orgChart1"/>
    <dgm:cxn modelId="{B85A3D65-A75D-4CE9-AF56-2AA3C797CBAC}" type="presParOf" srcId="{913DA265-FD29-49DA-84DD-FF6EBA4B6657}" destId="{6375D33A-A9F1-4F4C-A135-B3CEFDD3E6F2}" srcOrd="0" destOrd="0" presId="urn:microsoft.com/office/officeart/2005/8/layout/orgChart1"/>
    <dgm:cxn modelId="{029487E3-4804-490F-82EA-C96BA0E946B3}" type="presParOf" srcId="{913DA265-FD29-49DA-84DD-FF6EBA4B6657}" destId="{DDD1C75C-9F47-49BD-B2AD-ACD3EE30766E}" srcOrd="1" destOrd="0" presId="urn:microsoft.com/office/officeart/2005/8/layout/orgChart1"/>
    <dgm:cxn modelId="{2730137C-2807-4DC5-A50D-AD02F26ABC88}" type="presParOf" srcId="{909DBA52-9CB0-48D9-91CA-ADE7DB0CD49A}" destId="{5450AFA0-59E8-4EDB-9DAF-39C9E4A0614A}" srcOrd="1" destOrd="0" presId="urn:microsoft.com/office/officeart/2005/8/layout/orgChart1"/>
    <dgm:cxn modelId="{8770A455-0FC1-4E03-9970-96773D8705E7}" type="presParOf" srcId="{909DBA52-9CB0-48D9-91CA-ADE7DB0CD49A}" destId="{D6BC3D9C-F171-4DC1-B210-CBFB74DFF776}" srcOrd="2" destOrd="0" presId="urn:microsoft.com/office/officeart/2005/8/layout/orgChart1"/>
    <dgm:cxn modelId="{5EDD3899-4959-441E-9411-0678FD920C9C}" type="presParOf" srcId="{48EC01FE-A4D1-45A9-89DD-25373BD2A7CB}" destId="{D4BA1424-EDDC-4C75-A2BD-3A164A0F620D}" srcOrd="2" destOrd="0" presId="urn:microsoft.com/office/officeart/2005/8/layout/orgChart1"/>
    <dgm:cxn modelId="{7B5D656C-9D63-4D4B-9102-B1C63F50A697}" type="presParOf" srcId="{48EC01FE-A4D1-45A9-89DD-25373BD2A7CB}" destId="{38CEBF46-DCCE-4D50-ABDF-649342F08499}" srcOrd="3" destOrd="0" presId="urn:microsoft.com/office/officeart/2005/8/layout/orgChart1"/>
    <dgm:cxn modelId="{10D75538-7195-427D-AA0E-CE5A1456CA03}" type="presParOf" srcId="{38CEBF46-DCCE-4D50-ABDF-649342F08499}" destId="{0109002D-F795-4C94-B55C-833F7B55DD7E}" srcOrd="0" destOrd="0" presId="urn:microsoft.com/office/officeart/2005/8/layout/orgChart1"/>
    <dgm:cxn modelId="{4F486943-BFD5-4695-A68F-CAD1779778C9}" type="presParOf" srcId="{0109002D-F795-4C94-B55C-833F7B55DD7E}" destId="{724313D3-56E8-49B7-AD63-FBD961E2F6DE}" srcOrd="0" destOrd="0" presId="urn:microsoft.com/office/officeart/2005/8/layout/orgChart1"/>
    <dgm:cxn modelId="{CB43F101-FB3E-422F-940D-C60697B81943}" type="presParOf" srcId="{0109002D-F795-4C94-B55C-833F7B55DD7E}" destId="{7CAED5C8-D27B-4964-AB2E-BC4B4A44F771}" srcOrd="1" destOrd="0" presId="urn:microsoft.com/office/officeart/2005/8/layout/orgChart1"/>
    <dgm:cxn modelId="{F7AD55A5-E6A8-4670-B4F2-A971B4EBD77C}" type="presParOf" srcId="{38CEBF46-DCCE-4D50-ABDF-649342F08499}" destId="{0FECF187-E0FA-42D7-91B0-8737D7CACDAF}" srcOrd="1" destOrd="0" presId="urn:microsoft.com/office/officeart/2005/8/layout/orgChart1"/>
    <dgm:cxn modelId="{D2B2C55A-67DA-44A8-B8B2-1D9133BDF735}" type="presParOf" srcId="{38CEBF46-DCCE-4D50-ABDF-649342F08499}" destId="{F36EFBC4-2B16-4C73-8D56-2EC97EA29046}" srcOrd="2" destOrd="0" presId="urn:microsoft.com/office/officeart/2005/8/layout/orgChart1"/>
    <dgm:cxn modelId="{F16D031F-DFC8-4ED9-8249-8F93AC5C8654}" type="presParOf" srcId="{48EC01FE-A4D1-45A9-89DD-25373BD2A7CB}" destId="{B63969AF-EEA9-49C0-8A46-129B7C6CCC7B}" srcOrd="4" destOrd="0" presId="urn:microsoft.com/office/officeart/2005/8/layout/orgChart1"/>
    <dgm:cxn modelId="{A98C313A-6DC5-4A8E-96B1-0096438E7AD5}" type="presParOf" srcId="{48EC01FE-A4D1-45A9-89DD-25373BD2A7CB}" destId="{CFE9E2CD-BAAD-4417-82DE-2F8804414B67}" srcOrd="5" destOrd="0" presId="urn:microsoft.com/office/officeart/2005/8/layout/orgChart1"/>
    <dgm:cxn modelId="{8E67B623-45AF-4A77-B3A1-6C50E094BEF4}" type="presParOf" srcId="{CFE9E2CD-BAAD-4417-82DE-2F8804414B67}" destId="{6CBE8CC8-BC91-428E-ADD2-141E7208B2DB}" srcOrd="0" destOrd="0" presId="urn:microsoft.com/office/officeart/2005/8/layout/orgChart1"/>
    <dgm:cxn modelId="{E4449689-903D-4BCE-9C7F-4A65771810C3}" type="presParOf" srcId="{6CBE8CC8-BC91-428E-ADD2-141E7208B2DB}" destId="{AE82C96D-B23C-4EE1-8D6E-53021C03B8BC}" srcOrd="0" destOrd="0" presId="urn:microsoft.com/office/officeart/2005/8/layout/orgChart1"/>
    <dgm:cxn modelId="{572B1F21-6A66-44BE-8BE1-00ABD4945638}" type="presParOf" srcId="{6CBE8CC8-BC91-428E-ADD2-141E7208B2DB}" destId="{FCCFD8CF-1A67-4A66-838D-6941BBE075BE}" srcOrd="1" destOrd="0" presId="urn:microsoft.com/office/officeart/2005/8/layout/orgChart1"/>
    <dgm:cxn modelId="{F172A837-856A-441D-B861-F2E4983927C3}" type="presParOf" srcId="{CFE9E2CD-BAAD-4417-82DE-2F8804414B67}" destId="{D7CC806C-8F2A-4DFB-9D7D-F4E6C72B9DB0}" srcOrd="1" destOrd="0" presId="urn:microsoft.com/office/officeart/2005/8/layout/orgChart1"/>
    <dgm:cxn modelId="{A8499901-76C3-45E0-B3DE-A6B98975723F}" type="presParOf" srcId="{CFE9E2CD-BAAD-4417-82DE-2F8804414B67}" destId="{44DC0499-81E9-4BB4-A90D-CCEBFB4B6B30}" srcOrd="2" destOrd="0" presId="urn:microsoft.com/office/officeart/2005/8/layout/orgChart1"/>
    <dgm:cxn modelId="{0AD8963D-4E05-4B10-8FE8-1B59BB2167B5}" type="presParOf" srcId="{48EC01FE-A4D1-45A9-89DD-25373BD2A7CB}" destId="{7499994A-9C6A-429E-A4D2-09A1D78CB2D4}" srcOrd="6" destOrd="0" presId="urn:microsoft.com/office/officeart/2005/8/layout/orgChart1"/>
    <dgm:cxn modelId="{D8A3BF9A-6587-4C13-A179-859BE79E3531}" type="presParOf" srcId="{48EC01FE-A4D1-45A9-89DD-25373BD2A7CB}" destId="{BED25182-A041-4F25-978D-C4B37ABC0B6D}" srcOrd="7" destOrd="0" presId="urn:microsoft.com/office/officeart/2005/8/layout/orgChart1"/>
    <dgm:cxn modelId="{5D32A9F0-D392-46D6-87A4-055D07CF9FA4}" type="presParOf" srcId="{BED25182-A041-4F25-978D-C4B37ABC0B6D}" destId="{4652EB61-62C3-4CE4-B8D3-373EC56508C0}" srcOrd="0" destOrd="0" presId="urn:microsoft.com/office/officeart/2005/8/layout/orgChart1"/>
    <dgm:cxn modelId="{5B568DE7-2D40-4474-8446-5F34CF294A71}" type="presParOf" srcId="{4652EB61-62C3-4CE4-B8D3-373EC56508C0}" destId="{8AEDDB98-BEE6-4CD5-9F77-85BB253CCCEA}" srcOrd="0" destOrd="0" presId="urn:microsoft.com/office/officeart/2005/8/layout/orgChart1"/>
    <dgm:cxn modelId="{8926891D-A99A-4302-BFB7-0D6B3EB50EFC}" type="presParOf" srcId="{4652EB61-62C3-4CE4-B8D3-373EC56508C0}" destId="{A915FF8F-DAFB-48CF-AD6C-6239CD03F37C}" srcOrd="1" destOrd="0" presId="urn:microsoft.com/office/officeart/2005/8/layout/orgChart1"/>
    <dgm:cxn modelId="{A849AD42-2190-4826-9696-F8FE48BC05C9}" type="presParOf" srcId="{BED25182-A041-4F25-978D-C4B37ABC0B6D}" destId="{00D9F142-29F3-487E-B33D-E218C354489B}" srcOrd="1" destOrd="0" presId="urn:microsoft.com/office/officeart/2005/8/layout/orgChart1"/>
    <dgm:cxn modelId="{88A6EDF9-D184-4838-8C09-880F1BEF2178}" type="presParOf" srcId="{BED25182-A041-4F25-978D-C4B37ABC0B6D}" destId="{1572B009-AF88-4FCA-B21D-7EBD54E02A0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DB4C95-2241-419F-BBAB-C152BC0ACBDF}" type="doc">
      <dgm:prSet loTypeId="urn:microsoft.com/office/officeart/2005/8/layout/cycle4" loCatId="cycle" qsTypeId="urn:microsoft.com/office/officeart/2005/8/quickstyle/simple5" qsCatId="simple" csTypeId="urn:microsoft.com/office/officeart/2005/8/colors/colorful5" csCatId="colorful" phldr="1"/>
      <dgm:spPr/>
      <dgm:t>
        <a:bodyPr/>
        <a:lstStyle/>
        <a:p>
          <a:endParaRPr lang="ru-RU"/>
        </a:p>
      </dgm:t>
    </dgm:pt>
    <dgm:pt modelId="{DC1AA5C2-94AD-4F5E-AC80-8367297F990F}">
      <dgm:prSet phldrT="[Текст]"/>
      <dgm:spPr/>
      <dgm:t>
        <a:bodyPr/>
        <a:lstStyle/>
        <a:p>
          <a:r>
            <a:rPr lang="uz-Cyrl-UZ" dirty="0" smtClean="0"/>
            <a:t>Она алласи</a:t>
          </a:r>
          <a:endParaRPr lang="ru-RU" dirty="0"/>
        </a:p>
      </dgm:t>
    </dgm:pt>
    <dgm:pt modelId="{66A58FDC-174F-4F94-A557-5E9BCEEE2C6F}" type="parTrans" cxnId="{7B3FD9D2-7C1E-406E-95BF-8C25CFE1140E}">
      <dgm:prSet/>
      <dgm:spPr/>
      <dgm:t>
        <a:bodyPr/>
        <a:lstStyle/>
        <a:p>
          <a:endParaRPr lang="ru-RU"/>
        </a:p>
      </dgm:t>
    </dgm:pt>
    <dgm:pt modelId="{CF8146A5-B67E-489C-A28D-BC53441777EB}" type="sibTrans" cxnId="{7B3FD9D2-7C1E-406E-95BF-8C25CFE1140E}">
      <dgm:prSet/>
      <dgm:spPr/>
      <dgm:t>
        <a:bodyPr/>
        <a:lstStyle/>
        <a:p>
          <a:endParaRPr lang="ru-RU"/>
        </a:p>
      </dgm:t>
    </dgm:pt>
    <dgm:pt modelId="{EA98604D-24F2-4A85-96CC-F1414CD02918}">
      <dgm:prSet phldrT="[Текст]"/>
      <dgm:spPr/>
      <dgm:t>
        <a:bodyPr/>
        <a:lstStyle/>
        <a:p>
          <a:r>
            <a:rPr lang="uz-Cyrl-UZ" dirty="0" smtClean="0"/>
            <a:t>Ота-боболар ўгити</a:t>
          </a:r>
          <a:endParaRPr lang="ru-RU" dirty="0"/>
        </a:p>
      </dgm:t>
    </dgm:pt>
    <dgm:pt modelId="{1B4AF423-A3DA-40CA-AFEB-F67E24A02672}" type="parTrans" cxnId="{3302D57B-4E92-49DC-A9AF-1B04667EB2D0}">
      <dgm:prSet/>
      <dgm:spPr/>
      <dgm:t>
        <a:bodyPr/>
        <a:lstStyle/>
        <a:p>
          <a:endParaRPr lang="ru-RU"/>
        </a:p>
      </dgm:t>
    </dgm:pt>
    <dgm:pt modelId="{904DF90F-CD97-4D4C-A23A-8E8E78713B39}" type="sibTrans" cxnId="{3302D57B-4E92-49DC-A9AF-1B04667EB2D0}">
      <dgm:prSet/>
      <dgm:spPr/>
      <dgm:t>
        <a:bodyPr/>
        <a:lstStyle/>
        <a:p>
          <a:endParaRPr lang="ru-RU"/>
        </a:p>
      </dgm:t>
    </dgm:pt>
    <dgm:pt modelId="{F2A34AAD-606D-49E1-852B-A2F9E51215A7}">
      <dgm:prSet phldrT="[Текст]"/>
      <dgm:spPr/>
      <dgm:t>
        <a:bodyPr/>
        <a:lstStyle/>
        <a:p>
          <a:r>
            <a:rPr lang="uz-Cyrl-UZ" dirty="0" smtClean="0"/>
            <a:t>Ибрат ва намуна</a:t>
          </a:r>
          <a:endParaRPr lang="ru-RU" dirty="0"/>
        </a:p>
      </dgm:t>
    </dgm:pt>
    <dgm:pt modelId="{91C50E12-44EE-45C7-BC8E-04453F1E0303}" type="parTrans" cxnId="{80044AD0-27F9-4E89-B886-E593A9E8B603}">
      <dgm:prSet/>
      <dgm:spPr/>
      <dgm:t>
        <a:bodyPr/>
        <a:lstStyle/>
        <a:p>
          <a:endParaRPr lang="ru-RU"/>
        </a:p>
      </dgm:t>
    </dgm:pt>
    <dgm:pt modelId="{0A68ADA0-6E86-469E-A731-A7AC0E567705}" type="sibTrans" cxnId="{80044AD0-27F9-4E89-B886-E593A9E8B603}">
      <dgm:prSet/>
      <dgm:spPr/>
      <dgm:t>
        <a:bodyPr/>
        <a:lstStyle/>
        <a:p>
          <a:endParaRPr lang="ru-RU"/>
        </a:p>
      </dgm:t>
    </dgm:pt>
    <dgm:pt modelId="{3EBECDB9-B383-419C-81DE-CFAA395EB1FE}">
      <dgm:prSet phldrT="[Текст]"/>
      <dgm:spPr/>
      <dgm:t>
        <a:bodyPr/>
        <a:lstStyle/>
        <a:p>
          <a:r>
            <a:rPr lang="uz-Cyrl-UZ" dirty="0" smtClean="0"/>
            <a:t>Ҳикматли сўзлар</a:t>
          </a:r>
          <a:endParaRPr lang="ru-RU" dirty="0"/>
        </a:p>
      </dgm:t>
    </dgm:pt>
    <dgm:pt modelId="{A16A1331-9962-4DF6-BAC9-60DC7495121D}" type="parTrans" cxnId="{5F9EFEB4-C3AF-41B6-BD36-49CBE8BC11A3}">
      <dgm:prSet/>
      <dgm:spPr/>
      <dgm:t>
        <a:bodyPr/>
        <a:lstStyle/>
        <a:p>
          <a:endParaRPr lang="ru-RU"/>
        </a:p>
      </dgm:t>
    </dgm:pt>
    <dgm:pt modelId="{5F40F6EC-36D7-4933-A423-800DC407C6CC}" type="sibTrans" cxnId="{5F9EFEB4-C3AF-41B6-BD36-49CBE8BC11A3}">
      <dgm:prSet/>
      <dgm:spPr/>
      <dgm:t>
        <a:bodyPr/>
        <a:lstStyle/>
        <a:p>
          <a:endParaRPr lang="ru-RU"/>
        </a:p>
      </dgm:t>
    </dgm:pt>
    <dgm:pt modelId="{73075308-D484-4D3A-A84D-2F38A4A48301}" type="pres">
      <dgm:prSet presAssocID="{43DB4C95-2241-419F-BBAB-C152BC0ACBDF}" presName="cycleMatrixDiagram" presStyleCnt="0">
        <dgm:presLayoutVars>
          <dgm:chMax val="1"/>
          <dgm:dir/>
          <dgm:animLvl val="lvl"/>
          <dgm:resizeHandles val="exact"/>
        </dgm:presLayoutVars>
      </dgm:prSet>
      <dgm:spPr/>
      <dgm:t>
        <a:bodyPr/>
        <a:lstStyle/>
        <a:p>
          <a:endParaRPr lang="ru-RU"/>
        </a:p>
      </dgm:t>
    </dgm:pt>
    <dgm:pt modelId="{4DD61D5A-72FC-4A33-A6C8-9CA5ED65C124}" type="pres">
      <dgm:prSet presAssocID="{43DB4C95-2241-419F-BBAB-C152BC0ACBDF}" presName="children" presStyleCnt="0"/>
      <dgm:spPr/>
    </dgm:pt>
    <dgm:pt modelId="{31FBA8CE-6341-48EC-AE36-FC216DA23653}" type="pres">
      <dgm:prSet presAssocID="{43DB4C95-2241-419F-BBAB-C152BC0ACBDF}" presName="childPlaceholder" presStyleCnt="0"/>
      <dgm:spPr/>
    </dgm:pt>
    <dgm:pt modelId="{BCF86BF6-E4FF-4FF9-AB22-B51EFBCF2225}" type="pres">
      <dgm:prSet presAssocID="{43DB4C95-2241-419F-BBAB-C152BC0ACBDF}" presName="circle" presStyleCnt="0"/>
      <dgm:spPr/>
    </dgm:pt>
    <dgm:pt modelId="{7279E71F-541F-46AD-8B79-999924B42D86}" type="pres">
      <dgm:prSet presAssocID="{43DB4C95-2241-419F-BBAB-C152BC0ACBDF}" presName="quadrant1" presStyleLbl="node1" presStyleIdx="0" presStyleCnt="4">
        <dgm:presLayoutVars>
          <dgm:chMax val="1"/>
          <dgm:bulletEnabled val="1"/>
        </dgm:presLayoutVars>
      </dgm:prSet>
      <dgm:spPr/>
      <dgm:t>
        <a:bodyPr/>
        <a:lstStyle/>
        <a:p>
          <a:endParaRPr lang="ru-RU"/>
        </a:p>
      </dgm:t>
    </dgm:pt>
    <dgm:pt modelId="{9B33CF90-0644-4DAE-9FFE-4739FB655544}" type="pres">
      <dgm:prSet presAssocID="{43DB4C95-2241-419F-BBAB-C152BC0ACBDF}" presName="quadrant2" presStyleLbl="node1" presStyleIdx="1" presStyleCnt="4">
        <dgm:presLayoutVars>
          <dgm:chMax val="1"/>
          <dgm:bulletEnabled val="1"/>
        </dgm:presLayoutVars>
      </dgm:prSet>
      <dgm:spPr/>
      <dgm:t>
        <a:bodyPr/>
        <a:lstStyle/>
        <a:p>
          <a:endParaRPr lang="ru-RU"/>
        </a:p>
      </dgm:t>
    </dgm:pt>
    <dgm:pt modelId="{58E8B77A-9045-4DD0-975E-37C9DCEEB83B}" type="pres">
      <dgm:prSet presAssocID="{43DB4C95-2241-419F-BBAB-C152BC0ACBDF}" presName="quadrant3" presStyleLbl="node1" presStyleIdx="2" presStyleCnt="4">
        <dgm:presLayoutVars>
          <dgm:chMax val="1"/>
          <dgm:bulletEnabled val="1"/>
        </dgm:presLayoutVars>
      </dgm:prSet>
      <dgm:spPr/>
      <dgm:t>
        <a:bodyPr/>
        <a:lstStyle/>
        <a:p>
          <a:endParaRPr lang="ru-RU"/>
        </a:p>
      </dgm:t>
    </dgm:pt>
    <dgm:pt modelId="{04588BB8-793E-429F-A8D7-6AEF067B8987}" type="pres">
      <dgm:prSet presAssocID="{43DB4C95-2241-419F-BBAB-C152BC0ACBDF}" presName="quadrant4" presStyleLbl="node1" presStyleIdx="3" presStyleCnt="4">
        <dgm:presLayoutVars>
          <dgm:chMax val="1"/>
          <dgm:bulletEnabled val="1"/>
        </dgm:presLayoutVars>
      </dgm:prSet>
      <dgm:spPr/>
      <dgm:t>
        <a:bodyPr/>
        <a:lstStyle/>
        <a:p>
          <a:endParaRPr lang="ru-RU"/>
        </a:p>
      </dgm:t>
    </dgm:pt>
    <dgm:pt modelId="{9D73451E-0679-461F-A30F-32CE62224F6C}" type="pres">
      <dgm:prSet presAssocID="{43DB4C95-2241-419F-BBAB-C152BC0ACBDF}" presName="quadrantPlaceholder" presStyleCnt="0"/>
      <dgm:spPr/>
    </dgm:pt>
    <dgm:pt modelId="{3169EFF8-5E07-42FF-9132-2E73AE2E1FD9}" type="pres">
      <dgm:prSet presAssocID="{43DB4C95-2241-419F-BBAB-C152BC0ACBDF}" presName="center1" presStyleLbl="fgShp" presStyleIdx="0" presStyleCnt="2"/>
      <dgm:spPr/>
    </dgm:pt>
    <dgm:pt modelId="{0D6886B1-3ECC-4185-9A03-9A031612A338}" type="pres">
      <dgm:prSet presAssocID="{43DB4C95-2241-419F-BBAB-C152BC0ACBDF}" presName="center2" presStyleLbl="fgShp" presStyleIdx="1" presStyleCnt="2"/>
      <dgm:spPr/>
    </dgm:pt>
  </dgm:ptLst>
  <dgm:cxnLst>
    <dgm:cxn modelId="{7FB681FE-5DB7-4EC5-9321-067ED193CA7A}" type="presOf" srcId="{3EBECDB9-B383-419C-81DE-CFAA395EB1FE}" destId="{04588BB8-793E-429F-A8D7-6AEF067B8987}" srcOrd="0" destOrd="0" presId="urn:microsoft.com/office/officeart/2005/8/layout/cycle4"/>
    <dgm:cxn modelId="{DC018132-650B-406D-BFC1-EE7A41D0E69D}" type="presOf" srcId="{DC1AA5C2-94AD-4F5E-AC80-8367297F990F}" destId="{7279E71F-541F-46AD-8B79-999924B42D86}" srcOrd="0" destOrd="0" presId="urn:microsoft.com/office/officeart/2005/8/layout/cycle4"/>
    <dgm:cxn modelId="{5F9EFEB4-C3AF-41B6-BD36-49CBE8BC11A3}" srcId="{43DB4C95-2241-419F-BBAB-C152BC0ACBDF}" destId="{3EBECDB9-B383-419C-81DE-CFAA395EB1FE}" srcOrd="3" destOrd="0" parTransId="{A16A1331-9962-4DF6-BAC9-60DC7495121D}" sibTransId="{5F40F6EC-36D7-4933-A423-800DC407C6CC}"/>
    <dgm:cxn modelId="{3302D57B-4E92-49DC-A9AF-1B04667EB2D0}" srcId="{43DB4C95-2241-419F-BBAB-C152BC0ACBDF}" destId="{EA98604D-24F2-4A85-96CC-F1414CD02918}" srcOrd="1" destOrd="0" parTransId="{1B4AF423-A3DA-40CA-AFEB-F67E24A02672}" sibTransId="{904DF90F-CD97-4D4C-A23A-8E8E78713B39}"/>
    <dgm:cxn modelId="{8F4D69AC-2D79-4AA7-B2DE-506761BD20F1}" type="presOf" srcId="{EA98604D-24F2-4A85-96CC-F1414CD02918}" destId="{9B33CF90-0644-4DAE-9FFE-4739FB655544}" srcOrd="0" destOrd="0" presId="urn:microsoft.com/office/officeart/2005/8/layout/cycle4"/>
    <dgm:cxn modelId="{739A0480-3ACC-46A2-9B65-1D0555B41976}" type="presOf" srcId="{43DB4C95-2241-419F-BBAB-C152BC0ACBDF}" destId="{73075308-D484-4D3A-A84D-2F38A4A48301}" srcOrd="0" destOrd="0" presId="urn:microsoft.com/office/officeart/2005/8/layout/cycle4"/>
    <dgm:cxn modelId="{7B3FD9D2-7C1E-406E-95BF-8C25CFE1140E}" srcId="{43DB4C95-2241-419F-BBAB-C152BC0ACBDF}" destId="{DC1AA5C2-94AD-4F5E-AC80-8367297F990F}" srcOrd="0" destOrd="0" parTransId="{66A58FDC-174F-4F94-A557-5E9BCEEE2C6F}" sibTransId="{CF8146A5-B67E-489C-A28D-BC53441777EB}"/>
    <dgm:cxn modelId="{80044AD0-27F9-4E89-B886-E593A9E8B603}" srcId="{43DB4C95-2241-419F-BBAB-C152BC0ACBDF}" destId="{F2A34AAD-606D-49E1-852B-A2F9E51215A7}" srcOrd="2" destOrd="0" parTransId="{91C50E12-44EE-45C7-BC8E-04453F1E0303}" sibTransId="{0A68ADA0-6E86-469E-A731-A7AC0E567705}"/>
    <dgm:cxn modelId="{74568E31-45C8-416E-A0AD-911419B6B9C7}" type="presOf" srcId="{F2A34AAD-606D-49E1-852B-A2F9E51215A7}" destId="{58E8B77A-9045-4DD0-975E-37C9DCEEB83B}" srcOrd="0" destOrd="0" presId="urn:microsoft.com/office/officeart/2005/8/layout/cycle4"/>
    <dgm:cxn modelId="{F9344063-B48D-4602-A489-FE4B627CB5B9}" type="presParOf" srcId="{73075308-D484-4D3A-A84D-2F38A4A48301}" destId="{4DD61D5A-72FC-4A33-A6C8-9CA5ED65C124}" srcOrd="0" destOrd="0" presId="urn:microsoft.com/office/officeart/2005/8/layout/cycle4"/>
    <dgm:cxn modelId="{07E28DB4-F005-4F96-ABAB-234D5F4ACBA9}" type="presParOf" srcId="{4DD61D5A-72FC-4A33-A6C8-9CA5ED65C124}" destId="{31FBA8CE-6341-48EC-AE36-FC216DA23653}" srcOrd="0" destOrd="0" presId="urn:microsoft.com/office/officeart/2005/8/layout/cycle4"/>
    <dgm:cxn modelId="{EB06B220-CAB6-4C15-B415-F642BF53A05E}" type="presParOf" srcId="{73075308-D484-4D3A-A84D-2F38A4A48301}" destId="{BCF86BF6-E4FF-4FF9-AB22-B51EFBCF2225}" srcOrd="1" destOrd="0" presId="urn:microsoft.com/office/officeart/2005/8/layout/cycle4"/>
    <dgm:cxn modelId="{1C4C708C-9F86-4F90-B586-59D6690FF596}" type="presParOf" srcId="{BCF86BF6-E4FF-4FF9-AB22-B51EFBCF2225}" destId="{7279E71F-541F-46AD-8B79-999924B42D86}" srcOrd="0" destOrd="0" presId="urn:microsoft.com/office/officeart/2005/8/layout/cycle4"/>
    <dgm:cxn modelId="{013B5150-2E18-41EC-8695-2EE499B7D891}" type="presParOf" srcId="{BCF86BF6-E4FF-4FF9-AB22-B51EFBCF2225}" destId="{9B33CF90-0644-4DAE-9FFE-4739FB655544}" srcOrd="1" destOrd="0" presId="urn:microsoft.com/office/officeart/2005/8/layout/cycle4"/>
    <dgm:cxn modelId="{B6D5010B-29FC-401A-9935-4C1754A1FF52}" type="presParOf" srcId="{BCF86BF6-E4FF-4FF9-AB22-B51EFBCF2225}" destId="{58E8B77A-9045-4DD0-975E-37C9DCEEB83B}" srcOrd="2" destOrd="0" presId="urn:microsoft.com/office/officeart/2005/8/layout/cycle4"/>
    <dgm:cxn modelId="{5ECDBAC5-6119-4436-879A-720BAD497A3C}" type="presParOf" srcId="{BCF86BF6-E4FF-4FF9-AB22-B51EFBCF2225}" destId="{04588BB8-793E-429F-A8D7-6AEF067B8987}" srcOrd="3" destOrd="0" presId="urn:microsoft.com/office/officeart/2005/8/layout/cycle4"/>
    <dgm:cxn modelId="{F8CF2D48-F598-436F-AED9-967C31BF605A}" type="presParOf" srcId="{BCF86BF6-E4FF-4FF9-AB22-B51EFBCF2225}" destId="{9D73451E-0679-461F-A30F-32CE62224F6C}" srcOrd="4" destOrd="0" presId="urn:microsoft.com/office/officeart/2005/8/layout/cycle4"/>
    <dgm:cxn modelId="{D8787E43-6BCF-4705-87C8-7E03B9F9DA40}" type="presParOf" srcId="{73075308-D484-4D3A-A84D-2F38A4A48301}" destId="{3169EFF8-5E07-42FF-9132-2E73AE2E1FD9}" srcOrd="2" destOrd="0" presId="urn:microsoft.com/office/officeart/2005/8/layout/cycle4"/>
    <dgm:cxn modelId="{14C7BD61-788F-42F3-8BBA-8FCD4CAFA1E6}" type="presParOf" srcId="{73075308-D484-4D3A-A84D-2F38A4A48301}" destId="{0D6886B1-3ECC-4185-9A03-9A031612A338}"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EA7931-01A9-4EEA-B9C9-43F31E86D72B}" type="doc">
      <dgm:prSet loTypeId="urn:microsoft.com/office/officeart/2005/8/layout/default" loCatId="list" qsTypeId="urn:microsoft.com/office/officeart/2005/8/quickstyle/3d3" qsCatId="3D" csTypeId="urn:microsoft.com/office/officeart/2005/8/colors/accent2_2" csCatId="accent2" phldr="1"/>
      <dgm:spPr/>
      <dgm:t>
        <a:bodyPr/>
        <a:lstStyle/>
        <a:p>
          <a:endParaRPr lang="ru-RU"/>
        </a:p>
      </dgm:t>
    </dgm:pt>
    <dgm:pt modelId="{3A1DF1CC-297F-455A-BE8A-CF469661ABB1}">
      <dgm:prSet phldrT="[Текст]"/>
      <dgm:spPr/>
      <dgm:t>
        <a:bodyPr/>
        <a:lstStyle/>
        <a:p>
          <a:r>
            <a:rPr lang="uz-Cyrl-UZ" dirty="0" smtClean="0"/>
            <a:t>Кулолчилик</a:t>
          </a:r>
          <a:endParaRPr lang="ru-RU" dirty="0"/>
        </a:p>
      </dgm:t>
    </dgm:pt>
    <dgm:pt modelId="{A22D8450-FBB5-42E7-9C7C-24D4A6D58FBB}" type="parTrans" cxnId="{609474C5-CDA7-4132-A05F-C780A4217AD4}">
      <dgm:prSet/>
      <dgm:spPr/>
      <dgm:t>
        <a:bodyPr/>
        <a:lstStyle/>
        <a:p>
          <a:endParaRPr lang="ru-RU"/>
        </a:p>
      </dgm:t>
    </dgm:pt>
    <dgm:pt modelId="{BB21214E-1E03-447E-94C1-2C4168C38BD6}" type="sibTrans" cxnId="{609474C5-CDA7-4132-A05F-C780A4217AD4}">
      <dgm:prSet/>
      <dgm:spPr/>
      <dgm:t>
        <a:bodyPr/>
        <a:lstStyle/>
        <a:p>
          <a:endParaRPr lang="ru-RU"/>
        </a:p>
      </dgm:t>
    </dgm:pt>
    <dgm:pt modelId="{5624A6CB-7FE2-4A27-AF24-3EBC1E087440}">
      <dgm:prSet phldrT="[Текст]"/>
      <dgm:spPr/>
      <dgm:t>
        <a:bodyPr/>
        <a:lstStyle/>
        <a:p>
          <a:r>
            <a:rPr lang="uz-Cyrl-UZ" dirty="0" smtClean="0"/>
            <a:t>Темирчилик</a:t>
          </a:r>
          <a:endParaRPr lang="ru-RU" dirty="0"/>
        </a:p>
      </dgm:t>
    </dgm:pt>
    <dgm:pt modelId="{03F4277C-6BFF-4A65-925B-D2A1BD2D1487}" type="parTrans" cxnId="{8E38CFCD-C824-40A1-A9AE-C999F5199259}">
      <dgm:prSet/>
      <dgm:spPr/>
      <dgm:t>
        <a:bodyPr/>
        <a:lstStyle/>
        <a:p>
          <a:endParaRPr lang="ru-RU"/>
        </a:p>
      </dgm:t>
    </dgm:pt>
    <dgm:pt modelId="{0F5204F7-2C1E-4F07-98B9-59001FCD99C6}" type="sibTrans" cxnId="{8E38CFCD-C824-40A1-A9AE-C999F5199259}">
      <dgm:prSet/>
      <dgm:spPr/>
      <dgm:t>
        <a:bodyPr/>
        <a:lstStyle/>
        <a:p>
          <a:endParaRPr lang="ru-RU"/>
        </a:p>
      </dgm:t>
    </dgm:pt>
    <dgm:pt modelId="{9ED3D9F2-425B-46E1-A14B-8438D471D308}">
      <dgm:prSet phldrT="[Текст]"/>
      <dgm:spPr/>
      <dgm:t>
        <a:bodyPr/>
        <a:lstStyle/>
        <a:p>
          <a:r>
            <a:rPr lang="uz-Cyrl-UZ" dirty="0" smtClean="0"/>
            <a:t>Уйсозлик</a:t>
          </a:r>
          <a:endParaRPr lang="ru-RU" dirty="0"/>
        </a:p>
      </dgm:t>
    </dgm:pt>
    <dgm:pt modelId="{F00661AA-D2AE-4370-BA0C-41764540C078}" type="parTrans" cxnId="{3505101B-D867-49E8-814C-8730616D468F}">
      <dgm:prSet/>
      <dgm:spPr/>
      <dgm:t>
        <a:bodyPr/>
        <a:lstStyle/>
        <a:p>
          <a:endParaRPr lang="ru-RU"/>
        </a:p>
      </dgm:t>
    </dgm:pt>
    <dgm:pt modelId="{B6F5DDD4-1C28-4FF4-9177-37397C39CF3A}" type="sibTrans" cxnId="{3505101B-D867-49E8-814C-8730616D468F}">
      <dgm:prSet/>
      <dgm:spPr/>
      <dgm:t>
        <a:bodyPr/>
        <a:lstStyle/>
        <a:p>
          <a:endParaRPr lang="ru-RU"/>
        </a:p>
      </dgm:t>
    </dgm:pt>
    <dgm:pt modelId="{8294C66D-DD03-4FAF-AA4F-6361911DCBAD}">
      <dgm:prSet phldrT="[Текст]"/>
      <dgm:spPr/>
      <dgm:t>
        <a:bodyPr/>
        <a:lstStyle/>
        <a:p>
          <a:r>
            <a:rPr lang="uz-Cyrl-UZ" dirty="0" smtClean="0"/>
            <a:t>Заргарлик</a:t>
          </a:r>
          <a:endParaRPr lang="ru-RU" dirty="0"/>
        </a:p>
      </dgm:t>
    </dgm:pt>
    <dgm:pt modelId="{CC9D8992-9C68-4084-A91E-48E280611E34}" type="parTrans" cxnId="{19889135-1746-4CA9-88A3-A15DE3BF4619}">
      <dgm:prSet/>
      <dgm:spPr/>
      <dgm:t>
        <a:bodyPr/>
        <a:lstStyle/>
        <a:p>
          <a:endParaRPr lang="ru-RU"/>
        </a:p>
      </dgm:t>
    </dgm:pt>
    <dgm:pt modelId="{2E815D0A-F9C5-428C-8BC5-B92FEE558C52}" type="sibTrans" cxnId="{19889135-1746-4CA9-88A3-A15DE3BF4619}">
      <dgm:prSet/>
      <dgm:spPr/>
      <dgm:t>
        <a:bodyPr/>
        <a:lstStyle/>
        <a:p>
          <a:endParaRPr lang="ru-RU"/>
        </a:p>
      </dgm:t>
    </dgm:pt>
    <dgm:pt modelId="{8E307C1A-69F3-468D-B5D1-0BAE85427CE5}">
      <dgm:prSet phldrT="[Текст]"/>
      <dgm:spPr/>
      <dgm:t>
        <a:bodyPr/>
        <a:lstStyle/>
        <a:p>
          <a:r>
            <a:rPr lang="uz-Cyrl-UZ" dirty="0" smtClean="0"/>
            <a:t>Тўқимачилик</a:t>
          </a:r>
          <a:endParaRPr lang="ru-RU" dirty="0"/>
        </a:p>
      </dgm:t>
    </dgm:pt>
    <dgm:pt modelId="{117FE024-8FD6-4916-A393-9E15C33C2A33}" type="parTrans" cxnId="{E8AF9E47-A356-41D4-8099-6803203AAEFF}">
      <dgm:prSet/>
      <dgm:spPr/>
      <dgm:t>
        <a:bodyPr/>
        <a:lstStyle/>
        <a:p>
          <a:endParaRPr lang="ru-RU"/>
        </a:p>
      </dgm:t>
    </dgm:pt>
    <dgm:pt modelId="{ACD6C94D-3814-49A8-A6AE-123B2005EABE}" type="sibTrans" cxnId="{E8AF9E47-A356-41D4-8099-6803203AAEFF}">
      <dgm:prSet/>
      <dgm:spPr/>
      <dgm:t>
        <a:bodyPr/>
        <a:lstStyle/>
        <a:p>
          <a:endParaRPr lang="ru-RU"/>
        </a:p>
      </dgm:t>
    </dgm:pt>
    <dgm:pt modelId="{F2C5F33A-43FC-48D5-A1F3-A86EE7E152E2}">
      <dgm:prSet phldrT="[Текст]"/>
      <dgm:spPr/>
      <dgm:t>
        <a:bodyPr/>
        <a:lstStyle/>
        <a:p>
          <a:r>
            <a:rPr lang="uz-Cyrl-UZ" dirty="0" smtClean="0"/>
            <a:t>Каштачилик</a:t>
          </a:r>
          <a:endParaRPr lang="ru-RU" dirty="0"/>
        </a:p>
      </dgm:t>
    </dgm:pt>
    <dgm:pt modelId="{F207D797-1115-4FC4-8DF7-4731AA861BC3}" type="parTrans" cxnId="{223E9ABB-4826-416E-8735-4556EA0E898D}">
      <dgm:prSet/>
      <dgm:spPr/>
      <dgm:t>
        <a:bodyPr/>
        <a:lstStyle/>
        <a:p>
          <a:endParaRPr lang="ru-RU"/>
        </a:p>
      </dgm:t>
    </dgm:pt>
    <dgm:pt modelId="{601FA2ED-0C1D-49AB-9F56-B9DD97E0A282}" type="sibTrans" cxnId="{223E9ABB-4826-416E-8735-4556EA0E898D}">
      <dgm:prSet/>
      <dgm:spPr/>
      <dgm:t>
        <a:bodyPr/>
        <a:lstStyle/>
        <a:p>
          <a:endParaRPr lang="ru-RU"/>
        </a:p>
      </dgm:t>
    </dgm:pt>
    <dgm:pt modelId="{79666ACA-675B-4AE5-ADEC-C62AAA7C9FE4}">
      <dgm:prSet phldrT="[Текст]"/>
      <dgm:spPr/>
      <dgm:t>
        <a:bodyPr/>
        <a:lstStyle/>
        <a:p>
          <a:r>
            <a:rPr lang="uz-Cyrl-UZ" dirty="0" smtClean="0"/>
            <a:t>Бўйрачилик</a:t>
          </a:r>
          <a:endParaRPr lang="ru-RU" dirty="0"/>
        </a:p>
      </dgm:t>
    </dgm:pt>
    <dgm:pt modelId="{BE682669-7836-471B-BB1E-5D2CF03B6B92}" type="parTrans" cxnId="{D83797AD-BB5E-411A-8CF1-BE68D2DB404C}">
      <dgm:prSet/>
      <dgm:spPr/>
      <dgm:t>
        <a:bodyPr/>
        <a:lstStyle/>
        <a:p>
          <a:endParaRPr lang="ru-RU"/>
        </a:p>
      </dgm:t>
    </dgm:pt>
    <dgm:pt modelId="{67FE8CF0-04CA-4F00-BA0F-F5640152D008}" type="sibTrans" cxnId="{D83797AD-BB5E-411A-8CF1-BE68D2DB404C}">
      <dgm:prSet/>
      <dgm:spPr/>
      <dgm:t>
        <a:bodyPr/>
        <a:lstStyle/>
        <a:p>
          <a:endParaRPr lang="ru-RU"/>
        </a:p>
      </dgm:t>
    </dgm:pt>
    <dgm:pt modelId="{F86E9A99-05DA-46EF-8FB8-13C6F05A4A50}">
      <dgm:prSet phldrT="[Текст]"/>
      <dgm:spPr/>
      <dgm:t>
        <a:bodyPr/>
        <a:lstStyle/>
        <a:p>
          <a:r>
            <a:rPr lang="uz-Cyrl-UZ" dirty="0" smtClean="0"/>
            <a:t>Чармгарлик</a:t>
          </a:r>
          <a:endParaRPr lang="ru-RU" dirty="0"/>
        </a:p>
      </dgm:t>
    </dgm:pt>
    <dgm:pt modelId="{500317F1-C4A9-493C-A763-580FEAA94690}" type="parTrans" cxnId="{54806F9A-59F4-4A2C-B088-12FA06310664}">
      <dgm:prSet/>
      <dgm:spPr/>
      <dgm:t>
        <a:bodyPr/>
        <a:lstStyle/>
        <a:p>
          <a:endParaRPr lang="ru-RU"/>
        </a:p>
      </dgm:t>
    </dgm:pt>
    <dgm:pt modelId="{A58C4FC2-D6EA-456F-AF98-8180BB90617A}" type="sibTrans" cxnId="{54806F9A-59F4-4A2C-B088-12FA06310664}">
      <dgm:prSet/>
      <dgm:spPr/>
      <dgm:t>
        <a:bodyPr/>
        <a:lstStyle/>
        <a:p>
          <a:endParaRPr lang="ru-RU"/>
        </a:p>
      </dgm:t>
    </dgm:pt>
    <dgm:pt modelId="{8B9C22B0-227F-4BE1-B700-4355C0BAB151}">
      <dgm:prSet phldrT="[Текст]"/>
      <dgm:spPr/>
      <dgm:t>
        <a:bodyPr/>
        <a:lstStyle/>
        <a:p>
          <a:r>
            <a:rPr lang="uz-Cyrl-UZ" dirty="0" smtClean="0"/>
            <a:t>Кандакорлик</a:t>
          </a:r>
          <a:endParaRPr lang="ru-RU" dirty="0"/>
        </a:p>
      </dgm:t>
    </dgm:pt>
    <dgm:pt modelId="{7B54DB3B-32DD-4C02-A73C-24358029D10E}" type="parTrans" cxnId="{B8562FB5-860C-44F8-B92E-1DC71835A0A6}">
      <dgm:prSet/>
      <dgm:spPr/>
      <dgm:t>
        <a:bodyPr/>
        <a:lstStyle/>
        <a:p>
          <a:endParaRPr lang="ru-RU"/>
        </a:p>
      </dgm:t>
    </dgm:pt>
    <dgm:pt modelId="{177C1C65-45BB-45C2-8CB5-22F6934038A0}" type="sibTrans" cxnId="{B8562FB5-860C-44F8-B92E-1DC71835A0A6}">
      <dgm:prSet/>
      <dgm:spPr/>
      <dgm:t>
        <a:bodyPr/>
        <a:lstStyle/>
        <a:p>
          <a:endParaRPr lang="ru-RU"/>
        </a:p>
      </dgm:t>
    </dgm:pt>
    <dgm:pt modelId="{D9767E87-1FF6-4223-8360-28D11D3A156A}">
      <dgm:prSet phldrT="[Текст]"/>
      <dgm:spPr/>
      <dgm:t>
        <a:bodyPr/>
        <a:lstStyle/>
        <a:p>
          <a:r>
            <a:rPr lang="uz-Cyrl-UZ" dirty="0" smtClean="0"/>
            <a:t>Гиламдўзлик</a:t>
          </a:r>
          <a:endParaRPr lang="ru-RU" dirty="0"/>
        </a:p>
      </dgm:t>
    </dgm:pt>
    <dgm:pt modelId="{D545B4F8-829F-4407-8C12-07F983C190AA}" type="parTrans" cxnId="{CAF59210-1177-4E52-BB48-682453B26AF1}">
      <dgm:prSet/>
      <dgm:spPr/>
      <dgm:t>
        <a:bodyPr/>
        <a:lstStyle/>
        <a:p>
          <a:endParaRPr lang="ru-RU"/>
        </a:p>
      </dgm:t>
    </dgm:pt>
    <dgm:pt modelId="{A2754EA4-4C11-4834-85F1-49729813AFEB}" type="sibTrans" cxnId="{CAF59210-1177-4E52-BB48-682453B26AF1}">
      <dgm:prSet/>
      <dgm:spPr/>
      <dgm:t>
        <a:bodyPr/>
        <a:lstStyle/>
        <a:p>
          <a:endParaRPr lang="ru-RU"/>
        </a:p>
      </dgm:t>
    </dgm:pt>
    <dgm:pt modelId="{0702475D-2B04-40DD-9BB3-4D96D6023537}">
      <dgm:prSet phldrT="[Текст]"/>
      <dgm:spPr/>
      <dgm:t>
        <a:bodyPr/>
        <a:lstStyle/>
        <a:p>
          <a:r>
            <a:rPr lang="uz-Cyrl-UZ" dirty="0" smtClean="0"/>
            <a:t>Уй-рўзғор буюмлари ясаш</a:t>
          </a:r>
          <a:endParaRPr lang="ru-RU" dirty="0"/>
        </a:p>
      </dgm:t>
    </dgm:pt>
    <dgm:pt modelId="{4EB20FEF-2D70-4381-9AB9-9295B10826FD}" type="parTrans" cxnId="{9394F8C2-197D-41D0-A085-8E23185035B9}">
      <dgm:prSet/>
      <dgm:spPr/>
      <dgm:t>
        <a:bodyPr/>
        <a:lstStyle/>
        <a:p>
          <a:endParaRPr lang="ru-RU"/>
        </a:p>
      </dgm:t>
    </dgm:pt>
    <dgm:pt modelId="{88604E8D-1FB4-4441-8FC7-61A290FD7FF5}" type="sibTrans" cxnId="{9394F8C2-197D-41D0-A085-8E23185035B9}">
      <dgm:prSet/>
      <dgm:spPr/>
      <dgm:t>
        <a:bodyPr/>
        <a:lstStyle/>
        <a:p>
          <a:endParaRPr lang="ru-RU"/>
        </a:p>
      </dgm:t>
    </dgm:pt>
    <dgm:pt modelId="{D7F12CB8-ED61-45A8-9A4F-F6D3B2C8AF8A}">
      <dgm:prSet phldrT="[Текст]"/>
      <dgm:spPr/>
      <dgm:t>
        <a:bodyPr/>
        <a:lstStyle/>
        <a:p>
          <a:r>
            <a:rPr lang="uz-Cyrl-UZ" dirty="0" smtClean="0"/>
            <a:t>Дурадгорлик</a:t>
          </a:r>
          <a:endParaRPr lang="ru-RU" dirty="0"/>
        </a:p>
      </dgm:t>
    </dgm:pt>
    <dgm:pt modelId="{B8B34BD8-6D1D-49BF-BDC6-3373484C8D7D}" type="parTrans" cxnId="{F97624C8-9A50-4776-8B1C-857C5D120C48}">
      <dgm:prSet/>
      <dgm:spPr/>
      <dgm:t>
        <a:bodyPr/>
        <a:lstStyle/>
        <a:p>
          <a:endParaRPr lang="ru-RU"/>
        </a:p>
      </dgm:t>
    </dgm:pt>
    <dgm:pt modelId="{70183F2A-D9EC-4A20-9D99-170E654A6711}" type="sibTrans" cxnId="{F97624C8-9A50-4776-8B1C-857C5D120C48}">
      <dgm:prSet/>
      <dgm:spPr/>
      <dgm:t>
        <a:bodyPr/>
        <a:lstStyle/>
        <a:p>
          <a:endParaRPr lang="ru-RU"/>
        </a:p>
      </dgm:t>
    </dgm:pt>
    <dgm:pt modelId="{3FB6B950-0804-4898-AE78-9EE328BB4873}" type="pres">
      <dgm:prSet presAssocID="{9FEA7931-01A9-4EEA-B9C9-43F31E86D72B}" presName="diagram" presStyleCnt="0">
        <dgm:presLayoutVars>
          <dgm:dir/>
          <dgm:resizeHandles val="exact"/>
        </dgm:presLayoutVars>
      </dgm:prSet>
      <dgm:spPr/>
      <dgm:t>
        <a:bodyPr/>
        <a:lstStyle/>
        <a:p>
          <a:endParaRPr lang="ru-RU"/>
        </a:p>
      </dgm:t>
    </dgm:pt>
    <dgm:pt modelId="{DAF9E7E3-58B2-4B30-A6FB-A346C5787F02}" type="pres">
      <dgm:prSet presAssocID="{3A1DF1CC-297F-455A-BE8A-CF469661ABB1}" presName="node" presStyleLbl="node1" presStyleIdx="0" presStyleCnt="12">
        <dgm:presLayoutVars>
          <dgm:bulletEnabled val="1"/>
        </dgm:presLayoutVars>
      </dgm:prSet>
      <dgm:spPr/>
      <dgm:t>
        <a:bodyPr/>
        <a:lstStyle/>
        <a:p>
          <a:endParaRPr lang="ru-RU"/>
        </a:p>
      </dgm:t>
    </dgm:pt>
    <dgm:pt modelId="{F8ABB39D-FF00-4A33-9D06-D5A53D1E31A0}" type="pres">
      <dgm:prSet presAssocID="{BB21214E-1E03-447E-94C1-2C4168C38BD6}" presName="sibTrans" presStyleCnt="0"/>
      <dgm:spPr/>
    </dgm:pt>
    <dgm:pt modelId="{E81AD4D8-8E1B-4DAE-8181-D74259CEC00E}" type="pres">
      <dgm:prSet presAssocID="{5624A6CB-7FE2-4A27-AF24-3EBC1E087440}" presName="node" presStyleLbl="node1" presStyleIdx="1" presStyleCnt="12">
        <dgm:presLayoutVars>
          <dgm:bulletEnabled val="1"/>
        </dgm:presLayoutVars>
      </dgm:prSet>
      <dgm:spPr/>
      <dgm:t>
        <a:bodyPr/>
        <a:lstStyle/>
        <a:p>
          <a:endParaRPr lang="ru-RU"/>
        </a:p>
      </dgm:t>
    </dgm:pt>
    <dgm:pt modelId="{A87074C8-86B7-47A0-9AAB-A2DA2DD3AC84}" type="pres">
      <dgm:prSet presAssocID="{0F5204F7-2C1E-4F07-98B9-59001FCD99C6}" presName="sibTrans" presStyleCnt="0"/>
      <dgm:spPr/>
    </dgm:pt>
    <dgm:pt modelId="{B826D127-C472-498F-A9FD-1BE0A71C8B25}" type="pres">
      <dgm:prSet presAssocID="{9ED3D9F2-425B-46E1-A14B-8438D471D308}" presName="node" presStyleLbl="node1" presStyleIdx="2" presStyleCnt="12">
        <dgm:presLayoutVars>
          <dgm:bulletEnabled val="1"/>
        </dgm:presLayoutVars>
      </dgm:prSet>
      <dgm:spPr/>
      <dgm:t>
        <a:bodyPr/>
        <a:lstStyle/>
        <a:p>
          <a:endParaRPr lang="ru-RU"/>
        </a:p>
      </dgm:t>
    </dgm:pt>
    <dgm:pt modelId="{05CA55F4-B54C-41E8-9AAF-F26061198336}" type="pres">
      <dgm:prSet presAssocID="{B6F5DDD4-1C28-4FF4-9177-37397C39CF3A}" presName="sibTrans" presStyleCnt="0"/>
      <dgm:spPr/>
    </dgm:pt>
    <dgm:pt modelId="{D1161BD3-3185-4AEE-8BDE-ADE22B7B95E3}" type="pres">
      <dgm:prSet presAssocID="{8294C66D-DD03-4FAF-AA4F-6361911DCBAD}" presName="node" presStyleLbl="node1" presStyleIdx="3" presStyleCnt="12">
        <dgm:presLayoutVars>
          <dgm:bulletEnabled val="1"/>
        </dgm:presLayoutVars>
      </dgm:prSet>
      <dgm:spPr/>
      <dgm:t>
        <a:bodyPr/>
        <a:lstStyle/>
        <a:p>
          <a:endParaRPr lang="ru-RU"/>
        </a:p>
      </dgm:t>
    </dgm:pt>
    <dgm:pt modelId="{5D0F1748-E2A1-4413-BB79-7ADB9CE4DD76}" type="pres">
      <dgm:prSet presAssocID="{2E815D0A-F9C5-428C-8BC5-B92FEE558C52}" presName="sibTrans" presStyleCnt="0"/>
      <dgm:spPr/>
    </dgm:pt>
    <dgm:pt modelId="{9F1A45ED-A059-4615-8949-3A5C27971BEB}" type="pres">
      <dgm:prSet presAssocID="{8E307C1A-69F3-468D-B5D1-0BAE85427CE5}" presName="node" presStyleLbl="node1" presStyleIdx="4" presStyleCnt="12">
        <dgm:presLayoutVars>
          <dgm:bulletEnabled val="1"/>
        </dgm:presLayoutVars>
      </dgm:prSet>
      <dgm:spPr/>
      <dgm:t>
        <a:bodyPr/>
        <a:lstStyle/>
        <a:p>
          <a:endParaRPr lang="ru-RU"/>
        </a:p>
      </dgm:t>
    </dgm:pt>
    <dgm:pt modelId="{9F13CA07-F63E-4EC5-87C5-D56D97A1E38C}" type="pres">
      <dgm:prSet presAssocID="{ACD6C94D-3814-49A8-A6AE-123B2005EABE}" presName="sibTrans" presStyleCnt="0"/>
      <dgm:spPr/>
    </dgm:pt>
    <dgm:pt modelId="{D07655E0-E99C-4CCA-97AE-FC7769B03EFF}" type="pres">
      <dgm:prSet presAssocID="{F2C5F33A-43FC-48D5-A1F3-A86EE7E152E2}" presName="node" presStyleLbl="node1" presStyleIdx="5" presStyleCnt="12">
        <dgm:presLayoutVars>
          <dgm:bulletEnabled val="1"/>
        </dgm:presLayoutVars>
      </dgm:prSet>
      <dgm:spPr/>
      <dgm:t>
        <a:bodyPr/>
        <a:lstStyle/>
        <a:p>
          <a:endParaRPr lang="ru-RU"/>
        </a:p>
      </dgm:t>
    </dgm:pt>
    <dgm:pt modelId="{D8277BB3-3953-4AE9-A521-032E8014A871}" type="pres">
      <dgm:prSet presAssocID="{601FA2ED-0C1D-49AB-9F56-B9DD97E0A282}" presName="sibTrans" presStyleCnt="0"/>
      <dgm:spPr/>
    </dgm:pt>
    <dgm:pt modelId="{61310E16-0027-4B5B-A577-3A652BA3CCE6}" type="pres">
      <dgm:prSet presAssocID="{79666ACA-675B-4AE5-ADEC-C62AAA7C9FE4}" presName="node" presStyleLbl="node1" presStyleIdx="6" presStyleCnt="12">
        <dgm:presLayoutVars>
          <dgm:bulletEnabled val="1"/>
        </dgm:presLayoutVars>
      </dgm:prSet>
      <dgm:spPr/>
      <dgm:t>
        <a:bodyPr/>
        <a:lstStyle/>
        <a:p>
          <a:endParaRPr lang="ru-RU"/>
        </a:p>
      </dgm:t>
    </dgm:pt>
    <dgm:pt modelId="{D12E86F5-FD78-4223-9320-A0DB74BEF3D4}" type="pres">
      <dgm:prSet presAssocID="{67FE8CF0-04CA-4F00-BA0F-F5640152D008}" presName="sibTrans" presStyleCnt="0"/>
      <dgm:spPr/>
    </dgm:pt>
    <dgm:pt modelId="{32CA7286-7F55-43AE-AA6B-43E1A9EF7326}" type="pres">
      <dgm:prSet presAssocID="{F86E9A99-05DA-46EF-8FB8-13C6F05A4A50}" presName="node" presStyleLbl="node1" presStyleIdx="7" presStyleCnt="12">
        <dgm:presLayoutVars>
          <dgm:bulletEnabled val="1"/>
        </dgm:presLayoutVars>
      </dgm:prSet>
      <dgm:spPr/>
      <dgm:t>
        <a:bodyPr/>
        <a:lstStyle/>
        <a:p>
          <a:endParaRPr lang="ru-RU"/>
        </a:p>
      </dgm:t>
    </dgm:pt>
    <dgm:pt modelId="{043E9AA3-7D21-4F3A-B049-271E6E0D2384}" type="pres">
      <dgm:prSet presAssocID="{A58C4FC2-D6EA-456F-AF98-8180BB90617A}" presName="sibTrans" presStyleCnt="0"/>
      <dgm:spPr/>
    </dgm:pt>
    <dgm:pt modelId="{B578C424-D7DC-4DA6-AFFE-EE606EED95F5}" type="pres">
      <dgm:prSet presAssocID="{8B9C22B0-227F-4BE1-B700-4355C0BAB151}" presName="node" presStyleLbl="node1" presStyleIdx="8" presStyleCnt="12">
        <dgm:presLayoutVars>
          <dgm:bulletEnabled val="1"/>
        </dgm:presLayoutVars>
      </dgm:prSet>
      <dgm:spPr/>
      <dgm:t>
        <a:bodyPr/>
        <a:lstStyle/>
        <a:p>
          <a:endParaRPr lang="ru-RU"/>
        </a:p>
      </dgm:t>
    </dgm:pt>
    <dgm:pt modelId="{C531B35B-B9D8-415F-8279-DB0C20E7299D}" type="pres">
      <dgm:prSet presAssocID="{177C1C65-45BB-45C2-8CB5-22F6934038A0}" presName="sibTrans" presStyleCnt="0"/>
      <dgm:spPr/>
    </dgm:pt>
    <dgm:pt modelId="{0181DD62-C31B-433B-8DF0-C602303D7061}" type="pres">
      <dgm:prSet presAssocID="{D9767E87-1FF6-4223-8360-28D11D3A156A}" presName="node" presStyleLbl="node1" presStyleIdx="9" presStyleCnt="12">
        <dgm:presLayoutVars>
          <dgm:bulletEnabled val="1"/>
        </dgm:presLayoutVars>
      </dgm:prSet>
      <dgm:spPr/>
      <dgm:t>
        <a:bodyPr/>
        <a:lstStyle/>
        <a:p>
          <a:endParaRPr lang="ru-RU"/>
        </a:p>
      </dgm:t>
    </dgm:pt>
    <dgm:pt modelId="{D7D9C01F-17AC-4C1A-9533-31ED4A76087C}" type="pres">
      <dgm:prSet presAssocID="{A2754EA4-4C11-4834-85F1-49729813AFEB}" presName="sibTrans" presStyleCnt="0"/>
      <dgm:spPr/>
    </dgm:pt>
    <dgm:pt modelId="{5BDBFD4F-2464-46AB-83F6-659BA4DFDEE5}" type="pres">
      <dgm:prSet presAssocID="{0702475D-2B04-40DD-9BB3-4D96D6023537}" presName="node" presStyleLbl="node1" presStyleIdx="10" presStyleCnt="12">
        <dgm:presLayoutVars>
          <dgm:bulletEnabled val="1"/>
        </dgm:presLayoutVars>
      </dgm:prSet>
      <dgm:spPr/>
      <dgm:t>
        <a:bodyPr/>
        <a:lstStyle/>
        <a:p>
          <a:endParaRPr lang="ru-RU"/>
        </a:p>
      </dgm:t>
    </dgm:pt>
    <dgm:pt modelId="{D165B93E-B7C3-4CD6-A81F-922A1AAA5B7C}" type="pres">
      <dgm:prSet presAssocID="{88604E8D-1FB4-4441-8FC7-61A290FD7FF5}" presName="sibTrans" presStyleCnt="0"/>
      <dgm:spPr/>
    </dgm:pt>
    <dgm:pt modelId="{EE07802C-2EB6-4F13-8989-2A4BCE09EAB1}" type="pres">
      <dgm:prSet presAssocID="{D7F12CB8-ED61-45A8-9A4F-F6D3B2C8AF8A}" presName="node" presStyleLbl="node1" presStyleIdx="11" presStyleCnt="12">
        <dgm:presLayoutVars>
          <dgm:bulletEnabled val="1"/>
        </dgm:presLayoutVars>
      </dgm:prSet>
      <dgm:spPr/>
      <dgm:t>
        <a:bodyPr/>
        <a:lstStyle/>
        <a:p>
          <a:endParaRPr lang="ru-RU"/>
        </a:p>
      </dgm:t>
    </dgm:pt>
  </dgm:ptLst>
  <dgm:cxnLst>
    <dgm:cxn modelId="{F97624C8-9A50-4776-8B1C-857C5D120C48}" srcId="{9FEA7931-01A9-4EEA-B9C9-43F31E86D72B}" destId="{D7F12CB8-ED61-45A8-9A4F-F6D3B2C8AF8A}" srcOrd="11" destOrd="0" parTransId="{B8B34BD8-6D1D-49BF-BDC6-3373484C8D7D}" sibTransId="{70183F2A-D9EC-4A20-9D99-170E654A6711}"/>
    <dgm:cxn modelId="{CAF59210-1177-4E52-BB48-682453B26AF1}" srcId="{9FEA7931-01A9-4EEA-B9C9-43F31E86D72B}" destId="{D9767E87-1FF6-4223-8360-28D11D3A156A}" srcOrd="9" destOrd="0" parTransId="{D545B4F8-829F-4407-8C12-07F983C190AA}" sibTransId="{A2754EA4-4C11-4834-85F1-49729813AFEB}"/>
    <dgm:cxn modelId="{BB87FFDE-C612-401C-A03D-98076170DCE5}" type="presOf" srcId="{D7F12CB8-ED61-45A8-9A4F-F6D3B2C8AF8A}" destId="{EE07802C-2EB6-4F13-8989-2A4BCE09EAB1}" srcOrd="0" destOrd="0" presId="urn:microsoft.com/office/officeart/2005/8/layout/default"/>
    <dgm:cxn modelId="{A5827310-F76A-4649-9C43-81B6F276CC01}" type="presOf" srcId="{D9767E87-1FF6-4223-8360-28D11D3A156A}" destId="{0181DD62-C31B-433B-8DF0-C602303D7061}" srcOrd="0" destOrd="0" presId="urn:microsoft.com/office/officeart/2005/8/layout/default"/>
    <dgm:cxn modelId="{244F7D33-3EB8-44A5-97DE-C0A77EFF7294}" type="presOf" srcId="{F86E9A99-05DA-46EF-8FB8-13C6F05A4A50}" destId="{32CA7286-7F55-43AE-AA6B-43E1A9EF7326}" srcOrd="0" destOrd="0" presId="urn:microsoft.com/office/officeart/2005/8/layout/default"/>
    <dgm:cxn modelId="{007EACBE-F3C1-4130-A770-7AACEF0D42CA}" type="presOf" srcId="{3A1DF1CC-297F-455A-BE8A-CF469661ABB1}" destId="{DAF9E7E3-58B2-4B30-A6FB-A346C5787F02}" srcOrd="0" destOrd="0" presId="urn:microsoft.com/office/officeart/2005/8/layout/default"/>
    <dgm:cxn modelId="{B78C58FA-FFE5-4068-A2EC-4E0A37D5615D}" type="presOf" srcId="{79666ACA-675B-4AE5-ADEC-C62AAA7C9FE4}" destId="{61310E16-0027-4B5B-A577-3A652BA3CCE6}" srcOrd="0" destOrd="0" presId="urn:microsoft.com/office/officeart/2005/8/layout/default"/>
    <dgm:cxn modelId="{9394F8C2-197D-41D0-A085-8E23185035B9}" srcId="{9FEA7931-01A9-4EEA-B9C9-43F31E86D72B}" destId="{0702475D-2B04-40DD-9BB3-4D96D6023537}" srcOrd="10" destOrd="0" parTransId="{4EB20FEF-2D70-4381-9AB9-9295B10826FD}" sibTransId="{88604E8D-1FB4-4441-8FC7-61A290FD7FF5}"/>
    <dgm:cxn modelId="{223E9ABB-4826-416E-8735-4556EA0E898D}" srcId="{9FEA7931-01A9-4EEA-B9C9-43F31E86D72B}" destId="{F2C5F33A-43FC-48D5-A1F3-A86EE7E152E2}" srcOrd="5" destOrd="0" parTransId="{F207D797-1115-4FC4-8DF7-4731AA861BC3}" sibTransId="{601FA2ED-0C1D-49AB-9F56-B9DD97E0A282}"/>
    <dgm:cxn modelId="{54806F9A-59F4-4A2C-B088-12FA06310664}" srcId="{9FEA7931-01A9-4EEA-B9C9-43F31E86D72B}" destId="{F86E9A99-05DA-46EF-8FB8-13C6F05A4A50}" srcOrd="7" destOrd="0" parTransId="{500317F1-C4A9-493C-A763-580FEAA94690}" sibTransId="{A58C4FC2-D6EA-456F-AF98-8180BB90617A}"/>
    <dgm:cxn modelId="{1670BDA3-1CDA-4D06-BB8F-E5E3E87D1D36}" type="presOf" srcId="{8E307C1A-69F3-468D-B5D1-0BAE85427CE5}" destId="{9F1A45ED-A059-4615-8949-3A5C27971BEB}" srcOrd="0" destOrd="0" presId="urn:microsoft.com/office/officeart/2005/8/layout/default"/>
    <dgm:cxn modelId="{3505101B-D867-49E8-814C-8730616D468F}" srcId="{9FEA7931-01A9-4EEA-B9C9-43F31E86D72B}" destId="{9ED3D9F2-425B-46E1-A14B-8438D471D308}" srcOrd="2" destOrd="0" parTransId="{F00661AA-D2AE-4370-BA0C-41764540C078}" sibTransId="{B6F5DDD4-1C28-4FF4-9177-37397C39CF3A}"/>
    <dgm:cxn modelId="{E8AF9E47-A356-41D4-8099-6803203AAEFF}" srcId="{9FEA7931-01A9-4EEA-B9C9-43F31E86D72B}" destId="{8E307C1A-69F3-468D-B5D1-0BAE85427CE5}" srcOrd="4" destOrd="0" parTransId="{117FE024-8FD6-4916-A393-9E15C33C2A33}" sibTransId="{ACD6C94D-3814-49A8-A6AE-123B2005EABE}"/>
    <dgm:cxn modelId="{8E38CFCD-C824-40A1-A9AE-C999F5199259}" srcId="{9FEA7931-01A9-4EEA-B9C9-43F31E86D72B}" destId="{5624A6CB-7FE2-4A27-AF24-3EBC1E087440}" srcOrd="1" destOrd="0" parTransId="{03F4277C-6BFF-4A65-925B-D2A1BD2D1487}" sibTransId="{0F5204F7-2C1E-4F07-98B9-59001FCD99C6}"/>
    <dgm:cxn modelId="{0B77932A-A3D2-4470-A4F6-6296CC2A4626}" type="presOf" srcId="{5624A6CB-7FE2-4A27-AF24-3EBC1E087440}" destId="{E81AD4D8-8E1B-4DAE-8181-D74259CEC00E}" srcOrd="0" destOrd="0" presId="urn:microsoft.com/office/officeart/2005/8/layout/default"/>
    <dgm:cxn modelId="{D83797AD-BB5E-411A-8CF1-BE68D2DB404C}" srcId="{9FEA7931-01A9-4EEA-B9C9-43F31E86D72B}" destId="{79666ACA-675B-4AE5-ADEC-C62AAA7C9FE4}" srcOrd="6" destOrd="0" parTransId="{BE682669-7836-471B-BB1E-5D2CF03B6B92}" sibTransId="{67FE8CF0-04CA-4F00-BA0F-F5640152D008}"/>
    <dgm:cxn modelId="{609474C5-CDA7-4132-A05F-C780A4217AD4}" srcId="{9FEA7931-01A9-4EEA-B9C9-43F31E86D72B}" destId="{3A1DF1CC-297F-455A-BE8A-CF469661ABB1}" srcOrd="0" destOrd="0" parTransId="{A22D8450-FBB5-42E7-9C7C-24D4A6D58FBB}" sibTransId="{BB21214E-1E03-447E-94C1-2C4168C38BD6}"/>
    <dgm:cxn modelId="{19889135-1746-4CA9-88A3-A15DE3BF4619}" srcId="{9FEA7931-01A9-4EEA-B9C9-43F31E86D72B}" destId="{8294C66D-DD03-4FAF-AA4F-6361911DCBAD}" srcOrd="3" destOrd="0" parTransId="{CC9D8992-9C68-4084-A91E-48E280611E34}" sibTransId="{2E815D0A-F9C5-428C-8BC5-B92FEE558C52}"/>
    <dgm:cxn modelId="{215C5402-9971-440F-BE1D-431AB023A156}" type="presOf" srcId="{F2C5F33A-43FC-48D5-A1F3-A86EE7E152E2}" destId="{D07655E0-E99C-4CCA-97AE-FC7769B03EFF}" srcOrd="0" destOrd="0" presId="urn:microsoft.com/office/officeart/2005/8/layout/default"/>
    <dgm:cxn modelId="{A7524C85-470C-41F9-84BF-ADBDAEC2DF4A}" type="presOf" srcId="{9ED3D9F2-425B-46E1-A14B-8438D471D308}" destId="{B826D127-C472-498F-A9FD-1BE0A71C8B25}" srcOrd="0" destOrd="0" presId="urn:microsoft.com/office/officeart/2005/8/layout/default"/>
    <dgm:cxn modelId="{C9B0D1BB-96FC-4A80-8985-8EC26DFE0C57}" type="presOf" srcId="{8B9C22B0-227F-4BE1-B700-4355C0BAB151}" destId="{B578C424-D7DC-4DA6-AFFE-EE606EED95F5}" srcOrd="0" destOrd="0" presId="urn:microsoft.com/office/officeart/2005/8/layout/default"/>
    <dgm:cxn modelId="{B9EA35C5-082F-4A11-94D4-B5E8A43AA9B5}" type="presOf" srcId="{9FEA7931-01A9-4EEA-B9C9-43F31E86D72B}" destId="{3FB6B950-0804-4898-AE78-9EE328BB4873}" srcOrd="0" destOrd="0" presId="urn:microsoft.com/office/officeart/2005/8/layout/default"/>
    <dgm:cxn modelId="{3F8B6BC4-52DB-44A2-B10A-0549AFCA562D}" type="presOf" srcId="{8294C66D-DD03-4FAF-AA4F-6361911DCBAD}" destId="{D1161BD3-3185-4AEE-8BDE-ADE22B7B95E3}" srcOrd="0" destOrd="0" presId="urn:microsoft.com/office/officeart/2005/8/layout/default"/>
    <dgm:cxn modelId="{70D1BE28-920E-48C6-B653-A4623B6A0A5C}" type="presOf" srcId="{0702475D-2B04-40DD-9BB3-4D96D6023537}" destId="{5BDBFD4F-2464-46AB-83F6-659BA4DFDEE5}" srcOrd="0" destOrd="0" presId="urn:microsoft.com/office/officeart/2005/8/layout/default"/>
    <dgm:cxn modelId="{B8562FB5-860C-44F8-B92E-1DC71835A0A6}" srcId="{9FEA7931-01A9-4EEA-B9C9-43F31E86D72B}" destId="{8B9C22B0-227F-4BE1-B700-4355C0BAB151}" srcOrd="8" destOrd="0" parTransId="{7B54DB3B-32DD-4C02-A73C-24358029D10E}" sibTransId="{177C1C65-45BB-45C2-8CB5-22F6934038A0}"/>
    <dgm:cxn modelId="{3A914C38-9766-4741-8D28-D49D62541924}" type="presParOf" srcId="{3FB6B950-0804-4898-AE78-9EE328BB4873}" destId="{DAF9E7E3-58B2-4B30-A6FB-A346C5787F02}" srcOrd="0" destOrd="0" presId="urn:microsoft.com/office/officeart/2005/8/layout/default"/>
    <dgm:cxn modelId="{92641621-5914-42EF-B5F7-9456E4DF19A5}" type="presParOf" srcId="{3FB6B950-0804-4898-AE78-9EE328BB4873}" destId="{F8ABB39D-FF00-4A33-9D06-D5A53D1E31A0}" srcOrd="1" destOrd="0" presId="urn:microsoft.com/office/officeart/2005/8/layout/default"/>
    <dgm:cxn modelId="{699A84CA-C2FD-417B-A365-3201D9399B3D}" type="presParOf" srcId="{3FB6B950-0804-4898-AE78-9EE328BB4873}" destId="{E81AD4D8-8E1B-4DAE-8181-D74259CEC00E}" srcOrd="2" destOrd="0" presId="urn:microsoft.com/office/officeart/2005/8/layout/default"/>
    <dgm:cxn modelId="{0678C100-1F75-474C-AB2D-E7E10065D9AE}" type="presParOf" srcId="{3FB6B950-0804-4898-AE78-9EE328BB4873}" destId="{A87074C8-86B7-47A0-9AAB-A2DA2DD3AC84}" srcOrd="3" destOrd="0" presId="urn:microsoft.com/office/officeart/2005/8/layout/default"/>
    <dgm:cxn modelId="{A742B4F1-452D-4D9F-AB4F-D2A3D75751D8}" type="presParOf" srcId="{3FB6B950-0804-4898-AE78-9EE328BB4873}" destId="{B826D127-C472-498F-A9FD-1BE0A71C8B25}" srcOrd="4" destOrd="0" presId="urn:microsoft.com/office/officeart/2005/8/layout/default"/>
    <dgm:cxn modelId="{BD05685D-7C97-4B61-8E8A-7F4BC0DD2CEA}" type="presParOf" srcId="{3FB6B950-0804-4898-AE78-9EE328BB4873}" destId="{05CA55F4-B54C-41E8-9AAF-F26061198336}" srcOrd="5" destOrd="0" presId="urn:microsoft.com/office/officeart/2005/8/layout/default"/>
    <dgm:cxn modelId="{3BAF6577-09B4-4B43-A381-20470A36382D}" type="presParOf" srcId="{3FB6B950-0804-4898-AE78-9EE328BB4873}" destId="{D1161BD3-3185-4AEE-8BDE-ADE22B7B95E3}" srcOrd="6" destOrd="0" presId="urn:microsoft.com/office/officeart/2005/8/layout/default"/>
    <dgm:cxn modelId="{F3C1BE86-726B-4441-A0DD-3A2FFB103FB3}" type="presParOf" srcId="{3FB6B950-0804-4898-AE78-9EE328BB4873}" destId="{5D0F1748-E2A1-4413-BB79-7ADB9CE4DD76}" srcOrd="7" destOrd="0" presId="urn:microsoft.com/office/officeart/2005/8/layout/default"/>
    <dgm:cxn modelId="{2500A391-8D55-41C0-85F5-8045BFE11152}" type="presParOf" srcId="{3FB6B950-0804-4898-AE78-9EE328BB4873}" destId="{9F1A45ED-A059-4615-8949-3A5C27971BEB}" srcOrd="8" destOrd="0" presId="urn:microsoft.com/office/officeart/2005/8/layout/default"/>
    <dgm:cxn modelId="{7BF39200-B57F-4791-8276-2AD14E12329D}" type="presParOf" srcId="{3FB6B950-0804-4898-AE78-9EE328BB4873}" destId="{9F13CA07-F63E-4EC5-87C5-D56D97A1E38C}" srcOrd="9" destOrd="0" presId="urn:microsoft.com/office/officeart/2005/8/layout/default"/>
    <dgm:cxn modelId="{A8D36FC6-61D5-4C8D-9906-93493E897A2E}" type="presParOf" srcId="{3FB6B950-0804-4898-AE78-9EE328BB4873}" destId="{D07655E0-E99C-4CCA-97AE-FC7769B03EFF}" srcOrd="10" destOrd="0" presId="urn:microsoft.com/office/officeart/2005/8/layout/default"/>
    <dgm:cxn modelId="{9964D2E2-F8D7-4465-AE9F-4948B97907B9}" type="presParOf" srcId="{3FB6B950-0804-4898-AE78-9EE328BB4873}" destId="{D8277BB3-3953-4AE9-A521-032E8014A871}" srcOrd="11" destOrd="0" presId="urn:microsoft.com/office/officeart/2005/8/layout/default"/>
    <dgm:cxn modelId="{7E457317-8E57-4858-BCDC-8BE45A37B6C4}" type="presParOf" srcId="{3FB6B950-0804-4898-AE78-9EE328BB4873}" destId="{61310E16-0027-4B5B-A577-3A652BA3CCE6}" srcOrd="12" destOrd="0" presId="urn:microsoft.com/office/officeart/2005/8/layout/default"/>
    <dgm:cxn modelId="{4C3C398C-B923-4D2C-9AC1-3C2956571317}" type="presParOf" srcId="{3FB6B950-0804-4898-AE78-9EE328BB4873}" destId="{D12E86F5-FD78-4223-9320-A0DB74BEF3D4}" srcOrd="13" destOrd="0" presId="urn:microsoft.com/office/officeart/2005/8/layout/default"/>
    <dgm:cxn modelId="{7CCF5C29-3A61-4382-9DB7-0AE5AC485E89}" type="presParOf" srcId="{3FB6B950-0804-4898-AE78-9EE328BB4873}" destId="{32CA7286-7F55-43AE-AA6B-43E1A9EF7326}" srcOrd="14" destOrd="0" presId="urn:microsoft.com/office/officeart/2005/8/layout/default"/>
    <dgm:cxn modelId="{6C329E9B-97B3-4C80-96F4-CE6253660F3B}" type="presParOf" srcId="{3FB6B950-0804-4898-AE78-9EE328BB4873}" destId="{043E9AA3-7D21-4F3A-B049-271E6E0D2384}" srcOrd="15" destOrd="0" presId="urn:microsoft.com/office/officeart/2005/8/layout/default"/>
    <dgm:cxn modelId="{52505115-D677-4ECC-8995-5E3FFF3B509D}" type="presParOf" srcId="{3FB6B950-0804-4898-AE78-9EE328BB4873}" destId="{B578C424-D7DC-4DA6-AFFE-EE606EED95F5}" srcOrd="16" destOrd="0" presId="urn:microsoft.com/office/officeart/2005/8/layout/default"/>
    <dgm:cxn modelId="{601E1B46-9771-489F-B976-B7198ACE02B5}" type="presParOf" srcId="{3FB6B950-0804-4898-AE78-9EE328BB4873}" destId="{C531B35B-B9D8-415F-8279-DB0C20E7299D}" srcOrd="17" destOrd="0" presId="urn:microsoft.com/office/officeart/2005/8/layout/default"/>
    <dgm:cxn modelId="{D752E374-9669-4B42-BA5B-51BF7C1C53AB}" type="presParOf" srcId="{3FB6B950-0804-4898-AE78-9EE328BB4873}" destId="{0181DD62-C31B-433B-8DF0-C602303D7061}" srcOrd="18" destOrd="0" presId="urn:microsoft.com/office/officeart/2005/8/layout/default"/>
    <dgm:cxn modelId="{D889325D-1D92-440A-AD90-8AFF50ACC68D}" type="presParOf" srcId="{3FB6B950-0804-4898-AE78-9EE328BB4873}" destId="{D7D9C01F-17AC-4C1A-9533-31ED4A76087C}" srcOrd="19" destOrd="0" presId="urn:microsoft.com/office/officeart/2005/8/layout/default"/>
    <dgm:cxn modelId="{099F98E9-7BB8-4E66-92C0-69F8881DEDC8}" type="presParOf" srcId="{3FB6B950-0804-4898-AE78-9EE328BB4873}" destId="{5BDBFD4F-2464-46AB-83F6-659BA4DFDEE5}" srcOrd="20" destOrd="0" presId="urn:microsoft.com/office/officeart/2005/8/layout/default"/>
    <dgm:cxn modelId="{EF8A6C90-DA64-4583-9DD0-02293747E121}" type="presParOf" srcId="{3FB6B950-0804-4898-AE78-9EE328BB4873}" destId="{D165B93E-B7C3-4CD6-A81F-922A1AAA5B7C}" srcOrd="21" destOrd="0" presId="urn:microsoft.com/office/officeart/2005/8/layout/default"/>
    <dgm:cxn modelId="{0A85E4E6-A766-4AD1-8B94-C4D42F5AFC99}" type="presParOf" srcId="{3FB6B950-0804-4898-AE78-9EE328BB4873}" destId="{EE07802C-2EB6-4F13-8989-2A4BCE09EAB1}"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BD53FA-9123-45B4-9DA3-A5C589B84CDD}" type="doc">
      <dgm:prSet loTypeId="urn:microsoft.com/office/officeart/2005/8/layout/matrix1" loCatId="matrix" qsTypeId="urn:microsoft.com/office/officeart/2005/8/quickstyle/3d3" qsCatId="3D" csTypeId="urn:microsoft.com/office/officeart/2005/8/colors/colorful5" csCatId="colorful" phldr="1"/>
      <dgm:spPr/>
      <dgm:t>
        <a:bodyPr/>
        <a:lstStyle/>
        <a:p>
          <a:endParaRPr lang="ru-RU"/>
        </a:p>
      </dgm:t>
    </dgm:pt>
    <dgm:pt modelId="{8715C2D5-A31D-4AAF-882E-2A66606ACC66}">
      <dgm:prSet phldrT="[Текст]"/>
      <dgm:spPr/>
      <dgm:t>
        <a:bodyPr/>
        <a:lstStyle/>
        <a:p>
          <a:r>
            <a:rPr lang="uz-Cyrl-UZ" dirty="0" smtClean="0"/>
            <a:t>Сурхон воҳаси ҳунармандчилик тармоқлари</a:t>
          </a:r>
          <a:endParaRPr lang="ru-RU" dirty="0"/>
        </a:p>
      </dgm:t>
    </dgm:pt>
    <dgm:pt modelId="{FFB48CD3-DCED-4961-B6F5-01888A6CCAB6}" type="parTrans" cxnId="{7F3D561E-11DC-4775-9699-EB640724BF23}">
      <dgm:prSet/>
      <dgm:spPr/>
      <dgm:t>
        <a:bodyPr/>
        <a:lstStyle/>
        <a:p>
          <a:endParaRPr lang="ru-RU"/>
        </a:p>
      </dgm:t>
    </dgm:pt>
    <dgm:pt modelId="{0A892ECD-413E-402C-BB89-939E6437F514}" type="sibTrans" cxnId="{7F3D561E-11DC-4775-9699-EB640724BF23}">
      <dgm:prSet/>
      <dgm:spPr/>
      <dgm:t>
        <a:bodyPr/>
        <a:lstStyle/>
        <a:p>
          <a:endParaRPr lang="ru-RU"/>
        </a:p>
      </dgm:t>
    </dgm:pt>
    <dgm:pt modelId="{9C2330B4-4AFD-4F42-AD3C-CC244A7C5371}">
      <dgm:prSet phldrT="[Текст]" custT="1"/>
      <dgm:spPr/>
      <dgm:t>
        <a:bodyPr/>
        <a:lstStyle/>
        <a:p>
          <a:r>
            <a:rPr lang="uz-Cyrl-UZ" sz="2400" dirty="0" smtClean="0"/>
            <a:t>Бойсунда</a:t>
          </a:r>
          <a:r>
            <a:rPr lang="uz-Cyrl-UZ" sz="2000" dirty="0" smtClean="0"/>
            <a:t> - тўқимачилик, темирчилик, чармдўзлик ривожланган</a:t>
          </a:r>
          <a:endParaRPr lang="ru-RU" sz="2000" dirty="0"/>
        </a:p>
      </dgm:t>
    </dgm:pt>
    <dgm:pt modelId="{B6B0C111-C64E-4583-8C40-53240DF14DAD}" type="parTrans" cxnId="{87425F88-A7A2-4874-8651-E9ACF7C2C453}">
      <dgm:prSet/>
      <dgm:spPr/>
      <dgm:t>
        <a:bodyPr/>
        <a:lstStyle/>
        <a:p>
          <a:endParaRPr lang="ru-RU"/>
        </a:p>
      </dgm:t>
    </dgm:pt>
    <dgm:pt modelId="{1665A89D-8C62-4ED3-AE0B-78E77FE14A29}" type="sibTrans" cxnId="{87425F88-A7A2-4874-8651-E9ACF7C2C453}">
      <dgm:prSet/>
      <dgm:spPr/>
      <dgm:t>
        <a:bodyPr/>
        <a:lstStyle/>
        <a:p>
          <a:endParaRPr lang="ru-RU"/>
        </a:p>
      </dgm:t>
    </dgm:pt>
    <dgm:pt modelId="{FED2DEBA-99A5-42EC-A45A-53432ECF7D30}">
      <dgm:prSet phldrT="[Текст]" custT="1"/>
      <dgm:spPr/>
      <dgm:t>
        <a:bodyPr/>
        <a:lstStyle/>
        <a:p>
          <a:r>
            <a:rPr lang="uz-Cyrl-UZ" sz="2400" dirty="0" smtClean="0"/>
            <a:t>Деновда</a:t>
          </a:r>
          <a:r>
            <a:rPr lang="uz-Cyrl-UZ" sz="2000" dirty="0" smtClean="0"/>
            <a:t> - заргарлик, кандокорлик, чармдўзлик ривожланган</a:t>
          </a:r>
          <a:endParaRPr lang="ru-RU" sz="2000" dirty="0"/>
        </a:p>
      </dgm:t>
    </dgm:pt>
    <dgm:pt modelId="{2815D08C-B3C0-40C9-9258-CF6768FB5E82}" type="parTrans" cxnId="{C6FB4AA4-6918-4DA3-B95C-7400C646561D}">
      <dgm:prSet/>
      <dgm:spPr/>
      <dgm:t>
        <a:bodyPr/>
        <a:lstStyle/>
        <a:p>
          <a:endParaRPr lang="ru-RU"/>
        </a:p>
      </dgm:t>
    </dgm:pt>
    <dgm:pt modelId="{E3914E49-E014-4A77-8A3C-AD1F7FABBB5C}" type="sibTrans" cxnId="{C6FB4AA4-6918-4DA3-B95C-7400C646561D}">
      <dgm:prSet/>
      <dgm:spPr/>
      <dgm:t>
        <a:bodyPr/>
        <a:lstStyle/>
        <a:p>
          <a:endParaRPr lang="ru-RU"/>
        </a:p>
      </dgm:t>
    </dgm:pt>
    <dgm:pt modelId="{C7D815F6-0D7C-404D-A0BF-C3E107C2349F}">
      <dgm:prSet phldrT="[Текст]" custT="1"/>
      <dgm:spPr/>
      <dgm:t>
        <a:bodyPr/>
        <a:lstStyle/>
        <a:p>
          <a:r>
            <a:rPr lang="uz-Cyrl-UZ" sz="2400" dirty="0" smtClean="0"/>
            <a:t>Шеробода -</a:t>
          </a:r>
          <a:r>
            <a:rPr lang="uz-Cyrl-UZ" sz="2000" dirty="0" smtClean="0"/>
            <a:t> кулолчилик, темирчилик ривожланган</a:t>
          </a:r>
          <a:endParaRPr lang="ru-RU" sz="2000" dirty="0"/>
        </a:p>
      </dgm:t>
    </dgm:pt>
    <dgm:pt modelId="{D27797C6-D657-453A-BD15-CF117D86BD30}" type="parTrans" cxnId="{F5B4BF89-7042-490E-BBD5-8EA8D302C533}">
      <dgm:prSet/>
      <dgm:spPr/>
      <dgm:t>
        <a:bodyPr/>
        <a:lstStyle/>
        <a:p>
          <a:endParaRPr lang="ru-RU"/>
        </a:p>
      </dgm:t>
    </dgm:pt>
    <dgm:pt modelId="{5F84C21F-F0D3-4F32-81A7-DFAD0A533578}" type="sibTrans" cxnId="{F5B4BF89-7042-490E-BBD5-8EA8D302C533}">
      <dgm:prSet/>
      <dgm:spPr/>
      <dgm:t>
        <a:bodyPr/>
        <a:lstStyle/>
        <a:p>
          <a:endParaRPr lang="ru-RU"/>
        </a:p>
      </dgm:t>
    </dgm:pt>
    <dgm:pt modelId="{7122098A-C481-4C7E-82B5-746F5CEEC2FA}">
      <dgm:prSet phldrT="[Текст]" custT="1"/>
      <dgm:spPr/>
      <dgm:t>
        <a:bodyPr/>
        <a:lstStyle/>
        <a:p>
          <a:r>
            <a:rPr lang="uz-Cyrl-UZ" sz="2400" dirty="0" smtClean="0"/>
            <a:t>Термизда</a:t>
          </a:r>
          <a:r>
            <a:rPr lang="uz-Cyrl-UZ" sz="2000" dirty="0" smtClean="0"/>
            <a:t> – кулолчилик, тўқимачилик, чармдўзлик, қайиқсозлик ва амалий безак санъати ривожланган</a:t>
          </a:r>
          <a:endParaRPr lang="ru-RU" sz="2000" dirty="0"/>
        </a:p>
      </dgm:t>
    </dgm:pt>
    <dgm:pt modelId="{107E7255-02E2-4687-A602-3E18FC288EE2}" type="parTrans" cxnId="{655E0CC3-9BF5-4515-9AB2-803B3349E28A}">
      <dgm:prSet/>
      <dgm:spPr/>
      <dgm:t>
        <a:bodyPr/>
        <a:lstStyle/>
        <a:p>
          <a:endParaRPr lang="ru-RU"/>
        </a:p>
      </dgm:t>
    </dgm:pt>
    <dgm:pt modelId="{664A2D2F-67DD-40F6-B0BC-D05655F67377}" type="sibTrans" cxnId="{655E0CC3-9BF5-4515-9AB2-803B3349E28A}">
      <dgm:prSet/>
      <dgm:spPr/>
      <dgm:t>
        <a:bodyPr/>
        <a:lstStyle/>
        <a:p>
          <a:endParaRPr lang="ru-RU"/>
        </a:p>
      </dgm:t>
    </dgm:pt>
    <dgm:pt modelId="{60F5D933-BD1E-47EB-9B52-B7BE796C59BE}" type="pres">
      <dgm:prSet presAssocID="{55BD53FA-9123-45B4-9DA3-A5C589B84CDD}" presName="diagram" presStyleCnt="0">
        <dgm:presLayoutVars>
          <dgm:chMax val="1"/>
          <dgm:dir/>
          <dgm:animLvl val="ctr"/>
          <dgm:resizeHandles val="exact"/>
        </dgm:presLayoutVars>
      </dgm:prSet>
      <dgm:spPr/>
      <dgm:t>
        <a:bodyPr/>
        <a:lstStyle/>
        <a:p>
          <a:endParaRPr lang="ru-RU"/>
        </a:p>
      </dgm:t>
    </dgm:pt>
    <dgm:pt modelId="{EC5F98EE-E1C2-4723-A9FE-9028F445FA3D}" type="pres">
      <dgm:prSet presAssocID="{55BD53FA-9123-45B4-9DA3-A5C589B84CDD}" presName="matrix" presStyleCnt="0"/>
      <dgm:spPr/>
    </dgm:pt>
    <dgm:pt modelId="{05B9FEDE-421A-423B-B043-D4DCF45DE3D9}" type="pres">
      <dgm:prSet presAssocID="{55BD53FA-9123-45B4-9DA3-A5C589B84CDD}" presName="tile1" presStyleLbl="node1" presStyleIdx="0" presStyleCnt="4"/>
      <dgm:spPr/>
      <dgm:t>
        <a:bodyPr/>
        <a:lstStyle/>
        <a:p>
          <a:endParaRPr lang="ru-RU"/>
        </a:p>
      </dgm:t>
    </dgm:pt>
    <dgm:pt modelId="{C0982B80-640B-4B4B-868A-A5672274BDDF}" type="pres">
      <dgm:prSet presAssocID="{55BD53FA-9123-45B4-9DA3-A5C589B84CDD}" presName="tile1text" presStyleLbl="node1" presStyleIdx="0" presStyleCnt="4">
        <dgm:presLayoutVars>
          <dgm:chMax val="0"/>
          <dgm:chPref val="0"/>
          <dgm:bulletEnabled val="1"/>
        </dgm:presLayoutVars>
      </dgm:prSet>
      <dgm:spPr/>
      <dgm:t>
        <a:bodyPr/>
        <a:lstStyle/>
        <a:p>
          <a:endParaRPr lang="ru-RU"/>
        </a:p>
      </dgm:t>
    </dgm:pt>
    <dgm:pt modelId="{EB0C5254-3A1C-4312-884E-08E90508D406}" type="pres">
      <dgm:prSet presAssocID="{55BD53FA-9123-45B4-9DA3-A5C589B84CDD}" presName="tile2" presStyleLbl="node1" presStyleIdx="1" presStyleCnt="4"/>
      <dgm:spPr/>
      <dgm:t>
        <a:bodyPr/>
        <a:lstStyle/>
        <a:p>
          <a:endParaRPr lang="ru-RU"/>
        </a:p>
      </dgm:t>
    </dgm:pt>
    <dgm:pt modelId="{C2689E5A-3F7F-4CB5-9F56-03771FD20047}" type="pres">
      <dgm:prSet presAssocID="{55BD53FA-9123-45B4-9DA3-A5C589B84CDD}" presName="tile2text" presStyleLbl="node1" presStyleIdx="1" presStyleCnt="4">
        <dgm:presLayoutVars>
          <dgm:chMax val="0"/>
          <dgm:chPref val="0"/>
          <dgm:bulletEnabled val="1"/>
        </dgm:presLayoutVars>
      </dgm:prSet>
      <dgm:spPr/>
      <dgm:t>
        <a:bodyPr/>
        <a:lstStyle/>
        <a:p>
          <a:endParaRPr lang="ru-RU"/>
        </a:p>
      </dgm:t>
    </dgm:pt>
    <dgm:pt modelId="{7F71DCE3-D78E-4C30-9BC2-340C6E95B0D3}" type="pres">
      <dgm:prSet presAssocID="{55BD53FA-9123-45B4-9DA3-A5C589B84CDD}" presName="tile3" presStyleLbl="node1" presStyleIdx="2" presStyleCnt="4"/>
      <dgm:spPr/>
      <dgm:t>
        <a:bodyPr/>
        <a:lstStyle/>
        <a:p>
          <a:endParaRPr lang="ru-RU"/>
        </a:p>
      </dgm:t>
    </dgm:pt>
    <dgm:pt modelId="{1486F33B-0437-435B-9DE8-4F46A5B17147}" type="pres">
      <dgm:prSet presAssocID="{55BD53FA-9123-45B4-9DA3-A5C589B84CDD}" presName="tile3text" presStyleLbl="node1" presStyleIdx="2" presStyleCnt="4">
        <dgm:presLayoutVars>
          <dgm:chMax val="0"/>
          <dgm:chPref val="0"/>
          <dgm:bulletEnabled val="1"/>
        </dgm:presLayoutVars>
      </dgm:prSet>
      <dgm:spPr/>
      <dgm:t>
        <a:bodyPr/>
        <a:lstStyle/>
        <a:p>
          <a:endParaRPr lang="ru-RU"/>
        </a:p>
      </dgm:t>
    </dgm:pt>
    <dgm:pt modelId="{0F25711D-E5D0-4A81-8FBB-B844427B5EA9}" type="pres">
      <dgm:prSet presAssocID="{55BD53FA-9123-45B4-9DA3-A5C589B84CDD}" presName="tile4" presStyleLbl="node1" presStyleIdx="3" presStyleCnt="4"/>
      <dgm:spPr/>
      <dgm:t>
        <a:bodyPr/>
        <a:lstStyle/>
        <a:p>
          <a:endParaRPr lang="ru-RU"/>
        </a:p>
      </dgm:t>
    </dgm:pt>
    <dgm:pt modelId="{45A00B38-4297-4DEB-9E23-FD4BB3B2816F}" type="pres">
      <dgm:prSet presAssocID="{55BD53FA-9123-45B4-9DA3-A5C589B84CDD}" presName="tile4text" presStyleLbl="node1" presStyleIdx="3" presStyleCnt="4">
        <dgm:presLayoutVars>
          <dgm:chMax val="0"/>
          <dgm:chPref val="0"/>
          <dgm:bulletEnabled val="1"/>
        </dgm:presLayoutVars>
      </dgm:prSet>
      <dgm:spPr/>
      <dgm:t>
        <a:bodyPr/>
        <a:lstStyle/>
        <a:p>
          <a:endParaRPr lang="ru-RU"/>
        </a:p>
      </dgm:t>
    </dgm:pt>
    <dgm:pt modelId="{D0BC6CAD-1A44-400A-ACE0-3F7E41263908}" type="pres">
      <dgm:prSet presAssocID="{55BD53FA-9123-45B4-9DA3-A5C589B84CDD}" presName="centerTile" presStyleLbl="fgShp" presStyleIdx="0" presStyleCnt="1" custScaleX="116665" custScaleY="139631">
        <dgm:presLayoutVars>
          <dgm:chMax val="0"/>
          <dgm:chPref val="0"/>
        </dgm:presLayoutVars>
      </dgm:prSet>
      <dgm:spPr/>
      <dgm:t>
        <a:bodyPr/>
        <a:lstStyle/>
        <a:p>
          <a:endParaRPr lang="ru-RU"/>
        </a:p>
      </dgm:t>
    </dgm:pt>
  </dgm:ptLst>
  <dgm:cxnLst>
    <dgm:cxn modelId="{DB2DE334-AEEB-4846-A199-5F5FE0B8B7F6}" type="presOf" srcId="{C7D815F6-0D7C-404D-A0BF-C3E107C2349F}" destId="{45A00B38-4297-4DEB-9E23-FD4BB3B2816F}" srcOrd="1" destOrd="0" presId="urn:microsoft.com/office/officeart/2005/8/layout/matrix1"/>
    <dgm:cxn modelId="{315ACEC1-8A33-4180-B608-BFA9DBDB6E00}" type="presOf" srcId="{C7D815F6-0D7C-404D-A0BF-C3E107C2349F}" destId="{0F25711D-E5D0-4A81-8FBB-B844427B5EA9}" srcOrd="0" destOrd="0" presId="urn:microsoft.com/office/officeart/2005/8/layout/matrix1"/>
    <dgm:cxn modelId="{097A9291-1C21-4331-A55B-219968BB2515}" type="presOf" srcId="{7122098A-C481-4C7E-82B5-746F5CEEC2FA}" destId="{C0982B80-640B-4B4B-868A-A5672274BDDF}" srcOrd="1" destOrd="0" presId="urn:microsoft.com/office/officeart/2005/8/layout/matrix1"/>
    <dgm:cxn modelId="{1C36441C-25C2-4EDD-AB95-25A939237F14}" type="presOf" srcId="{9C2330B4-4AFD-4F42-AD3C-CC244A7C5371}" destId="{C2689E5A-3F7F-4CB5-9F56-03771FD20047}" srcOrd="1" destOrd="0" presId="urn:microsoft.com/office/officeart/2005/8/layout/matrix1"/>
    <dgm:cxn modelId="{DFE2139D-D617-4C6C-BFB6-793C90199E76}" type="presOf" srcId="{7122098A-C481-4C7E-82B5-746F5CEEC2FA}" destId="{05B9FEDE-421A-423B-B043-D4DCF45DE3D9}" srcOrd="0" destOrd="0" presId="urn:microsoft.com/office/officeart/2005/8/layout/matrix1"/>
    <dgm:cxn modelId="{F5B4BF89-7042-490E-BBD5-8EA8D302C533}" srcId="{8715C2D5-A31D-4AAF-882E-2A66606ACC66}" destId="{C7D815F6-0D7C-404D-A0BF-C3E107C2349F}" srcOrd="3" destOrd="0" parTransId="{D27797C6-D657-453A-BD15-CF117D86BD30}" sibTransId="{5F84C21F-F0D3-4F32-81A7-DFAD0A533578}"/>
    <dgm:cxn modelId="{DFFA46AD-50AD-47DC-96FC-296B4764EC78}" type="presOf" srcId="{55BD53FA-9123-45B4-9DA3-A5C589B84CDD}" destId="{60F5D933-BD1E-47EB-9B52-B7BE796C59BE}" srcOrd="0" destOrd="0" presId="urn:microsoft.com/office/officeart/2005/8/layout/matrix1"/>
    <dgm:cxn modelId="{26BF9D32-A2FF-4EF6-BB9D-DF4993147F97}" type="presOf" srcId="{FED2DEBA-99A5-42EC-A45A-53432ECF7D30}" destId="{7F71DCE3-D78E-4C30-9BC2-340C6E95B0D3}" srcOrd="0" destOrd="0" presId="urn:microsoft.com/office/officeart/2005/8/layout/matrix1"/>
    <dgm:cxn modelId="{7F3D561E-11DC-4775-9699-EB640724BF23}" srcId="{55BD53FA-9123-45B4-9DA3-A5C589B84CDD}" destId="{8715C2D5-A31D-4AAF-882E-2A66606ACC66}" srcOrd="0" destOrd="0" parTransId="{FFB48CD3-DCED-4961-B6F5-01888A6CCAB6}" sibTransId="{0A892ECD-413E-402C-BB89-939E6437F514}"/>
    <dgm:cxn modelId="{87425F88-A7A2-4874-8651-E9ACF7C2C453}" srcId="{8715C2D5-A31D-4AAF-882E-2A66606ACC66}" destId="{9C2330B4-4AFD-4F42-AD3C-CC244A7C5371}" srcOrd="1" destOrd="0" parTransId="{B6B0C111-C64E-4583-8C40-53240DF14DAD}" sibTransId="{1665A89D-8C62-4ED3-AE0B-78E77FE14A29}"/>
    <dgm:cxn modelId="{B66BC931-C469-4D7D-9831-DA672A45B366}" type="presOf" srcId="{9C2330B4-4AFD-4F42-AD3C-CC244A7C5371}" destId="{EB0C5254-3A1C-4312-884E-08E90508D406}" srcOrd="0" destOrd="0" presId="urn:microsoft.com/office/officeart/2005/8/layout/matrix1"/>
    <dgm:cxn modelId="{C6FB4AA4-6918-4DA3-B95C-7400C646561D}" srcId="{8715C2D5-A31D-4AAF-882E-2A66606ACC66}" destId="{FED2DEBA-99A5-42EC-A45A-53432ECF7D30}" srcOrd="2" destOrd="0" parTransId="{2815D08C-B3C0-40C9-9258-CF6768FB5E82}" sibTransId="{E3914E49-E014-4A77-8A3C-AD1F7FABBB5C}"/>
    <dgm:cxn modelId="{5A5DA4C7-D681-460E-854A-242856F956C3}" type="presOf" srcId="{FED2DEBA-99A5-42EC-A45A-53432ECF7D30}" destId="{1486F33B-0437-435B-9DE8-4F46A5B17147}" srcOrd="1" destOrd="0" presId="urn:microsoft.com/office/officeart/2005/8/layout/matrix1"/>
    <dgm:cxn modelId="{655E0CC3-9BF5-4515-9AB2-803B3349E28A}" srcId="{8715C2D5-A31D-4AAF-882E-2A66606ACC66}" destId="{7122098A-C481-4C7E-82B5-746F5CEEC2FA}" srcOrd="0" destOrd="0" parTransId="{107E7255-02E2-4687-A602-3E18FC288EE2}" sibTransId="{664A2D2F-67DD-40F6-B0BC-D05655F67377}"/>
    <dgm:cxn modelId="{D9042AA8-3038-4F15-BE35-004746B7A655}" type="presOf" srcId="{8715C2D5-A31D-4AAF-882E-2A66606ACC66}" destId="{D0BC6CAD-1A44-400A-ACE0-3F7E41263908}" srcOrd="0" destOrd="0" presId="urn:microsoft.com/office/officeart/2005/8/layout/matrix1"/>
    <dgm:cxn modelId="{A6D5A432-B762-452E-B154-BFC683E13E73}" type="presParOf" srcId="{60F5D933-BD1E-47EB-9B52-B7BE796C59BE}" destId="{EC5F98EE-E1C2-4723-A9FE-9028F445FA3D}" srcOrd="0" destOrd="0" presId="urn:microsoft.com/office/officeart/2005/8/layout/matrix1"/>
    <dgm:cxn modelId="{E0C4F681-8B33-4F15-BEAE-660ADAB40AB5}" type="presParOf" srcId="{EC5F98EE-E1C2-4723-A9FE-9028F445FA3D}" destId="{05B9FEDE-421A-423B-B043-D4DCF45DE3D9}" srcOrd="0" destOrd="0" presId="urn:microsoft.com/office/officeart/2005/8/layout/matrix1"/>
    <dgm:cxn modelId="{3E553822-D6DA-4A30-B476-E2F2B7FAA46A}" type="presParOf" srcId="{EC5F98EE-E1C2-4723-A9FE-9028F445FA3D}" destId="{C0982B80-640B-4B4B-868A-A5672274BDDF}" srcOrd="1" destOrd="0" presId="urn:microsoft.com/office/officeart/2005/8/layout/matrix1"/>
    <dgm:cxn modelId="{9E46B881-AA31-40F0-9620-3F0F8299BC96}" type="presParOf" srcId="{EC5F98EE-E1C2-4723-A9FE-9028F445FA3D}" destId="{EB0C5254-3A1C-4312-884E-08E90508D406}" srcOrd="2" destOrd="0" presId="urn:microsoft.com/office/officeart/2005/8/layout/matrix1"/>
    <dgm:cxn modelId="{26CEC3ED-E802-4D5F-A54D-BB5D8F3BA874}" type="presParOf" srcId="{EC5F98EE-E1C2-4723-A9FE-9028F445FA3D}" destId="{C2689E5A-3F7F-4CB5-9F56-03771FD20047}" srcOrd="3" destOrd="0" presId="urn:microsoft.com/office/officeart/2005/8/layout/matrix1"/>
    <dgm:cxn modelId="{4B6F9C4D-4700-483B-8060-A50B68D97624}" type="presParOf" srcId="{EC5F98EE-E1C2-4723-A9FE-9028F445FA3D}" destId="{7F71DCE3-D78E-4C30-9BC2-340C6E95B0D3}" srcOrd="4" destOrd="0" presId="urn:microsoft.com/office/officeart/2005/8/layout/matrix1"/>
    <dgm:cxn modelId="{6A05DD49-C96C-4784-8ABD-1B301B490DC4}" type="presParOf" srcId="{EC5F98EE-E1C2-4723-A9FE-9028F445FA3D}" destId="{1486F33B-0437-435B-9DE8-4F46A5B17147}" srcOrd="5" destOrd="0" presId="urn:microsoft.com/office/officeart/2005/8/layout/matrix1"/>
    <dgm:cxn modelId="{DEF81805-278A-41F6-A459-9DBAB19A7E47}" type="presParOf" srcId="{EC5F98EE-E1C2-4723-A9FE-9028F445FA3D}" destId="{0F25711D-E5D0-4A81-8FBB-B844427B5EA9}" srcOrd="6" destOrd="0" presId="urn:microsoft.com/office/officeart/2005/8/layout/matrix1"/>
    <dgm:cxn modelId="{CB4D939F-87B2-4834-8580-F20A1830CA97}" type="presParOf" srcId="{EC5F98EE-E1C2-4723-A9FE-9028F445FA3D}" destId="{45A00B38-4297-4DEB-9E23-FD4BB3B2816F}" srcOrd="7" destOrd="0" presId="urn:microsoft.com/office/officeart/2005/8/layout/matrix1"/>
    <dgm:cxn modelId="{949FA166-61B2-42E3-8A1F-E664B142CF64}" type="presParOf" srcId="{60F5D933-BD1E-47EB-9B52-B7BE796C59BE}" destId="{D0BC6CAD-1A44-400A-ACE0-3F7E41263908}"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42AA06-2228-461B-B83E-012E18363838}"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ru-RU"/>
        </a:p>
      </dgm:t>
    </dgm:pt>
    <dgm:pt modelId="{6B0197D8-6E74-4DA5-A2EE-FF641DB3A799}">
      <dgm:prSet phldrT="[Текст]"/>
      <dgm:spPr/>
      <dgm:t>
        <a:bodyPr/>
        <a:lstStyle/>
        <a:p>
          <a:pPr algn="ctr"/>
          <a:r>
            <a:rPr lang="uz-Cyrl-UZ" dirty="0" smtClean="0">
              <a:solidFill>
                <a:srgbClr val="FFC000"/>
              </a:solidFill>
              <a:latin typeface="Cambria" pitchFamily="18" charset="0"/>
            </a:rPr>
            <a:t>Ганчкорлик</a:t>
          </a:r>
          <a:endParaRPr lang="ru-RU" dirty="0">
            <a:solidFill>
              <a:srgbClr val="FFC000"/>
            </a:solidFill>
            <a:latin typeface="Cambria" pitchFamily="18" charset="0"/>
          </a:endParaRPr>
        </a:p>
      </dgm:t>
    </dgm:pt>
    <dgm:pt modelId="{80809B8F-AD22-4AE8-A15E-19C16A124368}" type="parTrans" cxnId="{71401846-9445-485B-944E-FA83F3ADD5A5}">
      <dgm:prSet/>
      <dgm:spPr/>
      <dgm:t>
        <a:bodyPr/>
        <a:lstStyle/>
        <a:p>
          <a:endParaRPr lang="ru-RU"/>
        </a:p>
      </dgm:t>
    </dgm:pt>
    <dgm:pt modelId="{353341C0-8530-437B-9BB2-865BFCB0C663}" type="sibTrans" cxnId="{71401846-9445-485B-944E-FA83F3ADD5A5}">
      <dgm:prSet/>
      <dgm:spPr/>
      <dgm:t>
        <a:bodyPr/>
        <a:lstStyle/>
        <a:p>
          <a:endParaRPr lang="ru-RU"/>
        </a:p>
      </dgm:t>
    </dgm:pt>
    <dgm:pt modelId="{AB81E6DC-9746-480C-BAB7-5EBD3E9C67FA}">
      <dgm:prSet phldrT="[Текст]"/>
      <dgm:spPr/>
      <dgm:t>
        <a:bodyPr/>
        <a:lstStyle/>
        <a:p>
          <a:pPr algn="ctr"/>
          <a:r>
            <a:rPr lang="uz-Cyrl-UZ" dirty="0" smtClean="0">
              <a:solidFill>
                <a:srgbClr val="FFC000"/>
              </a:solidFill>
              <a:latin typeface="Cambria" pitchFamily="18" charset="0"/>
            </a:rPr>
            <a:t>Ўймакорлик</a:t>
          </a:r>
          <a:endParaRPr lang="ru-RU" dirty="0">
            <a:solidFill>
              <a:srgbClr val="FFC000"/>
            </a:solidFill>
            <a:latin typeface="Cambria" pitchFamily="18" charset="0"/>
          </a:endParaRPr>
        </a:p>
      </dgm:t>
    </dgm:pt>
    <dgm:pt modelId="{BAA873E3-61AE-41BA-B03E-4F485C6EED8D}" type="parTrans" cxnId="{80ABA7A6-E3DC-476B-ADC4-3A7EB8085D18}">
      <dgm:prSet/>
      <dgm:spPr/>
      <dgm:t>
        <a:bodyPr/>
        <a:lstStyle/>
        <a:p>
          <a:endParaRPr lang="ru-RU"/>
        </a:p>
      </dgm:t>
    </dgm:pt>
    <dgm:pt modelId="{22D35F1F-9309-401E-8640-66B8763D1481}" type="sibTrans" cxnId="{80ABA7A6-E3DC-476B-ADC4-3A7EB8085D18}">
      <dgm:prSet/>
      <dgm:spPr/>
      <dgm:t>
        <a:bodyPr/>
        <a:lstStyle/>
        <a:p>
          <a:endParaRPr lang="ru-RU" dirty="0"/>
        </a:p>
      </dgm:t>
    </dgm:pt>
    <dgm:pt modelId="{66D9F48A-F9E8-4074-9654-01EB3029F07C}">
      <dgm:prSet phldrT="[Текст]"/>
      <dgm:spPr/>
      <dgm:t>
        <a:bodyPr/>
        <a:lstStyle/>
        <a:p>
          <a:pPr algn="ctr"/>
          <a:r>
            <a:rPr lang="uz-Cyrl-UZ" dirty="0" smtClean="0">
              <a:solidFill>
                <a:srgbClr val="FFC000"/>
              </a:solidFill>
              <a:latin typeface="Cambria" pitchFamily="18" charset="0"/>
            </a:rPr>
            <a:t>Кандакорлик</a:t>
          </a:r>
          <a:endParaRPr lang="ru-RU" dirty="0">
            <a:solidFill>
              <a:srgbClr val="FFC000"/>
            </a:solidFill>
            <a:latin typeface="Cambria" pitchFamily="18" charset="0"/>
          </a:endParaRPr>
        </a:p>
      </dgm:t>
    </dgm:pt>
    <dgm:pt modelId="{FAB13D2C-9C1B-424A-BC60-354EF6ED642D}" type="parTrans" cxnId="{D8015FDF-D258-45C1-B8B1-BCB1B2DDD54A}">
      <dgm:prSet/>
      <dgm:spPr/>
      <dgm:t>
        <a:bodyPr/>
        <a:lstStyle/>
        <a:p>
          <a:endParaRPr lang="ru-RU"/>
        </a:p>
      </dgm:t>
    </dgm:pt>
    <dgm:pt modelId="{5A67F36C-E50D-4A92-9DF3-94D85063E744}" type="sibTrans" cxnId="{D8015FDF-D258-45C1-B8B1-BCB1B2DDD54A}">
      <dgm:prSet/>
      <dgm:spPr/>
      <dgm:t>
        <a:bodyPr/>
        <a:lstStyle/>
        <a:p>
          <a:endParaRPr lang="ru-RU"/>
        </a:p>
      </dgm:t>
    </dgm:pt>
    <dgm:pt modelId="{EFC95BA4-EEEB-4C49-A4FD-E580FC56CA0E}">
      <dgm:prSet phldrT="[Текст]"/>
      <dgm:spPr/>
      <dgm:t>
        <a:bodyPr/>
        <a:lstStyle/>
        <a:p>
          <a:pPr algn="ctr"/>
          <a:r>
            <a:rPr lang="uz-Cyrl-UZ" dirty="0" smtClean="0">
              <a:solidFill>
                <a:srgbClr val="FFC000"/>
              </a:solidFill>
              <a:latin typeface="Cambria" pitchFamily="18" charset="0"/>
            </a:rPr>
            <a:t>Гиламчилик</a:t>
          </a:r>
          <a:endParaRPr lang="ru-RU" dirty="0">
            <a:solidFill>
              <a:srgbClr val="FFC000"/>
            </a:solidFill>
            <a:latin typeface="Cambria" pitchFamily="18" charset="0"/>
          </a:endParaRPr>
        </a:p>
      </dgm:t>
    </dgm:pt>
    <dgm:pt modelId="{8C7DD921-06E5-4296-B5CF-5E45049F39E4}" type="parTrans" cxnId="{C0ED4CFE-4B1A-41B0-B79E-3398486B91A6}">
      <dgm:prSet/>
      <dgm:spPr/>
      <dgm:t>
        <a:bodyPr/>
        <a:lstStyle/>
        <a:p>
          <a:endParaRPr lang="ru-RU"/>
        </a:p>
      </dgm:t>
    </dgm:pt>
    <dgm:pt modelId="{37C7DD09-54A9-48A5-8447-ECA40762908E}" type="sibTrans" cxnId="{C0ED4CFE-4B1A-41B0-B79E-3398486B91A6}">
      <dgm:prSet/>
      <dgm:spPr/>
      <dgm:t>
        <a:bodyPr/>
        <a:lstStyle/>
        <a:p>
          <a:endParaRPr lang="ru-RU"/>
        </a:p>
      </dgm:t>
    </dgm:pt>
    <dgm:pt modelId="{470252F6-6A73-421F-8EC2-9C33A2E04AAB}">
      <dgm:prSet phldrT="[Текст]"/>
      <dgm:spPr/>
      <dgm:t>
        <a:bodyPr/>
        <a:lstStyle/>
        <a:p>
          <a:pPr algn="ctr"/>
          <a:r>
            <a:rPr lang="uz-Cyrl-UZ" dirty="0" smtClean="0">
              <a:solidFill>
                <a:srgbClr val="FFC000"/>
              </a:solidFill>
              <a:latin typeface="Cambria" pitchFamily="18" charset="0"/>
            </a:rPr>
            <a:t>Заргарлик</a:t>
          </a:r>
          <a:endParaRPr lang="ru-RU" dirty="0">
            <a:solidFill>
              <a:srgbClr val="FFC000"/>
            </a:solidFill>
            <a:latin typeface="Cambria" pitchFamily="18" charset="0"/>
          </a:endParaRPr>
        </a:p>
      </dgm:t>
    </dgm:pt>
    <dgm:pt modelId="{1AF77560-3326-4EF9-8F12-C107377A04D8}" type="parTrans" cxnId="{74FD24FC-9CA2-4ECB-A8C2-6571D74DF162}">
      <dgm:prSet/>
      <dgm:spPr/>
      <dgm:t>
        <a:bodyPr/>
        <a:lstStyle/>
        <a:p>
          <a:endParaRPr lang="ru-RU"/>
        </a:p>
      </dgm:t>
    </dgm:pt>
    <dgm:pt modelId="{B03E3E4D-04C9-456E-A9A6-F80E9DE56E7D}" type="sibTrans" cxnId="{74FD24FC-9CA2-4ECB-A8C2-6571D74DF162}">
      <dgm:prSet/>
      <dgm:spPr/>
      <dgm:t>
        <a:bodyPr/>
        <a:lstStyle/>
        <a:p>
          <a:endParaRPr lang="ru-RU"/>
        </a:p>
      </dgm:t>
    </dgm:pt>
    <dgm:pt modelId="{2BA5A060-AD27-4DC3-9E43-1AD907D0F14C}">
      <dgm:prSet phldrT="[Текст]"/>
      <dgm:spPr/>
      <dgm:t>
        <a:bodyPr/>
        <a:lstStyle/>
        <a:p>
          <a:pPr algn="ctr"/>
          <a:r>
            <a:rPr lang="uz-Cyrl-UZ" dirty="0" smtClean="0">
              <a:solidFill>
                <a:srgbClr val="FFC000"/>
              </a:solidFill>
              <a:latin typeface="Cambria" pitchFamily="18" charset="0"/>
            </a:rPr>
            <a:t>Каштачилик</a:t>
          </a:r>
          <a:endParaRPr lang="ru-RU" dirty="0">
            <a:solidFill>
              <a:srgbClr val="FFC000"/>
            </a:solidFill>
            <a:latin typeface="Cambria" pitchFamily="18" charset="0"/>
          </a:endParaRPr>
        </a:p>
      </dgm:t>
    </dgm:pt>
    <dgm:pt modelId="{E4658DBD-6D2B-4516-9302-0DBCA0FC40B7}" type="parTrans" cxnId="{7305BD31-ECD7-402B-A31E-DC1B38AACCBF}">
      <dgm:prSet/>
      <dgm:spPr/>
      <dgm:t>
        <a:bodyPr/>
        <a:lstStyle/>
        <a:p>
          <a:endParaRPr lang="ru-RU"/>
        </a:p>
      </dgm:t>
    </dgm:pt>
    <dgm:pt modelId="{9586DD63-5084-4C58-8075-0FEFC57143C5}" type="sibTrans" cxnId="{7305BD31-ECD7-402B-A31E-DC1B38AACCBF}">
      <dgm:prSet/>
      <dgm:spPr/>
      <dgm:t>
        <a:bodyPr/>
        <a:lstStyle/>
        <a:p>
          <a:endParaRPr lang="ru-RU"/>
        </a:p>
      </dgm:t>
    </dgm:pt>
    <dgm:pt modelId="{4A5EC07B-6B75-44E4-9AE7-8BD24EC52113}">
      <dgm:prSet phldrT="[Текст]"/>
      <dgm:spPr/>
      <dgm:t>
        <a:bodyPr/>
        <a:lstStyle/>
        <a:p>
          <a:pPr algn="ctr"/>
          <a:r>
            <a:rPr lang="uz-Cyrl-UZ" dirty="0" smtClean="0">
              <a:solidFill>
                <a:srgbClr val="FFC000"/>
              </a:solidFill>
              <a:latin typeface="Cambria" pitchFamily="18" charset="0"/>
            </a:rPr>
            <a:t>Сўзанадўзлик</a:t>
          </a:r>
          <a:endParaRPr lang="ru-RU" dirty="0">
            <a:solidFill>
              <a:srgbClr val="FFC000"/>
            </a:solidFill>
            <a:latin typeface="Cambria" pitchFamily="18" charset="0"/>
          </a:endParaRPr>
        </a:p>
      </dgm:t>
    </dgm:pt>
    <dgm:pt modelId="{5D4D4CA7-8496-4A44-A5DD-335406DA3D44}" type="parTrans" cxnId="{6EF59EFF-A25A-4CD4-9094-8CC30F9B2DDC}">
      <dgm:prSet/>
      <dgm:spPr/>
      <dgm:t>
        <a:bodyPr/>
        <a:lstStyle/>
        <a:p>
          <a:endParaRPr lang="ru-RU"/>
        </a:p>
      </dgm:t>
    </dgm:pt>
    <dgm:pt modelId="{13DE022E-34EE-49EC-9024-97B6CAA69ECD}" type="sibTrans" cxnId="{6EF59EFF-A25A-4CD4-9094-8CC30F9B2DDC}">
      <dgm:prSet/>
      <dgm:spPr/>
      <dgm:t>
        <a:bodyPr/>
        <a:lstStyle/>
        <a:p>
          <a:endParaRPr lang="ru-RU"/>
        </a:p>
      </dgm:t>
    </dgm:pt>
    <dgm:pt modelId="{44900C06-F78C-4B9E-9454-3DAF4535B421}" type="pres">
      <dgm:prSet presAssocID="{E342AA06-2228-461B-B83E-012E18363838}" presName="vert0" presStyleCnt="0">
        <dgm:presLayoutVars>
          <dgm:dir/>
          <dgm:animOne val="branch"/>
          <dgm:animLvl val="lvl"/>
        </dgm:presLayoutVars>
      </dgm:prSet>
      <dgm:spPr/>
      <dgm:t>
        <a:bodyPr/>
        <a:lstStyle/>
        <a:p>
          <a:endParaRPr lang="ru-RU"/>
        </a:p>
      </dgm:t>
    </dgm:pt>
    <dgm:pt modelId="{233D0F25-3488-453C-8E4A-5B6BC252A55C}" type="pres">
      <dgm:prSet presAssocID="{6B0197D8-6E74-4DA5-A2EE-FF641DB3A799}" presName="thickLine" presStyleLbl="alignNode1" presStyleIdx="0" presStyleCnt="7"/>
      <dgm:spPr/>
    </dgm:pt>
    <dgm:pt modelId="{45DF8695-490B-4135-9844-366F81943DCF}" type="pres">
      <dgm:prSet presAssocID="{6B0197D8-6E74-4DA5-A2EE-FF641DB3A799}" presName="horz1" presStyleCnt="0"/>
      <dgm:spPr/>
    </dgm:pt>
    <dgm:pt modelId="{74C9054D-44AD-4A46-A0CA-65A196EE21B9}" type="pres">
      <dgm:prSet presAssocID="{6B0197D8-6E74-4DA5-A2EE-FF641DB3A799}" presName="tx1" presStyleLbl="revTx" presStyleIdx="0" presStyleCnt="7"/>
      <dgm:spPr/>
      <dgm:t>
        <a:bodyPr/>
        <a:lstStyle/>
        <a:p>
          <a:endParaRPr lang="ru-RU"/>
        </a:p>
      </dgm:t>
    </dgm:pt>
    <dgm:pt modelId="{390FFBFA-1F83-4C9F-A127-D7C38CED372D}" type="pres">
      <dgm:prSet presAssocID="{6B0197D8-6E74-4DA5-A2EE-FF641DB3A799}" presName="vert1" presStyleCnt="0"/>
      <dgm:spPr/>
    </dgm:pt>
    <dgm:pt modelId="{423FE70E-D808-4FA8-B3A3-9B59EBA3D01D}" type="pres">
      <dgm:prSet presAssocID="{AB81E6DC-9746-480C-BAB7-5EBD3E9C67FA}" presName="thickLine" presStyleLbl="alignNode1" presStyleIdx="1" presStyleCnt="7"/>
      <dgm:spPr/>
    </dgm:pt>
    <dgm:pt modelId="{DA0EB017-D24F-4693-B9D7-C53A4614B3EC}" type="pres">
      <dgm:prSet presAssocID="{AB81E6DC-9746-480C-BAB7-5EBD3E9C67FA}" presName="horz1" presStyleCnt="0"/>
      <dgm:spPr/>
    </dgm:pt>
    <dgm:pt modelId="{E3B4F947-BB61-4ECD-82F3-C07F79B3804D}" type="pres">
      <dgm:prSet presAssocID="{AB81E6DC-9746-480C-BAB7-5EBD3E9C67FA}" presName="tx1" presStyleLbl="revTx" presStyleIdx="1" presStyleCnt="7"/>
      <dgm:spPr/>
      <dgm:t>
        <a:bodyPr/>
        <a:lstStyle/>
        <a:p>
          <a:endParaRPr lang="ru-RU"/>
        </a:p>
      </dgm:t>
    </dgm:pt>
    <dgm:pt modelId="{29CFCC60-584A-4F16-BC43-9F1B6625855B}" type="pres">
      <dgm:prSet presAssocID="{AB81E6DC-9746-480C-BAB7-5EBD3E9C67FA}" presName="vert1" presStyleCnt="0"/>
      <dgm:spPr/>
    </dgm:pt>
    <dgm:pt modelId="{1094AD91-235C-4F09-9F7A-E8F90BCD2BCD}" type="pres">
      <dgm:prSet presAssocID="{66D9F48A-F9E8-4074-9654-01EB3029F07C}" presName="thickLine" presStyleLbl="alignNode1" presStyleIdx="2" presStyleCnt="7"/>
      <dgm:spPr/>
    </dgm:pt>
    <dgm:pt modelId="{E8CA3797-66A4-4EE7-BA06-7045DDB0F62D}" type="pres">
      <dgm:prSet presAssocID="{66D9F48A-F9E8-4074-9654-01EB3029F07C}" presName="horz1" presStyleCnt="0"/>
      <dgm:spPr/>
    </dgm:pt>
    <dgm:pt modelId="{80B92DFD-398B-42C7-A1F0-7E28085F368B}" type="pres">
      <dgm:prSet presAssocID="{66D9F48A-F9E8-4074-9654-01EB3029F07C}" presName="tx1" presStyleLbl="revTx" presStyleIdx="2" presStyleCnt="7"/>
      <dgm:spPr/>
      <dgm:t>
        <a:bodyPr/>
        <a:lstStyle/>
        <a:p>
          <a:endParaRPr lang="ru-RU"/>
        </a:p>
      </dgm:t>
    </dgm:pt>
    <dgm:pt modelId="{7417FBDB-A48D-4914-BDF6-5D652046183A}" type="pres">
      <dgm:prSet presAssocID="{66D9F48A-F9E8-4074-9654-01EB3029F07C}" presName="vert1" presStyleCnt="0"/>
      <dgm:spPr/>
    </dgm:pt>
    <dgm:pt modelId="{30470526-7BED-4864-B139-45143569C5AF}" type="pres">
      <dgm:prSet presAssocID="{470252F6-6A73-421F-8EC2-9C33A2E04AAB}" presName="thickLine" presStyleLbl="alignNode1" presStyleIdx="3" presStyleCnt="7"/>
      <dgm:spPr/>
    </dgm:pt>
    <dgm:pt modelId="{F472CEFF-E39E-4956-AFA7-B3AAAE3503CD}" type="pres">
      <dgm:prSet presAssocID="{470252F6-6A73-421F-8EC2-9C33A2E04AAB}" presName="horz1" presStyleCnt="0"/>
      <dgm:spPr/>
    </dgm:pt>
    <dgm:pt modelId="{46F10384-4EB1-4C9B-B1C5-E59BBFECA460}" type="pres">
      <dgm:prSet presAssocID="{470252F6-6A73-421F-8EC2-9C33A2E04AAB}" presName="tx1" presStyleLbl="revTx" presStyleIdx="3" presStyleCnt="7"/>
      <dgm:spPr/>
      <dgm:t>
        <a:bodyPr/>
        <a:lstStyle/>
        <a:p>
          <a:endParaRPr lang="ru-RU"/>
        </a:p>
      </dgm:t>
    </dgm:pt>
    <dgm:pt modelId="{CFBB222C-BC22-4CBD-8C80-3DABB2A739E3}" type="pres">
      <dgm:prSet presAssocID="{470252F6-6A73-421F-8EC2-9C33A2E04AAB}" presName="vert1" presStyleCnt="0"/>
      <dgm:spPr/>
    </dgm:pt>
    <dgm:pt modelId="{3ABA472E-9FAA-4175-8C2B-C791277699DB}" type="pres">
      <dgm:prSet presAssocID="{2BA5A060-AD27-4DC3-9E43-1AD907D0F14C}" presName="thickLine" presStyleLbl="alignNode1" presStyleIdx="4" presStyleCnt="7"/>
      <dgm:spPr/>
    </dgm:pt>
    <dgm:pt modelId="{D9461407-0CE4-44D4-96F1-EFC05CBDC0D6}" type="pres">
      <dgm:prSet presAssocID="{2BA5A060-AD27-4DC3-9E43-1AD907D0F14C}" presName="horz1" presStyleCnt="0"/>
      <dgm:spPr/>
    </dgm:pt>
    <dgm:pt modelId="{38BD7B15-570B-455D-8F9D-60576B95F00A}" type="pres">
      <dgm:prSet presAssocID="{2BA5A060-AD27-4DC3-9E43-1AD907D0F14C}" presName="tx1" presStyleLbl="revTx" presStyleIdx="4" presStyleCnt="7"/>
      <dgm:spPr/>
      <dgm:t>
        <a:bodyPr/>
        <a:lstStyle/>
        <a:p>
          <a:endParaRPr lang="ru-RU"/>
        </a:p>
      </dgm:t>
    </dgm:pt>
    <dgm:pt modelId="{11999ECE-CC24-4654-9BB8-9C654EBCE70D}" type="pres">
      <dgm:prSet presAssocID="{2BA5A060-AD27-4DC3-9E43-1AD907D0F14C}" presName="vert1" presStyleCnt="0"/>
      <dgm:spPr/>
    </dgm:pt>
    <dgm:pt modelId="{84492467-3252-4B86-90BA-0439568C972A}" type="pres">
      <dgm:prSet presAssocID="{4A5EC07B-6B75-44E4-9AE7-8BD24EC52113}" presName="thickLine" presStyleLbl="alignNode1" presStyleIdx="5" presStyleCnt="7"/>
      <dgm:spPr/>
    </dgm:pt>
    <dgm:pt modelId="{6BAED11F-5C46-41DB-95C3-C01DFAA72DC4}" type="pres">
      <dgm:prSet presAssocID="{4A5EC07B-6B75-44E4-9AE7-8BD24EC52113}" presName="horz1" presStyleCnt="0"/>
      <dgm:spPr/>
    </dgm:pt>
    <dgm:pt modelId="{927DB261-99B4-4BB1-87D9-613B25FB16D1}" type="pres">
      <dgm:prSet presAssocID="{4A5EC07B-6B75-44E4-9AE7-8BD24EC52113}" presName="tx1" presStyleLbl="revTx" presStyleIdx="5" presStyleCnt="7"/>
      <dgm:spPr/>
      <dgm:t>
        <a:bodyPr/>
        <a:lstStyle/>
        <a:p>
          <a:endParaRPr lang="ru-RU"/>
        </a:p>
      </dgm:t>
    </dgm:pt>
    <dgm:pt modelId="{6CC233E6-5106-470D-BE2A-68CA8DA156C5}" type="pres">
      <dgm:prSet presAssocID="{4A5EC07B-6B75-44E4-9AE7-8BD24EC52113}" presName="vert1" presStyleCnt="0"/>
      <dgm:spPr/>
    </dgm:pt>
    <dgm:pt modelId="{9EEB44CF-5950-4B6E-89AF-B4EDC5036B24}" type="pres">
      <dgm:prSet presAssocID="{EFC95BA4-EEEB-4C49-A4FD-E580FC56CA0E}" presName="thickLine" presStyleLbl="alignNode1" presStyleIdx="6" presStyleCnt="7"/>
      <dgm:spPr/>
    </dgm:pt>
    <dgm:pt modelId="{498F83C4-2819-4718-9F11-5F78EE09262B}" type="pres">
      <dgm:prSet presAssocID="{EFC95BA4-EEEB-4C49-A4FD-E580FC56CA0E}" presName="horz1" presStyleCnt="0"/>
      <dgm:spPr/>
    </dgm:pt>
    <dgm:pt modelId="{05A7B30B-519F-4F8F-BFC1-A7496896D4F6}" type="pres">
      <dgm:prSet presAssocID="{EFC95BA4-EEEB-4C49-A4FD-E580FC56CA0E}" presName="tx1" presStyleLbl="revTx" presStyleIdx="6" presStyleCnt="7"/>
      <dgm:spPr/>
      <dgm:t>
        <a:bodyPr/>
        <a:lstStyle/>
        <a:p>
          <a:endParaRPr lang="ru-RU"/>
        </a:p>
      </dgm:t>
    </dgm:pt>
    <dgm:pt modelId="{DFEA6A36-1163-476A-B398-73040F4BA658}" type="pres">
      <dgm:prSet presAssocID="{EFC95BA4-EEEB-4C49-A4FD-E580FC56CA0E}" presName="vert1" presStyleCnt="0"/>
      <dgm:spPr/>
    </dgm:pt>
  </dgm:ptLst>
  <dgm:cxnLst>
    <dgm:cxn modelId="{816088C8-2D19-4EC7-B8A8-ECDAD0B72080}" type="presOf" srcId="{EFC95BA4-EEEB-4C49-A4FD-E580FC56CA0E}" destId="{05A7B30B-519F-4F8F-BFC1-A7496896D4F6}" srcOrd="0" destOrd="0" presId="urn:microsoft.com/office/officeart/2008/layout/LinedList"/>
    <dgm:cxn modelId="{C0ED4CFE-4B1A-41B0-B79E-3398486B91A6}" srcId="{E342AA06-2228-461B-B83E-012E18363838}" destId="{EFC95BA4-EEEB-4C49-A4FD-E580FC56CA0E}" srcOrd="6" destOrd="0" parTransId="{8C7DD921-06E5-4296-B5CF-5E45049F39E4}" sibTransId="{37C7DD09-54A9-48A5-8447-ECA40762908E}"/>
    <dgm:cxn modelId="{B6CA5B46-47A0-4497-A393-9FF985536CC7}" type="presOf" srcId="{AB81E6DC-9746-480C-BAB7-5EBD3E9C67FA}" destId="{E3B4F947-BB61-4ECD-82F3-C07F79B3804D}" srcOrd="0" destOrd="0" presId="urn:microsoft.com/office/officeart/2008/layout/LinedList"/>
    <dgm:cxn modelId="{8A3ADEBB-1194-494B-907C-69DD895C5CCF}" type="presOf" srcId="{6B0197D8-6E74-4DA5-A2EE-FF641DB3A799}" destId="{74C9054D-44AD-4A46-A0CA-65A196EE21B9}" srcOrd="0" destOrd="0" presId="urn:microsoft.com/office/officeart/2008/layout/LinedList"/>
    <dgm:cxn modelId="{2B8A0BCA-2855-45EB-924A-CABCA2550D3F}" type="presOf" srcId="{470252F6-6A73-421F-8EC2-9C33A2E04AAB}" destId="{46F10384-4EB1-4C9B-B1C5-E59BBFECA460}" srcOrd="0" destOrd="0" presId="urn:microsoft.com/office/officeart/2008/layout/LinedList"/>
    <dgm:cxn modelId="{6EF59EFF-A25A-4CD4-9094-8CC30F9B2DDC}" srcId="{E342AA06-2228-461B-B83E-012E18363838}" destId="{4A5EC07B-6B75-44E4-9AE7-8BD24EC52113}" srcOrd="5" destOrd="0" parTransId="{5D4D4CA7-8496-4A44-A5DD-335406DA3D44}" sibTransId="{13DE022E-34EE-49EC-9024-97B6CAA69ECD}"/>
    <dgm:cxn modelId="{33B130BE-5FBB-48E6-A589-CB98D7307A50}" type="presOf" srcId="{4A5EC07B-6B75-44E4-9AE7-8BD24EC52113}" destId="{927DB261-99B4-4BB1-87D9-613B25FB16D1}" srcOrd="0" destOrd="0" presId="urn:microsoft.com/office/officeart/2008/layout/LinedList"/>
    <dgm:cxn modelId="{80ABA7A6-E3DC-476B-ADC4-3A7EB8085D18}" srcId="{E342AA06-2228-461B-B83E-012E18363838}" destId="{AB81E6DC-9746-480C-BAB7-5EBD3E9C67FA}" srcOrd="1" destOrd="0" parTransId="{BAA873E3-61AE-41BA-B03E-4F485C6EED8D}" sibTransId="{22D35F1F-9309-401E-8640-66B8763D1481}"/>
    <dgm:cxn modelId="{D8015FDF-D258-45C1-B8B1-BCB1B2DDD54A}" srcId="{E342AA06-2228-461B-B83E-012E18363838}" destId="{66D9F48A-F9E8-4074-9654-01EB3029F07C}" srcOrd="2" destOrd="0" parTransId="{FAB13D2C-9C1B-424A-BC60-354EF6ED642D}" sibTransId="{5A67F36C-E50D-4A92-9DF3-94D85063E744}"/>
    <dgm:cxn modelId="{07E030C3-8925-4359-9D38-4E7022DD45BA}" type="presOf" srcId="{2BA5A060-AD27-4DC3-9E43-1AD907D0F14C}" destId="{38BD7B15-570B-455D-8F9D-60576B95F00A}" srcOrd="0" destOrd="0" presId="urn:microsoft.com/office/officeart/2008/layout/LinedList"/>
    <dgm:cxn modelId="{7305BD31-ECD7-402B-A31E-DC1B38AACCBF}" srcId="{E342AA06-2228-461B-B83E-012E18363838}" destId="{2BA5A060-AD27-4DC3-9E43-1AD907D0F14C}" srcOrd="4" destOrd="0" parTransId="{E4658DBD-6D2B-4516-9302-0DBCA0FC40B7}" sibTransId="{9586DD63-5084-4C58-8075-0FEFC57143C5}"/>
    <dgm:cxn modelId="{74FD24FC-9CA2-4ECB-A8C2-6571D74DF162}" srcId="{E342AA06-2228-461B-B83E-012E18363838}" destId="{470252F6-6A73-421F-8EC2-9C33A2E04AAB}" srcOrd="3" destOrd="0" parTransId="{1AF77560-3326-4EF9-8F12-C107377A04D8}" sibTransId="{B03E3E4D-04C9-456E-A9A6-F80E9DE56E7D}"/>
    <dgm:cxn modelId="{71401846-9445-485B-944E-FA83F3ADD5A5}" srcId="{E342AA06-2228-461B-B83E-012E18363838}" destId="{6B0197D8-6E74-4DA5-A2EE-FF641DB3A799}" srcOrd="0" destOrd="0" parTransId="{80809B8F-AD22-4AE8-A15E-19C16A124368}" sibTransId="{353341C0-8530-437B-9BB2-865BFCB0C663}"/>
    <dgm:cxn modelId="{8831C781-6583-4FD8-A280-FEB5CB18C88E}" type="presOf" srcId="{66D9F48A-F9E8-4074-9654-01EB3029F07C}" destId="{80B92DFD-398B-42C7-A1F0-7E28085F368B}" srcOrd="0" destOrd="0" presId="urn:microsoft.com/office/officeart/2008/layout/LinedList"/>
    <dgm:cxn modelId="{50EE0DC6-489D-42A1-AAE9-894502291327}" type="presOf" srcId="{E342AA06-2228-461B-B83E-012E18363838}" destId="{44900C06-F78C-4B9E-9454-3DAF4535B421}" srcOrd="0" destOrd="0" presId="urn:microsoft.com/office/officeart/2008/layout/LinedList"/>
    <dgm:cxn modelId="{2E8ABD80-68D2-4864-B7A0-E55A7657298A}" type="presParOf" srcId="{44900C06-F78C-4B9E-9454-3DAF4535B421}" destId="{233D0F25-3488-453C-8E4A-5B6BC252A55C}" srcOrd="0" destOrd="0" presId="urn:microsoft.com/office/officeart/2008/layout/LinedList"/>
    <dgm:cxn modelId="{03F7EF26-B89C-4901-8266-1C823F59E9F4}" type="presParOf" srcId="{44900C06-F78C-4B9E-9454-3DAF4535B421}" destId="{45DF8695-490B-4135-9844-366F81943DCF}" srcOrd="1" destOrd="0" presId="urn:microsoft.com/office/officeart/2008/layout/LinedList"/>
    <dgm:cxn modelId="{BEF466DE-0BCE-4779-BDCB-404C4D81518C}" type="presParOf" srcId="{45DF8695-490B-4135-9844-366F81943DCF}" destId="{74C9054D-44AD-4A46-A0CA-65A196EE21B9}" srcOrd="0" destOrd="0" presId="urn:microsoft.com/office/officeart/2008/layout/LinedList"/>
    <dgm:cxn modelId="{30CE944D-DCA8-4FB5-8EA2-698731DD3ACC}" type="presParOf" srcId="{45DF8695-490B-4135-9844-366F81943DCF}" destId="{390FFBFA-1F83-4C9F-A127-D7C38CED372D}" srcOrd="1" destOrd="0" presId="urn:microsoft.com/office/officeart/2008/layout/LinedList"/>
    <dgm:cxn modelId="{CB92F0D3-5ACB-4723-B2BC-EDC0C79EE644}" type="presParOf" srcId="{44900C06-F78C-4B9E-9454-3DAF4535B421}" destId="{423FE70E-D808-4FA8-B3A3-9B59EBA3D01D}" srcOrd="2" destOrd="0" presId="urn:microsoft.com/office/officeart/2008/layout/LinedList"/>
    <dgm:cxn modelId="{C8A031CC-CBE8-4F08-9BBF-B1AB44E5D4AE}" type="presParOf" srcId="{44900C06-F78C-4B9E-9454-3DAF4535B421}" destId="{DA0EB017-D24F-4693-B9D7-C53A4614B3EC}" srcOrd="3" destOrd="0" presId="urn:microsoft.com/office/officeart/2008/layout/LinedList"/>
    <dgm:cxn modelId="{EC339DE0-898B-4F76-B86E-3EFE40A73548}" type="presParOf" srcId="{DA0EB017-D24F-4693-B9D7-C53A4614B3EC}" destId="{E3B4F947-BB61-4ECD-82F3-C07F79B3804D}" srcOrd="0" destOrd="0" presId="urn:microsoft.com/office/officeart/2008/layout/LinedList"/>
    <dgm:cxn modelId="{D7C40FBF-ACB1-43BD-9906-465CD2164C0D}" type="presParOf" srcId="{DA0EB017-D24F-4693-B9D7-C53A4614B3EC}" destId="{29CFCC60-584A-4F16-BC43-9F1B6625855B}" srcOrd="1" destOrd="0" presId="urn:microsoft.com/office/officeart/2008/layout/LinedList"/>
    <dgm:cxn modelId="{51298B7E-464F-4DC6-A06A-705628A53E42}" type="presParOf" srcId="{44900C06-F78C-4B9E-9454-3DAF4535B421}" destId="{1094AD91-235C-4F09-9F7A-E8F90BCD2BCD}" srcOrd="4" destOrd="0" presId="urn:microsoft.com/office/officeart/2008/layout/LinedList"/>
    <dgm:cxn modelId="{2A561D2A-D0E3-446A-9E43-BA2F09F3C859}" type="presParOf" srcId="{44900C06-F78C-4B9E-9454-3DAF4535B421}" destId="{E8CA3797-66A4-4EE7-BA06-7045DDB0F62D}" srcOrd="5" destOrd="0" presId="urn:microsoft.com/office/officeart/2008/layout/LinedList"/>
    <dgm:cxn modelId="{FC562523-6D2B-40E5-AF37-7E17E9EDCC96}" type="presParOf" srcId="{E8CA3797-66A4-4EE7-BA06-7045DDB0F62D}" destId="{80B92DFD-398B-42C7-A1F0-7E28085F368B}" srcOrd="0" destOrd="0" presId="urn:microsoft.com/office/officeart/2008/layout/LinedList"/>
    <dgm:cxn modelId="{E075BB8B-3323-4AF3-A133-B2B5850D35A8}" type="presParOf" srcId="{E8CA3797-66A4-4EE7-BA06-7045DDB0F62D}" destId="{7417FBDB-A48D-4914-BDF6-5D652046183A}" srcOrd="1" destOrd="0" presId="urn:microsoft.com/office/officeart/2008/layout/LinedList"/>
    <dgm:cxn modelId="{CA7F596C-3976-4BF0-9FBD-65491A21EA9F}" type="presParOf" srcId="{44900C06-F78C-4B9E-9454-3DAF4535B421}" destId="{30470526-7BED-4864-B139-45143569C5AF}" srcOrd="6" destOrd="0" presId="urn:microsoft.com/office/officeart/2008/layout/LinedList"/>
    <dgm:cxn modelId="{BA01DD9B-1F50-49A8-8C8F-C3D0C1D457EB}" type="presParOf" srcId="{44900C06-F78C-4B9E-9454-3DAF4535B421}" destId="{F472CEFF-E39E-4956-AFA7-B3AAAE3503CD}" srcOrd="7" destOrd="0" presId="urn:microsoft.com/office/officeart/2008/layout/LinedList"/>
    <dgm:cxn modelId="{C3917766-0909-443C-9219-0EDD3CD71BA6}" type="presParOf" srcId="{F472CEFF-E39E-4956-AFA7-B3AAAE3503CD}" destId="{46F10384-4EB1-4C9B-B1C5-E59BBFECA460}" srcOrd="0" destOrd="0" presId="urn:microsoft.com/office/officeart/2008/layout/LinedList"/>
    <dgm:cxn modelId="{C355A7B9-2599-419F-8B67-B312C85BB08B}" type="presParOf" srcId="{F472CEFF-E39E-4956-AFA7-B3AAAE3503CD}" destId="{CFBB222C-BC22-4CBD-8C80-3DABB2A739E3}" srcOrd="1" destOrd="0" presId="urn:microsoft.com/office/officeart/2008/layout/LinedList"/>
    <dgm:cxn modelId="{3805C4B4-01B5-4B11-AA26-82FF7F7B5480}" type="presParOf" srcId="{44900C06-F78C-4B9E-9454-3DAF4535B421}" destId="{3ABA472E-9FAA-4175-8C2B-C791277699DB}" srcOrd="8" destOrd="0" presId="urn:microsoft.com/office/officeart/2008/layout/LinedList"/>
    <dgm:cxn modelId="{61FE7721-B203-4268-B77A-78EB3C31F47D}" type="presParOf" srcId="{44900C06-F78C-4B9E-9454-3DAF4535B421}" destId="{D9461407-0CE4-44D4-96F1-EFC05CBDC0D6}" srcOrd="9" destOrd="0" presId="urn:microsoft.com/office/officeart/2008/layout/LinedList"/>
    <dgm:cxn modelId="{5103DA4A-ED0B-40EE-8290-B1D2D3056EB1}" type="presParOf" srcId="{D9461407-0CE4-44D4-96F1-EFC05CBDC0D6}" destId="{38BD7B15-570B-455D-8F9D-60576B95F00A}" srcOrd="0" destOrd="0" presId="urn:microsoft.com/office/officeart/2008/layout/LinedList"/>
    <dgm:cxn modelId="{AE0A2536-43E6-41B0-B183-9EEBFB676830}" type="presParOf" srcId="{D9461407-0CE4-44D4-96F1-EFC05CBDC0D6}" destId="{11999ECE-CC24-4654-9BB8-9C654EBCE70D}" srcOrd="1" destOrd="0" presId="urn:microsoft.com/office/officeart/2008/layout/LinedList"/>
    <dgm:cxn modelId="{FD842683-4623-4468-A0E1-4B9CC4ACC738}" type="presParOf" srcId="{44900C06-F78C-4B9E-9454-3DAF4535B421}" destId="{84492467-3252-4B86-90BA-0439568C972A}" srcOrd="10" destOrd="0" presId="urn:microsoft.com/office/officeart/2008/layout/LinedList"/>
    <dgm:cxn modelId="{FE1F2051-D7CE-4107-B099-FC0D8F39E3F7}" type="presParOf" srcId="{44900C06-F78C-4B9E-9454-3DAF4535B421}" destId="{6BAED11F-5C46-41DB-95C3-C01DFAA72DC4}" srcOrd="11" destOrd="0" presId="urn:microsoft.com/office/officeart/2008/layout/LinedList"/>
    <dgm:cxn modelId="{741BB552-BF26-4E30-B1E1-DF8340ABC4C4}" type="presParOf" srcId="{6BAED11F-5C46-41DB-95C3-C01DFAA72DC4}" destId="{927DB261-99B4-4BB1-87D9-613B25FB16D1}" srcOrd="0" destOrd="0" presId="urn:microsoft.com/office/officeart/2008/layout/LinedList"/>
    <dgm:cxn modelId="{FD7FBE9C-B083-4E69-92A9-824954183658}" type="presParOf" srcId="{6BAED11F-5C46-41DB-95C3-C01DFAA72DC4}" destId="{6CC233E6-5106-470D-BE2A-68CA8DA156C5}" srcOrd="1" destOrd="0" presId="urn:microsoft.com/office/officeart/2008/layout/LinedList"/>
    <dgm:cxn modelId="{9F2097C9-761F-4638-974C-171175B54526}" type="presParOf" srcId="{44900C06-F78C-4B9E-9454-3DAF4535B421}" destId="{9EEB44CF-5950-4B6E-89AF-B4EDC5036B24}" srcOrd="12" destOrd="0" presId="urn:microsoft.com/office/officeart/2008/layout/LinedList"/>
    <dgm:cxn modelId="{D73F9C18-7515-41AC-82F0-169976E8EE2C}" type="presParOf" srcId="{44900C06-F78C-4B9E-9454-3DAF4535B421}" destId="{498F83C4-2819-4718-9F11-5F78EE09262B}" srcOrd="13" destOrd="0" presId="urn:microsoft.com/office/officeart/2008/layout/LinedList"/>
    <dgm:cxn modelId="{9174235B-6047-4624-9B37-02D70CC7BADB}" type="presParOf" srcId="{498F83C4-2819-4718-9F11-5F78EE09262B}" destId="{05A7B30B-519F-4F8F-BFC1-A7496896D4F6}" srcOrd="0" destOrd="0" presId="urn:microsoft.com/office/officeart/2008/layout/LinedList"/>
    <dgm:cxn modelId="{DBA880BA-E73A-4380-ACD7-D311CD6871DF}" type="presParOf" srcId="{498F83C4-2819-4718-9F11-5F78EE09262B}" destId="{DFEA6A36-1163-476A-B398-73040F4BA65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5514DE-F705-47CB-BD06-6D4350DE25B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ru-RU"/>
        </a:p>
      </dgm:t>
    </dgm:pt>
    <dgm:pt modelId="{10E0E5E5-D2DE-4509-B813-8E4FFDB63A9B}">
      <dgm:prSet phldrT="[Текст]"/>
      <dgm:spPr/>
      <dgm:t>
        <a:bodyPr/>
        <a:lstStyle/>
        <a:p>
          <a:r>
            <a:rPr lang="uz-Cyrl-UZ" dirty="0" smtClean="0"/>
            <a:t>Аллалар</a:t>
          </a:r>
          <a:endParaRPr lang="ru-RU" dirty="0"/>
        </a:p>
      </dgm:t>
    </dgm:pt>
    <dgm:pt modelId="{D48D940F-71F9-497D-876B-9C951F1D4B4B}" type="parTrans" cxnId="{F6178D0F-B659-4D04-8E72-7D8E7A025253}">
      <dgm:prSet/>
      <dgm:spPr/>
      <dgm:t>
        <a:bodyPr/>
        <a:lstStyle/>
        <a:p>
          <a:endParaRPr lang="ru-RU"/>
        </a:p>
      </dgm:t>
    </dgm:pt>
    <dgm:pt modelId="{03DBD5E2-6646-4892-B574-2F13A114A165}" type="sibTrans" cxnId="{F6178D0F-B659-4D04-8E72-7D8E7A025253}">
      <dgm:prSet/>
      <dgm:spPr/>
      <dgm:t>
        <a:bodyPr/>
        <a:lstStyle/>
        <a:p>
          <a:endParaRPr lang="ru-RU"/>
        </a:p>
      </dgm:t>
    </dgm:pt>
    <dgm:pt modelId="{51C490DD-6127-4672-9CBA-A686288AAAC0}">
      <dgm:prSet phldrT="[Текст]"/>
      <dgm:spPr/>
      <dgm:t>
        <a:bodyPr/>
        <a:lstStyle/>
        <a:p>
          <a:r>
            <a:rPr lang="uz-Cyrl-UZ" dirty="0" smtClean="0"/>
            <a:t>Меҳнат қўшиқлари</a:t>
          </a:r>
          <a:endParaRPr lang="ru-RU" dirty="0"/>
        </a:p>
      </dgm:t>
    </dgm:pt>
    <dgm:pt modelId="{1B850F7A-19AD-486D-8384-8DBB710065D3}" type="parTrans" cxnId="{12BA87DD-F2E3-46B5-B2F9-476D2ECD931D}">
      <dgm:prSet/>
      <dgm:spPr/>
      <dgm:t>
        <a:bodyPr/>
        <a:lstStyle/>
        <a:p>
          <a:endParaRPr lang="ru-RU"/>
        </a:p>
      </dgm:t>
    </dgm:pt>
    <dgm:pt modelId="{38CAF243-54A4-4CFD-A8D4-906B61AAF947}" type="sibTrans" cxnId="{12BA87DD-F2E3-46B5-B2F9-476D2ECD931D}">
      <dgm:prSet/>
      <dgm:spPr/>
      <dgm:t>
        <a:bodyPr/>
        <a:lstStyle/>
        <a:p>
          <a:endParaRPr lang="ru-RU"/>
        </a:p>
      </dgm:t>
    </dgm:pt>
    <dgm:pt modelId="{D04CB000-5A18-4240-BB17-DB9EB8D0923C}">
      <dgm:prSet phldrT="[Текст]"/>
      <dgm:spPr/>
      <dgm:t>
        <a:bodyPr/>
        <a:lstStyle/>
        <a:p>
          <a:r>
            <a:rPr lang="uz-Cyrl-UZ" dirty="0" smtClean="0"/>
            <a:t>Мақоллар, маталлар, латифалар, эртаклар.</a:t>
          </a:r>
          <a:endParaRPr lang="ru-RU" dirty="0"/>
        </a:p>
      </dgm:t>
    </dgm:pt>
    <dgm:pt modelId="{162D9483-506D-411C-AAE5-86F0EECD8015}" type="parTrans" cxnId="{55D0BAF2-C1A8-4748-9378-3E909A6936E7}">
      <dgm:prSet/>
      <dgm:spPr/>
      <dgm:t>
        <a:bodyPr/>
        <a:lstStyle/>
        <a:p>
          <a:endParaRPr lang="ru-RU"/>
        </a:p>
      </dgm:t>
    </dgm:pt>
    <dgm:pt modelId="{AD6F1CDC-0450-4A50-AF2B-6E10213AF94D}" type="sibTrans" cxnId="{55D0BAF2-C1A8-4748-9378-3E909A6936E7}">
      <dgm:prSet/>
      <dgm:spPr/>
      <dgm:t>
        <a:bodyPr/>
        <a:lstStyle/>
        <a:p>
          <a:endParaRPr lang="ru-RU"/>
        </a:p>
      </dgm:t>
    </dgm:pt>
    <dgm:pt modelId="{71F6D6D9-321A-47D2-9973-7792AA821698}">
      <dgm:prSet phldrT="[Текст]"/>
      <dgm:spPr/>
      <dgm:t>
        <a:bodyPr/>
        <a:lstStyle/>
        <a:p>
          <a:r>
            <a:rPr lang="uz-Cyrl-UZ" dirty="0" smtClean="0"/>
            <a:t>Топишмоқ ва тез айтишлар.</a:t>
          </a:r>
          <a:endParaRPr lang="ru-RU" dirty="0"/>
        </a:p>
      </dgm:t>
    </dgm:pt>
    <dgm:pt modelId="{E8419A38-C836-4705-A9DA-D67BADC98AE3}" type="parTrans" cxnId="{FBAB3A14-52AF-4649-BE51-6846594CF104}">
      <dgm:prSet/>
      <dgm:spPr/>
      <dgm:t>
        <a:bodyPr/>
        <a:lstStyle/>
        <a:p>
          <a:endParaRPr lang="ru-RU"/>
        </a:p>
      </dgm:t>
    </dgm:pt>
    <dgm:pt modelId="{A19EA70D-EA8B-4D75-BBF4-37163285D791}" type="sibTrans" cxnId="{FBAB3A14-52AF-4649-BE51-6846594CF104}">
      <dgm:prSet/>
      <dgm:spPr/>
      <dgm:t>
        <a:bodyPr/>
        <a:lstStyle/>
        <a:p>
          <a:endParaRPr lang="ru-RU"/>
        </a:p>
      </dgm:t>
    </dgm:pt>
    <dgm:pt modelId="{209CCE3D-723E-446E-AC3D-A81F1A9264A5}">
      <dgm:prSet phldrT="[Текст]"/>
      <dgm:spPr/>
      <dgm:t>
        <a:bodyPr/>
        <a:lstStyle/>
        <a:p>
          <a:r>
            <a:rPr lang="uz-Cyrl-UZ" dirty="0" smtClean="0"/>
            <a:t>Тўй-ҳашам қўшиқлари</a:t>
          </a:r>
          <a:endParaRPr lang="ru-RU" dirty="0"/>
        </a:p>
      </dgm:t>
    </dgm:pt>
    <dgm:pt modelId="{DE13CFF7-8910-4CE8-859F-B4A0C1E27B4D}" type="parTrans" cxnId="{B021A62B-4DD0-4983-901E-6991A3740C3B}">
      <dgm:prSet/>
      <dgm:spPr/>
      <dgm:t>
        <a:bodyPr/>
        <a:lstStyle/>
        <a:p>
          <a:endParaRPr lang="ru-RU"/>
        </a:p>
      </dgm:t>
    </dgm:pt>
    <dgm:pt modelId="{EB8B96DD-E121-4980-B0BB-C9B00D23061F}" type="sibTrans" cxnId="{B021A62B-4DD0-4983-901E-6991A3740C3B}">
      <dgm:prSet/>
      <dgm:spPr/>
      <dgm:t>
        <a:bodyPr/>
        <a:lstStyle/>
        <a:p>
          <a:endParaRPr lang="ru-RU"/>
        </a:p>
      </dgm:t>
    </dgm:pt>
    <dgm:pt modelId="{EAEDBA7E-F4B7-48C3-B53C-B93B8F80C142}">
      <dgm:prSet phldrT="[Текст]"/>
      <dgm:spPr/>
      <dgm:t>
        <a:bodyPr/>
        <a:lstStyle/>
        <a:p>
          <a:r>
            <a:rPr lang="uz-Cyrl-UZ" dirty="0" smtClean="0"/>
            <a:t>Маросим қўшиқлари</a:t>
          </a:r>
          <a:endParaRPr lang="ru-RU" dirty="0"/>
        </a:p>
      </dgm:t>
    </dgm:pt>
    <dgm:pt modelId="{969A33FB-9FE5-4672-B0E1-6425EE5656CD}" type="parTrans" cxnId="{DB64E8F7-D5D6-4D8A-9557-E975857493CD}">
      <dgm:prSet/>
      <dgm:spPr/>
      <dgm:t>
        <a:bodyPr/>
        <a:lstStyle/>
        <a:p>
          <a:endParaRPr lang="ru-RU"/>
        </a:p>
      </dgm:t>
    </dgm:pt>
    <dgm:pt modelId="{7F149D09-15EE-4694-8880-ECFE457EF360}" type="sibTrans" cxnId="{DB64E8F7-D5D6-4D8A-9557-E975857493CD}">
      <dgm:prSet/>
      <dgm:spPr/>
      <dgm:t>
        <a:bodyPr/>
        <a:lstStyle/>
        <a:p>
          <a:endParaRPr lang="ru-RU"/>
        </a:p>
      </dgm:t>
    </dgm:pt>
    <dgm:pt modelId="{82EA4674-231D-4C1C-A773-C32C4084157C}">
      <dgm:prSet phldrT="[Текст]"/>
      <dgm:spPr/>
      <dgm:t>
        <a:bodyPr/>
        <a:lstStyle/>
        <a:p>
          <a:r>
            <a:rPr lang="uz-Cyrl-UZ" dirty="0" smtClean="0"/>
            <a:t>Достонлар ва бахшичилик</a:t>
          </a:r>
          <a:endParaRPr lang="ru-RU" dirty="0"/>
        </a:p>
      </dgm:t>
    </dgm:pt>
    <dgm:pt modelId="{9BD28B4E-813F-43EC-B0BF-AB8732A8F1C9}" type="parTrans" cxnId="{EE5F2EE1-671E-42C1-8CCB-F62DDB95F122}">
      <dgm:prSet/>
      <dgm:spPr/>
      <dgm:t>
        <a:bodyPr/>
        <a:lstStyle/>
        <a:p>
          <a:endParaRPr lang="ru-RU"/>
        </a:p>
      </dgm:t>
    </dgm:pt>
    <dgm:pt modelId="{872B40D1-24D1-4844-AB15-34BD6451D458}" type="sibTrans" cxnId="{EE5F2EE1-671E-42C1-8CCB-F62DDB95F122}">
      <dgm:prSet/>
      <dgm:spPr/>
      <dgm:t>
        <a:bodyPr/>
        <a:lstStyle/>
        <a:p>
          <a:endParaRPr lang="ru-RU"/>
        </a:p>
      </dgm:t>
    </dgm:pt>
    <dgm:pt modelId="{2472DB81-894C-450E-8EE4-FA71C076F837}" type="pres">
      <dgm:prSet presAssocID="{9D5514DE-F705-47CB-BD06-6D4350DE25B2}" presName="diagram" presStyleCnt="0">
        <dgm:presLayoutVars>
          <dgm:dir/>
          <dgm:resizeHandles val="exact"/>
        </dgm:presLayoutVars>
      </dgm:prSet>
      <dgm:spPr/>
      <dgm:t>
        <a:bodyPr/>
        <a:lstStyle/>
        <a:p>
          <a:endParaRPr lang="ru-RU"/>
        </a:p>
      </dgm:t>
    </dgm:pt>
    <dgm:pt modelId="{F8EB09C0-BEC7-4AD4-8F83-7B46115057F4}" type="pres">
      <dgm:prSet presAssocID="{10E0E5E5-D2DE-4509-B813-8E4FFDB63A9B}" presName="node" presStyleLbl="node1" presStyleIdx="0" presStyleCnt="7">
        <dgm:presLayoutVars>
          <dgm:bulletEnabled val="1"/>
        </dgm:presLayoutVars>
      </dgm:prSet>
      <dgm:spPr/>
      <dgm:t>
        <a:bodyPr/>
        <a:lstStyle/>
        <a:p>
          <a:endParaRPr lang="ru-RU"/>
        </a:p>
      </dgm:t>
    </dgm:pt>
    <dgm:pt modelId="{CA4DA95B-F005-4EFF-B05A-2DFA409E9520}" type="pres">
      <dgm:prSet presAssocID="{03DBD5E2-6646-4892-B574-2F13A114A165}" presName="sibTrans" presStyleCnt="0"/>
      <dgm:spPr/>
    </dgm:pt>
    <dgm:pt modelId="{4DC0C69B-68B3-4D40-9E59-E9F94AC76826}" type="pres">
      <dgm:prSet presAssocID="{51C490DD-6127-4672-9CBA-A686288AAAC0}" presName="node" presStyleLbl="node1" presStyleIdx="1" presStyleCnt="7">
        <dgm:presLayoutVars>
          <dgm:bulletEnabled val="1"/>
        </dgm:presLayoutVars>
      </dgm:prSet>
      <dgm:spPr/>
      <dgm:t>
        <a:bodyPr/>
        <a:lstStyle/>
        <a:p>
          <a:endParaRPr lang="ru-RU"/>
        </a:p>
      </dgm:t>
    </dgm:pt>
    <dgm:pt modelId="{A2603B49-A4B4-45A8-8621-1D1209C19926}" type="pres">
      <dgm:prSet presAssocID="{38CAF243-54A4-4CFD-A8D4-906B61AAF947}" presName="sibTrans" presStyleCnt="0"/>
      <dgm:spPr/>
    </dgm:pt>
    <dgm:pt modelId="{2C9224F1-3657-4C26-81B2-519B2A2D948E}" type="pres">
      <dgm:prSet presAssocID="{D04CB000-5A18-4240-BB17-DB9EB8D0923C}" presName="node" presStyleLbl="node1" presStyleIdx="2" presStyleCnt="7">
        <dgm:presLayoutVars>
          <dgm:bulletEnabled val="1"/>
        </dgm:presLayoutVars>
      </dgm:prSet>
      <dgm:spPr/>
      <dgm:t>
        <a:bodyPr/>
        <a:lstStyle/>
        <a:p>
          <a:endParaRPr lang="ru-RU"/>
        </a:p>
      </dgm:t>
    </dgm:pt>
    <dgm:pt modelId="{5A198710-B3B8-49E7-AED6-19B340794D55}" type="pres">
      <dgm:prSet presAssocID="{AD6F1CDC-0450-4A50-AF2B-6E10213AF94D}" presName="sibTrans" presStyleCnt="0"/>
      <dgm:spPr/>
    </dgm:pt>
    <dgm:pt modelId="{05ECD274-F189-4AE8-810B-45A2BE5401AE}" type="pres">
      <dgm:prSet presAssocID="{71F6D6D9-321A-47D2-9973-7792AA821698}" presName="node" presStyleLbl="node1" presStyleIdx="3" presStyleCnt="7">
        <dgm:presLayoutVars>
          <dgm:bulletEnabled val="1"/>
        </dgm:presLayoutVars>
      </dgm:prSet>
      <dgm:spPr/>
      <dgm:t>
        <a:bodyPr/>
        <a:lstStyle/>
        <a:p>
          <a:endParaRPr lang="ru-RU"/>
        </a:p>
      </dgm:t>
    </dgm:pt>
    <dgm:pt modelId="{58677A4E-E359-4BF8-926A-42F39438D570}" type="pres">
      <dgm:prSet presAssocID="{A19EA70D-EA8B-4D75-BBF4-37163285D791}" presName="sibTrans" presStyleCnt="0"/>
      <dgm:spPr/>
    </dgm:pt>
    <dgm:pt modelId="{EA599A02-8E5E-4C3B-895E-CF12D809393D}" type="pres">
      <dgm:prSet presAssocID="{209CCE3D-723E-446E-AC3D-A81F1A9264A5}" presName="node" presStyleLbl="node1" presStyleIdx="4" presStyleCnt="7">
        <dgm:presLayoutVars>
          <dgm:bulletEnabled val="1"/>
        </dgm:presLayoutVars>
      </dgm:prSet>
      <dgm:spPr/>
      <dgm:t>
        <a:bodyPr/>
        <a:lstStyle/>
        <a:p>
          <a:endParaRPr lang="ru-RU"/>
        </a:p>
      </dgm:t>
    </dgm:pt>
    <dgm:pt modelId="{9D1EEBE6-1238-408A-A27B-1A0AFEA4B7A4}" type="pres">
      <dgm:prSet presAssocID="{EB8B96DD-E121-4980-B0BB-C9B00D23061F}" presName="sibTrans" presStyleCnt="0"/>
      <dgm:spPr/>
    </dgm:pt>
    <dgm:pt modelId="{0D3ED3F4-4A02-449B-A185-FD0DC25E4089}" type="pres">
      <dgm:prSet presAssocID="{EAEDBA7E-F4B7-48C3-B53C-B93B8F80C142}" presName="node" presStyleLbl="node1" presStyleIdx="5" presStyleCnt="7">
        <dgm:presLayoutVars>
          <dgm:bulletEnabled val="1"/>
        </dgm:presLayoutVars>
      </dgm:prSet>
      <dgm:spPr/>
      <dgm:t>
        <a:bodyPr/>
        <a:lstStyle/>
        <a:p>
          <a:endParaRPr lang="ru-RU"/>
        </a:p>
      </dgm:t>
    </dgm:pt>
    <dgm:pt modelId="{A7C9E0E0-074B-4ABF-B696-9A48A80A935B}" type="pres">
      <dgm:prSet presAssocID="{7F149D09-15EE-4694-8880-ECFE457EF360}" presName="sibTrans" presStyleCnt="0"/>
      <dgm:spPr/>
    </dgm:pt>
    <dgm:pt modelId="{4A237791-3D53-4A8B-93C2-125B3AEECF2D}" type="pres">
      <dgm:prSet presAssocID="{82EA4674-231D-4C1C-A773-C32C4084157C}" presName="node" presStyleLbl="node1" presStyleIdx="6" presStyleCnt="7">
        <dgm:presLayoutVars>
          <dgm:bulletEnabled val="1"/>
        </dgm:presLayoutVars>
      </dgm:prSet>
      <dgm:spPr/>
      <dgm:t>
        <a:bodyPr/>
        <a:lstStyle/>
        <a:p>
          <a:endParaRPr lang="ru-RU"/>
        </a:p>
      </dgm:t>
    </dgm:pt>
  </dgm:ptLst>
  <dgm:cxnLst>
    <dgm:cxn modelId="{34B847FC-76F4-4C2D-A821-0C69548594AB}" type="presOf" srcId="{10E0E5E5-D2DE-4509-B813-8E4FFDB63A9B}" destId="{F8EB09C0-BEC7-4AD4-8F83-7B46115057F4}" srcOrd="0" destOrd="0" presId="urn:microsoft.com/office/officeart/2005/8/layout/default"/>
    <dgm:cxn modelId="{50BC60FF-0427-433D-8747-E7956133BC27}" type="presOf" srcId="{9D5514DE-F705-47CB-BD06-6D4350DE25B2}" destId="{2472DB81-894C-450E-8EE4-FA71C076F837}" srcOrd="0" destOrd="0" presId="urn:microsoft.com/office/officeart/2005/8/layout/default"/>
    <dgm:cxn modelId="{47F21AAD-6200-4AC2-A33A-356A4BF10850}" type="presOf" srcId="{D04CB000-5A18-4240-BB17-DB9EB8D0923C}" destId="{2C9224F1-3657-4C26-81B2-519B2A2D948E}" srcOrd="0" destOrd="0" presId="urn:microsoft.com/office/officeart/2005/8/layout/default"/>
    <dgm:cxn modelId="{F6178D0F-B659-4D04-8E72-7D8E7A025253}" srcId="{9D5514DE-F705-47CB-BD06-6D4350DE25B2}" destId="{10E0E5E5-D2DE-4509-B813-8E4FFDB63A9B}" srcOrd="0" destOrd="0" parTransId="{D48D940F-71F9-497D-876B-9C951F1D4B4B}" sibTransId="{03DBD5E2-6646-4892-B574-2F13A114A165}"/>
    <dgm:cxn modelId="{22511223-53D4-4E23-8DED-F034C59B29EB}" type="presOf" srcId="{82EA4674-231D-4C1C-A773-C32C4084157C}" destId="{4A237791-3D53-4A8B-93C2-125B3AEECF2D}" srcOrd="0" destOrd="0" presId="urn:microsoft.com/office/officeart/2005/8/layout/default"/>
    <dgm:cxn modelId="{55D0BAF2-C1A8-4748-9378-3E909A6936E7}" srcId="{9D5514DE-F705-47CB-BD06-6D4350DE25B2}" destId="{D04CB000-5A18-4240-BB17-DB9EB8D0923C}" srcOrd="2" destOrd="0" parTransId="{162D9483-506D-411C-AAE5-86F0EECD8015}" sibTransId="{AD6F1CDC-0450-4A50-AF2B-6E10213AF94D}"/>
    <dgm:cxn modelId="{DB64E8F7-D5D6-4D8A-9557-E975857493CD}" srcId="{9D5514DE-F705-47CB-BD06-6D4350DE25B2}" destId="{EAEDBA7E-F4B7-48C3-B53C-B93B8F80C142}" srcOrd="5" destOrd="0" parTransId="{969A33FB-9FE5-4672-B0E1-6425EE5656CD}" sibTransId="{7F149D09-15EE-4694-8880-ECFE457EF360}"/>
    <dgm:cxn modelId="{B021A62B-4DD0-4983-901E-6991A3740C3B}" srcId="{9D5514DE-F705-47CB-BD06-6D4350DE25B2}" destId="{209CCE3D-723E-446E-AC3D-A81F1A9264A5}" srcOrd="4" destOrd="0" parTransId="{DE13CFF7-8910-4CE8-859F-B4A0C1E27B4D}" sibTransId="{EB8B96DD-E121-4980-B0BB-C9B00D23061F}"/>
    <dgm:cxn modelId="{96A1C8FC-B87D-4C2C-BBD8-E69E245237F1}" type="presOf" srcId="{71F6D6D9-321A-47D2-9973-7792AA821698}" destId="{05ECD274-F189-4AE8-810B-45A2BE5401AE}" srcOrd="0" destOrd="0" presId="urn:microsoft.com/office/officeart/2005/8/layout/default"/>
    <dgm:cxn modelId="{C5817B00-3828-4CA1-8322-3BA735CAB84D}" type="presOf" srcId="{209CCE3D-723E-446E-AC3D-A81F1A9264A5}" destId="{EA599A02-8E5E-4C3B-895E-CF12D809393D}" srcOrd="0" destOrd="0" presId="urn:microsoft.com/office/officeart/2005/8/layout/default"/>
    <dgm:cxn modelId="{EE5F2EE1-671E-42C1-8CCB-F62DDB95F122}" srcId="{9D5514DE-F705-47CB-BD06-6D4350DE25B2}" destId="{82EA4674-231D-4C1C-A773-C32C4084157C}" srcOrd="6" destOrd="0" parTransId="{9BD28B4E-813F-43EC-B0BF-AB8732A8F1C9}" sibTransId="{872B40D1-24D1-4844-AB15-34BD6451D458}"/>
    <dgm:cxn modelId="{12BA87DD-F2E3-46B5-B2F9-476D2ECD931D}" srcId="{9D5514DE-F705-47CB-BD06-6D4350DE25B2}" destId="{51C490DD-6127-4672-9CBA-A686288AAAC0}" srcOrd="1" destOrd="0" parTransId="{1B850F7A-19AD-486D-8384-8DBB710065D3}" sibTransId="{38CAF243-54A4-4CFD-A8D4-906B61AAF947}"/>
    <dgm:cxn modelId="{DB4B8B84-B51E-4991-980B-1DD068E2B39B}" type="presOf" srcId="{EAEDBA7E-F4B7-48C3-B53C-B93B8F80C142}" destId="{0D3ED3F4-4A02-449B-A185-FD0DC25E4089}" srcOrd="0" destOrd="0" presId="urn:microsoft.com/office/officeart/2005/8/layout/default"/>
    <dgm:cxn modelId="{FBAB3A14-52AF-4649-BE51-6846594CF104}" srcId="{9D5514DE-F705-47CB-BD06-6D4350DE25B2}" destId="{71F6D6D9-321A-47D2-9973-7792AA821698}" srcOrd="3" destOrd="0" parTransId="{E8419A38-C836-4705-A9DA-D67BADC98AE3}" sibTransId="{A19EA70D-EA8B-4D75-BBF4-37163285D791}"/>
    <dgm:cxn modelId="{948ADB7B-B291-456A-AFA0-F00010246E30}" type="presOf" srcId="{51C490DD-6127-4672-9CBA-A686288AAAC0}" destId="{4DC0C69B-68B3-4D40-9E59-E9F94AC76826}" srcOrd="0" destOrd="0" presId="urn:microsoft.com/office/officeart/2005/8/layout/default"/>
    <dgm:cxn modelId="{D4B73F6C-A97B-4E78-BBD8-650238E86D66}" type="presParOf" srcId="{2472DB81-894C-450E-8EE4-FA71C076F837}" destId="{F8EB09C0-BEC7-4AD4-8F83-7B46115057F4}" srcOrd="0" destOrd="0" presId="urn:microsoft.com/office/officeart/2005/8/layout/default"/>
    <dgm:cxn modelId="{30F7AC91-3126-4CCF-8626-C9E2758AA79B}" type="presParOf" srcId="{2472DB81-894C-450E-8EE4-FA71C076F837}" destId="{CA4DA95B-F005-4EFF-B05A-2DFA409E9520}" srcOrd="1" destOrd="0" presId="urn:microsoft.com/office/officeart/2005/8/layout/default"/>
    <dgm:cxn modelId="{10A7FBBD-6E32-4A90-943D-8D2E49AAF241}" type="presParOf" srcId="{2472DB81-894C-450E-8EE4-FA71C076F837}" destId="{4DC0C69B-68B3-4D40-9E59-E9F94AC76826}" srcOrd="2" destOrd="0" presId="urn:microsoft.com/office/officeart/2005/8/layout/default"/>
    <dgm:cxn modelId="{1BFDD2C1-8A6C-4756-A6E4-0EFE15232F69}" type="presParOf" srcId="{2472DB81-894C-450E-8EE4-FA71C076F837}" destId="{A2603B49-A4B4-45A8-8621-1D1209C19926}" srcOrd="3" destOrd="0" presId="urn:microsoft.com/office/officeart/2005/8/layout/default"/>
    <dgm:cxn modelId="{DF5CD6C2-D3D5-4493-A109-FBEDD3152D4A}" type="presParOf" srcId="{2472DB81-894C-450E-8EE4-FA71C076F837}" destId="{2C9224F1-3657-4C26-81B2-519B2A2D948E}" srcOrd="4" destOrd="0" presId="urn:microsoft.com/office/officeart/2005/8/layout/default"/>
    <dgm:cxn modelId="{FB583EFC-B7D5-4642-ACEF-93F0ED04BC16}" type="presParOf" srcId="{2472DB81-894C-450E-8EE4-FA71C076F837}" destId="{5A198710-B3B8-49E7-AED6-19B340794D55}" srcOrd="5" destOrd="0" presId="urn:microsoft.com/office/officeart/2005/8/layout/default"/>
    <dgm:cxn modelId="{EBB52E00-0792-47F1-8C38-E0AA5184D064}" type="presParOf" srcId="{2472DB81-894C-450E-8EE4-FA71C076F837}" destId="{05ECD274-F189-4AE8-810B-45A2BE5401AE}" srcOrd="6" destOrd="0" presId="urn:microsoft.com/office/officeart/2005/8/layout/default"/>
    <dgm:cxn modelId="{C4CAB1FE-B636-423F-8394-66B5C14BF1AA}" type="presParOf" srcId="{2472DB81-894C-450E-8EE4-FA71C076F837}" destId="{58677A4E-E359-4BF8-926A-42F39438D570}" srcOrd="7" destOrd="0" presId="urn:microsoft.com/office/officeart/2005/8/layout/default"/>
    <dgm:cxn modelId="{5C5C7DBE-3610-410C-8C2E-FA7017DAE9EE}" type="presParOf" srcId="{2472DB81-894C-450E-8EE4-FA71C076F837}" destId="{EA599A02-8E5E-4C3B-895E-CF12D809393D}" srcOrd="8" destOrd="0" presId="urn:microsoft.com/office/officeart/2005/8/layout/default"/>
    <dgm:cxn modelId="{51A6CC62-4A8E-489F-85BD-406E1E9FA0BF}" type="presParOf" srcId="{2472DB81-894C-450E-8EE4-FA71C076F837}" destId="{9D1EEBE6-1238-408A-A27B-1A0AFEA4B7A4}" srcOrd="9" destOrd="0" presId="urn:microsoft.com/office/officeart/2005/8/layout/default"/>
    <dgm:cxn modelId="{8DFB785E-1B57-4E1E-A904-91B63C32FFBE}" type="presParOf" srcId="{2472DB81-894C-450E-8EE4-FA71C076F837}" destId="{0D3ED3F4-4A02-449B-A185-FD0DC25E4089}" srcOrd="10" destOrd="0" presId="urn:microsoft.com/office/officeart/2005/8/layout/default"/>
    <dgm:cxn modelId="{41517D7F-6CA4-407C-B124-3B1A121DB496}" type="presParOf" srcId="{2472DB81-894C-450E-8EE4-FA71C076F837}" destId="{A7C9E0E0-074B-4ABF-B696-9A48A80A935B}" srcOrd="11" destOrd="0" presId="urn:microsoft.com/office/officeart/2005/8/layout/default"/>
    <dgm:cxn modelId="{734103B3-3B03-40F9-870D-98D4E1FAADDC}" type="presParOf" srcId="{2472DB81-894C-450E-8EE4-FA71C076F837}" destId="{4A237791-3D53-4A8B-93C2-125B3AEECF2D}"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27270E7-1C1E-4C6C-9F55-AA596A15B0B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C9A6FFD4-C720-4ACE-973A-2D10A3263F74}">
      <dgm:prSet phldrT="[Текст]"/>
      <dgm:spPr/>
      <dgm:t>
        <a:bodyPr/>
        <a:lstStyle/>
        <a:p>
          <a:r>
            <a:rPr lang="uz-Cyrl-UZ" dirty="0" smtClean="0"/>
            <a:t>Сурхон воҳаси</a:t>
          </a:r>
          <a:endParaRPr lang="ru-RU" dirty="0"/>
        </a:p>
      </dgm:t>
    </dgm:pt>
    <dgm:pt modelId="{2A4B2E79-04A3-445E-8C75-1B7295687485}" type="parTrans" cxnId="{0EACD5DC-2F4D-48EB-95B5-1D25147542F9}">
      <dgm:prSet/>
      <dgm:spPr/>
      <dgm:t>
        <a:bodyPr/>
        <a:lstStyle/>
        <a:p>
          <a:endParaRPr lang="ru-RU"/>
        </a:p>
      </dgm:t>
    </dgm:pt>
    <dgm:pt modelId="{C388D8BF-5198-4806-AB72-9A3D6401C87F}" type="sibTrans" cxnId="{0EACD5DC-2F4D-48EB-95B5-1D25147542F9}">
      <dgm:prSet/>
      <dgm:spPr/>
      <dgm:t>
        <a:bodyPr/>
        <a:lstStyle/>
        <a:p>
          <a:endParaRPr lang="ru-RU"/>
        </a:p>
      </dgm:t>
    </dgm:pt>
    <dgm:pt modelId="{170B288D-1C9D-4C0A-B733-AE4F2CDDEB63}">
      <dgm:prSet phldrT="[Текст]"/>
      <dgm:spPr/>
      <dgm:t>
        <a:bodyPr/>
        <a:lstStyle/>
        <a:p>
          <a:r>
            <a:rPr lang="uz-Cyrl-UZ" dirty="0" smtClean="0"/>
            <a:t>Жанубий Қашқадарё воҳаси</a:t>
          </a:r>
          <a:endParaRPr lang="ru-RU" dirty="0"/>
        </a:p>
      </dgm:t>
    </dgm:pt>
    <dgm:pt modelId="{AACE6661-BD33-4BD7-A728-F2C35454A419}" type="parTrans" cxnId="{A153E83E-FE1F-48E8-8AE1-2EB6A54CAB57}">
      <dgm:prSet/>
      <dgm:spPr/>
      <dgm:t>
        <a:bodyPr/>
        <a:lstStyle/>
        <a:p>
          <a:endParaRPr lang="ru-RU"/>
        </a:p>
      </dgm:t>
    </dgm:pt>
    <dgm:pt modelId="{FAB00DB4-6C58-492B-B6A7-5FC672D9BCD3}" type="sibTrans" cxnId="{A153E83E-FE1F-48E8-8AE1-2EB6A54CAB57}">
      <dgm:prSet/>
      <dgm:spPr/>
      <dgm:t>
        <a:bodyPr/>
        <a:lstStyle/>
        <a:p>
          <a:endParaRPr lang="ru-RU"/>
        </a:p>
      </dgm:t>
    </dgm:pt>
    <dgm:pt modelId="{68A6C4FE-FE9C-4DA7-B635-17DFEADE2526}">
      <dgm:prSet phldrT="[Текст]"/>
      <dgm:spPr/>
      <dgm:t>
        <a:bodyPr/>
        <a:lstStyle/>
        <a:p>
          <a:r>
            <a:rPr lang="uz-Cyrl-UZ" dirty="0" smtClean="0"/>
            <a:t>Жанубий Тожикистон ҳудудлари</a:t>
          </a:r>
          <a:endParaRPr lang="ru-RU" dirty="0"/>
        </a:p>
      </dgm:t>
    </dgm:pt>
    <dgm:pt modelId="{E9D46C8A-06E0-40CC-984B-9E087391E2B2}" type="parTrans" cxnId="{557CA4F2-E004-4AF3-AF24-F493EAA1D921}">
      <dgm:prSet/>
      <dgm:spPr/>
      <dgm:t>
        <a:bodyPr/>
        <a:lstStyle/>
        <a:p>
          <a:endParaRPr lang="ru-RU"/>
        </a:p>
      </dgm:t>
    </dgm:pt>
    <dgm:pt modelId="{78AE1F15-AAE5-40FB-A596-ADABE4A58916}" type="sibTrans" cxnId="{557CA4F2-E004-4AF3-AF24-F493EAA1D921}">
      <dgm:prSet/>
      <dgm:spPr/>
      <dgm:t>
        <a:bodyPr/>
        <a:lstStyle/>
        <a:p>
          <a:endParaRPr lang="ru-RU"/>
        </a:p>
      </dgm:t>
    </dgm:pt>
    <dgm:pt modelId="{7FFBB0C9-736F-445C-9B0D-50C8B5ADEF20}">
      <dgm:prSet phldrT="[Текст]"/>
      <dgm:spPr/>
      <dgm:t>
        <a:bodyPr/>
        <a:lstStyle/>
        <a:p>
          <a:r>
            <a:rPr lang="uz-Cyrl-UZ" dirty="0" smtClean="0"/>
            <a:t>Жанубий Туркманистон ҳудудлари</a:t>
          </a:r>
          <a:endParaRPr lang="ru-RU" dirty="0"/>
        </a:p>
      </dgm:t>
    </dgm:pt>
    <dgm:pt modelId="{73C070ED-FF0D-4556-A6CB-E680E3BF9FD6}" type="parTrans" cxnId="{B2BF23C5-C90C-428F-9D65-261752A79E65}">
      <dgm:prSet/>
      <dgm:spPr/>
      <dgm:t>
        <a:bodyPr/>
        <a:lstStyle/>
        <a:p>
          <a:endParaRPr lang="ru-RU"/>
        </a:p>
      </dgm:t>
    </dgm:pt>
    <dgm:pt modelId="{8A9E1225-F4AB-420D-93F2-B424B4685D4D}" type="sibTrans" cxnId="{B2BF23C5-C90C-428F-9D65-261752A79E65}">
      <dgm:prSet/>
      <dgm:spPr/>
      <dgm:t>
        <a:bodyPr/>
        <a:lstStyle/>
        <a:p>
          <a:endParaRPr lang="ru-RU"/>
        </a:p>
      </dgm:t>
    </dgm:pt>
    <dgm:pt modelId="{83941A25-D6C4-446F-A307-627683C3CD1F}">
      <dgm:prSet phldrT="[Текст]"/>
      <dgm:spPr/>
      <dgm:t>
        <a:bodyPr/>
        <a:lstStyle/>
        <a:p>
          <a:r>
            <a:rPr lang="uz-Cyrl-UZ" dirty="0" smtClean="0"/>
            <a:t>Шимолий Афғонистон ҳудудлари</a:t>
          </a:r>
          <a:endParaRPr lang="ru-RU" dirty="0"/>
        </a:p>
      </dgm:t>
    </dgm:pt>
    <dgm:pt modelId="{1DA43BDA-27FA-4DEB-8025-657658837C92}" type="parTrans" cxnId="{5BA7F3A7-75F1-475B-8E6D-6E9B4E6982F7}">
      <dgm:prSet/>
      <dgm:spPr/>
      <dgm:t>
        <a:bodyPr/>
        <a:lstStyle/>
        <a:p>
          <a:endParaRPr lang="ru-RU"/>
        </a:p>
      </dgm:t>
    </dgm:pt>
    <dgm:pt modelId="{C73524FA-CFAF-47E9-8917-E44FE56BB56E}" type="sibTrans" cxnId="{5BA7F3A7-75F1-475B-8E6D-6E9B4E6982F7}">
      <dgm:prSet/>
      <dgm:spPr/>
      <dgm:t>
        <a:bodyPr/>
        <a:lstStyle/>
        <a:p>
          <a:endParaRPr lang="ru-RU"/>
        </a:p>
      </dgm:t>
    </dgm:pt>
    <dgm:pt modelId="{54C95BE0-FD4A-4E7E-8364-9EEE0939712A}" type="pres">
      <dgm:prSet presAssocID="{E27270E7-1C1E-4C6C-9F55-AA596A15B0B5}" presName="diagram" presStyleCnt="0">
        <dgm:presLayoutVars>
          <dgm:dir/>
          <dgm:resizeHandles val="exact"/>
        </dgm:presLayoutVars>
      </dgm:prSet>
      <dgm:spPr/>
      <dgm:t>
        <a:bodyPr/>
        <a:lstStyle/>
        <a:p>
          <a:endParaRPr lang="ru-RU"/>
        </a:p>
      </dgm:t>
    </dgm:pt>
    <dgm:pt modelId="{503C867B-D20A-4E35-9731-E65AF09C5197}" type="pres">
      <dgm:prSet presAssocID="{C9A6FFD4-C720-4ACE-973A-2D10A3263F74}" presName="node" presStyleLbl="node1" presStyleIdx="0" presStyleCnt="5">
        <dgm:presLayoutVars>
          <dgm:bulletEnabled val="1"/>
        </dgm:presLayoutVars>
      </dgm:prSet>
      <dgm:spPr/>
      <dgm:t>
        <a:bodyPr/>
        <a:lstStyle/>
        <a:p>
          <a:endParaRPr lang="ru-RU"/>
        </a:p>
      </dgm:t>
    </dgm:pt>
    <dgm:pt modelId="{B4176377-6D6B-4173-894E-11621829B3A8}" type="pres">
      <dgm:prSet presAssocID="{C388D8BF-5198-4806-AB72-9A3D6401C87F}" presName="sibTrans" presStyleCnt="0"/>
      <dgm:spPr/>
    </dgm:pt>
    <dgm:pt modelId="{5FD7ED95-FC20-4C11-B440-7B0FAFE12CED}" type="pres">
      <dgm:prSet presAssocID="{170B288D-1C9D-4C0A-B733-AE4F2CDDEB63}" presName="node" presStyleLbl="node1" presStyleIdx="1" presStyleCnt="5">
        <dgm:presLayoutVars>
          <dgm:bulletEnabled val="1"/>
        </dgm:presLayoutVars>
      </dgm:prSet>
      <dgm:spPr/>
      <dgm:t>
        <a:bodyPr/>
        <a:lstStyle/>
        <a:p>
          <a:endParaRPr lang="ru-RU"/>
        </a:p>
      </dgm:t>
    </dgm:pt>
    <dgm:pt modelId="{2689A8BC-CDDD-461B-A9CA-8ED8A7777A1F}" type="pres">
      <dgm:prSet presAssocID="{FAB00DB4-6C58-492B-B6A7-5FC672D9BCD3}" presName="sibTrans" presStyleCnt="0"/>
      <dgm:spPr/>
    </dgm:pt>
    <dgm:pt modelId="{2F5CFA9F-CCEB-4996-89CE-111600D43642}" type="pres">
      <dgm:prSet presAssocID="{68A6C4FE-FE9C-4DA7-B635-17DFEADE2526}" presName="node" presStyleLbl="node1" presStyleIdx="2" presStyleCnt="5">
        <dgm:presLayoutVars>
          <dgm:bulletEnabled val="1"/>
        </dgm:presLayoutVars>
      </dgm:prSet>
      <dgm:spPr/>
      <dgm:t>
        <a:bodyPr/>
        <a:lstStyle/>
        <a:p>
          <a:endParaRPr lang="ru-RU"/>
        </a:p>
      </dgm:t>
    </dgm:pt>
    <dgm:pt modelId="{C5328A08-E93D-44C0-BCDA-273465BAD842}" type="pres">
      <dgm:prSet presAssocID="{78AE1F15-AAE5-40FB-A596-ADABE4A58916}" presName="sibTrans" presStyleCnt="0"/>
      <dgm:spPr/>
    </dgm:pt>
    <dgm:pt modelId="{37FBDEEA-BC76-4D4D-B62D-63EEDB0B618D}" type="pres">
      <dgm:prSet presAssocID="{7FFBB0C9-736F-445C-9B0D-50C8B5ADEF20}" presName="node" presStyleLbl="node1" presStyleIdx="3" presStyleCnt="5">
        <dgm:presLayoutVars>
          <dgm:bulletEnabled val="1"/>
        </dgm:presLayoutVars>
      </dgm:prSet>
      <dgm:spPr/>
      <dgm:t>
        <a:bodyPr/>
        <a:lstStyle/>
        <a:p>
          <a:endParaRPr lang="ru-RU"/>
        </a:p>
      </dgm:t>
    </dgm:pt>
    <dgm:pt modelId="{D11E488D-6F48-49F8-9A4B-9F95FCC0F559}" type="pres">
      <dgm:prSet presAssocID="{8A9E1225-F4AB-420D-93F2-B424B4685D4D}" presName="sibTrans" presStyleCnt="0"/>
      <dgm:spPr/>
    </dgm:pt>
    <dgm:pt modelId="{A3EED07C-6FAA-4324-9037-FD6748201C3A}" type="pres">
      <dgm:prSet presAssocID="{83941A25-D6C4-446F-A307-627683C3CD1F}" presName="node" presStyleLbl="node1" presStyleIdx="4" presStyleCnt="5">
        <dgm:presLayoutVars>
          <dgm:bulletEnabled val="1"/>
        </dgm:presLayoutVars>
      </dgm:prSet>
      <dgm:spPr/>
      <dgm:t>
        <a:bodyPr/>
        <a:lstStyle/>
        <a:p>
          <a:endParaRPr lang="ru-RU"/>
        </a:p>
      </dgm:t>
    </dgm:pt>
  </dgm:ptLst>
  <dgm:cxnLst>
    <dgm:cxn modelId="{5BA7F3A7-75F1-475B-8E6D-6E9B4E6982F7}" srcId="{E27270E7-1C1E-4C6C-9F55-AA596A15B0B5}" destId="{83941A25-D6C4-446F-A307-627683C3CD1F}" srcOrd="4" destOrd="0" parTransId="{1DA43BDA-27FA-4DEB-8025-657658837C92}" sibTransId="{C73524FA-CFAF-47E9-8917-E44FE56BB56E}"/>
    <dgm:cxn modelId="{EF8601E3-ADEE-40AD-AF10-D5474E148FCA}" type="presOf" srcId="{C9A6FFD4-C720-4ACE-973A-2D10A3263F74}" destId="{503C867B-D20A-4E35-9731-E65AF09C5197}" srcOrd="0" destOrd="0" presId="urn:microsoft.com/office/officeart/2005/8/layout/default"/>
    <dgm:cxn modelId="{44A36D7B-6295-4B38-A0BD-42B8E089E698}" type="presOf" srcId="{E27270E7-1C1E-4C6C-9F55-AA596A15B0B5}" destId="{54C95BE0-FD4A-4E7E-8364-9EEE0939712A}" srcOrd="0" destOrd="0" presId="urn:microsoft.com/office/officeart/2005/8/layout/default"/>
    <dgm:cxn modelId="{4BEB176F-7974-48D4-8AE7-B074012BA120}" type="presOf" srcId="{7FFBB0C9-736F-445C-9B0D-50C8B5ADEF20}" destId="{37FBDEEA-BC76-4D4D-B62D-63EEDB0B618D}" srcOrd="0" destOrd="0" presId="urn:microsoft.com/office/officeart/2005/8/layout/default"/>
    <dgm:cxn modelId="{A153E83E-FE1F-48E8-8AE1-2EB6A54CAB57}" srcId="{E27270E7-1C1E-4C6C-9F55-AA596A15B0B5}" destId="{170B288D-1C9D-4C0A-B733-AE4F2CDDEB63}" srcOrd="1" destOrd="0" parTransId="{AACE6661-BD33-4BD7-A728-F2C35454A419}" sibTransId="{FAB00DB4-6C58-492B-B6A7-5FC672D9BCD3}"/>
    <dgm:cxn modelId="{9960992E-1C97-4E51-8CD4-61F5DE88E026}" type="presOf" srcId="{68A6C4FE-FE9C-4DA7-B635-17DFEADE2526}" destId="{2F5CFA9F-CCEB-4996-89CE-111600D43642}" srcOrd="0" destOrd="0" presId="urn:microsoft.com/office/officeart/2005/8/layout/default"/>
    <dgm:cxn modelId="{B2BF23C5-C90C-428F-9D65-261752A79E65}" srcId="{E27270E7-1C1E-4C6C-9F55-AA596A15B0B5}" destId="{7FFBB0C9-736F-445C-9B0D-50C8B5ADEF20}" srcOrd="3" destOrd="0" parTransId="{73C070ED-FF0D-4556-A6CB-E680E3BF9FD6}" sibTransId="{8A9E1225-F4AB-420D-93F2-B424B4685D4D}"/>
    <dgm:cxn modelId="{0EACD5DC-2F4D-48EB-95B5-1D25147542F9}" srcId="{E27270E7-1C1E-4C6C-9F55-AA596A15B0B5}" destId="{C9A6FFD4-C720-4ACE-973A-2D10A3263F74}" srcOrd="0" destOrd="0" parTransId="{2A4B2E79-04A3-445E-8C75-1B7295687485}" sibTransId="{C388D8BF-5198-4806-AB72-9A3D6401C87F}"/>
    <dgm:cxn modelId="{A957D553-8430-4B56-9D57-8FF415939C70}" type="presOf" srcId="{83941A25-D6C4-446F-A307-627683C3CD1F}" destId="{A3EED07C-6FAA-4324-9037-FD6748201C3A}" srcOrd="0" destOrd="0" presId="urn:microsoft.com/office/officeart/2005/8/layout/default"/>
    <dgm:cxn modelId="{557CA4F2-E004-4AF3-AF24-F493EAA1D921}" srcId="{E27270E7-1C1E-4C6C-9F55-AA596A15B0B5}" destId="{68A6C4FE-FE9C-4DA7-B635-17DFEADE2526}" srcOrd="2" destOrd="0" parTransId="{E9D46C8A-06E0-40CC-984B-9E087391E2B2}" sibTransId="{78AE1F15-AAE5-40FB-A596-ADABE4A58916}"/>
    <dgm:cxn modelId="{530C91AC-8317-4510-B19D-1209778CE979}" type="presOf" srcId="{170B288D-1C9D-4C0A-B733-AE4F2CDDEB63}" destId="{5FD7ED95-FC20-4C11-B440-7B0FAFE12CED}" srcOrd="0" destOrd="0" presId="urn:microsoft.com/office/officeart/2005/8/layout/default"/>
    <dgm:cxn modelId="{424E5C00-A62C-47D9-B9A7-D514178B7285}" type="presParOf" srcId="{54C95BE0-FD4A-4E7E-8364-9EEE0939712A}" destId="{503C867B-D20A-4E35-9731-E65AF09C5197}" srcOrd="0" destOrd="0" presId="urn:microsoft.com/office/officeart/2005/8/layout/default"/>
    <dgm:cxn modelId="{4009B0F0-A8B7-419B-A794-8A33A93A352B}" type="presParOf" srcId="{54C95BE0-FD4A-4E7E-8364-9EEE0939712A}" destId="{B4176377-6D6B-4173-894E-11621829B3A8}" srcOrd="1" destOrd="0" presId="urn:microsoft.com/office/officeart/2005/8/layout/default"/>
    <dgm:cxn modelId="{137DB094-67E6-4334-A810-D0B95D584890}" type="presParOf" srcId="{54C95BE0-FD4A-4E7E-8364-9EEE0939712A}" destId="{5FD7ED95-FC20-4C11-B440-7B0FAFE12CED}" srcOrd="2" destOrd="0" presId="urn:microsoft.com/office/officeart/2005/8/layout/default"/>
    <dgm:cxn modelId="{7FB47E6D-E1E2-4ED2-B974-A5C3BD97F5E0}" type="presParOf" srcId="{54C95BE0-FD4A-4E7E-8364-9EEE0939712A}" destId="{2689A8BC-CDDD-461B-A9CA-8ED8A7777A1F}" srcOrd="3" destOrd="0" presId="urn:microsoft.com/office/officeart/2005/8/layout/default"/>
    <dgm:cxn modelId="{C37DF289-5E6C-4D6F-9F7A-BDC5FC07C7C5}" type="presParOf" srcId="{54C95BE0-FD4A-4E7E-8364-9EEE0939712A}" destId="{2F5CFA9F-CCEB-4996-89CE-111600D43642}" srcOrd="4" destOrd="0" presId="urn:microsoft.com/office/officeart/2005/8/layout/default"/>
    <dgm:cxn modelId="{891A8BB8-4C25-4B77-B0ED-782F22E9FF47}" type="presParOf" srcId="{54C95BE0-FD4A-4E7E-8364-9EEE0939712A}" destId="{C5328A08-E93D-44C0-BCDA-273465BAD842}" srcOrd="5" destOrd="0" presId="urn:microsoft.com/office/officeart/2005/8/layout/default"/>
    <dgm:cxn modelId="{F61F8B7F-677E-420E-BB32-29D41F370480}" type="presParOf" srcId="{54C95BE0-FD4A-4E7E-8364-9EEE0939712A}" destId="{37FBDEEA-BC76-4D4D-B62D-63EEDB0B618D}" srcOrd="6" destOrd="0" presId="urn:microsoft.com/office/officeart/2005/8/layout/default"/>
    <dgm:cxn modelId="{677E1B8A-5CD1-4873-A856-420162B563F5}" type="presParOf" srcId="{54C95BE0-FD4A-4E7E-8364-9EEE0939712A}" destId="{D11E488D-6F48-49F8-9A4B-9F95FCC0F559}" srcOrd="7" destOrd="0" presId="urn:microsoft.com/office/officeart/2005/8/layout/default"/>
    <dgm:cxn modelId="{AF9B7666-8C2A-44CD-9E93-C0AEACC858CF}" type="presParOf" srcId="{54C95BE0-FD4A-4E7E-8364-9EEE0939712A}" destId="{A3EED07C-6FAA-4324-9037-FD6748201C3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354316-FF3C-421C-9D08-1CA4C9CF2269}" type="doc">
      <dgm:prSet loTypeId="urn:microsoft.com/office/officeart/2005/8/layout/default" loCatId="list" qsTypeId="urn:microsoft.com/office/officeart/2005/8/quickstyle/3d2" qsCatId="3D" csTypeId="urn:microsoft.com/office/officeart/2005/8/colors/colorful1" csCatId="colorful" phldr="1"/>
      <dgm:spPr/>
      <dgm:t>
        <a:bodyPr/>
        <a:lstStyle/>
        <a:p>
          <a:endParaRPr lang="ru-RU"/>
        </a:p>
      </dgm:t>
    </dgm:pt>
    <dgm:pt modelId="{3BF968EF-3C85-4BA1-9D13-8D24691FD3D7}">
      <dgm:prSet phldrT="[Текст]"/>
      <dgm:spPr/>
      <dgm:t>
        <a:bodyPr/>
        <a:lstStyle/>
        <a:p>
          <a:r>
            <a:rPr lang="uz-Cyrl-UZ" dirty="0" smtClean="0"/>
            <a:t>Чиркаш</a:t>
          </a:r>
          <a:endParaRPr lang="ru-RU" dirty="0"/>
        </a:p>
      </dgm:t>
    </dgm:pt>
    <dgm:pt modelId="{E5A42B49-023B-4A77-AC85-C0E7BC3BCC0B}" type="parTrans" cxnId="{82610CD5-FBCC-4D49-9317-B0EE60647797}">
      <dgm:prSet/>
      <dgm:spPr/>
      <dgm:t>
        <a:bodyPr/>
        <a:lstStyle/>
        <a:p>
          <a:endParaRPr lang="ru-RU"/>
        </a:p>
      </dgm:t>
    </dgm:pt>
    <dgm:pt modelId="{DF6693D2-60AB-4423-9C35-B23CBE316826}" type="sibTrans" cxnId="{82610CD5-FBCC-4D49-9317-B0EE60647797}">
      <dgm:prSet/>
      <dgm:spPr/>
      <dgm:t>
        <a:bodyPr/>
        <a:lstStyle/>
        <a:p>
          <a:endParaRPr lang="ru-RU"/>
        </a:p>
      </dgm:t>
    </dgm:pt>
    <dgm:pt modelId="{EE82B62B-6AC2-4D9C-835E-97B8E4A7071A}">
      <dgm:prSet phldrT="[Текст]"/>
      <dgm:spPr/>
      <dgm:t>
        <a:bodyPr/>
        <a:lstStyle/>
        <a:p>
          <a:r>
            <a:rPr lang="uz-Cyrl-UZ" dirty="0" smtClean="0"/>
            <a:t>Боболтака</a:t>
          </a:r>
          <a:endParaRPr lang="ru-RU" dirty="0"/>
        </a:p>
      </dgm:t>
    </dgm:pt>
    <dgm:pt modelId="{902896E7-ECCF-44F7-A2C2-E0A556F4ED1C}" type="parTrans" cxnId="{2ED01F05-7CAF-4520-839C-059F3F8138FD}">
      <dgm:prSet/>
      <dgm:spPr/>
      <dgm:t>
        <a:bodyPr/>
        <a:lstStyle/>
        <a:p>
          <a:endParaRPr lang="ru-RU"/>
        </a:p>
      </dgm:t>
    </dgm:pt>
    <dgm:pt modelId="{10C58C4B-997F-4590-BA4F-61D716841BC2}" type="sibTrans" cxnId="{2ED01F05-7CAF-4520-839C-059F3F8138FD}">
      <dgm:prSet/>
      <dgm:spPr/>
      <dgm:t>
        <a:bodyPr/>
        <a:lstStyle/>
        <a:p>
          <a:endParaRPr lang="ru-RU"/>
        </a:p>
      </dgm:t>
    </dgm:pt>
    <dgm:pt modelId="{ED6B55C2-769A-4750-8B82-95B8DC2A6CC3}">
      <dgm:prSet phldrT="[Текст]"/>
      <dgm:spPr/>
      <dgm:t>
        <a:bodyPr/>
        <a:lstStyle/>
        <a:p>
          <a:r>
            <a:rPr lang="uz-Cyrl-UZ" dirty="0" smtClean="0"/>
            <a:t>Кўпкари</a:t>
          </a:r>
          <a:endParaRPr lang="ru-RU" dirty="0"/>
        </a:p>
      </dgm:t>
    </dgm:pt>
    <dgm:pt modelId="{75FADF7B-E4FF-4D93-9CBD-C4CF4FDFE77B}" type="parTrans" cxnId="{284981C8-1114-4F5F-81C7-B60782B042D0}">
      <dgm:prSet/>
      <dgm:spPr/>
      <dgm:t>
        <a:bodyPr/>
        <a:lstStyle/>
        <a:p>
          <a:endParaRPr lang="ru-RU"/>
        </a:p>
      </dgm:t>
    </dgm:pt>
    <dgm:pt modelId="{C7CFEC9E-3AFB-4BE6-8E10-EDD780E10741}" type="sibTrans" cxnId="{284981C8-1114-4F5F-81C7-B60782B042D0}">
      <dgm:prSet/>
      <dgm:spPr/>
      <dgm:t>
        <a:bodyPr/>
        <a:lstStyle/>
        <a:p>
          <a:endParaRPr lang="ru-RU"/>
        </a:p>
      </dgm:t>
    </dgm:pt>
    <dgm:pt modelId="{3024570D-5DBB-4C10-8048-F3817061DDB5}">
      <dgm:prSet phldrT="[Текст]"/>
      <dgm:spPr/>
      <dgm:t>
        <a:bodyPr/>
        <a:lstStyle/>
        <a:p>
          <a:r>
            <a:rPr lang="uz-Cyrl-UZ" dirty="0" smtClean="0"/>
            <a:t>Бештош</a:t>
          </a:r>
          <a:endParaRPr lang="ru-RU" dirty="0"/>
        </a:p>
      </dgm:t>
    </dgm:pt>
    <dgm:pt modelId="{250314A9-0EE1-4436-B88B-470D4E93F262}" type="parTrans" cxnId="{42D28411-B340-49C2-A269-A1A6E40CBDE7}">
      <dgm:prSet/>
      <dgm:spPr/>
      <dgm:t>
        <a:bodyPr/>
        <a:lstStyle/>
        <a:p>
          <a:endParaRPr lang="ru-RU"/>
        </a:p>
      </dgm:t>
    </dgm:pt>
    <dgm:pt modelId="{B484AA84-D823-48A8-AC4D-982ACE8E12FC}" type="sibTrans" cxnId="{42D28411-B340-49C2-A269-A1A6E40CBDE7}">
      <dgm:prSet/>
      <dgm:spPr/>
      <dgm:t>
        <a:bodyPr/>
        <a:lstStyle/>
        <a:p>
          <a:endParaRPr lang="ru-RU"/>
        </a:p>
      </dgm:t>
    </dgm:pt>
    <dgm:pt modelId="{333645AA-ADA3-4DBA-8CCB-DC28B4586BEC}">
      <dgm:prSet phldrT="[Текст]"/>
      <dgm:spPr/>
      <dgm:t>
        <a:bodyPr/>
        <a:lstStyle/>
        <a:p>
          <a:r>
            <a:rPr lang="uz-Cyrl-UZ" dirty="0" smtClean="0"/>
            <a:t>Дўл</a:t>
          </a:r>
          <a:endParaRPr lang="ru-RU" dirty="0"/>
        </a:p>
      </dgm:t>
    </dgm:pt>
    <dgm:pt modelId="{EC907908-5D14-410F-A084-FAC0F8016618}" type="parTrans" cxnId="{EE3EDA6B-7627-4F62-A20B-81741E0B4115}">
      <dgm:prSet/>
      <dgm:spPr/>
      <dgm:t>
        <a:bodyPr/>
        <a:lstStyle/>
        <a:p>
          <a:endParaRPr lang="ru-RU"/>
        </a:p>
      </dgm:t>
    </dgm:pt>
    <dgm:pt modelId="{F3E3E37D-AA76-4DA1-90D9-FFAED57809A3}" type="sibTrans" cxnId="{EE3EDA6B-7627-4F62-A20B-81741E0B4115}">
      <dgm:prSet/>
      <dgm:spPr/>
      <dgm:t>
        <a:bodyPr/>
        <a:lstStyle/>
        <a:p>
          <a:endParaRPr lang="ru-RU"/>
        </a:p>
      </dgm:t>
    </dgm:pt>
    <dgm:pt modelId="{3896355F-A6DC-44CC-AD57-A2AC5E98B88E}">
      <dgm:prSet phldrT="[Текст]"/>
      <dgm:spPr/>
      <dgm:t>
        <a:bodyPr/>
        <a:lstStyle/>
        <a:p>
          <a:r>
            <a:rPr lang="uz-Cyrl-UZ" dirty="0" smtClean="0"/>
            <a:t>Кўчмак</a:t>
          </a:r>
          <a:endParaRPr lang="ru-RU" dirty="0"/>
        </a:p>
      </dgm:t>
    </dgm:pt>
    <dgm:pt modelId="{E34F7796-300E-45C7-BC6F-E139581FE86C}" type="sibTrans" cxnId="{DEC3A348-AAA8-405C-9253-94DDE673DDD9}">
      <dgm:prSet/>
      <dgm:spPr/>
      <dgm:t>
        <a:bodyPr/>
        <a:lstStyle/>
        <a:p>
          <a:endParaRPr lang="ru-RU"/>
        </a:p>
      </dgm:t>
    </dgm:pt>
    <dgm:pt modelId="{B5E28B72-EEF3-4AA3-8477-70D00CB3D525}" type="parTrans" cxnId="{DEC3A348-AAA8-405C-9253-94DDE673DDD9}">
      <dgm:prSet/>
      <dgm:spPr/>
      <dgm:t>
        <a:bodyPr/>
        <a:lstStyle/>
        <a:p>
          <a:endParaRPr lang="ru-RU"/>
        </a:p>
      </dgm:t>
    </dgm:pt>
    <dgm:pt modelId="{623655CA-B146-4DAC-9CBC-5364B7B7E44B}">
      <dgm:prSet phldrT="[Текст]"/>
      <dgm:spPr/>
      <dgm:t>
        <a:bodyPr/>
        <a:lstStyle/>
        <a:p>
          <a:r>
            <a:rPr lang="uz-Cyrl-UZ" dirty="0" smtClean="0"/>
            <a:t>Кураш</a:t>
          </a:r>
          <a:endParaRPr lang="ru-RU" dirty="0"/>
        </a:p>
      </dgm:t>
    </dgm:pt>
    <dgm:pt modelId="{27711B63-718A-4352-B294-16BAA7B7EAE6}" type="sibTrans" cxnId="{4F104851-7D5B-488C-98A4-B876A5324442}">
      <dgm:prSet/>
      <dgm:spPr/>
      <dgm:t>
        <a:bodyPr/>
        <a:lstStyle/>
        <a:p>
          <a:endParaRPr lang="ru-RU"/>
        </a:p>
      </dgm:t>
    </dgm:pt>
    <dgm:pt modelId="{571C2D49-831F-4F9C-9674-8FA398831E03}" type="parTrans" cxnId="{4F104851-7D5B-488C-98A4-B876A5324442}">
      <dgm:prSet/>
      <dgm:spPr/>
      <dgm:t>
        <a:bodyPr/>
        <a:lstStyle/>
        <a:p>
          <a:endParaRPr lang="ru-RU"/>
        </a:p>
      </dgm:t>
    </dgm:pt>
    <dgm:pt modelId="{615503BC-3056-4568-91B1-EEA2DF9A6D29}">
      <dgm:prSet phldrT="[Текст]"/>
      <dgm:spPr/>
      <dgm:t>
        <a:bodyPr/>
        <a:lstStyle/>
        <a:p>
          <a:r>
            <a:rPr lang="uz-Cyrl-UZ" dirty="0" smtClean="0"/>
            <a:t>Чиллик</a:t>
          </a:r>
          <a:endParaRPr lang="ru-RU" dirty="0"/>
        </a:p>
      </dgm:t>
    </dgm:pt>
    <dgm:pt modelId="{DDFEEBCD-BE33-4A20-A7C6-423E62400775}" type="sibTrans" cxnId="{5A4F3F6F-C820-4232-9C56-2696EA53DCC2}">
      <dgm:prSet/>
      <dgm:spPr/>
      <dgm:t>
        <a:bodyPr/>
        <a:lstStyle/>
        <a:p>
          <a:endParaRPr lang="ru-RU"/>
        </a:p>
      </dgm:t>
    </dgm:pt>
    <dgm:pt modelId="{B38177A4-B92B-4B05-AE3B-EA0E2F689490}" type="parTrans" cxnId="{5A4F3F6F-C820-4232-9C56-2696EA53DCC2}">
      <dgm:prSet/>
      <dgm:spPr/>
      <dgm:t>
        <a:bodyPr/>
        <a:lstStyle/>
        <a:p>
          <a:endParaRPr lang="ru-RU"/>
        </a:p>
      </dgm:t>
    </dgm:pt>
    <dgm:pt modelId="{5BCCF995-4F4E-4116-A8DB-D55E869BFB2E}">
      <dgm:prSet phldrT="[Текст]"/>
      <dgm:spPr/>
      <dgm:t>
        <a:bodyPr/>
        <a:lstStyle/>
        <a:p>
          <a:r>
            <a:rPr lang="uz-Cyrl-UZ" dirty="0" smtClean="0"/>
            <a:t>Оқ суяк</a:t>
          </a:r>
          <a:endParaRPr lang="ru-RU" dirty="0"/>
        </a:p>
      </dgm:t>
    </dgm:pt>
    <dgm:pt modelId="{EADB24B6-BA51-49C2-BC69-519C0426BFC6}" type="sibTrans" cxnId="{1B4E0C38-79F9-474A-9E0D-A472F2612712}">
      <dgm:prSet/>
      <dgm:spPr/>
      <dgm:t>
        <a:bodyPr/>
        <a:lstStyle/>
        <a:p>
          <a:endParaRPr lang="ru-RU"/>
        </a:p>
      </dgm:t>
    </dgm:pt>
    <dgm:pt modelId="{D14F2983-5E3E-4DE1-8819-401B4C5B849A}" type="parTrans" cxnId="{1B4E0C38-79F9-474A-9E0D-A472F2612712}">
      <dgm:prSet/>
      <dgm:spPr/>
      <dgm:t>
        <a:bodyPr/>
        <a:lstStyle/>
        <a:p>
          <a:endParaRPr lang="ru-RU"/>
        </a:p>
      </dgm:t>
    </dgm:pt>
    <dgm:pt modelId="{2209850C-EC1F-4E0D-9406-5E9CDAB793E4}" type="pres">
      <dgm:prSet presAssocID="{E7354316-FF3C-421C-9D08-1CA4C9CF2269}" presName="diagram" presStyleCnt="0">
        <dgm:presLayoutVars>
          <dgm:dir/>
          <dgm:resizeHandles val="exact"/>
        </dgm:presLayoutVars>
      </dgm:prSet>
      <dgm:spPr/>
      <dgm:t>
        <a:bodyPr/>
        <a:lstStyle/>
        <a:p>
          <a:endParaRPr lang="ru-RU"/>
        </a:p>
      </dgm:t>
    </dgm:pt>
    <dgm:pt modelId="{0A4A5BC3-6B84-4049-A2E5-CDAB6E6FDB89}" type="pres">
      <dgm:prSet presAssocID="{5BCCF995-4F4E-4116-A8DB-D55E869BFB2E}" presName="node" presStyleLbl="node1" presStyleIdx="0" presStyleCnt="9">
        <dgm:presLayoutVars>
          <dgm:bulletEnabled val="1"/>
        </dgm:presLayoutVars>
      </dgm:prSet>
      <dgm:spPr/>
      <dgm:t>
        <a:bodyPr/>
        <a:lstStyle/>
        <a:p>
          <a:endParaRPr lang="ru-RU"/>
        </a:p>
      </dgm:t>
    </dgm:pt>
    <dgm:pt modelId="{D9744043-4D29-45B6-B916-8BAC6D599367}" type="pres">
      <dgm:prSet presAssocID="{EADB24B6-BA51-49C2-BC69-519C0426BFC6}" presName="sibTrans" presStyleCnt="0"/>
      <dgm:spPr/>
      <dgm:t>
        <a:bodyPr/>
        <a:lstStyle/>
        <a:p>
          <a:endParaRPr lang="ru-RU"/>
        </a:p>
      </dgm:t>
    </dgm:pt>
    <dgm:pt modelId="{66B05A63-3185-4116-9156-8D51F9DC9B7A}" type="pres">
      <dgm:prSet presAssocID="{615503BC-3056-4568-91B1-EEA2DF9A6D29}" presName="node" presStyleLbl="node1" presStyleIdx="1" presStyleCnt="9">
        <dgm:presLayoutVars>
          <dgm:bulletEnabled val="1"/>
        </dgm:presLayoutVars>
      </dgm:prSet>
      <dgm:spPr/>
      <dgm:t>
        <a:bodyPr/>
        <a:lstStyle/>
        <a:p>
          <a:endParaRPr lang="ru-RU"/>
        </a:p>
      </dgm:t>
    </dgm:pt>
    <dgm:pt modelId="{D0A3CEA9-026D-468F-81E5-CE84F000BF46}" type="pres">
      <dgm:prSet presAssocID="{DDFEEBCD-BE33-4A20-A7C6-423E62400775}" presName="sibTrans" presStyleCnt="0"/>
      <dgm:spPr/>
      <dgm:t>
        <a:bodyPr/>
        <a:lstStyle/>
        <a:p>
          <a:endParaRPr lang="ru-RU"/>
        </a:p>
      </dgm:t>
    </dgm:pt>
    <dgm:pt modelId="{5B518C2A-08F9-4026-9B5E-04815EAE33E0}" type="pres">
      <dgm:prSet presAssocID="{623655CA-B146-4DAC-9CBC-5364B7B7E44B}" presName="node" presStyleLbl="node1" presStyleIdx="2" presStyleCnt="9" custLinFactNeighborX="-4830" custLinFactNeighborY="2564">
        <dgm:presLayoutVars>
          <dgm:bulletEnabled val="1"/>
        </dgm:presLayoutVars>
      </dgm:prSet>
      <dgm:spPr/>
      <dgm:t>
        <a:bodyPr/>
        <a:lstStyle/>
        <a:p>
          <a:endParaRPr lang="ru-RU"/>
        </a:p>
      </dgm:t>
    </dgm:pt>
    <dgm:pt modelId="{8305DD89-D15F-439C-9917-E461C397A7C7}" type="pres">
      <dgm:prSet presAssocID="{27711B63-718A-4352-B294-16BAA7B7EAE6}" presName="sibTrans" presStyleCnt="0"/>
      <dgm:spPr/>
      <dgm:t>
        <a:bodyPr/>
        <a:lstStyle/>
        <a:p>
          <a:endParaRPr lang="ru-RU"/>
        </a:p>
      </dgm:t>
    </dgm:pt>
    <dgm:pt modelId="{4A816821-0108-4A92-9523-87A46047A844}" type="pres">
      <dgm:prSet presAssocID="{3896355F-A6DC-44CC-AD57-A2AC5E98B88E}" presName="node" presStyleLbl="node1" presStyleIdx="3" presStyleCnt="9" custLinFactNeighborX="-835" custLinFactNeighborY="-3636">
        <dgm:presLayoutVars>
          <dgm:bulletEnabled val="1"/>
        </dgm:presLayoutVars>
      </dgm:prSet>
      <dgm:spPr/>
      <dgm:t>
        <a:bodyPr/>
        <a:lstStyle/>
        <a:p>
          <a:endParaRPr lang="ru-RU"/>
        </a:p>
      </dgm:t>
    </dgm:pt>
    <dgm:pt modelId="{5D7CEF9C-8796-4DA0-9C1B-7A7C1E1E2ED2}" type="pres">
      <dgm:prSet presAssocID="{E34F7796-300E-45C7-BC6F-E139581FE86C}" presName="sibTrans" presStyleCnt="0"/>
      <dgm:spPr/>
      <dgm:t>
        <a:bodyPr/>
        <a:lstStyle/>
        <a:p>
          <a:endParaRPr lang="ru-RU"/>
        </a:p>
      </dgm:t>
    </dgm:pt>
    <dgm:pt modelId="{13DAD2BA-C22F-4A01-96E0-F68CE62FE27B}" type="pres">
      <dgm:prSet presAssocID="{3BF968EF-3C85-4BA1-9D13-8D24691FD3D7}" presName="node" presStyleLbl="node1" presStyleIdx="4" presStyleCnt="9" custLinFactNeighborX="-4830" custLinFactNeighborY="2564">
        <dgm:presLayoutVars>
          <dgm:bulletEnabled val="1"/>
        </dgm:presLayoutVars>
      </dgm:prSet>
      <dgm:spPr/>
      <dgm:t>
        <a:bodyPr/>
        <a:lstStyle/>
        <a:p>
          <a:endParaRPr lang="ru-RU"/>
        </a:p>
      </dgm:t>
    </dgm:pt>
    <dgm:pt modelId="{28DC618E-2156-4C26-890A-2E60FFDF4E41}" type="pres">
      <dgm:prSet presAssocID="{DF6693D2-60AB-4423-9C35-B23CBE316826}" presName="sibTrans" presStyleCnt="0"/>
      <dgm:spPr/>
      <dgm:t>
        <a:bodyPr/>
        <a:lstStyle/>
        <a:p>
          <a:endParaRPr lang="ru-RU"/>
        </a:p>
      </dgm:t>
    </dgm:pt>
    <dgm:pt modelId="{E1F49681-15C0-434F-B9BE-565EC2E68DD3}" type="pres">
      <dgm:prSet presAssocID="{ED6B55C2-769A-4750-8B82-95B8DC2A6CC3}" presName="node" presStyleLbl="node1" presStyleIdx="5" presStyleCnt="9" custLinFactNeighborX="-2821" custLinFactNeighborY="-3636">
        <dgm:presLayoutVars>
          <dgm:bulletEnabled val="1"/>
        </dgm:presLayoutVars>
      </dgm:prSet>
      <dgm:spPr/>
      <dgm:t>
        <a:bodyPr/>
        <a:lstStyle/>
        <a:p>
          <a:endParaRPr lang="ru-RU"/>
        </a:p>
      </dgm:t>
    </dgm:pt>
    <dgm:pt modelId="{C9824CF8-5E33-4C00-B3A9-45C4E19FFB58}" type="pres">
      <dgm:prSet presAssocID="{C7CFEC9E-3AFB-4BE6-8E10-EDD780E10741}" presName="sibTrans" presStyleCnt="0"/>
      <dgm:spPr/>
      <dgm:t>
        <a:bodyPr/>
        <a:lstStyle/>
        <a:p>
          <a:endParaRPr lang="ru-RU"/>
        </a:p>
      </dgm:t>
    </dgm:pt>
    <dgm:pt modelId="{812B358C-206B-4FC5-82D2-C335859DA0EC}" type="pres">
      <dgm:prSet presAssocID="{3024570D-5DBB-4C10-8048-F3817061DDB5}" presName="node" presStyleLbl="node1" presStyleIdx="6" presStyleCnt="9">
        <dgm:presLayoutVars>
          <dgm:bulletEnabled val="1"/>
        </dgm:presLayoutVars>
      </dgm:prSet>
      <dgm:spPr/>
      <dgm:t>
        <a:bodyPr/>
        <a:lstStyle/>
        <a:p>
          <a:endParaRPr lang="ru-RU"/>
        </a:p>
      </dgm:t>
    </dgm:pt>
    <dgm:pt modelId="{4D0965E8-381A-4A88-9B09-974123C63612}" type="pres">
      <dgm:prSet presAssocID="{B484AA84-D823-48A8-AC4D-982ACE8E12FC}" presName="sibTrans" presStyleCnt="0"/>
      <dgm:spPr/>
      <dgm:t>
        <a:bodyPr/>
        <a:lstStyle/>
        <a:p>
          <a:endParaRPr lang="ru-RU"/>
        </a:p>
      </dgm:t>
    </dgm:pt>
    <dgm:pt modelId="{B67C3182-3FB4-42D1-90CF-E21FF763003C}" type="pres">
      <dgm:prSet presAssocID="{333645AA-ADA3-4DBA-8CCB-DC28B4586BEC}" presName="node" presStyleLbl="node1" presStyleIdx="7" presStyleCnt="9">
        <dgm:presLayoutVars>
          <dgm:bulletEnabled val="1"/>
        </dgm:presLayoutVars>
      </dgm:prSet>
      <dgm:spPr/>
      <dgm:t>
        <a:bodyPr/>
        <a:lstStyle/>
        <a:p>
          <a:endParaRPr lang="ru-RU"/>
        </a:p>
      </dgm:t>
    </dgm:pt>
    <dgm:pt modelId="{B97FEA17-57A5-4CCB-93F9-06A9B5ACA47E}" type="pres">
      <dgm:prSet presAssocID="{F3E3E37D-AA76-4DA1-90D9-FFAED57809A3}" presName="sibTrans" presStyleCnt="0"/>
      <dgm:spPr/>
      <dgm:t>
        <a:bodyPr/>
        <a:lstStyle/>
        <a:p>
          <a:endParaRPr lang="ru-RU"/>
        </a:p>
      </dgm:t>
    </dgm:pt>
    <dgm:pt modelId="{2A765A9B-5E98-4A52-9D5D-054F26D16162}" type="pres">
      <dgm:prSet presAssocID="{EE82B62B-6AC2-4D9C-835E-97B8E4A7071A}" presName="node" presStyleLbl="node1" presStyleIdx="8" presStyleCnt="9" custLinFactNeighborX="-2821" custLinFactNeighborY="-1169">
        <dgm:presLayoutVars>
          <dgm:bulletEnabled val="1"/>
        </dgm:presLayoutVars>
      </dgm:prSet>
      <dgm:spPr/>
      <dgm:t>
        <a:bodyPr/>
        <a:lstStyle/>
        <a:p>
          <a:endParaRPr lang="ru-RU"/>
        </a:p>
      </dgm:t>
    </dgm:pt>
  </dgm:ptLst>
  <dgm:cxnLst>
    <dgm:cxn modelId="{284981C8-1114-4F5F-81C7-B60782B042D0}" srcId="{E7354316-FF3C-421C-9D08-1CA4C9CF2269}" destId="{ED6B55C2-769A-4750-8B82-95B8DC2A6CC3}" srcOrd="5" destOrd="0" parTransId="{75FADF7B-E4FF-4D93-9CBD-C4CF4FDFE77B}" sibTransId="{C7CFEC9E-3AFB-4BE6-8E10-EDD780E10741}"/>
    <dgm:cxn modelId="{CD0ED7D1-22FA-4B27-A23A-599B4CC4928C}" type="presOf" srcId="{ED6B55C2-769A-4750-8B82-95B8DC2A6CC3}" destId="{E1F49681-15C0-434F-B9BE-565EC2E68DD3}" srcOrd="0" destOrd="0" presId="urn:microsoft.com/office/officeart/2005/8/layout/default"/>
    <dgm:cxn modelId="{D0955C8D-C43B-477E-B4FF-5791EEB0C834}" type="presOf" srcId="{5BCCF995-4F4E-4116-A8DB-D55E869BFB2E}" destId="{0A4A5BC3-6B84-4049-A2E5-CDAB6E6FDB89}" srcOrd="0" destOrd="0" presId="urn:microsoft.com/office/officeart/2005/8/layout/default"/>
    <dgm:cxn modelId="{82610CD5-FBCC-4D49-9317-B0EE60647797}" srcId="{E7354316-FF3C-421C-9D08-1CA4C9CF2269}" destId="{3BF968EF-3C85-4BA1-9D13-8D24691FD3D7}" srcOrd="4" destOrd="0" parTransId="{E5A42B49-023B-4A77-AC85-C0E7BC3BCC0B}" sibTransId="{DF6693D2-60AB-4423-9C35-B23CBE316826}"/>
    <dgm:cxn modelId="{5A4F3F6F-C820-4232-9C56-2696EA53DCC2}" srcId="{E7354316-FF3C-421C-9D08-1CA4C9CF2269}" destId="{615503BC-3056-4568-91B1-EEA2DF9A6D29}" srcOrd="1" destOrd="0" parTransId="{B38177A4-B92B-4B05-AE3B-EA0E2F689490}" sibTransId="{DDFEEBCD-BE33-4A20-A7C6-423E62400775}"/>
    <dgm:cxn modelId="{65158767-ADA0-4BC0-8176-9F3DA13E5F7C}" type="presOf" srcId="{3896355F-A6DC-44CC-AD57-A2AC5E98B88E}" destId="{4A816821-0108-4A92-9523-87A46047A844}" srcOrd="0" destOrd="0" presId="urn:microsoft.com/office/officeart/2005/8/layout/default"/>
    <dgm:cxn modelId="{34F45B16-C668-451F-A2BA-0280ACBC6466}" type="presOf" srcId="{615503BC-3056-4568-91B1-EEA2DF9A6D29}" destId="{66B05A63-3185-4116-9156-8D51F9DC9B7A}" srcOrd="0" destOrd="0" presId="urn:microsoft.com/office/officeart/2005/8/layout/default"/>
    <dgm:cxn modelId="{4F104851-7D5B-488C-98A4-B876A5324442}" srcId="{E7354316-FF3C-421C-9D08-1CA4C9CF2269}" destId="{623655CA-B146-4DAC-9CBC-5364B7B7E44B}" srcOrd="2" destOrd="0" parTransId="{571C2D49-831F-4F9C-9674-8FA398831E03}" sibTransId="{27711B63-718A-4352-B294-16BAA7B7EAE6}"/>
    <dgm:cxn modelId="{7509C53E-23FE-4C45-A5FD-ADD27EDD08D8}" type="presOf" srcId="{3024570D-5DBB-4C10-8048-F3817061DDB5}" destId="{812B358C-206B-4FC5-82D2-C335859DA0EC}" srcOrd="0" destOrd="0" presId="urn:microsoft.com/office/officeart/2005/8/layout/default"/>
    <dgm:cxn modelId="{2FF25293-4E59-471E-9911-D7466981F8B7}" type="presOf" srcId="{EE82B62B-6AC2-4D9C-835E-97B8E4A7071A}" destId="{2A765A9B-5E98-4A52-9D5D-054F26D16162}" srcOrd="0" destOrd="0" presId="urn:microsoft.com/office/officeart/2005/8/layout/default"/>
    <dgm:cxn modelId="{A845CEFA-A700-4EFA-ACCA-170D64341545}" type="presOf" srcId="{333645AA-ADA3-4DBA-8CCB-DC28B4586BEC}" destId="{B67C3182-3FB4-42D1-90CF-E21FF763003C}" srcOrd="0" destOrd="0" presId="urn:microsoft.com/office/officeart/2005/8/layout/default"/>
    <dgm:cxn modelId="{2ED01F05-7CAF-4520-839C-059F3F8138FD}" srcId="{E7354316-FF3C-421C-9D08-1CA4C9CF2269}" destId="{EE82B62B-6AC2-4D9C-835E-97B8E4A7071A}" srcOrd="8" destOrd="0" parTransId="{902896E7-ECCF-44F7-A2C2-E0A556F4ED1C}" sibTransId="{10C58C4B-997F-4590-BA4F-61D716841BC2}"/>
    <dgm:cxn modelId="{42D28411-B340-49C2-A269-A1A6E40CBDE7}" srcId="{E7354316-FF3C-421C-9D08-1CA4C9CF2269}" destId="{3024570D-5DBB-4C10-8048-F3817061DDB5}" srcOrd="6" destOrd="0" parTransId="{250314A9-0EE1-4436-B88B-470D4E93F262}" sibTransId="{B484AA84-D823-48A8-AC4D-982ACE8E12FC}"/>
    <dgm:cxn modelId="{3B694F9A-8ECE-4A2D-8A95-AF020DB4C3B9}" type="presOf" srcId="{623655CA-B146-4DAC-9CBC-5364B7B7E44B}" destId="{5B518C2A-08F9-4026-9B5E-04815EAE33E0}" srcOrd="0" destOrd="0" presId="urn:microsoft.com/office/officeart/2005/8/layout/default"/>
    <dgm:cxn modelId="{8E096F6E-BAB4-4D71-8457-3D1390BF0DBB}" type="presOf" srcId="{3BF968EF-3C85-4BA1-9D13-8D24691FD3D7}" destId="{13DAD2BA-C22F-4A01-96E0-F68CE62FE27B}" srcOrd="0" destOrd="0" presId="urn:microsoft.com/office/officeart/2005/8/layout/default"/>
    <dgm:cxn modelId="{EE3EDA6B-7627-4F62-A20B-81741E0B4115}" srcId="{E7354316-FF3C-421C-9D08-1CA4C9CF2269}" destId="{333645AA-ADA3-4DBA-8CCB-DC28B4586BEC}" srcOrd="7" destOrd="0" parTransId="{EC907908-5D14-410F-A084-FAC0F8016618}" sibTransId="{F3E3E37D-AA76-4DA1-90D9-FFAED57809A3}"/>
    <dgm:cxn modelId="{DEC3A348-AAA8-405C-9253-94DDE673DDD9}" srcId="{E7354316-FF3C-421C-9D08-1CA4C9CF2269}" destId="{3896355F-A6DC-44CC-AD57-A2AC5E98B88E}" srcOrd="3" destOrd="0" parTransId="{B5E28B72-EEF3-4AA3-8477-70D00CB3D525}" sibTransId="{E34F7796-300E-45C7-BC6F-E139581FE86C}"/>
    <dgm:cxn modelId="{C79D9BF1-2F7C-4BBA-82BA-2BCAD3F730EC}" type="presOf" srcId="{E7354316-FF3C-421C-9D08-1CA4C9CF2269}" destId="{2209850C-EC1F-4E0D-9406-5E9CDAB793E4}" srcOrd="0" destOrd="0" presId="urn:microsoft.com/office/officeart/2005/8/layout/default"/>
    <dgm:cxn modelId="{1B4E0C38-79F9-474A-9E0D-A472F2612712}" srcId="{E7354316-FF3C-421C-9D08-1CA4C9CF2269}" destId="{5BCCF995-4F4E-4116-A8DB-D55E869BFB2E}" srcOrd="0" destOrd="0" parTransId="{D14F2983-5E3E-4DE1-8819-401B4C5B849A}" sibTransId="{EADB24B6-BA51-49C2-BC69-519C0426BFC6}"/>
    <dgm:cxn modelId="{04515256-39FA-4343-9FA3-77683A0EA996}" type="presParOf" srcId="{2209850C-EC1F-4E0D-9406-5E9CDAB793E4}" destId="{0A4A5BC3-6B84-4049-A2E5-CDAB6E6FDB89}" srcOrd="0" destOrd="0" presId="urn:microsoft.com/office/officeart/2005/8/layout/default"/>
    <dgm:cxn modelId="{39E90E14-F724-422F-8981-4BE59C884041}" type="presParOf" srcId="{2209850C-EC1F-4E0D-9406-5E9CDAB793E4}" destId="{D9744043-4D29-45B6-B916-8BAC6D599367}" srcOrd="1" destOrd="0" presId="urn:microsoft.com/office/officeart/2005/8/layout/default"/>
    <dgm:cxn modelId="{7F842AF2-6577-4DD6-B8AA-D41BE09CB598}" type="presParOf" srcId="{2209850C-EC1F-4E0D-9406-5E9CDAB793E4}" destId="{66B05A63-3185-4116-9156-8D51F9DC9B7A}" srcOrd="2" destOrd="0" presId="urn:microsoft.com/office/officeart/2005/8/layout/default"/>
    <dgm:cxn modelId="{CA5F6A3F-F1FA-42AC-B3AE-8B5312070A97}" type="presParOf" srcId="{2209850C-EC1F-4E0D-9406-5E9CDAB793E4}" destId="{D0A3CEA9-026D-468F-81E5-CE84F000BF46}" srcOrd="3" destOrd="0" presId="urn:microsoft.com/office/officeart/2005/8/layout/default"/>
    <dgm:cxn modelId="{84990280-6496-4172-B8B7-54BBDBDB20F6}" type="presParOf" srcId="{2209850C-EC1F-4E0D-9406-5E9CDAB793E4}" destId="{5B518C2A-08F9-4026-9B5E-04815EAE33E0}" srcOrd="4" destOrd="0" presId="urn:microsoft.com/office/officeart/2005/8/layout/default"/>
    <dgm:cxn modelId="{D8E341C6-50D5-4BBD-8F10-009792796000}" type="presParOf" srcId="{2209850C-EC1F-4E0D-9406-5E9CDAB793E4}" destId="{8305DD89-D15F-439C-9917-E461C397A7C7}" srcOrd="5" destOrd="0" presId="urn:microsoft.com/office/officeart/2005/8/layout/default"/>
    <dgm:cxn modelId="{AAAB8C43-DF1B-4ABE-8D9D-B919379D282F}" type="presParOf" srcId="{2209850C-EC1F-4E0D-9406-5E9CDAB793E4}" destId="{4A816821-0108-4A92-9523-87A46047A844}" srcOrd="6" destOrd="0" presId="urn:microsoft.com/office/officeart/2005/8/layout/default"/>
    <dgm:cxn modelId="{9BAFEC3C-2399-4061-A0A6-E0826C95B68F}" type="presParOf" srcId="{2209850C-EC1F-4E0D-9406-5E9CDAB793E4}" destId="{5D7CEF9C-8796-4DA0-9C1B-7A7C1E1E2ED2}" srcOrd="7" destOrd="0" presId="urn:microsoft.com/office/officeart/2005/8/layout/default"/>
    <dgm:cxn modelId="{6327C6B4-B0AF-4209-9D4D-92BA09F74E6B}" type="presParOf" srcId="{2209850C-EC1F-4E0D-9406-5E9CDAB793E4}" destId="{13DAD2BA-C22F-4A01-96E0-F68CE62FE27B}" srcOrd="8" destOrd="0" presId="urn:microsoft.com/office/officeart/2005/8/layout/default"/>
    <dgm:cxn modelId="{F1ED7B92-F9A8-4C53-B69D-39E160DD1D5E}" type="presParOf" srcId="{2209850C-EC1F-4E0D-9406-5E9CDAB793E4}" destId="{28DC618E-2156-4C26-890A-2E60FFDF4E41}" srcOrd="9" destOrd="0" presId="urn:microsoft.com/office/officeart/2005/8/layout/default"/>
    <dgm:cxn modelId="{AA53D1CA-A4F6-4E6F-BC9F-5D1A31F8CFB6}" type="presParOf" srcId="{2209850C-EC1F-4E0D-9406-5E9CDAB793E4}" destId="{E1F49681-15C0-434F-B9BE-565EC2E68DD3}" srcOrd="10" destOrd="0" presId="urn:microsoft.com/office/officeart/2005/8/layout/default"/>
    <dgm:cxn modelId="{AE242E7C-83FC-4D0D-8D1E-6405D7A68A96}" type="presParOf" srcId="{2209850C-EC1F-4E0D-9406-5E9CDAB793E4}" destId="{C9824CF8-5E33-4C00-B3A9-45C4E19FFB58}" srcOrd="11" destOrd="0" presId="urn:microsoft.com/office/officeart/2005/8/layout/default"/>
    <dgm:cxn modelId="{6C11BB3D-C00C-49BA-B7C1-FAFB6A022E6F}" type="presParOf" srcId="{2209850C-EC1F-4E0D-9406-5E9CDAB793E4}" destId="{812B358C-206B-4FC5-82D2-C335859DA0EC}" srcOrd="12" destOrd="0" presId="urn:microsoft.com/office/officeart/2005/8/layout/default"/>
    <dgm:cxn modelId="{D9855890-2C1F-4207-AE5A-37A6CC83F718}" type="presParOf" srcId="{2209850C-EC1F-4E0D-9406-5E9CDAB793E4}" destId="{4D0965E8-381A-4A88-9B09-974123C63612}" srcOrd="13" destOrd="0" presId="urn:microsoft.com/office/officeart/2005/8/layout/default"/>
    <dgm:cxn modelId="{120A0884-7537-4D97-997B-E7F89B588ECD}" type="presParOf" srcId="{2209850C-EC1F-4E0D-9406-5E9CDAB793E4}" destId="{B67C3182-3FB4-42D1-90CF-E21FF763003C}" srcOrd="14" destOrd="0" presId="urn:microsoft.com/office/officeart/2005/8/layout/default"/>
    <dgm:cxn modelId="{CAEA17F0-4BA4-4B86-9825-08300895EF81}" type="presParOf" srcId="{2209850C-EC1F-4E0D-9406-5E9CDAB793E4}" destId="{B97FEA17-57A5-4CCB-93F9-06A9B5ACA47E}" srcOrd="15" destOrd="0" presId="urn:microsoft.com/office/officeart/2005/8/layout/default"/>
    <dgm:cxn modelId="{E94E13BC-CE33-49B6-AEB5-104C7772D0BE}" type="presParOf" srcId="{2209850C-EC1F-4E0D-9406-5E9CDAB793E4}" destId="{2A765A9B-5E98-4A52-9D5D-054F26D16162}"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971296-FBCC-4A5A-BFE4-B841DC5170DB}" type="doc">
      <dgm:prSet loTypeId="urn:microsoft.com/office/officeart/2005/8/layout/default" loCatId="list" qsTypeId="urn:microsoft.com/office/officeart/2005/8/quickstyle/simple1" qsCatId="simple" csTypeId="urn:microsoft.com/office/officeart/2005/8/colors/accent3_4" csCatId="accent3" phldr="1"/>
      <dgm:spPr/>
      <dgm:t>
        <a:bodyPr/>
        <a:lstStyle/>
        <a:p>
          <a:endParaRPr lang="ru-RU"/>
        </a:p>
      </dgm:t>
    </dgm:pt>
    <dgm:pt modelId="{991CED52-B34D-4B0F-809A-A0C7AE2B84CE}">
      <dgm:prSet phldrT="[Текст]"/>
      <dgm:spPr/>
      <dgm:t>
        <a:bodyPr/>
        <a:lstStyle/>
        <a:p>
          <a:r>
            <a:rPr lang="uz-Cyrl-UZ" dirty="0" smtClean="0"/>
            <a:t>Наврўз</a:t>
          </a:r>
          <a:endParaRPr lang="ru-RU" dirty="0"/>
        </a:p>
      </dgm:t>
    </dgm:pt>
    <dgm:pt modelId="{8AA42154-EF72-4D1A-8015-E5D4A37F528B}" type="parTrans" cxnId="{45162DBB-8481-4EE0-9F8B-F91C5A7590F1}">
      <dgm:prSet/>
      <dgm:spPr/>
      <dgm:t>
        <a:bodyPr/>
        <a:lstStyle/>
        <a:p>
          <a:endParaRPr lang="ru-RU"/>
        </a:p>
      </dgm:t>
    </dgm:pt>
    <dgm:pt modelId="{2E5F9DA1-E43E-4DBA-8F0C-BFD932B356C7}" type="sibTrans" cxnId="{45162DBB-8481-4EE0-9F8B-F91C5A7590F1}">
      <dgm:prSet/>
      <dgm:spPr/>
      <dgm:t>
        <a:bodyPr/>
        <a:lstStyle/>
        <a:p>
          <a:endParaRPr lang="ru-RU"/>
        </a:p>
      </dgm:t>
    </dgm:pt>
    <dgm:pt modelId="{B4D5D23D-9504-4A26-A2D4-23C6D3EB3887}">
      <dgm:prSet phldrT="[Текст]"/>
      <dgm:spPr/>
      <dgm:t>
        <a:bodyPr/>
        <a:lstStyle/>
        <a:p>
          <a:r>
            <a:rPr lang="uz-Cyrl-UZ" dirty="0" smtClean="0"/>
            <a:t>Қўшоши</a:t>
          </a:r>
          <a:endParaRPr lang="ru-RU" dirty="0"/>
        </a:p>
      </dgm:t>
    </dgm:pt>
    <dgm:pt modelId="{E297AFBC-3517-4FEC-8045-046F04606327}" type="parTrans" cxnId="{C3544DC0-643E-49CF-A456-CDD2E63602F4}">
      <dgm:prSet/>
      <dgm:spPr/>
      <dgm:t>
        <a:bodyPr/>
        <a:lstStyle/>
        <a:p>
          <a:endParaRPr lang="ru-RU"/>
        </a:p>
      </dgm:t>
    </dgm:pt>
    <dgm:pt modelId="{72B717CB-4F5D-4B61-AD80-62F18071496D}" type="sibTrans" cxnId="{C3544DC0-643E-49CF-A456-CDD2E63602F4}">
      <dgm:prSet/>
      <dgm:spPr/>
      <dgm:t>
        <a:bodyPr/>
        <a:lstStyle/>
        <a:p>
          <a:endParaRPr lang="ru-RU"/>
        </a:p>
      </dgm:t>
    </dgm:pt>
    <dgm:pt modelId="{39C0631F-729C-48DB-BE9A-D31AE094F068}">
      <dgm:prSet phldrT="[Текст]"/>
      <dgm:spPr/>
      <dgm:t>
        <a:bodyPr/>
        <a:lstStyle/>
        <a:p>
          <a:r>
            <a:rPr lang="uz-Cyrl-UZ" dirty="0" smtClean="0"/>
            <a:t>Шохмойлар</a:t>
          </a:r>
          <a:endParaRPr lang="ru-RU" dirty="0"/>
        </a:p>
      </dgm:t>
    </dgm:pt>
    <dgm:pt modelId="{68D88D13-4C1C-4D7E-B30A-1157E7BAD1C3}" type="parTrans" cxnId="{B9AEE6F6-A3ED-4869-A045-A43F8975E3CE}">
      <dgm:prSet/>
      <dgm:spPr/>
      <dgm:t>
        <a:bodyPr/>
        <a:lstStyle/>
        <a:p>
          <a:endParaRPr lang="ru-RU"/>
        </a:p>
      </dgm:t>
    </dgm:pt>
    <dgm:pt modelId="{51590C40-5AE4-4350-B137-BF27C1D05A4F}" type="sibTrans" cxnId="{B9AEE6F6-A3ED-4869-A045-A43F8975E3CE}">
      <dgm:prSet/>
      <dgm:spPr/>
      <dgm:t>
        <a:bodyPr/>
        <a:lstStyle/>
        <a:p>
          <a:endParaRPr lang="ru-RU"/>
        </a:p>
      </dgm:t>
    </dgm:pt>
    <dgm:pt modelId="{797811E9-8DFF-4008-9A13-ECD11A2A582E}">
      <dgm:prSet phldrT="[Текст]"/>
      <dgm:spPr/>
      <dgm:t>
        <a:bodyPr/>
        <a:lstStyle/>
        <a:p>
          <a:r>
            <a:rPr lang="uz-Cyrl-UZ" dirty="0" smtClean="0"/>
            <a:t>Қизилгул сайли</a:t>
          </a:r>
          <a:endParaRPr lang="ru-RU" dirty="0"/>
        </a:p>
      </dgm:t>
    </dgm:pt>
    <dgm:pt modelId="{45635D67-F50F-4EDD-829A-DC25814F1227}" type="parTrans" cxnId="{54C852FC-2C2E-4630-B302-FCF1771EFB4B}">
      <dgm:prSet/>
      <dgm:spPr/>
      <dgm:t>
        <a:bodyPr/>
        <a:lstStyle/>
        <a:p>
          <a:endParaRPr lang="ru-RU"/>
        </a:p>
      </dgm:t>
    </dgm:pt>
    <dgm:pt modelId="{6CF516FD-D0E4-4D8B-BAE3-9A11EF7A8580}" type="sibTrans" cxnId="{54C852FC-2C2E-4630-B302-FCF1771EFB4B}">
      <dgm:prSet/>
      <dgm:spPr/>
      <dgm:t>
        <a:bodyPr/>
        <a:lstStyle/>
        <a:p>
          <a:endParaRPr lang="ru-RU"/>
        </a:p>
      </dgm:t>
    </dgm:pt>
    <dgm:pt modelId="{03D7CB26-7BAA-4098-9CBE-45B56C6443F1}">
      <dgm:prSet phldrT="[Текст]"/>
      <dgm:spPr/>
      <dgm:t>
        <a:bodyPr/>
        <a:lstStyle/>
        <a:p>
          <a:r>
            <a:rPr lang="uz-Cyrl-UZ" dirty="0" smtClean="0"/>
            <a:t>Қовун сайли</a:t>
          </a:r>
          <a:endParaRPr lang="ru-RU" dirty="0"/>
        </a:p>
      </dgm:t>
    </dgm:pt>
    <dgm:pt modelId="{FD1EDB92-4D4B-4F60-86E4-ECA26B2DD3B2}" type="parTrans" cxnId="{0093E57D-5BEE-4F7C-931B-07C37C7497FC}">
      <dgm:prSet/>
      <dgm:spPr/>
      <dgm:t>
        <a:bodyPr/>
        <a:lstStyle/>
        <a:p>
          <a:endParaRPr lang="ru-RU"/>
        </a:p>
      </dgm:t>
    </dgm:pt>
    <dgm:pt modelId="{EDF7C1F9-4271-417F-850F-36C0034A8EFE}" type="sibTrans" cxnId="{0093E57D-5BEE-4F7C-931B-07C37C7497FC}">
      <dgm:prSet/>
      <dgm:spPr/>
      <dgm:t>
        <a:bodyPr/>
        <a:lstStyle/>
        <a:p>
          <a:endParaRPr lang="ru-RU"/>
        </a:p>
      </dgm:t>
    </dgm:pt>
    <dgm:pt modelId="{36CF4600-7FB2-439C-8CD8-2A3ACD143DF1}">
      <dgm:prSet phldrT="[Текст]"/>
      <dgm:spPr/>
      <dgm:t>
        <a:bodyPr/>
        <a:lstStyle/>
        <a:p>
          <a:r>
            <a:rPr lang="uz-Cyrl-UZ" dirty="0" smtClean="0"/>
            <a:t>Лола сайли</a:t>
          </a:r>
          <a:endParaRPr lang="ru-RU" dirty="0"/>
        </a:p>
      </dgm:t>
    </dgm:pt>
    <dgm:pt modelId="{46C8C392-F47D-440A-8656-CB2D312703A2}" type="parTrans" cxnId="{31A8796E-1F56-452C-A16C-BA3EA90DA0C2}">
      <dgm:prSet/>
      <dgm:spPr/>
      <dgm:t>
        <a:bodyPr/>
        <a:lstStyle/>
        <a:p>
          <a:endParaRPr lang="ru-RU"/>
        </a:p>
      </dgm:t>
    </dgm:pt>
    <dgm:pt modelId="{BF528C1E-3D54-4E99-B991-9EC55335E6AB}" type="sibTrans" cxnId="{31A8796E-1F56-452C-A16C-BA3EA90DA0C2}">
      <dgm:prSet/>
      <dgm:spPr/>
      <dgm:t>
        <a:bodyPr/>
        <a:lstStyle/>
        <a:p>
          <a:endParaRPr lang="ru-RU"/>
        </a:p>
      </dgm:t>
    </dgm:pt>
    <dgm:pt modelId="{AC40B3DB-6BB3-4F15-B844-C200C8E2CC36}">
      <dgm:prSet phldrT="[Текст]"/>
      <dgm:spPr/>
      <dgm:t>
        <a:bodyPr/>
        <a:lstStyle/>
        <a:p>
          <a:r>
            <a:rPr lang="uz-Cyrl-UZ" dirty="0" smtClean="0"/>
            <a:t>Обло барака</a:t>
          </a:r>
          <a:endParaRPr lang="ru-RU" dirty="0"/>
        </a:p>
      </dgm:t>
    </dgm:pt>
    <dgm:pt modelId="{32FE9DE8-7239-4B0F-992A-36E629890312}" type="parTrans" cxnId="{81C4D4AA-3076-4A39-AF5B-FEFD1FCD30C0}">
      <dgm:prSet/>
      <dgm:spPr/>
      <dgm:t>
        <a:bodyPr/>
        <a:lstStyle/>
        <a:p>
          <a:endParaRPr lang="ru-RU"/>
        </a:p>
      </dgm:t>
    </dgm:pt>
    <dgm:pt modelId="{16A80755-1F11-4CCD-A146-961EA473256C}" type="sibTrans" cxnId="{81C4D4AA-3076-4A39-AF5B-FEFD1FCD30C0}">
      <dgm:prSet/>
      <dgm:spPr/>
      <dgm:t>
        <a:bodyPr/>
        <a:lstStyle/>
        <a:p>
          <a:endParaRPr lang="ru-RU"/>
        </a:p>
      </dgm:t>
    </dgm:pt>
    <dgm:pt modelId="{F22A8228-BD2D-41E5-8D43-951640E80962}">
      <dgm:prSet phldrT="[Текст]"/>
      <dgm:spPr/>
      <dgm:t>
        <a:bodyPr/>
        <a:lstStyle/>
        <a:p>
          <a:r>
            <a:rPr lang="uz-Cyrl-UZ" dirty="0" smtClean="0"/>
            <a:t>Узум сайли</a:t>
          </a:r>
          <a:endParaRPr lang="ru-RU" dirty="0"/>
        </a:p>
      </dgm:t>
    </dgm:pt>
    <dgm:pt modelId="{76723979-DE57-452C-8BD7-CB6742C2268B}" type="parTrans" cxnId="{AD8ABC35-AC8A-4C96-8D52-E41EDE74A555}">
      <dgm:prSet/>
      <dgm:spPr/>
      <dgm:t>
        <a:bodyPr/>
        <a:lstStyle/>
        <a:p>
          <a:endParaRPr lang="ru-RU"/>
        </a:p>
      </dgm:t>
    </dgm:pt>
    <dgm:pt modelId="{8833E661-D975-46F4-B586-2871657C4098}" type="sibTrans" cxnId="{AD8ABC35-AC8A-4C96-8D52-E41EDE74A555}">
      <dgm:prSet/>
      <dgm:spPr/>
      <dgm:t>
        <a:bodyPr/>
        <a:lstStyle/>
        <a:p>
          <a:endParaRPr lang="ru-RU"/>
        </a:p>
      </dgm:t>
    </dgm:pt>
    <dgm:pt modelId="{C83B446F-112E-4935-BA3E-4E2F03AA1632}">
      <dgm:prSet phldrT="[Текст]"/>
      <dgm:spPr/>
      <dgm:t>
        <a:bodyPr/>
        <a:lstStyle/>
        <a:p>
          <a:r>
            <a:rPr lang="uz-Cyrl-UZ" dirty="0" smtClean="0"/>
            <a:t>Ҳосил байрами</a:t>
          </a:r>
          <a:endParaRPr lang="ru-RU" dirty="0"/>
        </a:p>
      </dgm:t>
    </dgm:pt>
    <dgm:pt modelId="{7205BA00-DBB1-48BA-B701-4AFDC9544CF3}" type="parTrans" cxnId="{AC97B628-F8AC-4AA5-9834-E80CA906264B}">
      <dgm:prSet/>
      <dgm:spPr/>
      <dgm:t>
        <a:bodyPr/>
        <a:lstStyle/>
        <a:p>
          <a:endParaRPr lang="ru-RU"/>
        </a:p>
      </dgm:t>
    </dgm:pt>
    <dgm:pt modelId="{B55841CB-8F4E-4056-949E-9D53E27E902B}" type="sibTrans" cxnId="{AC97B628-F8AC-4AA5-9834-E80CA906264B}">
      <dgm:prSet/>
      <dgm:spPr/>
      <dgm:t>
        <a:bodyPr/>
        <a:lstStyle/>
        <a:p>
          <a:endParaRPr lang="ru-RU"/>
        </a:p>
      </dgm:t>
    </dgm:pt>
    <dgm:pt modelId="{9CAA5E55-6A00-4FB0-ADED-34136E6A41EE}">
      <dgm:prSet phldrT="[Текст]"/>
      <dgm:spPr/>
      <dgm:t>
        <a:bodyPr/>
        <a:lstStyle/>
        <a:p>
          <a:r>
            <a:rPr lang="uz-Cyrl-UZ" dirty="0" smtClean="0"/>
            <a:t>Ҳайит байрами</a:t>
          </a:r>
          <a:endParaRPr lang="ru-RU" dirty="0"/>
        </a:p>
      </dgm:t>
    </dgm:pt>
    <dgm:pt modelId="{94420123-1F6F-4912-9377-96C410D7DC19}" type="parTrans" cxnId="{27BF7255-8AD2-43D7-892F-E43C1065348A}">
      <dgm:prSet/>
      <dgm:spPr/>
      <dgm:t>
        <a:bodyPr/>
        <a:lstStyle/>
        <a:p>
          <a:endParaRPr lang="ru-RU"/>
        </a:p>
      </dgm:t>
    </dgm:pt>
    <dgm:pt modelId="{01D1F779-E1F5-4D01-8200-C102C49AD613}" type="sibTrans" cxnId="{27BF7255-8AD2-43D7-892F-E43C1065348A}">
      <dgm:prSet/>
      <dgm:spPr/>
      <dgm:t>
        <a:bodyPr/>
        <a:lstStyle/>
        <a:p>
          <a:endParaRPr lang="ru-RU"/>
        </a:p>
      </dgm:t>
    </dgm:pt>
    <dgm:pt modelId="{C895F0F4-D3A1-4590-8E7E-C3A2CDCED704}" type="pres">
      <dgm:prSet presAssocID="{3E971296-FBCC-4A5A-BFE4-B841DC5170DB}" presName="diagram" presStyleCnt="0">
        <dgm:presLayoutVars>
          <dgm:dir/>
          <dgm:resizeHandles val="exact"/>
        </dgm:presLayoutVars>
      </dgm:prSet>
      <dgm:spPr/>
      <dgm:t>
        <a:bodyPr/>
        <a:lstStyle/>
        <a:p>
          <a:endParaRPr lang="ru-RU"/>
        </a:p>
      </dgm:t>
    </dgm:pt>
    <dgm:pt modelId="{3492AAC2-4484-4A76-8566-FD9E17D85CE9}" type="pres">
      <dgm:prSet presAssocID="{991CED52-B34D-4B0F-809A-A0C7AE2B84CE}" presName="node" presStyleLbl="node1" presStyleIdx="0" presStyleCnt="10">
        <dgm:presLayoutVars>
          <dgm:bulletEnabled val="1"/>
        </dgm:presLayoutVars>
      </dgm:prSet>
      <dgm:spPr/>
      <dgm:t>
        <a:bodyPr/>
        <a:lstStyle/>
        <a:p>
          <a:endParaRPr lang="ru-RU"/>
        </a:p>
      </dgm:t>
    </dgm:pt>
    <dgm:pt modelId="{A6731A5D-B4C6-49D8-AD5A-8897525D86A1}" type="pres">
      <dgm:prSet presAssocID="{2E5F9DA1-E43E-4DBA-8F0C-BFD932B356C7}" presName="sibTrans" presStyleCnt="0"/>
      <dgm:spPr/>
      <dgm:t>
        <a:bodyPr/>
        <a:lstStyle/>
        <a:p>
          <a:endParaRPr lang="ru-RU"/>
        </a:p>
      </dgm:t>
    </dgm:pt>
    <dgm:pt modelId="{F4013180-7782-46A3-9083-BF7645182F15}" type="pres">
      <dgm:prSet presAssocID="{B4D5D23D-9504-4A26-A2D4-23C6D3EB3887}" presName="node" presStyleLbl="node1" presStyleIdx="1" presStyleCnt="10">
        <dgm:presLayoutVars>
          <dgm:bulletEnabled val="1"/>
        </dgm:presLayoutVars>
      </dgm:prSet>
      <dgm:spPr/>
      <dgm:t>
        <a:bodyPr/>
        <a:lstStyle/>
        <a:p>
          <a:endParaRPr lang="ru-RU"/>
        </a:p>
      </dgm:t>
    </dgm:pt>
    <dgm:pt modelId="{BD8C878E-0599-4FB7-B907-ABF030DA15F4}" type="pres">
      <dgm:prSet presAssocID="{72B717CB-4F5D-4B61-AD80-62F18071496D}" presName="sibTrans" presStyleCnt="0"/>
      <dgm:spPr/>
      <dgm:t>
        <a:bodyPr/>
        <a:lstStyle/>
        <a:p>
          <a:endParaRPr lang="ru-RU"/>
        </a:p>
      </dgm:t>
    </dgm:pt>
    <dgm:pt modelId="{24937D90-F898-47C5-BDCD-F90618769B4E}" type="pres">
      <dgm:prSet presAssocID="{39C0631F-729C-48DB-BE9A-D31AE094F068}" presName="node" presStyleLbl="node1" presStyleIdx="2" presStyleCnt="10">
        <dgm:presLayoutVars>
          <dgm:bulletEnabled val="1"/>
        </dgm:presLayoutVars>
      </dgm:prSet>
      <dgm:spPr/>
      <dgm:t>
        <a:bodyPr/>
        <a:lstStyle/>
        <a:p>
          <a:endParaRPr lang="ru-RU"/>
        </a:p>
      </dgm:t>
    </dgm:pt>
    <dgm:pt modelId="{D18FC213-9ED3-4DEB-AEB3-BC1D02632B25}" type="pres">
      <dgm:prSet presAssocID="{51590C40-5AE4-4350-B137-BF27C1D05A4F}" presName="sibTrans" presStyleCnt="0"/>
      <dgm:spPr/>
      <dgm:t>
        <a:bodyPr/>
        <a:lstStyle/>
        <a:p>
          <a:endParaRPr lang="ru-RU"/>
        </a:p>
      </dgm:t>
    </dgm:pt>
    <dgm:pt modelId="{96F66604-9AFE-4DB9-AB52-B526DE3D20C2}" type="pres">
      <dgm:prSet presAssocID="{797811E9-8DFF-4008-9A13-ECD11A2A582E}" presName="node" presStyleLbl="node1" presStyleIdx="3" presStyleCnt="10">
        <dgm:presLayoutVars>
          <dgm:bulletEnabled val="1"/>
        </dgm:presLayoutVars>
      </dgm:prSet>
      <dgm:spPr/>
      <dgm:t>
        <a:bodyPr/>
        <a:lstStyle/>
        <a:p>
          <a:endParaRPr lang="ru-RU"/>
        </a:p>
      </dgm:t>
    </dgm:pt>
    <dgm:pt modelId="{F27738DE-280A-4C6F-A360-14B10909A596}" type="pres">
      <dgm:prSet presAssocID="{6CF516FD-D0E4-4D8B-BAE3-9A11EF7A8580}" presName="sibTrans" presStyleCnt="0"/>
      <dgm:spPr/>
      <dgm:t>
        <a:bodyPr/>
        <a:lstStyle/>
        <a:p>
          <a:endParaRPr lang="ru-RU"/>
        </a:p>
      </dgm:t>
    </dgm:pt>
    <dgm:pt modelId="{6462D049-49BB-403A-88A7-4ADF1E89DFB5}" type="pres">
      <dgm:prSet presAssocID="{36CF4600-7FB2-439C-8CD8-2A3ACD143DF1}" presName="node" presStyleLbl="node1" presStyleIdx="4" presStyleCnt="10">
        <dgm:presLayoutVars>
          <dgm:bulletEnabled val="1"/>
        </dgm:presLayoutVars>
      </dgm:prSet>
      <dgm:spPr/>
      <dgm:t>
        <a:bodyPr/>
        <a:lstStyle/>
        <a:p>
          <a:endParaRPr lang="ru-RU"/>
        </a:p>
      </dgm:t>
    </dgm:pt>
    <dgm:pt modelId="{19689105-358A-4468-82C1-4FDCFCA46C73}" type="pres">
      <dgm:prSet presAssocID="{BF528C1E-3D54-4E99-B991-9EC55335E6AB}" presName="sibTrans" presStyleCnt="0"/>
      <dgm:spPr/>
      <dgm:t>
        <a:bodyPr/>
        <a:lstStyle/>
        <a:p>
          <a:endParaRPr lang="ru-RU"/>
        </a:p>
      </dgm:t>
    </dgm:pt>
    <dgm:pt modelId="{F5B09EAA-C6CB-40E0-8383-2222A7AA183E}" type="pres">
      <dgm:prSet presAssocID="{AC40B3DB-6BB3-4F15-B844-C200C8E2CC36}" presName="node" presStyleLbl="node1" presStyleIdx="5" presStyleCnt="10">
        <dgm:presLayoutVars>
          <dgm:bulletEnabled val="1"/>
        </dgm:presLayoutVars>
      </dgm:prSet>
      <dgm:spPr/>
      <dgm:t>
        <a:bodyPr/>
        <a:lstStyle/>
        <a:p>
          <a:endParaRPr lang="ru-RU"/>
        </a:p>
      </dgm:t>
    </dgm:pt>
    <dgm:pt modelId="{AD3B2B1C-2655-4688-8806-84421C236336}" type="pres">
      <dgm:prSet presAssocID="{16A80755-1F11-4CCD-A146-961EA473256C}" presName="sibTrans" presStyleCnt="0"/>
      <dgm:spPr/>
      <dgm:t>
        <a:bodyPr/>
        <a:lstStyle/>
        <a:p>
          <a:endParaRPr lang="ru-RU"/>
        </a:p>
      </dgm:t>
    </dgm:pt>
    <dgm:pt modelId="{D48771AC-0361-40F1-9CC1-8107C088B2CA}" type="pres">
      <dgm:prSet presAssocID="{F22A8228-BD2D-41E5-8D43-951640E80962}" presName="node" presStyleLbl="node1" presStyleIdx="6" presStyleCnt="10">
        <dgm:presLayoutVars>
          <dgm:bulletEnabled val="1"/>
        </dgm:presLayoutVars>
      </dgm:prSet>
      <dgm:spPr/>
      <dgm:t>
        <a:bodyPr/>
        <a:lstStyle/>
        <a:p>
          <a:endParaRPr lang="ru-RU"/>
        </a:p>
      </dgm:t>
    </dgm:pt>
    <dgm:pt modelId="{C1C74FE4-0DA1-49B6-BC0C-489717C2BB77}" type="pres">
      <dgm:prSet presAssocID="{8833E661-D975-46F4-B586-2871657C4098}" presName="sibTrans" presStyleCnt="0"/>
      <dgm:spPr/>
      <dgm:t>
        <a:bodyPr/>
        <a:lstStyle/>
        <a:p>
          <a:endParaRPr lang="ru-RU"/>
        </a:p>
      </dgm:t>
    </dgm:pt>
    <dgm:pt modelId="{C592CBA7-6DD7-4D43-9ABA-ACDA7A09866C}" type="pres">
      <dgm:prSet presAssocID="{03D7CB26-7BAA-4098-9CBE-45B56C6443F1}" presName="node" presStyleLbl="node1" presStyleIdx="7" presStyleCnt="10">
        <dgm:presLayoutVars>
          <dgm:bulletEnabled val="1"/>
        </dgm:presLayoutVars>
      </dgm:prSet>
      <dgm:spPr/>
      <dgm:t>
        <a:bodyPr/>
        <a:lstStyle/>
        <a:p>
          <a:endParaRPr lang="ru-RU"/>
        </a:p>
      </dgm:t>
    </dgm:pt>
    <dgm:pt modelId="{575DAB95-DEE1-4F39-93B3-58214FA8CF77}" type="pres">
      <dgm:prSet presAssocID="{EDF7C1F9-4271-417F-850F-36C0034A8EFE}" presName="sibTrans" presStyleCnt="0"/>
      <dgm:spPr/>
      <dgm:t>
        <a:bodyPr/>
        <a:lstStyle/>
        <a:p>
          <a:endParaRPr lang="ru-RU"/>
        </a:p>
      </dgm:t>
    </dgm:pt>
    <dgm:pt modelId="{1B3B34E4-5C9D-42F6-8B06-292B33AB1F01}" type="pres">
      <dgm:prSet presAssocID="{C83B446F-112E-4935-BA3E-4E2F03AA1632}" presName="node" presStyleLbl="node1" presStyleIdx="8" presStyleCnt="10">
        <dgm:presLayoutVars>
          <dgm:bulletEnabled val="1"/>
        </dgm:presLayoutVars>
      </dgm:prSet>
      <dgm:spPr/>
      <dgm:t>
        <a:bodyPr/>
        <a:lstStyle/>
        <a:p>
          <a:endParaRPr lang="ru-RU"/>
        </a:p>
      </dgm:t>
    </dgm:pt>
    <dgm:pt modelId="{776882FB-C5BB-442D-A248-8E83C0B8339D}" type="pres">
      <dgm:prSet presAssocID="{B55841CB-8F4E-4056-949E-9D53E27E902B}" presName="sibTrans" presStyleCnt="0"/>
      <dgm:spPr/>
      <dgm:t>
        <a:bodyPr/>
        <a:lstStyle/>
        <a:p>
          <a:endParaRPr lang="ru-RU"/>
        </a:p>
      </dgm:t>
    </dgm:pt>
    <dgm:pt modelId="{FB90AB7B-E4A0-472E-9481-0333FEBE9FDC}" type="pres">
      <dgm:prSet presAssocID="{9CAA5E55-6A00-4FB0-ADED-34136E6A41EE}" presName="node" presStyleLbl="node1" presStyleIdx="9" presStyleCnt="10">
        <dgm:presLayoutVars>
          <dgm:bulletEnabled val="1"/>
        </dgm:presLayoutVars>
      </dgm:prSet>
      <dgm:spPr/>
      <dgm:t>
        <a:bodyPr/>
        <a:lstStyle/>
        <a:p>
          <a:endParaRPr lang="ru-RU"/>
        </a:p>
      </dgm:t>
    </dgm:pt>
  </dgm:ptLst>
  <dgm:cxnLst>
    <dgm:cxn modelId="{54C852FC-2C2E-4630-B302-FCF1771EFB4B}" srcId="{3E971296-FBCC-4A5A-BFE4-B841DC5170DB}" destId="{797811E9-8DFF-4008-9A13-ECD11A2A582E}" srcOrd="3" destOrd="0" parTransId="{45635D67-F50F-4EDD-829A-DC25814F1227}" sibTransId="{6CF516FD-D0E4-4D8B-BAE3-9A11EF7A8580}"/>
    <dgm:cxn modelId="{72C808CC-77B9-46DC-A1AC-20FE94541166}" type="presOf" srcId="{797811E9-8DFF-4008-9A13-ECD11A2A582E}" destId="{96F66604-9AFE-4DB9-AB52-B526DE3D20C2}" srcOrd="0" destOrd="0" presId="urn:microsoft.com/office/officeart/2005/8/layout/default"/>
    <dgm:cxn modelId="{0093E57D-5BEE-4F7C-931B-07C37C7497FC}" srcId="{3E971296-FBCC-4A5A-BFE4-B841DC5170DB}" destId="{03D7CB26-7BAA-4098-9CBE-45B56C6443F1}" srcOrd="7" destOrd="0" parTransId="{FD1EDB92-4D4B-4F60-86E4-ECA26B2DD3B2}" sibTransId="{EDF7C1F9-4271-417F-850F-36C0034A8EFE}"/>
    <dgm:cxn modelId="{85126614-0FEF-415C-9EA8-12731F32133F}" type="presOf" srcId="{991CED52-B34D-4B0F-809A-A0C7AE2B84CE}" destId="{3492AAC2-4484-4A76-8566-FD9E17D85CE9}" srcOrd="0" destOrd="0" presId="urn:microsoft.com/office/officeart/2005/8/layout/default"/>
    <dgm:cxn modelId="{FD967AC1-097B-4A96-AFDF-C3C2857D8B20}" type="presOf" srcId="{03D7CB26-7BAA-4098-9CBE-45B56C6443F1}" destId="{C592CBA7-6DD7-4D43-9ABA-ACDA7A09866C}" srcOrd="0" destOrd="0" presId="urn:microsoft.com/office/officeart/2005/8/layout/default"/>
    <dgm:cxn modelId="{31A8796E-1F56-452C-A16C-BA3EA90DA0C2}" srcId="{3E971296-FBCC-4A5A-BFE4-B841DC5170DB}" destId="{36CF4600-7FB2-439C-8CD8-2A3ACD143DF1}" srcOrd="4" destOrd="0" parTransId="{46C8C392-F47D-440A-8656-CB2D312703A2}" sibTransId="{BF528C1E-3D54-4E99-B991-9EC55335E6AB}"/>
    <dgm:cxn modelId="{4083672F-FF0A-4B73-8C69-D894A9886ECF}" type="presOf" srcId="{3E971296-FBCC-4A5A-BFE4-B841DC5170DB}" destId="{C895F0F4-D3A1-4590-8E7E-C3A2CDCED704}" srcOrd="0" destOrd="0" presId="urn:microsoft.com/office/officeart/2005/8/layout/default"/>
    <dgm:cxn modelId="{81C4D4AA-3076-4A39-AF5B-FEFD1FCD30C0}" srcId="{3E971296-FBCC-4A5A-BFE4-B841DC5170DB}" destId="{AC40B3DB-6BB3-4F15-B844-C200C8E2CC36}" srcOrd="5" destOrd="0" parTransId="{32FE9DE8-7239-4B0F-992A-36E629890312}" sibTransId="{16A80755-1F11-4CCD-A146-961EA473256C}"/>
    <dgm:cxn modelId="{AD8ABC35-AC8A-4C96-8D52-E41EDE74A555}" srcId="{3E971296-FBCC-4A5A-BFE4-B841DC5170DB}" destId="{F22A8228-BD2D-41E5-8D43-951640E80962}" srcOrd="6" destOrd="0" parTransId="{76723979-DE57-452C-8BD7-CB6742C2268B}" sibTransId="{8833E661-D975-46F4-B586-2871657C4098}"/>
    <dgm:cxn modelId="{45162DBB-8481-4EE0-9F8B-F91C5A7590F1}" srcId="{3E971296-FBCC-4A5A-BFE4-B841DC5170DB}" destId="{991CED52-B34D-4B0F-809A-A0C7AE2B84CE}" srcOrd="0" destOrd="0" parTransId="{8AA42154-EF72-4D1A-8015-E5D4A37F528B}" sibTransId="{2E5F9DA1-E43E-4DBA-8F0C-BFD932B356C7}"/>
    <dgm:cxn modelId="{BADF3FC7-8807-47D0-88B5-4A27B0BEF010}" type="presOf" srcId="{F22A8228-BD2D-41E5-8D43-951640E80962}" destId="{D48771AC-0361-40F1-9CC1-8107C088B2CA}" srcOrd="0" destOrd="0" presId="urn:microsoft.com/office/officeart/2005/8/layout/default"/>
    <dgm:cxn modelId="{88C62FBA-AD1B-4143-873C-1ED0821B5399}" type="presOf" srcId="{9CAA5E55-6A00-4FB0-ADED-34136E6A41EE}" destId="{FB90AB7B-E4A0-472E-9481-0333FEBE9FDC}" srcOrd="0" destOrd="0" presId="urn:microsoft.com/office/officeart/2005/8/layout/default"/>
    <dgm:cxn modelId="{D06E6690-2A6C-4CF8-8DFB-9966214F7795}" type="presOf" srcId="{36CF4600-7FB2-439C-8CD8-2A3ACD143DF1}" destId="{6462D049-49BB-403A-88A7-4ADF1E89DFB5}" srcOrd="0" destOrd="0" presId="urn:microsoft.com/office/officeart/2005/8/layout/default"/>
    <dgm:cxn modelId="{0A8781C7-47EA-4396-98AA-BEB337044712}" type="presOf" srcId="{AC40B3DB-6BB3-4F15-B844-C200C8E2CC36}" destId="{F5B09EAA-C6CB-40E0-8383-2222A7AA183E}" srcOrd="0" destOrd="0" presId="urn:microsoft.com/office/officeart/2005/8/layout/default"/>
    <dgm:cxn modelId="{818A4DE1-0CED-41DE-B47C-FD5FE5D2F1FC}" type="presOf" srcId="{B4D5D23D-9504-4A26-A2D4-23C6D3EB3887}" destId="{F4013180-7782-46A3-9083-BF7645182F15}" srcOrd="0" destOrd="0" presId="urn:microsoft.com/office/officeart/2005/8/layout/default"/>
    <dgm:cxn modelId="{27BF7255-8AD2-43D7-892F-E43C1065348A}" srcId="{3E971296-FBCC-4A5A-BFE4-B841DC5170DB}" destId="{9CAA5E55-6A00-4FB0-ADED-34136E6A41EE}" srcOrd="9" destOrd="0" parTransId="{94420123-1F6F-4912-9377-96C410D7DC19}" sibTransId="{01D1F779-E1F5-4D01-8200-C102C49AD613}"/>
    <dgm:cxn modelId="{463C9045-DA46-40CB-9059-8A18DEE0FAE7}" type="presOf" srcId="{39C0631F-729C-48DB-BE9A-D31AE094F068}" destId="{24937D90-F898-47C5-BDCD-F90618769B4E}" srcOrd="0" destOrd="0" presId="urn:microsoft.com/office/officeart/2005/8/layout/default"/>
    <dgm:cxn modelId="{C3544DC0-643E-49CF-A456-CDD2E63602F4}" srcId="{3E971296-FBCC-4A5A-BFE4-B841DC5170DB}" destId="{B4D5D23D-9504-4A26-A2D4-23C6D3EB3887}" srcOrd="1" destOrd="0" parTransId="{E297AFBC-3517-4FEC-8045-046F04606327}" sibTransId="{72B717CB-4F5D-4B61-AD80-62F18071496D}"/>
    <dgm:cxn modelId="{AC97B628-F8AC-4AA5-9834-E80CA906264B}" srcId="{3E971296-FBCC-4A5A-BFE4-B841DC5170DB}" destId="{C83B446F-112E-4935-BA3E-4E2F03AA1632}" srcOrd="8" destOrd="0" parTransId="{7205BA00-DBB1-48BA-B701-4AFDC9544CF3}" sibTransId="{B55841CB-8F4E-4056-949E-9D53E27E902B}"/>
    <dgm:cxn modelId="{1CDDE35D-695E-4D8D-A02F-DD210EE2C334}" type="presOf" srcId="{C83B446F-112E-4935-BA3E-4E2F03AA1632}" destId="{1B3B34E4-5C9D-42F6-8B06-292B33AB1F01}" srcOrd="0" destOrd="0" presId="urn:microsoft.com/office/officeart/2005/8/layout/default"/>
    <dgm:cxn modelId="{B9AEE6F6-A3ED-4869-A045-A43F8975E3CE}" srcId="{3E971296-FBCC-4A5A-BFE4-B841DC5170DB}" destId="{39C0631F-729C-48DB-BE9A-D31AE094F068}" srcOrd="2" destOrd="0" parTransId="{68D88D13-4C1C-4D7E-B30A-1157E7BAD1C3}" sibTransId="{51590C40-5AE4-4350-B137-BF27C1D05A4F}"/>
    <dgm:cxn modelId="{150B131C-5670-42E3-8D48-308F8E39D3D2}" type="presParOf" srcId="{C895F0F4-D3A1-4590-8E7E-C3A2CDCED704}" destId="{3492AAC2-4484-4A76-8566-FD9E17D85CE9}" srcOrd="0" destOrd="0" presId="urn:microsoft.com/office/officeart/2005/8/layout/default"/>
    <dgm:cxn modelId="{09B547A9-B350-444C-AB49-04C38090BC50}" type="presParOf" srcId="{C895F0F4-D3A1-4590-8E7E-C3A2CDCED704}" destId="{A6731A5D-B4C6-49D8-AD5A-8897525D86A1}" srcOrd="1" destOrd="0" presId="urn:microsoft.com/office/officeart/2005/8/layout/default"/>
    <dgm:cxn modelId="{66143CB9-C390-4F16-91FA-5DBE268A8EAF}" type="presParOf" srcId="{C895F0F4-D3A1-4590-8E7E-C3A2CDCED704}" destId="{F4013180-7782-46A3-9083-BF7645182F15}" srcOrd="2" destOrd="0" presId="urn:microsoft.com/office/officeart/2005/8/layout/default"/>
    <dgm:cxn modelId="{6E2ABA99-ECE3-450C-B93E-563F54F301D6}" type="presParOf" srcId="{C895F0F4-D3A1-4590-8E7E-C3A2CDCED704}" destId="{BD8C878E-0599-4FB7-B907-ABF030DA15F4}" srcOrd="3" destOrd="0" presId="urn:microsoft.com/office/officeart/2005/8/layout/default"/>
    <dgm:cxn modelId="{91F733E4-FCC2-40B9-9412-EC73FD1A61A6}" type="presParOf" srcId="{C895F0F4-D3A1-4590-8E7E-C3A2CDCED704}" destId="{24937D90-F898-47C5-BDCD-F90618769B4E}" srcOrd="4" destOrd="0" presId="urn:microsoft.com/office/officeart/2005/8/layout/default"/>
    <dgm:cxn modelId="{E09CF667-4A96-4DDA-AF8C-7575979F6D6D}" type="presParOf" srcId="{C895F0F4-D3A1-4590-8E7E-C3A2CDCED704}" destId="{D18FC213-9ED3-4DEB-AEB3-BC1D02632B25}" srcOrd="5" destOrd="0" presId="urn:microsoft.com/office/officeart/2005/8/layout/default"/>
    <dgm:cxn modelId="{42D166CB-1059-4562-AE5D-F2DCAAFD0903}" type="presParOf" srcId="{C895F0F4-D3A1-4590-8E7E-C3A2CDCED704}" destId="{96F66604-9AFE-4DB9-AB52-B526DE3D20C2}" srcOrd="6" destOrd="0" presId="urn:microsoft.com/office/officeart/2005/8/layout/default"/>
    <dgm:cxn modelId="{EB838DA0-EB3F-4D0A-9B52-9E67E8CC1FBC}" type="presParOf" srcId="{C895F0F4-D3A1-4590-8E7E-C3A2CDCED704}" destId="{F27738DE-280A-4C6F-A360-14B10909A596}" srcOrd="7" destOrd="0" presId="urn:microsoft.com/office/officeart/2005/8/layout/default"/>
    <dgm:cxn modelId="{F569A66D-B65C-4020-B85B-CF43B694D5CF}" type="presParOf" srcId="{C895F0F4-D3A1-4590-8E7E-C3A2CDCED704}" destId="{6462D049-49BB-403A-88A7-4ADF1E89DFB5}" srcOrd="8" destOrd="0" presId="urn:microsoft.com/office/officeart/2005/8/layout/default"/>
    <dgm:cxn modelId="{240B4131-548E-41F8-A819-DBEDDA3E7475}" type="presParOf" srcId="{C895F0F4-D3A1-4590-8E7E-C3A2CDCED704}" destId="{19689105-358A-4468-82C1-4FDCFCA46C73}" srcOrd="9" destOrd="0" presId="urn:microsoft.com/office/officeart/2005/8/layout/default"/>
    <dgm:cxn modelId="{8D2149E3-F960-4712-8559-209F8B9B9B25}" type="presParOf" srcId="{C895F0F4-D3A1-4590-8E7E-C3A2CDCED704}" destId="{F5B09EAA-C6CB-40E0-8383-2222A7AA183E}" srcOrd="10" destOrd="0" presId="urn:microsoft.com/office/officeart/2005/8/layout/default"/>
    <dgm:cxn modelId="{6ED255DD-7593-4FCF-B31F-61AF54D74318}" type="presParOf" srcId="{C895F0F4-D3A1-4590-8E7E-C3A2CDCED704}" destId="{AD3B2B1C-2655-4688-8806-84421C236336}" srcOrd="11" destOrd="0" presId="urn:microsoft.com/office/officeart/2005/8/layout/default"/>
    <dgm:cxn modelId="{C87E2484-CF20-4AEE-B28A-614AD7E8F866}" type="presParOf" srcId="{C895F0F4-D3A1-4590-8E7E-C3A2CDCED704}" destId="{D48771AC-0361-40F1-9CC1-8107C088B2CA}" srcOrd="12" destOrd="0" presId="urn:microsoft.com/office/officeart/2005/8/layout/default"/>
    <dgm:cxn modelId="{073DDB96-7213-431A-B9EA-6B62C563A5E3}" type="presParOf" srcId="{C895F0F4-D3A1-4590-8E7E-C3A2CDCED704}" destId="{C1C74FE4-0DA1-49B6-BC0C-489717C2BB77}" srcOrd="13" destOrd="0" presId="urn:microsoft.com/office/officeart/2005/8/layout/default"/>
    <dgm:cxn modelId="{87F115B0-87FC-4D3C-8880-3074E2D61A87}" type="presParOf" srcId="{C895F0F4-D3A1-4590-8E7E-C3A2CDCED704}" destId="{C592CBA7-6DD7-4D43-9ABA-ACDA7A09866C}" srcOrd="14" destOrd="0" presId="urn:microsoft.com/office/officeart/2005/8/layout/default"/>
    <dgm:cxn modelId="{CAD46ACC-2DCD-4082-9714-2F1126A8A3C3}" type="presParOf" srcId="{C895F0F4-D3A1-4590-8E7E-C3A2CDCED704}" destId="{575DAB95-DEE1-4F39-93B3-58214FA8CF77}" srcOrd="15" destOrd="0" presId="urn:microsoft.com/office/officeart/2005/8/layout/default"/>
    <dgm:cxn modelId="{0D911042-C53B-456F-BA6C-6DBD362E86B1}" type="presParOf" srcId="{C895F0F4-D3A1-4590-8E7E-C3A2CDCED704}" destId="{1B3B34E4-5C9D-42F6-8B06-292B33AB1F01}" srcOrd="16" destOrd="0" presId="urn:microsoft.com/office/officeart/2005/8/layout/default"/>
    <dgm:cxn modelId="{C544A444-0A9E-4F54-B3E0-DF0002D9A8B8}" type="presParOf" srcId="{C895F0F4-D3A1-4590-8E7E-C3A2CDCED704}" destId="{776882FB-C5BB-442D-A248-8E83C0B8339D}" srcOrd="17" destOrd="0" presId="urn:microsoft.com/office/officeart/2005/8/layout/default"/>
    <dgm:cxn modelId="{1A2A88A3-F38A-432E-82B7-0666D5ECA5DA}" type="presParOf" srcId="{C895F0F4-D3A1-4590-8E7E-C3A2CDCED704}" destId="{FB90AB7B-E4A0-472E-9481-0333FEBE9FDC}"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2BF09D-52D7-4C31-B833-138B0EACE374}" type="doc">
      <dgm:prSet loTypeId="urn:microsoft.com/office/officeart/2005/8/layout/matrix2" loCatId="matrix" qsTypeId="urn:microsoft.com/office/officeart/2005/8/quickstyle/3d2" qsCatId="3D" csTypeId="urn:microsoft.com/office/officeart/2005/8/colors/colorful1" csCatId="colorful" phldr="1"/>
      <dgm:spPr/>
      <dgm:t>
        <a:bodyPr/>
        <a:lstStyle/>
        <a:p>
          <a:endParaRPr lang="ru-RU"/>
        </a:p>
      </dgm:t>
    </dgm:pt>
    <dgm:pt modelId="{5EBB33D5-E996-483E-B598-F41643D20BB9}">
      <dgm:prSet phldrT="[Текст]"/>
      <dgm:spPr/>
      <dgm:t>
        <a:bodyPr/>
        <a:lstStyle/>
        <a:p>
          <a:r>
            <a:rPr lang="uz-Cyrl-UZ" dirty="0" smtClean="0">
              <a:solidFill>
                <a:schemeClr val="tx1"/>
              </a:solidFill>
            </a:rPr>
            <a:t>Табиат билан боғлиқ маросимлар</a:t>
          </a:r>
          <a:endParaRPr lang="ru-RU" dirty="0">
            <a:solidFill>
              <a:schemeClr val="tx1"/>
            </a:solidFill>
          </a:endParaRPr>
        </a:p>
      </dgm:t>
    </dgm:pt>
    <dgm:pt modelId="{55E85108-147F-4514-8850-6D8EFC9BB19D}" type="parTrans" cxnId="{7496115E-2154-4280-A985-B2D39FC72C90}">
      <dgm:prSet/>
      <dgm:spPr/>
      <dgm:t>
        <a:bodyPr/>
        <a:lstStyle/>
        <a:p>
          <a:endParaRPr lang="ru-RU"/>
        </a:p>
      </dgm:t>
    </dgm:pt>
    <dgm:pt modelId="{798D1A7A-1748-494E-B2AB-06B30626D225}" type="sibTrans" cxnId="{7496115E-2154-4280-A985-B2D39FC72C90}">
      <dgm:prSet/>
      <dgm:spPr/>
      <dgm:t>
        <a:bodyPr/>
        <a:lstStyle/>
        <a:p>
          <a:endParaRPr lang="ru-RU"/>
        </a:p>
      </dgm:t>
    </dgm:pt>
    <dgm:pt modelId="{989AC08B-C1A2-430C-982B-A588D4B7129E}">
      <dgm:prSet phldrT="[Текст]"/>
      <dgm:spPr/>
      <dgm:t>
        <a:bodyPr/>
        <a:lstStyle/>
        <a:p>
          <a:r>
            <a:rPr lang="uz-Cyrl-UZ" dirty="0" smtClean="0">
              <a:solidFill>
                <a:schemeClr val="tx1"/>
              </a:solidFill>
            </a:rPr>
            <a:t>Космогоник маросимлар</a:t>
          </a:r>
          <a:endParaRPr lang="ru-RU" dirty="0">
            <a:solidFill>
              <a:schemeClr val="tx1"/>
            </a:solidFill>
          </a:endParaRPr>
        </a:p>
      </dgm:t>
    </dgm:pt>
    <dgm:pt modelId="{0645C86E-16DF-45B7-969C-7BA373B99F6A}" type="parTrans" cxnId="{85483D73-29E3-4D0F-BF7B-72FE6AB3B085}">
      <dgm:prSet/>
      <dgm:spPr/>
      <dgm:t>
        <a:bodyPr/>
        <a:lstStyle/>
        <a:p>
          <a:endParaRPr lang="ru-RU"/>
        </a:p>
      </dgm:t>
    </dgm:pt>
    <dgm:pt modelId="{115A06EC-CB91-4651-A11C-1349BFB635D4}" type="sibTrans" cxnId="{85483D73-29E3-4D0F-BF7B-72FE6AB3B085}">
      <dgm:prSet/>
      <dgm:spPr/>
      <dgm:t>
        <a:bodyPr/>
        <a:lstStyle/>
        <a:p>
          <a:endParaRPr lang="ru-RU"/>
        </a:p>
      </dgm:t>
    </dgm:pt>
    <dgm:pt modelId="{462380FA-3E05-4A76-A6D0-8B056F8EEB17}">
      <dgm:prSet phldrT="[Текст]"/>
      <dgm:spPr/>
      <dgm:t>
        <a:bodyPr/>
        <a:lstStyle/>
        <a:p>
          <a:r>
            <a:rPr lang="uz-Cyrl-UZ" dirty="0" smtClean="0">
              <a:solidFill>
                <a:schemeClr val="tx1"/>
              </a:solidFill>
            </a:rPr>
            <a:t>Оилавий маросимлар</a:t>
          </a:r>
          <a:endParaRPr lang="ru-RU" dirty="0">
            <a:solidFill>
              <a:schemeClr val="tx1"/>
            </a:solidFill>
          </a:endParaRPr>
        </a:p>
      </dgm:t>
    </dgm:pt>
    <dgm:pt modelId="{A159F916-ADD5-4DAF-9823-F4D770020D63}" type="parTrans" cxnId="{81104E43-B9F8-4344-9169-9C436E73E340}">
      <dgm:prSet/>
      <dgm:spPr/>
      <dgm:t>
        <a:bodyPr/>
        <a:lstStyle/>
        <a:p>
          <a:endParaRPr lang="ru-RU"/>
        </a:p>
      </dgm:t>
    </dgm:pt>
    <dgm:pt modelId="{BDE72957-C117-4195-A1FF-E7A28540E313}" type="sibTrans" cxnId="{81104E43-B9F8-4344-9169-9C436E73E340}">
      <dgm:prSet/>
      <dgm:spPr/>
      <dgm:t>
        <a:bodyPr/>
        <a:lstStyle/>
        <a:p>
          <a:endParaRPr lang="ru-RU"/>
        </a:p>
      </dgm:t>
    </dgm:pt>
    <dgm:pt modelId="{5A6D8A67-5B80-42F8-8BCD-15A1FEC492E8}">
      <dgm:prSet phldrT="[Текст]"/>
      <dgm:spPr/>
      <dgm:t>
        <a:bodyPr/>
        <a:lstStyle/>
        <a:p>
          <a:r>
            <a:rPr lang="uz-Cyrl-UZ" dirty="0" smtClean="0">
              <a:solidFill>
                <a:schemeClr val="tx1"/>
              </a:solidFill>
            </a:rPr>
            <a:t>Хўжалик фаолияти билан боғлиқ маросимлар</a:t>
          </a:r>
          <a:endParaRPr lang="ru-RU" dirty="0">
            <a:solidFill>
              <a:schemeClr val="tx1"/>
            </a:solidFill>
          </a:endParaRPr>
        </a:p>
      </dgm:t>
    </dgm:pt>
    <dgm:pt modelId="{FBC2A53C-20D8-4084-B2F1-84E14F743E9E}" type="parTrans" cxnId="{E6EE1150-16D7-4345-B20A-E9C562D26F32}">
      <dgm:prSet/>
      <dgm:spPr/>
      <dgm:t>
        <a:bodyPr/>
        <a:lstStyle/>
        <a:p>
          <a:endParaRPr lang="ru-RU"/>
        </a:p>
      </dgm:t>
    </dgm:pt>
    <dgm:pt modelId="{F375FEE0-22AB-469C-B303-EDC01D07E3CA}" type="sibTrans" cxnId="{E6EE1150-16D7-4345-B20A-E9C562D26F32}">
      <dgm:prSet/>
      <dgm:spPr/>
      <dgm:t>
        <a:bodyPr/>
        <a:lstStyle/>
        <a:p>
          <a:endParaRPr lang="ru-RU"/>
        </a:p>
      </dgm:t>
    </dgm:pt>
    <dgm:pt modelId="{65A3520B-E968-4405-B731-011021A727D8}" type="pres">
      <dgm:prSet presAssocID="{5A2BF09D-52D7-4C31-B833-138B0EACE374}" presName="matrix" presStyleCnt="0">
        <dgm:presLayoutVars>
          <dgm:chMax val="1"/>
          <dgm:dir/>
          <dgm:resizeHandles val="exact"/>
        </dgm:presLayoutVars>
      </dgm:prSet>
      <dgm:spPr/>
      <dgm:t>
        <a:bodyPr/>
        <a:lstStyle/>
        <a:p>
          <a:endParaRPr lang="ru-RU"/>
        </a:p>
      </dgm:t>
    </dgm:pt>
    <dgm:pt modelId="{BEF73DA5-A1F3-45F8-939A-AD1B87010400}" type="pres">
      <dgm:prSet presAssocID="{5A2BF09D-52D7-4C31-B833-138B0EACE374}" presName="axisShape" presStyleLbl="bgShp" presStyleIdx="0" presStyleCnt="1"/>
      <dgm:spPr/>
    </dgm:pt>
    <dgm:pt modelId="{AEB3CC36-06B0-4D2C-B4A0-2262364CCB06}" type="pres">
      <dgm:prSet presAssocID="{5A2BF09D-52D7-4C31-B833-138B0EACE374}" presName="rect1" presStyleLbl="node1" presStyleIdx="0" presStyleCnt="4">
        <dgm:presLayoutVars>
          <dgm:chMax val="0"/>
          <dgm:chPref val="0"/>
          <dgm:bulletEnabled val="1"/>
        </dgm:presLayoutVars>
      </dgm:prSet>
      <dgm:spPr/>
      <dgm:t>
        <a:bodyPr/>
        <a:lstStyle/>
        <a:p>
          <a:endParaRPr lang="ru-RU"/>
        </a:p>
      </dgm:t>
    </dgm:pt>
    <dgm:pt modelId="{5E7666F1-E3C4-4372-9077-C27C03421F15}" type="pres">
      <dgm:prSet presAssocID="{5A2BF09D-52D7-4C31-B833-138B0EACE374}" presName="rect2" presStyleLbl="node1" presStyleIdx="1" presStyleCnt="4">
        <dgm:presLayoutVars>
          <dgm:chMax val="0"/>
          <dgm:chPref val="0"/>
          <dgm:bulletEnabled val="1"/>
        </dgm:presLayoutVars>
      </dgm:prSet>
      <dgm:spPr/>
      <dgm:t>
        <a:bodyPr/>
        <a:lstStyle/>
        <a:p>
          <a:endParaRPr lang="ru-RU"/>
        </a:p>
      </dgm:t>
    </dgm:pt>
    <dgm:pt modelId="{43AE4A72-32E4-4197-BA1E-7AC860BF0EA6}" type="pres">
      <dgm:prSet presAssocID="{5A2BF09D-52D7-4C31-B833-138B0EACE374}" presName="rect3" presStyleLbl="node1" presStyleIdx="2" presStyleCnt="4">
        <dgm:presLayoutVars>
          <dgm:chMax val="0"/>
          <dgm:chPref val="0"/>
          <dgm:bulletEnabled val="1"/>
        </dgm:presLayoutVars>
      </dgm:prSet>
      <dgm:spPr/>
      <dgm:t>
        <a:bodyPr/>
        <a:lstStyle/>
        <a:p>
          <a:endParaRPr lang="ru-RU"/>
        </a:p>
      </dgm:t>
    </dgm:pt>
    <dgm:pt modelId="{A1617E24-9C77-4306-AD95-6EF0EA700BA7}" type="pres">
      <dgm:prSet presAssocID="{5A2BF09D-52D7-4C31-B833-138B0EACE374}" presName="rect4" presStyleLbl="node1" presStyleIdx="3" presStyleCnt="4">
        <dgm:presLayoutVars>
          <dgm:chMax val="0"/>
          <dgm:chPref val="0"/>
          <dgm:bulletEnabled val="1"/>
        </dgm:presLayoutVars>
      </dgm:prSet>
      <dgm:spPr/>
      <dgm:t>
        <a:bodyPr/>
        <a:lstStyle/>
        <a:p>
          <a:endParaRPr lang="ru-RU"/>
        </a:p>
      </dgm:t>
    </dgm:pt>
  </dgm:ptLst>
  <dgm:cxnLst>
    <dgm:cxn modelId="{85483D73-29E3-4D0F-BF7B-72FE6AB3B085}" srcId="{5A2BF09D-52D7-4C31-B833-138B0EACE374}" destId="{989AC08B-C1A2-430C-982B-A588D4B7129E}" srcOrd="1" destOrd="0" parTransId="{0645C86E-16DF-45B7-969C-7BA373B99F6A}" sibTransId="{115A06EC-CB91-4651-A11C-1349BFB635D4}"/>
    <dgm:cxn modelId="{7B286902-61CA-4827-BEB3-BE7DFA070F22}" type="presOf" srcId="{5EBB33D5-E996-483E-B598-F41643D20BB9}" destId="{AEB3CC36-06B0-4D2C-B4A0-2262364CCB06}" srcOrd="0" destOrd="0" presId="urn:microsoft.com/office/officeart/2005/8/layout/matrix2"/>
    <dgm:cxn modelId="{6C19213F-0C0F-48AF-9926-B4436E543426}" type="presOf" srcId="{989AC08B-C1A2-430C-982B-A588D4B7129E}" destId="{5E7666F1-E3C4-4372-9077-C27C03421F15}" srcOrd="0" destOrd="0" presId="urn:microsoft.com/office/officeart/2005/8/layout/matrix2"/>
    <dgm:cxn modelId="{02C71628-0AAC-4712-9348-972DD7C4CA46}" type="presOf" srcId="{5A2BF09D-52D7-4C31-B833-138B0EACE374}" destId="{65A3520B-E968-4405-B731-011021A727D8}" srcOrd="0" destOrd="0" presId="urn:microsoft.com/office/officeart/2005/8/layout/matrix2"/>
    <dgm:cxn modelId="{19C0BE4B-4F42-408D-B100-F79FB1E095C6}" type="presOf" srcId="{462380FA-3E05-4A76-A6D0-8B056F8EEB17}" destId="{43AE4A72-32E4-4197-BA1E-7AC860BF0EA6}" srcOrd="0" destOrd="0" presId="urn:microsoft.com/office/officeart/2005/8/layout/matrix2"/>
    <dgm:cxn modelId="{E6EE1150-16D7-4345-B20A-E9C562D26F32}" srcId="{5A2BF09D-52D7-4C31-B833-138B0EACE374}" destId="{5A6D8A67-5B80-42F8-8BCD-15A1FEC492E8}" srcOrd="3" destOrd="0" parTransId="{FBC2A53C-20D8-4084-B2F1-84E14F743E9E}" sibTransId="{F375FEE0-22AB-469C-B303-EDC01D07E3CA}"/>
    <dgm:cxn modelId="{7496115E-2154-4280-A985-B2D39FC72C90}" srcId="{5A2BF09D-52D7-4C31-B833-138B0EACE374}" destId="{5EBB33D5-E996-483E-B598-F41643D20BB9}" srcOrd="0" destOrd="0" parTransId="{55E85108-147F-4514-8850-6D8EFC9BB19D}" sibTransId="{798D1A7A-1748-494E-B2AB-06B30626D225}"/>
    <dgm:cxn modelId="{81104E43-B9F8-4344-9169-9C436E73E340}" srcId="{5A2BF09D-52D7-4C31-B833-138B0EACE374}" destId="{462380FA-3E05-4A76-A6D0-8B056F8EEB17}" srcOrd="2" destOrd="0" parTransId="{A159F916-ADD5-4DAF-9823-F4D770020D63}" sibTransId="{BDE72957-C117-4195-A1FF-E7A28540E313}"/>
    <dgm:cxn modelId="{6765F387-ABDE-4676-8AE6-916A79CEE705}" type="presOf" srcId="{5A6D8A67-5B80-42F8-8BCD-15A1FEC492E8}" destId="{A1617E24-9C77-4306-AD95-6EF0EA700BA7}" srcOrd="0" destOrd="0" presId="urn:microsoft.com/office/officeart/2005/8/layout/matrix2"/>
    <dgm:cxn modelId="{4968F940-D919-47C9-A874-629DCA36C7A9}" type="presParOf" srcId="{65A3520B-E968-4405-B731-011021A727D8}" destId="{BEF73DA5-A1F3-45F8-939A-AD1B87010400}" srcOrd="0" destOrd="0" presId="urn:microsoft.com/office/officeart/2005/8/layout/matrix2"/>
    <dgm:cxn modelId="{3E58C1FC-ADD6-482D-AFEC-186E7B6C78FC}" type="presParOf" srcId="{65A3520B-E968-4405-B731-011021A727D8}" destId="{AEB3CC36-06B0-4D2C-B4A0-2262364CCB06}" srcOrd="1" destOrd="0" presId="urn:microsoft.com/office/officeart/2005/8/layout/matrix2"/>
    <dgm:cxn modelId="{457F3F19-2F0D-46D4-A9D8-9828499E8614}" type="presParOf" srcId="{65A3520B-E968-4405-B731-011021A727D8}" destId="{5E7666F1-E3C4-4372-9077-C27C03421F15}" srcOrd="2" destOrd="0" presId="urn:microsoft.com/office/officeart/2005/8/layout/matrix2"/>
    <dgm:cxn modelId="{FBCE3E05-6F14-4765-8359-03D3C14B42F2}" type="presParOf" srcId="{65A3520B-E968-4405-B731-011021A727D8}" destId="{43AE4A72-32E4-4197-BA1E-7AC860BF0EA6}" srcOrd="3" destOrd="0" presId="urn:microsoft.com/office/officeart/2005/8/layout/matrix2"/>
    <dgm:cxn modelId="{C3212836-1ACA-4EA0-B284-19612FB0DFC2}" type="presParOf" srcId="{65A3520B-E968-4405-B731-011021A727D8}" destId="{A1617E24-9C77-4306-AD95-6EF0EA700BA7}"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76016-75B2-4D2E-9A8D-42482DFD1E82}">
      <dsp:nvSpPr>
        <dsp:cNvPr id="0" name=""/>
        <dsp:cNvSpPr/>
      </dsp:nvSpPr>
      <dsp:spPr>
        <a:xfrm>
          <a:off x="734673" y="0"/>
          <a:ext cx="5040560" cy="5040560"/>
        </a:xfrm>
        <a:prstGeom prst="triangle">
          <a:avLst/>
        </a:prstGeom>
        <a:gradFill rotWithShape="0">
          <a:gsLst>
            <a:gs pos="0">
              <a:schemeClr val="accent5">
                <a:hueOff val="0"/>
                <a:satOff val="0"/>
                <a:lumOff val="0"/>
                <a:alphaOff val="0"/>
                <a:tint val="90000"/>
              </a:schemeClr>
            </a:gs>
            <a:gs pos="48000">
              <a:schemeClr val="accent5">
                <a:hueOff val="0"/>
                <a:satOff val="0"/>
                <a:lumOff val="0"/>
                <a:alphaOff val="0"/>
                <a:tint val="54000"/>
                <a:satMod val="140000"/>
              </a:schemeClr>
            </a:gs>
            <a:gs pos="100000">
              <a:schemeClr val="accent5">
                <a:hueOff val="0"/>
                <a:satOff val="0"/>
                <a:lumOff val="0"/>
                <a:alphaOff val="0"/>
                <a:tint val="24000"/>
                <a:satMod val="260000"/>
              </a:schemeClr>
            </a:gs>
          </a:gsLst>
          <a:lin ang="16200000" scaled="1"/>
        </a:gradFill>
        <a:ln>
          <a:noFill/>
        </a:ln>
        <a:effectLst>
          <a:outerShdw blurRad="63500" dist="12700" dir="5400000" sx="102000" sy="102000" rotWithShape="0">
            <a:srgbClr val="000000">
              <a:alpha val="32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C53F76A-FA41-4594-8CF0-75E594EDC817}">
      <dsp:nvSpPr>
        <dsp:cNvPr id="0" name=""/>
        <dsp:cNvSpPr/>
      </dsp:nvSpPr>
      <dsp:spPr>
        <a:xfrm>
          <a:off x="2592292" y="432048"/>
          <a:ext cx="5882285" cy="548373"/>
        </a:xfrm>
        <a:prstGeom prst="roundRect">
          <a:avLst/>
        </a:prstGeom>
        <a:gradFill rotWithShape="1">
          <a:gsLst>
            <a:gs pos="0">
              <a:schemeClr val="accent3">
                <a:tint val="90000"/>
              </a:schemeClr>
            </a:gs>
            <a:gs pos="48000">
              <a:schemeClr val="accent3">
                <a:tint val="54000"/>
                <a:satMod val="140000"/>
              </a:schemeClr>
            </a:gs>
            <a:gs pos="100000">
              <a:schemeClr val="accent3">
                <a:tint val="24000"/>
                <a:satMod val="260000"/>
              </a:schemeClr>
            </a:gs>
          </a:gsLst>
          <a:lin ang="16200000" scaled="1"/>
        </a:gradFill>
        <a:ln w="12700" cap="flat" cmpd="sng" algn="ctr">
          <a:solidFill>
            <a:schemeClr val="accent3"/>
          </a:solidFill>
          <a:prstDash val="solid"/>
        </a:ln>
        <a:effectLst>
          <a:outerShdw blurRad="63500" dist="12700" dir="5400000" sx="102000" sy="102000" rotWithShape="0">
            <a:srgbClr val="000000">
              <a:alpha val="32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z-Cyrl-UZ" sz="2000" kern="1200" dirty="0" smtClean="0">
              <a:solidFill>
                <a:schemeClr val="accent4">
                  <a:lumMod val="75000"/>
                </a:schemeClr>
              </a:solidFill>
            </a:rPr>
            <a:t>Шерабод воҳаси</a:t>
          </a:r>
          <a:endParaRPr lang="ru-RU" sz="2000" kern="1200" dirty="0">
            <a:solidFill>
              <a:schemeClr val="accent4">
                <a:lumMod val="75000"/>
              </a:schemeClr>
            </a:solidFill>
          </a:endParaRPr>
        </a:p>
      </dsp:txBody>
      <dsp:txXfrm>
        <a:off x="2619061" y="458817"/>
        <a:ext cx="5828747" cy="494835"/>
      </dsp:txXfrm>
    </dsp:sp>
    <dsp:sp modelId="{3C0F6F53-B450-4266-8D83-058153C91F49}">
      <dsp:nvSpPr>
        <dsp:cNvPr id="0" name=""/>
        <dsp:cNvSpPr/>
      </dsp:nvSpPr>
      <dsp:spPr>
        <a:xfrm>
          <a:off x="2592292" y="1007464"/>
          <a:ext cx="5882285" cy="548373"/>
        </a:xfrm>
        <a:prstGeom prst="roundRect">
          <a:avLst/>
        </a:prstGeom>
        <a:gradFill rotWithShape="1">
          <a:gsLst>
            <a:gs pos="0">
              <a:schemeClr val="accent3">
                <a:tint val="90000"/>
              </a:schemeClr>
            </a:gs>
            <a:gs pos="48000">
              <a:schemeClr val="accent3">
                <a:tint val="54000"/>
                <a:satMod val="140000"/>
              </a:schemeClr>
            </a:gs>
            <a:gs pos="100000">
              <a:schemeClr val="accent3">
                <a:tint val="24000"/>
                <a:satMod val="260000"/>
              </a:schemeClr>
            </a:gs>
          </a:gsLst>
          <a:lin ang="16200000" scaled="1"/>
        </a:gradFill>
        <a:ln w="12700" cap="flat" cmpd="sng" algn="ctr">
          <a:solidFill>
            <a:schemeClr val="accent3"/>
          </a:solidFill>
          <a:prstDash val="solid"/>
        </a:ln>
        <a:effectLst>
          <a:outerShdw blurRad="63500" dist="12700" dir="5400000" sx="102000" sy="102000" rotWithShape="0">
            <a:srgbClr val="000000">
              <a:alpha val="32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z-Cyrl-UZ" sz="2000" kern="1200" dirty="0" smtClean="0">
              <a:solidFill>
                <a:schemeClr val="accent4">
                  <a:lumMod val="75000"/>
                </a:schemeClr>
              </a:solidFill>
            </a:rPr>
            <a:t>Бандихон воҳаси</a:t>
          </a:r>
          <a:endParaRPr lang="ru-RU" sz="2000" kern="1200" dirty="0">
            <a:solidFill>
              <a:schemeClr val="accent4">
                <a:lumMod val="75000"/>
              </a:schemeClr>
            </a:solidFill>
          </a:endParaRPr>
        </a:p>
      </dsp:txBody>
      <dsp:txXfrm>
        <a:off x="2619061" y="1034233"/>
        <a:ext cx="5828747" cy="494835"/>
      </dsp:txXfrm>
    </dsp:sp>
    <dsp:sp modelId="{2D4CAD9F-B3E1-4F09-A74B-54AB03AE1E61}">
      <dsp:nvSpPr>
        <dsp:cNvPr id="0" name=""/>
        <dsp:cNvSpPr/>
      </dsp:nvSpPr>
      <dsp:spPr>
        <a:xfrm>
          <a:off x="2592292" y="1582880"/>
          <a:ext cx="5882285" cy="548373"/>
        </a:xfrm>
        <a:prstGeom prst="roundRect">
          <a:avLst/>
        </a:prstGeom>
        <a:gradFill rotWithShape="1">
          <a:gsLst>
            <a:gs pos="0">
              <a:schemeClr val="accent3">
                <a:tint val="90000"/>
              </a:schemeClr>
            </a:gs>
            <a:gs pos="48000">
              <a:schemeClr val="accent3">
                <a:tint val="54000"/>
                <a:satMod val="140000"/>
              </a:schemeClr>
            </a:gs>
            <a:gs pos="100000">
              <a:schemeClr val="accent3">
                <a:tint val="24000"/>
                <a:satMod val="260000"/>
              </a:schemeClr>
            </a:gs>
          </a:gsLst>
          <a:lin ang="16200000" scaled="1"/>
        </a:gradFill>
        <a:ln w="12700" cap="flat" cmpd="sng" algn="ctr">
          <a:solidFill>
            <a:schemeClr val="accent3"/>
          </a:solidFill>
          <a:prstDash val="solid"/>
        </a:ln>
        <a:effectLst>
          <a:outerShdw blurRad="63500" dist="12700" dir="5400000" sx="102000" sy="102000" rotWithShape="0">
            <a:srgbClr val="000000">
              <a:alpha val="32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z-Cyrl-UZ" sz="2000" kern="1200" dirty="0" smtClean="0">
              <a:solidFill>
                <a:schemeClr val="accent4">
                  <a:lumMod val="75000"/>
                </a:schemeClr>
              </a:solidFill>
            </a:rPr>
            <a:t>Миршоди воҳаси</a:t>
          </a:r>
          <a:endParaRPr lang="ru-RU" sz="2000" kern="1200" dirty="0">
            <a:solidFill>
              <a:schemeClr val="accent4">
                <a:lumMod val="75000"/>
              </a:schemeClr>
            </a:solidFill>
          </a:endParaRPr>
        </a:p>
      </dsp:txBody>
      <dsp:txXfrm>
        <a:off x="2619061" y="1609649"/>
        <a:ext cx="5828747" cy="494835"/>
      </dsp:txXfrm>
    </dsp:sp>
    <dsp:sp modelId="{2D70D6C3-BCA9-4B25-9A26-0EE6525E6D35}">
      <dsp:nvSpPr>
        <dsp:cNvPr id="0" name=""/>
        <dsp:cNvSpPr/>
      </dsp:nvSpPr>
      <dsp:spPr>
        <a:xfrm>
          <a:off x="2592292" y="2158295"/>
          <a:ext cx="5882285" cy="548373"/>
        </a:xfrm>
        <a:prstGeom prst="roundRect">
          <a:avLst/>
        </a:prstGeom>
        <a:gradFill rotWithShape="1">
          <a:gsLst>
            <a:gs pos="0">
              <a:schemeClr val="accent3">
                <a:tint val="90000"/>
              </a:schemeClr>
            </a:gs>
            <a:gs pos="48000">
              <a:schemeClr val="accent3">
                <a:tint val="54000"/>
                <a:satMod val="140000"/>
              </a:schemeClr>
            </a:gs>
            <a:gs pos="100000">
              <a:schemeClr val="accent3">
                <a:tint val="24000"/>
                <a:satMod val="260000"/>
              </a:schemeClr>
            </a:gs>
          </a:gsLst>
          <a:lin ang="16200000" scaled="1"/>
        </a:gradFill>
        <a:ln w="12700" cap="flat" cmpd="sng" algn="ctr">
          <a:solidFill>
            <a:schemeClr val="accent3"/>
          </a:solidFill>
          <a:prstDash val="solid"/>
        </a:ln>
        <a:effectLst>
          <a:outerShdw blurRad="63500" dist="12700" dir="5400000" sx="102000" sy="102000" rotWithShape="0">
            <a:srgbClr val="000000">
              <a:alpha val="32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z-Cyrl-UZ" sz="2000" kern="1200" dirty="0" smtClean="0">
              <a:solidFill>
                <a:schemeClr val="accent4">
                  <a:lumMod val="75000"/>
                </a:schemeClr>
              </a:solidFill>
            </a:rPr>
            <a:t>Сангардак-Тўпаланг воҳаси</a:t>
          </a:r>
          <a:endParaRPr lang="ru-RU" sz="2000" kern="1200" dirty="0">
            <a:solidFill>
              <a:schemeClr val="accent4">
                <a:lumMod val="75000"/>
              </a:schemeClr>
            </a:solidFill>
          </a:endParaRPr>
        </a:p>
      </dsp:txBody>
      <dsp:txXfrm>
        <a:off x="2619061" y="2185064"/>
        <a:ext cx="5828747" cy="494835"/>
      </dsp:txXfrm>
    </dsp:sp>
    <dsp:sp modelId="{490D3E24-9351-415E-94AE-7BA28D87F43C}">
      <dsp:nvSpPr>
        <dsp:cNvPr id="0" name=""/>
        <dsp:cNvSpPr/>
      </dsp:nvSpPr>
      <dsp:spPr>
        <a:xfrm>
          <a:off x="2592292" y="2733711"/>
          <a:ext cx="5882285" cy="548373"/>
        </a:xfrm>
        <a:prstGeom prst="roundRect">
          <a:avLst/>
        </a:prstGeom>
        <a:gradFill rotWithShape="1">
          <a:gsLst>
            <a:gs pos="0">
              <a:schemeClr val="accent3">
                <a:tint val="90000"/>
              </a:schemeClr>
            </a:gs>
            <a:gs pos="48000">
              <a:schemeClr val="accent3">
                <a:tint val="54000"/>
                <a:satMod val="140000"/>
              </a:schemeClr>
            </a:gs>
            <a:gs pos="100000">
              <a:schemeClr val="accent3">
                <a:tint val="24000"/>
                <a:satMod val="260000"/>
              </a:schemeClr>
            </a:gs>
          </a:gsLst>
          <a:lin ang="16200000" scaled="1"/>
        </a:gradFill>
        <a:ln w="12700" cap="flat" cmpd="sng" algn="ctr">
          <a:solidFill>
            <a:schemeClr val="accent3"/>
          </a:solidFill>
          <a:prstDash val="solid"/>
        </a:ln>
        <a:effectLst>
          <a:outerShdw blurRad="63500" dist="12700" dir="5400000" sx="102000" sy="102000" rotWithShape="0">
            <a:srgbClr val="000000">
              <a:alpha val="32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z-Cyrl-UZ" sz="2000" kern="1200" dirty="0" smtClean="0">
              <a:solidFill>
                <a:schemeClr val="accent4">
                  <a:lumMod val="75000"/>
                </a:schemeClr>
              </a:solidFill>
            </a:rPr>
            <a:t>Сурхондарёнинг юқори  оқимида Қизилтепа</a:t>
          </a:r>
          <a:endParaRPr lang="ru-RU" sz="2000" kern="1200" dirty="0">
            <a:solidFill>
              <a:schemeClr val="accent4">
                <a:lumMod val="75000"/>
              </a:schemeClr>
            </a:solidFill>
          </a:endParaRPr>
        </a:p>
      </dsp:txBody>
      <dsp:txXfrm>
        <a:off x="2619061" y="2760480"/>
        <a:ext cx="5828747" cy="494835"/>
      </dsp:txXfrm>
    </dsp:sp>
    <dsp:sp modelId="{9B326FDF-195C-4BC8-80E4-B300112294DB}">
      <dsp:nvSpPr>
        <dsp:cNvPr id="0" name=""/>
        <dsp:cNvSpPr/>
      </dsp:nvSpPr>
      <dsp:spPr>
        <a:xfrm>
          <a:off x="2592292" y="3309127"/>
          <a:ext cx="5882285" cy="548373"/>
        </a:xfrm>
        <a:prstGeom prst="roundRect">
          <a:avLst/>
        </a:prstGeom>
        <a:gradFill rotWithShape="1">
          <a:gsLst>
            <a:gs pos="0">
              <a:schemeClr val="accent3">
                <a:tint val="90000"/>
              </a:schemeClr>
            </a:gs>
            <a:gs pos="48000">
              <a:schemeClr val="accent3">
                <a:tint val="54000"/>
                <a:satMod val="140000"/>
              </a:schemeClr>
            </a:gs>
            <a:gs pos="100000">
              <a:schemeClr val="accent3">
                <a:tint val="24000"/>
                <a:satMod val="260000"/>
              </a:schemeClr>
            </a:gs>
          </a:gsLst>
          <a:lin ang="16200000" scaled="1"/>
        </a:gradFill>
        <a:ln w="12700" cap="flat" cmpd="sng" algn="ctr">
          <a:solidFill>
            <a:schemeClr val="accent3"/>
          </a:solidFill>
          <a:prstDash val="solid"/>
        </a:ln>
        <a:effectLst>
          <a:outerShdw blurRad="63500" dist="12700" dir="5400000" sx="102000" sy="102000" rotWithShape="0">
            <a:srgbClr val="000000">
              <a:alpha val="32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z-Cyrl-UZ" sz="2000" kern="1200" dirty="0" smtClean="0">
              <a:solidFill>
                <a:schemeClr val="accent4">
                  <a:lumMod val="75000"/>
                </a:schemeClr>
              </a:solidFill>
            </a:rPr>
            <a:t>Сурхондарёнинг ўрта оқимида Ҳайитобод</a:t>
          </a:r>
          <a:endParaRPr lang="ru-RU" sz="2000" kern="1200" dirty="0">
            <a:solidFill>
              <a:schemeClr val="accent4">
                <a:lumMod val="75000"/>
              </a:schemeClr>
            </a:solidFill>
          </a:endParaRPr>
        </a:p>
      </dsp:txBody>
      <dsp:txXfrm>
        <a:off x="2619061" y="3335896"/>
        <a:ext cx="5828747" cy="494835"/>
      </dsp:txXfrm>
    </dsp:sp>
    <dsp:sp modelId="{1E81628B-A9A5-4E4E-B707-031A5FD3E2FD}">
      <dsp:nvSpPr>
        <dsp:cNvPr id="0" name=""/>
        <dsp:cNvSpPr/>
      </dsp:nvSpPr>
      <dsp:spPr>
        <a:xfrm>
          <a:off x="2592292" y="3884543"/>
          <a:ext cx="5882285" cy="548373"/>
        </a:xfrm>
        <a:prstGeom prst="roundRect">
          <a:avLst/>
        </a:prstGeom>
        <a:gradFill rotWithShape="1">
          <a:gsLst>
            <a:gs pos="0">
              <a:schemeClr val="accent3">
                <a:tint val="90000"/>
              </a:schemeClr>
            </a:gs>
            <a:gs pos="48000">
              <a:schemeClr val="accent3">
                <a:tint val="54000"/>
                <a:satMod val="140000"/>
              </a:schemeClr>
            </a:gs>
            <a:gs pos="100000">
              <a:schemeClr val="accent3">
                <a:tint val="24000"/>
                <a:satMod val="260000"/>
              </a:schemeClr>
            </a:gs>
          </a:gsLst>
          <a:lin ang="16200000" scaled="1"/>
        </a:gradFill>
        <a:ln w="12700" cap="flat" cmpd="sng" algn="ctr">
          <a:solidFill>
            <a:schemeClr val="accent3"/>
          </a:solidFill>
          <a:prstDash val="solid"/>
        </a:ln>
        <a:effectLst>
          <a:outerShdw blurRad="63500" dist="12700" dir="5400000" sx="102000" sy="102000" rotWithShape="0">
            <a:srgbClr val="000000">
              <a:alpha val="32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uz-Cyrl-UZ" sz="2000" kern="1200" dirty="0" smtClean="0">
              <a:solidFill>
                <a:schemeClr val="accent4">
                  <a:lumMod val="75000"/>
                </a:schemeClr>
              </a:solidFill>
            </a:rPr>
            <a:t>Сурхондарёнинг қуйи оқимида Термиз</a:t>
          </a:r>
          <a:endParaRPr lang="ru-RU" sz="2000" kern="1200" dirty="0">
            <a:solidFill>
              <a:schemeClr val="accent4">
                <a:lumMod val="75000"/>
              </a:schemeClr>
            </a:solidFill>
          </a:endParaRPr>
        </a:p>
      </dsp:txBody>
      <dsp:txXfrm>
        <a:off x="2619061" y="3911312"/>
        <a:ext cx="5828747" cy="4948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B49B86-D6C0-4151-88CB-5FDDA331C099}"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DB49B86-D6C0-4151-88CB-5FDDA331C099}" type="slidenum">
              <a:rPr lang="ru-RU" smtClean="0"/>
              <a:t>‹#›</a:t>
            </a:fld>
            <a:endParaRPr lang="ru-RU"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B49B86-D6C0-4151-88CB-5FDDA331C099}" type="slidenum">
              <a:rPr lang="ru-RU" smtClean="0"/>
              <a:t>‹#›</a:t>
            </a:fld>
            <a:endParaRPr lang="ru-RU"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B49B86-D6C0-4151-88CB-5FDDA331C099}" type="slidenum">
              <a:rPr lang="ru-RU" smtClean="0"/>
              <a:t>‹#›</a:t>
            </a:fld>
            <a:endParaRPr lang="ru-RU" dirty="0"/>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B49B86-D6C0-4151-88CB-5FDDA331C099}" type="slidenum">
              <a:rPr lang="ru-RU" smtClean="0"/>
              <a:t>‹#›</a:t>
            </a:fld>
            <a:endParaRPr lang="ru-RU"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B49B86-D6C0-4151-88CB-5FDDA331C099}" type="slidenum">
              <a:rPr lang="ru-RU" smtClean="0"/>
              <a:t>‹#›</a:t>
            </a:fld>
            <a:endParaRPr lang="ru-RU"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6" name="Slide Number Placeholder 15"/>
          <p:cNvSpPr>
            <a:spLocks noGrp="1"/>
          </p:cNvSpPr>
          <p:nvPr>
            <p:ph type="sldNum" sz="quarter" idx="11"/>
          </p:nvPr>
        </p:nvSpPr>
        <p:spPr/>
        <p:txBody>
          <a:bodyPr/>
          <a:lstStyle/>
          <a:p>
            <a:fld id="{FDB49B86-D6C0-4151-88CB-5FDDA331C099}" type="slidenum">
              <a:rPr lang="ru-RU" smtClean="0"/>
              <a:t>‹#›</a:t>
            </a:fld>
            <a:endParaRPr lang="ru-RU" dirty="0"/>
          </a:p>
        </p:txBody>
      </p:sp>
      <p:sp>
        <p:nvSpPr>
          <p:cNvPr id="17" name="Footer Placeholder 16"/>
          <p:cNvSpPr>
            <a:spLocks noGrp="1"/>
          </p:cNvSpPr>
          <p:nvPr>
            <p:ph type="ftr" sz="quarter" idx="12"/>
          </p:nvPr>
        </p:nvSpPr>
        <p:spPr/>
        <p:txBody>
          <a:bodyPr/>
          <a:lstStyle/>
          <a:p>
            <a:endParaRPr lang="ru-RU"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5" name="Slide Number Placeholder 14"/>
          <p:cNvSpPr>
            <a:spLocks noGrp="1"/>
          </p:cNvSpPr>
          <p:nvPr>
            <p:ph type="sldNum" sz="quarter" idx="11"/>
          </p:nvPr>
        </p:nvSpPr>
        <p:spPr/>
        <p:txBody>
          <a:bodyPr/>
          <a:lstStyle/>
          <a:p>
            <a:fld id="{FDB49B86-D6C0-4151-88CB-5FDDA331C099}" type="slidenum">
              <a:rPr lang="ru-RU" smtClean="0"/>
              <a:t>‹#›</a:t>
            </a:fld>
            <a:endParaRPr lang="ru-RU" dirty="0"/>
          </a:p>
        </p:txBody>
      </p:sp>
      <p:sp>
        <p:nvSpPr>
          <p:cNvPr id="16" name="Footer Placeholder 15"/>
          <p:cNvSpPr>
            <a:spLocks noGrp="1"/>
          </p:cNvSpPr>
          <p:nvPr>
            <p:ph type="ftr" sz="quarter" idx="12"/>
          </p:nvPr>
        </p:nvSpPr>
        <p:spPr/>
        <p:txBody>
          <a:bodyPr/>
          <a:lstStyle/>
          <a:p>
            <a:endParaRPr lang="ru-RU"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3" name="Slide Number Placeholder 12"/>
          <p:cNvSpPr>
            <a:spLocks noGrp="1"/>
          </p:cNvSpPr>
          <p:nvPr>
            <p:ph type="sldNum" sz="quarter" idx="11"/>
          </p:nvPr>
        </p:nvSpPr>
        <p:spPr/>
        <p:txBody>
          <a:bodyPr/>
          <a:lstStyle/>
          <a:p>
            <a:fld id="{FDB49B86-D6C0-4151-88CB-5FDDA331C099}" type="slidenum">
              <a:rPr lang="ru-RU" smtClean="0"/>
              <a:t>‹#›</a:t>
            </a:fld>
            <a:endParaRPr lang="ru-RU" dirty="0"/>
          </a:p>
        </p:txBody>
      </p:sp>
      <p:sp>
        <p:nvSpPr>
          <p:cNvPr id="14" name="Footer Placeholder 13"/>
          <p:cNvSpPr>
            <a:spLocks noGrp="1"/>
          </p:cNvSpPr>
          <p:nvPr>
            <p:ph type="ftr" sz="quarter" idx="12"/>
          </p:nvPr>
        </p:nvSpPr>
        <p:spPr/>
        <p:txBody>
          <a:bodyPr/>
          <a:lstStyle/>
          <a:p>
            <a:endParaRPr lang="ru-RU"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9" name="Slide Number Placeholder 8"/>
          <p:cNvSpPr>
            <a:spLocks noGrp="1"/>
          </p:cNvSpPr>
          <p:nvPr>
            <p:ph type="sldNum" sz="quarter" idx="11"/>
          </p:nvPr>
        </p:nvSpPr>
        <p:spPr/>
        <p:txBody>
          <a:bodyPr/>
          <a:lstStyle/>
          <a:p>
            <a:fld id="{FDB49B86-D6C0-4151-88CB-5FDDA331C099}" type="slidenum">
              <a:rPr lang="ru-RU" smtClean="0"/>
              <a:t>‹#›</a:t>
            </a:fld>
            <a:endParaRPr lang="ru-RU" dirty="0"/>
          </a:p>
        </p:txBody>
      </p:sp>
      <p:sp>
        <p:nvSpPr>
          <p:cNvPr id="10" name="Footer Placeholder 9"/>
          <p:cNvSpPr>
            <a:spLocks noGrp="1"/>
          </p:cNvSpPr>
          <p:nvPr>
            <p:ph type="ftr" sz="quarter" idx="12"/>
          </p:nvPr>
        </p:nvSpPr>
        <p:spPr/>
        <p:txBody>
          <a:bodyPr/>
          <a:lstStyle/>
          <a:p>
            <a:endParaRPr lang="ru-RU" dirty="0"/>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5" name="Slide Number Placeholder 14"/>
          <p:cNvSpPr>
            <a:spLocks noGrp="1"/>
          </p:cNvSpPr>
          <p:nvPr>
            <p:ph type="sldNum" sz="quarter" idx="11"/>
          </p:nvPr>
        </p:nvSpPr>
        <p:spPr/>
        <p:txBody>
          <a:bodyPr/>
          <a:lstStyle/>
          <a:p>
            <a:fld id="{FDB49B86-D6C0-4151-88CB-5FDDA331C099}" type="slidenum">
              <a:rPr lang="ru-RU" smtClean="0"/>
              <a:t>‹#›</a:t>
            </a:fld>
            <a:endParaRPr lang="ru-RU" dirty="0"/>
          </a:p>
        </p:txBody>
      </p:sp>
      <p:sp>
        <p:nvSpPr>
          <p:cNvPr id="16" name="Footer Placeholder 15"/>
          <p:cNvSpPr>
            <a:spLocks noGrp="1"/>
          </p:cNvSpPr>
          <p:nvPr>
            <p:ph type="ftr" sz="quarter" idx="12"/>
          </p:nvPr>
        </p:nvSpPr>
        <p:spPr/>
        <p:txBody>
          <a:bodyPr/>
          <a:lstStyle/>
          <a:p>
            <a:endParaRPr lang="ru-RU"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8" name="Slide Number Placeholder 7"/>
          <p:cNvSpPr>
            <a:spLocks noGrp="1"/>
          </p:cNvSpPr>
          <p:nvPr>
            <p:ph type="sldNum" sz="quarter" idx="11"/>
          </p:nvPr>
        </p:nvSpPr>
        <p:spPr/>
        <p:txBody>
          <a:bodyPr/>
          <a:lstStyle/>
          <a:p>
            <a:fld id="{FDB49B86-D6C0-4151-88CB-5FDDA331C099}" type="slidenum">
              <a:rPr lang="ru-RU" smtClean="0"/>
              <a:t>‹#›</a:t>
            </a:fld>
            <a:endParaRPr lang="ru-RU" dirty="0"/>
          </a:p>
        </p:txBody>
      </p:sp>
      <p:sp>
        <p:nvSpPr>
          <p:cNvPr id="9" name="Footer Placeholder 8"/>
          <p:cNvSpPr>
            <a:spLocks noGrp="1"/>
          </p:cNvSpPr>
          <p:nvPr>
            <p:ph type="ftr" sz="quarter" idx="12"/>
          </p:nvPr>
        </p:nvSpPr>
        <p:spPr/>
        <p:txBody>
          <a:bodyPr/>
          <a:lstStyle/>
          <a:p>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B49B86-D6C0-4151-88CB-5FDDA331C099}" type="slidenum">
              <a:rPr lang="ru-RU" smtClean="0"/>
              <a:t>‹#›</a:t>
            </a:fld>
            <a:endParaRPr lang="ru-RU" dirty="0"/>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Slide Number Placeholder 5"/>
          <p:cNvSpPr>
            <a:spLocks noGrp="1"/>
          </p:cNvSpPr>
          <p:nvPr>
            <p:ph type="sldNum" sz="quarter" idx="11"/>
          </p:nvPr>
        </p:nvSpPr>
        <p:spPr/>
        <p:txBody>
          <a:bodyPr/>
          <a:lstStyle/>
          <a:p>
            <a:fld id="{FDB49B86-D6C0-4151-88CB-5FDDA331C099}" type="slidenum">
              <a:rPr lang="ru-RU" smtClean="0"/>
              <a:t>‹#›</a:t>
            </a:fld>
            <a:endParaRPr lang="ru-RU" dirty="0"/>
          </a:p>
        </p:txBody>
      </p:sp>
      <p:sp>
        <p:nvSpPr>
          <p:cNvPr id="7" name="Footer Placeholder 6"/>
          <p:cNvSpPr>
            <a:spLocks noGrp="1"/>
          </p:cNvSpPr>
          <p:nvPr>
            <p:ph type="ftr" sz="quarter" idx="12"/>
          </p:nvPr>
        </p:nvSpPr>
        <p:spPr/>
        <p:txBody>
          <a:bodyPr/>
          <a:lstStyle/>
          <a:p>
            <a:endParaRPr lang="ru-RU"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6" name="Slide Number Placeholder 15"/>
          <p:cNvSpPr>
            <a:spLocks noGrp="1"/>
          </p:cNvSpPr>
          <p:nvPr>
            <p:ph type="sldNum" sz="quarter" idx="11"/>
          </p:nvPr>
        </p:nvSpPr>
        <p:spPr/>
        <p:txBody>
          <a:bodyPr/>
          <a:lstStyle/>
          <a:p>
            <a:fld id="{FDB49B86-D6C0-4151-88CB-5FDDA331C099}" type="slidenum">
              <a:rPr lang="ru-RU" smtClean="0"/>
              <a:t>‹#›</a:t>
            </a:fld>
            <a:endParaRPr lang="ru-RU" dirty="0"/>
          </a:p>
        </p:txBody>
      </p:sp>
      <p:sp>
        <p:nvSpPr>
          <p:cNvPr id="17" name="Footer Placeholder 16"/>
          <p:cNvSpPr>
            <a:spLocks noGrp="1"/>
          </p:cNvSpPr>
          <p:nvPr>
            <p:ph type="ftr" sz="quarter" idx="12"/>
          </p:nvPr>
        </p:nvSpPr>
        <p:spPr/>
        <p:txBody>
          <a:bodyPr/>
          <a:lstStyle/>
          <a:p>
            <a:endParaRPr lang="ru-RU" dirty="0"/>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4" name="Slide Number Placeholder 13"/>
          <p:cNvSpPr>
            <a:spLocks noGrp="1"/>
          </p:cNvSpPr>
          <p:nvPr>
            <p:ph type="sldNum" sz="quarter" idx="11"/>
          </p:nvPr>
        </p:nvSpPr>
        <p:spPr/>
        <p:txBody>
          <a:bodyPr/>
          <a:lstStyle/>
          <a:p>
            <a:fld id="{FDB49B86-D6C0-4151-88CB-5FDDA331C099}" type="slidenum">
              <a:rPr lang="ru-RU" smtClean="0"/>
              <a:t>‹#›</a:t>
            </a:fld>
            <a:endParaRPr lang="ru-RU" dirty="0"/>
          </a:p>
        </p:txBody>
      </p:sp>
      <p:sp>
        <p:nvSpPr>
          <p:cNvPr id="15" name="Footer Placeholder 14"/>
          <p:cNvSpPr>
            <a:spLocks noGrp="1"/>
          </p:cNvSpPr>
          <p:nvPr>
            <p:ph type="ftr" sz="quarter" idx="12"/>
          </p:nvPr>
        </p:nvSpPr>
        <p:spPr/>
        <p:txBody>
          <a:bodyPr/>
          <a:lstStyle/>
          <a:p>
            <a:endParaRPr lang="ru-RU"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7" name="Нижний колонтитул 16"/>
          <p:cNvSpPr>
            <a:spLocks noGrp="1"/>
          </p:cNvSpPr>
          <p:nvPr>
            <p:ph type="ftr" sz="quarter" idx="11"/>
          </p:nvPr>
        </p:nvSpPr>
        <p:spPr/>
        <p:txBody>
          <a:bodyPr/>
          <a:lstStyle/>
          <a:p>
            <a:endParaRPr lang="ru-RU" dirty="0"/>
          </a:p>
        </p:txBody>
      </p:sp>
      <p:sp>
        <p:nvSpPr>
          <p:cNvPr id="29" name="Номер слайда 28"/>
          <p:cNvSpPr>
            <a:spLocks noGrp="1"/>
          </p:cNvSpPr>
          <p:nvPr>
            <p:ph type="sldNum" sz="quarter" idx="12"/>
          </p:nvPr>
        </p:nvSpPr>
        <p:spPr/>
        <p:txBody>
          <a:bodyPr/>
          <a:lstStyle/>
          <a:p>
            <a:fld id="{FDB49B86-D6C0-4151-88CB-5FDDA331C099}" type="slidenum">
              <a:rPr lang="ru-RU" smtClean="0"/>
              <a:t>‹#›</a:t>
            </a:fld>
            <a:endParaRPr lang="ru-RU" dirty="0"/>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a:xfrm>
            <a:off x="7924800" y="6416675"/>
            <a:ext cx="762000" cy="365125"/>
          </a:xfrm>
        </p:spPr>
        <p:txBody>
          <a:bodyPr/>
          <a:lstStyle/>
          <a:p>
            <a:fld id="{FDB49B86-D6C0-4151-88CB-5FDDA331C099}"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6" name="Slide Number Placeholder 15"/>
          <p:cNvSpPr>
            <a:spLocks noGrp="1"/>
          </p:cNvSpPr>
          <p:nvPr>
            <p:ph type="sldNum" sz="quarter" idx="11"/>
          </p:nvPr>
        </p:nvSpPr>
        <p:spPr/>
        <p:txBody>
          <a:bodyPr/>
          <a:lstStyle/>
          <a:p>
            <a:fld id="{FDB49B86-D6C0-4151-88CB-5FDDA331C099}" type="slidenum">
              <a:rPr lang="ru-RU" smtClean="0"/>
              <a:t>‹#›</a:t>
            </a:fld>
            <a:endParaRPr lang="ru-RU" dirty="0"/>
          </a:p>
        </p:txBody>
      </p:sp>
      <p:sp>
        <p:nvSpPr>
          <p:cNvPr id="17" name="Footer Placeholder 16"/>
          <p:cNvSpPr>
            <a:spLocks noGrp="1"/>
          </p:cNvSpPr>
          <p:nvPr>
            <p:ph type="ftr" sz="quarter" idx="12"/>
          </p:nvPr>
        </p:nvSpPr>
        <p:spPr/>
        <p:txBody>
          <a:bodyPr/>
          <a:lstStyle/>
          <a:p>
            <a:endParaRPr lang="ru-RU"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5" name="Slide Number Placeholder 14"/>
          <p:cNvSpPr>
            <a:spLocks noGrp="1"/>
          </p:cNvSpPr>
          <p:nvPr>
            <p:ph type="sldNum" sz="quarter" idx="11"/>
          </p:nvPr>
        </p:nvSpPr>
        <p:spPr/>
        <p:txBody>
          <a:bodyPr/>
          <a:lstStyle/>
          <a:p>
            <a:fld id="{FDB49B86-D6C0-4151-88CB-5FDDA331C099}" type="slidenum">
              <a:rPr lang="ru-RU" smtClean="0"/>
              <a:t>‹#›</a:t>
            </a:fld>
            <a:endParaRPr lang="ru-RU" dirty="0"/>
          </a:p>
        </p:txBody>
      </p:sp>
      <p:sp>
        <p:nvSpPr>
          <p:cNvPr id="16" name="Footer Placeholder 15"/>
          <p:cNvSpPr>
            <a:spLocks noGrp="1"/>
          </p:cNvSpPr>
          <p:nvPr>
            <p:ph type="ftr" sz="quarter" idx="12"/>
          </p:nvPr>
        </p:nvSpPr>
        <p:spPr/>
        <p:txBody>
          <a:bodyPr/>
          <a:lstStyle/>
          <a:p>
            <a:endParaRPr lang="ru-RU"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3" name="Slide Number Placeholder 12"/>
          <p:cNvSpPr>
            <a:spLocks noGrp="1"/>
          </p:cNvSpPr>
          <p:nvPr>
            <p:ph type="sldNum" sz="quarter" idx="11"/>
          </p:nvPr>
        </p:nvSpPr>
        <p:spPr/>
        <p:txBody>
          <a:bodyPr/>
          <a:lstStyle/>
          <a:p>
            <a:fld id="{FDB49B86-D6C0-4151-88CB-5FDDA331C099}" type="slidenum">
              <a:rPr lang="ru-RU" smtClean="0"/>
              <a:t>‹#›</a:t>
            </a:fld>
            <a:endParaRPr lang="ru-RU" dirty="0"/>
          </a:p>
        </p:txBody>
      </p:sp>
      <p:sp>
        <p:nvSpPr>
          <p:cNvPr id="14" name="Footer Placeholder 13"/>
          <p:cNvSpPr>
            <a:spLocks noGrp="1"/>
          </p:cNvSpPr>
          <p:nvPr>
            <p:ph type="ftr" sz="quarter" idx="12"/>
          </p:nvPr>
        </p:nvSpPr>
        <p:spPr/>
        <p:txBody>
          <a:bodyPr/>
          <a:lstStyle/>
          <a:p>
            <a:endParaRPr lang="ru-RU"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9" name="Slide Number Placeholder 8"/>
          <p:cNvSpPr>
            <a:spLocks noGrp="1"/>
          </p:cNvSpPr>
          <p:nvPr>
            <p:ph type="sldNum" sz="quarter" idx="11"/>
          </p:nvPr>
        </p:nvSpPr>
        <p:spPr/>
        <p:txBody>
          <a:bodyPr/>
          <a:lstStyle/>
          <a:p>
            <a:fld id="{FDB49B86-D6C0-4151-88CB-5FDDA331C099}" type="slidenum">
              <a:rPr lang="ru-RU" smtClean="0"/>
              <a:t>‹#›</a:t>
            </a:fld>
            <a:endParaRPr lang="ru-RU" dirty="0"/>
          </a:p>
        </p:txBody>
      </p:sp>
      <p:sp>
        <p:nvSpPr>
          <p:cNvPr id="10" name="Footer Placeholder 9"/>
          <p:cNvSpPr>
            <a:spLocks noGrp="1"/>
          </p:cNvSpPr>
          <p:nvPr>
            <p:ph type="ftr" sz="quarter" idx="12"/>
          </p:nvPr>
        </p:nvSpPr>
        <p:spPr/>
        <p:txBody>
          <a:bodyPr/>
          <a:lstStyle/>
          <a:p>
            <a:endParaRPr lang="ru-RU" dirty="0"/>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5" name="Slide Number Placeholder 14"/>
          <p:cNvSpPr>
            <a:spLocks noGrp="1"/>
          </p:cNvSpPr>
          <p:nvPr>
            <p:ph type="sldNum" sz="quarter" idx="11"/>
          </p:nvPr>
        </p:nvSpPr>
        <p:spPr/>
        <p:txBody>
          <a:bodyPr/>
          <a:lstStyle/>
          <a:p>
            <a:fld id="{FDB49B86-D6C0-4151-88CB-5FDDA331C099}" type="slidenum">
              <a:rPr lang="ru-RU" smtClean="0"/>
              <a:t>‹#›</a:t>
            </a:fld>
            <a:endParaRPr lang="ru-RU" dirty="0"/>
          </a:p>
        </p:txBody>
      </p:sp>
      <p:sp>
        <p:nvSpPr>
          <p:cNvPr id="16" name="Footer Placeholder 15"/>
          <p:cNvSpPr>
            <a:spLocks noGrp="1"/>
          </p:cNvSpPr>
          <p:nvPr>
            <p:ph type="ftr" sz="quarter" idx="12"/>
          </p:nvPr>
        </p:nvSpPr>
        <p:spPr/>
        <p:txBody>
          <a:bodyPr/>
          <a:lstStyle/>
          <a:p>
            <a:endParaRPr lang="ru-RU"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8" name="Slide Number Placeholder 7"/>
          <p:cNvSpPr>
            <a:spLocks noGrp="1"/>
          </p:cNvSpPr>
          <p:nvPr>
            <p:ph type="sldNum" sz="quarter" idx="11"/>
          </p:nvPr>
        </p:nvSpPr>
        <p:spPr/>
        <p:txBody>
          <a:bodyPr/>
          <a:lstStyle/>
          <a:p>
            <a:fld id="{FDB49B86-D6C0-4151-88CB-5FDDA331C099}" type="slidenum">
              <a:rPr lang="ru-RU" smtClean="0"/>
              <a:t>‹#›</a:t>
            </a:fld>
            <a:endParaRPr lang="ru-RU" dirty="0"/>
          </a:p>
        </p:txBody>
      </p:sp>
      <p:sp>
        <p:nvSpPr>
          <p:cNvPr id="9" name="Footer Placeholder 8"/>
          <p:cNvSpPr>
            <a:spLocks noGrp="1"/>
          </p:cNvSpPr>
          <p:nvPr>
            <p:ph type="ftr" sz="quarter" idx="12"/>
          </p:nvPr>
        </p:nvSpPr>
        <p:spPr/>
        <p:txBody>
          <a:bodyPr/>
          <a:lstStyle/>
          <a:p>
            <a:endParaRPr lang="ru-RU"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Slide Number Placeholder 5"/>
          <p:cNvSpPr>
            <a:spLocks noGrp="1"/>
          </p:cNvSpPr>
          <p:nvPr>
            <p:ph type="sldNum" sz="quarter" idx="11"/>
          </p:nvPr>
        </p:nvSpPr>
        <p:spPr/>
        <p:txBody>
          <a:bodyPr/>
          <a:lstStyle/>
          <a:p>
            <a:fld id="{FDB49B86-D6C0-4151-88CB-5FDDA331C099}" type="slidenum">
              <a:rPr lang="ru-RU" smtClean="0"/>
              <a:t>‹#›</a:t>
            </a:fld>
            <a:endParaRPr lang="ru-RU" dirty="0"/>
          </a:p>
        </p:txBody>
      </p:sp>
      <p:sp>
        <p:nvSpPr>
          <p:cNvPr id="7" name="Footer Placeholder 6"/>
          <p:cNvSpPr>
            <a:spLocks noGrp="1"/>
          </p:cNvSpPr>
          <p:nvPr>
            <p:ph type="ftr" sz="quarter" idx="12"/>
          </p:nvPr>
        </p:nvSpPr>
        <p:spPr/>
        <p:txBody>
          <a:bodyPr/>
          <a:lstStyle/>
          <a:p>
            <a:endParaRPr lang="ru-RU"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6" name="Slide Number Placeholder 15"/>
          <p:cNvSpPr>
            <a:spLocks noGrp="1"/>
          </p:cNvSpPr>
          <p:nvPr>
            <p:ph type="sldNum" sz="quarter" idx="11"/>
          </p:nvPr>
        </p:nvSpPr>
        <p:spPr/>
        <p:txBody>
          <a:bodyPr/>
          <a:lstStyle/>
          <a:p>
            <a:fld id="{FDB49B86-D6C0-4151-88CB-5FDDA331C099}" type="slidenum">
              <a:rPr lang="ru-RU" smtClean="0"/>
              <a:t>‹#›</a:t>
            </a:fld>
            <a:endParaRPr lang="ru-RU" dirty="0"/>
          </a:p>
        </p:txBody>
      </p:sp>
      <p:sp>
        <p:nvSpPr>
          <p:cNvPr id="17" name="Footer Placeholder 16"/>
          <p:cNvSpPr>
            <a:spLocks noGrp="1"/>
          </p:cNvSpPr>
          <p:nvPr>
            <p:ph type="ftr" sz="quarter" idx="12"/>
          </p:nvPr>
        </p:nvSpPr>
        <p:spPr/>
        <p:txBody>
          <a:bodyPr/>
          <a:lstStyle/>
          <a:p>
            <a:endParaRPr lang="ru-RU" dirty="0"/>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14" name="Slide Number Placeholder 13"/>
          <p:cNvSpPr>
            <a:spLocks noGrp="1"/>
          </p:cNvSpPr>
          <p:nvPr>
            <p:ph type="sldNum" sz="quarter" idx="11"/>
          </p:nvPr>
        </p:nvSpPr>
        <p:spPr/>
        <p:txBody>
          <a:bodyPr/>
          <a:lstStyle/>
          <a:p>
            <a:fld id="{FDB49B86-D6C0-4151-88CB-5FDDA331C099}" type="slidenum">
              <a:rPr lang="ru-RU" smtClean="0"/>
              <a:t>‹#›</a:t>
            </a:fld>
            <a:endParaRPr lang="ru-RU" dirty="0"/>
          </a:p>
        </p:txBody>
      </p:sp>
      <p:sp>
        <p:nvSpPr>
          <p:cNvPr id="15" name="Footer Placeholder 14"/>
          <p:cNvSpPr>
            <a:spLocks noGrp="1"/>
          </p:cNvSpPr>
          <p:nvPr>
            <p:ph type="ftr" sz="quarter" idx="12"/>
          </p:nvPr>
        </p:nvSpPr>
        <p:spPr/>
        <p:txBody>
          <a:bodyPr/>
          <a:lstStyle/>
          <a:p>
            <a:endParaRPr lang="ru-RU"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DB49B86-D6C0-4151-88CB-5FDDA331C099}"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B49B86-D6C0-4151-88CB-5FDDA331C099}" type="slidenum">
              <a:rPr lang="ru-RU" smtClean="0"/>
              <a:t>‹#›</a:t>
            </a:fld>
            <a:endParaRPr lang="ru-RU"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60C06D1-A38E-4BD4-A912-E307330EE6ED}" type="datetimeFigureOut">
              <a:rPr lang="ru-RU" smtClean="0"/>
              <a:t>07.01.2015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B49B86-D6C0-4151-88CB-5FDDA331C099}" type="slidenum">
              <a:rPr lang="ru-RU" smtClean="0"/>
              <a:t>‹#›</a:t>
            </a:fld>
            <a:endParaRPr lang="ru-RU"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60C06D1-A38E-4BD4-A912-E307330EE6ED}" type="datetimeFigureOut">
              <a:rPr lang="ru-RU" smtClean="0"/>
              <a:t>07.01.2015</a:t>
            </a:fld>
            <a:endParaRPr lang="ru-RU"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DB49B86-D6C0-4151-88CB-5FDDA331C099}" type="slidenum">
              <a:rPr lang="ru-RU" smtClean="0"/>
              <a:t>‹#›</a:t>
            </a:fld>
            <a:endParaRPr lang="ru-RU"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A60C06D1-A38E-4BD4-A912-E307330EE6ED}" type="datetimeFigureOut">
              <a:rPr lang="ru-RU" smtClean="0"/>
              <a:t>07.01.2015</a:t>
            </a:fld>
            <a:endParaRPr lang="ru-RU"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FDB49B86-D6C0-4151-88CB-5FDDA331C099}"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60C06D1-A38E-4BD4-A912-E307330EE6ED}" type="datetimeFigureOut">
              <a:rPr lang="ru-RU" smtClean="0"/>
              <a:t>07.01.2015</a:t>
            </a:fld>
            <a:endParaRPr lang="ru-RU"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DB49B86-D6C0-4151-88CB-5FDDA331C099}" type="slidenum">
              <a:rPr lang="ru-RU" smtClean="0"/>
              <a:t>‹#›</a:t>
            </a:fld>
            <a:endParaRPr lang="ru-RU"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A60C06D1-A38E-4BD4-A912-E307330EE6ED}" type="datetimeFigureOut">
              <a:rPr lang="ru-RU" smtClean="0"/>
              <a:t>07.01.2015</a:t>
            </a:fld>
            <a:endParaRPr lang="ru-RU"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FDB49B86-D6C0-4151-88CB-5FDDA331C099}"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60C06D1-A38E-4BD4-A912-E307330EE6ED}" type="datetimeFigureOut">
              <a:rPr lang="ru-RU" smtClean="0"/>
              <a:t>07.01.2015</a:t>
            </a:fld>
            <a:endParaRPr lang="ru-RU" dirty="0"/>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dirty="0"/>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DB49B86-D6C0-4151-88CB-5FDDA331C099}"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A60C06D1-A38E-4BD4-A912-E307330EE6ED}" type="datetimeFigureOut">
              <a:rPr lang="ru-RU" smtClean="0"/>
              <a:t>07.01.2015</a:t>
            </a:fld>
            <a:endParaRPr lang="ru-RU"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FDB49B86-D6C0-4151-88CB-5FDDA331C099}"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7.xml"/></Relationships>
</file>

<file path=ppt/slides/_rels/slide100.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gif"/><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gif"/><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gif"/><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7.xml"/></Relationships>
</file>

<file path=ppt/slides/_rels/slide11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7.xml"/></Relationships>
</file>

<file path=ppt/slides/_rels/slide1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5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7.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764704"/>
            <a:ext cx="7175351" cy="1793167"/>
          </a:xfrm>
        </p:spPr>
        <p:txBody>
          <a:bodyPr/>
          <a:lstStyle/>
          <a:p>
            <a:r>
              <a:rPr lang="uz-Cyrl-UZ" dirty="0" smtClean="0"/>
              <a:t>Сурхандарё – этнографик макон</a:t>
            </a:r>
            <a:endParaRPr lang="ru-RU" dirty="0"/>
          </a:p>
        </p:txBody>
      </p:sp>
      <p:sp>
        <p:nvSpPr>
          <p:cNvPr id="3" name="Подзаголовок 2"/>
          <p:cNvSpPr>
            <a:spLocks noGrp="1"/>
          </p:cNvSpPr>
          <p:nvPr>
            <p:ph type="subTitle" idx="1"/>
          </p:nvPr>
        </p:nvSpPr>
        <p:spPr>
          <a:xfrm>
            <a:off x="1331640" y="2852936"/>
            <a:ext cx="6400800" cy="1473200"/>
          </a:xfrm>
        </p:spPr>
        <p:txBody>
          <a:bodyPr/>
          <a:lstStyle/>
          <a:p>
            <a:r>
              <a:rPr lang="uz-Cyrl-UZ" dirty="0" smtClean="0">
                <a:latin typeface="Cambria Math" pitchFamily="18" charset="0"/>
                <a:ea typeface="Cambria Math" pitchFamily="18" charset="0"/>
              </a:rPr>
              <a:t>“Сурхандарё воҳаси – этнография со</a:t>
            </a:r>
            <a:r>
              <a:rPr lang="uz-Cyrl-UZ" dirty="0">
                <a:latin typeface="Cambria Math" pitchFamily="18" charset="0"/>
                <a:ea typeface="Cambria Math" pitchFamily="18" charset="0"/>
              </a:rPr>
              <a:t>ҳ</a:t>
            </a:r>
            <a:r>
              <a:rPr lang="uz-Cyrl-UZ" dirty="0" smtClean="0">
                <a:latin typeface="Cambria Math" pitchFamily="18" charset="0"/>
                <a:ea typeface="Cambria Math" pitchFamily="18" charset="0"/>
              </a:rPr>
              <a:t>асида, этнография билимида энг ноёб, энг бой бир макон десак тўғри бўлади”</a:t>
            </a:r>
          </a:p>
          <a:p>
            <a:r>
              <a:rPr lang="uz-Cyrl-UZ" dirty="0" smtClean="0">
                <a:latin typeface="Cambria Math" pitchFamily="18" charset="0"/>
                <a:ea typeface="Cambria Math" pitchFamily="18" charset="0"/>
              </a:rPr>
              <a:t>	</a:t>
            </a:r>
            <a:r>
              <a:rPr lang="uz-Cyrl-UZ" dirty="0">
                <a:latin typeface="Cambria Math" pitchFamily="18" charset="0"/>
                <a:ea typeface="Cambria Math" pitchFamily="18" charset="0"/>
              </a:rPr>
              <a:t>	</a:t>
            </a:r>
            <a:r>
              <a:rPr lang="uz-Cyrl-UZ" dirty="0" smtClean="0">
                <a:latin typeface="Cambria Math" pitchFamily="18" charset="0"/>
                <a:ea typeface="Cambria Math" pitchFamily="18" charset="0"/>
              </a:rPr>
              <a:t>		И. Каримов</a:t>
            </a:r>
            <a:endParaRPr lang="ru-RU" dirty="0">
              <a:latin typeface="Cambria Math" pitchFamily="18" charset="0"/>
              <a:ea typeface="Cambria Math" pitchFamily="18" charset="0"/>
            </a:endParaRPr>
          </a:p>
        </p:txBody>
      </p:sp>
    </p:spTree>
    <p:extLst>
      <p:ext uri="{BB962C8B-B14F-4D97-AF65-F5344CB8AC3E}">
        <p14:creationId xmlns:p14="http://schemas.microsoft.com/office/powerpoint/2010/main" val="93271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5157192"/>
            <a:ext cx="7543800" cy="914400"/>
          </a:xfrm>
        </p:spPr>
        <p:style>
          <a:lnRef idx="1">
            <a:schemeClr val="accent6"/>
          </a:lnRef>
          <a:fillRef idx="2">
            <a:schemeClr val="accent6"/>
          </a:fillRef>
          <a:effectRef idx="1">
            <a:schemeClr val="accent6"/>
          </a:effectRef>
          <a:fontRef idx="minor">
            <a:schemeClr val="dk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uz-Cyrl-UZ"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Галагов </a:t>
            </a:r>
            <a:r>
              <a:rPr lang="uz-Cyrl-UZ"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ҳайдаш</a:t>
            </a:r>
            <a:r>
              <a:rPr lang="uz-Cyrl-UZ"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(Бойсун. Бойназар қишлоғи).</a:t>
            </a:r>
            <a: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4" descr="7"/>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rot="405923">
            <a:off x="1547664" y="476672"/>
            <a:ext cx="5976664" cy="42553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95675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5867400" y="5257800"/>
            <a:ext cx="1981200" cy="715963"/>
          </a:xfrm>
          <a:prstGeom prst="rect">
            <a:avLst/>
          </a:prstGeom>
        </p:spPr>
        <p:txBody>
          <a:bodyPr>
            <a:normAutofit/>
          </a:bodyPr>
          <a:lstStyle/>
          <a:p>
            <a:pPr algn="ctr">
              <a:buNone/>
            </a:pPr>
            <a:r>
              <a:rPr lang="uz-Cyrl-UZ" sz="2800" b="1" dirty="0" smtClean="0">
                <a:latin typeface="Times New Roman" pitchFamily="18" charset="0"/>
                <a:cs typeface="Times New Roman" pitchFamily="18" charset="0"/>
              </a:rPr>
              <a:t>Тўй бола</a:t>
            </a:r>
            <a:endParaRPr lang="ru-RU" sz="2800" b="1" dirty="0">
              <a:latin typeface="Times New Roman" pitchFamily="18" charset="0"/>
              <a:cs typeface="Times New Roman" pitchFamily="18" charset="0"/>
            </a:endParaRPr>
          </a:p>
        </p:txBody>
      </p:sp>
      <p:sp>
        <p:nvSpPr>
          <p:cNvPr id="6" name="Содержимое 2"/>
          <p:cNvSpPr txBox="1">
            <a:spLocks/>
          </p:cNvSpPr>
          <p:nvPr/>
        </p:nvSpPr>
        <p:spPr>
          <a:xfrm>
            <a:off x="228600" y="4800600"/>
            <a:ext cx="3886200" cy="715963"/>
          </a:xfrm>
          <a:prstGeom prst="rect">
            <a:avLst/>
          </a:prstGeom>
        </p:spPr>
        <p:txBody>
          <a:bodyPr vert="horz" lIns="91440" tIns="45720" rIns="91440" bIns="45720" rtlCol="0">
            <a:noAutofit/>
          </a:bodyPr>
          <a:lstStyle/>
          <a:p>
            <a:pPr marL="342900" lvl="0" indent="-342900" algn="ctr">
              <a:spcBef>
                <a:spcPct val="20000"/>
              </a:spcBef>
            </a:pPr>
            <a:r>
              <a:rPr lang="uz-Cyrl-UZ" sz="2800" b="1" dirty="0" smtClean="0">
                <a:solidFill>
                  <a:srgbClr val="7030A0"/>
                </a:solidFill>
                <a:latin typeface="Times New Roman" pitchFamily="18" charset="0"/>
                <a:cs typeface="Times New Roman" pitchFamily="18" charset="0"/>
              </a:rPr>
              <a:t>Кўпкари.</a:t>
            </a:r>
            <a:endParaRPr kumimoji="0" lang="ru-RU" sz="28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pic>
        <p:nvPicPr>
          <p:cNvPr id="1027" name="Picture 3" descr="D:\Мажмуа\Сурхондарё этнографик макон\СУРХОНДАРЁ - ЭТНОГРАФИК МАКОН РАСМ\133.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5036586" cy="3352800"/>
          </a:xfrm>
          <a:prstGeom prst="rect">
            <a:avLst/>
          </a:prstGeom>
          <a:noFill/>
        </p:spPr>
      </p:pic>
      <p:pic>
        <p:nvPicPr>
          <p:cNvPr id="1028" name="Picture 4" descr="D:\Мажмуа\Сурхондарё этнографик макон\СУРХОНДАРЁ - ЭТНОГРАФИК МАКОН РАСМ\134.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5683" y="3520281"/>
            <a:ext cx="4922117" cy="3276600"/>
          </a:xfrm>
          <a:prstGeom prst="rect">
            <a:avLst/>
          </a:prstGeom>
          <a:noFill/>
        </p:spPr>
      </p:pic>
    </p:spTree>
    <p:extLst>
      <p:ext uri="{BB962C8B-B14F-4D97-AF65-F5344CB8AC3E}">
        <p14:creationId xmlns:p14="http://schemas.microsoft.com/office/powerpoint/2010/main" val="98155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barn(outVertical)">
                                      <p:cBhvr>
                                        <p:cTn id="11" dur="500"/>
                                        <p:tgtEl>
                                          <p:spTgt spid="1028"/>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5334000" y="1066800"/>
            <a:ext cx="3505200" cy="762000"/>
          </a:xfrm>
          <a:prstGeom prst="rect">
            <a:avLst/>
          </a:prstGeom>
        </p:spPr>
        <p:txBody>
          <a:bodyPr>
            <a:noAutofit/>
          </a:bodyPr>
          <a:lstStyle/>
          <a:p>
            <a:pPr>
              <a:buNone/>
            </a:pPr>
            <a:r>
              <a:rPr lang="uz-Cyrl-UZ" sz="2800" b="1" dirty="0" smtClean="0">
                <a:solidFill>
                  <a:srgbClr val="7030A0"/>
                </a:solidFill>
                <a:latin typeface="Times New Roman" pitchFamily="18" charset="0"/>
                <a:cs typeface="Times New Roman" pitchFamily="18" charset="0"/>
              </a:rPr>
              <a:t>Топишмоқ ўйини.</a:t>
            </a:r>
            <a:endParaRPr lang="ru-RU" sz="2800" b="1" dirty="0">
              <a:solidFill>
                <a:srgbClr val="7030A0"/>
              </a:solidFill>
              <a:latin typeface="Times New Roman" pitchFamily="18" charset="0"/>
              <a:cs typeface="Times New Roman" pitchFamily="18" charset="0"/>
            </a:endParaRPr>
          </a:p>
        </p:txBody>
      </p:sp>
      <p:pic>
        <p:nvPicPr>
          <p:cNvPr id="2050" name="Picture 2" descr="D:\Мажмуа\Сурхондарё этнографик макон\Бойсун расмлар\Бойсун. Шалола ансамбли.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
            <a:ext cx="5029200" cy="3630876"/>
          </a:xfrm>
          <a:prstGeom prst="rect">
            <a:avLst/>
          </a:prstGeom>
          <a:noFill/>
        </p:spPr>
      </p:pic>
      <p:pic>
        <p:nvPicPr>
          <p:cNvPr id="6" name="Picture 2" descr="D:\Мажмуа\Сурхондарё этнографик макон\СУРХОНДАРЁ - ЭТНОГРАФИК МАКОН РАСМ\90.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653891"/>
            <a:ext cx="4572000" cy="3177800"/>
          </a:xfrm>
          <a:prstGeom prst="rect">
            <a:avLst/>
          </a:prstGeom>
          <a:noFill/>
        </p:spPr>
      </p:pic>
      <p:sp>
        <p:nvSpPr>
          <p:cNvPr id="7" name="Содержимое 2"/>
          <p:cNvSpPr txBox="1">
            <a:spLocks/>
          </p:cNvSpPr>
          <p:nvPr/>
        </p:nvSpPr>
        <p:spPr>
          <a:xfrm>
            <a:off x="838200" y="5486400"/>
            <a:ext cx="3505200" cy="762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28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Қўш ҳайдаш ўйини.</a:t>
            </a:r>
            <a:endParaRPr kumimoji="0" lang="ru-RU" sz="28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25797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par>
                          <p:cTn id="8" fill="hold">
                            <p:stCondLst>
                              <p:cond delay="2000"/>
                            </p:stCondLst>
                            <p:childTnLst>
                              <p:par>
                                <p:cTn id="9" presetID="21" presetClass="entr" presetSubtype="3"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3)">
                                      <p:cBhvr>
                                        <p:cTn id="11" dur="2000"/>
                                        <p:tgtEl>
                                          <p:spTgt spid="6"/>
                                        </p:tgtEl>
                                      </p:cBhvr>
                                    </p:animEffect>
                                  </p:childTnLst>
                                </p:cTn>
                              </p:par>
                            </p:childTnLst>
                          </p:cTn>
                        </p:par>
                        <p:par>
                          <p:cTn id="12" fill="hold">
                            <p:stCondLst>
                              <p:cond delay="4000"/>
                            </p:stCondLst>
                            <p:childTnLst>
                              <p:par>
                                <p:cTn id="13" presetID="2" presetClass="entr" presetSubtype="4"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4500"/>
                            </p:stCondLst>
                            <p:childTnLst>
                              <p:par>
                                <p:cTn id="18" presetID="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5715000" y="914400"/>
            <a:ext cx="3200400" cy="990600"/>
          </a:xfrm>
          <a:prstGeom prst="rect">
            <a:avLst/>
          </a:prstGeom>
        </p:spPr>
        <p:txBody>
          <a:bodyPr>
            <a:normAutofit/>
          </a:bodyPr>
          <a:lstStyle/>
          <a:p>
            <a:pPr algn="ctr">
              <a:buNone/>
            </a:pPr>
            <a:r>
              <a:rPr lang="uz-Cyrl-UZ" b="1" dirty="0" smtClean="0">
                <a:solidFill>
                  <a:srgbClr val="7030A0"/>
                </a:solidFill>
                <a:latin typeface="Times New Roman" pitchFamily="18" charset="0"/>
                <a:cs typeface="Times New Roman" pitchFamily="18" charset="0"/>
              </a:rPr>
              <a:t>Гилам тўқиш ўйини.</a:t>
            </a:r>
            <a:endParaRPr lang="ru-RU" b="1" dirty="0">
              <a:solidFill>
                <a:srgbClr val="7030A0"/>
              </a:solidFill>
              <a:latin typeface="Times New Roman" pitchFamily="18" charset="0"/>
              <a:cs typeface="Times New Roman" pitchFamily="18" charset="0"/>
            </a:endParaRPr>
          </a:p>
        </p:txBody>
      </p:sp>
      <p:pic>
        <p:nvPicPr>
          <p:cNvPr id="6146" name="Picture 2" descr="D:\Мажмуа\Сурхондарё этнографик макон\СУРХОНДАРЁ - ЭТНОГРАФИК МАКОН РАСМ\165.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265520" cy="3505200"/>
          </a:xfrm>
          <a:prstGeom prst="rect">
            <a:avLst/>
          </a:prstGeom>
          <a:noFill/>
        </p:spPr>
      </p:pic>
      <p:pic>
        <p:nvPicPr>
          <p:cNvPr id="5" name="Picture 2" descr="D:\Мажмуа\Сурхондарё этнографик макон\СУРХОНДАРЁ - ЭТНОГРАФИК МАКОН РАСМ\168.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1000" y="3560842"/>
            <a:ext cx="4952999" cy="3297157"/>
          </a:xfrm>
          <a:prstGeom prst="rect">
            <a:avLst/>
          </a:prstGeom>
          <a:noFill/>
        </p:spPr>
      </p:pic>
      <p:sp>
        <p:nvSpPr>
          <p:cNvPr id="6" name="Содержимое 2"/>
          <p:cNvSpPr txBox="1">
            <a:spLocks/>
          </p:cNvSpPr>
          <p:nvPr/>
        </p:nvSpPr>
        <p:spPr>
          <a:xfrm>
            <a:off x="762000" y="4800600"/>
            <a:ext cx="3200400" cy="9906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32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Тўрт қарсоқ ўйини.</a:t>
            </a:r>
            <a:endParaRPr kumimoji="0" lang="ru-RU"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9262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outHorizontal)">
                                      <p:cBhvr>
                                        <p:cTn id="7" dur="500"/>
                                        <p:tgtEl>
                                          <p:spTgt spid="6146"/>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Horizontal)">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Мажмуа\Сурхондарё этнографик макон\СУРХОНДАРЁ - ЭТНОГРАФИК МАКОН РАСМ\171.GIF"/>
          <p:cNvPicPr>
            <a:picLocks noChangeAspect="1" noChangeArrowheads="1"/>
          </p:cNvPicPr>
          <p:nvPr/>
        </p:nvPicPr>
        <p:blipFill>
          <a:blip r:embed="rId2"/>
          <a:srcRect/>
          <a:stretch>
            <a:fillRect/>
          </a:stretch>
        </p:blipFill>
        <p:spPr bwMode="auto">
          <a:xfrm>
            <a:off x="0" y="0"/>
            <a:ext cx="5181600" cy="3850125"/>
          </a:xfrm>
          <a:prstGeom prst="rect">
            <a:avLst/>
          </a:prstGeom>
          <a:noFill/>
        </p:spPr>
      </p:pic>
      <p:sp>
        <p:nvSpPr>
          <p:cNvPr id="5" name="Содержимое 2"/>
          <p:cNvSpPr txBox="1">
            <a:spLocks/>
          </p:cNvSpPr>
          <p:nvPr/>
        </p:nvSpPr>
        <p:spPr>
          <a:xfrm>
            <a:off x="5562600" y="1066800"/>
            <a:ext cx="3200400" cy="990600"/>
          </a:xfrm>
          <a:prstGeom prst="rect">
            <a:avLst/>
          </a:prstGeom>
        </p:spPr>
        <p:txBody>
          <a:bodyPr vert="horz" lIns="91440" tIns="45720" rIns="91440" bIns="45720" rtlCol="0">
            <a:normAutofit fontScale="850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32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Бойсунча мавриги ўйини.</a:t>
            </a:r>
            <a:endParaRPr kumimoji="0" lang="ru-RU"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6" name="Picture 2" descr="D:\Мажмуа\Сурхондарё этнографик макон\СУРХОНДАРЁ - ЭТНОГРАФИК МАКОН РАСМ\174.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865194"/>
            <a:ext cx="4495800" cy="2992805"/>
          </a:xfrm>
          <a:prstGeom prst="rect">
            <a:avLst/>
          </a:prstGeom>
          <a:noFill/>
        </p:spPr>
      </p:pic>
      <p:sp>
        <p:nvSpPr>
          <p:cNvPr id="7" name="Содержимое 2"/>
          <p:cNvSpPr txBox="1">
            <a:spLocks/>
          </p:cNvSpPr>
          <p:nvPr/>
        </p:nvSpPr>
        <p:spPr>
          <a:xfrm>
            <a:off x="1219200" y="5181600"/>
            <a:ext cx="3200400" cy="6858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32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Сайил ўйини.</a:t>
            </a:r>
            <a:endParaRPr kumimoji="0" lang="ru-RU"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73104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8)">
                                      <p:cBhvr>
                                        <p:cTn id="7" dur="2000"/>
                                        <p:tgtEl>
                                          <p:spTgt spid="8194"/>
                                        </p:tgtEl>
                                      </p:cBhvr>
                                    </p:animEffect>
                                  </p:childTnLst>
                                </p:cTn>
                              </p:par>
                            </p:childTnLst>
                          </p:cTn>
                        </p:par>
                        <p:par>
                          <p:cTn id="8" fill="hold">
                            <p:stCondLst>
                              <p:cond delay="2000"/>
                            </p:stCondLst>
                            <p:childTnLst>
                              <p:par>
                                <p:cTn id="9" presetID="21"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8)">
                                      <p:cBhvr>
                                        <p:cTn id="11" dur="2000"/>
                                        <p:tgtEl>
                                          <p:spTgt spid="6"/>
                                        </p:tgtEl>
                                      </p:cBhvr>
                                    </p:animEffect>
                                  </p:childTnLst>
                                </p:cTn>
                              </p:par>
                            </p:childTnLst>
                          </p:cTn>
                        </p:par>
                        <p:par>
                          <p:cTn id="12" fill="hold">
                            <p:stCondLst>
                              <p:cond delay="4000"/>
                            </p:stCondLst>
                            <p:childTnLst>
                              <p:par>
                                <p:cTn id="13" presetID="21" presetClass="entr" presetSubtype="3"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3)">
                                      <p:cBhvr>
                                        <p:cTn id="15" dur="2000"/>
                                        <p:tgtEl>
                                          <p:spTgt spid="5"/>
                                        </p:tgtEl>
                                      </p:cBhvr>
                                    </p:animEffect>
                                  </p:childTnLst>
                                </p:cTn>
                              </p:par>
                            </p:childTnLst>
                          </p:cTn>
                        </p:par>
                        <p:par>
                          <p:cTn id="16" fill="hold">
                            <p:stCondLst>
                              <p:cond delay="6000"/>
                            </p:stCondLst>
                            <p:childTnLst>
                              <p:par>
                                <p:cTn id="17" presetID="21" presetClass="entr" presetSubtype="3"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3)">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Мажмуа\Сурхондарё этнографик макон\СУРХОНДАРЁ - ЭТНОГРАФИК МАКОН РАСМ\180.GIF"/>
          <p:cNvPicPr>
            <a:picLocks noChangeAspect="1" noChangeArrowheads="1"/>
          </p:cNvPicPr>
          <p:nvPr/>
        </p:nvPicPr>
        <p:blipFill>
          <a:blip r:embed="rId2"/>
          <a:srcRect/>
          <a:stretch>
            <a:fillRect/>
          </a:stretch>
        </p:blipFill>
        <p:spPr bwMode="auto">
          <a:xfrm>
            <a:off x="0" y="0"/>
            <a:ext cx="5181599" cy="3853111"/>
          </a:xfrm>
          <a:prstGeom prst="rect">
            <a:avLst/>
          </a:prstGeom>
          <a:noFill/>
        </p:spPr>
      </p:pic>
      <p:pic>
        <p:nvPicPr>
          <p:cNvPr id="5" name="Picture 2" descr="D:\Мажмуа\Сурхондарё этнографик макон\СУРХОНДАРЁ - ЭТНОГРАФИК МАКОН РАСМ\181.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5800" y="3763744"/>
            <a:ext cx="4648199" cy="3094255"/>
          </a:xfrm>
          <a:prstGeom prst="rect">
            <a:avLst/>
          </a:prstGeom>
          <a:noFill/>
        </p:spPr>
      </p:pic>
      <p:sp>
        <p:nvSpPr>
          <p:cNvPr id="6" name="Содержимое 2"/>
          <p:cNvSpPr txBox="1">
            <a:spLocks/>
          </p:cNvSpPr>
          <p:nvPr/>
        </p:nvSpPr>
        <p:spPr>
          <a:xfrm>
            <a:off x="5562600" y="1066800"/>
            <a:ext cx="3200400" cy="9906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32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Қошиқ ўйини.</a:t>
            </a:r>
            <a:endParaRPr kumimoji="0" lang="ru-RU"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7" name="Содержимое 2"/>
          <p:cNvSpPr txBox="1">
            <a:spLocks/>
          </p:cNvSpPr>
          <p:nvPr/>
        </p:nvSpPr>
        <p:spPr>
          <a:xfrm>
            <a:off x="990600" y="4876800"/>
            <a:ext cx="3200400" cy="9906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32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Ғаров ўйини.</a:t>
            </a:r>
            <a:endParaRPr kumimoji="0" lang="ru-RU"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86873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4" presetClass="entr" presetSubtype="5"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vertical)">
                                      <p:cBhvr>
                                        <p:cTn id="15" dur="500"/>
                                        <p:tgtEl>
                                          <p:spTgt spid="6"/>
                                        </p:tgtEl>
                                      </p:cBhvr>
                                    </p:animEffect>
                                  </p:childTnLst>
                                </p:cTn>
                              </p:par>
                            </p:childTnLst>
                          </p:cTn>
                        </p:par>
                        <p:par>
                          <p:cTn id="16" fill="hold">
                            <p:stCondLst>
                              <p:cond delay="1500"/>
                            </p:stCondLst>
                            <p:childTnLst>
                              <p:par>
                                <p:cTn id="17" presetID="14" presetClass="entr" presetSubtype="5"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Мажмуа\Сурхондарё этнографик макон\СУРХОНДАРЁ - ЭТНОГРАФИК МАКОН РАСМ\616.GIF"/>
          <p:cNvPicPr>
            <a:picLocks noChangeAspect="1" noChangeArrowheads="1"/>
          </p:cNvPicPr>
          <p:nvPr/>
        </p:nvPicPr>
        <p:blipFill>
          <a:blip r:embed="rId2"/>
          <a:srcRect/>
          <a:stretch>
            <a:fillRect/>
          </a:stretch>
        </p:blipFill>
        <p:spPr bwMode="auto">
          <a:xfrm>
            <a:off x="1115616" y="620688"/>
            <a:ext cx="6552728" cy="4362080"/>
          </a:xfrm>
          <a:prstGeom prst="rect">
            <a:avLst/>
          </a:prstGeom>
          <a:noFill/>
        </p:spPr>
      </p:pic>
      <p:sp>
        <p:nvSpPr>
          <p:cNvPr id="7" name="Содержимое 2"/>
          <p:cNvSpPr txBox="1">
            <a:spLocks/>
          </p:cNvSpPr>
          <p:nvPr/>
        </p:nvSpPr>
        <p:spPr>
          <a:xfrm>
            <a:off x="2987824" y="5373216"/>
            <a:ext cx="3200400" cy="9906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32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Сўзана ўйини.</a:t>
            </a:r>
            <a:endParaRPr kumimoji="0" lang="ru-RU"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0561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1700808"/>
            <a:ext cx="8064896" cy="4464496"/>
          </a:xfrm>
        </p:spPr>
        <p:txBody>
          <a:bodyPr>
            <a:normAutofit/>
          </a:bodyPr>
          <a:lstStyle/>
          <a:p>
            <a:pPr marL="0" indent="0">
              <a:buNone/>
              <a:tabLst>
                <a:tab pos="536575" algn="l"/>
              </a:tabLst>
            </a:pPr>
            <a:r>
              <a:rPr lang="uz-Cyrl-UZ" dirty="0" smtClean="0"/>
              <a:t>	Сурхон воҳаси аҳолисининг урф-одат, маросим ва байрамлари ранг-баранг ҳамда ўзга хос хусусиятларига эга бўлиб бир нечи минг йиллар мобайинида шаклланиб келган.</a:t>
            </a:r>
          </a:p>
          <a:p>
            <a:pPr marL="0" indent="0">
              <a:buNone/>
              <a:tabLst>
                <a:tab pos="536575" algn="l"/>
              </a:tabLst>
            </a:pPr>
            <a:r>
              <a:rPr lang="uz-Cyrl-UZ" dirty="0"/>
              <a:t>	</a:t>
            </a:r>
            <a:r>
              <a:rPr lang="uz-Cyrl-UZ" dirty="0" smtClean="0"/>
              <a:t>Қадимдан анъана бўлиб келган ҳашар, меҳмондўстлик, катталарни ҳурмат қилиш ва шу каби маросимлар жамоанинг қатнашуви билан ўтган.</a:t>
            </a:r>
          </a:p>
          <a:p>
            <a:pPr marL="0" indent="0">
              <a:buNone/>
              <a:tabLst>
                <a:tab pos="536575" algn="l"/>
              </a:tabLst>
            </a:pPr>
            <a:r>
              <a:rPr lang="uz-Cyrl-UZ" dirty="0"/>
              <a:t>Сурхон воҳаси аҳолисининг анъанавий байрамларига Наврўз, Сумалак сайли, Лола сайли, Гулисурх, Қовун сайли, Узум сайли, Меҳржон ва Ҳайит байрамлари киради.</a:t>
            </a:r>
          </a:p>
          <a:p>
            <a:pPr marL="0" indent="0">
              <a:buNone/>
              <a:tabLst>
                <a:tab pos="536575" algn="l"/>
              </a:tabLst>
            </a:pPr>
            <a:r>
              <a:rPr lang="uz-Cyrl-UZ" dirty="0"/>
              <a:t>	Ҳар бир байрам ўз тарихига эга бўлиб у халқ ижодий меҳнати ва турмуш тарзи билан чамбарчас боғлиқдир</a:t>
            </a:r>
          </a:p>
          <a:p>
            <a:pPr marL="0" indent="0">
              <a:buNone/>
              <a:tabLst>
                <a:tab pos="536575" algn="l"/>
              </a:tabLst>
            </a:pPr>
            <a:endParaRPr lang="ru-RU" dirty="0"/>
          </a:p>
        </p:txBody>
      </p:sp>
      <p:sp>
        <p:nvSpPr>
          <p:cNvPr id="2" name="Заголовок 1"/>
          <p:cNvSpPr>
            <a:spLocks noGrp="1"/>
          </p:cNvSpPr>
          <p:nvPr>
            <p:ph type="title"/>
          </p:nvPr>
        </p:nvSpPr>
        <p:spPr>
          <a:xfrm>
            <a:off x="683568" y="548680"/>
            <a:ext cx="7543800" cy="914400"/>
          </a:xfrm>
        </p:spPr>
        <p:txBody>
          <a:bodyPr/>
          <a:lstStyle/>
          <a:p>
            <a:r>
              <a:rPr lang="uz-Cyrl-UZ" dirty="0" smtClean="0"/>
              <a:t>Байрамлар ва сайиллар</a:t>
            </a:r>
            <a:endParaRPr lang="ru-RU" dirty="0"/>
          </a:p>
        </p:txBody>
      </p:sp>
    </p:spTree>
    <p:extLst>
      <p:ext uri="{BB962C8B-B14F-4D97-AF65-F5344CB8AC3E}">
        <p14:creationId xmlns:p14="http://schemas.microsoft.com/office/powerpoint/2010/main" val="229955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548999265"/>
              </p:ext>
            </p:extLst>
          </p:nvPr>
        </p:nvGraphicFramePr>
        <p:xfrm>
          <a:off x="251520" y="2132856"/>
          <a:ext cx="8640960"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683568" y="188640"/>
            <a:ext cx="7776863" cy="1433096"/>
          </a:xfrm>
        </p:spPr>
        <p:txBody>
          <a:bodyPr/>
          <a:lstStyle/>
          <a:p>
            <a:r>
              <a:rPr lang="uz-Cyrl-UZ" dirty="0"/>
              <a:t>В</a:t>
            </a:r>
            <a:r>
              <a:rPr lang="uz-Cyrl-UZ" dirty="0" smtClean="0"/>
              <a:t>оҳа аҳолисининг байрам ва сайиллари</a:t>
            </a:r>
            <a:endParaRPr lang="ru-RU" dirty="0"/>
          </a:p>
        </p:txBody>
      </p:sp>
    </p:spTree>
    <p:extLst>
      <p:ext uri="{BB962C8B-B14F-4D97-AF65-F5344CB8AC3E}">
        <p14:creationId xmlns:p14="http://schemas.microsoft.com/office/powerpoint/2010/main" val="402086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070045592"/>
              </p:ext>
            </p:extLst>
          </p:nvPr>
        </p:nvGraphicFramePr>
        <p:xfrm>
          <a:off x="179512" y="1484784"/>
          <a:ext cx="8712968"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899592" y="0"/>
            <a:ext cx="7543800" cy="1576536"/>
          </a:xfrm>
        </p:spPr>
        <p:txBody>
          <a:bodyPr>
            <a:normAutofit fontScale="90000"/>
          </a:bodyPr>
          <a:lstStyle/>
          <a:p>
            <a:pPr algn="ctr"/>
            <a:r>
              <a:rPr lang="uz-Cyrl-UZ" dirty="0" smtClean="0"/>
              <a:t>Сурхон воҳаси аҳолисининг маросимлари</a:t>
            </a:r>
            <a:endParaRPr lang="ru-RU" dirty="0"/>
          </a:p>
        </p:txBody>
      </p:sp>
    </p:spTree>
    <p:extLst>
      <p:ext uri="{BB962C8B-B14F-4D97-AF65-F5344CB8AC3E}">
        <p14:creationId xmlns:p14="http://schemas.microsoft.com/office/powerpoint/2010/main" val="205064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par>
                          <p:cTn id="8" fill="hold">
                            <p:stCondLst>
                              <p:cond delay="2000"/>
                            </p:stCondLst>
                            <p:childTnLst>
                              <p:par>
                                <p:cTn id="9" presetID="16" presetClass="entr" presetSubtype="4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172200"/>
            <a:ext cx="8229600" cy="533400"/>
          </a:xfrm>
        </p:spPr>
        <p:txBody>
          <a:bodyPr>
            <a:normAutofit/>
          </a:bodyPr>
          <a:lstStyle/>
          <a:p>
            <a:pPr algn="ctr">
              <a:buNone/>
            </a:pPr>
            <a:r>
              <a:rPr lang="uz-Cyrl-UZ" sz="2800" b="1" dirty="0" smtClean="0">
                <a:solidFill>
                  <a:srgbClr val="7030A0"/>
                </a:solidFill>
                <a:latin typeface="Times New Roman" pitchFamily="18" charset="0"/>
                <a:cs typeface="Times New Roman" pitchFamily="18" charset="0"/>
              </a:rPr>
              <a:t>Соғлом бола</a:t>
            </a:r>
            <a:r>
              <a:rPr lang="en-GB" sz="2800" b="1" dirty="0" smtClean="0">
                <a:solidFill>
                  <a:srgbClr val="7030A0"/>
                </a:solidFill>
                <a:latin typeface="Times New Roman" pitchFamily="18" charset="0"/>
                <a:cs typeface="Times New Roman" pitchFamily="18" charset="0"/>
              </a:rPr>
              <a:t>-</a:t>
            </a:r>
            <a:r>
              <a:rPr lang="uz-Cyrl-UZ" sz="2800" b="1" dirty="0" smtClean="0">
                <a:solidFill>
                  <a:srgbClr val="7030A0"/>
                </a:solidFill>
                <a:latin typeface="Times New Roman" pitchFamily="18" charset="0"/>
                <a:cs typeface="Times New Roman" pitchFamily="18" charset="0"/>
              </a:rPr>
              <a:t>юрт келажаги.</a:t>
            </a:r>
            <a:endParaRPr lang="ru-RU" sz="2800" b="1" dirty="0">
              <a:solidFill>
                <a:srgbClr val="7030A0"/>
              </a:solidFill>
              <a:latin typeface="Times New Roman" pitchFamily="18" charset="0"/>
              <a:cs typeface="Times New Roman" pitchFamily="18" charset="0"/>
            </a:endParaRPr>
          </a:p>
        </p:txBody>
      </p:sp>
      <p:pic>
        <p:nvPicPr>
          <p:cNvPr id="1026" name="Picture 2" descr="D:\Мажмуа\Сурхондарё этнографик макон\СУРХОНДАРЁ - ЭТНОГРАФИК МАКОН РАСМ\DSC0553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0844" y="188640"/>
            <a:ext cx="8077200" cy="6057900"/>
          </a:xfrm>
          <a:prstGeom prst="rect">
            <a:avLst/>
          </a:prstGeom>
          <a:noFill/>
        </p:spPr>
      </p:pic>
    </p:spTree>
    <p:extLst>
      <p:ext uri="{BB962C8B-B14F-4D97-AF65-F5344CB8AC3E}">
        <p14:creationId xmlns:p14="http://schemas.microsoft.com/office/powerpoint/2010/main" val="105394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5157192"/>
            <a:ext cx="7543800" cy="1144488"/>
          </a:xfrm>
        </p:spPr>
        <p:style>
          <a:lnRef idx="0">
            <a:scrgbClr r="0" g="0" b="0"/>
          </a:lnRef>
          <a:fillRef idx="1002">
            <a:schemeClr val="dk2"/>
          </a:fillRef>
          <a:effectRef idx="0">
            <a:scrgbClr r="0" g="0" b="0"/>
          </a:effectRef>
          <a:fontRef idx="major"/>
        </p:style>
        <p:txBody>
          <a:bodyPr>
            <a:scene3d>
              <a:camera prst="orthographicFront"/>
              <a:lightRig rig="threePt" dir="t"/>
            </a:scene3d>
            <a:sp3d extrusionH="57150">
              <a:bevelT w="38100" h="38100" prst="relaxedInset"/>
            </a:sp3d>
          </a:bodyPr>
          <a:lstStyle/>
          <a:p>
            <a:pPr algn="ctr"/>
            <a:r>
              <a:rPr lang="uz-Cyrl-UZ" sz="2400" b="1" dirty="0" smtClean="0">
                <a:ln>
                  <a:solidFill>
                    <a:srgbClr val="FFFF00"/>
                  </a:solidFill>
                </a:ln>
                <a:solidFill>
                  <a:srgbClr val="92D050"/>
                </a:solidFill>
                <a:effectLst/>
              </a:rPr>
              <a:t>Донни </a:t>
            </a:r>
            <a:r>
              <a:rPr lang="uz-Cyrl-UZ" sz="2400" dirty="0" smtClean="0">
                <a:ln>
                  <a:solidFill>
                    <a:srgbClr val="FFFF00"/>
                  </a:solidFill>
                </a:ln>
                <a:solidFill>
                  <a:srgbClr val="92D050"/>
                </a:solidFill>
                <a:effectLst/>
              </a:rPr>
              <a:t>ғалвирлаш</a:t>
            </a:r>
            <a:r>
              <a:rPr lang="uz-Cyrl-UZ" sz="2400" b="1" dirty="0" smtClean="0">
                <a:ln>
                  <a:solidFill>
                    <a:srgbClr val="FFFF00"/>
                  </a:solidFill>
                </a:ln>
                <a:solidFill>
                  <a:srgbClr val="92D050"/>
                </a:solidFill>
                <a:effectLst/>
              </a:rPr>
              <a:t>. (Шеробод тумани. </a:t>
            </a:r>
            <a:r>
              <a:rPr lang="uz-Cyrl-UZ" sz="2000" b="1" dirty="0" smtClean="0">
                <a:ln>
                  <a:solidFill>
                    <a:srgbClr val="FFFF00"/>
                  </a:solidFill>
                </a:ln>
                <a:solidFill>
                  <a:srgbClr val="92D050"/>
                </a:solidFill>
                <a:effectLst/>
              </a:rPr>
              <a:t>Х</a:t>
            </a:r>
            <a:r>
              <a:rPr lang="uz-Cyrl-UZ" sz="2400" b="1" dirty="0" smtClean="0">
                <a:ln>
                  <a:solidFill>
                    <a:srgbClr val="FFFF00"/>
                  </a:solidFill>
                </a:ln>
                <a:solidFill>
                  <a:srgbClr val="92D050"/>
                </a:solidFill>
                <a:effectLst/>
              </a:rPr>
              <a:t>омкон </a:t>
            </a:r>
            <a:r>
              <a:rPr lang="uz-Cyrl-UZ" sz="2400" b="1" dirty="0">
                <a:ln>
                  <a:solidFill>
                    <a:srgbClr val="FFFF00"/>
                  </a:solidFill>
                </a:ln>
                <a:solidFill>
                  <a:srgbClr val="92D050"/>
                </a:solidFill>
                <a:effectLst/>
              </a:rPr>
              <a:t>қишлоғи).</a:t>
            </a:r>
            <a:r>
              <a:rPr lang="ru-RU" sz="2400" dirty="0">
                <a:ln>
                  <a:solidFill>
                    <a:srgbClr val="FFFF00"/>
                  </a:solidFill>
                </a:ln>
                <a:solidFill>
                  <a:srgbClr val="92D050"/>
                </a:solidFill>
                <a:effectLst/>
              </a:rPr>
              <a:t/>
            </a:r>
            <a:br>
              <a:rPr lang="ru-RU" sz="2400" dirty="0">
                <a:ln>
                  <a:solidFill>
                    <a:srgbClr val="FFFF00"/>
                  </a:solidFill>
                </a:ln>
                <a:solidFill>
                  <a:srgbClr val="92D050"/>
                </a:solidFill>
                <a:effectLst/>
              </a:rPr>
            </a:br>
            <a:endParaRPr lang="ru-RU" sz="2400" dirty="0">
              <a:ln>
                <a:solidFill>
                  <a:srgbClr val="FFFF00"/>
                </a:solidFill>
              </a:ln>
              <a:solidFill>
                <a:srgbClr val="92D050"/>
              </a:solidFill>
            </a:endParaRPr>
          </a:p>
        </p:txBody>
      </p:sp>
      <p:pic>
        <p:nvPicPr>
          <p:cNvPr id="4" name="Picture 3" descr="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843808" y="260648"/>
            <a:ext cx="3096344" cy="457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99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6248400"/>
            <a:ext cx="9448800" cy="762000"/>
          </a:xfrm>
        </p:spPr>
        <p:txBody>
          <a:bodyPr>
            <a:noAutofit/>
          </a:bodyPr>
          <a:lstStyle/>
          <a:p>
            <a:pPr algn="ctr">
              <a:buNone/>
            </a:pPr>
            <a:r>
              <a:rPr lang="uz-Cyrl-UZ" sz="2800" b="1" dirty="0" smtClean="0">
                <a:solidFill>
                  <a:srgbClr val="7030A0"/>
                </a:solidFill>
                <a:latin typeface="Times New Roman" pitchFamily="18" charset="0"/>
                <a:cs typeface="Times New Roman" pitchFamily="18" charset="0"/>
              </a:rPr>
              <a:t>Чанқовуз чалаётган аёл.</a:t>
            </a:r>
            <a:endParaRPr lang="ru-RU" sz="2800" b="1" dirty="0">
              <a:solidFill>
                <a:srgbClr val="7030A0"/>
              </a:solidFill>
              <a:latin typeface="Times New Roman" pitchFamily="18" charset="0"/>
              <a:cs typeface="Times New Roman" pitchFamily="18" charset="0"/>
            </a:endParaRPr>
          </a:p>
        </p:txBody>
      </p:sp>
      <p:pic>
        <p:nvPicPr>
          <p:cNvPr id="3074" name="Picture 2" descr="DSC0277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94821"/>
            <a:ext cx="8077200" cy="6077379"/>
          </a:xfrm>
          <a:prstGeom prst="rect">
            <a:avLst/>
          </a:prstGeom>
          <a:noFill/>
          <a:ln w="9525">
            <a:noFill/>
            <a:miter lim="800000"/>
            <a:headEnd/>
            <a:tailEnd/>
          </a:ln>
        </p:spPr>
      </p:pic>
    </p:spTree>
    <p:extLst>
      <p:ext uri="{BB962C8B-B14F-4D97-AF65-F5344CB8AC3E}">
        <p14:creationId xmlns:p14="http://schemas.microsoft.com/office/powerpoint/2010/main" val="21632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5800" y="6096000"/>
            <a:ext cx="8229600" cy="563563"/>
          </a:xfrm>
        </p:spPr>
        <p:txBody>
          <a:bodyPr>
            <a:noAutofit/>
          </a:bodyPr>
          <a:lstStyle/>
          <a:p>
            <a:pPr algn="ctr">
              <a:buNone/>
            </a:pPr>
            <a:r>
              <a:rPr lang="uz-Cyrl-UZ" sz="2800" b="1" dirty="0" smtClean="0">
                <a:solidFill>
                  <a:srgbClr val="7030A0"/>
                </a:solidFill>
                <a:latin typeface="Times New Roman" pitchFamily="18" charset="0"/>
                <a:cs typeface="Times New Roman" pitchFamily="18" charset="0"/>
              </a:rPr>
              <a:t>Ризқли келин маросими.</a:t>
            </a:r>
            <a:endParaRPr lang="ru-RU" sz="2800" b="1" dirty="0">
              <a:solidFill>
                <a:srgbClr val="7030A0"/>
              </a:solidFill>
              <a:latin typeface="Times New Roman" pitchFamily="18" charset="0"/>
              <a:cs typeface="Times New Roman" pitchFamily="18" charset="0"/>
            </a:endParaRPr>
          </a:p>
        </p:txBody>
      </p:sp>
      <p:pic>
        <p:nvPicPr>
          <p:cNvPr id="4098" name="Picture 2" descr="93"/>
          <p:cNvPicPr>
            <a:picLocks noChangeAspect="1" noChangeArrowheads="1"/>
          </p:cNvPicPr>
          <p:nvPr/>
        </p:nvPicPr>
        <p:blipFill>
          <a:blip r:embed="rId2"/>
          <a:srcRect/>
          <a:stretch>
            <a:fillRect/>
          </a:stretch>
        </p:blipFill>
        <p:spPr bwMode="auto">
          <a:xfrm>
            <a:off x="0" y="-1"/>
            <a:ext cx="9144000" cy="6115601"/>
          </a:xfrm>
          <a:prstGeom prst="rect">
            <a:avLst/>
          </a:prstGeom>
          <a:noFill/>
          <a:ln w="9525">
            <a:noFill/>
            <a:miter lim="800000"/>
            <a:headEnd/>
            <a:tailEnd/>
          </a:ln>
        </p:spPr>
      </p:pic>
    </p:spTree>
    <p:extLst>
      <p:ext uri="{BB962C8B-B14F-4D97-AF65-F5344CB8AC3E}">
        <p14:creationId xmlns:p14="http://schemas.microsoft.com/office/powerpoint/2010/main" val="335059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867400" y="5257800"/>
            <a:ext cx="1981200" cy="715963"/>
          </a:xfrm>
        </p:spPr>
        <p:txBody>
          <a:bodyPr>
            <a:normAutofit/>
          </a:bodyPr>
          <a:lstStyle/>
          <a:p>
            <a:pPr algn="ctr">
              <a:buNone/>
            </a:pPr>
            <a:r>
              <a:rPr lang="uz-Cyrl-UZ" sz="2800" b="1" dirty="0" smtClean="0">
                <a:solidFill>
                  <a:srgbClr val="7030A0"/>
                </a:solidFill>
                <a:latin typeface="Times New Roman" pitchFamily="18" charset="0"/>
                <a:cs typeface="Times New Roman" pitchFamily="18" charset="0"/>
              </a:rPr>
              <a:t>Тўй бола.</a:t>
            </a:r>
            <a:endParaRPr lang="ru-RU" sz="2800" b="1" dirty="0">
              <a:solidFill>
                <a:srgbClr val="7030A0"/>
              </a:solidFill>
              <a:latin typeface="Times New Roman" pitchFamily="18" charset="0"/>
              <a:cs typeface="Times New Roman" pitchFamily="18" charset="0"/>
            </a:endParaRPr>
          </a:p>
        </p:txBody>
      </p:sp>
      <p:pic>
        <p:nvPicPr>
          <p:cNvPr id="2050" name="Picture 2" descr="DSC0128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5063718" cy="4800600"/>
          </a:xfrm>
          <a:prstGeom prst="rect">
            <a:avLst/>
          </a:prstGeom>
          <a:noFill/>
          <a:ln w="9525">
            <a:noFill/>
            <a:miter lim="800000"/>
            <a:headEnd/>
            <a:tailEnd/>
          </a:ln>
        </p:spPr>
      </p:pic>
      <p:pic>
        <p:nvPicPr>
          <p:cNvPr id="2051" name="Picture 3" descr="DSC0154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0"/>
            <a:ext cx="3886200" cy="4819018"/>
          </a:xfrm>
          <a:prstGeom prst="rect">
            <a:avLst/>
          </a:prstGeom>
          <a:noFill/>
          <a:ln w="9525">
            <a:noFill/>
            <a:miter lim="800000"/>
            <a:headEnd/>
            <a:tailEnd/>
          </a:ln>
        </p:spPr>
      </p:pic>
      <p:sp>
        <p:nvSpPr>
          <p:cNvPr id="6" name="Содержимое 2"/>
          <p:cNvSpPr txBox="1">
            <a:spLocks/>
          </p:cNvSpPr>
          <p:nvPr/>
        </p:nvSpPr>
        <p:spPr>
          <a:xfrm>
            <a:off x="838200" y="5334000"/>
            <a:ext cx="3886200" cy="715963"/>
          </a:xfrm>
          <a:prstGeom prst="rect">
            <a:avLst/>
          </a:prstGeom>
        </p:spPr>
        <p:txBody>
          <a:bodyPr vert="horz" lIns="91440" tIns="45720" rIns="91440" bIns="45720" rtlCol="0">
            <a:noAutofit/>
          </a:bodyPr>
          <a:lstStyle/>
          <a:p>
            <a:pPr marL="342900" lvl="0" indent="-342900" algn="ctr">
              <a:spcBef>
                <a:spcPct val="20000"/>
              </a:spcBef>
            </a:pPr>
            <a:r>
              <a:rPr lang="uz-Cyrl-UZ" sz="2800" b="1" dirty="0" smtClean="0">
                <a:solidFill>
                  <a:srgbClr val="7030A0"/>
                </a:solidFill>
                <a:latin typeface="Times New Roman" pitchFamily="18" charset="0"/>
                <a:cs typeface="Times New Roman" pitchFamily="18" charset="0"/>
              </a:rPr>
              <a:t>Суннат тўйи белгиси.</a:t>
            </a:r>
            <a:endParaRPr kumimoji="0" lang="ru-RU" sz="28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95865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172200"/>
            <a:ext cx="8229600" cy="838200"/>
          </a:xfrm>
        </p:spPr>
        <p:txBody>
          <a:bodyPr>
            <a:normAutofit/>
          </a:bodyPr>
          <a:lstStyle/>
          <a:p>
            <a:pPr algn="ctr">
              <a:buNone/>
            </a:pPr>
            <a:r>
              <a:rPr lang="uz-Cyrl-UZ" sz="2800" b="1" dirty="0" smtClean="0">
                <a:solidFill>
                  <a:srgbClr val="7030A0"/>
                </a:solidFill>
                <a:latin typeface="Times New Roman" pitchFamily="18" charset="0"/>
                <a:cs typeface="Times New Roman" pitchFamily="18" charset="0"/>
              </a:rPr>
              <a:t>Келин салом.</a:t>
            </a:r>
            <a:endParaRPr lang="ru-RU" sz="2800" b="1" dirty="0">
              <a:solidFill>
                <a:srgbClr val="7030A0"/>
              </a:solidFill>
              <a:latin typeface="Times New Roman" pitchFamily="18" charset="0"/>
              <a:cs typeface="Times New Roman" pitchFamily="18" charset="0"/>
            </a:endParaRPr>
          </a:p>
        </p:txBody>
      </p:sp>
      <p:pic>
        <p:nvPicPr>
          <p:cNvPr id="6146" name="Picture 2" descr="DSC0146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33289"/>
            <a:ext cx="7924800" cy="5962711"/>
          </a:xfrm>
          <a:prstGeom prst="rect">
            <a:avLst/>
          </a:prstGeom>
          <a:noFill/>
          <a:ln w="9525">
            <a:noFill/>
            <a:miter lim="800000"/>
            <a:headEnd/>
            <a:tailEnd/>
          </a:ln>
        </p:spPr>
      </p:pic>
    </p:spTree>
    <p:extLst>
      <p:ext uri="{BB962C8B-B14F-4D97-AF65-F5344CB8AC3E}">
        <p14:creationId xmlns:p14="http://schemas.microsoft.com/office/powerpoint/2010/main" val="63921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265301823"/>
              </p:ext>
            </p:extLst>
          </p:nvPr>
        </p:nvGraphicFramePr>
        <p:xfrm>
          <a:off x="0" y="1844824"/>
          <a:ext cx="9144000" cy="515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107504" y="188640"/>
            <a:ext cx="9036496" cy="1872208"/>
          </a:xfrm>
        </p:spPr>
        <p:txBody>
          <a:bodyPr>
            <a:normAutofit fontScale="90000"/>
          </a:bodyPr>
          <a:lstStyle/>
          <a:p>
            <a:pPr algn="ctr"/>
            <a:r>
              <a:rPr lang="uz-Cyrl-UZ" dirty="0" smtClean="0"/>
              <a:t>Сурхон воҳаси аҳолисининг анъана ва удумларида ифодаланган қадриятлар тизими</a:t>
            </a:r>
            <a:endParaRPr lang="ru-RU" dirty="0"/>
          </a:p>
        </p:txBody>
      </p:sp>
    </p:spTree>
    <p:extLst>
      <p:ext uri="{BB962C8B-B14F-4D97-AF65-F5344CB8AC3E}">
        <p14:creationId xmlns:p14="http://schemas.microsoft.com/office/powerpoint/2010/main" val="36522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523966432"/>
              </p:ext>
            </p:extLst>
          </p:nvPr>
        </p:nvGraphicFramePr>
        <p:xfrm>
          <a:off x="251520" y="1844824"/>
          <a:ext cx="8784976" cy="5013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179512" y="188640"/>
            <a:ext cx="8640960" cy="1944216"/>
          </a:xfrm>
        </p:spPr>
        <p:txBody>
          <a:bodyPr>
            <a:normAutofit fontScale="90000"/>
          </a:bodyPr>
          <a:lstStyle/>
          <a:p>
            <a:pPr algn="ctr"/>
            <a:r>
              <a:rPr lang="uz-Cyrl-UZ" dirty="0"/>
              <a:t>В</a:t>
            </a:r>
            <a:r>
              <a:rPr lang="uz-Cyrl-UZ" dirty="0" smtClean="0"/>
              <a:t>оҳа аҳолисининг фарзанд тарбияси билан боғлиқ қадриятлари</a:t>
            </a:r>
            <a:endParaRPr lang="ru-RU" dirty="0"/>
          </a:p>
        </p:txBody>
      </p:sp>
    </p:spTree>
    <p:extLst>
      <p:ext uri="{BB962C8B-B14F-4D97-AF65-F5344CB8AC3E}">
        <p14:creationId xmlns:p14="http://schemas.microsoft.com/office/powerpoint/2010/main" val="77058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13" presetClass="entr" presetSubtype="3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plus(out)">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27584" y="5157192"/>
            <a:ext cx="7543800" cy="1152128"/>
          </a:xfrm>
          <a:solidFill>
            <a:schemeClr val="tx2">
              <a:lumMod val="10000"/>
            </a:schemeClr>
          </a:solidFill>
        </p:spPr>
        <p:txBody>
          <a:bodyPr/>
          <a:lstStyle/>
          <a:p>
            <a:pPr algn="ctr"/>
            <a:r>
              <a:rPr lang="uz-Cyrl-UZ" sz="2400" b="1" dirty="0">
                <a:effectLst/>
              </a:rPr>
              <a:t>Хирмонда шоха ташлаш. (Шеробод тумани. </a:t>
            </a:r>
            <a:r>
              <a:rPr lang="uz-Cyrl-UZ" sz="2000" b="1" dirty="0">
                <a:effectLst/>
              </a:rPr>
              <a:t>Х</a:t>
            </a:r>
            <a:r>
              <a:rPr lang="uz-Cyrl-UZ" sz="2400" b="1" dirty="0" smtClean="0">
                <a:effectLst/>
              </a:rPr>
              <a:t>омкон </a:t>
            </a:r>
            <a:r>
              <a:rPr lang="uz-Cyrl-UZ" sz="2400" b="1" dirty="0">
                <a:effectLst/>
              </a:rPr>
              <a:t>қишлоғи).</a:t>
            </a:r>
            <a:r>
              <a:rPr lang="ru-RU" sz="2400" dirty="0">
                <a:effectLst/>
              </a:rPr>
              <a:t/>
            </a:r>
            <a:br>
              <a:rPr lang="ru-RU" sz="2400" dirty="0">
                <a:effectLst/>
              </a:rPr>
            </a:br>
            <a:endParaRPr lang="ru-RU" sz="2400" dirty="0"/>
          </a:p>
        </p:txBody>
      </p:sp>
      <p:pic>
        <p:nvPicPr>
          <p:cNvPr id="4" name="Picture 1" descr="8"/>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475656" y="476672"/>
            <a:ext cx="6264696" cy="4278944"/>
          </a:xfrm>
          <a:prstGeom prst="rect">
            <a:avLst/>
          </a:prstGeom>
          <a:noFill/>
          <a:ln>
            <a:solidFill>
              <a:schemeClr val="tx2">
                <a:lumMod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78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5013176"/>
            <a:ext cx="7543800" cy="914400"/>
          </a:xfrm>
          <a:solidFill>
            <a:schemeClr val="bg2">
              <a:lumMod val="60000"/>
              <a:lumOff val="40000"/>
            </a:schemeClr>
          </a:solidFill>
        </p:spPr>
        <p:txBody>
          <a:bodyPr/>
          <a:lstStyle/>
          <a:p>
            <a:pPr algn="ctr"/>
            <a:r>
              <a:rPr lang="ru-RU" sz="2400" b="1" dirty="0" err="1">
                <a:blipFill>
                  <a:blip r:embed="rId2"/>
                  <a:tile tx="0" ty="0" sx="100000" sy="100000" flip="none" algn="tl"/>
                </a:blipFill>
                <a:effectLst/>
              </a:rPr>
              <a:t>Сурхон</a:t>
            </a:r>
            <a:r>
              <a:rPr lang="ru-RU" sz="2400" b="1" dirty="0">
                <a:blipFill>
                  <a:blip r:embed="rId2"/>
                  <a:tile tx="0" ty="0" sx="100000" sy="100000" flip="none" algn="tl"/>
                </a:blipFill>
                <a:effectLst/>
              </a:rPr>
              <a:t> </a:t>
            </a:r>
            <a:r>
              <a:rPr lang="ru-RU" sz="2400" b="1" dirty="0" err="1">
                <a:blipFill>
                  <a:blip r:embed="rId2"/>
                  <a:tile tx="0" ty="0" sx="100000" sy="100000" flip="none" algn="tl"/>
                </a:blipFill>
                <a:effectLst/>
              </a:rPr>
              <a:t>воҳаси</a:t>
            </a:r>
            <a:r>
              <a:rPr lang="ru-RU" sz="2400" b="1" dirty="0">
                <a:blipFill>
                  <a:blip r:embed="rId2"/>
                  <a:tile tx="0" ty="0" sx="100000" sy="100000" flip="none" algn="tl"/>
                </a:blipFill>
                <a:effectLst/>
              </a:rPr>
              <a:t> уста </a:t>
            </a:r>
            <a:r>
              <a:rPr lang="ru-RU" sz="2400" b="1" dirty="0" err="1">
                <a:blipFill>
                  <a:blip r:embed="rId2"/>
                  <a:tile tx="0" ty="0" sx="100000" sy="100000" flip="none" algn="tl"/>
                </a:blipFill>
                <a:effectLst/>
              </a:rPr>
              <a:t>пахтакорлар</a:t>
            </a:r>
            <a:r>
              <a:rPr lang="ru-RU" sz="2400" b="1" dirty="0">
                <a:blipFill>
                  <a:blip r:embed="rId2"/>
                  <a:tile tx="0" ty="0" sx="100000" sy="100000" flip="none" algn="tl"/>
                </a:blipFill>
                <a:effectLst/>
              </a:rPr>
              <a:t> </a:t>
            </a:r>
            <a:r>
              <a:rPr lang="ru-RU" sz="2400" b="1" dirty="0" err="1">
                <a:blipFill>
                  <a:blip r:embed="rId2"/>
                  <a:tile tx="0" ty="0" sx="100000" sy="100000" flip="none" algn="tl"/>
                </a:blipFill>
                <a:effectLst/>
              </a:rPr>
              <a:t>юрти</a:t>
            </a:r>
            <a:r>
              <a:rPr lang="ru-RU" sz="2400" b="1" dirty="0">
                <a:blipFill>
                  <a:blip r:embed="rId2"/>
                  <a:tile tx="0" ty="0" sx="100000" sy="100000" flip="none" algn="tl"/>
                </a:blipFill>
                <a:effectLst/>
              </a:rPr>
              <a:t>.</a:t>
            </a:r>
            <a:r>
              <a:rPr lang="ru-RU" sz="2400" dirty="0">
                <a:blipFill>
                  <a:blip r:embed="rId2"/>
                  <a:tile tx="0" ty="0" sx="100000" sy="100000" flip="none" algn="tl"/>
                </a:blipFill>
                <a:effectLst/>
              </a:rPr>
              <a:t/>
            </a:r>
            <a:br>
              <a:rPr lang="ru-RU" sz="2400" dirty="0">
                <a:blipFill>
                  <a:blip r:embed="rId2"/>
                  <a:tile tx="0" ty="0" sx="100000" sy="100000" flip="none" algn="tl"/>
                </a:blipFill>
                <a:effectLst/>
              </a:rPr>
            </a:br>
            <a:endParaRPr lang="ru-RU" sz="2400" dirty="0">
              <a:blipFill>
                <a:blip r:embed="rId2"/>
                <a:tile tx="0" ty="0" sx="100000" sy="100000" flip="none" algn="tl"/>
              </a:blipFill>
            </a:endParaRPr>
          </a:p>
        </p:txBody>
      </p:sp>
      <p:pic>
        <p:nvPicPr>
          <p:cNvPr id="4" name="Picture 5" descr="105"/>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763688" y="476672"/>
            <a:ext cx="5400600" cy="39878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9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3"/>
                                        </p:tgtEl>
                                        <p:attrNameLst>
                                          <p:attrName>ppt_y</p:attrName>
                                        </p:attrNameLst>
                                      </p:cBhvr>
                                      <p:tavLst>
                                        <p:tav tm="0">
                                          <p:val>
                                            <p:strVal val="#ppt_y"/>
                                          </p:val>
                                        </p:tav>
                                        <p:tav tm="100000">
                                          <p:val>
                                            <p:strVal val="#ppt_y"/>
                                          </p:val>
                                        </p:tav>
                                      </p:tavLst>
                                    </p:anim>
                                    <p:anim calcmode="lin" valueType="num">
                                      <p:cBhvr>
                                        <p:cTn id="1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5157192"/>
            <a:ext cx="7543800" cy="914400"/>
          </a:xfrm>
        </p:spPr>
        <p:txBody>
          <a:bodyPr/>
          <a:lstStyle/>
          <a:p>
            <a:pPr algn="ctr"/>
            <a:r>
              <a:rPr lang="ru-RU" sz="2400" b="1" dirty="0" err="1">
                <a:effectLst/>
              </a:rPr>
              <a:t>Сурхондарёнинг</a:t>
            </a:r>
            <a:r>
              <a:rPr lang="uz-Cyrl-UZ" sz="2400" b="1" dirty="0">
                <a:effectLst/>
              </a:rPr>
              <a:t> “</a:t>
            </a:r>
            <a:r>
              <a:rPr lang="ru-RU" sz="2400" b="1" dirty="0" err="1">
                <a:effectLst/>
              </a:rPr>
              <a:t>Оломонтўйди</a:t>
            </a:r>
            <a:r>
              <a:rPr lang="uz-Cyrl-UZ" sz="2400" b="1" dirty="0">
                <a:effectLst/>
              </a:rPr>
              <a:t>” узумлари.</a:t>
            </a:r>
            <a:r>
              <a:rPr lang="ru-RU" sz="2400" dirty="0">
                <a:effectLst/>
              </a:rPr>
              <a:t/>
            </a:r>
            <a:br>
              <a:rPr lang="ru-RU" sz="2400" dirty="0">
                <a:effectLst/>
              </a:rPr>
            </a:br>
            <a:endParaRPr lang="ru-RU" sz="2400" dirty="0"/>
          </a:p>
        </p:txBody>
      </p:sp>
      <p:pic>
        <p:nvPicPr>
          <p:cNvPr id="4" name="Picture 4" descr="97"/>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619672" y="332656"/>
            <a:ext cx="5904656" cy="44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3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5373216"/>
            <a:ext cx="7543800" cy="914400"/>
          </a:xfrm>
        </p:spPr>
        <p:style>
          <a:lnRef idx="1">
            <a:schemeClr val="accent2"/>
          </a:lnRef>
          <a:fillRef idx="2">
            <a:schemeClr val="accent2"/>
          </a:fillRef>
          <a:effectRef idx="1">
            <a:schemeClr val="accent2"/>
          </a:effectRef>
          <a:fontRef idx="minor">
            <a:schemeClr val="dk1"/>
          </a:fontRef>
        </p:style>
        <p:txBody>
          <a:bodyPr/>
          <a:lstStyle/>
          <a:p>
            <a:pPr algn="ctr"/>
            <a:r>
              <a:rPr lang="ru-RU" sz="2400" b="1" dirty="0" err="1">
                <a:effectLst/>
              </a:rPr>
              <a:t>Дашнабод</a:t>
            </a:r>
            <a:r>
              <a:rPr lang="ru-RU" sz="2400" b="1" dirty="0">
                <a:effectLst/>
              </a:rPr>
              <a:t> </a:t>
            </a:r>
            <a:r>
              <a:rPr lang="ru-RU" sz="2400" b="1" dirty="0" err="1">
                <a:effectLst/>
              </a:rPr>
              <a:t>анорлари</a:t>
            </a:r>
            <a:r>
              <a:rPr lang="ru-RU" sz="2400" b="1" dirty="0">
                <a:effectLst/>
              </a:rPr>
              <a:t>.</a:t>
            </a:r>
            <a:r>
              <a:rPr lang="ru-RU" sz="2400" dirty="0">
                <a:effectLst/>
              </a:rPr>
              <a:t/>
            </a:r>
            <a:br>
              <a:rPr lang="ru-RU" sz="2400" dirty="0">
                <a:effectLst/>
              </a:rPr>
            </a:br>
            <a:endParaRPr lang="ru-RU" sz="2400" dirty="0"/>
          </a:p>
        </p:txBody>
      </p:sp>
      <p:pic>
        <p:nvPicPr>
          <p:cNvPr id="4" name="Picture 3" descr="100"/>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043608" y="404664"/>
            <a:ext cx="6768752" cy="43785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204950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5229200"/>
            <a:ext cx="7543800" cy="9144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uz-Cyrl-UZ"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Сурхон </a:t>
            </a:r>
            <a:r>
              <a:rPr lang="uz-Cyrl-UZ"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қовунлари</a:t>
            </a:r>
            <a:r>
              <a:rPr lang="uz-Cyrl-UZ"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(Бандихон).</a:t>
            </a:r>
            <a: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Picture 2" descr="4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115616" y="188640"/>
            <a:ext cx="6624736" cy="4523957"/>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95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Scale>
                                      <p:cBhvr>
                                        <p:cTn id="10"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3"/>
                                        </p:tgtEl>
                                        <p:attrNameLst>
                                          <p:attrName>ppt_x</p:attrName>
                                          <p:attrName>ppt_y</p:attrName>
                                        </p:attrNameLst>
                                      </p:cBhvr>
                                    </p:animMotion>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5121" name="Picture 1" descr="8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7564" y="429756"/>
            <a:ext cx="7848872" cy="5255451"/>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971600" y="5877272"/>
            <a:ext cx="69987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glow rad="228600">
                    <a:schemeClr val="accent5">
                      <a:satMod val="175000"/>
                      <a:alpha val="40000"/>
                    </a:schemeClr>
                  </a:glow>
                </a:effectLst>
                <a:latin typeface="Arial" pitchFamily="34" charset="0"/>
                <a:ea typeface="Times New Roman" pitchFamily="18" charset="0"/>
                <a:cs typeface="Arial" pitchFamily="34" charset="0"/>
              </a:rPr>
              <a:t>Сурхондарё</a:t>
            </a:r>
            <a:r>
              <a:rPr kumimoji="0" lang="ru-RU" sz="2400" b="1" i="0" u="none" strike="noStrike" cap="none" normalizeH="0" baseline="0" dirty="0" smtClean="0">
                <a:ln>
                  <a:noFill/>
                </a:ln>
                <a:solidFill>
                  <a:schemeClr val="tx1"/>
                </a:solidFill>
                <a:effectLst>
                  <a:glow rad="228600">
                    <a:schemeClr val="accent5">
                      <a:satMod val="175000"/>
                      <a:alpha val="40000"/>
                    </a:schemeClr>
                  </a:glow>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glow rad="228600">
                    <a:schemeClr val="accent3">
                      <a:satMod val="175000"/>
                      <a:alpha val="40000"/>
                    </a:schemeClr>
                  </a:glow>
                </a:effectLst>
                <a:latin typeface="Arial" pitchFamily="34" charset="0"/>
                <a:ea typeface="Times New Roman" pitchFamily="18" charset="0"/>
                <a:cs typeface="Arial" pitchFamily="34" charset="0"/>
              </a:rPr>
              <a:t>чўпонлари</a:t>
            </a:r>
            <a:r>
              <a:rPr kumimoji="0" lang="ru-RU" sz="2400" b="1" i="0" u="none" strike="noStrike" cap="none" normalizeH="0" baseline="0" dirty="0" smtClean="0">
                <a:ln>
                  <a:noFill/>
                </a:ln>
                <a:solidFill>
                  <a:schemeClr val="tx1"/>
                </a:solidFill>
                <a:effectLst>
                  <a:glow rad="228600">
                    <a:schemeClr val="accent5">
                      <a:satMod val="175000"/>
                      <a:alpha val="40000"/>
                    </a:schemeClr>
                  </a:glow>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glow rad="228600">
                    <a:schemeClr val="accent5">
                      <a:satMod val="175000"/>
                      <a:alpha val="40000"/>
                    </a:schemeClr>
                  </a:glow>
                </a:effectLst>
                <a:latin typeface="Arial" pitchFamily="34" charset="0"/>
                <a:ea typeface="Times New Roman" pitchFamily="18" charset="0"/>
                <a:cs typeface="Arial" pitchFamily="34" charset="0"/>
              </a:rPr>
              <a:t>баҳорги</a:t>
            </a:r>
            <a:r>
              <a:rPr kumimoji="0" lang="ru-RU" sz="2400" b="1" i="0" u="none" strike="noStrike" cap="none" normalizeH="0" baseline="0" dirty="0" smtClean="0">
                <a:ln>
                  <a:noFill/>
                </a:ln>
                <a:solidFill>
                  <a:schemeClr val="tx1"/>
                </a:solidFill>
                <a:effectLst>
                  <a:glow rad="228600">
                    <a:schemeClr val="accent5">
                      <a:satMod val="175000"/>
                      <a:alpha val="40000"/>
                    </a:schemeClr>
                  </a:glow>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glow rad="228600">
                    <a:schemeClr val="accent5">
                      <a:satMod val="175000"/>
                      <a:alpha val="40000"/>
                    </a:schemeClr>
                  </a:glow>
                </a:effectLst>
                <a:latin typeface="Arial" pitchFamily="34" charset="0"/>
                <a:ea typeface="Times New Roman" pitchFamily="18" charset="0"/>
                <a:cs typeface="Arial" pitchFamily="34" charset="0"/>
              </a:rPr>
              <a:t>яйловда</a:t>
            </a:r>
            <a:r>
              <a:rPr kumimoji="0" lang="ru-RU" sz="2400" b="1" i="0" u="none" strike="noStrike" cap="none" normalizeH="0" baseline="0" dirty="0" smtClean="0">
                <a:ln>
                  <a:noFill/>
                </a:ln>
                <a:solidFill>
                  <a:schemeClr val="tx1"/>
                </a:solidFill>
                <a:effectLst>
                  <a:glow rad="228600">
                    <a:schemeClr val="accent5">
                      <a:satMod val="175000"/>
                      <a:alpha val="40000"/>
                    </a:schemeClr>
                  </a:glow>
                </a:effectLst>
                <a:latin typeface="Arial" pitchFamily="34" charset="0"/>
                <a:ea typeface="Times New Roman" pitchFamily="18" charset="0"/>
                <a:cs typeface="Arial" pitchFamily="34" charset="0"/>
              </a:rPr>
              <a:t>.</a:t>
            </a:r>
            <a:endParaRPr kumimoji="0" lang="ru-RU" sz="2400" b="0" i="0" u="none" strike="noStrike" cap="none" normalizeH="0" baseline="0" dirty="0" smtClean="0">
              <a:ln>
                <a:noFill/>
              </a:ln>
              <a:solidFill>
                <a:schemeClr val="tx1"/>
              </a:solidFill>
              <a:effectLst>
                <a:glow rad="228600">
                  <a:schemeClr val="accent5">
                    <a:satMod val="175000"/>
                    <a:alpha val="40000"/>
                  </a:schemeClr>
                </a:glow>
              </a:effectLst>
              <a:latin typeface="Arial" pitchFamily="34" charset="0"/>
              <a:cs typeface="Arial" pitchFamily="34" charset="0"/>
            </a:endParaRPr>
          </a:p>
        </p:txBody>
      </p:sp>
    </p:spTree>
    <p:extLst>
      <p:ext uri="{BB962C8B-B14F-4D97-AF65-F5344CB8AC3E}">
        <p14:creationId xmlns:p14="http://schemas.microsoft.com/office/powerpoint/2010/main" val="6912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121"/>
                                        </p:tgtEl>
                                        <p:attrNameLst>
                                          <p:attrName>style.visibility</p:attrName>
                                        </p:attrNameLst>
                                      </p:cBhvr>
                                      <p:to>
                                        <p:strVal val="visible"/>
                                      </p:to>
                                    </p:set>
                                    <p:anim calcmode="lin" valueType="num">
                                      <p:cBhvr>
                                        <p:cTn id="7" dur="1000" fill="hold"/>
                                        <p:tgtEl>
                                          <p:spTgt spid="5121"/>
                                        </p:tgtEl>
                                        <p:attrNameLst>
                                          <p:attrName>ppt_w</p:attrName>
                                        </p:attrNameLst>
                                      </p:cBhvr>
                                      <p:tavLst>
                                        <p:tav tm="0">
                                          <p:val>
                                            <p:strVal val="#ppt_w*0.70"/>
                                          </p:val>
                                        </p:tav>
                                        <p:tav tm="100000">
                                          <p:val>
                                            <p:strVal val="#ppt_w"/>
                                          </p:val>
                                        </p:tav>
                                      </p:tavLst>
                                    </p:anim>
                                    <p:anim calcmode="lin" valueType="num">
                                      <p:cBhvr>
                                        <p:cTn id="8" dur="1000" fill="hold"/>
                                        <p:tgtEl>
                                          <p:spTgt spid="5121"/>
                                        </p:tgtEl>
                                        <p:attrNameLst>
                                          <p:attrName>ppt_h</p:attrName>
                                        </p:attrNameLst>
                                      </p:cBhvr>
                                      <p:tavLst>
                                        <p:tav tm="0">
                                          <p:val>
                                            <p:strVal val="#ppt_h"/>
                                          </p:val>
                                        </p:tav>
                                        <p:tav tm="100000">
                                          <p:val>
                                            <p:strVal val="#ppt_h"/>
                                          </p:val>
                                        </p:tav>
                                      </p:tavLst>
                                    </p:anim>
                                    <p:animEffect transition="in" filter="fade">
                                      <p:cBhvr>
                                        <p:cTn id="9" dur="1000"/>
                                        <p:tgtEl>
                                          <p:spTgt spid="5121"/>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361" name="Picture 1" descr="2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9211" y="692696"/>
            <a:ext cx="5934075" cy="4210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33431" y="5877272"/>
            <a:ext cx="79456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Қўй соғиш жараёни.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Шеробод</a:t>
            </a: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Тўпор</a:t>
            </a: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қишлоғи</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9343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5361"/>
                                        </p:tgtEl>
                                        <p:attrNameLst>
                                          <p:attrName>style.visibility</p:attrName>
                                        </p:attrNameLst>
                                      </p:cBhvr>
                                      <p:to>
                                        <p:strVal val="visible"/>
                                      </p:to>
                                    </p:set>
                                    <p:animEffect transition="in" filter="strips(downLeft)">
                                      <p:cBhvr>
                                        <p:cTn id="7" dur="500"/>
                                        <p:tgtEl>
                                          <p:spTgt spid="1536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6385" name="Picture 1" descr="28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7158" y="1124744"/>
            <a:ext cx="7809684" cy="38358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003301" y="5661248"/>
            <a:ext cx="31373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Қоракўл терилари.</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209040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385"/>
                                        </p:tgtEl>
                                        <p:attrNameLst>
                                          <p:attrName>style.visibility</p:attrName>
                                        </p:attrNameLst>
                                      </p:cBhvr>
                                      <p:to>
                                        <p:strVal val="visible"/>
                                      </p:to>
                                    </p:set>
                                    <p:animEffect transition="in" filter="wipe(down)">
                                      <p:cBhvr>
                                        <p:cTn id="7" dur="500"/>
                                        <p:tgtEl>
                                          <p:spTgt spid="16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196752"/>
            <a:ext cx="8229600" cy="4637112"/>
          </a:xfrm>
        </p:spPr>
        <p:txBody>
          <a:bodyPr>
            <a:normAutofit/>
          </a:bodyPr>
          <a:lstStyle/>
          <a:p>
            <a:pPr marL="0" indent="0">
              <a:buNone/>
              <a:tabLst>
                <a:tab pos="536575" algn="l"/>
                <a:tab pos="720725" algn="l"/>
              </a:tabLst>
            </a:pPr>
            <a:r>
              <a:rPr lang="uz-Cyrl-UZ" dirty="0" smtClean="0"/>
              <a:t>	Сурхон воҳаси ўзбек  халқининг ўзига хос миллий қадрятларининг  асл сарчашмаларини ўзида мужассам  этган тарихий-этнографик макон ҳисобланади. воҳанинг анъанавий маданияти  нафақат юртимизда балки жахон миқёсида ҳам этибор этилган.</a:t>
            </a:r>
          </a:p>
          <a:p>
            <a:pPr marL="0" indent="0">
              <a:buNone/>
              <a:tabLst>
                <a:tab pos="536575" algn="l"/>
              </a:tabLst>
            </a:pPr>
            <a:r>
              <a:rPr lang="uz-Cyrl-UZ" dirty="0" smtClean="0"/>
              <a:t>	Сурхон воҳасининг бой тарихий-этнографик хусусиятлари минтақага хос қадимий меморчилик анъаналари, </a:t>
            </a:r>
            <a:r>
              <a:rPr lang="uz-Cyrl-UZ" dirty="0"/>
              <a:t>бой фолклор намуналари асотир ва ривоятларида, Наврўз, Меҳржон, Гул сайли, Қовун сайли, Узум сайли, Лола сайли, Ҳосил байрами каби байрам ва </a:t>
            </a:r>
            <a:r>
              <a:rPr lang="uz-Cyrl-UZ" dirty="0" smtClean="0"/>
              <a:t>сайиллар, </a:t>
            </a:r>
            <a:r>
              <a:rPr lang="uz-Cyrl-UZ" dirty="0"/>
              <a:t>“Бешик тўйи”, “Ақиқа тўйи”, ”Суннат тўйи”, “Никоҳ тўйи” каби кўплаб оилавий тантана ва маросимларда ёрқин намоён бўлади.</a:t>
            </a:r>
            <a:endParaRPr lang="ru-RU" dirty="0"/>
          </a:p>
          <a:p>
            <a:pPr marL="0" indent="0">
              <a:buNone/>
              <a:tabLst>
                <a:tab pos="536575" algn="l"/>
              </a:tabLst>
            </a:pPr>
            <a:endParaRPr lang="ru-RU" dirty="0"/>
          </a:p>
        </p:txBody>
      </p:sp>
      <p:sp>
        <p:nvSpPr>
          <p:cNvPr id="2" name="Заголовок 1"/>
          <p:cNvSpPr>
            <a:spLocks noGrp="1"/>
          </p:cNvSpPr>
          <p:nvPr>
            <p:ph type="title"/>
          </p:nvPr>
        </p:nvSpPr>
        <p:spPr>
          <a:xfrm>
            <a:off x="1331640" y="404664"/>
            <a:ext cx="7543800" cy="914400"/>
          </a:xfrm>
        </p:spPr>
        <p:txBody>
          <a:bodyPr/>
          <a:lstStyle/>
          <a:p>
            <a:r>
              <a:rPr lang="uz-Cyrl-UZ" dirty="0" smtClean="0"/>
              <a:t>Этнографик макон</a:t>
            </a:r>
            <a:endParaRPr lang="ru-RU" dirty="0"/>
          </a:p>
        </p:txBody>
      </p:sp>
    </p:spTree>
    <p:extLst>
      <p:ext uri="{BB962C8B-B14F-4D97-AF65-F5344CB8AC3E}">
        <p14:creationId xmlns:p14="http://schemas.microsoft.com/office/powerpoint/2010/main" val="304168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7409" name="Picture 1" descr="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23628" y="654612"/>
            <a:ext cx="6696744" cy="45963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357131" y="6021288"/>
            <a:ext cx="44297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spc="50" normalizeH="0" baseline="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a typeface="Times New Roman" pitchFamily="18" charset="0"/>
                <a:cs typeface="Arial" pitchFamily="34" charset="0"/>
              </a:rPr>
              <a:t>Сигир соғиш. (Қизириқ).</a:t>
            </a:r>
            <a:endParaRPr kumimoji="0" lang="uz-Cyrl-UZ" sz="2400" b="1" i="0" u="none" strike="noStrike" spc="50" normalizeH="0" baseline="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Tree>
    <p:extLst>
      <p:ext uri="{BB962C8B-B14F-4D97-AF65-F5344CB8AC3E}">
        <p14:creationId xmlns:p14="http://schemas.microsoft.com/office/powerpoint/2010/main" val="403204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409"/>
                                        </p:tgtEl>
                                        <p:attrNameLst>
                                          <p:attrName>style.visibility</p:attrName>
                                        </p:attrNameLst>
                                      </p:cBhvr>
                                      <p:to>
                                        <p:strVal val="visible"/>
                                      </p:to>
                                    </p:set>
                                    <p:animEffect transition="in" filter="fade">
                                      <p:cBhvr>
                                        <p:cTn id="7" dur="1000"/>
                                        <p:tgtEl>
                                          <p:spTgt spid="17409"/>
                                        </p:tgtEl>
                                      </p:cBhvr>
                                    </p:animEffect>
                                    <p:anim calcmode="lin" valueType="num">
                                      <p:cBhvr>
                                        <p:cTn id="8" dur="1000" fill="hold"/>
                                        <p:tgtEl>
                                          <p:spTgt spid="17409"/>
                                        </p:tgtEl>
                                        <p:attrNameLst>
                                          <p:attrName>ppt_x</p:attrName>
                                        </p:attrNameLst>
                                      </p:cBhvr>
                                      <p:tavLst>
                                        <p:tav tm="0">
                                          <p:val>
                                            <p:strVal val="#ppt_x"/>
                                          </p:val>
                                        </p:tav>
                                        <p:tav tm="100000">
                                          <p:val>
                                            <p:strVal val="#ppt_x"/>
                                          </p:val>
                                        </p:tav>
                                      </p:tavLst>
                                    </p:anim>
                                    <p:anim calcmode="lin" valueType="num">
                                      <p:cBhvr>
                                        <p:cTn id="9" dur="1000" fill="hold"/>
                                        <p:tgtEl>
                                          <p:spTgt spid="17409"/>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8433" name="Picture 1" descr="28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3588" y="457200"/>
            <a:ext cx="7416824" cy="5051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08557" y="5877272"/>
            <a:ext cx="85268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Сурхондарёда</a:t>
            </a: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ҳам</a:t>
            </a: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фермерлик</a:t>
            </a: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жадал</a:t>
            </a: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ривожланмоқда</a:t>
            </a: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8433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fade">
                                      <p:cBhvr>
                                        <p:cTn id="7" dur="1000"/>
                                        <p:tgtEl>
                                          <p:spTgt spid="18433"/>
                                        </p:tgtEl>
                                      </p:cBhvr>
                                    </p:animEffect>
                                    <p:anim calcmode="lin" valueType="num">
                                      <p:cBhvr>
                                        <p:cTn id="8" dur="1000" fill="hold"/>
                                        <p:tgtEl>
                                          <p:spTgt spid="18433"/>
                                        </p:tgtEl>
                                        <p:attrNameLst>
                                          <p:attrName>ppt_x</p:attrName>
                                        </p:attrNameLst>
                                      </p:cBhvr>
                                      <p:tavLst>
                                        <p:tav tm="0">
                                          <p:val>
                                            <p:strVal val="#ppt_x"/>
                                          </p:val>
                                        </p:tav>
                                        <p:tav tm="100000">
                                          <p:val>
                                            <p:strVal val="#ppt_x"/>
                                          </p:val>
                                        </p:tav>
                                      </p:tavLst>
                                    </p:anim>
                                    <p:anim calcmode="lin" valueType="num">
                                      <p:cBhvr>
                                        <p:cTn id="9" dur="1000" fill="hold"/>
                                        <p:tgtEl>
                                          <p:spTgt spid="184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9457" name="Picture 1" descr="4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5830" y="442332"/>
            <a:ext cx="7920880" cy="52509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059832" y="5805264"/>
            <a:ext cx="25848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Юганланган от.</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1624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0481" name="Picture 1" descr="DSC0116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1844" y="332656"/>
            <a:ext cx="7380312" cy="55411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060464" y="6093296"/>
            <a:ext cx="3023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Кўпкари бакавули.</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3363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1505" name="Picture 1" descr="1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9692" y="332656"/>
            <a:ext cx="5544616" cy="55028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89651" y="5936308"/>
            <a:ext cx="89646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Бақтрия</a:t>
            </a: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ўлкаси</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қадимда туялари билан машҳур  бўлган.</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404101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10277"/>
            <a:ext cx="8064896" cy="2232248"/>
          </a:xfrm>
        </p:spPr>
        <p:txBody>
          <a:bodyPr/>
          <a:lstStyle/>
          <a:p>
            <a:pPr algn="l"/>
            <a:r>
              <a:rPr lang="uz-Cyrl-UZ" sz="4000" dirty="0" smtClean="0"/>
              <a:t>Сурхон воҳаси аҳолисининг анъанавий ҳунармандчилик турлари</a:t>
            </a:r>
            <a:endParaRPr lang="ru-RU" sz="4000" dirty="0"/>
          </a:p>
        </p:txBody>
      </p:sp>
      <p:graphicFrame>
        <p:nvGraphicFramePr>
          <p:cNvPr id="2" name="Схема 1"/>
          <p:cNvGraphicFramePr/>
          <p:nvPr>
            <p:extLst>
              <p:ext uri="{D42A27DB-BD31-4B8C-83A1-F6EECF244321}">
                <p14:modId xmlns:p14="http://schemas.microsoft.com/office/powerpoint/2010/main" val="483360411"/>
              </p:ext>
            </p:extLst>
          </p:nvPr>
        </p:nvGraphicFramePr>
        <p:xfrm>
          <a:off x="611560" y="1772816"/>
          <a:ext cx="8064896"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522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54182166"/>
              </p:ext>
            </p:extLst>
          </p:nvPr>
        </p:nvGraphicFramePr>
        <p:xfrm>
          <a:off x="251520" y="1556792"/>
          <a:ext cx="8640960"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286996" y="0"/>
            <a:ext cx="8856984" cy="1570186"/>
          </a:xfrm>
        </p:spPr>
        <p:txBody>
          <a:bodyPr>
            <a:normAutofit fontScale="90000"/>
          </a:bodyPr>
          <a:lstStyle/>
          <a:p>
            <a:r>
              <a:rPr lang="uz-Cyrl-UZ" dirty="0" smtClean="0"/>
              <a:t>Сурхон воҳасининг анъанавий ҳунармандчилик марказлари</a:t>
            </a:r>
            <a:endParaRPr lang="ru-RU" dirty="0"/>
          </a:p>
        </p:txBody>
      </p:sp>
    </p:spTree>
    <p:extLst>
      <p:ext uri="{BB962C8B-B14F-4D97-AF65-F5344CB8AC3E}">
        <p14:creationId xmlns:p14="http://schemas.microsoft.com/office/powerpoint/2010/main" val="380642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2529" name="Picture 1" descr="7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3688" y="116632"/>
            <a:ext cx="4752528" cy="5909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3"/>
          <p:cNvSpPr>
            <a:spLocks noChangeArrowheads="1"/>
          </p:cNvSpPr>
          <p:nvPr/>
        </p:nvSpPr>
        <p:spPr bwMode="auto">
          <a:xfrm>
            <a:off x="1664883" y="6165304"/>
            <a:ext cx="4950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Шерободлик</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кулол</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иш</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устида</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266911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529"/>
                                        </p:tgtEl>
                                        <p:attrNameLst>
                                          <p:attrName>style.visibility</p:attrName>
                                        </p:attrNameLst>
                                      </p:cBhvr>
                                      <p:to>
                                        <p:strVal val="visible"/>
                                      </p:to>
                                    </p:set>
                                    <p:animEffect transition="in" filter="wipe(down)">
                                      <p:cBhvr>
                                        <p:cTn id="7" dur="500"/>
                                        <p:tgtEl>
                                          <p:spTgt spid="225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3553" name="Picture 1" descr="DSC0695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28107" y="548680"/>
            <a:ext cx="6687786" cy="50131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17950" y="5877272"/>
            <a:ext cx="5708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Сопол идишлар. ХХ аср (Шеробод).</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294453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553"/>
                                        </p:tgtEl>
                                        <p:attrNameLst>
                                          <p:attrName>style.visibility</p:attrName>
                                        </p:attrNameLst>
                                      </p:cBhvr>
                                      <p:to>
                                        <p:strVal val="visible"/>
                                      </p:to>
                                    </p:set>
                                    <p:anim calcmode="lin" valueType="num">
                                      <p:cBhvr>
                                        <p:cTn id="7" dur="500" fill="hold"/>
                                        <p:tgtEl>
                                          <p:spTgt spid="23553"/>
                                        </p:tgtEl>
                                        <p:attrNameLst>
                                          <p:attrName>ppt_w</p:attrName>
                                        </p:attrNameLst>
                                      </p:cBhvr>
                                      <p:tavLst>
                                        <p:tav tm="0">
                                          <p:val>
                                            <p:fltVal val="0"/>
                                          </p:val>
                                        </p:tav>
                                        <p:tav tm="100000">
                                          <p:val>
                                            <p:strVal val="#ppt_w"/>
                                          </p:val>
                                        </p:tav>
                                      </p:tavLst>
                                    </p:anim>
                                    <p:anim calcmode="lin" valueType="num">
                                      <p:cBhvr>
                                        <p:cTn id="8" dur="500" fill="hold"/>
                                        <p:tgtEl>
                                          <p:spTgt spid="23553"/>
                                        </p:tgtEl>
                                        <p:attrNameLst>
                                          <p:attrName>ppt_h</p:attrName>
                                        </p:attrNameLst>
                                      </p:cBhvr>
                                      <p:tavLst>
                                        <p:tav tm="0">
                                          <p:val>
                                            <p:fltVal val="0"/>
                                          </p:val>
                                        </p:tav>
                                        <p:tav tm="100000">
                                          <p:val>
                                            <p:strVal val="#ppt_h"/>
                                          </p:val>
                                        </p:tav>
                                      </p:tavLst>
                                    </p:anim>
                                    <p:animEffect transition="in" filter="fade">
                                      <p:cBhvr>
                                        <p:cTn id="9" dur="500"/>
                                        <p:tgtEl>
                                          <p:spTgt spid="23553"/>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4577" name="Picture 1" descr="DSC0293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9712" y="205264"/>
            <a:ext cx="4451350" cy="59197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109236" y="6237312"/>
            <a:ext cx="41923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Темирни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сандонда</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туйиш</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7881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4577"/>
                                        </p:tgtEl>
                                        <p:attrNameLst>
                                          <p:attrName>style.visibility</p:attrName>
                                        </p:attrNameLst>
                                      </p:cBhvr>
                                      <p:to>
                                        <p:strVal val="visible"/>
                                      </p:to>
                                    </p:set>
                                    <p:anim calcmode="lin" valueType="num">
                                      <p:cBhvr>
                                        <p:cTn id="7" dur="1000" fill="hold"/>
                                        <p:tgtEl>
                                          <p:spTgt spid="24577"/>
                                        </p:tgtEl>
                                        <p:attrNameLst>
                                          <p:attrName>ppt_w</p:attrName>
                                        </p:attrNameLst>
                                      </p:cBhvr>
                                      <p:tavLst>
                                        <p:tav tm="0">
                                          <p:val>
                                            <p:fltVal val="0"/>
                                          </p:val>
                                        </p:tav>
                                        <p:tav tm="100000">
                                          <p:val>
                                            <p:strVal val="#ppt_w"/>
                                          </p:val>
                                        </p:tav>
                                      </p:tavLst>
                                    </p:anim>
                                    <p:anim calcmode="lin" valueType="num">
                                      <p:cBhvr>
                                        <p:cTn id="8" dur="1000" fill="hold"/>
                                        <p:tgtEl>
                                          <p:spTgt spid="24577"/>
                                        </p:tgtEl>
                                        <p:attrNameLst>
                                          <p:attrName>ppt_h</p:attrName>
                                        </p:attrNameLst>
                                      </p:cBhvr>
                                      <p:tavLst>
                                        <p:tav tm="0">
                                          <p:val>
                                            <p:fltVal val="0"/>
                                          </p:val>
                                        </p:tav>
                                        <p:tav tm="100000">
                                          <p:val>
                                            <p:strVal val="#ppt_h"/>
                                          </p:val>
                                        </p:tav>
                                      </p:tavLst>
                                    </p:anim>
                                    <p:anim calcmode="lin" valueType="num">
                                      <p:cBhvr>
                                        <p:cTn id="9" dur="1000" fill="hold"/>
                                        <p:tgtEl>
                                          <p:spTgt spid="24577"/>
                                        </p:tgtEl>
                                        <p:attrNameLst>
                                          <p:attrName>style.rotation</p:attrName>
                                        </p:attrNameLst>
                                      </p:cBhvr>
                                      <p:tavLst>
                                        <p:tav tm="0">
                                          <p:val>
                                            <p:fltVal val="90"/>
                                          </p:val>
                                        </p:tav>
                                        <p:tav tm="100000">
                                          <p:val>
                                            <p:fltVal val="0"/>
                                          </p:val>
                                        </p:tav>
                                      </p:tavLst>
                                    </p:anim>
                                    <p:animEffect transition="in" filter="fade">
                                      <p:cBhvr>
                                        <p:cTn id="10" dur="1000"/>
                                        <p:tgtEl>
                                          <p:spTgt spid="24577"/>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971600" y="476672"/>
            <a:ext cx="7416824" cy="5577800"/>
          </a:xfrm>
        </p:spPr>
        <p:txBody>
          <a:bodyPr>
            <a:normAutofit fontScale="92500"/>
          </a:bodyPr>
          <a:lstStyle/>
          <a:p>
            <a:r>
              <a:rPr lang="uz-Cyrl-UZ" dirty="0"/>
              <a:t>Сурхон воҳаси минтақада илк бободеҳқонлар маскани</a:t>
            </a:r>
          </a:p>
          <a:p>
            <a:r>
              <a:rPr lang="uz-Cyrl-UZ" dirty="0"/>
              <a:t>Сурхон воҳаси илк шахарсозлик маданияти шаклланган маскан</a:t>
            </a:r>
          </a:p>
          <a:p>
            <a:r>
              <a:rPr lang="uz-Cyrl-UZ" dirty="0"/>
              <a:t>Сурхон воҳаси қадим давлатчилик яъни Бақтрия давлати шаклланган юрт.</a:t>
            </a:r>
            <a:endParaRPr lang="ru-RU" dirty="0"/>
          </a:p>
          <a:p>
            <a:r>
              <a:rPr lang="uz-Cyrl-UZ" dirty="0" smtClean="0"/>
              <a:t>Сурхон воҳаси аҳолиси ўзига хос табиатга, феьл-атворга эга халқ</a:t>
            </a:r>
          </a:p>
          <a:p>
            <a:r>
              <a:rPr lang="uz-Cyrl-UZ" dirty="0" smtClean="0"/>
              <a:t>Сурхон воҳаси аҳолисининг анъанавий  кийимлари ҳам алоҳида ўзига хосликни ташкил этади.</a:t>
            </a:r>
          </a:p>
          <a:p>
            <a:r>
              <a:rPr lang="uz-Cyrl-UZ" dirty="0" smtClean="0"/>
              <a:t>Сурхон воҳасида анъаналар, урф-одатлар ва удумларимиз ниҳоятда яхши сақланган.</a:t>
            </a:r>
          </a:p>
          <a:p>
            <a:r>
              <a:rPr lang="uz-Cyrl-UZ" dirty="0"/>
              <a:t>Сурхон </a:t>
            </a:r>
            <a:r>
              <a:rPr lang="uz-Cyrl-UZ" dirty="0" smtClean="0"/>
              <a:t>воҳасида  халқ оғизаки ижоди, яъни фольклор жуда тараққий этган.</a:t>
            </a:r>
          </a:p>
          <a:p>
            <a:r>
              <a:rPr lang="uz-Cyrl-UZ" dirty="0"/>
              <a:t>Сурхон </a:t>
            </a:r>
            <a:r>
              <a:rPr lang="uz-Cyrl-UZ" dirty="0" smtClean="0"/>
              <a:t>воҳаси мусиқасининг ўзига хос жўшқин оҳанглари  бор.</a:t>
            </a:r>
          </a:p>
        </p:txBody>
      </p:sp>
    </p:spTree>
    <p:extLst>
      <p:ext uri="{BB962C8B-B14F-4D97-AF65-F5344CB8AC3E}">
        <p14:creationId xmlns:p14="http://schemas.microsoft.com/office/powerpoint/2010/main" val="13356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5601" name="Picture 1" descr="DSC0233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612" y="427472"/>
            <a:ext cx="6984776" cy="52357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720499" y="6016525"/>
            <a:ext cx="3703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Қулф. Х</a:t>
            </a: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VI </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аср (Денов).</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350454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25601"/>
                                        </p:tgtEl>
                                        <p:attrNameLst>
                                          <p:attrName>style.visibility</p:attrName>
                                        </p:attrNameLst>
                                      </p:cBhvr>
                                      <p:to>
                                        <p:strVal val="visible"/>
                                      </p:to>
                                    </p:set>
                                    <p:animEffect transition="in" filter="wipe(down)">
                                      <p:cBhvr>
                                        <p:cTn id="9" dur="500"/>
                                        <p:tgtEl>
                                          <p:spTgt spid="25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6625" name="Picture 1" descr="DSC0696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8781" y="427474"/>
            <a:ext cx="6706437" cy="50271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105923" y="5733256"/>
            <a:ext cx="69321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Мисдан ясалган сув идиш. Х</a:t>
            </a: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Х аср (Термиз).</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990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6625"/>
                                        </p:tgtEl>
                                        <p:attrNameLst>
                                          <p:attrName>style.visibility</p:attrName>
                                        </p:attrNameLst>
                                      </p:cBhvr>
                                      <p:to>
                                        <p:strVal val="visible"/>
                                      </p:to>
                                    </p:set>
                                    <p:animEffect transition="in" filter="wipe(up)">
                                      <p:cBhvr>
                                        <p:cTn id="11" dur="500"/>
                                        <p:tgtEl>
                                          <p:spTgt spid="26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7649" name="Picture 1" descr="2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0644" y="241196"/>
            <a:ext cx="3960440" cy="59406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438242" y="6237312"/>
            <a:ext cx="42675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Жунни жун тароқда тараш.</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4507548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7649"/>
                                        </p:tgtEl>
                                        <p:attrNameLst>
                                          <p:attrName>style.visibility</p:attrName>
                                        </p:attrNameLst>
                                      </p:cBhvr>
                                      <p:to>
                                        <p:strVal val="visible"/>
                                      </p:to>
                                    </p:set>
                                    <p:animEffect transition="in" filter="wheel(3)">
                                      <p:cBhvr>
                                        <p:cTn id="7" dur="2000"/>
                                        <p:tgtEl>
                                          <p:spTgt spid="27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8673" name="Picture 1" descr="DSC0112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592" y="332656"/>
            <a:ext cx="7344816" cy="55145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60212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Жун саваш жараёни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Шеробод тумани Бойназар қишлоғи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435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8673"/>
                                        </p:tgtEl>
                                        <p:attrNameLst>
                                          <p:attrName>style.visibility</p:attrName>
                                        </p:attrNameLst>
                                      </p:cBhvr>
                                      <p:to>
                                        <p:strVal val="visible"/>
                                      </p:to>
                                    </p:set>
                                    <p:animEffect transition="in" filter="circle(out)">
                                      <p:cBhvr>
                                        <p:cTn id="7" dur="2000"/>
                                        <p:tgtEl>
                                          <p:spTgt spid="28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9697" name="Picture 1" descr="6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4114" y="692696"/>
            <a:ext cx="7355772" cy="46165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623853" y="5877272"/>
            <a:ext cx="58962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Урчиқ йигираётган қўнғирот аёллари.</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8403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9697"/>
                                        </p:tgtEl>
                                        <p:attrNameLst>
                                          <p:attrName>style.visibility</p:attrName>
                                        </p:attrNameLst>
                                      </p:cBhvr>
                                      <p:to>
                                        <p:strVal val="visible"/>
                                      </p:to>
                                    </p:set>
                                    <p:animEffect transition="in" filter="fade">
                                      <p:cBhvr>
                                        <p:cTn id="7" dur="800" decel="100000"/>
                                        <p:tgtEl>
                                          <p:spTgt spid="29697"/>
                                        </p:tgtEl>
                                      </p:cBhvr>
                                    </p:animEffect>
                                    <p:anim calcmode="lin" valueType="num">
                                      <p:cBhvr>
                                        <p:cTn id="8" dur="800" decel="100000" fill="hold"/>
                                        <p:tgtEl>
                                          <p:spTgt spid="29697"/>
                                        </p:tgtEl>
                                        <p:attrNameLst>
                                          <p:attrName>style.rotation</p:attrName>
                                        </p:attrNameLst>
                                      </p:cBhvr>
                                      <p:tavLst>
                                        <p:tav tm="0">
                                          <p:val>
                                            <p:fltVal val="-90"/>
                                          </p:val>
                                        </p:tav>
                                        <p:tav tm="100000">
                                          <p:val>
                                            <p:fltVal val="0"/>
                                          </p:val>
                                        </p:tav>
                                      </p:tavLst>
                                    </p:anim>
                                    <p:anim calcmode="lin" valueType="num">
                                      <p:cBhvr>
                                        <p:cTn id="9" dur="800" decel="100000" fill="hold"/>
                                        <p:tgtEl>
                                          <p:spTgt spid="29697"/>
                                        </p:tgtEl>
                                        <p:attrNameLst>
                                          <p:attrName>ppt_x</p:attrName>
                                        </p:attrNameLst>
                                      </p:cBhvr>
                                      <p:tavLst>
                                        <p:tav tm="0">
                                          <p:val>
                                            <p:strVal val="#ppt_x+0.4"/>
                                          </p:val>
                                        </p:tav>
                                        <p:tav tm="100000">
                                          <p:val>
                                            <p:strVal val="#ppt_x-0.05"/>
                                          </p:val>
                                        </p:tav>
                                      </p:tavLst>
                                    </p:anim>
                                    <p:anim calcmode="lin" valueType="num">
                                      <p:cBhvr>
                                        <p:cTn id="10" dur="800" decel="100000" fill="hold"/>
                                        <p:tgtEl>
                                          <p:spTgt spid="2969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969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9697"/>
                                        </p:tgtEl>
                                        <p:attrNameLst>
                                          <p:attrName>ppt_y</p:attrName>
                                        </p:attrNameLst>
                                      </p:cBhvr>
                                      <p:tavLst>
                                        <p:tav tm="0">
                                          <p:val>
                                            <p:strVal val="#ppt_y+0.1"/>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0721" name="Picture 1" descr="27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1580" y="620688"/>
            <a:ext cx="7560840" cy="51336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11931" y="6021288"/>
            <a:ext cx="4720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Бешиксоз усталар иш устида.</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3698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0721"/>
                                        </p:tgtEl>
                                        <p:attrNameLst>
                                          <p:attrName>style.visibility</p:attrName>
                                        </p:attrNameLst>
                                      </p:cBhvr>
                                      <p:to>
                                        <p:strVal val="visible"/>
                                      </p:to>
                                    </p:set>
                                    <p:animScale>
                                      <p:cBhvr>
                                        <p:cTn id="7" dur="1000" decel="50000" fill="hold">
                                          <p:stCondLst>
                                            <p:cond delay="0"/>
                                          </p:stCondLst>
                                        </p:cTn>
                                        <p:tgtEl>
                                          <p:spTgt spid="307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21"/>
                                        </p:tgtEl>
                                        <p:attrNameLst>
                                          <p:attrName>ppt_x</p:attrName>
                                          <p:attrName>ppt_y</p:attrName>
                                        </p:attrNameLst>
                                      </p:cBhvr>
                                    </p:animMotion>
                                    <p:animEffect transition="in" filter="fade">
                                      <p:cBhvr>
                                        <p:cTn id="9" dur="1000"/>
                                        <p:tgtEl>
                                          <p:spTgt spid="30721"/>
                                        </p:tgtEl>
                                      </p:cBhvr>
                                    </p:animEffect>
                                  </p:childTnLst>
                                </p:cTn>
                              </p:par>
                              <p:par>
                                <p:cTn id="10" presetID="2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1412776"/>
            <a:ext cx="7632848" cy="3888432"/>
          </a:xfrm>
        </p:spPr>
        <p:txBody>
          <a:bodyPr>
            <a:normAutofit/>
          </a:bodyPr>
          <a:lstStyle/>
          <a:p>
            <a:pPr marL="0" indent="0">
              <a:buNone/>
              <a:tabLst>
                <a:tab pos="536575" algn="l"/>
              </a:tabLst>
            </a:pPr>
            <a:r>
              <a:rPr lang="uz-Cyrl-UZ" dirty="0" smtClean="0"/>
              <a:t>	Воҳада илк меъморчилик ва шаҳарсозлик 4 минг йиллик тарихга эга.</a:t>
            </a:r>
          </a:p>
          <a:p>
            <a:pPr marL="0" indent="0">
              <a:buNone/>
              <a:tabLst>
                <a:tab pos="536575" algn="l"/>
              </a:tabLst>
            </a:pPr>
            <a:r>
              <a:rPr lang="uz-Cyrl-UZ" dirty="0"/>
              <a:t>	</a:t>
            </a:r>
            <a:r>
              <a:rPr lang="uz-Cyrl-UZ" dirty="0" smtClean="0"/>
              <a:t>Марказий Осиёдаги энг қадимги шаҳар кўринишлари воҳанинг Жарқўтон ёдгорлигида аниқланган. </a:t>
            </a:r>
          </a:p>
          <a:p>
            <a:pPr marL="0" indent="0">
              <a:buNone/>
              <a:tabLst>
                <a:tab pos="536575" algn="l"/>
              </a:tabLst>
            </a:pPr>
            <a:r>
              <a:rPr lang="uz-Cyrl-UZ" dirty="0"/>
              <a:t>	</a:t>
            </a:r>
            <a:r>
              <a:rPr lang="uz-Cyrl-UZ" dirty="0" smtClean="0"/>
              <a:t>Темир даврига келиб маъмурий ва мудофаа аҳамятига эга бўлган Жондавлаттепа, Таллашқон, Қизилча, </a:t>
            </a:r>
            <a:endParaRPr lang="ru-RU" dirty="0"/>
          </a:p>
        </p:txBody>
      </p:sp>
      <p:sp>
        <p:nvSpPr>
          <p:cNvPr id="2" name="Заголовок 1"/>
          <p:cNvSpPr>
            <a:spLocks noGrp="1"/>
          </p:cNvSpPr>
          <p:nvPr>
            <p:ph type="title"/>
          </p:nvPr>
        </p:nvSpPr>
        <p:spPr>
          <a:xfrm>
            <a:off x="611560" y="404664"/>
            <a:ext cx="8136904" cy="1152128"/>
          </a:xfrm>
        </p:spPr>
        <p:txBody>
          <a:bodyPr>
            <a:normAutofit fontScale="90000"/>
          </a:bodyPr>
          <a:lstStyle/>
          <a:p>
            <a:r>
              <a:rPr lang="uz-Cyrl-UZ" dirty="0" smtClean="0"/>
              <a:t>Миллий меъморчилик ва анъанавий турар жойлар</a:t>
            </a:r>
            <a:endParaRPr lang="ru-RU" dirty="0"/>
          </a:p>
        </p:txBody>
      </p:sp>
    </p:spTree>
    <p:extLst>
      <p:ext uri="{BB962C8B-B14F-4D97-AF65-F5344CB8AC3E}">
        <p14:creationId xmlns:p14="http://schemas.microsoft.com/office/powerpoint/2010/main" val="224230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764704"/>
            <a:ext cx="8229600" cy="5361459"/>
          </a:xfrm>
        </p:spPr>
        <p:txBody>
          <a:bodyPr>
            <a:normAutofit/>
          </a:bodyPr>
          <a:lstStyle/>
          <a:p>
            <a:pPr marL="0" indent="0">
              <a:buNone/>
              <a:tabLst>
                <a:tab pos="536575" algn="l"/>
              </a:tabLst>
            </a:pPr>
            <a:r>
              <a:rPr lang="uz-Cyrl-UZ" dirty="0" smtClean="0"/>
              <a:t>Қизилтепа ва Ҳайитободтепа каби шаҳарлар шаклланган.</a:t>
            </a:r>
          </a:p>
          <a:p>
            <a:pPr marL="0" indent="0">
              <a:buNone/>
              <a:tabLst>
                <a:tab pos="536575" algn="l"/>
              </a:tabLst>
            </a:pPr>
            <a:r>
              <a:rPr lang="uz-Cyrl-UZ" dirty="0"/>
              <a:t>	</a:t>
            </a:r>
            <a:r>
              <a:rPr lang="uz-Cyrl-UZ" dirty="0" smtClean="0"/>
              <a:t>Эллинлаштириш даврида ҳатто юнонлар ҳам бақтрияликлардан бинокорлик ва ҳунармандчилик сирларини ўрганишган.</a:t>
            </a:r>
          </a:p>
          <a:p>
            <a:pPr marL="0" indent="0">
              <a:buNone/>
              <a:tabLst>
                <a:tab pos="536575" algn="l"/>
              </a:tabLst>
            </a:pPr>
            <a:r>
              <a:rPr lang="uz-Cyrl-UZ" dirty="0"/>
              <a:t>	</a:t>
            </a:r>
            <a:r>
              <a:rPr lang="uz-Cyrl-UZ" dirty="0" smtClean="0"/>
              <a:t>Воҳанинг анъанавий турар жойлари минтақанинг табиий – географик шароити билан боғлиқ бўлган.</a:t>
            </a:r>
          </a:p>
          <a:p>
            <a:pPr marL="0" indent="0">
              <a:buNone/>
              <a:tabLst>
                <a:tab pos="536575" algn="l"/>
              </a:tabLst>
            </a:pPr>
            <a:r>
              <a:rPr lang="uz-Cyrl-UZ" dirty="0"/>
              <a:t>	</a:t>
            </a:r>
            <a:r>
              <a:rPr lang="uz-Cyrl-UZ" dirty="0" smtClean="0"/>
              <a:t>Турар жойлар барпо этишда қурулиш конструкцияси ва услуби, лойиҳаси ва безаклари билан ажралиб турган мутақил ва </a:t>
            </a:r>
            <a:r>
              <a:rPr lang="uz-Cyrl-UZ" dirty="0"/>
              <a:t>ўзига хос бўлган Термиз, Шеробод, Бойсун ва Денов каби меъморчилик йўналишлари машҳур</a:t>
            </a:r>
            <a:r>
              <a:rPr lang="uz-Cyrl-UZ" dirty="0" smtClean="0"/>
              <a:t>.</a:t>
            </a:r>
          </a:p>
          <a:p>
            <a:pPr marL="0" indent="0">
              <a:buNone/>
            </a:pPr>
            <a:endParaRPr lang="ru-RU" dirty="0"/>
          </a:p>
        </p:txBody>
      </p:sp>
    </p:spTree>
    <p:extLst>
      <p:ext uri="{BB962C8B-B14F-4D97-AF65-F5344CB8AC3E}">
        <p14:creationId xmlns:p14="http://schemas.microsoft.com/office/powerpoint/2010/main" val="2704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1745" name="Picture 1" descr="22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78951" y="228600"/>
            <a:ext cx="3888432" cy="5821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970252" y="6165304"/>
            <a:ext cx="49058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Машҳур</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Жарқўрғон</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минораси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53201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745"/>
                                        </p:tgtEl>
                                        <p:attrNameLst>
                                          <p:attrName>style.visibility</p:attrName>
                                        </p:attrNameLst>
                                      </p:cBhvr>
                                      <p:to>
                                        <p:strVal val="visible"/>
                                      </p:to>
                                    </p:set>
                                    <p:animEffect transition="in" filter="fade">
                                      <p:cBhvr>
                                        <p:cTn id="12" dur="1000"/>
                                        <p:tgtEl>
                                          <p:spTgt spid="31745"/>
                                        </p:tgtEl>
                                      </p:cBhvr>
                                    </p:animEffect>
                                    <p:anim calcmode="lin" valueType="num">
                                      <p:cBhvr>
                                        <p:cTn id="13" dur="1000" fill="hold"/>
                                        <p:tgtEl>
                                          <p:spTgt spid="31745"/>
                                        </p:tgtEl>
                                        <p:attrNameLst>
                                          <p:attrName>ppt_x</p:attrName>
                                        </p:attrNameLst>
                                      </p:cBhvr>
                                      <p:tavLst>
                                        <p:tav tm="0">
                                          <p:val>
                                            <p:strVal val="#ppt_x"/>
                                          </p:val>
                                        </p:tav>
                                        <p:tav tm="100000">
                                          <p:val>
                                            <p:strVal val="#ppt_x"/>
                                          </p:val>
                                        </p:tav>
                                      </p:tavLst>
                                    </p:anim>
                                    <p:anim calcmode="lin" valueType="num">
                                      <p:cBhvr>
                                        <p:cTn id="14" dur="1000" fill="hold"/>
                                        <p:tgtEl>
                                          <p:spTgt spid="317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2769" name="Picture 1" descr="DSC0154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583" y="332656"/>
            <a:ext cx="7488832" cy="55008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420994" y="5949280"/>
            <a:ext cx="43020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Уй шифти. </a:t>
            </a: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XIX </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аср (Денов).</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8154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2769"/>
                                        </p:tgtEl>
                                        <p:attrNameLst>
                                          <p:attrName>style.visibility</p:attrName>
                                        </p:attrNameLst>
                                      </p:cBhvr>
                                      <p:to>
                                        <p:strVal val="visible"/>
                                      </p:to>
                                    </p:set>
                                    <p:animEffect transition="in" filter="wheel(1)">
                                      <p:cBhvr>
                                        <p:cTn id="7" dur="2000"/>
                                        <p:tgtEl>
                                          <p:spTgt spid="3276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3"/>
          </p:nvPr>
        </p:nvSpPr>
        <p:spPr>
          <a:xfrm>
            <a:off x="827584" y="476672"/>
            <a:ext cx="7920880" cy="5760640"/>
          </a:xfrm>
        </p:spPr>
        <p:txBody>
          <a:bodyPr/>
          <a:lstStyle/>
          <a:p>
            <a:r>
              <a:rPr lang="uz-Cyrl-UZ" dirty="0"/>
              <a:t>Сурхон </a:t>
            </a:r>
            <a:r>
              <a:rPr lang="uz-Cyrl-UZ" dirty="0" smtClean="0"/>
              <a:t>воҳаси ўзининг анъанавий достончилик мактабига эга.</a:t>
            </a:r>
          </a:p>
          <a:p>
            <a:r>
              <a:rPr lang="uz-Cyrl-UZ" dirty="0" smtClean="0"/>
              <a:t>Сурхон воҳаси халқимизнинг севимли эпоси “Алпомиш” достони шаклланган маскан.</a:t>
            </a:r>
          </a:p>
          <a:p>
            <a:r>
              <a:rPr lang="uz-Cyrl-UZ" dirty="0"/>
              <a:t>Сурхон </a:t>
            </a:r>
            <a:r>
              <a:rPr lang="uz-Cyrl-UZ" dirty="0" smtClean="0"/>
              <a:t>воҳаси йигитлари-алпкелбатли, полвон сифатли йигитлар.</a:t>
            </a:r>
          </a:p>
          <a:p>
            <a:r>
              <a:rPr lang="uz-Cyrl-UZ" dirty="0"/>
              <a:t>Сурхон </a:t>
            </a:r>
            <a:r>
              <a:rPr lang="uz-Cyrl-UZ" dirty="0" smtClean="0"/>
              <a:t>воҳаси қизлари - Барчинойдек гўзал, садоқатли, ҳаё ва иболи қизлар.</a:t>
            </a:r>
          </a:p>
          <a:p>
            <a:r>
              <a:rPr lang="uz-Cyrl-UZ" dirty="0"/>
              <a:t>Энг </a:t>
            </a:r>
            <a:r>
              <a:rPr lang="uz-Cyrl-UZ" dirty="0" smtClean="0"/>
              <a:t>муҳими, </a:t>
            </a:r>
            <a:r>
              <a:rPr lang="uz-Cyrl-UZ" dirty="0"/>
              <a:t>воҳа аҳолисининг қадрятларида ватанпарварлик, меҳнатсеварлик, </a:t>
            </a:r>
            <a:r>
              <a:rPr lang="uz-Cyrl-UZ" dirty="0" smtClean="0"/>
              <a:t>меҳр-оқибат</a:t>
            </a:r>
            <a:r>
              <a:rPr lang="uz-Cyrl-UZ" dirty="0"/>
              <a:t>, </a:t>
            </a:r>
            <a:r>
              <a:rPr lang="uz-Cyrl-UZ" dirty="0" smtClean="0"/>
              <a:t>самимият, </a:t>
            </a:r>
            <a:r>
              <a:rPr lang="uz-Cyrl-UZ" dirty="0"/>
              <a:t>ўзаро </a:t>
            </a:r>
            <a:r>
              <a:rPr lang="uz-Cyrl-UZ" dirty="0" smtClean="0"/>
              <a:t>ҳамжиҳатлик </a:t>
            </a:r>
            <a:r>
              <a:rPr lang="uz-Cyrl-UZ" dirty="0"/>
              <a:t>туйғулари  мужассамлашган</a:t>
            </a:r>
            <a:r>
              <a:rPr lang="uz-Cyrl-UZ" dirty="0" smtClean="0"/>
              <a:t>.</a:t>
            </a:r>
            <a:endParaRPr lang="ru-RU" dirty="0"/>
          </a:p>
        </p:txBody>
      </p:sp>
    </p:spTree>
    <p:extLst>
      <p:ext uri="{BB962C8B-B14F-4D97-AF65-F5344CB8AC3E}">
        <p14:creationId xmlns:p14="http://schemas.microsoft.com/office/powerpoint/2010/main" val="155918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3793" name="Picture 1" descr="76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5799" y="429756"/>
            <a:ext cx="8172400" cy="5443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160955" y="6093296"/>
            <a:ext cx="48220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Бойсундаги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замонавий</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уйлар</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57796000"/>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4817" name="Picture 1" descr="28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5800" y="386328"/>
            <a:ext cx="8172400" cy="5443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833511" y="6021288"/>
            <a:ext cx="34769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Ўтов тикиш жараёни.</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213627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4817"/>
                                        </p:tgtEl>
                                        <p:attrNameLst>
                                          <p:attrName>style.visibility</p:attrName>
                                        </p:attrNameLst>
                                      </p:cBhvr>
                                      <p:to>
                                        <p:strVal val="visible"/>
                                      </p:to>
                                    </p:set>
                                    <p:anim calcmode="lin" valueType="num">
                                      <p:cBhvr>
                                        <p:cTn id="7" dur="1000" fill="hold"/>
                                        <p:tgtEl>
                                          <p:spTgt spid="34817"/>
                                        </p:tgtEl>
                                        <p:attrNameLst>
                                          <p:attrName>ppt_w</p:attrName>
                                        </p:attrNameLst>
                                      </p:cBhvr>
                                      <p:tavLst>
                                        <p:tav tm="0">
                                          <p:val>
                                            <p:strVal val="#ppt_w*0.70"/>
                                          </p:val>
                                        </p:tav>
                                        <p:tav tm="100000">
                                          <p:val>
                                            <p:strVal val="#ppt_w"/>
                                          </p:val>
                                        </p:tav>
                                      </p:tavLst>
                                    </p:anim>
                                    <p:anim calcmode="lin" valueType="num">
                                      <p:cBhvr>
                                        <p:cTn id="8" dur="1000" fill="hold"/>
                                        <p:tgtEl>
                                          <p:spTgt spid="34817"/>
                                        </p:tgtEl>
                                        <p:attrNameLst>
                                          <p:attrName>ppt_h</p:attrName>
                                        </p:attrNameLst>
                                      </p:cBhvr>
                                      <p:tavLst>
                                        <p:tav tm="0">
                                          <p:val>
                                            <p:strVal val="#ppt_h"/>
                                          </p:val>
                                        </p:tav>
                                        <p:tav tm="100000">
                                          <p:val>
                                            <p:strVal val="#ppt_h"/>
                                          </p:val>
                                        </p:tav>
                                      </p:tavLst>
                                    </p:anim>
                                    <p:animEffect transition="in" filter="fade">
                                      <p:cBhvr>
                                        <p:cTn id="9" dur="1000"/>
                                        <p:tgtEl>
                                          <p:spTgt spid="34817"/>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5841" name="Picture 1" descr="2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5820" y="461754"/>
            <a:ext cx="7812360" cy="52040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875990" y="6021288"/>
            <a:ext cx="33920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Ўтов тикиш жараёни.</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0003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6865" name="Picture 1" descr="28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374" y="457200"/>
            <a:ext cx="8107248" cy="5426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080133" y="6021288"/>
            <a:ext cx="983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Ўтов.</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5777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7889" name="Picture 1" descr="28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736" y="183920"/>
            <a:ext cx="4752528" cy="58272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829791" y="6237312"/>
            <a:ext cx="34844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Ўтовнинг ички қисми.</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41364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576" y="1844824"/>
            <a:ext cx="7536160" cy="3657599"/>
          </a:xfrm>
        </p:spPr>
        <p:txBody>
          <a:bodyPr>
            <a:normAutofit/>
          </a:bodyPr>
          <a:lstStyle/>
          <a:p>
            <a:pPr marL="0" indent="0">
              <a:buNone/>
              <a:tabLst>
                <a:tab pos="536575" algn="l"/>
              </a:tabLst>
            </a:pPr>
            <a:r>
              <a:rPr lang="uz-Cyrl-UZ" dirty="0"/>
              <a:t>	</a:t>
            </a:r>
            <a:r>
              <a:rPr lang="uz-Cyrl-UZ" dirty="0" smtClean="0"/>
              <a:t>Сурхон воҳасининг анъанавий кийимлари ўзбек халқи моддий маданиятининг асосий кўринишларидан бирини ташкил этиши билан бирга унда халқимизнинг ўтмиш тарихи, бошқа халқлар билан этномаданий алоқалари ижтимоий тузум ва иқдисодиётнинг миллий маданият тараққиётига таъсири акс этган.</a:t>
            </a:r>
          </a:p>
          <a:p>
            <a:pPr marL="0" indent="0">
              <a:buNone/>
              <a:tabLst>
                <a:tab pos="536575" algn="l"/>
              </a:tabLst>
            </a:pPr>
            <a:r>
              <a:rPr lang="uz-Cyrl-UZ" dirty="0"/>
              <a:t>	</a:t>
            </a:r>
            <a:r>
              <a:rPr lang="uz-Cyrl-UZ" dirty="0" smtClean="0"/>
              <a:t>Шунингдек уларда халқона урф-одатлар, </a:t>
            </a:r>
            <a:r>
              <a:rPr lang="uz-Cyrl-UZ" dirty="0"/>
              <a:t>диний этиқод, нафосат ва эстетик меъёр ўз ифодасини топган.</a:t>
            </a:r>
            <a:endParaRPr lang="ru-RU" dirty="0"/>
          </a:p>
        </p:txBody>
      </p:sp>
      <p:sp>
        <p:nvSpPr>
          <p:cNvPr id="2" name="Заголовок 1"/>
          <p:cNvSpPr>
            <a:spLocks noGrp="1"/>
          </p:cNvSpPr>
          <p:nvPr>
            <p:ph type="title"/>
          </p:nvPr>
        </p:nvSpPr>
        <p:spPr>
          <a:xfrm>
            <a:off x="827584" y="908720"/>
            <a:ext cx="7543800" cy="914400"/>
          </a:xfrm>
        </p:spPr>
        <p:txBody>
          <a:bodyPr>
            <a:normAutofit fontScale="90000"/>
          </a:bodyPr>
          <a:lstStyle/>
          <a:p>
            <a:pPr algn="ctr"/>
            <a:r>
              <a:rPr lang="uz-Cyrl-UZ" dirty="0" smtClean="0"/>
              <a:t>Анъанавий кийимлар ва безаклар</a:t>
            </a:r>
            <a:endParaRPr lang="ru-RU" dirty="0"/>
          </a:p>
        </p:txBody>
      </p:sp>
    </p:spTree>
    <p:extLst>
      <p:ext uri="{BB962C8B-B14F-4D97-AF65-F5344CB8AC3E}">
        <p14:creationId xmlns:p14="http://schemas.microsoft.com/office/powerpoint/2010/main" val="285237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76672"/>
            <a:ext cx="8229600" cy="5361459"/>
          </a:xfrm>
        </p:spPr>
        <p:txBody>
          <a:bodyPr>
            <a:normAutofit/>
          </a:bodyPr>
          <a:lstStyle/>
          <a:p>
            <a:pPr marL="0" indent="0">
              <a:buNone/>
              <a:tabLst>
                <a:tab pos="536575" algn="l"/>
              </a:tabLst>
            </a:pPr>
            <a:r>
              <a:rPr lang="uz-Cyrl-UZ" dirty="0" smtClean="0"/>
              <a:t> </a:t>
            </a:r>
          </a:p>
          <a:p>
            <a:pPr marL="0" indent="0">
              <a:buNone/>
              <a:tabLst>
                <a:tab pos="536575" algn="l"/>
              </a:tabLst>
            </a:pPr>
            <a:r>
              <a:rPr lang="uz-Cyrl-UZ" dirty="0"/>
              <a:t>	</a:t>
            </a:r>
            <a:r>
              <a:rPr lang="uz-Cyrl-UZ" dirty="0" smtClean="0"/>
              <a:t>Воҳанинг милоддан аввалги </a:t>
            </a:r>
            <a:r>
              <a:rPr lang="en-US" dirty="0" smtClean="0"/>
              <a:t>III-</a:t>
            </a:r>
            <a:r>
              <a:rPr lang="uz-Cyrl-UZ" dirty="0" smtClean="0"/>
              <a:t>минг йилликга оид Сополлитепа ёдгорлигидан тўқимачилик ускунаси қолдиқларининг топилиши ҳам воҳада мато тайёрлар ва кийим тикиш ҳунарининг қадимийлигини билдиради.</a:t>
            </a:r>
          </a:p>
          <a:p>
            <a:pPr marL="0" indent="0">
              <a:buNone/>
              <a:tabLst>
                <a:tab pos="536575" algn="l"/>
              </a:tabLst>
            </a:pPr>
            <a:r>
              <a:rPr lang="uz-Cyrl-UZ" dirty="0"/>
              <a:t>	</a:t>
            </a:r>
            <a:r>
              <a:rPr lang="uz-Cyrl-UZ" dirty="0" smtClean="0"/>
              <a:t>Сурхон воҳаси аёлларининг анъанавий бош кийимлари ўзининг тайёрланиши </a:t>
            </a:r>
            <a:r>
              <a:rPr lang="uz-Cyrl-UZ" dirty="0"/>
              <a:t>ранг-баранглиги билан бошқа минтақалардан тубдан фарқ қилади.</a:t>
            </a:r>
          </a:p>
          <a:p>
            <a:pPr marL="0" indent="0">
              <a:buNone/>
              <a:tabLst>
                <a:tab pos="536575" algn="l"/>
              </a:tabLst>
            </a:pPr>
            <a:r>
              <a:rPr lang="uz-Cyrl-UZ" dirty="0"/>
              <a:t>	Бош кийимлар ёшга ва ижтимоий мавқеига қараб кийилади</a:t>
            </a:r>
            <a:r>
              <a:rPr lang="uz-Cyrl-UZ" dirty="0" smtClean="0"/>
              <a:t>.</a:t>
            </a:r>
            <a:endParaRPr lang="ru-RU" dirty="0"/>
          </a:p>
        </p:txBody>
      </p:sp>
    </p:spTree>
    <p:extLst>
      <p:ext uri="{BB962C8B-B14F-4D97-AF65-F5344CB8AC3E}">
        <p14:creationId xmlns:p14="http://schemas.microsoft.com/office/powerpoint/2010/main" val="295670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2000"/>
                                        <p:tgtEl>
                                          <p:spTgt spid="3">
                                            <p:txEl>
                                              <p:pRg st="2" end="2"/>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heel(1)">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28585" y="404664"/>
            <a:ext cx="7543800" cy="914400"/>
          </a:xfrm>
        </p:spPr>
        <p:txBody>
          <a:bodyPr/>
          <a:lstStyle/>
          <a:p>
            <a:pPr algn="ctr" eaLnBrk="1" hangingPunct="1"/>
            <a:r>
              <a:rPr lang="uz-Cyrl-UZ" sz="2800" b="1" dirty="0" smtClean="0">
                <a:solidFill>
                  <a:srgbClr val="FFC000"/>
                </a:solidFill>
                <a:latin typeface="Times New Roman" pitchFamily="18" charset="0"/>
                <a:cs typeface="Times New Roman" pitchFamily="18" charset="0"/>
              </a:rPr>
              <a:t>Сурхон воҳаси аҳолисининг ёшга нисбатан кийим турлари</a:t>
            </a:r>
            <a:endParaRPr lang="ru-RU" sz="2800" b="1" dirty="0" smtClean="0">
              <a:solidFill>
                <a:srgbClr val="FFC000"/>
              </a:solidFill>
              <a:latin typeface="Times New Roman" pitchFamily="18" charset="0"/>
              <a:cs typeface="Times New Roman" pitchFamily="18" charset="0"/>
            </a:endParaRPr>
          </a:p>
        </p:txBody>
      </p:sp>
      <p:grpSp>
        <p:nvGrpSpPr>
          <p:cNvPr id="5123" name="Group 4"/>
          <p:cNvGrpSpPr>
            <a:grpSpLocks noChangeAspect="1"/>
          </p:cNvGrpSpPr>
          <p:nvPr/>
        </p:nvGrpSpPr>
        <p:grpSpPr bwMode="auto">
          <a:xfrm>
            <a:off x="-3100919" y="1429006"/>
            <a:ext cx="12022976" cy="7273822"/>
            <a:chOff x="-1616" y="10070"/>
            <a:chExt cx="13043" cy="7102"/>
          </a:xfrm>
        </p:grpSpPr>
        <p:sp>
          <p:nvSpPr>
            <p:cNvPr id="5124" name="AutoShape 5"/>
            <p:cNvSpPr>
              <a:spLocks noChangeAspect="1" noChangeArrowheads="1"/>
            </p:cNvSpPr>
            <p:nvPr/>
          </p:nvSpPr>
          <p:spPr bwMode="auto">
            <a:xfrm>
              <a:off x="-1616" y="11592"/>
              <a:ext cx="9720" cy="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5125" name="AutoShape 6"/>
            <p:cNvSpPr>
              <a:spLocks noChangeArrowheads="1"/>
            </p:cNvSpPr>
            <p:nvPr/>
          </p:nvSpPr>
          <p:spPr bwMode="auto">
            <a:xfrm>
              <a:off x="4947" y="11592"/>
              <a:ext cx="2160" cy="1439"/>
            </a:xfrm>
            <a:prstGeom prst="flowChartProcess">
              <a:avLst/>
            </a:prstGeom>
            <a:solidFill>
              <a:schemeClr val="accent2"/>
            </a:solidFill>
            <a:ln w="76200" cmpd="tri">
              <a:solidFill>
                <a:srgbClr val="000000"/>
              </a:solidFill>
              <a:miter lim="800000"/>
              <a:headEnd/>
              <a:tailEnd/>
            </a:ln>
          </p:spPr>
          <p:txBody>
            <a:bodyPr/>
            <a:lstStyle/>
            <a:p>
              <a:pPr algn="ctr"/>
              <a:endParaRPr lang="uz-Cyrl-UZ" sz="2400" b="1">
                <a:solidFill>
                  <a:schemeClr val="bg1"/>
                </a:solidFill>
                <a:latin typeface="Arial" pitchFamily="34" charset="0"/>
              </a:endParaRPr>
            </a:p>
            <a:p>
              <a:pPr algn="ctr"/>
              <a:r>
                <a:rPr lang="uz-Cyrl-UZ" sz="2400" b="1">
                  <a:solidFill>
                    <a:schemeClr val="bg1"/>
                  </a:solidFill>
                  <a:latin typeface="Times New Roman" pitchFamily="18" charset="0"/>
                  <a:cs typeface="Times New Roman" pitchFamily="18" charset="0"/>
                </a:rPr>
                <a:t>Анъанавий кийимлар</a:t>
              </a:r>
              <a:endParaRPr lang="en-US" sz="2400" b="1">
                <a:solidFill>
                  <a:schemeClr val="bg1"/>
                </a:solidFill>
                <a:latin typeface="Times New Roman" pitchFamily="18" charset="0"/>
                <a:cs typeface="Times New Roman" pitchFamily="18" charset="0"/>
              </a:endParaRPr>
            </a:p>
            <a:p>
              <a:endParaRPr lang="ru-RU" sz="3200">
                <a:solidFill>
                  <a:schemeClr val="bg1"/>
                </a:solidFill>
                <a:latin typeface="Arial" pitchFamily="34" charset="0"/>
              </a:endParaRPr>
            </a:p>
          </p:txBody>
        </p:sp>
        <p:sp>
          <p:nvSpPr>
            <p:cNvPr id="5126" name="Line 7"/>
            <p:cNvSpPr>
              <a:spLocks noChangeShapeType="1"/>
            </p:cNvSpPr>
            <p:nvPr/>
          </p:nvSpPr>
          <p:spPr bwMode="auto">
            <a:xfrm flipH="1">
              <a:off x="4587" y="13031"/>
              <a:ext cx="1438" cy="54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127" name="Rectangle 8"/>
            <p:cNvSpPr>
              <a:spLocks noChangeArrowheads="1"/>
            </p:cNvSpPr>
            <p:nvPr/>
          </p:nvSpPr>
          <p:spPr bwMode="auto">
            <a:xfrm>
              <a:off x="2967" y="10151"/>
              <a:ext cx="2267" cy="907"/>
            </a:xfrm>
            <a:prstGeom prst="rect">
              <a:avLst/>
            </a:prstGeom>
            <a:solidFill>
              <a:schemeClr val="folHlink"/>
            </a:solidFill>
            <a:ln w="76200" cmpd="tri">
              <a:solidFill>
                <a:srgbClr val="000000"/>
              </a:solidFill>
              <a:miter lim="800000"/>
              <a:headEnd/>
              <a:tailEnd/>
            </a:ln>
          </p:spPr>
          <p:txBody>
            <a:bodyPr/>
            <a:lstStyle/>
            <a:p>
              <a:pPr algn="ctr"/>
              <a:r>
                <a:rPr lang="ru-RU" sz="2400">
                  <a:solidFill>
                    <a:schemeClr val="bg1"/>
                  </a:solidFill>
                  <a:latin typeface="Times New Roman" pitchFamily="18" charset="0"/>
                  <a:cs typeface="Times New Roman" pitchFamily="18" charset="0"/>
                </a:rPr>
                <a:t>Болалар кийимлари</a:t>
              </a:r>
            </a:p>
            <a:p>
              <a:pPr algn="ctr"/>
              <a:endParaRPr lang="ru-RU" sz="2000">
                <a:latin typeface="Arial" pitchFamily="34" charset="0"/>
              </a:endParaRPr>
            </a:p>
          </p:txBody>
        </p:sp>
        <p:sp>
          <p:nvSpPr>
            <p:cNvPr id="5128" name="Rectangle 9"/>
            <p:cNvSpPr>
              <a:spLocks noChangeArrowheads="1"/>
            </p:cNvSpPr>
            <p:nvPr/>
          </p:nvSpPr>
          <p:spPr bwMode="auto">
            <a:xfrm>
              <a:off x="7716" y="10070"/>
              <a:ext cx="2267" cy="907"/>
            </a:xfrm>
            <a:prstGeom prst="rect">
              <a:avLst/>
            </a:prstGeom>
            <a:solidFill>
              <a:schemeClr val="folHlink"/>
            </a:solidFill>
            <a:ln w="76200" cmpd="tri">
              <a:solidFill>
                <a:srgbClr val="000000"/>
              </a:solidFill>
              <a:miter lim="800000"/>
              <a:headEnd/>
              <a:tailEnd/>
            </a:ln>
          </p:spPr>
          <p:txBody>
            <a:bodyPr/>
            <a:lstStyle/>
            <a:p>
              <a:pPr algn="ctr"/>
              <a:r>
                <a:rPr lang="uz-Cyrl-UZ" sz="2400">
                  <a:solidFill>
                    <a:schemeClr val="bg1"/>
                  </a:solidFill>
                  <a:latin typeface="Times New Roman" pitchFamily="18" charset="0"/>
                  <a:cs typeface="Times New Roman" pitchFamily="18" charset="0"/>
                </a:rPr>
                <a:t>Ўсмирлар кийимлари</a:t>
              </a:r>
              <a:endParaRPr lang="ru-RU" sz="2000">
                <a:solidFill>
                  <a:schemeClr val="bg1"/>
                </a:solidFill>
                <a:latin typeface="Times New Roman" pitchFamily="18" charset="0"/>
                <a:cs typeface="Times New Roman" pitchFamily="18" charset="0"/>
              </a:endParaRPr>
            </a:p>
            <a:p>
              <a:endParaRPr lang="ru-RU" sz="2000">
                <a:latin typeface="Arial" pitchFamily="34" charset="0"/>
              </a:endParaRPr>
            </a:p>
          </p:txBody>
        </p:sp>
        <p:sp>
          <p:nvSpPr>
            <p:cNvPr id="5129" name="Rectangle 10"/>
            <p:cNvSpPr>
              <a:spLocks noChangeArrowheads="1"/>
            </p:cNvSpPr>
            <p:nvPr/>
          </p:nvSpPr>
          <p:spPr bwMode="auto">
            <a:xfrm>
              <a:off x="8026" y="11888"/>
              <a:ext cx="3401" cy="1112"/>
            </a:xfrm>
            <a:prstGeom prst="rect">
              <a:avLst/>
            </a:prstGeom>
            <a:solidFill>
              <a:schemeClr val="folHlink"/>
            </a:solidFill>
            <a:ln w="76200" cmpd="tri">
              <a:solidFill>
                <a:srgbClr val="000000"/>
              </a:solidFill>
              <a:miter lim="800000"/>
              <a:headEnd/>
              <a:tailEnd/>
            </a:ln>
          </p:spPr>
          <p:txBody>
            <a:bodyPr/>
            <a:lstStyle/>
            <a:p>
              <a:pPr algn="ctr"/>
              <a:r>
                <a:rPr lang="uz-Cyrl-UZ" sz="2400">
                  <a:solidFill>
                    <a:schemeClr val="bg1"/>
                  </a:solidFill>
                  <a:latin typeface="Times New Roman" pitchFamily="18" charset="0"/>
                  <a:cs typeface="Times New Roman" pitchFamily="18" charset="0"/>
                </a:rPr>
                <a:t>Ёш йигит ва қизларнинг кийимлари</a:t>
              </a:r>
              <a:endParaRPr lang="ru-RU" sz="2800">
                <a:solidFill>
                  <a:schemeClr val="bg1"/>
                </a:solidFill>
                <a:latin typeface="Times New Roman" pitchFamily="18" charset="0"/>
                <a:cs typeface="Times New Roman" pitchFamily="18" charset="0"/>
              </a:endParaRPr>
            </a:p>
            <a:p>
              <a:endParaRPr lang="ru-RU" sz="2000">
                <a:latin typeface="Arial" pitchFamily="34" charset="0"/>
              </a:endParaRPr>
            </a:p>
          </p:txBody>
        </p:sp>
        <p:sp>
          <p:nvSpPr>
            <p:cNvPr id="5130" name="Rectangle 11"/>
            <p:cNvSpPr>
              <a:spLocks noChangeArrowheads="1"/>
            </p:cNvSpPr>
            <p:nvPr/>
          </p:nvSpPr>
          <p:spPr bwMode="auto">
            <a:xfrm>
              <a:off x="1826" y="11942"/>
              <a:ext cx="2469" cy="918"/>
            </a:xfrm>
            <a:prstGeom prst="rect">
              <a:avLst/>
            </a:prstGeom>
            <a:solidFill>
              <a:schemeClr val="folHlink"/>
            </a:solidFill>
            <a:ln w="76200" cmpd="tri">
              <a:solidFill>
                <a:srgbClr val="000000"/>
              </a:solidFill>
              <a:miter lim="800000"/>
              <a:headEnd/>
              <a:tailEnd/>
            </a:ln>
          </p:spPr>
          <p:txBody>
            <a:bodyPr/>
            <a:lstStyle/>
            <a:p>
              <a:pPr algn="ctr"/>
              <a:r>
                <a:rPr lang="ru-RU" sz="2400" dirty="0" err="1">
                  <a:solidFill>
                    <a:schemeClr val="bg1"/>
                  </a:solidFill>
                  <a:latin typeface="Times New Roman" pitchFamily="18" charset="0"/>
                  <a:cs typeface="Times New Roman" pitchFamily="18" charset="0"/>
                </a:rPr>
                <a:t>Маросим</a:t>
              </a:r>
              <a:r>
                <a:rPr lang="ru-RU" sz="2400" dirty="0">
                  <a:solidFill>
                    <a:schemeClr val="bg1"/>
                  </a:solidFill>
                  <a:latin typeface="Times New Roman" pitchFamily="18" charset="0"/>
                  <a:cs typeface="Times New Roman" pitchFamily="18" charset="0"/>
                </a:rPr>
                <a:t> </a:t>
              </a:r>
              <a:r>
                <a:rPr lang="ru-RU" sz="2400" dirty="0" err="1">
                  <a:solidFill>
                    <a:schemeClr val="bg1"/>
                  </a:solidFill>
                  <a:latin typeface="Times New Roman" pitchFamily="18" charset="0"/>
                  <a:cs typeface="Times New Roman" pitchFamily="18" charset="0"/>
                </a:rPr>
                <a:t>кийимлари</a:t>
              </a:r>
              <a:endParaRPr lang="ru-RU" sz="1600" dirty="0">
                <a:solidFill>
                  <a:schemeClr val="bg1"/>
                </a:solidFill>
                <a:latin typeface="Arial" pitchFamily="34" charset="0"/>
              </a:endParaRPr>
            </a:p>
            <a:p>
              <a:endParaRPr lang="ru-RU" sz="2000" dirty="0">
                <a:latin typeface="Arial" pitchFamily="34" charset="0"/>
              </a:endParaRPr>
            </a:p>
          </p:txBody>
        </p:sp>
        <p:sp>
          <p:nvSpPr>
            <p:cNvPr id="5131" name="Rectangle 12"/>
            <p:cNvSpPr>
              <a:spLocks noChangeArrowheads="1"/>
            </p:cNvSpPr>
            <p:nvPr/>
          </p:nvSpPr>
          <p:spPr bwMode="auto">
            <a:xfrm>
              <a:off x="2427" y="13571"/>
              <a:ext cx="3240" cy="907"/>
            </a:xfrm>
            <a:prstGeom prst="rect">
              <a:avLst/>
            </a:prstGeom>
            <a:solidFill>
              <a:schemeClr val="folHlink"/>
            </a:solidFill>
            <a:ln w="76200" cmpd="tri">
              <a:solidFill>
                <a:srgbClr val="000000"/>
              </a:solidFill>
              <a:miter lim="800000"/>
              <a:headEnd/>
              <a:tailEnd/>
            </a:ln>
          </p:spPr>
          <p:txBody>
            <a:bodyPr/>
            <a:lstStyle/>
            <a:p>
              <a:pPr algn="ctr"/>
              <a:r>
                <a:rPr lang="uz-Cyrl-UZ" sz="2400">
                  <a:solidFill>
                    <a:schemeClr val="bg1"/>
                  </a:solidFill>
                  <a:latin typeface="Times New Roman" pitchFamily="18" charset="0"/>
                  <a:cs typeface="Times New Roman" pitchFamily="18" charset="0"/>
                </a:rPr>
                <a:t>Кекса ёшдаги аҳоли кийимлари</a:t>
              </a:r>
              <a:endParaRPr lang="ru-RU" sz="2400">
                <a:solidFill>
                  <a:schemeClr val="bg1"/>
                </a:solidFill>
                <a:latin typeface="Times New Roman" pitchFamily="18" charset="0"/>
                <a:cs typeface="Times New Roman" pitchFamily="18" charset="0"/>
              </a:endParaRPr>
            </a:p>
            <a:p>
              <a:endParaRPr lang="ru-RU" sz="2000">
                <a:latin typeface="Arial" pitchFamily="34" charset="0"/>
              </a:endParaRPr>
            </a:p>
          </p:txBody>
        </p:sp>
        <p:sp>
          <p:nvSpPr>
            <p:cNvPr id="5132" name="Rectangle 13"/>
            <p:cNvSpPr>
              <a:spLocks noChangeArrowheads="1"/>
            </p:cNvSpPr>
            <p:nvPr/>
          </p:nvSpPr>
          <p:spPr bwMode="auto">
            <a:xfrm>
              <a:off x="6927" y="13571"/>
              <a:ext cx="2880" cy="907"/>
            </a:xfrm>
            <a:prstGeom prst="rect">
              <a:avLst/>
            </a:prstGeom>
            <a:solidFill>
              <a:schemeClr val="folHlink"/>
            </a:solidFill>
            <a:ln w="76200" cmpd="tri">
              <a:solidFill>
                <a:srgbClr val="000000"/>
              </a:solidFill>
              <a:miter lim="800000"/>
              <a:headEnd/>
              <a:tailEnd/>
            </a:ln>
          </p:spPr>
          <p:txBody>
            <a:bodyPr/>
            <a:lstStyle/>
            <a:p>
              <a:pPr algn="ctr"/>
              <a:r>
                <a:rPr lang="uz-Cyrl-UZ" sz="2400">
                  <a:solidFill>
                    <a:schemeClr val="bg1"/>
                  </a:solidFill>
                  <a:latin typeface="Times New Roman" pitchFamily="18" charset="0"/>
                  <a:cs typeface="Times New Roman" pitchFamily="18" charset="0"/>
                </a:rPr>
                <a:t>Ўрта ёшли аҳоли кийимлари</a:t>
              </a:r>
              <a:endParaRPr lang="ru-RU" sz="2400">
                <a:solidFill>
                  <a:schemeClr val="bg1"/>
                </a:solidFill>
                <a:latin typeface="Times New Roman" pitchFamily="18" charset="0"/>
                <a:cs typeface="Times New Roman" pitchFamily="18" charset="0"/>
              </a:endParaRPr>
            </a:p>
            <a:p>
              <a:endParaRPr lang="ru-RU" sz="2000">
                <a:latin typeface="Arial" pitchFamily="34" charset="0"/>
              </a:endParaRPr>
            </a:p>
          </p:txBody>
        </p:sp>
        <p:sp>
          <p:nvSpPr>
            <p:cNvPr id="5133" name="Line 14"/>
            <p:cNvSpPr>
              <a:spLocks noChangeShapeType="1"/>
            </p:cNvSpPr>
            <p:nvPr/>
          </p:nvSpPr>
          <p:spPr bwMode="auto">
            <a:xfrm flipH="1" flipV="1">
              <a:off x="4047" y="11051"/>
              <a:ext cx="1980" cy="54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134" name="Line 15"/>
            <p:cNvSpPr>
              <a:spLocks noChangeShapeType="1"/>
            </p:cNvSpPr>
            <p:nvPr/>
          </p:nvSpPr>
          <p:spPr bwMode="auto">
            <a:xfrm flipV="1">
              <a:off x="6027" y="11050"/>
              <a:ext cx="2520" cy="542"/>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135" name="Line 16"/>
            <p:cNvSpPr>
              <a:spLocks noChangeShapeType="1"/>
            </p:cNvSpPr>
            <p:nvPr/>
          </p:nvSpPr>
          <p:spPr bwMode="auto">
            <a:xfrm flipV="1">
              <a:off x="7107" y="12311"/>
              <a:ext cx="900" cy="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136" name="Line 17"/>
            <p:cNvSpPr>
              <a:spLocks noChangeShapeType="1"/>
            </p:cNvSpPr>
            <p:nvPr/>
          </p:nvSpPr>
          <p:spPr bwMode="auto">
            <a:xfrm>
              <a:off x="6027" y="13031"/>
              <a:ext cx="2340" cy="54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137" name="Line 18"/>
            <p:cNvSpPr>
              <a:spLocks noChangeShapeType="1"/>
            </p:cNvSpPr>
            <p:nvPr/>
          </p:nvSpPr>
          <p:spPr bwMode="auto">
            <a:xfrm flipH="1">
              <a:off x="4306" y="12311"/>
              <a:ext cx="641" cy="6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spTree>
    <p:extLst>
      <p:ext uri="{BB962C8B-B14F-4D97-AF65-F5344CB8AC3E}">
        <p14:creationId xmlns:p14="http://schemas.microsoft.com/office/powerpoint/2010/main" val="164449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anim calcmode="lin" valueType="num">
                                      <p:cBhvr>
                                        <p:cTn id="8" dur="1000" fill="hold"/>
                                        <p:tgtEl>
                                          <p:spTgt spid="5123"/>
                                        </p:tgtEl>
                                        <p:attrNameLst>
                                          <p:attrName>ppt_x</p:attrName>
                                        </p:attrNameLst>
                                      </p:cBhvr>
                                      <p:tavLst>
                                        <p:tav tm="0">
                                          <p:val>
                                            <p:strVal val="#ppt_x"/>
                                          </p:val>
                                        </p:tav>
                                        <p:tav tm="100000">
                                          <p:val>
                                            <p:strVal val="#ppt_x"/>
                                          </p:val>
                                        </p:tav>
                                      </p:tavLst>
                                    </p:anim>
                                    <p:anim calcmode="lin" valueType="num">
                                      <p:cBhvr>
                                        <p:cTn id="9" dur="1000" fill="hold"/>
                                        <p:tgtEl>
                                          <p:spTgt spid="5123"/>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in)">
                                      <p:cBhvr>
                                        <p:cTn id="1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8919" name="Picture 7" descr="DSC0283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49500" y="221744"/>
            <a:ext cx="4445000" cy="59277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9"/>
          <p:cNvSpPr>
            <a:spLocks noChangeArrowheads="1"/>
          </p:cNvSpPr>
          <p:nvPr/>
        </p:nvSpPr>
        <p:spPr bwMode="auto">
          <a:xfrm>
            <a:off x="2301827" y="6309320"/>
            <a:ext cx="45403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Анъанавий</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кийимдаги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бола.</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1340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barn(outHorizontal)">
                                      <p:cBhvr>
                                        <p:cTn id="7" dur="500"/>
                                        <p:tgtEl>
                                          <p:spTgt spid="389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9937" name="Picture 1" descr="DSC0283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79226" y="198894"/>
            <a:ext cx="4445000" cy="5927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072790" y="6309320"/>
            <a:ext cx="49984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Анъанавий</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кийимдаги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қизалоқ</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7657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9937"/>
                                        </p:tgtEl>
                                        <p:attrNameLst>
                                          <p:attrName>style.visibility</p:attrName>
                                        </p:attrNameLst>
                                      </p:cBhvr>
                                      <p:to>
                                        <p:strVal val="visible"/>
                                      </p:to>
                                    </p:set>
                                    <p:animEffect transition="in" filter="wipe(up)">
                                      <p:cBhvr>
                                        <p:cTn id="7" dur="500"/>
                                        <p:tgtEl>
                                          <p:spTgt spid="3993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980728"/>
            <a:ext cx="8229600" cy="5433467"/>
          </a:xfrm>
        </p:spPr>
        <p:txBody>
          <a:bodyPr>
            <a:normAutofit/>
          </a:bodyPr>
          <a:lstStyle/>
          <a:p>
            <a:pPr marL="0" indent="0">
              <a:buNone/>
              <a:tabLst>
                <a:tab pos="536575" algn="l"/>
              </a:tabLst>
            </a:pPr>
            <a:r>
              <a:rPr lang="uz-Cyrl-UZ" dirty="0" smtClean="0"/>
              <a:t>	Сурхон воҳаси илк суғорма дехқончиликка асос солинган маскан сифатида қарийиб </a:t>
            </a:r>
            <a:r>
              <a:rPr lang="uz-Cyrl-UZ" dirty="0"/>
              <a:t>5</a:t>
            </a:r>
            <a:r>
              <a:rPr lang="uz-Cyrl-UZ" dirty="0" smtClean="0"/>
              <a:t> минг йиллик тарихга эга. воҳадаги илк дехқончилик маконлари милоддан аввалги 3 минг йилликга оид Сополлитепа ёдгорлигида аниқланган. Воҳадаги илк суғориш иншоати ҳисобланган қадимги Бандихон канали милоддан аввалги 1 минг йилликда бунёд этилган.</a:t>
            </a:r>
          </a:p>
          <a:p>
            <a:pPr marL="0" indent="0">
              <a:buNone/>
              <a:tabLst>
                <a:tab pos="536575" algn="l"/>
              </a:tabLst>
            </a:pPr>
            <a:r>
              <a:rPr lang="uz-Cyrl-UZ" dirty="0"/>
              <a:t>	</a:t>
            </a:r>
            <a:r>
              <a:rPr lang="uz-Cyrl-UZ" dirty="0" smtClean="0"/>
              <a:t>Пахтачилик – воҳа аҳолисининг анъанавий </a:t>
            </a:r>
            <a:r>
              <a:rPr lang="uz-Cyrl-UZ" dirty="0"/>
              <a:t>хўжалик машғулотида муҳим ўрин тутади. </a:t>
            </a:r>
            <a:endParaRPr lang="ru-RU" dirty="0"/>
          </a:p>
        </p:txBody>
      </p:sp>
      <p:sp>
        <p:nvSpPr>
          <p:cNvPr id="4" name="Заголовок 2"/>
          <p:cNvSpPr>
            <a:spLocks noGrp="1"/>
          </p:cNvSpPr>
          <p:nvPr>
            <p:ph type="title"/>
          </p:nvPr>
        </p:nvSpPr>
        <p:spPr>
          <a:xfrm>
            <a:off x="611560" y="692696"/>
            <a:ext cx="7776864" cy="1440160"/>
          </a:xfrm>
        </p:spPr>
        <p:txBody>
          <a:bodyPr/>
          <a:lstStyle/>
          <a:p>
            <a:pPr algn="ctr"/>
            <a:r>
              <a:rPr lang="uz-Cyrl-UZ" dirty="0" smtClean="0"/>
              <a:t>Воҳа аҳолисининг хўжалиги</a:t>
            </a:r>
            <a:endParaRPr lang="ru-RU" dirty="0"/>
          </a:p>
        </p:txBody>
      </p:sp>
    </p:spTree>
    <p:extLst>
      <p:ext uri="{BB962C8B-B14F-4D97-AF65-F5344CB8AC3E}">
        <p14:creationId xmlns:p14="http://schemas.microsoft.com/office/powerpoint/2010/main" val="357919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0968" name="Picture 8" descr="DSC0267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63703" y="209789"/>
            <a:ext cx="4464496" cy="59550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0"/>
          <p:cNvSpPr>
            <a:spLocks noChangeArrowheads="1"/>
          </p:cNvSpPr>
          <p:nvPr/>
        </p:nvSpPr>
        <p:spPr bwMode="auto">
          <a:xfrm>
            <a:off x="2051720" y="6165304"/>
            <a:ext cx="46884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Анъанавий</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либосдаги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йигит</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411422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0968"/>
                                        </p:tgtEl>
                                        <p:attrNameLst>
                                          <p:attrName>style.visibility</p:attrName>
                                        </p:attrNameLst>
                                      </p:cBhvr>
                                      <p:to>
                                        <p:strVal val="visible"/>
                                      </p:to>
                                    </p:set>
                                    <p:anim calcmode="lin" valueType="num">
                                      <p:cBhvr additive="base">
                                        <p:cTn id="7" dur="500" fill="hold"/>
                                        <p:tgtEl>
                                          <p:spTgt spid="40968"/>
                                        </p:tgtEl>
                                        <p:attrNameLst>
                                          <p:attrName>ppt_x</p:attrName>
                                        </p:attrNameLst>
                                      </p:cBhvr>
                                      <p:tavLst>
                                        <p:tav tm="0">
                                          <p:val>
                                            <p:strVal val="0-#ppt_w/2"/>
                                          </p:val>
                                        </p:tav>
                                        <p:tav tm="100000">
                                          <p:val>
                                            <p:strVal val="#ppt_x"/>
                                          </p:val>
                                        </p:tav>
                                      </p:tavLst>
                                    </p:anim>
                                    <p:anim calcmode="lin" valueType="num">
                                      <p:cBhvr additive="base">
                                        <p:cTn id="8" dur="500" fill="hold"/>
                                        <p:tgtEl>
                                          <p:spTgt spid="40968"/>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1985" name="Picture 1" descr="6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6037" y="228600"/>
            <a:ext cx="3851920" cy="51872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547772" y="5877272"/>
            <a:ext cx="60484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Анъанавий кийимдаги Бойсунлик қиз.</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8734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1985"/>
                                        </p:tgtEl>
                                        <p:attrNameLst>
                                          <p:attrName>style.visibility</p:attrName>
                                        </p:attrNameLst>
                                      </p:cBhvr>
                                      <p:to>
                                        <p:strVal val="visible"/>
                                      </p:to>
                                    </p:set>
                                    <p:animEffect transition="in" filter="barn(outHorizontal)">
                                      <p:cBhvr>
                                        <p:cTn id="7" dur="500"/>
                                        <p:tgtEl>
                                          <p:spTgt spid="41985"/>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3009" name="Picture 1" descr="2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37262" y="116632"/>
            <a:ext cx="4069476" cy="58657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13822" y="6093296"/>
            <a:ext cx="47163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Анъанавий</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кийим</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кийган</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қиз</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4717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43009"/>
                                        </p:tgtEl>
                                        <p:attrNameLst>
                                          <p:attrName>style.visibility</p:attrName>
                                        </p:attrNameLst>
                                      </p:cBhvr>
                                      <p:to>
                                        <p:strVal val="visible"/>
                                      </p:to>
                                    </p:set>
                                    <p:anim calcmode="lin" valueType="num">
                                      <p:cBhvr additive="base">
                                        <p:cTn id="7" dur="500" fill="hold"/>
                                        <p:tgtEl>
                                          <p:spTgt spid="43009"/>
                                        </p:tgtEl>
                                        <p:attrNameLst>
                                          <p:attrName>ppt_x</p:attrName>
                                        </p:attrNameLst>
                                      </p:cBhvr>
                                      <p:tavLst>
                                        <p:tav tm="0">
                                          <p:val>
                                            <p:strVal val="1+#ppt_w/2"/>
                                          </p:val>
                                        </p:tav>
                                        <p:tav tm="100000">
                                          <p:val>
                                            <p:strVal val="#ppt_x"/>
                                          </p:val>
                                        </p:tav>
                                      </p:tavLst>
                                    </p:anim>
                                    <p:anim calcmode="lin" valueType="num">
                                      <p:cBhvr additive="base">
                                        <p:cTn id="8" dur="500" fill="hold"/>
                                        <p:tgtEl>
                                          <p:spTgt spid="43009"/>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4033" name="Picture 1" descr="Untitled-11 cop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16530" y="228600"/>
            <a:ext cx="2710940" cy="55827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828716" y="5877272"/>
            <a:ext cx="54865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Миллий кийимдаги ўрта ёшли аёл.</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288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033"/>
                                        </p:tgtEl>
                                        <p:attrNameLst>
                                          <p:attrName>style.visibility</p:attrName>
                                        </p:attrNameLst>
                                      </p:cBhvr>
                                      <p:to>
                                        <p:strVal val="visible"/>
                                      </p:to>
                                    </p:set>
                                    <p:animEffect transition="in" filter="fade">
                                      <p:cBhvr>
                                        <p:cTn id="7" dur="1000"/>
                                        <p:tgtEl>
                                          <p:spTgt spid="44033"/>
                                        </p:tgtEl>
                                      </p:cBhvr>
                                    </p:animEffect>
                                    <p:anim calcmode="lin" valueType="num">
                                      <p:cBhvr>
                                        <p:cTn id="8" dur="1000" fill="hold"/>
                                        <p:tgtEl>
                                          <p:spTgt spid="44033"/>
                                        </p:tgtEl>
                                        <p:attrNameLst>
                                          <p:attrName>ppt_x</p:attrName>
                                        </p:attrNameLst>
                                      </p:cBhvr>
                                      <p:tavLst>
                                        <p:tav tm="0">
                                          <p:val>
                                            <p:strVal val="#ppt_x"/>
                                          </p:val>
                                        </p:tav>
                                        <p:tav tm="100000">
                                          <p:val>
                                            <p:strVal val="#ppt_x"/>
                                          </p:val>
                                        </p:tav>
                                      </p:tavLst>
                                    </p:anim>
                                    <p:anim calcmode="lin" valueType="num">
                                      <p:cBhvr>
                                        <p:cTn id="9" dur="1000" fill="hold"/>
                                        <p:tgtEl>
                                          <p:spTgt spid="440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5057" name="Picture 1" descr="DSC006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8221" y="180548"/>
            <a:ext cx="4307557" cy="57495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30279" y="5930120"/>
            <a:ext cx="96045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Қўнғирот аёли  миллий кийимда. (Шеробод. Калламозор қишлоғи).</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5059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5057"/>
                                        </p:tgtEl>
                                        <p:attrNameLst>
                                          <p:attrName>style.visibility</p:attrName>
                                        </p:attrNameLst>
                                      </p:cBhvr>
                                      <p:to>
                                        <p:strVal val="visible"/>
                                      </p:to>
                                    </p:set>
                                    <p:animEffect transition="in" filter="wipe(right)">
                                      <p:cBhvr>
                                        <p:cTn id="7" dur="500"/>
                                        <p:tgtEl>
                                          <p:spTgt spid="4505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6081" name="Picture 1" descr="IMG_128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2037" y="232028"/>
            <a:ext cx="4479925" cy="5943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864671" y="6309320"/>
            <a:ext cx="34146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Курта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ёпинган</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келин</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2631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6081"/>
                                        </p:tgtEl>
                                        <p:attrNameLst>
                                          <p:attrName>style.visibility</p:attrName>
                                        </p:attrNameLst>
                                      </p:cBhvr>
                                      <p:to>
                                        <p:strVal val="visible"/>
                                      </p:to>
                                    </p:set>
                                    <p:animEffect transition="in" filter="fade">
                                      <p:cBhvr>
                                        <p:cTn id="7" dur="1000"/>
                                        <p:tgtEl>
                                          <p:spTgt spid="46081"/>
                                        </p:tgtEl>
                                      </p:cBhvr>
                                    </p:animEffect>
                                    <p:anim calcmode="lin" valueType="num">
                                      <p:cBhvr>
                                        <p:cTn id="8" dur="1000" fill="hold"/>
                                        <p:tgtEl>
                                          <p:spTgt spid="46081"/>
                                        </p:tgtEl>
                                        <p:attrNameLst>
                                          <p:attrName>ppt_x</p:attrName>
                                        </p:attrNameLst>
                                      </p:cBhvr>
                                      <p:tavLst>
                                        <p:tav tm="0">
                                          <p:val>
                                            <p:strVal val="#ppt_x"/>
                                          </p:val>
                                        </p:tav>
                                        <p:tav tm="100000">
                                          <p:val>
                                            <p:strVal val="#ppt_x"/>
                                          </p:val>
                                        </p:tav>
                                      </p:tavLst>
                                    </p:anim>
                                    <p:anim calcmode="lin" valueType="num">
                                      <p:cBhvr>
                                        <p:cTn id="9" dur="900" decel="100000" fill="hold"/>
                                        <p:tgtEl>
                                          <p:spTgt spid="4608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6081"/>
                                        </p:tgtEl>
                                        <p:attrNameLst>
                                          <p:attrName>ppt_y</p:attrName>
                                        </p:attrNameLst>
                                      </p:cBhvr>
                                      <p:tavLst>
                                        <p:tav tm="0">
                                          <p:val>
                                            <p:strVal val="#ppt_y-.03"/>
                                          </p:val>
                                        </p:tav>
                                        <p:tav tm="100000">
                                          <p:val>
                                            <p:strVal val="#ppt_y"/>
                                          </p:val>
                                        </p:tav>
                                      </p:tavLst>
                                    </p:anim>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7105" name="Picture 1" descr="6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4623" y="116632"/>
            <a:ext cx="4494753" cy="61206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118236" y="6240795"/>
            <a:ext cx="29075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Сурхонлик момо.</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296812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7105"/>
                                        </p:tgtEl>
                                        <p:attrNameLst>
                                          <p:attrName>style.visibility</p:attrName>
                                        </p:attrNameLst>
                                      </p:cBhvr>
                                      <p:to>
                                        <p:strVal val="visible"/>
                                      </p:to>
                                    </p:set>
                                    <p:animEffect transition="in" filter="fade">
                                      <p:cBhvr>
                                        <p:cTn id="7" dur="1000"/>
                                        <p:tgtEl>
                                          <p:spTgt spid="47105"/>
                                        </p:tgtEl>
                                      </p:cBhvr>
                                    </p:animEffect>
                                    <p:anim calcmode="lin" valueType="num">
                                      <p:cBhvr>
                                        <p:cTn id="8" dur="1000" fill="hold"/>
                                        <p:tgtEl>
                                          <p:spTgt spid="47105"/>
                                        </p:tgtEl>
                                        <p:attrNameLst>
                                          <p:attrName>ppt_x</p:attrName>
                                        </p:attrNameLst>
                                      </p:cBhvr>
                                      <p:tavLst>
                                        <p:tav tm="0">
                                          <p:val>
                                            <p:strVal val="#ppt_x"/>
                                          </p:val>
                                        </p:tav>
                                        <p:tav tm="100000">
                                          <p:val>
                                            <p:strVal val="#ppt_x"/>
                                          </p:val>
                                        </p:tav>
                                      </p:tavLst>
                                    </p:anim>
                                    <p:anim calcmode="lin" valueType="num">
                                      <p:cBhvr>
                                        <p:cTn id="9" dur="1000" fill="hold"/>
                                        <p:tgtEl>
                                          <p:spTgt spid="47105"/>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8129" name="Picture 1" descr="4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5848" y="116632"/>
            <a:ext cx="4708400" cy="60888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183639" y="6309320"/>
            <a:ext cx="27767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Бойсунлик бобо.</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62353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129"/>
                                        </p:tgtEl>
                                        <p:attrNameLst>
                                          <p:attrName>style.visibility</p:attrName>
                                        </p:attrNameLst>
                                      </p:cBhvr>
                                      <p:to>
                                        <p:strVal val="visible"/>
                                      </p:to>
                                    </p:set>
                                    <p:animEffect transition="in" filter="fade">
                                      <p:cBhvr>
                                        <p:cTn id="7" dur="1000"/>
                                        <p:tgtEl>
                                          <p:spTgt spid="48129"/>
                                        </p:tgtEl>
                                      </p:cBhvr>
                                    </p:animEffect>
                                    <p:anim calcmode="lin" valueType="num">
                                      <p:cBhvr>
                                        <p:cTn id="8" dur="1000" fill="hold"/>
                                        <p:tgtEl>
                                          <p:spTgt spid="48129"/>
                                        </p:tgtEl>
                                        <p:attrNameLst>
                                          <p:attrName>ppt_x</p:attrName>
                                        </p:attrNameLst>
                                      </p:cBhvr>
                                      <p:tavLst>
                                        <p:tav tm="0">
                                          <p:val>
                                            <p:strVal val="#ppt_x"/>
                                          </p:val>
                                        </p:tav>
                                        <p:tav tm="100000">
                                          <p:val>
                                            <p:strVal val="#ppt_x"/>
                                          </p:val>
                                        </p:tav>
                                      </p:tavLst>
                                    </p:anim>
                                    <p:anim calcmode="lin" valueType="num">
                                      <p:cBhvr>
                                        <p:cTn id="9" dur="1000" fill="hold"/>
                                        <p:tgtEl>
                                          <p:spTgt spid="481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9153" name="Picture 1" descr="2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34725" y="116632"/>
            <a:ext cx="3474550" cy="5949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92370" y="6165304"/>
            <a:ext cx="45592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Анъанавий</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кийимдаги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бобо.</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2518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9153"/>
                                        </p:tgtEl>
                                        <p:attrNameLst>
                                          <p:attrName>style.visibility</p:attrName>
                                        </p:attrNameLst>
                                      </p:cBhvr>
                                      <p:to>
                                        <p:strVal val="visible"/>
                                      </p:to>
                                    </p:set>
                                    <p:animEffect transition="in" filter="wipe(left)">
                                      <p:cBhvr>
                                        <p:cTn id="7" dur="500"/>
                                        <p:tgtEl>
                                          <p:spTgt spid="4915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50177" name="Picture 1" descr="DSC0285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48181" y="443089"/>
            <a:ext cx="6647637" cy="49830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974721" y="5805264"/>
            <a:ext cx="11945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Мўкки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2627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92696"/>
            <a:ext cx="8229600" cy="5433467"/>
          </a:xfrm>
        </p:spPr>
        <p:txBody>
          <a:bodyPr>
            <a:normAutofit/>
          </a:bodyPr>
          <a:lstStyle/>
          <a:p>
            <a:pPr marL="0" indent="0">
              <a:buNone/>
              <a:tabLst>
                <a:tab pos="536575" algn="l"/>
              </a:tabLst>
            </a:pPr>
            <a:r>
              <a:rPr lang="uz-Cyrl-UZ" dirty="0" smtClean="0"/>
              <a:t>	Воҳанинг милоддан аввалги </a:t>
            </a:r>
            <a:r>
              <a:rPr lang="en-US" dirty="0" smtClean="0"/>
              <a:t>I </a:t>
            </a:r>
            <a:r>
              <a:rPr lang="uz-Cyrl-UZ" dirty="0" smtClean="0"/>
              <a:t>асрга оид ёдгорликларида олиб борилган. 	</a:t>
            </a:r>
          </a:p>
          <a:p>
            <a:pPr marL="0" indent="0">
              <a:buNone/>
              <a:tabLst>
                <a:tab pos="536575" algn="l"/>
              </a:tabLst>
            </a:pPr>
            <a:r>
              <a:rPr lang="uz-Cyrl-UZ" dirty="0"/>
              <a:t>	</a:t>
            </a:r>
            <a:r>
              <a:rPr lang="uz-Cyrl-UZ" dirty="0" smtClean="0"/>
              <a:t>Архиеологик изланишлар жараёнида пахта толасидан тўқилган мато қолдиқларининг топилиши бу ерда пахта етиштириш ва унга ишлов беришнинг анча қадимийлигидан далолат беради. </a:t>
            </a:r>
          </a:p>
          <a:p>
            <a:pPr marL="0" indent="0">
              <a:buNone/>
            </a:pPr>
            <a:r>
              <a:rPr lang="uz-Cyrl-UZ" dirty="0"/>
              <a:t>	</a:t>
            </a:r>
            <a:r>
              <a:rPr lang="uz-Cyrl-UZ" dirty="0" smtClean="0"/>
              <a:t>Сурхон воҳаси анъанавий дехқончилик хўжалигида пахтачилик, ғаллачилик, полиз ва </a:t>
            </a:r>
            <a:r>
              <a:rPr lang="uz-Cyrl-UZ" dirty="0"/>
              <a:t>сабзавотчилик, боғдорчилик ва узумчилик соҳалари муҳим ўрин тутади. </a:t>
            </a:r>
          </a:p>
          <a:p>
            <a:pPr marL="0" indent="0">
              <a:buNone/>
              <a:tabLst>
                <a:tab pos="536575" algn="l"/>
              </a:tabLst>
            </a:pPr>
            <a:r>
              <a:rPr lang="uz-Cyrl-UZ" dirty="0"/>
              <a:t>	Воҳа чорвачилигида қорамолчилик, қоракўл ва ҳисори қўйлар, йилқичилик ва паррандачилик тармоқлари анча ривожланган. </a:t>
            </a:r>
          </a:p>
          <a:p>
            <a:pPr marL="0" indent="0">
              <a:buNone/>
              <a:tabLst>
                <a:tab pos="536575" algn="l"/>
              </a:tabLst>
            </a:pPr>
            <a:r>
              <a:rPr lang="uz-Cyrl-UZ" dirty="0"/>
              <a:t>	Жаҳон мўйна ва тери аукционларида жуда қадрланадиган “Сурхон сури” қоракўл териси шу ерда етиштирилади.</a:t>
            </a:r>
            <a:endParaRPr lang="ru-RU" dirty="0"/>
          </a:p>
          <a:p>
            <a:pPr marL="0" indent="0">
              <a:buNone/>
              <a:tabLst>
                <a:tab pos="536575" algn="l"/>
              </a:tabLst>
            </a:pPr>
            <a:endParaRPr lang="ru-RU" dirty="0"/>
          </a:p>
        </p:txBody>
      </p:sp>
    </p:spTree>
    <p:extLst>
      <p:ext uri="{BB962C8B-B14F-4D97-AF65-F5344CB8AC3E}">
        <p14:creationId xmlns:p14="http://schemas.microsoft.com/office/powerpoint/2010/main" val="14030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52225" name="Picture 1" descr="DSC0532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3852" y="548680"/>
            <a:ext cx="7236296" cy="48241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49796" y="6093296"/>
            <a:ext cx="82444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Олча жамалак. ХХ аср (Жарқўрғон).</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9736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53249" name="Picture 1" descr="DSC0533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1844" y="548680"/>
            <a:ext cx="7380312" cy="49202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963882" y="6021288"/>
            <a:ext cx="52162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647950" algn="l"/>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Ироқи жамалак. ХХ аср (Бойсун).</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5957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54273" name="Picture 1" descr="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3910" y="457200"/>
            <a:ext cx="6156176" cy="55017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093820" y="6021288"/>
            <a:ext cx="49563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Билакузук</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Амударё</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хазинаси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86709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55297" name="Picture 1" descr="5 ойокли сирга 1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93910" y="332656"/>
            <a:ext cx="6156176" cy="54106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872510" y="5877272"/>
            <a:ext cx="53989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Беш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поял</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сирға. </a:t>
            </a:r>
            <a:r>
              <a:rPr kumimoji="0" lang="en-US"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XIX </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аср (Денов).</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7468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56321" name="Picture 1" descr="68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5671" y="332656"/>
            <a:ext cx="5572656" cy="54726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324702" y="6021288"/>
            <a:ext cx="24945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Шокила</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сирға</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205101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57345" name="Picture 1" descr="68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772" y="457200"/>
            <a:ext cx="8676456" cy="53479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866580" y="6093296"/>
            <a:ext cx="54108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Силсила</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тумор,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сирға</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хафабанд</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9124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58369" name="Picture 1" descr="7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824" y="446906"/>
            <a:ext cx="7740352" cy="51852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015" y="5877272"/>
            <a:ext cx="91450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Чапдан</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ўнгга</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 шода мунчоқ. 2. маржонли пошшойи мунчоқ. 3. Пошшойи тангали нуқра мунчоқ.</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4707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59393" name="Picture 1" descr="DSC0062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52675" y="228600"/>
            <a:ext cx="4438650" cy="5924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97524" y="6237312"/>
            <a:ext cx="83489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Тўр тизма мунчоқ. ХХ аср (Шеробод. Тўпор қишлоғи).</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1146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228600"/>
            <a:ext cx="8279832" cy="990600"/>
          </a:xfrm>
        </p:spPr>
        <p:txBody>
          <a:bodyPr>
            <a:normAutofit fontScale="90000"/>
          </a:bodyPr>
          <a:lstStyle/>
          <a:p>
            <a:r>
              <a:rPr lang="uz-Cyrl-UZ" dirty="0"/>
              <a:t>В</a:t>
            </a:r>
            <a:r>
              <a:rPr lang="uz-Cyrl-UZ" dirty="0" smtClean="0"/>
              <a:t>оҳа аҳолиси амалий санъат турлари</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604124144"/>
              </p:ext>
            </p:extLst>
          </p:nvPr>
        </p:nvGraphicFramePr>
        <p:xfrm>
          <a:off x="1835696" y="1628800"/>
          <a:ext cx="4752528"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520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graphicEl>
                                              <a:dgm id="{233D0F25-3488-453C-8E4A-5B6BC252A55C}"/>
                                            </p:graphicEl>
                                          </p:spTgt>
                                        </p:tgtEl>
                                        <p:attrNameLst>
                                          <p:attrName>style.visibility</p:attrName>
                                        </p:attrNameLst>
                                      </p:cBhvr>
                                      <p:to>
                                        <p:strVal val="visible"/>
                                      </p:to>
                                    </p:set>
                                    <p:animEffect transition="in" filter="fade">
                                      <p:cBhvr>
                                        <p:cTn id="7" dur="1000"/>
                                        <p:tgtEl>
                                          <p:spTgt spid="4">
                                            <p:graphicEl>
                                              <a:dgm id="{233D0F25-3488-453C-8E4A-5B6BC252A55C}"/>
                                            </p:graphicEl>
                                          </p:spTgt>
                                        </p:tgtEl>
                                      </p:cBhvr>
                                    </p:animEffect>
                                    <p:anim calcmode="lin" valueType="num">
                                      <p:cBhvr>
                                        <p:cTn id="8" dur="1000" fill="hold"/>
                                        <p:tgtEl>
                                          <p:spTgt spid="4">
                                            <p:graphicEl>
                                              <a:dgm id="{233D0F25-3488-453C-8E4A-5B6BC252A55C}"/>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233D0F25-3488-453C-8E4A-5B6BC252A55C}"/>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
                                            <p:graphicEl>
                                              <a:dgm id="{74C9054D-44AD-4A46-A0CA-65A196EE21B9}"/>
                                            </p:graphicEl>
                                          </p:spTgt>
                                        </p:tgtEl>
                                        <p:attrNameLst>
                                          <p:attrName>style.visibility</p:attrName>
                                        </p:attrNameLst>
                                      </p:cBhvr>
                                      <p:to>
                                        <p:strVal val="visible"/>
                                      </p:to>
                                    </p:set>
                                    <p:animEffect transition="in" filter="fade">
                                      <p:cBhvr>
                                        <p:cTn id="13" dur="1000"/>
                                        <p:tgtEl>
                                          <p:spTgt spid="4">
                                            <p:graphicEl>
                                              <a:dgm id="{74C9054D-44AD-4A46-A0CA-65A196EE21B9}"/>
                                            </p:graphicEl>
                                          </p:spTgt>
                                        </p:tgtEl>
                                      </p:cBhvr>
                                    </p:animEffect>
                                    <p:anim calcmode="lin" valueType="num">
                                      <p:cBhvr>
                                        <p:cTn id="14" dur="1000" fill="hold"/>
                                        <p:tgtEl>
                                          <p:spTgt spid="4">
                                            <p:graphicEl>
                                              <a:dgm id="{74C9054D-44AD-4A46-A0CA-65A196EE21B9}"/>
                                            </p:graphicEl>
                                          </p:spTgt>
                                        </p:tgtEl>
                                        <p:attrNameLst>
                                          <p:attrName>ppt_x</p:attrName>
                                        </p:attrNameLst>
                                      </p:cBhvr>
                                      <p:tavLst>
                                        <p:tav tm="0">
                                          <p:val>
                                            <p:strVal val="#ppt_x"/>
                                          </p:val>
                                        </p:tav>
                                        <p:tav tm="100000">
                                          <p:val>
                                            <p:strVal val="#ppt_x"/>
                                          </p:val>
                                        </p:tav>
                                      </p:tavLst>
                                    </p:anim>
                                    <p:anim calcmode="lin" valueType="num">
                                      <p:cBhvr>
                                        <p:cTn id="15" dur="1000" fill="hold"/>
                                        <p:tgtEl>
                                          <p:spTgt spid="4">
                                            <p:graphicEl>
                                              <a:dgm id="{74C9054D-44AD-4A46-A0CA-65A196EE21B9}"/>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
                                            <p:graphicEl>
                                              <a:dgm id="{423FE70E-D808-4FA8-B3A3-9B59EBA3D01D}"/>
                                            </p:graphicEl>
                                          </p:spTgt>
                                        </p:tgtEl>
                                        <p:attrNameLst>
                                          <p:attrName>style.visibility</p:attrName>
                                        </p:attrNameLst>
                                      </p:cBhvr>
                                      <p:to>
                                        <p:strVal val="visible"/>
                                      </p:to>
                                    </p:set>
                                    <p:animEffect transition="in" filter="fade">
                                      <p:cBhvr>
                                        <p:cTn id="19" dur="1000"/>
                                        <p:tgtEl>
                                          <p:spTgt spid="4">
                                            <p:graphicEl>
                                              <a:dgm id="{423FE70E-D808-4FA8-B3A3-9B59EBA3D01D}"/>
                                            </p:graphicEl>
                                          </p:spTgt>
                                        </p:tgtEl>
                                      </p:cBhvr>
                                    </p:animEffect>
                                    <p:anim calcmode="lin" valueType="num">
                                      <p:cBhvr>
                                        <p:cTn id="20" dur="1000" fill="hold"/>
                                        <p:tgtEl>
                                          <p:spTgt spid="4">
                                            <p:graphicEl>
                                              <a:dgm id="{423FE70E-D808-4FA8-B3A3-9B59EBA3D01D}"/>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423FE70E-D808-4FA8-B3A3-9B59EBA3D01D}"/>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4">
                                            <p:graphicEl>
                                              <a:dgm id="{E3B4F947-BB61-4ECD-82F3-C07F79B3804D}"/>
                                            </p:graphicEl>
                                          </p:spTgt>
                                        </p:tgtEl>
                                        <p:attrNameLst>
                                          <p:attrName>style.visibility</p:attrName>
                                        </p:attrNameLst>
                                      </p:cBhvr>
                                      <p:to>
                                        <p:strVal val="visible"/>
                                      </p:to>
                                    </p:set>
                                    <p:animEffect transition="in" filter="fade">
                                      <p:cBhvr>
                                        <p:cTn id="25" dur="1000"/>
                                        <p:tgtEl>
                                          <p:spTgt spid="4">
                                            <p:graphicEl>
                                              <a:dgm id="{E3B4F947-BB61-4ECD-82F3-C07F79B3804D}"/>
                                            </p:graphicEl>
                                          </p:spTgt>
                                        </p:tgtEl>
                                      </p:cBhvr>
                                    </p:animEffect>
                                    <p:anim calcmode="lin" valueType="num">
                                      <p:cBhvr>
                                        <p:cTn id="26" dur="1000" fill="hold"/>
                                        <p:tgtEl>
                                          <p:spTgt spid="4">
                                            <p:graphicEl>
                                              <a:dgm id="{E3B4F947-BB61-4ECD-82F3-C07F79B3804D}"/>
                                            </p:graphicEl>
                                          </p:spTgt>
                                        </p:tgtEl>
                                        <p:attrNameLst>
                                          <p:attrName>ppt_x</p:attrName>
                                        </p:attrNameLst>
                                      </p:cBhvr>
                                      <p:tavLst>
                                        <p:tav tm="0">
                                          <p:val>
                                            <p:strVal val="#ppt_x"/>
                                          </p:val>
                                        </p:tav>
                                        <p:tav tm="100000">
                                          <p:val>
                                            <p:strVal val="#ppt_x"/>
                                          </p:val>
                                        </p:tav>
                                      </p:tavLst>
                                    </p:anim>
                                    <p:anim calcmode="lin" valueType="num">
                                      <p:cBhvr>
                                        <p:cTn id="27" dur="1000" fill="hold"/>
                                        <p:tgtEl>
                                          <p:spTgt spid="4">
                                            <p:graphicEl>
                                              <a:dgm id="{E3B4F947-BB61-4ECD-82F3-C07F79B3804D}"/>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4">
                                            <p:graphicEl>
                                              <a:dgm id="{1094AD91-235C-4F09-9F7A-E8F90BCD2BCD}"/>
                                            </p:graphicEl>
                                          </p:spTgt>
                                        </p:tgtEl>
                                        <p:attrNameLst>
                                          <p:attrName>style.visibility</p:attrName>
                                        </p:attrNameLst>
                                      </p:cBhvr>
                                      <p:to>
                                        <p:strVal val="visible"/>
                                      </p:to>
                                    </p:set>
                                    <p:animEffect transition="in" filter="fade">
                                      <p:cBhvr>
                                        <p:cTn id="31" dur="1000"/>
                                        <p:tgtEl>
                                          <p:spTgt spid="4">
                                            <p:graphicEl>
                                              <a:dgm id="{1094AD91-235C-4F09-9F7A-E8F90BCD2BCD}"/>
                                            </p:graphicEl>
                                          </p:spTgt>
                                        </p:tgtEl>
                                      </p:cBhvr>
                                    </p:animEffect>
                                    <p:anim calcmode="lin" valueType="num">
                                      <p:cBhvr>
                                        <p:cTn id="32" dur="1000" fill="hold"/>
                                        <p:tgtEl>
                                          <p:spTgt spid="4">
                                            <p:graphicEl>
                                              <a:dgm id="{1094AD91-235C-4F09-9F7A-E8F90BCD2BCD}"/>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1094AD91-235C-4F09-9F7A-E8F90BCD2BCD}"/>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4">
                                            <p:graphicEl>
                                              <a:dgm id="{80B92DFD-398B-42C7-A1F0-7E28085F368B}"/>
                                            </p:graphicEl>
                                          </p:spTgt>
                                        </p:tgtEl>
                                        <p:attrNameLst>
                                          <p:attrName>style.visibility</p:attrName>
                                        </p:attrNameLst>
                                      </p:cBhvr>
                                      <p:to>
                                        <p:strVal val="visible"/>
                                      </p:to>
                                    </p:set>
                                    <p:animEffect transition="in" filter="fade">
                                      <p:cBhvr>
                                        <p:cTn id="37" dur="1000"/>
                                        <p:tgtEl>
                                          <p:spTgt spid="4">
                                            <p:graphicEl>
                                              <a:dgm id="{80B92DFD-398B-42C7-A1F0-7E28085F368B}"/>
                                            </p:graphicEl>
                                          </p:spTgt>
                                        </p:tgtEl>
                                      </p:cBhvr>
                                    </p:animEffect>
                                    <p:anim calcmode="lin" valueType="num">
                                      <p:cBhvr>
                                        <p:cTn id="38" dur="1000" fill="hold"/>
                                        <p:tgtEl>
                                          <p:spTgt spid="4">
                                            <p:graphicEl>
                                              <a:dgm id="{80B92DFD-398B-42C7-A1F0-7E28085F368B}"/>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80B92DFD-398B-42C7-A1F0-7E28085F368B}"/>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grpId="0" nodeType="afterEffect">
                                  <p:stCondLst>
                                    <p:cond delay="0"/>
                                  </p:stCondLst>
                                  <p:childTnLst>
                                    <p:set>
                                      <p:cBhvr>
                                        <p:cTn id="42" dur="1" fill="hold">
                                          <p:stCondLst>
                                            <p:cond delay="0"/>
                                          </p:stCondLst>
                                        </p:cTn>
                                        <p:tgtEl>
                                          <p:spTgt spid="4">
                                            <p:graphicEl>
                                              <a:dgm id="{30470526-7BED-4864-B139-45143569C5AF}"/>
                                            </p:graphicEl>
                                          </p:spTgt>
                                        </p:tgtEl>
                                        <p:attrNameLst>
                                          <p:attrName>style.visibility</p:attrName>
                                        </p:attrNameLst>
                                      </p:cBhvr>
                                      <p:to>
                                        <p:strVal val="visible"/>
                                      </p:to>
                                    </p:set>
                                    <p:animEffect transition="in" filter="fade">
                                      <p:cBhvr>
                                        <p:cTn id="43" dur="1000"/>
                                        <p:tgtEl>
                                          <p:spTgt spid="4">
                                            <p:graphicEl>
                                              <a:dgm id="{30470526-7BED-4864-B139-45143569C5AF}"/>
                                            </p:graphicEl>
                                          </p:spTgt>
                                        </p:tgtEl>
                                      </p:cBhvr>
                                    </p:animEffect>
                                    <p:anim calcmode="lin" valueType="num">
                                      <p:cBhvr>
                                        <p:cTn id="44" dur="1000" fill="hold"/>
                                        <p:tgtEl>
                                          <p:spTgt spid="4">
                                            <p:graphicEl>
                                              <a:dgm id="{30470526-7BED-4864-B139-45143569C5AF}"/>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30470526-7BED-4864-B139-45143569C5AF}"/>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grpId="0" nodeType="afterEffect">
                                  <p:stCondLst>
                                    <p:cond delay="0"/>
                                  </p:stCondLst>
                                  <p:childTnLst>
                                    <p:set>
                                      <p:cBhvr>
                                        <p:cTn id="48" dur="1" fill="hold">
                                          <p:stCondLst>
                                            <p:cond delay="0"/>
                                          </p:stCondLst>
                                        </p:cTn>
                                        <p:tgtEl>
                                          <p:spTgt spid="4">
                                            <p:graphicEl>
                                              <a:dgm id="{46F10384-4EB1-4C9B-B1C5-E59BBFECA460}"/>
                                            </p:graphicEl>
                                          </p:spTgt>
                                        </p:tgtEl>
                                        <p:attrNameLst>
                                          <p:attrName>style.visibility</p:attrName>
                                        </p:attrNameLst>
                                      </p:cBhvr>
                                      <p:to>
                                        <p:strVal val="visible"/>
                                      </p:to>
                                    </p:set>
                                    <p:animEffect transition="in" filter="fade">
                                      <p:cBhvr>
                                        <p:cTn id="49" dur="1000"/>
                                        <p:tgtEl>
                                          <p:spTgt spid="4">
                                            <p:graphicEl>
                                              <a:dgm id="{46F10384-4EB1-4C9B-B1C5-E59BBFECA460}"/>
                                            </p:graphicEl>
                                          </p:spTgt>
                                        </p:tgtEl>
                                      </p:cBhvr>
                                    </p:animEffect>
                                    <p:anim calcmode="lin" valueType="num">
                                      <p:cBhvr>
                                        <p:cTn id="50" dur="1000" fill="hold"/>
                                        <p:tgtEl>
                                          <p:spTgt spid="4">
                                            <p:graphicEl>
                                              <a:dgm id="{46F10384-4EB1-4C9B-B1C5-E59BBFECA460}"/>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46F10384-4EB1-4C9B-B1C5-E59BBFECA460}"/>
                                            </p:graphic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grpId="0" nodeType="afterEffect">
                                  <p:stCondLst>
                                    <p:cond delay="0"/>
                                  </p:stCondLst>
                                  <p:childTnLst>
                                    <p:set>
                                      <p:cBhvr>
                                        <p:cTn id="54" dur="1" fill="hold">
                                          <p:stCondLst>
                                            <p:cond delay="0"/>
                                          </p:stCondLst>
                                        </p:cTn>
                                        <p:tgtEl>
                                          <p:spTgt spid="4">
                                            <p:graphicEl>
                                              <a:dgm id="{3ABA472E-9FAA-4175-8C2B-C791277699DB}"/>
                                            </p:graphicEl>
                                          </p:spTgt>
                                        </p:tgtEl>
                                        <p:attrNameLst>
                                          <p:attrName>style.visibility</p:attrName>
                                        </p:attrNameLst>
                                      </p:cBhvr>
                                      <p:to>
                                        <p:strVal val="visible"/>
                                      </p:to>
                                    </p:set>
                                    <p:animEffect transition="in" filter="fade">
                                      <p:cBhvr>
                                        <p:cTn id="55" dur="1000"/>
                                        <p:tgtEl>
                                          <p:spTgt spid="4">
                                            <p:graphicEl>
                                              <a:dgm id="{3ABA472E-9FAA-4175-8C2B-C791277699DB}"/>
                                            </p:graphicEl>
                                          </p:spTgt>
                                        </p:tgtEl>
                                      </p:cBhvr>
                                    </p:animEffect>
                                    <p:anim calcmode="lin" valueType="num">
                                      <p:cBhvr>
                                        <p:cTn id="56" dur="1000" fill="hold"/>
                                        <p:tgtEl>
                                          <p:spTgt spid="4">
                                            <p:graphicEl>
                                              <a:dgm id="{3ABA472E-9FAA-4175-8C2B-C791277699DB}"/>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3ABA472E-9FAA-4175-8C2B-C791277699DB}"/>
                                            </p:graphic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7" presetClass="entr" presetSubtype="0" fill="hold" grpId="0" nodeType="afterEffect">
                                  <p:stCondLst>
                                    <p:cond delay="0"/>
                                  </p:stCondLst>
                                  <p:childTnLst>
                                    <p:set>
                                      <p:cBhvr>
                                        <p:cTn id="60" dur="1" fill="hold">
                                          <p:stCondLst>
                                            <p:cond delay="0"/>
                                          </p:stCondLst>
                                        </p:cTn>
                                        <p:tgtEl>
                                          <p:spTgt spid="4">
                                            <p:graphicEl>
                                              <a:dgm id="{38BD7B15-570B-455D-8F9D-60576B95F00A}"/>
                                            </p:graphicEl>
                                          </p:spTgt>
                                        </p:tgtEl>
                                        <p:attrNameLst>
                                          <p:attrName>style.visibility</p:attrName>
                                        </p:attrNameLst>
                                      </p:cBhvr>
                                      <p:to>
                                        <p:strVal val="visible"/>
                                      </p:to>
                                    </p:set>
                                    <p:animEffect transition="in" filter="fade">
                                      <p:cBhvr>
                                        <p:cTn id="61" dur="1000"/>
                                        <p:tgtEl>
                                          <p:spTgt spid="4">
                                            <p:graphicEl>
                                              <a:dgm id="{38BD7B15-570B-455D-8F9D-60576B95F00A}"/>
                                            </p:graphicEl>
                                          </p:spTgt>
                                        </p:tgtEl>
                                      </p:cBhvr>
                                    </p:animEffect>
                                    <p:anim calcmode="lin" valueType="num">
                                      <p:cBhvr>
                                        <p:cTn id="62" dur="1000" fill="hold"/>
                                        <p:tgtEl>
                                          <p:spTgt spid="4">
                                            <p:graphicEl>
                                              <a:dgm id="{38BD7B15-570B-455D-8F9D-60576B95F00A}"/>
                                            </p:graphicEl>
                                          </p:spTgt>
                                        </p:tgtEl>
                                        <p:attrNameLst>
                                          <p:attrName>ppt_x</p:attrName>
                                        </p:attrNameLst>
                                      </p:cBhvr>
                                      <p:tavLst>
                                        <p:tav tm="0">
                                          <p:val>
                                            <p:strVal val="#ppt_x"/>
                                          </p:val>
                                        </p:tav>
                                        <p:tav tm="100000">
                                          <p:val>
                                            <p:strVal val="#ppt_x"/>
                                          </p:val>
                                        </p:tav>
                                      </p:tavLst>
                                    </p:anim>
                                    <p:anim calcmode="lin" valueType="num">
                                      <p:cBhvr>
                                        <p:cTn id="63" dur="1000" fill="hold"/>
                                        <p:tgtEl>
                                          <p:spTgt spid="4">
                                            <p:graphicEl>
                                              <a:dgm id="{38BD7B15-570B-455D-8F9D-60576B95F00A}"/>
                                            </p:graphicEl>
                                          </p:spTgt>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7" presetClass="entr" presetSubtype="0" fill="hold" grpId="0" nodeType="afterEffect">
                                  <p:stCondLst>
                                    <p:cond delay="0"/>
                                  </p:stCondLst>
                                  <p:childTnLst>
                                    <p:set>
                                      <p:cBhvr>
                                        <p:cTn id="66" dur="1" fill="hold">
                                          <p:stCondLst>
                                            <p:cond delay="0"/>
                                          </p:stCondLst>
                                        </p:cTn>
                                        <p:tgtEl>
                                          <p:spTgt spid="4">
                                            <p:graphicEl>
                                              <a:dgm id="{84492467-3252-4B86-90BA-0439568C972A}"/>
                                            </p:graphicEl>
                                          </p:spTgt>
                                        </p:tgtEl>
                                        <p:attrNameLst>
                                          <p:attrName>style.visibility</p:attrName>
                                        </p:attrNameLst>
                                      </p:cBhvr>
                                      <p:to>
                                        <p:strVal val="visible"/>
                                      </p:to>
                                    </p:set>
                                    <p:animEffect transition="in" filter="fade">
                                      <p:cBhvr>
                                        <p:cTn id="67" dur="1000"/>
                                        <p:tgtEl>
                                          <p:spTgt spid="4">
                                            <p:graphicEl>
                                              <a:dgm id="{84492467-3252-4B86-90BA-0439568C972A}"/>
                                            </p:graphicEl>
                                          </p:spTgt>
                                        </p:tgtEl>
                                      </p:cBhvr>
                                    </p:animEffect>
                                    <p:anim calcmode="lin" valueType="num">
                                      <p:cBhvr>
                                        <p:cTn id="68" dur="1000" fill="hold"/>
                                        <p:tgtEl>
                                          <p:spTgt spid="4">
                                            <p:graphicEl>
                                              <a:dgm id="{84492467-3252-4B86-90BA-0439568C972A}"/>
                                            </p:graphicEl>
                                          </p:spTgt>
                                        </p:tgtEl>
                                        <p:attrNameLst>
                                          <p:attrName>ppt_x</p:attrName>
                                        </p:attrNameLst>
                                      </p:cBhvr>
                                      <p:tavLst>
                                        <p:tav tm="0">
                                          <p:val>
                                            <p:strVal val="#ppt_x"/>
                                          </p:val>
                                        </p:tav>
                                        <p:tav tm="100000">
                                          <p:val>
                                            <p:strVal val="#ppt_x"/>
                                          </p:val>
                                        </p:tav>
                                      </p:tavLst>
                                    </p:anim>
                                    <p:anim calcmode="lin" valueType="num">
                                      <p:cBhvr>
                                        <p:cTn id="69" dur="1000" fill="hold"/>
                                        <p:tgtEl>
                                          <p:spTgt spid="4">
                                            <p:graphicEl>
                                              <a:dgm id="{84492467-3252-4B86-90BA-0439568C972A}"/>
                                            </p:graphicEl>
                                          </p:spTgt>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7" presetClass="entr" presetSubtype="0" fill="hold" grpId="0" nodeType="afterEffect">
                                  <p:stCondLst>
                                    <p:cond delay="0"/>
                                  </p:stCondLst>
                                  <p:childTnLst>
                                    <p:set>
                                      <p:cBhvr>
                                        <p:cTn id="72" dur="1" fill="hold">
                                          <p:stCondLst>
                                            <p:cond delay="0"/>
                                          </p:stCondLst>
                                        </p:cTn>
                                        <p:tgtEl>
                                          <p:spTgt spid="4">
                                            <p:graphicEl>
                                              <a:dgm id="{927DB261-99B4-4BB1-87D9-613B25FB16D1}"/>
                                            </p:graphicEl>
                                          </p:spTgt>
                                        </p:tgtEl>
                                        <p:attrNameLst>
                                          <p:attrName>style.visibility</p:attrName>
                                        </p:attrNameLst>
                                      </p:cBhvr>
                                      <p:to>
                                        <p:strVal val="visible"/>
                                      </p:to>
                                    </p:set>
                                    <p:animEffect transition="in" filter="fade">
                                      <p:cBhvr>
                                        <p:cTn id="73" dur="1000"/>
                                        <p:tgtEl>
                                          <p:spTgt spid="4">
                                            <p:graphicEl>
                                              <a:dgm id="{927DB261-99B4-4BB1-87D9-613B25FB16D1}"/>
                                            </p:graphicEl>
                                          </p:spTgt>
                                        </p:tgtEl>
                                      </p:cBhvr>
                                    </p:animEffect>
                                    <p:anim calcmode="lin" valueType="num">
                                      <p:cBhvr>
                                        <p:cTn id="74" dur="1000" fill="hold"/>
                                        <p:tgtEl>
                                          <p:spTgt spid="4">
                                            <p:graphicEl>
                                              <a:dgm id="{927DB261-99B4-4BB1-87D9-613B25FB16D1}"/>
                                            </p:graphicEl>
                                          </p:spTgt>
                                        </p:tgtEl>
                                        <p:attrNameLst>
                                          <p:attrName>ppt_x</p:attrName>
                                        </p:attrNameLst>
                                      </p:cBhvr>
                                      <p:tavLst>
                                        <p:tav tm="0">
                                          <p:val>
                                            <p:strVal val="#ppt_x"/>
                                          </p:val>
                                        </p:tav>
                                        <p:tav tm="100000">
                                          <p:val>
                                            <p:strVal val="#ppt_x"/>
                                          </p:val>
                                        </p:tav>
                                      </p:tavLst>
                                    </p:anim>
                                    <p:anim calcmode="lin" valueType="num">
                                      <p:cBhvr>
                                        <p:cTn id="75" dur="1000" fill="hold"/>
                                        <p:tgtEl>
                                          <p:spTgt spid="4">
                                            <p:graphicEl>
                                              <a:dgm id="{927DB261-99B4-4BB1-87D9-613B25FB16D1}"/>
                                            </p:graphicEl>
                                          </p:spTgt>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47" presetClass="entr" presetSubtype="0" fill="hold" grpId="0" nodeType="afterEffect">
                                  <p:stCondLst>
                                    <p:cond delay="0"/>
                                  </p:stCondLst>
                                  <p:childTnLst>
                                    <p:set>
                                      <p:cBhvr>
                                        <p:cTn id="78" dur="1" fill="hold">
                                          <p:stCondLst>
                                            <p:cond delay="0"/>
                                          </p:stCondLst>
                                        </p:cTn>
                                        <p:tgtEl>
                                          <p:spTgt spid="4">
                                            <p:graphicEl>
                                              <a:dgm id="{9EEB44CF-5950-4B6E-89AF-B4EDC5036B24}"/>
                                            </p:graphicEl>
                                          </p:spTgt>
                                        </p:tgtEl>
                                        <p:attrNameLst>
                                          <p:attrName>style.visibility</p:attrName>
                                        </p:attrNameLst>
                                      </p:cBhvr>
                                      <p:to>
                                        <p:strVal val="visible"/>
                                      </p:to>
                                    </p:set>
                                    <p:animEffect transition="in" filter="fade">
                                      <p:cBhvr>
                                        <p:cTn id="79" dur="1000"/>
                                        <p:tgtEl>
                                          <p:spTgt spid="4">
                                            <p:graphicEl>
                                              <a:dgm id="{9EEB44CF-5950-4B6E-89AF-B4EDC5036B24}"/>
                                            </p:graphicEl>
                                          </p:spTgt>
                                        </p:tgtEl>
                                      </p:cBhvr>
                                    </p:animEffect>
                                    <p:anim calcmode="lin" valueType="num">
                                      <p:cBhvr>
                                        <p:cTn id="80" dur="1000" fill="hold"/>
                                        <p:tgtEl>
                                          <p:spTgt spid="4">
                                            <p:graphicEl>
                                              <a:dgm id="{9EEB44CF-5950-4B6E-89AF-B4EDC5036B24}"/>
                                            </p:graphicEl>
                                          </p:spTgt>
                                        </p:tgtEl>
                                        <p:attrNameLst>
                                          <p:attrName>ppt_x</p:attrName>
                                        </p:attrNameLst>
                                      </p:cBhvr>
                                      <p:tavLst>
                                        <p:tav tm="0">
                                          <p:val>
                                            <p:strVal val="#ppt_x"/>
                                          </p:val>
                                        </p:tav>
                                        <p:tav tm="100000">
                                          <p:val>
                                            <p:strVal val="#ppt_x"/>
                                          </p:val>
                                        </p:tav>
                                      </p:tavLst>
                                    </p:anim>
                                    <p:anim calcmode="lin" valueType="num">
                                      <p:cBhvr>
                                        <p:cTn id="81" dur="1000" fill="hold"/>
                                        <p:tgtEl>
                                          <p:spTgt spid="4">
                                            <p:graphicEl>
                                              <a:dgm id="{9EEB44CF-5950-4B6E-89AF-B4EDC5036B24}"/>
                                            </p:graphicEl>
                                          </p:spTgt>
                                        </p:tgtEl>
                                        <p:attrNameLst>
                                          <p:attrName>ppt_y</p:attrName>
                                        </p:attrNameLst>
                                      </p:cBhvr>
                                      <p:tavLst>
                                        <p:tav tm="0">
                                          <p:val>
                                            <p:strVal val="#ppt_y-.1"/>
                                          </p:val>
                                        </p:tav>
                                        <p:tav tm="100000">
                                          <p:val>
                                            <p:strVal val="#ppt_y"/>
                                          </p:val>
                                        </p:tav>
                                      </p:tavLst>
                                    </p:anim>
                                  </p:childTnLst>
                                </p:cTn>
                              </p:par>
                            </p:childTnLst>
                          </p:cTn>
                        </p:par>
                        <p:par>
                          <p:cTn id="82" fill="hold">
                            <p:stCondLst>
                              <p:cond delay="13000"/>
                            </p:stCondLst>
                            <p:childTnLst>
                              <p:par>
                                <p:cTn id="83" presetID="47" presetClass="entr" presetSubtype="0" fill="hold" grpId="0" nodeType="afterEffect">
                                  <p:stCondLst>
                                    <p:cond delay="0"/>
                                  </p:stCondLst>
                                  <p:childTnLst>
                                    <p:set>
                                      <p:cBhvr>
                                        <p:cTn id="84" dur="1" fill="hold">
                                          <p:stCondLst>
                                            <p:cond delay="0"/>
                                          </p:stCondLst>
                                        </p:cTn>
                                        <p:tgtEl>
                                          <p:spTgt spid="4">
                                            <p:graphicEl>
                                              <a:dgm id="{05A7B30B-519F-4F8F-BFC1-A7496896D4F6}"/>
                                            </p:graphicEl>
                                          </p:spTgt>
                                        </p:tgtEl>
                                        <p:attrNameLst>
                                          <p:attrName>style.visibility</p:attrName>
                                        </p:attrNameLst>
                                      </p:cBhvr>
                                      <p:to>
                                        <p:strVal val="visible"/>
                                      </p:to>
                                    </p:set>
                                    <p:animEffect transition="in" filter="fade">
                                      <p:cBhvr>
                                        <p:cTn id="85" dur="1000"/>
                                        <p:tgtEl>
                                          <p:spTgt spid="4">
                                            <p:graphicEl>
                                              <a:dgm id="{05A7B30B-519F-4F8F-BFC1-A7496896D4F6}"/>
                                            </p:graphicEl>
                                          </p:spTgt>
                                        </p:tgtEl>
                                      </p:cBhvr>
                                    </p:animEffect>
                                    <p:anim calcmode="lin" valueType="num">
                                      <p:cBhvr>
                                        <p:cTn id="86" dur="1000" fill="hold"/>
                                        <p:tgtEl>
                                          <p:spTgt spid="4">
                                            <p:graphicEl>
                                              <a:dgm id="{05A7B30B-519F-4F8F-BFC1-A7496896D4F6}"/>
                                            </p:graphicEl>
                                          </p:spTgt>
                                        </p:tgtEl>
                                        <p:attrNameLst>
                                          <p:attrName>ppt_x</p:attrName>
                                        </p:attrNameLst>
                                      </p:cBhvr>
                                      <p:tavLst>
                                        <p:tav tm="0">
                                          <p:val>
                                            <p:strVal val="#ppt_x"/>
                                          </p:val>
                                        </p:tav>
                                        <p:tav tm="100000">
                                          <p:val>
                                            <p:strVal val="#ppt_x"/>
                                          </p:val>
                                        </p:tav>
                                      </p:tavLst>
                                    </p:anim>
                                    <p:anim calcmode="lin" valueType="num">
                                      <p:cBhvr>
                                        <p:cTn id="87" dur="1000" fill="hold"/>
                                        <p:tgtEl>
                                          <p:spTgt spid="4">
                                            <p:graphicEl>
                                              <a:dgm id="{05A7B30B-519F-4F8F-BFC1-A7496896D4F6}"/>
                                            </p:graphicEl>
                                          </p:spTgt>
                                        </p:tgtEl>
                                        <p:attrNameLst>
                                          <p:attrName>ppt_y</p:attrName>
                                        </p:attrNameLst>
                                      </p:cBhvr>
                                      <p:tavLst>
                                        <p:tav tm="0">
                                          <p:val>
                                            <p:strVal val="#ppt_y-.1"/>
                                          </p:val>
                                        </p:tav>
                                        <p:tav tm="100000">
                                          <p:val>
                                            <p:strVal val="#ppt_y"/>
                                          </p:val>
                                        </p:tav>
                                      </p:tavLst>
                                    </p:anim>
                                  </p:childTnLst>
                                </p:cTn>
                              </p:par>
                            </p:childTnLst>
                          </p:cTn>
                        </p:par>
                        <p:par>
                          <p:cTn id="88" fill="hold">
                            <p:stCondLst>
                              <p:cond delay="14000"/>
                            </p:stCondLst>
                            <p:childTnLst>
                              <p:par>
                                <p:cTn id="89" presetID="14" presetClass="entr" presetSubtype="10" fill="hold" grpId="0" nodeType="after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randombar(horizontal)">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Dgm bld="on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0417" name="Picture 1" descr="43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695" y="236601"/>
            <a:ext cx="7722606" cy="55674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976530" y="6093296"/>
            <a:ext cx="31909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Ёғочга</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нақш</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солиш</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6149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0417"/>
                                        </p:tgtEl>
                                        <p:attrNameLst>
                                          <p:attrName>style.visibility</p:attrName>
                                        </p:attrNameLst>
                                      </p:cBhvr>
                                      <p:to>
                                        <p:strVal val="visible"/>
                                      </p:to>
                                    </p:set>
                                    <p:animEffect transition="in" filter="fade">
                                      <p:cBhvr>
                                        <p:cTn id="7" dur="1000"/>
                                        <p:tgtEl>
                                          <p:spTgt spid="60417"/>
                                        </p:tgtEl>
                                      </p:cBhvr>
                                    </p:animEffect>
                                    <p:anim calcmode="lin" valueType="num">
                                      <p:cBhvr>
                                        <p:cTn id="8" dur="1000" fill="hold"/>
                                        <p:tgtEl>
                                          <p:spTgt spid="60417"/>
                                        </p:tgtEl>
                                        <p:attrNameLst>
                                          <p:attrName>ppt_x</p:attrName>
                                        </p:attrNameLst>
                                      </p:cBhvr>
                                      <p:tavLst>
                                        <p:tav tm="0">
                                          <p:val>
                                            <p:strVal val="#ppt_x"/>
                                          </p:val>
                                        </p:tav>
                                        <p:tav tm="100000">
                                          <p:val>
                                            <p:strVal val="#ppt_x"/>
                                          </p:val>
                                        </p:tav>
                                      </p:tavLst>
                                    </p:anim>
                                    <p:anim calcmode="lin" valueType="num">
                                      <p:cBhvr>
                                        <p:cTn id="9" dur="1000" fill="hold"/>
                                        <p:tgtEl>
                                          <p:spTgt spid="604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981369253"/>
              </p:ext>
            </p:extLst>
          </p:nvPr>
        </p:nvGraphicFramePr>
        <p:xfrm>
          <a:off x="323528" y="1628800"/>
          <a:ext cx="8568952"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539552" y="332656"/>
            <a:ext cx="7899216" cy="1354088"/>
          </a:xfrm>
        </p:spPr>
        <p:txBody>
          <a:bodyPr/>
          <a:lstStyle/>
          <a:p>
            <a:r>
              <a:rPr lang="uz-Cyrl-UZ" dirty="0" smtClean="0"/>
              <a:t>Воҳанинг тарихий деҳқончилик  марказлари</a:t>
            </a:r>
            <a:endParaRPr lang="ru-RU" dirty="0"/>
          </a:p>
        </p:txBody>
      </p:sp>
    </p:spTree>
    <p:extLst>
      <p:ext uri="{BB962C8B-B14F-4D97-AF65-F5344CB8AC3E}">
        <p14:creationId xmlns:p14="http://schemas.microsoft.com/office/powerpoint/2010/main" val="154503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1441" name="Picture 1" descr="43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3667" y="200010"/>
            <a:ext cx="5976664" cy="57763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314154" y="6093296"/>
            <a:ext cx="25156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Ёғоч</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ўймакори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5930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1441"/>
                                        </p:tgtEl>
                                        <p:attrNameLst>
                                          <p:attrName>style.visibility</p:attrName>
                                        </p:attrNameLst>
                                      </p:cBhvr>
                                      <p:to>
                                        <p:strVal val="visible"/>
                                      </p:to>
                                    </p:set>
                                    <p:animEffect transition="in" filter="circle(in)">
                                      <p:cBhvr>
                                        <p:cTn id="7" dur="2000"/>
                                        <p:tgtEl>
                                          <p:spTgt spid="61441"/>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2465" name="Picture 1" descr="Ал-Термизи-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2098" y="228600"/>
            <a:ext cx="4119804" cy="56878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72294" y="5934817"/>
            <a:ext cx="83994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Ал-Ҳаким Ат Термизий қабр тоши тоштарошлик ҳунарининг ноёб намунаси саналади.</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3123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2465"/>
                                        </p:tgtEl>
                                        <p:attrNameLst>
                                          <p:attrName>style.visibility</p:attrName>
                                        </p:attrNameLst>
                                      </p:cBhvr>
                                      <p:to>
                                        <p:strVal val="visible"/>
                                      </p:to>
                                    </p:set>
                                    <p:animEffect transition="in" filter="dissolve">
                                      <p:cBhvr>
                                        <p:cTn id="7" dur="500"/>
                                        <p:tgtEl>
                                          <p:spTgt spid="6246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3489" name="Picture 1" descr="44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3812" y="457199"/>
            <a:ext cx="7956376" cy="53255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719794" y="6093296"/>
            <a:ext cx="37044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Кашта</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тикиш</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жараёни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327735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63489"/>
                                        </p:tgtEl>
                                        <p:attrNameLst>
                                          <p:attrName>style.visibility</p:attrName>
                                        </p:attrNameLst>
                                      </p:cBhvr>
                                      <p:to>
                                        <p:strVal val="visible"/>
                                      </p:to>
                                    </p:set>
                                    <p:animEffect transition="in" filter="strips(downRight)">
                                      <p:cBhvr>
                                        <p:cTn id="7" dur="500"/>
                                        <p:tgtEl>
                                          <p:spTgt spid="63489"/>
                                        </p:tgtEl>
                                      </p:cBhvr>
                                    </p:animEffect>
                                  </p:childTnLst>
                                </p:cTn>
                              </p:par>
                            </p:childTnLst>
                          </p:cTn>
                        </p:par>
                        <p:par>
                          <p:cTn id="8" fill="hold">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4516" name="Picture 4" descr="5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1760" y="116632"/>
            <a:ext cx="3996702" cy="6131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6"/>
          <p:cNvSpPr>
            <a:spLocks noChangeArrowheads="1"/>
          </p:cNvSpPr>
          <p:nvPr/>
        </p:nvSpPr>
        <p:spPr bwMode="auto">
          <a:xfrm>
            <a:off x="2671205" y="6256854"/>
            <a:ext cx="34778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Кашта</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тикаётган</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аёл</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312283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fade">
                                      <p:cBhvr>
                                        <p:cTn id="7" dur="500"/>
                                        <p:tgtEl>
                                          <p:spTgt spid="6451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5537" name="Picture 1" descr="30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9590" y="332656"/>
            <a:ext cx="7344816" cy="55116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670566" y="6093296"/>
            <a:ext cx="18028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Ой сўзана.</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6076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5537"/>
                                        </p:tgtEl>
                                        <p:attrNameLst>
                                          <p:attrName>style.visibility</p:attrName>
                                        </p:attrNameLst>
                                      </p:cBhvr>
                                      <p:to>
                                        <p:strVal val="visible"/>
                                      </p:to>
                                    </p:set>
                                    <p:animEffect transition="in" filter="circle(in)">
                                      <p:cBhvr>
                                        <p:cTn id="7" dur="2000"/>
                                        <p:tgtEl>
                                          <p:spTgt spid="6553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6561" name="Picture 1" descr="3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1824" y="325991"/>
            <a:ext cx="7740352" cy="58084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113139" y="6165304"/>
            <a:ext cx="29177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Ой гуллик сўзана.</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3070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7585" name="Picture 1" descr="IMG_113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5840" y="228600"/>
            <a:ext cx="7452320" cy="5586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058637" y="6021288"/>
            <a:ext cx="30267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Пахта гули </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сўзана.</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6749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67585"/>
                                        </p:tgtEl>
                                        <p:attrNameLst>
                                          <p:attrName>style.visibility</p:attrName>
                                        </p:attrNameLst>
                                      </p:cBhvr>
                                      <p:to>
                                        <p:strVal val="visible"/>
                                      </p:to>
                                    </p:set>
                                    <p:animEffect transition="in" filter="wheel(8)">
                                      <p:cBhvr>
                                        <p:cTn id="7" dur="2000"/>
                                        <p:tgtEl>
                                          <p:spTgt spid="67585"/>
                                        </p:tgtEl>
                                      </p:cBhvr>
                                    </p:animEffect>
                                  </p:childTnLst>
                                </p:cTn>
                              </p:par>
                            </p:childTnLst>
                          </p:cTn>
                        </p:par>
                        <p:par>
                          <p:cTn id="8" fill="hold">
                            <p:stCondLst>
                              <p:cond delay="2000"/>
                            </p:stCondLst>
                            <p:childTnLst>
                              <p:par>
                                <p:cTn id="9" presetID="14" presetClass="entr" presetSubtype="5"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8609" name="Picture 1" descr="IMG_114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5616" y="180773"/>
            <a:ext cx="6912768" cy="51818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934083" y="5949280"/>
            <a:ext cx="32758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Йиғилган</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зардевол</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357355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68609"/>
                                        </p:tgtEl>
                                        <p:attrNameLst>
                                          <p:attrName>style.visibility</p:attrName>
                                        </p:attrNameLst>
                                      </p:cBhvr>
                                      <p:to>
                                        <p:strVal val="visible"/>
                                      </p:to>
                                    </p:set>
                                    <p:animEffect transition="in" filter="barn(inHorizontal)">
                                      <p:cBhvr>
                                        <p:cTn id="7" dur="500"/>
                                        <p:tgtEl>
                                          <p:spTgt spid="68609"/>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9633" name="Picture 1" descr="7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804" y="476622"/>
            <a:ext cx="8100392" cy="55129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719438" y="6093296"/>
            <a:ext cx="77051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Ўтовнинг</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ички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безаклари</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(қизил</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ва</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отма</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боғлар</a:t>
            </a: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7891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69633"/>
                                        </p:tgtEl>
                                        <p:attrNameLst>
                                          <p:attrName>style.visibility</p:attrName>
                                        </p:attrNameLst>
                                      </p:cBhvr>
                                      <p:to>
                                        <p:strVal val="visible"/>
                                      </p:to>
                                    </p:set>
                                    <p:animEffect transition="in" filter="diamond(in)">
                                      <p:cBhvr>
                                        <p:cTn id="7" dur="2000"/>
                                        <p:tgtEl>
                                          <p:spTgt spid="6963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70657" name="Picture 1" descr="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7524" y="457200"/>
            <a:ext cx="8568952" cy="53296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29996" y="6021288"/>
            <a:ext cx="42432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Зардўзи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чевар</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иш</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устида</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368611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70657"/>
                                        </p:tgtEl>
                                        <p:attrNameLst>
                                          <p:attrName>style.visibility</p:attrName>
                                        </p:attrNameLst>
                                      </p:cBhvr>
                                      <p:to>
                                        <p:strVal val="visible"/>
                                      </p:to>
                                    </p:set>
                                    <p:animEffect transition="in" filter="circle(out)">
                                      <p:cBhvr>
                                        <p:cTn id="7" dur="2000"/>
                                        <p:tgtEl>
                                          <p:spTgt spid="70657"/>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3528" y="4876800"/>
            <a:ext cx="8496944" cy="1432520"/>
          </a:xfrm>
        </p:spPr>
        <p:style>
          <a:lnRef idx="1">
            <a:schemeClr val="accent5"/>
          </a:lnRef>
          <a:fillRef idx="2">
            <a:schemeClr val="accent5"/>
          </a:fillRef>
          <a:effectRef idx="1">
            <a:schemeClr val="accent5"/>
          </a:effectRef>
          <a:fontRef idx="minor">
            <a:schemeClr val="dk1"/>
          </a:fontRef>
        </p:style>
        <p:txBody>
          <a:bodyPr/>
          <a:lstStyle/>
          <a:p>
            <a:pPr algn="ctr"/>
            <a:r>
              <a:rPr lang="uz-Cyrl-UZ" sz="2400" b="1" dirty="0">
                <a:effectLst/>
              </a:rPr>
              <a:t>Қўш </a:t>
            </a:r>
            <a:r>
              <a:rPr lang="uz-Cyrl-UZ" sz="2400" b="1" dirty="0" smtClean="0">
                <a:effectLst/>
              </a:rPr>
              <a:t>чиқариш </a:t>
            </a:r>
            <a:r>
              <a:rPr lang="uz-Cyrl-UZ" sz="2400" b="1" dirty="0">
                <a:effectLst/>
              </a:rPr>
              <a:t>олдидан. (Бойсун. Чилонзор қишлоғи).</a:t>
            </a:r>
            <a:r>
              <a:rPr lang="ru-RU" sz="2400" dirty="0">
                <a:effectLst/>
              </a:rPr>
              <a:t/>
            </a:r>
            <a:br>
              <a:rPr lang="ru-RU" sz="2400" dirty="0">
                <a:effectLst/>
              </a:rPr>
            </a:br>
            <a:endParaRPr lang="ru-RU" sz="2400" dirty="0"/>
          </a:p>
        </p:txBody>
      </p:sp>
      <p:pic>
        <p:nvPicPr>
          <p:cNvPr id="4" name="Picture 2" descr="80"/>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1331640" y="476672"/>
            <a:ext cx="6496050" cy="4324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11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71681" name="Picture 1" descr="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5840" y="692696"/>
            <a:ext cx="7452320" cy="49459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 name="Rectangle 3"/>
          <p:cNvSpPr>
            <a:spLocks noChangeArrowheads="1"/>
          </p:cNvSpPr>
          <p:nvPr/>
        </p:nvSpPr>
        <p:spPr bwMode="auto">
          <a:xfrm>
            <a:off x="3279274" y="5949280"/>
            <a:ext cx="25854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Зардўзи</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чевар</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4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61330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1"/>
                                        </p:tgtEl>
                                        <p:attrNameLst>
                                          <p:attrName>style.visibility</p:attrName>
                                        </p:attrNameLst>
                                      </p:cBhvr>
                                      <p:to>
                                        <p:strVal val="visible"/>
                                      </p:to>
                                    </p:set>
                                    <p:animEffect transition="in" filter="fade">
                                      <p:cBhvr>
                                        <p:cTn id="7" dur="1000"/>
                                        <p:tgtEl>
                                          <p:spTgt spid="71681"/>
                                        </p:tgtEl>
                                      </p:cBhvr>
                                    </p:animEffect>
                                    <p:anim calcmode="lin" valueType="num">
                                      <p:cBhvr>
                                        <p:cTn id="8" dur="1000" fill="hold"/>
                                        <p:tgtEl>
                                          <p:spTgt spid="71681"/>
                                        </p:tgtEl>
                                        <p:attrNameLst>
                                          <p:attrName>ppt_x</p:attrName>
                                        </p:attrNameLst>
                                      </p:cBhvr>
                                      <p:tavLst>
                                        <p:tav tm="0">
                                          <p:val>
                                            <p:strVal val="#ppt_x"/>
                                          </p:val>
                                        </p:tav>
                                        <p:tav tm="100000">
                                          <p:val>
                                            <p:strVal val="#ppt_x"/>
                                          </p:val>
                                        </p:tav>
                                      </p:tavLst>
                                    </p:anim>
                                    <p:anim calcmode="lin" valueType="num">
                                      <p:cBhvr>
                                        <p:cTn id="9" dur="1000" fill="hold"/>
                                        <p:tgtEl>
                                          <p:spTgt spid="7168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8)">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72705" name="Picture 1" descr="22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5939" y="457200"/>
            <a:ext cx="5492122" cy="55528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651875" y="6021288"/>
            <a:ext cx="18402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Такинамат.</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4535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72705"/>
                                        </p:tgtEl>
                                        <p:attrNameLst>
                                          <p:attrName>style.visibility</p:attrName>
                                        </p:attrNameLst>
                                      </p:cBhvr>
                                      <p:to>
                                        <p:strVal val="visible"/>
                                      </p:to>
                                    </p:set>
                                    <p:animEffect transition="in" filter="randombar(vertical)">
                                      <p:cBhvr>
                                        <p:cTn id="7" dur="500"/>
                                        <p:tgtEl>
                                          <p:spTgt spid="7270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44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752" y="188640"/>
            <a:ext cx="4365615" cy="594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Заголовок 1"/>
          <p:cNvSpPr>
            <a:spLocks noGrp="1"/>
          </p:cNvSpPr>
          <p:nvPr>
            <p:ph type="title"/>
          </p:nvPr>
        </p:nvSpPr>
        <p:spPr>
          <a:xfrm>
            <a:off x="2429155" y="5805264"/>
            <a:ext cx="4186808" cy="1211734"/>
          </a:xfrm>
        </p:spPr>
        <p:txBody>
          <a:bodyPr>
            <a:normAutofit/>
          </a:bodyPr>
          <a:lstStyle/>
          <a:p>
            <a:r>
              <a:rPr lang="uz-Cyrl-UZ" sz="2400" dirty="0" smtClean="0"/>
              <a:t>Гилам тикиятган аёллар</a:t>
            </a:r>
            <a:endParaRPr lang="ru-RU" sz="2400" dirty="0"/>
          </a:p>
        </p:txBody>
      </p:sp>
    </p:spTree>
    <p:extLst>
      <p:ext uri="{BB962C8B-B14F-4D97-AF65-F5344CB8AC3E}">
        <p14:creationId xmlns:p14="http://schemas.microsoft.com/office/powerpoint/2010/main" val="215050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diamond(out)">
                                      <p:cBhvr>
                                        <p:cTn id="7" dur="2000"/>
                                        <p:tgtEl>
                                          <p:spTgt spid="73730"/>
                                        </p:tgtEl>
                                      </p:cBhvr>
                                    </p:animEffect>
                                  </p:childTnLst>
                                </p:cTn>
                              </p:par>
                            </p:childTnLst>
                          </p:cTn>
                        </p:par>
                        <p:par>
                          <p:cTn id="8" fill="hold">
                            <p:stCondLst>
                              <p:cond delay="2000"/>
                            </p:stCondLst>
                            <p:childTnLst>
                              <p:par>
                                <p:cTn id="9" presetID="21" presetClass="entr" presetSubtype="3"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3)">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74753" name="Picture 1" descr="IMG_112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1844" y="457200"/>
            <a:ext cx="7380312" cy="5532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476603" y="6021288"/>
            <a:ext cx="21907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z-Cyrl-UZ"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Қоқма гилам.</a:t>
            </a:r>
            <a:endParaRPr kumimoji="0" lang="uz-Cyrl-UZ"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0890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4753"/>
                                        </p:tgtEl>
                                        <p:attrNameLst>
                                          <p:attrName>style.visibility</p:attrName>
                                        </p:attrNameLst>
                                      </p:cBhvr>
                                      <p:to>
                                        <p:strVal val="visible"/>
                                      </p:to>
                                    </p:set>
                                    <p:animEffect transition="in" filter="fade">
                                      <p:cBhvr>
                                        <p:cTn id="7" dur="1000"/>
                                        <p:tgtEl>
                                          <p:spTgt spid="74753"/>
                                        </p:tgtEl>
                                      </p:cBhvr>
                                    </p:animEffect>
                                    <p:anim calcmode="lin" valueType="num">
                                      <p:cBhvr>
                                        <p:cTn id="8" dur="1000" fill="hold"/>
                                        <p:tgtEl>
                                          <p:spTgt spid="74753"/>
                                        </p:tgtEl>
                                        <p:attrNameLst>
                                          <p:attrName>ppt_x</p:attrName>
                                        </p:attrNameLst>
                                      </p:cBhvr>
                                      <p:tavLst>
                                        <p:tav tm="0">
                                          <p:val>
                                            <p:strVal val="#ppt_x"/>
                                          </p:val>
                                        </p:tav>
                                        <p:tav tm="100000">
                                          <p:val>
                                            <p:strVal val="#ppt_x"/>
                                          </p:val>
                                        </p:tav>
                                      </p:tavLst>
                                    </p:anim>
                                    <p:anim calcmode="lin" valueType="num">
                                      <p:cBhvr>
                                        <p:cTn id="9" dur="1000" fill="hold"/>
                                        <p:tgtEl>
                                          <p:spTgt spid="7475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1700808"/>
            <a:ext cx="7248128" cy="3657599"/>
          </a:xfrm>
        </p:spPr>
        <p:txBody>
          <a:bodyPr/>
          <a:lstStyle/>
          <a:p>
            <a:pPr marL="0" indent="0">
              <a:buNone/>
              <a:tabLst>
                <a:tab pos="536575" algn="l"/>
              </a:tabLst>
            </a:pPr>
            <a:r>
              <a:rPr lang="uz-Cyrl-UZ" dirty="0" smtClean="0"/>
              <a:t>	Сурхон воҳаси миллий мусиқа маданиятининг ва халқ оғизаки ижодиётининг ўзга хос маҳаллий  анъаналари билан машҳур бўлиб  умумўзбек маданиятида муҳим ўрин тутади.</a:t>
            </a:r>
          </a:p>
          <a:p>
            <a:pPr marL="0" indent="0">
              <a:buNone/>
              <a:tabLst>
                <a:tab pos="536575" algn="l"/>
              </a:tabLst>
            </a:pPr>
            <a:r>
              <a:rPr lang="uz-Cyrl-UZ" dirty="0"/>
              <a:t>	</a:t>
            </a:r>
            <a:r>
              <a:rPr lang="uz-Cyrl-UZ" dirty="0" smtClean="0"/>
              <a:t>Воҳада анъанавий мусиқа чолғуларидан сивизға, ғажир най, чанқовуз, бахшиларга жўр бўлган дўмбира, қўбиз кенг тарқалган.</a:t>
            </a:r>
            <a:endParaRPr lang="ru-RU" dirty="0"/>
          </a:p>
        </p:txBody>
      </p:sp>
      <p:sp>
        <p:nvSpPr>
          <p:cNvPr id="2" name="Заголовок 1"/>
          <p:cNvSpPr>
            <a:spLocks noGrp="1"/>
          </p:cNvSpPr>
          <p:nvPr>
            <p:ph type="title"/>
          </p:nvPr>
        </p:nvSpPr>
        <p:spPr>
          <a:xfrm>
            <a:off x="611560" y="908720"/>
            <a:ext cx="7543800" cy="914400"/>
          </a:xfrm>
        </p:spPr>
        <p:txBody>
          <a:bodyPr>
            <a:normAutofit fontScale="90000"/>
          </a:bodyPr>
          <a:lstStyle/>
          <a:p>
            <a:r>
              <a:rPr lang="uz-Cyrl-UZ" dirty="0" smtClean="0"/>
              <a:t>Миллий мусиқа ва халқ оғизаки ижоди </a:t>
            </a:r>
            <a:endParaRPr lang="ru-RU" dirty="0"/>
          </a:p>
        </p:txBody>
      </p:sp>
    </p:spTree>
    <p:extLst>
      <p:ext uri="{BB962C8B-B14F-4D97-AF65-F5344CB8AC3E}">
        <p14:creationId xmlns:p14="http://schemas.microsoft.com/office/powerpoint/2010/main" val="313456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20688"/>
            <a:ext cx="8229600" cy="5505475"/>
          </a:xfrm>
        </p:spPr>
        <p:txBody>
          <a:bodyPr/>
          <a:lstStyle/>
          <a:p>
            <a:pPr marL="0" indent="0">
              <a:buNone/>
              <a:tabLst>
                <a:tab pos="536575" algn="l"/>
              </a:tabLst>
            </a:pPr>
            <a:r>
              <a:rPr lang="uz-Cyrl-UZ" dirty="0" smtClean="0"/>
              <a:t>	Воҳада бошқа ҳудудлардан фарқли ўлароқ, бахши-шоирлар ва дўмбиракашлар ижоди алоҳида нуфузга эга.</a:t>
            </a:r>
          </a:p>
          <a:p>
            <a:pPr marL="0" indent="0">
              <a:buNone/>
              <a:tabLst>
                <a:tab pos="536575" algn="l"/>
              </a:tabLst>
            </a:pPr>
            <a:r>
              <a:rPr lang="uz-Cyrl-UZ" dirty="0"/>
              <a:t>	</a:t>
            </a:r>
            <a:r>
              <a:rPr lang="uz-Cyrl-UZ" dirty="0" smtClean="0"/>
              <a:t> Воҳада Шеробод достончилик мактаби шаклланган. Воҳа бахши-шоирлари “Алпомиш”, “Гўрўғли” каби қаҳрамонлик достонлари ҳамда турли мавзудаги термаларни махсус “ички овоз” услубида ижро қилишади.</a:t>
            </a:r>
            <a:endParaRPr lang="ru-RU" dirty="0"/>
          </a:p>
        </p:txBody>
      </p:sp>
    </p:spTree>
    <p:extLst>
      <p:ext uri="{BB962C8B-B14F-4D97-AF65-F5344CB8AC3E}">
        <p14:creationId xmlns:p14="http://schemas.microsoft.com/office/powerpoint/2010/main" val="330587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3)">
                                      <p:cBhvr>
                                        <p:cTn id="7" dur="2000"/>
                                        <p:tgtEl>
                                          <p:spTgt spid="3">
                                            <p:txEl>
                                              <p:pRg st="0" end="0"/>
                                            </p:txEl>
                                          </p:spTgt>
                                        </p:tgtEl>
                                      </p:cBhvr>
                                    </p:animEffect>
                                  </p:childTnLst>
                                </p:cTn>
                              </p:par>
                              <p:par>
                                <p:cTn id="8" presetID="21" presetClass="entr" presetSubtype="3"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3)">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548680"/>
            <a:ext cx="8229600" cy="5577483"/>
          </a:xfrm>
        </p:spPr>
        <p:txBody>
          <a:bodyPr/>
          <a:lstStyle/>
          <a:p>
            <a:pPr marL="0" indent="0">
              <a:buNone/>
              <a:tabLst>
                <a:tab pos="536575" algn="l"/>
              </a:tabLst>
            </a:pPr>
            <a:r>
              <a:rPr lang="uz-Cyrl-UZ" dirty="0" smtClean="0"/>
              <a:t>	Чанқовуз – Сурхон воҳасининг қадимий ва анъанавий мусиқа асбоби. Чанқовуз милоддан аввалги </a:t>
            </a:r>
            <a:r>
              <a:rPr lang="en-US" dirty="0" smtClean="0"/>
              <a:t>I-</a:t>
            </a:r>
            <a:r>
              <a:rPr lang="uz-Cyrl-UZ" dirty="0" smtClean="0"/>
              <a:t>асрда пайдо бўлган.</a:t>
            </a:r>
          </a:p>
          <a:p>
            <a:pPr marL="0" indent="0">
              <a:buNone/>
              <a:tabLst>
                <a:tab pos="536575" algn="l"/>
              </a:tabLst>
            </a:pPr>
            <a:r>
              <a:rPr lang="uz-Cyrl-UZ" dirty="0"/>
              <a:t>	</a:t>
            </a:r>
            <a:r>
              <a:rPr lang="uz-Cyrl-UZ" dirty="0" smtClean="0"/>
              <a:t>Сивизға – Сурхон воҳаси ахолисининг анъанавий мусиқа асбоби бўлиб оддий қамишдан ясалади. Ушбу мусиқа асбоби кишиларнинг ҳис-туйғу, орзу ва истакларининг ўзига хос нафис оҳангларда ифодалайди.</a:t>
            </a:r>
          </a:p>
          <a:p>
            <a:pPr marL="0" indent="0">
              <a:buNone/>
              <a:tabLst>
                <a:tab pos="536575" algn="l"/>
              </a:tabLst>
            </a:pPr>
            <a:r>
              <a:rPr lang="uz-Cyrl-UZ" dirty="0" smtClean="0"/>
              <a:t>	Машҳур </a:t>
            </a:r>
            <a:r>
              <a:rPr lang="uz-Cyrl-UZ" dirty="0"/>
              <a:t>Айритом промонидан уд чолғу асбобини чалаётган аёллар, дўмбирачи ва ноғорачилар ҳайкалларининг топилиши ҳам  бу ерда мусиқа санъатининг қадимийлигини ифодалайди.</a:t>
            </a:r>
            <a:endParaRPr lang="ru-RU" dirty="0"/>
          </a:p>
          <a:p>
            <a:pPr marL="0" indent="0">
              <a:buNone/>
              <a:tabLst>
                <a:tab pos="536575" algn="l"/>
              </a:tabLst>
            </a:pPr>
            <a:endParaRPr lang="uz-Cyrl-UZ" dirty="0" smtClean="0"/>
          </a:p>
          <a:p>
            <a:pPr marL="0" indent="0">
              <a:buNone/>
              <a:tabLst>
                <a:tab pos="536575" algn="l"/>
              </a:tabLst>
            </a:pPr>
            <a:r>
              <a:rPr lang="uz-Cyrl-UZ" dirty="0"/>
              <a:t>	</a:t>
            </a:r>
            <a:endParaRPr lang="ru-RU" dirty="0"/>
          </a:p>
        </p:txBody>
      </p:sp>
    </p:spTree>
    <p:extLst>
      <p:ext uri="{BB962C8B-B14F-4D97-AF65-F5344CB8AC3E}">
        <p14:creationId xmlns:p14="http://schemas.microsoft.com/office/powerpoint/2010/main" val="215156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Мажмуа\Сурхондарё этнографик макон\СУРХОНДАРЁ - ЭТНОГРАФИК МАКОН РАСМ\185.GIF"/>
          <p:cNvPicPr>
            <a:picLocks noChangeAspect="1" noChangeArrowheads="1"/>
          </p:cNvPicPr>
          <p:nvPr/>
        </p:nvPicPr>
        <p:blipFill>
          <a:blip r:embed="rId2"/>
          <a:srcRect/>
          <a:stretch>
            <a:fillRect/>
          </a:stretch>
        </p:blipFill>
        <p:spPr bwMode="auto">
          <a:xfrm>
            <a:off x="1" y="1"/>
            <a:ext cx="4466704" cy="4800599"/>
          </a:xfrm>
          <a:prstGeom prst="rect">
            <a:avLst/>
          </a:prstGeom>
          <a:noFill/>
        </p:spPr>
      </p:pic>
      <p:pic>
        <p:nvPicPr>
          <p:cNvPr id="13315" name="Picture 3" descr="D:\Мажмуа\Сурхондарё этнографик макон\СУРХОНДАРЁ - ЭТНОГРАФИК МАКОН РАСМ\184.GIF"/>
          <p:cNvPicPr>
            <a:picLocks noGrp="1" noChangeAspect="1" noChangeArrowheads="1"/>
          </p:cNvPicPr>
          <p:nvPr>
            <p:ph idx="4294967295"/>
          </p:nvPr>
        </p:nvPicPr>
        <p:blipFill>
          <a:blip r:embed="rId3"/>
          <a:srcRect/>
          <a:stretch>
            <a:fillRect/>
          </a:stretch>
        </p:blipFill>
        <p:spPr bwMode="auto">
          <a:xfrm>
            <a:off x="4495800" y="2133600"/>
            <a:ext cx="4572000" cy="4393324"/>
          </a:xfrm>
          <a:prstGeom prst="rect">
            <a:avLst/>
          </a:prstGeom>
          <a:noFill/>
        </p:spPr>
      </p:pic>
      <p:sp>
        <p:nvSpPr>
          <p:cNvPr id="6" name="Содержимое 2"/>
          <p:cNvSpPr txBox="1">
            <a:spLocks/>
          </p:cNvSpPr>
          <p:nvPr/>
        </p:nvSpPr>
        <p:spPr>
          <a:xfrm>
            <a:off x="5486400" y="762000"/>
            <a:ext cx="3200400" cy="9906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32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Сибизға ижроси.</a:t>
            </a:r>
            <a:endParaRPr kumimoji="0" lang="ru-RU"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0532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ipe(down)">
                                      <p:cBhvr>
                                        <p:cTn id="7" dur="500"/>
                                        <p:tgtEl>
                                          <p:spTgt spid="13314"/>
                                        </p:tgtEl>
                                      </p:cBhvr>
                                    </p:animEffect>
                                  </p:childTnLst>
                                </p:cTn>
                              </p:par>
                              <p:par>
                                <p:cTn id="8" presetID="42" presetClass="entr" presetSubtype="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fade">
                                      <p:cBhvr>
                                        <p:cTn id="10" dur="1000"/>
                                        <p:tgtEl>
                                          <p:spTgt spid="13315"/>
                                        </p:tgtEl>
                                      </p:cBhvr>
                                    </p:animEffect>
                                    <p:anim calcmode="lin" valueType="num">
                                      <p:cBhvr>
                                        <p:cTn id="11" dur="1000" fill="hold"/>
                                        <p:tgtEl>
                                          <p:spTgt spid="13315"/>
                                        </p:tgtEl>
                                        <p:attrNameLst>
                                          <p:attrName>ppt_x</p:attrName>
                                        </p:attrNameLst>
                                      </p:cBhvr>
                                      <p:tavLst>
                                        <p:tav tm="0">
                                          <p:val>
                                            <p:strVal val="#ppt_x"/>
                                          </p:val>
                                        </p:tav>
                                        <p:tav tm="100000">
                                          <p:val>
                                            <p:strVal val="#ppt_x"/>
                                          </p:val>
                                        </p:tav>
                                      </p:tavLst>
                                    </p:anim>
                                    <p:anim calcmode="lin" valueType="num">
                                      <p:cBhvr>
                                        <p:cTn id="12" dur="1000" fill="hold"/>
                                        <p:tgtEl>
                                          <p:spTgt spid="13315"/>
                                        </p:tgtEl>
                                        <p:attrNameLst>
                                          <p:attrName>ppt_y</p:attrName>
                                        </p:attrNameLst>
                                      </p:cBhvr>
                                      <p:tavLst>
                                        <p:tav tm="0">
                                          <p:val>
                                            <p:strVal val="#ppt_y+.1"/>
                                          </p:val>
                                        </p:tav>
                                        <p:tav tm="100000">
                                          <p:val>
                                            <p:strVal val="#ppt_y"/>
                                          </p:val>
                                        </p:tav>
                                      </p:tavLst>
                                    </p:anim>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Мажмуа\Сурхондарё этнографик макон\СУРХОНДАРЁ - ЭТНОГРАФИК МАКОН РАСМ\199.GIF"/>
          <p:cNvPicPr>
            <a:picLocks noChangeAspect="1" noChangeArrowheads="1"/>
          </p:cNvPicPr>
          <p:nvPr/>
        </p:nvPicPr>
        <p:blipFill>
          <a:blip r:embed="rId2"/>
          <a:srcRect/>
          <a:stretch>
            <a:fillRect/>
          </a:stretch>
        </p:blipFill>
        <p:spPr bwMode="auto">
          <a:xfrm>
            <a:off x="1043608" y="180999"/>
            <a:ext cx="6997814" cy="4955713"/>
          </a:xfrm>
          <a:prstGeom prst="rect">
            <a:avLst/>
          </a:prstGeom>
          <a:noFill/>
        </p:spPr>
      </p:pic>
      <p:sp>
        <p:nvSpPr>
          <p:cNvPr id="5" name="Содержимое 2"/>
          <p:cNvSpPr txBox="1">
            <a:spLocks/>
          </p:cNvSpPr>
          <p:nvPr/>
        </p:nvSpPr>
        <p:spPr>
          <a:xfrm>
            <a:off x="3059832" y="5445224"/>
            <a:ext cx="3200400" cy="9906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32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Чанқовуз ижроси.</a:t>
            </a:r>
            <a:endParaRPr kumimoji="0" lang="ru-RU"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4881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558616568"/>
              </p:ext>
            </p:extLst>
          </p:nvPr>
        </p:nvGraphicFramePr>
        <p:xfrm>
          <a:off x="323528" y="2348880"/>
          <a:ext cx="8280920"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395536" y="116632"/>
            <a:ext cx="8208912" cy="2160240"/>
          </a:xfrm>
        </p:spPr>
        <p:txBody>
          <a:bodyPr/>
          <a:lstStyle/>
          <a:p>
            <a:pPr algn="ctr"/>
            <a:r>
              <a:rPr lang="uz-Cyrl-UZ" dirty="0" smtClean="0"/>
              <a:t>Сурхон воҳаси аҳолисининг халқ оғизаки ижоди турлари</a:t>
            </a:r>
            <a:endParaRPr lang="ru-RU" dirty="0"/>
          </a:p>
        </p:txBody>
      </p:sp>
    </p:spTree>
    <p:extLst>
      <p:ext uri="{BB962C8B-B14F-4D97-AF65-F5344CB8AC3E}">
        <p14:creationId xmlns:p14="http://schemas.microsoft.com/office/powerpoint/2010/main" val="186495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131840" y="5805264"/>
            <a:ext cx="3024336" cy="720080"/>
          </a:xfrm>
        </p:spPr>
        <p:style>
          <a:lnRef idx="2">
            <a:schemeClr val="accent6"/>
          </a:lnRef>
          <a:fillRef idx="1">
            <a:schemeClr val="lt1"/>
          </a:fillRef>
          <a:effectRef idx="0">
            <a:schemeClr val="accent6"/>
          </a:effectRef>
          <a:fontRef idx="minor">
            <a:schemeClr val="dk1"/>
          </a:fontRef>
        </p:style>
        <p:txBody>
          <a:bodyPr/>
          <a:lstStyle/>
          <a:p>
            <a:pPr algn="ctr"/>
            <a:r>
              <a:rPr lang="ru-RU"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Буғдойзор</a:t>
            </a: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b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Picture 3" descr="27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691680" y="332656"/>
            <a:ext cx="5832648" cy="4090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52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43608" y="260648"/>
            <a:ext cx="7056784" cy="2160240"/>
          </a:xfrm>
        </p:spPr>
        <p:txBody>
          <a:bodyPr/>
          <a:lstStyle/>
          <a:p>
            <a:r>
              <a:rPr lang="uz-Cyrl-UZ" dirty="0" smtClean="0"/>
              <a:t>Шеробод достончилик  мактаби ҳудуди</a:t>
            </a:r>
            <a:endParaRPr lang="ru-RU" dirty="0"/>
          </a:p>
        </p:txBody>
      </p:sp>
      <p:graphicFrame>
        <p:nvGraphicFramePr>
          <p:cNvPr id="12" name="Объект 11"/>
          <p:cNvGraphicFramePr>
            <a:graphicFrameLocks noGrp="1"/>
          </p:cNvGraphicFramePr>
          <p:nvPr>
            <p:ph sz="quarter" idx="13"/>
            <p:extLst>
              <p:ext uri="{D42A27DB-BD31-4B8C-83A1-F6EECF244321}">
                <p14:modId xmlns:p14="http://schemas.microsoft.com/office/powerpoint/2010/main" val="3511553690"/>
              </p:ext>
            </p:extLst>
          </p:nvPr>
        </p:nvGraphicFramePr>
        <p:xfrm>
          <a:off x="755576" y="1916832"/>
          <a:ext cx="7920880"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049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2" grpId="0">
        <p:bldAsOne/>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txBox="1">
            <a:spLocks/>
          </p:cNvSpPr>
          <p:nvPr/>
        </p:nvSpPr>
        <p:spPr>
          <a:xfrm>
            <a:off x="381000" y="6172200"/>
            <a:ext cx="8458200" cy="6858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24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Ўзбекистон халқ бахшиси Хўшбоқ Мардонақулов.</a:t>
            </a:r>
            <a:endParaRPr kumimoji="0" lang="ru-RU" sz="24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2050" name="Picture 2" descr="F:\Инновация хориж\Бахши расм\DSC_00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473074"/>
            <a:ext cx="7775575" cy="5470526"/>
          </a:xfrm>
          <a:prstGeom prst="rect">
            <a:avLst/>
          </a:prstGeom>
          <a:noFill/>
        </p:spPr>
      </p:pic>
    </p:spTree>
    <p:extLst>
      <p:ext uri="{BB962C8B-B14F-4D97-AF65-F5344CB8AC3E}">
        <p14:creationId xmlns:p14="http://schemas.microsoft.com/office/powerpoint/2010/main" val="358095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outHorizontal)">
                                      <p:cBhvr>
                                        <p:cTn id="7" dur="500"/>
                                        <p:tgtEl>
                                          <p:spTgt spid="205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txBox="1">
            <a:spLocks/>
          </p:cNvSpPr>
          <p:nvPr/>
        </p:nvSpPr>
        <p:spPr>
          <a:xfrm>
            <a:off x="381000" y="6172200"/>
            <a:ext cx="8458200" cy="6858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24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Ўзбекистон халқ бахшиси Шоберди Болтаев.</a:t>
            </a:r>
            <a:endParaRPr kumimoji="0" lang="ru-RU" sz="24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3074" name="Picture 2" descr="F:\Инновация хориж\Бахши расм\DSC_005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549275"/>
            <a:ext cx="7775576" cy="5470525"/>
          </a:xfrm>
          <a:prstGeom prst="rect">
            <a:avLst/>
          </a:prstGeom>
          <a:noFill/>
        </p:spPr>
      </p:pic>
    </p:spTree>
    <p:extLst>
      <p:ext uri="{BB962C8B-B14F-4D97-AF65-F5344CB8AC3E}">
        <p14:creationId xmlns:p14="http://schemas.microsoft.com/office/powerpoint/2010/main" val="130014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out)">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2"/>
          <p:cNvSpPr txBox="1">
            <a:spLocks/>
          </p:cNvSpPr>
          <p:nvPr/>
        </p:nvSpPr>
        <p:spPr>
          <a:xfrm>
            <a:off x="76200" y="6172200"/>
            <a:ext cx="9144000" cy="609600"/>
          </a:xfrm>
          <a:prstGeom prst="rect">
            <a:avLst/>
          </a:prstGeom>
        </p:spPr>
        <p:txBody>
          <a:bodyPr vert="horz" lIns="91440" tIns="45720" rIns="91440" bIns="45720" rtlCol="0">
            <a:noAutofit/>
          </a:bodyPr>
          <a:lstStyle/>
          <a:p>
            <a:pPr marL="342900" lvl="0" indent="-342900" algn="ctr">
              <a:spcBef>
                <a:spcPct val="20000"/>
              </a:spcBef>
            </a:pPr>
            <a:r>
              <a:rPr lang="uz-Cyrl-UZ" sz="2200" b="1" dirty="0" smtClean="0">
                <a:solidFill>
                  <a:srgbClr val="7030A0"/>
                </a:solidFill>
                <a:latin typeface="Times New Roman" pitchFamily="18" charset="0"/>
                <a:cs typeface="Times New Roman" pitchFamily="18" charset="0"/>
              </a:rPr>
              <a:t>Ўзбекистон халқ бахшиси Абдуназар Поёнов.</a:t>
            </a:r>
            <a:endParaRPr kumimoji="0" lang="ru-RU" sz="22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pic>
        <p:nvPicPr>
          <p:cNvPr id="5122" name="Picture 2" descr="F:\Инновация хориж\Бахши расм\DSC_007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473075"/>
            <a:ext cx="7775575" cy="5470525"/>
          </a:xfrm>
          <a:prstGeom prst="rect">
            <a:avLst/>
          </a:prstGeom>
          <a:noFill/>
        </p:spPr>
      </p:pic>
    </p:spTree>
    <p:extLst>
      <p:ext uri="{BB962C8B-B14F-4D97-AF65-F5344CB8AC3E}">
        <p14:creationId xmlns:p14="http://schemas.microsoft.com/office/powerpoint/2010/main" val="364372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right)">
                                      <p:cBhvr>
                                        <p:cTn id="7" dur="500"/>
                                        <p:tgtEl>
                                          <p:spTgt spid="51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2"/>
          <p:cNvSpPr txBox="1">
            <a:spLocks/>
          </p:cNvSpPr>
          <p:nvPr/>
        </p:nvSpPr>
        <p:spPr>
          <a:xfrm>
            <a:off x="457200" y="6248400"/>
            <a:ext cx="8534400" cy="533400"/>
          </a:xfrm>
          <a:prstGeom prst="rect">
            <a:avLst/>
          </a:prstGeom>
        </p:spPr>
        <p:txBody>
          <a:bodyPr vert="horz" lIns="91440" tIns="45720" rIns="91440" bIns="45720" rtlCol="0">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uz-Cyrl-UZ" sz="3200" b="1" dirty="0" smtClean="0">
                <a:solidFill>
                  <a:srgbClr val="7030A0"/>
                </a:solidFill>
                <a:latin typeface="Times New Roman" pitchFamily="18" charset="0"/>
                <a:cs typeface="Times New Roman" pitchFamily="18" charset="0"/>
              </a:rPr>
              <a:t>Шодмон бахши.</a:t>
            </a:r>
            <a:endParaRPr kumimoji="0" lang="ru-RU"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4098" name="Picture 2" descr="F:\Инновация хориж\Бахши расм\DSC_004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2624" y="609600"/>
            <a:ext cx="7775576" cy="5470525"/>
          </a:xfrm>
          <a:prstGeom prst="rect">
            <a:avLst/>
          </a:prstGeom>
          <a:noFill/>
        </p:spPr>
      </p:pic>
    </p:spTree>
    <p:extLst>
      <p:ext uri="{BB962C8B-B14F-4D97-AF65-F5344CB8AC3E}">
        <p14:creationId xmlns:p14="http://schemas.microsoft.com/office/powerpoint/2010/main" val="143217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2"/>
          <p:cNvSpPr txBox="1">
            <a:spLocks/>
          </p:cNvSpPr>
          <p:nvPr/>
        </p:nvSpPr>
        <p:spPr>
          <a:xfrm>
            <a:off x="457200" y="6248400"/>
            <a:ext cx="8534400" cy="533400"/>
          </a:xfrm>
          <a:prstGeom prst="rect">
            <a:avLst/>
          </a:prstGeom>
        </p:spPr>
        <p:txBody>
          <a:bodyPr vert="horz" lIns="91440" tIns="45720" rIns="91440" bIns="45720" rtlCol="0">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uz-Cyrl-UZ" sz="3200" b="1" dirty="0" smtClean="0">
                <a:solidFill>
                  <a:srgbClr val="7030A0"/>
                </a:solidFill>
                <a:latin typeface="Times New Roman" pitchFamily="18" charset="0"/>
                <a:cs typeface="Times New Roman" pitchFamily="18" charset="0"/>
              </a:rPr>
              <a:t>Зулҳумор бахши Эшмуродова.</a:t>
            </a:r>
            <a:endParaRPr kumimoji="0" lang="ru-RU"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1026" name="Picture 2" descr="F:\Инновация хориж\Бахши расм\DSC_006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8630" y="549274"/>
            <a:ext cx="7775575" cy="5470526"/>
          </a:xfrm>
          <a:prstGeom prst="rect">
            <a:avLst/>
          </a:prstGeom>
          <a:noFill/>
        </p:spPr>
      </p:pic>
    </p:spTree>
    <p:extLst>
      <p:ext uri="{BB962C8B-B14F-4D97-AF65-F5344CB8AC3E}">
        <p14:creationId xmlns:p14="http://schemas.microsoft.com/office/powerpoint/2010/main" val="149059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8)">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txBox="1">
            <a:spLocks/>
          </p:cNvSpPr>
          <p:nvPr/>
        </p:nvSpPr>
        <p:spPr>
          <a:xfrm>
            <a:off x="1676400" y="6172200"/>
            <a:ext cx="6629400" cy="7620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30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Жўра бахши Номозов.</a:t>
            </a:r>
            <a:endParaRPr kumimoji="0" lang="ru-RU" sz="30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4098" name="Picture 2" descr="D:\Мажмуа\Сурхондарё этнографик макон\СУРХОНДАРЁ - ЭТНОГРАФИК МАКОН РАСМ\625.GIF"/>
          <p:cNvPicPr>
            <a:picLocks noChangeAspect="1" noChangeArrowheads="1"/>
          </p:cNvPicPr>
          <p:nvPr/>
        </p:nvPicPr>
        <p:blipFill>
          <a:blip r:embed="rId2"/>
          <a:srcRect/>
          <a:stretch>
            <a:fillRect/>
          </a:stretch>
        </p:blipFill>
        <p:spPr bwMode="auto">
          <a:xfrm>
            <a:off x="368578" y="457200"/>
            <a:ext cx="8470622" cy="5638800"/>
          </a:xfrm>
          <a:prstGeom prst="rect">
            <a:avLst/>
          </a:prstGeom>
          <a:noFill/>
        </p:spPr>
      </p:pic>
    </p:spTree>
    <p:extLst>
      <p:ext uri="{BB962C8B-B14F-4D97-AF65-F5344CB8AC3E}">
        <p14:creationId xmlns:p14="http://schemas.microsoft.com/office/powerpoint/2010/main" val="297083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одержимое 2"/>
          <p:cNvSpPr txBox="1">
            <a:spLocks/>
          </p:cNvSpPr>
          <p:nvPr/>
        </p:nvSpPr>
        <p:spPr>
          <a:xfrm>
            <a:off x="457200" y="6324600"/>
            <a:ext cx="8382000" cy="7620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uz-Cyrl-UZ" sz="2400" b="1" dirty="0" smtClean="0">
                <a:solidFill>
                  <a:srgbClr val="7030A0"/>
                </a:solidFill>
                <a:latin typeface="Times New Roman" pitchFamily="18" charset="0"/>
                <a:cs typeface="Times New Roman" pitchFamily="18" charset="0"/>
              </a:rPr>
              <a:t>“Ниҳол” мукофоти совриндори Илҳом бахши Норов.</a:t>
            </a:r>
            <a:endParaRPr kumimoji="0" lang="ru-RU" sz="24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5122" name="Picture 2" descr="D:\Мажмуа\Сурхондарё этнографик макон\СУРХОНДАРЁ - ЭТНОГРАФИК МАКОН РАСМ\DSC0121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34159"/>
            <a:ext cx="5181600" cy="6138041"/>
          </a:xfrm>
          <a:prstGeom prst="rect">
            <a:avLst/>
          </a:prstGeom>
          <a:noFill/>
        </p:spPr>
      </p:pic>
    </p:spTree>
    <p:extLst>
      <p:ext uri="{BB962C8B-B14F-4D97-AF65-F5344CB8AC3E}">
        <p14:creationId xmlns:p14="http://schemas.microsoft.com/office/powerpoint/2010/main" val="22976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txBox="1">
            <a:spLocks/>
          </p:cNvSpPr>
          <p:nvPr/>
        </p:nvSpPr>
        <p:spPr>
          <a:xfrm>
            <a:off x="457200" y="6324600"/>
            <a:ext cx="8382000" cy="533400"/>
          </a:xfrm>
          <a:prstGeom prst="rect">
            <a:avLst/>
          </a:prstGeom>
        </p:spPr>
        <p:txBody>
          <a:bodyPr vert="horz" lIns="91440" tIns="45720" rIns="91440" bIns="45720" rtlCol="0">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uz-Cyrl-UZ" sz="32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Худойназар бахши Эгамбердиев.</a:t>
            </a:r>
            <a:endParaRPr kumimoji="0" lang="ru-RU" sz="3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7170" name="Picture 2" descr="D:\Мажмуа\Сурхондарё этнографик макон\СУРХОНДАРЁ - ЭТНОГРАФИК МАКОН РАСМ\Бойсунлик бахши, Хомкон кишлоги.gif"/>
          <p:cNvPicPr>
            <a:picLocks noChangeAspect="1" noChangeArrowheads="1"/>
          </p:cNvPicPr>
          <p:nvPr/>
        </p:nvPicPr>
        <p:blipFill>
          <a:blip r:embed="rId2"/>
          <a:srcRect/>
          <a:stretch>
            <a:fillRect/>
          </a:stretch>
        </p:blipFill>
        <p:spPr bwMode="auto">
          <a:xfrm>
            <a:off x="2286000" y="22986"/>
            <a:ext cx="4876800" cy="6225414"/>
          </a:xfrm>
          <a:prstGeom prst="rect">
            <a:avLst/>
          </a:prstGeom>
          <a:noFill/>
        </p:spPr>
      </p:pic>
    </p:spTree>
    <p:extLst>
      <p:ext uri="{BB962C8B-B14F-4D97-AF65-F5344CB8AC3E}">
        <p14:creationId xmlns:p14="http://schemas.microsoft.com/office/powerpoint/2010/main" val="283844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0-#ppt_w/2"/>
                                          </p:val>
                                        </p:tav>
                                        <p:tav tm="100000">
                                          <p:val>
                                            <p:strVal val="#ppt_x"/>
                                          </p:val>
                                        </p:tav>
                                      </p:tavLst>
                                    </p:anim>
                                    <p:anim calcmode="lin" valueType="num">
                                      <p:cBhvr additive="base">
                                        <p:cTn id="8" dur="500" fill="hold"/>
                                        <p:tgtEl>
                                          <p:spTgt spid="717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971600" y="0"/>
            <a:ext cx="7488832" cy="2160240"/>
          </a:xfrm>
        </p:spPr>
        <p:txBody>
          <a:bodyPr/>
          <a:lstStyle/>
          <a:p>
            <a:pPr algn="ctr"/>
            <a:r>
              <a:rPr lang="uz-Cyrl-UZ" dirty="0" smtClean="0"/>
              <a:t>Сурхон воҳаси аҳолисининг аъанавий ўйинлари</a:t>
            </a:r>
            <a:endParaRPr lang="ru-RU" dirty="0"/>
          </a:p>
        </p:txBody>
      </p:sp>
      <p:graphicFrame>
        <p:nvGraphicFramePr>
          <p:cNvPr id="6" name="Объект 5"/>
          <p:cNvGraphicFramePr>
            <a:graphicFrameLocks noGrp="1"/>
          </p:cNvGraphicFramePr>
          <p:nvPr>
            <p:ph sz="quarter" idx="13"/>
            <p:extLst>
              <p:ext uri="{D42A27DB-BD31-4B8C-83A1-F6EECF244321}">
                <p14:modId xmlns:p14="http://schemas.microsoft.com/office/powerpoint/2010/main" val="4262579282"/>
              </p:ext>
            </p:extLst>
          </p:nvPr>
        </p:nvGraphicFramePr>
        <p:xfrm>
          <a:off x="251520" y="2348880"/>
          <a:ext cx="8640960"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648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6"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1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5.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6.xml><?xml version="1.0" encoding="utf-8"?>
<a:theme xmlns:a="http://schemas.openxmlformats.org/drawingml/2006/main" name="1_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817</TotalTime>
  <Words>971</Words>
  <Application>Microsoft Office PowerPoint</Application>
  <PresentationFormat>Экран (4:3)</PresentationFormat>
  <Paragraphs>252</Paragraphs>
  <Slides>115</Slides>
  <Notes>0</Notes>
  <HiddenSlides>0</HiddenSlides>
  <MMClips>0</MMClips>
  <ScaleCrop>false</ScaleCrop>
  <HeadingPairs>
    <vt:vector size="4" baseType="variant">
      <vt:variant>
        <vt:lpstr>Тема</vt:lpstr>
      </vt:variant>
      <vt:variant>
        <vt:i4>6</vt:i4>
      </vt:variant>
      <vt:variant>
        <vt:lpstr>Заголовки слайдов</vt:lpstr>
      </vt:variant>
      <vt:variant>
        <vt:i4>115</vt:i4>
      </vt:variant>
    </vt:vector>
  </HeadingPairs>
  <TitlesOfParts>
    <vt:vector size="121" baseType="lpstr">
      <vt:lpstr>Волна</vt:lpstr>
      <vt:lpstr>Воздушный поток</vt:lpstr>
      <vt:lpstr>1_Волна</vt:lpstr>
      <vt:lpstr>Базовая</vt:lpstr>
      <vt:lpstr>Апекс</vt:lpstr>
      <vt:lpstr>1_Базовая</vt:lpstr>
      <vt:lpstr>Сурхандарё – этнографик макон</vt:lpstr>
      <vt:lpstr>Этнографик макон</vt:lpstr>
      <vt:lpstr>Презентация PowerPoint</vt:lpstr>
      <vt:lpstr>Презентация PowerPoint</vt:lpstr>
      <vt:lpstr>Воҳа аҳолисининг хўжалиги</vt:lpstr>
      <vt:lpstr>Презентация PowerPoint</vt:lpstr>
      <vt:lpstr>Воҳанинг тарихий деҳқончилик  марказлари</vt:lpstr>
      <vt:lpstr>Қўш чиқариш олдидан. (Бойсун. Чилонзор қишлоғи). </vt:lpstr>
      <vt:lpstr>Буғдойзор. </vt:lpstr>
      <vt:lpstr>Галагов ҳайдаш. (Бойсун. Бойназар қишлоғи). </vt:lpstr>
      <vt:lpstr>Донни ғалвирлаш. (Шеробод тумани. Хомкон қишлоғи). </vt:lpstr>
      <vt:lpstr>Хирмонда шоха ташлаш. (Шеробод тумани. Хомкон қишлоғи). </vt:lpstr>
      <vt:lpstr>Сурхон воҳаси уста пахтакорлар юрти. </vt:lpstr>
      <vt:lpstr>Сурхондарёнинг “Оломонтўйди” узумлари. </vt:lpstr>
      <vt:lpstr>Дашнабод анорлари. </vt:lpstr>
      <vt:lpstr>Сурхон қовунлари. (Бандихон).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Сурхон воҳаси аҳолисининг анъанавий ҳунармандчилик турлари</vt:lpstr>
      <vt:lpstr>Сурхон воҳасининг анъанавий ҳунармандчилик марказлари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Миллий меъморчилик ва анъанавий турар жойлар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Анъанавий кийимлар ва безаклар</vt:lpstr>
      <vt:lpstr>Презентация PowerPoint</vt:lpstr>
      <vt:lpstr>Сурхон воҳаси аҳолисининг ёшга нисбатан кийим турлари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Воҳа аҳолиси амалий санъат турлари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Гилам тикиятган аёллар</vt:lpstr>
      <vt:lpstr>Презентация PowerPoint</vt:lpstr>
      <vt:lpstr>Миллий мусиқа ва халқ оғизаки ижоди </vt:lpstr>
      <vt:lpstr>Презентация PowerPoint</vt:lpstr>
      <vt:lpstr>Презентация PowerPoint</vt:lpstr>
      <vt:lpstr>Презентация PowerPoint</vt:lpstr>
      <vt:lpstr>Презентация PowerPoint</vt:lpstr>
      <vt:lpstr>Сурхон воҳаси аҳолисининг халқ оғизаки ижоди турлари</vt:lpstr>
      <vt:lpstr>Шеробод достончилик  мактаби ҳудуди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Сурхон воҳаси аҳолисининг аъанавий ўйинлари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Байрамлар ва сайиллар</vt:lpstr>
      <vt:lpstr>Воҳа аҳолисининг байрам ва сайиллари</vt:lpstr>
      <vt:lpstr>Сурхон воҳаси аҳолисининг маросимлари</vt:lpstr>
      <vt:lpstr>Презентация PowerPoint</vt:lpstr>
      <vt:lpstr>Презентация PowerPoint</vt:lpstr>
      <vt:lpstr>Презентация PowerPoint</vt:lpstr>
      <vt:lpstr>Презентация PowerPoint</vt:lpstr>
      <vt:lpstr>Презентация PowerPoint</vt:lpstr>
      <vt:lpstr>Сурхон воҳаси аҳолисининг анъана ва удумларида ифодаланган қадриятлар тизими</vt:lpstr>
      <vt:lpstr>Воҳа аҳолисининг фарзанд тарбияси билан боғлиқ қадриятлари</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Сурхандарё – Этнографик макон</dc:title>
  <dc:creator>305</dc:creator>
  <cp:lastModifiedBy>j6raevm</cp:lastModifiedBy>
  <cp:revision>367</cp:revision>
  <dcterms:created xsi:type="dcterms:W3CDTF">2014-11-19T01:30:22Z</dcterms:created>
  <dcterms:modified xsi:type="dcterms:W3CDTF">2015-01-07T17:00:48Z</dcterms:modified>
</cp:coreProperties>
</file>