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1" r:id="rId2"/>
    <p:sldId id="256" r:id="rId3"/>
    <p:sldId id="257" r:id="rId4"/>
    <p:sldId id="267" r:id="rId5"/>
    <p:sldId id="315" r:id="rId6"/>
    <p:sldId id="271" r:id="rId7"/>
    <p:sldId id="314" r:id="rId8"/>
    <p:sldId id="268" r:id="rId9"/>
    <p:sldId id="269" r:id="rId10"/>
    <p:sldId id="260" r:id="rId11"/>
    <p:sldId id="284" r:id="rId12"/>
    <p:sldId id="261" r:id="rId13"/>
    <p:sldId id="262" r:id="rId14"/>
    <p:sldId id="263" r:id="rId15"/>
    <p:sldId id="264" r:id="rId16"/>
    <p:sldId id="265" r:id="rId17"/>
    <p:sldId id="266"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16" r:id="rId43"/>
    <p:sldId id="317" r:id="rId44"/>
    <p:sldId id="319" r:id="rId45"/>
    <p:sldId id="320" r:id="rId46"/>
    <p:sldId id="318" r:id="rId47"/>
    <p:sldId id="313"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p:scale>
          <a:sx n="68" d="100"/>
          <a:sy n="68" d="100"/>
        </p:scale>
        <p:origin x="-2862" y="-10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A3ACBB-5410-4322-BC4B-A1C584C3F18E}" type="datetimeFigureOut">
              <a:rPr lang="ru-RU" smtClean="0"/>
              <a:pPr/>
              <a:t>18.01.2013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15A21BB-72C3-4DD5-811E-EFF22E9A37B7}"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A3ACBB-5410-4322-BC4B-A1C584C3F18E}" type="datetimeFigureOut">
              <a:rPr lang="ru-RU" smtClean="0"/>
              <a:pPr/>
              <a:t>18.01.2013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5A21BB-72C3-4DD5-811E-EFF22E9A37B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A3ACBB-5410-4322-BC4B-A1C584C3F18E}" type="datetimeFigureOut">
              <a:rPr lang="ru-RU" smtClean="0"/>
              <a:pPr/>
              <a:t>18.01.2013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5A21BB-72C3-4DD5-811E-EFF22E9A37B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A3ACBB-5410-4322-BC4B-A1C584C3F18E}" type="datetimeFigureOut">
              <a:rPr lang="ru-RU" smtClean="0"/>
              <a:pPr/>
              <a:t>18.01.2013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5A21BB-72C3-4DD5-811E-EFF22E9A37B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A3ACBB-5410-4322-BC4B-A1C584C3F18E}" type="datetimeFigureOut">
              <a:rPr lang="ru-RU" smtClean="0"/>
              <a:pPr/>
              <a:t>18.01.2013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A15A21BB-72C3-4DD5-811E-EFF22E9A37B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A3ACBB-5410-4322-BC4B-A1C584C3F18E}" type="datetimeFigureOut">
              <a:rPr lang="ru-RU" smtClean="0"/>
              <a:pPr/>
              <a:t>18.01.2013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5A21BB-72C3-4DD5-811E-EFF22E9A37B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A3ACBB-5410-4322-BC4B-A1C584C3F18E}" type="datetimeFigureOut">
              <a:rPr lang="ru-RU" smtClean="0"/>
              <a:pPr/>
              <a:t>18.01.2013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5A21BB-72C3-4DD5-811E-EFF22E9A37B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A3ACBB-5410-4322-BC4B-A1C584C3F18E}" type="datetimeFigureOut">
              <a:rPr lang="ru-RU" smtClean="0"/>
              <a:pPr/>
              <a:t>18.01.2013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5A21BB-72C3-4DD5-811E-EFF22E9A37B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A3ACBB-5410-4322-BC4B-A1C584C3F18E}" type="datetimeFigureOut">
              <a:rPr lang="ru-RU" smtClean="0"/>
              <a:pPr/>
              <a:t>18.01.2013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5A21BB-72C3-4DD5-811E-EFF22E9A37B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A3ACBB-5410-4322-BC4B-A1C584C3F18E}" type="datetimeFigureOut">
              <a:rPr lang="ru-RU" smtClean="0"/>
              <a:pPr/>
              <a:t>18.01.2013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5A21BB-72C3-4DD5-811E-EFF22E9A37B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A3ACBB-5410-4322-BC4B-A1C584C3F18E}" type="datetimeFigureOut">
              <a:rPr lang="ru-RU" smtClean="0"/>
              <a:pPr/>
              <a:t>18.01.2013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5A21BB-72C3-4DD5-811E-EFF22E9A37B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A3ACBB-5410-4322-BC4B-A1C584C3F18E}" type="datetimeFigureOut">
              <a:rPr lang="ru-RU" smtClean="0"/>
              <a:pPr/>
              <a:t>18.01.2013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15A21BB-72C3-4DD5-811E-EFF22E9A37B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43.xml"/><Relationship Id="rId5" Type="http://schemas.openxmlformats.org/officeDocument/2006/relationships/slide" Target="slide4.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2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2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image" Target="../media/image15.jpeg"/><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2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4.jpeg"/><Relationship Id="rId7" Type="http://schemas.openxmlformats.org/officeDocument/2006/relationships/slide" Target="slide4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5.png"/><Relationship Id="rId4" Type="http://schemas.openxmlformats.org/officeDocument/2006/relationships/slide" Target="slide10.xml"/><Relationship Id="rId9" Type="http://schemas.openxmlformats.org/officeDocument/2006/relationships/slide" Target="slide46.xml"/></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3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3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4.jpeg"/><Relationship Id="rId7" Type="http://schemas.openxmlformats.org/officeDocument/2006/relationships/slide" Target="slide4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0.xml"/><Relationship Id="rId10" Type="http://schemas.openxmlformats.org/officeDocument/2006/relationships/image" Target="../media/image5.png"/><Relationship Id="rId4" Type="http://schemas.openxmlformats.org/officeDocument/2006/relationships/slide" Target="slide3.xml"/><Relationship Id="rId9" Type="http://schemas.openxmlformats.org/officeDocument/2006/relationships/slide" Target="slide46.xml"/></Relationships>
</file>

<file path=ppt/slides/_rels/slide3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3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3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3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3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4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4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4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4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image" Target="../media/image5.png"/><Relationship Id="rId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0.xml"/><Relationship Id="rId9"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xml"/><Relationship Id="rId4" Type="http://schemas.openxmlformats.org/officeDocument/2006/relationships/slide" Target="slide10.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xml"/><Relationship Id="rId4" Type="http://schemas.openxmlformats.org/officeDocument/2006/relationships/slide" Target="slide10.xml"/></Relationships>
</file>

<file path=ppt/slides/_rels/slide4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3.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771793" y="4939956"/>
            <a:ext cx="4392488" cy="1008112"/>
          </a:xfrm>
        </p:spPr>
        <p:txBody>
          <a:bodyPr>
            <a:normAutofit/>
          </a:bodyPr>
          <a:lstStyle/>
          <a:p>
            <a:r>
              <a:rPr lang="uz-Cyrl-UZ" sz="2000" dirty="0" smtClean="0"/>
              <a:t>Тайёрлади</a:t>
            </a:r>
            <a:r>
              <a:rPr lang="en-US" sz="2000" dirty="0" smtClean="0"/>
              <a:t>: </a:t>
            </a:r>
            <a:r>
              <a:rPr lang="uz-Cyrl-UZ" sz="2000" dirty="0" smtClean="0"/>
              <a:t>Тожибоева Д.О.</a:t>
            </a:r>
            <a:endParaRPr lang="ru-RU" sz="2000" dirty="0"/>
          </a:p>
        </p:txBody>
      </p:sp>
      <p:sp>
        <p:nvSpPr>
          <p:cNvPr id="4" name="Заголовок 1"/>
          <p:cNvSpPr txBox="1">
            <a:spLocks/>
          </p:cNvSpPr>
          <p:nvPr/>
        </p:nvSpPr>
        <p:spPr>
          <a:xfrm>
            <a:off x="399121" y="2348880"/>
            <a:ext cx="8229600" cy="1714512"/>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ru-RU" sz="4400" dirty="0" smtClean="0">
                <a:solidFill>
                  <a:srgbClr val="FFFF00"/>
                </a:solidFill>
              </a:rPr>
              <a:t>“</a:t>
            </a:r>
            <a:r>
              <a:rPr lang="ru-RU" sz="4400" dirty="0" err="1" smtClean="0">
                <a:solidFill>
                  <a:srgbClr val="FFFF00"/>
                </a:solidFill>
              </a:rPr>
              <a:t>Авесто</a:t>
            </a:r>
            <a:r>
              <a:rPr lang="ru-RU" sz="4400" dirty="0" smtClean="0">
                <a:solidFill>
                  <a:srgbClr val="FFFF00"/>
                </a:solidFill>
              </a:rPr>
              <a:t>”-</a:t>
            </a:r>
            <a:r>
              <a:rPr lang="ru-RU" sz="4400" dirty="0" err="1" smtClean="0">
                <a:solidFill>
                  <a:srgbClr val="FFFF00"/>
                </a:solidFill>
              </a:rPr>
              <a:t>буюк</a:t>
            </a:r>
            <a:r>
              <a:rPr lang="ru-RU" sz="4400" dirty="0" smtClean="0">
                <a:solidFill>
                  <a:srgbClr val="FFFF00"/>
                </a:solidFill>
              </a:rPr>
              <a:t> </a:t>
            </a:r>
            <a:r>
              <a:rPr lang="ru-RU" sz="4400" dirty="0" err="1" smtClean="0">
                <a:solidFill>
                  <a:srgbClr val="FFFF00"/>
                </a:solidFill>
              </a:rPr>
              <a:t>тарихий</a:t>
            </a:r>
            <a:r>
              <a:rPr lang="ru-RU" sz="4400" dirty="0" smtClean="0">
                <a:solidFill>
                  <a:srgbClr val="FFFF00"/>
                </a:solidFill>
              </a:rPr>
              <a:t>  </a:t>
            </a:r>
            <a:r>
              <a:rPr lang="ru-RU" sz="4400" dirty="0" err="1" smtClean="0">
                <a:solidFill>
                  <a:srgbClr val="FFFF00"/>
                </a:solidFill>
              </a:rPr>
              <a:t>манба</a:t>
            </a:r>
            <a:r>
              <a:rPr lang="ru-RU" sz="4400" dirty="0" smtClean="0">
                <a:solidFill>
                  <a:srgbClr val="FFFF00"/>
                </a:solidFill>
              </a:rPr>
              <a:t>.</a:t>
            </a:r>
            <a:endParaRPr lang="ru-RU" sz="4400" dirty="0">
              <a:solidFill>
                <a:srgbClr val="FFFF00"/>
              </a:solidFill>
            </a:endParaRPr>
          </a:p>
        </p:txBody>
      </p:sp>
      <p:sp>
        <p:nvSpPr>
          <p:cNvPr id="5" name="Заголовок 4"/>
          <p:cNvSpPr>
            <a:spLocks noGrp="1"/>
          </p:cNvSpPr>
          <p:nvPr>
            <p:ph type="ctrTitle"/>
          </p:nvPr>
        </p:nvSpPr>
        <p:spPr>
          <a:xfrm>
            <a:off x="403883" y="332656"/>
            <a:ext cx="8229600" cy="1828800"/>
          </a:xfrm>
        </p:spPr>
        <p:txBody>
          <a:bodyPr/>
          <a:lstStyle/>
          <a:p>
            <a:r>
              <a:rPr lang="uz-Cyrl-UZ" dirty="0" smtClean="0"/>
              <a:t>Тошкент давлат юридик институти</a:t>
            </a:r>
            <a:endParaRPr lang="ru-RU" dirty="0"/>
          </a:p>
        </p:txBody>
      </p:sp>
      <p:sp>
        <p:nvSpPr>
          <p:cNvPr id="6" name="Подзаголовок 2"/>
          <p:cNvSpPr txBox="1">
            <a:spLocks/>
          </p:cNvSpPr>
          <p:nvPr/>
        </p:nvSpPr>
        <p:spPr>
          <a:xfrm>
            <a:off x="2483768" y="5969449"/>
            <a:ext cx="4392488" cy="1008112"/>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r>
              <a:rPr lang="uz-Cyrl-UZ" sz="2000" dirty="0" smtClean="0"/>
              <a:t>Тошкент-2013</a:t>
            </a:r>
            <a:endParaRPr lang="ru-RU" sz="2000" dirty="0"/>
          </a:p>
        </p:txBody>
      </p:sp>
    </p:spTree>
    <p:extLst>
      <p:ext uri="{BB962C8B-B14F-4D97-AF65-F5344CB8AC3E}">
        <p14:creationId xmlns:p14="http://schemas.microsoft.com/office/powerpoint/2010/main" val="961072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71934" y="928670"/>
            <a:ext cx="4543428" cy="5715040"/>
          </a:xfrm>
        </p:spPr>
        <p:txBody>
          <a:bodyPr/>
          <a:lstStyle/>
          <a:p>
            <a:r>
              <a:rPr lang="en-US" dirty="0" smtClean="0"/>
              <a:t>	</a:t>
            </a:r>
            <a:r>
              <a:rPr lang="ru-RU" dirty="0" err="1" smtClean="0">
                <a:solidFill>
                  <a:srgbClr val="FFC000"/>
                </a:solidFill>
              </a:rPr>
              <a:t>Биз</a:t>
            </a:r>
            <a:r>
              <a:rPr lang="ru-RU" dirty="0" smtClean="0">
                <a:solidFill>
                  <a:srgbClr val="FFC000"/>
                </a:solidFill>
              </a:rPr>
              <a:t> </a:t>
            </a:r>
            <a:r>
              <a:rPr lang="ru-RU" dirty="0" err="1" smtClean="0">
                <a:solidFill>
                  <a:srgbClr val="FFC000"/>
                </a:solidFill>
              </a:rPr>
              <a:t>учун</a:t>
            </a:r>
            <a:r>
              <a:rPr lang="ru-RU" dirty="0" smtClean="0">
                <a:solidFill>
                  <a:srgbClr val="FFC000"/>
                </a:solidFill>
              </a:rPr>
              <a:t> “</a:t>
            </a:r>
            <a:r>
              <a:rPr lang="ru-RU" dirty="0" err="1" smtClean="0">
                <a:solidFill>
                  <a:srgbClr val="FFC000"/>
                </a:solidFill>
              </a:rPr>
              <a:t>Авесто</a:t>
            </a:r>
            <a:r>
              <a:rPr lang="ru-RU" dirty="0" smtClean="0">
                <a:solidFill>
                  <a:srgbClr val="FFC000"/>
                </a:solidFill>
              </a:rPr>
              <a:t>” </a:t>
            </a:r>
            <a:r>
              <a:rPr lang="ru-RU" dirty="0" err="1" smtClean="0">
                <a:solidFill>
                  <a:srgbClr val="FFC000"/>
                </a:solidFill>
              </a:rPr>
              <a:t>китоби</a:t>
            </a:r>
            <a:r>
              <a:rPr lang="ru-RU" dirty="0" smtClean="0">
                <a:solidFill>
                  <a:srgbClr val="FFC000"/>
                </a:solidFill>
              </a:rPr>
              <a:t> </a:t>
            </a:r>
            <a:r>
              <a:rPr lang="ru-RU" dirty="0" err="1" smtClean="0">
                <a:solidFill>
                  <a:srgbClr val="FFC000"/>
                </a:solidFill>
              </a:rPr>
              <a:t>нафакат</a:t>
            </a:r>
            <a:r>
              <a:rPr lang="ru-RU" dirty="0" smtClean="0">
                <a:solidFill>
                  <a:srgbClr val="FFC000"/>
                </a:solidFill>
              </a:rPr>
              <a:t> </a:t>
            </a:r>
            <a:r>
              <a:rPr lang="ru-RU" dirty="0" err="1" smtClean="0">
                <a:solidFill>
                  <a:srgbClr val="FFC000"/>
                </a:solidFill>
              </a:rPr>
              <a:t>кадимий</a:t>
            </a:r>
            <a:r>
              <a:rPr lang="ru-RU" dirty="0" smtClean="0">
                <a:solidFill>
                  <a:srgbClr val="FFC000"/>
                </a:solidFill>
              </a:rPr>
              <a:t> </a:t>
            </a:r>
            <a:r>
              <a:rPr lang="ru-RU" dirty="0" err="1" smtClean="0">
                <a:solidFill>
                  <a:srgbClr val="FFC000"/>
                </a:solidFill>
              </a:rPr>
              <a:t>тариҳий ёдгорлик</a:t>
            </a:r>
            <a:r>
              <a:rPr lang="ru-RU" dirty="0" smtClean="0">
                <a:solidFill>
                  <a:srgbClr val="FFC000"/>
                </a:solidFill>
              </a:rPr>
              <a:t>, балки </a:t>
            </a:r>
            <a:r>
              <a:rPr lang="ru-RU" dirty="0" err="1" smtClean="0">
                <a:solidFill>
                  <a:srgbClr val="FFC000"/>
                </a:solidFill>
              </a:rPr>
              <a:t>миллатимизнинг</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унга</a:t>
            </a:r>
            <a:r>
              <a:rPr lang="ru-RU" dirty="0" smtClean="0">
                <a:solidFill>
                  <a:srgbClr val="FFC000"/>
                </a:solidFill>
              </a:rPr>
              <a:t> </a:t>
            </a:r>
            <a:r>
              <a:rPr lang="ru-RU" dirty="0" err="1" smtClean="0">
                <a:solidFill>
                  <a:srgbClr val="FFC000"/>
                </a:solidFill>
              </a:rPr>
              <a:t>ҳос бўлган</a:t>
            </a:r>
            <a:r>
              <a:rPr lang="ru-RU" dirty="0" smtClean="0">
                <a:solidFill>
                  <a:srgbClr val="FFC000"/>
                </a:solidFill>
              </a:rPr>
              <a:t> </a:t>
            </a:r>
            <a:r>
              <a:rPr lang="ru-RU" dirty="0" err="1" smtClean="0">
                <a:solidFill>
                  <a:srgbClr val="FFC000"/>
                </a:solidFill>
              </a:rPr>
              <a:t>кадриятлар</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маданиятнинг</a:t>
            </a:r>
            <a:r>
              <a:rPr lang="ru-RU" dirty="0" smtClean="0">
                <a:solidFill>
                  <a:srgbClr val="FFC000"/>
                </a:solidFill>
              </a:rPr>
              <a:t> </a:t>
            </a:r>
            <a:r>
              <a:rPr lang="ru-RU" dirty="0" err="1" smtClean="0">
                <a:solidFill>
                  <a:srgbClr val="FFC000"/>
                </a:solidFill>
              </a:rPr>
              <a:t>томирлари</a:t>
            </a:r>
            <a:r>
              <a:rPr lang="ru-RU" dirty="0" smtClean="0">
                <a:solidFill>
                  <a:srgbClr val="FFC000"/>
                </a:solidFill>
              </a:rPr>
              <a:t> </a:t>
            </a:r>
            <a:r>
              <a:rPr lang="ru-RU" dirty="0" err="1" smtClean="0">
                <a:solidFill>
                  <a:srgbClr val="FFC000"/>
                </a:solidFill>
              </a:rPr>
              <a:t>минг-минг</a:t>
            </a:r>
            <a:r>
              <a:rPr lang="ru-RU" dirty="0" smtClean="0">
                <a:solidFill>
                  <a:srgbClr val="FFC000"/>
                </a:solidFill>
              </a:rPr>
              <a:t> </a:t>
            </a:r>
            <a:r>
              <a:rPr lang="ru-RU" dirty="0" err="1" smtClean="0">
                <a:solidFill>
                  <a:srgbClr val="FFC000"/>
                </a:solidFill>
              </a:rPr>
              <a:t>йилларга</a:t>
            </a:r>
            <a:r>
              <a:rPr lang="ru-RU" dirty="0" smtClean="0">
                <a:solidFill>
                  <a:srgbClr val="FFC000"/>
                </a:solidFill>
              </a:rPr>
              <a:t> </a:t>
            </a:r>
            <a:r>
              <a:rPr lang="ru-RU" dirty="0" err="1" smtClean="0">
                <a:solidFill>
                  <a:srgbClr val="FFC000"/>
                </a:solidFill>
              </a:rPr>
              <a:t>бориб</a:t>
            </a:r>
            <a:r>
              <a:rPr lang="ru-RU" dirty="0" smtClean="0">
                <a:solidFill>
                  <a:srgbClr val="FFC000"/>
                </a:solidFill>
              </a:rPr>
              <a:t> </a:t>
            </a:r>
            <a:r>
              <a:rPr lang="ru-RU" dirty="0" err="1" smtClean="0">
                <a:solidFill>
                  <a:srgbClr val="FFC000"/>
                </a:solidFill>
              </a:rPr>
              <a:t>такалишини</a:t>
            </a:r>
            <a:r>
              <a:rPr lang="ru-RU" dirty="0" smtClean="0">
                <a:solidFill>
                  <a:srgbClr val="FFC000"/>
                </a:solidFill>
              </a:rPr>
              <a:t> </a:t>
            </a:r>
            <a:r>
              <a:rPr lang="ru-RU" dirty="0" err="1" smtClean="0">
                <a:solidFill>
                  <a:srgbClr val="FFC000"/>
                </a:solidFill>
              </a:rPr>
              <a:t>тасдиклайдиган</a:t>
            </a:r>
            <a:r>
              <a:rPr lang="ru-RU" dirty="0" smtClean="0">
                <a:solidFill>
                  <a:srgbClr val="FFC000"/>
                </a:solidFill>
              </a:rPr>
              <a:t> </a:t>
            </a:r>
            <a:r>
              <a:rPr lang="ru-RU" dirty="0" err="1" smtClean="0">
                <a:solidFill>
                  <a:srgbClr val="FFC000"/>
                </a:solidFill>
              </a:rPr>
              <a:t>тари</a:t>
            </a:r>
            <a:r>
              <a:rPr lang="uz-Cyrl-UZ" dirty="0" smtClean="0">
                <a:solidFill>
                  <a:srgbClr val="FFC000"/>
                </a:solidFill>
              </a:rPr>
              <a:t>ҳ</a:t>
            </a:r>
            <a:r>
              <a:rPr lang="ru-RU" dirty="0" err="1" smtClean="0">
                <a:solidFill>
                  <a:srgbClr val="FFC000"/>
                </a:solidFill>
              </a:rPr>
              <a:t>ий</a:t>
            </a:r>
            <a:r>
              <a:rPr lang="ru-RU" dirty="0" smtClean="0">
                <a:solidFill>
                  <a:srgbClr val="FFC000"/>
                </a:solidFill>
              </a:rPr>
              <a:t> </a:t>
            </a:r>
            <a:r>
              <a:rPr lang="ru-RU" dirty="0" err="1" smtClean="0">
                <a:solidFill>
                  <a:srgbClr val="FFC000"/>
                </a:solidFill>
              </a:rPr>
              <a:t>хужжат</a:t>
            </a:r>
            <a:r>
              <a:rPr lang="ru-RU" dirty="0" smtClean="0">
                <a:solidFill>
                  <a:srgbClr val="FFC000"/>
                </a:solidFill>
              </a:rPr>
              <a:t> </a:t>
            </a:r>
            <a:r>
              <a:rPr lang="ru-RU" dirty="0" err="1" smtClean="0">
                <a:solidFill>
                  <a:srgbClr val="FFC000"/>
                </a:solidFill>
              </a:rPr>
              <a:t>сифатида</a:t>
            </a:r>
            <a:r>
              <a:rPr lang="ru-RU" dirty="0" smtClean="0">
                <a:solidFill>
                  <a:srgbClr val="FFC000"/>
                </a:solidFill>
              </a:rPr>
              <a:t> </a:t>
            </a:r>
            <a:r>
              <a:rPr lang="ru-RU" dirty="0" err="1" smtClean="0">
                <a:solidFill>
                  <a:srgbClr val="FFC000"/>
                </a:solidFill>
              </a:rPr>
              <a:t>кадрлидир</a:t>
            </a:r>
            <a:r>
              <a:rPr lang="ru-RU" dirty="0" smtClean="0">
                <a:solidFill>
                  <a:srgbClr val="FFC000"/>
                </a:solidFill>
              </a:rPr>
              <a:t>.</a:t>
            </a:r>
          </a:p>
          <a:p>
            <a:endParaRPr lang="ru-RU" dirty="0" smtClean="0"/>
          </a:p>
          <a:p>
            <a:pPr>
              <a:buClr>
                <a:schemeClr val="bg1"/>
              </a:buClr>
              <a:buNone/>
            </a:pPr>
            <a:endParaRPr lang="ru-RU" b="1" dirty="0"/>
          </a:p>
        </p:txBody>
      </p:sp>
      <p:pic>
        <p:nvPicPr>
          <p:cNvPr id="4" name="Рисунок 3" descr="ZoroastroKajRegxoVisxtaspa.jpg"/>
          <p:cNvPicPr>
            <a:picLocks noChangeAspect="1"/>
          </p:cNvPicPr>
          <p:nvPr/>
        </p:nvPicPr>
        <p:blipFill>
          <a:blip r:embed="rId2" cstate="print"/>
          <a:stretch>
            <a:fillRect/>
          </a:stretch>
        </p:blipFill>
        <p:spPr>
          <a:xfrm>
            <a:off x="285720" y="1142984"/>
            <a:ext cx="4238630" cy="5286412"/>
          </a:xfrm>
          <a:prstGeom prst="rect">
            <a:avLst/>
          </a:prstGeom>
        </p:spPr>
      </p:pic>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496" y="642918"/>
            <a:ext cx="4714908" cy="5666442"/>
          </a:xfrm>
        </p:spPr>
        <p:txBody>
          <a:bodyPr>
            <a:normAutofit fontScale="77500" lnSpcReduction="20000"/>
          </a:bodyPr>
          <a:lstStyle/>
          <a:p>
            <a:r>
              <a:rPr lang="en-US" dirty="0" smtClean="0"/>
              <a:t>	</a:t>
            </a:r>
            <a:r>
              <a:rPr lang="ru-RU" sz="3100" dirty="0" smtClean="0">
                <a:solidFill>
                  <a:srgbClr val="FF0000"/>
                </a:solidFill>
              </a:rPr>
              <a:t>Зеро, </a:t>
            </a:r>
            <a:r>
              <a:rPr lang="ru-RU" sz="3100" dirty="0" err="1" smtClean="0">
                <a:solidFill>
                  <a:srgbClr val="FF0000"/>
                </a:solidFill>
              </a:rPr>
              <a:t>Президентимиз</a:t>
            </a:r>
            <a:r>
              <a:rPr lang="ru-RU" sz="3100" dirty="0" smtClean="0">
                <a:solidFill>
                  <a:srgbClr val="FF0000"/>
                </a:solidFill>
              </a:rPr>
              <a:t> </a:t>
            </a:r>
            <a:r>
              <a:rPr lang="ru-RU" sz="3100" dirty="0" err="1" smtClean="0">
                <a:solidFill>
                  <a:srgbClr val="FF0000"/>
                </a:solidFill>
              </a:rPr>
              <a:t>Ислом</a:t>
            </a:r>
            <a:r>
              <a:rPr lang="ru-RU" sz="3100" dirty="0" smtClean="0">
                <a:solidFill>
                  <a:srgbClr val="FF0000"/>
                </a:solidFill>
              </a:rPr>
              <a:t> </a:t>
            </a:r>
            <a:r>
              <a:rPr lang="ru-RU" sz="3100" dirty="0" err="1" smtClean="0">
                <a:solidFill>
                  <a:srgbClr val="FF0000"/>
                </a:solidFill>
              </a:rPr>
              <a:t>Абдуғаниевич </a:t>
            </a:r>
            <a:r>
              <a:rPr lang="ru-RU" sz="3100" dirty="0" smtClean="0">
                <a:solidFill>
                  <a:srgbClr val="FF0000"/>
                </a:solidFill>
              </a:rPr>
              <a:t>Каримов  </a:t>
            </a:r>
            <a:r>
              <a:rPr lang="ru-RU" sz="3100" dirty="0" err="1" smtClean="0">
                <a:solidFill>
                  <a:srgbClr val="FFC000"/>
                </a:solidFill>
              </a:rPr>
              <a:t>таькидлаганларидек</a:t>
            </a:r>
            <a:r>
              <a:rPr lang="ru-RU" dirty="0" smtClean="0">
                <a:solidFill>
                  <a:srgbClr val="FFC000"/>
                </a:solidFill>
              </a:rPr>
              <a:t>, </a:t>
            </a:r>
          </a:p>
          <a:p>
            <a:pPr>
              <a:buNone/>
            </a:pPr>
            <a:r>
              <a:rPr lang="ru-RU" dirty="0" smtClean="0">
                <a:solidFill>
                  <a:srgbClr val="FFC000"/>
                </a:solidFill>
              </a:rPr>
              <a:t>	</a:t>
            </a:r>
            <a:r>
              <a:rPr lang="ru-RU" dirty="0" err="1" smtClean="0">
                <a:solidFill>
                  <a:srgbClr val="FFC000"/>
                </a:solidFill>
              </a:rPr>
              <a:t>Авесто</a:t>
            </a:r>
            <a:r>
              <a:rPr lang="ru-RU" dirty="0" smtClean="0">
                <a:solidFill>
                  <a:srgbClr val="FFC000"/>
                </a:solidFill>
              </a:rPr>
              <a:t>  туб </a:t>
            </a:r>
            <a:r>
              <a:rPr lang="ru-RU" dirty="0" err="1" smtClean="0">
                <a:solidFill>
                  <a:srgbClr val="FFC000"/>
                </a:solidFill>
              </a:rPr>
              <a:t>маьно</a:t>
            </a:r>
            <a:r>
              <a:rPr lang="ru-RU" dirty="0" smtClean="0">
                <a:solidFill>
                  <a:srgbClr val="FFC000"/>
                </a:solidFill>
              </a:rPr>
              <a:t> </a:t>
            </a:r>
            <a:r>
              <a:rPr lang="ru-RU" dirty="0" err="1" smtClean="0">
                <a:solidFill>
                  <a:srgbClr val="FFC000"/>
                </a:solidFill>
              </a:rPr>
              <a:t>мохиятини</a:t>
            </a:r>
            <a:r>
              <a:rPr lang="ru-RU" dirty="0" smtClean="0">
                <a:solidFill>
                  <a:srgbClr val="FFC000"/>
                </a:solidFill>
              </a:rPr>
              <a:t> </a:t>
            </a:r>
            <a:r>
              <a:rPr lang="ru-RU" dirty="0" err="1" smtClean="0">
                <a:solidFill>
                  <a:srgbClr val="FFC000"/>
                </a:solidFill>
              </a:rPr>
              <a:t>белгилаб</a:t>
            </a:r>
            <a:r>
              <a:rPr lang="ru-RU" dirty="0" smtClean="0">
                <a:solidFill>
                  <a:srgbClr val="FFC000"/>
                </a:solidFill>
              </a:rPr>
              <a:t> </a:t>
            </a:r>
            <a:r>
              <a:rPr lang="ru-RU" dirty="0" err="1" smtClean="0">
                <a:solidFill>
                  <a:srgbClr val="FFC000"/>
                </a:solidFill>
              </a:rPr>
              <a:t>берадиган</a:t>
            </a:r>
            <a:r>
              <a:rPr lang="ru-RU" dirty="0" smtClean="0">
                <a:solidFill>
                  <a:srgbClr val="FFC000"/>
                </a:solidFill>
              </a:rPr>
              <a:t> </a:t>
            </a:r>
            <a:r>
              <a:rPr lang="ru-RU" dirty="0" err="1" smtClean="0">
                <a:solidFill>
                  <a:srgbClr val="FFC000"/>
                </a:solidFill>
              </a:rPr>
              <a:t>Эзгу</a:t>
            </a:r>
            <a:r>
              <a:rPr lang="ru-RU" dirty="0" smtClean="0">
                <a:solidFill>
                  <a:srgbClr val="FFC000"/>
                </a:solidFill>
              </a:rPr>
              <a:t> </a:t>
            </a:r>
            <a:r>
              <a:rPr lang="ru-RU" dirty="0" err="1" smtClean="0">
                <a:solidFill>
                  <a:srgbClr val="FFC000"/>
                </a:solidFill>
              </a:rPr>
              <a:t>фикр</a:t>
            </a:r>
            <a:r>
              <a:rPr lang="ru-RU" dirty="0" smtClean="0">
                <a:solidFill>
                  <a:srgbClr val="FFC000"/>
                </a:solidFill>
              </a:rPr>
              <a:t>, </a:t>
            </a:r>
            <a:r>
              <a:rPr lang="ru-RU" dirty="0" err="1" smtClean="0">
                <a:solidFill>
                  <a:srgbClr val="FFC000"/>
                </a:solidFill>
              </a:rPr>
              <a:t>эзгу</a:t>
            </a:r>
            <a:r>
              <a:rPr lang="ru-RU" dirty="0" smtClean="0">
                <a:solidFill>
                  <a:srgbClr val="FFC000"/>
                </a:solidFill>
              </a:rPr>
              <a:t> </a:t>
            </a:r>
            <a:r>
              <a:rPr lang="ru-RU" dirty="0" err="1" smtClean="0">
                <a:solidFill>
                  <a:srgbClr val="FFC000"/>
                </a:solidFill>
              </a:rPr>
              <a:t>сўз</a:t>
            </a:r>
            <a:r>
              <a:rPr lang="ru-RU" dirty="0" smtClean="0">
                <a:solidFill>
                  <a:srgbClr val="FFC000"/>
                </a:solidFill>
              </a:rPr>
              <a:t>, </a:t>
            </a:r>
            <a:r>
              <a:rPr lang="ru-RU" dirty="0" err="1" smtClean="0">
                <a:solidFill>
                  <a:srgbClr val="FFC000"/>
                </a:solidFill>
              </a:rPr>
              <a:t>эзгу</a:t>
            </a:r>
            <a:r>
              <a:rPr lang="ru-RU" dirty="0" smtClean="0">
                <a:solidFill>
                  <a:srgbClr val="FFC000"/>
                </a:solidFill>
              </a:rPr>
              <a:t> </a:t>
            </a:r>
            <a:r>
              <a:rPr lang="ru-RU" dirty="0" err="1" smtClean="0">
                <a:solidFill>
                  <a:srgbClr val="FFC000"/>
                </a:solidFill>
              </a:rPr>
              <a:t>амал</a:t>
            </a:r>
            <a:r>
              <a:rPr lang="ru-RU" dirty="0" smtClean="0">
                <a:solidFill>
                  <a:srgbClr val="FFC000"/>
                </a:solidFill>
              </a:rPr>
              <a:t> </a:t>
            </a:r>
            <a:r>
              <a:rPr lang="ru-RU" dirty="0" err="1" smtClean="0">
                <a:solidFill>
                  <a:srgbClr val="FFC000"/>
                </a:solidFill>
              </a:rPr>
              <a:t>деган</a:t>
            </a:r>
            <a:r>
              <a:rPr lang="ru-RU" dirty="0" smtClean="0">
                <a:solidFill>
                  <a:srgbClr val="FFC000"/>
                </a:solidFill>
              </a:rPr>
              <a:t> </a:t>
            </a:r>
            <a:r>
              <a:rPr lang="ru-RU" dirty="0" err="1" smtClean="0">
                <a:solidFill>
                  <a:srgbClr val="FFC000"/>
                </a:solidFill>
              </a:rPr>
              <a:t>тамоилни</a:t>
            </a:r>
            <a:r>
              <a:rPr lang="ru-RU" dirty="0" smtClean="0">
                <a:solidFill>
                  <a:srgbClr val="FFC000"/>
                </a:solidFill>
              </a:rPr>
              <a:t> </a:t>
            </a:r>
            <a:r>
              <a:rPr lang="ru-RU" dirty="0" err="1" smtClean="0">
                <a:solidFill>
                  <a:srgbClr val="FFC000"/>
                </a:solidFill>
              </a:rPr>
              <a:t>оладиган</a:t>
            </a:r>
            <a:r>
              <a:rPr lang="ru-RU" dirty="0" smtClean="0">
                <a:solidFill>
                  <a:srgbClr val="FFC000"/>
                </a:solidFill>
              </a:rPr>
              <a:t> </a:t>
            </a:r>
            <a:r>
              <a:rPr lang="ru-RU" dirty="0" err="1" smtClean="0">
                <a:solidFill>
                  <a:srgbClr val="FFC000"/>
                </a:solidFill>
              </a:rPr>
              <a:t>бўлсак</a:t>
            </a:r>
            <a:r>
              <a:rPr lang="ru-RU" dirty="0" smtClean="0">
                <a:solidFill>
                  <a:srgbClr val="FFC000"/>
                </a:solidFill>
              </a:rPr>
              <a:t>, </a:t>
            </a:r>
            <a:r>
              <a:rPr lang="ru-RU" dirty="0" err="1" smtClean="0">
                <a:solidFill>
                  <a:srgbClr val="FFC000"/>
                </a:solidFill>
              </a:rPr>
              <a:t>унда</a:t>
            </a:r>
            <a:r>
              <a:rPr lang="ru-RU" dirty="0" smtClean="0">
                <a:solidFill>
                  <a:srgbClr val="FFC000"/>
                </a:solidFill>
              </a:rPr>
              <a:t> </a:t>
            </a:r>
            <a:r>
              <a:rPr lang="ru-RU" dirty="0" err="1" smtClean="0">
                <a:solidFill>
                  <a:srgbClr val="FFC000"/>
                </a:solidFill>
              </a:rPr>
              <a:t>хозирги</a:t>
            </a:r>
            <a:r>
              <a:rPr lang="ru-RU" dirty="0" smtClean="0">
                <a:solidFill>
                  <a:srgbClr val="FFC000"/>
                </a:solidFill>
              </a:rPr>
              <a:t> </a:t>
            </a:r>
            <a:r>
              <a:rPr lang="ru-RU" dirty="0" err="1" smtClean="0">
                <a:solidFill>
                  <a:srgbClr val="FFC000"/>
                </a:solidFill>
              </a:rPr>
              <a:t>замон</a:t>
            </a:r>
            <a:r>
              <a:rPr lang="ru-RU" dirty="0" smtClean="0">
                <a:solidFill>
                  <a:srgbClr val="FFC000"/>
                </a:solidFill>
              </a:rPr>
              <a:t> </a:t>
            </a:r>
            <a:r>
              <a:rPr lang="ru-RU" dirty="0" err="1" smtClean="0">
                <a:solidFill>
                  <a:srgbClr val="FFC000"/>
                </a:solidFill>
              </a:rPr>
              <a:t>учун</a:t>
            </a:r>
            <a:r>
              <a:rPr lang="ru-RU" dirty="0" smtClean="0">
                <a:solidFill>
                  <a:srgbClr val="FFC000"/>
                </a:solidFill>
              </a:rPr>
              <a:t> хам </a:t>
            </a:r>
            <a:r>
              <a:rPr lang="ru-RU" dirty="0" err="1" smtClean="0">
                <a:solidFill>
                  <a:srgbClr val="FFC000"/>
                </a:solidFill>
              </a:rPr>
              <a:t>бехат</a:t>
            </a:r>
            <a:r>
              <a:rPr lang="ru-RU" dirty="0" smtClean="0">
                <a:solidFill>
                  <a:srgbClr val="FFC000"/>
                </a:solidFill>
              </a:rPr>
              <a:t> </a:t>
            </a:r>
            <a:r>
              <a:rPr lang="ru-RU" dirty="0" err="1" smtClean="0">
                <a:solidFill>
                  <a:srgbClr val="FFC000"/>
                </a:solidFill>
              </a:rPr>
              <a:t>ибратли</a:t>
            </a:r>
            <a:r>
              <a:rPr lang="ru-RU" dirty="0" smtClean="0">
                <a:solidFill>
                  <a:srgbClr val="FFC000"/>
                </a:solidFill>
              </a:rPr>
              <a:t> </a:t>
            </a:r>
            <a:r>
              <a:rPr lang="ru-RU" dirty="0" err="1" smtClean="0">
                <a:solidFill>
                  <a:srgbClr val="FFC000"/>
                </a:solidFill>
              </a:rPr>
              <a:t>бўлган</a:t>
            </a:r>
            <a:r>
              <a:rPr lang="ru-RU" dirty="0" smtClean="0">
                <a:solidFill>
                  <a:srgbClr val="FFC000"/>
                </a:solidFill>
              </a:rPr>
              <a:t> </a:t>
            </a:r>
            <a:r>
              <a:rPr lang="ru-RU" dirty="0" err="1" smtClean="0">
                <a:solidFill>
                  <a:srgbClr val="FFC000"/>
                </a:solidFill>
              </a:rPr>
              <a:t>сабоклар</a:t>
            </a:r>
            <a:r>
              <a:rPr lang="ru-RU" dirty="0" smtClean="0">
                <a:solidFill>
                  <a:srgbClr val="FFC000"/>
                </a:solidFill>
              </a:rPr>
              <a:t> </a:t>
            </a:r>
            <a:r>
              <a:rPr lang="ru-RU" dirty="0" err="1" smtClean="0">
                <a:solidFill>
                  <a:srgbClr val="FFC000"/>
                </a:solidFill>
              </a:rPr>
              <a:t>борлигини</a:t>
            </a:r>
            <a:r>
              <a:rPr lang="ru-RU" dirty="0" smtClean="0">
                <a:solidFill>
                  <a:srgbClr val="FFC000"/>
                </a:solidFill>
              </a:rPr>
              <a:t> </a:t>
            </a:r>
            <a:r>
              <a:rPr lang="ru-RU" dirty="0" err="1" smtClean="0">
                <a:solidFill>
                  <a:srgbClr val="FFC000"/>
                </a:solidFill>
              </a:rPr>
              <a:t>кўриш</a:t>
            </a:r>
            <a:r>
              <a:rPr lang="ru-RU" dirty="0" smtClean="0">
                <a:solidFill>
                  <a:srgbClr val="FFC000"/>
                </a:solidFill>
              </a:rPr>
              <a:t> </a:t>
            </a:r>
            <a:r>
              <a:rPr lang="ru-RU" dirty="0" err="1" smtClean="0">
                <a:solidFill>
                  <a:srgbClr val="FFC000"/>
                </a:solidFill>
              </a:rPr>
              <a:t>мумкин</a:t>
            </a:r>
            <a:r>
              <a:rPr lang="ru-RU" dirty="0" smtClean="0">
                <a:solidFill>
                  <a:srgbClr val="FFC000"/>
                </a:solidFill>
              </a:rPr>
              <a:t>, </a:t>
            </a:r>
            <a:r>
              <a:rPr lang="ru-RU" dirty="0" err="1" smtClean="0">
                <a:solidFill>
                  <a:srgbClr val="FFC000"/>
                </a:solidFill>
              </a:rPr>
              <a:t>ана</a:t>
            </a:r>
            <a:r>
              <a:rPr lang="ru-RU" dirty="0" smtClean="0">
                <a:solidFill>
                  <a:srgbClr val="FFC000"/>
                </a:solidFill>
              </a:rPr>
              <a:t> </a:t>
            </a:r>
            <a:r>
              <a:rPr lang="ru-RU" dirty="0" err="1" smtClean="0">
                <a:solidFill>
                  <a:srgbClr val="FFC000"/>
                </a:solidFill>
              </a:rPr>
              <a:t>шундай</a:t>
            </a:r>
            <a:r>
              <a:rPr lang="ru-RU" dirty="0" smtClean="0">
                <a:solidFill>
                  <a:srgbClr val="FFC000"/>
                </a:solidFill>
              </a:rPr>
              <a:t> </a:t>
            </a:r>
            <a:r>
              <a:rPr lang="ru-RU" dirty="0" err="1" smtClean="0">
                <a:solidFill>
                  <a:srgbClr val="FFC000"/>
                </a:solidFill>
              </a:rPr>
              <a:t>фикрлар</a:t>
            </a:r>
            <a:r>
              <a:rPr lang="ru-RU" dirty="0" smtClean="0">
                <a:solidFill>
                  <a:srgbClr val="FFC000"/>
                </a:solidFill>
              </a:rPr>
              <a:t>, </a:t>
            </a:r>
            <a:r>
              <a:rPr lang="ru-RU" dirty="0" err="1" smtClean="0">
                <a:solidFill>
                  <a:srgbClr val="FFC000"/>
                </a:solidFill>
              </a:rPr>
              <a:t>яьни</a:t>
            </a:r>
            <a:r>
              <a:rPr lang="ru-RU" dirty="0" smtClean="0">
                <a:solidFill>
                  <a:srgbClr val="FFC000"/>
                </a:solidFill>
              </a:rPr>
              <a:t>, </a:t>
            </a:r>
            <a:r>
              <a:rPr lang="ru-RU" dirty="0" err="1" smtClean="0">
                <a:solidFill>
                  <a:srgbClr val="FFC000"/>
                </a:solidFill>
              </a:rPr>
              <a:t>эзгу</a:t>
            </a:r>
            <a:r>
              <a:rPr lang="ru-RU" dirty="0" smtClean="0">
                <a:solidFill>
                  <a:srgbClr val="FFC000"/>
                </a:solidFill>
              </a:rPr>
              <a:t> </a:t>
            </a:r>
            <a:r>
              <a:rPr lang="ru-RU" dirty="0" err="1" smtClean="0">
                <a:solidFill>
                  <a:srgbClr val="FFC000"/>
                </a:solidFill>
              </a:rPr>
              <a:t>ният</a:t>
            </a:r>
            <a:r>
              <a:rPr lang="ru-RU" dirty="0" smtClean="0">
                <a:solidFill>
                  <a:srgbClr val="FFC000"/>
                </a:solidFill>
              </a:rPr>
              <a:t>, </a:t>
            </a:r>
            <a:r>
              <a:rPr lang="ru-RU" dirty="0" err="1" smtClean="0">
                <a:solidFill>
                  <a:srgbClr val="FFC000"/>
                </a:solidFill>
              </a:rPr>
              <a:t>сўз</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иш</a:t>
            </a:r>
            <a:r>
              <a:rPr lang="ru-RU" dirty="0" smtClean="0">
                <a:solidFill>
                  <a:srgbClr val="FFC000"/>
                </a:solidFill>
              </a:rPr>
              <a:t> </a:t>
            </a:r>
            <a:r>
              <a:rPr lang="ru-RU" dirty="0" err="1" smtClean="0">
                <a:solidFill>
                  <a:srgbClr val="FFC000"/>
                </a:solidFill>
              </a:rPr>
              <a:t>бирлигини</a:t>
            </a:r>
            <a:r>
              <a:rPr lang="ru-RU" dirty="0" smtClean="0">
                <a:solidFill>
                  <a:srgbClr val="FFC000"/>
                </a:solidFill>
              </a:rPr>
              <a:t> </a:t>
            </a:r>
            <a:r>
              <a:rPr lang="ru-RU" dirty="0" err="1" smtClean="0">
                <a:solidFill>
                  <a:srgbClr val="FFC000"/>
                </a:solidFill>
              </a:rPr>
              <a:t>жамият</a:t>
            </a:r>
            <a:r>
              <a:rPr lang="ru-RU" dirty="0" smtClean="0">
                <a:solidFill>
                  <a:srgbClr val="FFC000"/>
                </a:solidFill>
              </a:rPr>
              <a:t> </a:t>
            </a:r>
            <a:r>
              <a:rPr lang="ru-RU" dirty="0" err="1" smtClean="0">
                <a:solidFill>
                  <a:srgbClr val="FFC000"/>
                </a:solidFill>
              </a:rPr>
              <a:t>хаётининг</a:t>
            </a:r>
            <a:r>
              <a:rPr lang="ru-RU" dirty="0" smtClean="0">
                <a:solidFill>
                  <a:srgbClr val="FFC000"/>
                </a:solidFill>
              </a:rPr>
              <a:t> </a:t>
            </a:r>
            <a:r>
              <a:rPr lang="ru-RU" dirty="0" err="1" smtClean="0">
                <a:solidFill>
                  <a:srgbClr val="FFC000"/>
                </a:solidFill>
              </a:rPr>
              <a:t>устувор</a:t>
            </a:r>
            <a:r>
              <a:rPr lang="ru-RU" dirty="0" smtClean="0">
                <a:solidFill>
                  <a:srgbClr val="FFC000"/>
                </a:solidFill>
              </a:rPr>
              <a:t> </a:t>
            </a:r>
            <a:r>
              <a:rPr lang="ru-RU" dirty="0" err="1" smtClean="0">
                <a:solidFill>
                  <a:srgbClr val="FFC000"/>
                </a:solidFill>
              </a:rPr>
              <a:t>ғояси сифатида</a:t>
            </a:r>
            <a:r>
              <a:rPr lang="ru-RU" dirty="0" smtClean="0">
                <a:solidFill>
                  <a:srgbClr val="FFC000"/>
                </a:solidFill>
              </a:rPr>
              <a:t> </a:t>
            </a:r>
            <a:r>
              <a:rPr lang="ru-RU" dirty="0" err="1" smtClean="0">
                <a:solidFill>
                  <a:srgbClr val="FFC000"/>
                </a:solidFill>
              </a:rPr>
              <a:t>талкин</a:t>
            </a:r>
            <a:r>
              <a:rPr lang="ru-RU" dirty="0" smtClean="0">
                <a:solidFill>
                  <a:srgbClr val="FFC000"/>
                </a:solidFill>
              </a:rPr>
              <a:t> </a:t>
            </a:r>
            <a:r>
              <a:rPr lang="ru-RU" dirty="0" err="1" smtClean="0">
                <a:solidFill>
                  <a:srgbClr val="FFC000"/>
                </a:solidFill>
              </a:rPr>
              <a:t>этиш</a:t>
            </a:r>
            <a:r>
              <a:rPr lang="ru-RU" dirty="0" smtClean="0">
                <a:solidFill>
                  <a:srgbClr val="FFC000"/>
                </a:solidFill>
              </a:rPr>
              <a:t> </a:t>
            </a:r>
            <a:r>
              <a:rPr lang="ru-RU" dirty="0" err="1" smtClean="0">
                <a:solidFill>
                  <a:srgbClr val="FFC000"/>
                </a:solidFill>
              </a:rPr>
              <a:t>бизнинг</a:t>
            </a:r>
            <a:r>
              <a:rPr lang="ru-RU" dirty="0" smtClean="0">
                <a:solidFill>
                  <a:srgbClr val="FFC000"/>
                </a:solidFill>
              </a:rPr>
              <a:t> </a:t>
            </a:r>
            <a:r>
              <a:rPr lang="ru-RU" dirty="0" err="1" smtClean="0">
                <a:solidFill>
                  <a:srgbClr val="FFC000"/>
                </a:solidFill>
              </a:rPr>
              <a:t>бугунги</a:t>
            </a:r>
            <a:r>
              <a:rPr lang="ru-RU" dirty="0" smtClean="0">
                <a:solidFill>
                  <a:srgbClr val="FFC000"/>
                </a:solidFill>
              </a:rPr>
              <a:t> </a:t>
            </a:r>
            <a:r>
              <a:rPr lang="ru-RU" dirty="0" err="1" smtClean="0">
                <a:solidFill>
                  <a:srgbClr val="FFC000"/>
                </a:solidFill>
              </a:rPr>
              <a:t>маьнавий</a:t>
            </a:r>
            <a:r>
              <a:rPr lang="ru-RU" dirty="0" smtClean="0">
                <a:solidFill>
                  <a:srgbClr val="FFC000"/>
                </a:solidFill>
              </a:rPr>
              <a:t> </a:t>
            </a:r>
            <a:r>
              <a:rPr lang="ru-RU" dirty="0" err="1" smtClean="0">
                <a:solidFill>
                  <a:srgbClr val="FFC000"/>
                </a:solidFill>
              </a:rPr>
              <a:t>идеалларимиз</a:t>
            </a:r>
            <a:r>
              <a:rPr lang="ru-RU" dirty="0" smtClean="0">
                <a:solidFill>
                  <a:srgbClr val="FFC000"/>
                </a:solidFill>
              </a:rPr>
              <a:t> </a:t>
            </a:r>
            <a:r>
              <a:rPr lang="ru-RU" dirty="0" err="1" smtClean="0">
                <a:solidFill>
                  <a:srgbClr val="FFC000"/>
                </a:solidFill>
              </a:rPr>
              <a:t>билан</a:t>
            </a:r>
            <a:r>
              <a:rPr lang="ru-RU" dirty="0" smtClean="0">
                <a:solidFill>
                  <a:srgbClr val="FFC000"/>
                </a:solidFill>
              </a:rPr>
              <a:t> </a:t>
            </a:r>
            <a:r>
              <a:rPr lang="ru-RU" dirty="0" err="1" smtClean="0">
                <a:solidFill>
                  <a:srgbClr val="FFC000"/>
                </a:solidFill>
              </a:rPr>
              <a:t>накадар</a:t>
            </a:r>
            <a:r>
              <a:rPr lang="ru-RU" dirty="0" smtClean="0">
                <a:solidFill>
                  <a:srgbClr val="FFC000"/>
                </a:solidFill>
              </a:rPr>
              <a:t> </a:t>
            </a:r>
            <a:r>
              <a:rPr lang="ru-RU" dirty="0" err="1" smtClean="0">
                <a:solidFill>
                  <a:srgbClr val="FFC000"/>
                </a:solidFill>
              </a:rPr>
              <a:t>узвий</a:t>
            </a:r>
            <a:r>
              <a:rPr lang="ru-RU" dirty="0" smtClean="0">
                <a:solidFill>
                  <a:srgbClr val="FFC000"/>
                </a:solidFill>
              </a:rPr>
              <a:t> </a:t>
            </a:r>
            <a:r>
              <a:rPr lang="ru-RU" dirty="0" err="1" smtClean="0">
                <a:solidFill>
                  <a:srgbClr val="FFC000"/>
                </a:solidFill>
              </a:rPr>
              <a:t>боғлик</a:t>
            </a:r>
            <a:r>
              <a:rPr lang="ru-RU" dirty="0" smtClean="0">
                <a:solidFill>
                  <a:srgbClr val="FFC000"/>
                </a:solidFill>
              </a:rPr>
              <a:t>, </a:t>
            </a:r>
            <a:r>
              <a:rPr lang="ru-RU" dirty="0" err="1" smtClean="0">
                <a:solidFill>
                  <a:srgbClr val="FFC000"/>
                </a:solidFill>
              </a:rPr>
              <a:t>нечоглик</a:t>
            </a:r>
            <a:r>
              <a:rPr lang="ru-RU" dirty="0" smtClean="0">
                <a:solidFill>
                  <a:srgbClr val="FFC000"/>
                </a:solidFill>
              </a:rPr>
              <a:t> </a:t>
            </a:r>
            <a:r>
              <a:rPr lang="ru-RU" dirty="0" err="1" smtClean="0">
                <a:solidFill>
                  <a:srgbClr val="FFC000"/>
                </a:solidFill>
              </a:rPr>
              <a:t>мустахкам</a:t>
            </a:r>
            <a:r>
              <a:rPr lang="ru-RU" dirty="0" smtClean="0">
                <a:solidFill>
                  <a:srgbClr val="FFC000"/>
                </a:solidFill>
              </a:rPr>
              <a:t> </a:t>
            </a:r>
            <a:r>
              <a:rPr lang="ru-RU" dirty="0" err="1" smtClean="0">
                <a:solidFill>
                  <a:srgbClr val="FFC000"/>
                </a:solidFill>
              </a:rPr>
              <a:t>хаётий</a:t>
            </a:r>
            <a:r>
              <a:rPr lang="ru-RU" dirty="0" smtClean="0">
                <a:solidFill>
                  <a:srgbClr val="FFC000"/>
                </a:solidFill>
              </a:rPr>
              <a:t> </a:t>
            </a:r>
            <a:r>
              <a:rPr lang="ru-RU" dirty="0" err="1" smtClean="0">
                <a:solidFill>
                  <a:srgbClr val="FFC000"/>
                </a:solidFill>
              </a:rPr>
              <a:t>асосга</a:t>
            </a:r>
            <a:r>
              <a:rPr lang="ru-RU" dirty="0" smtClean="0">
                <a:solidFill>
                  <a:srgbClr val="FFC000"/>
                </a:solidFill>
              </a:rPr>
              <a:t> </a:t>
            </a:r>
            <a:r>
              <a:rPr lang="ru-RU" dirty="0" err="1" smtClean="0">
                <a:solidFill>
                  <a:srgbClr val="FFC000"/>
                </a:solidFill>
              </a:rPr>
              <a:t>эга</a:t>
            </a:r>
            <a:r>
              <a:rPr lang="ru-RU" dirty="0" smtClean="0">
                <a:solidFill>
                  <a:srgbClr val="FFC000"/>
                </a:solidFill>
              </a:rPr>
              <a:t> </a:t>
            </a:r>
            <a:r>
              <a:rPr lang="ru-RU" dirty="0" err="1" smtClean="0">
                <a:solidFill>
                  <a:srgbClr val="FFC000"/>
                </a:solidFill>
              </a:rPr>
              <a:t>экани</a:t>
            </a:r>
            <a:r>
              <a:rPr lang="ru-RU" dirty="0" smtClean="0">
                <a:solidFill>
                  <a:srgbClr val="FFC000"/>
                </a:solidFill>
              </a:rPr>
              <a:t> </a:t>
            </a:r>
            <a:r>
              <a:rPr lang="ru-RU" dirty="0" err="1" smtClean="0">
                <a:solidFill>
                  <a:srgbClr val="FFC000"/>
                </a:solidFill>
              </a:rPr>
              <a:t>айникса</a:t>
            </a:r>
            <a:r>
              <a:rPr lang="ru-RU" dirty="0" smtClean="0">
                <a:solidFill>
                  <a:srgbClr val="FFC000"/>
                </a:solidFill>
              </a:rPr>
              <a:t> </a:t>
            </a:r>
            <a:r>
              <a:rPr lang="ru-RU" dirty="0" err="1" smtClean="0">
                <a:solidFill>
                  <a:srgbClr val="FFC000"/>
                </a:solidFill>
              </a:rPr>
              <a:t>эьтиборлидир</a:t>
            </a:r>
            <a:r>
              <a:rPr lang="ru-RU" dirty="0" smtClean="0">
                <a:solidFill>
                  <a:srgbClr val="FFC000"/>
                </a:solidFill>
              </a:rPr>
              <a:t>.</a:t>
            </a:r>
          </a:p>
          <a:p>
            <a:endParaRPr lang="ru-RU" dirty="0" smtClean="0"/>
          </a:p>
        </p:txBody>
      </p:sp>
      <p:pic>
        <p:nvPicPr>
          <p:cNvPr id="4" name="Picture 4" descr="clip_image0032"/>
          <p:cNvPicPr>
            <a:picLocks noChangeAspect="1" noChangeArrowheads="1"/>
          </p:cNvPicPr>
          <p:nvPr/>
        </p:nvPicPr>
        <p:blipFill>
          <a:blip r:embed="rId2" cstate="print"/>
          <a:srcRect/>
          <a:stretch>
            <a:fillRect/>
          </a:stretch>
        </p:blipFill>
        <p:spPr bwMode="auto">
          <a:xfrm>
            <a:off x="428596" y="1428736"/>
            <a:ext cx="4071966" cy="4929222"/>
          </a:xfrm>
          <a:prstGeom prst="rect">
            <a:avLst/>
          </a:prstGeom>
          <a:ln w="228600" cap="sq" cmpd="thickThin">
            <a:solidFill>
              <a:srgbClr val="000000"/>
            </a:solidFill>
            <a:prstDash val="solid"/>
            <a:miter lim="800000"/>
          </a:ln>
          <a:effectLst>
            <a:innerShdw blurRad="76200">
              <a:srgbClr val="000000"/>
            </a:innerShdw>
            <a:softEdge rad="317500"/>
          </a:effectLst>
        </p:spPr>
      </p:pic>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6" name="Рисунок 15"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1000132"/>
          </a:xfrm>
        </p:spPr>
        <p:txBody>
          <a:bodyPr>
            <a:normAutofit/>
          </a:bodyPr>
          <a:lstStyle/>
          <a:p>
            <a:r>
              <a:rPr lang="en-US" sz="4400" dirty="0" smtClean="0">
                <a:solidFill>
                  <a:srgbClr val="00B0F0"/>
                </a:solidFill>
                <a:cs typeface="MV Boli" pitchFamily="2"/>
              </a:rPr>
              <a:t> </a:t>
            </a:r>
            <a:r>
              <a:rPr lang="ru-RU" dirty="0" smtClean="0">
                <a:solidFill>
                  <a:schemeClr val="bg1"/>
                </a:solidFill>
              </a:rPr>
              <a:t>“</a:t>
            </a:r>
            <a:r>
              <a:rPr lang="ru-RU" dirty="0" err="1" smtClean="0">
                <a:solidFill>
                  <a:srgbClr val="FF0000"/>
                </a:solidFill>
              </a:rPr>
              <a:t>Авесто</a:t>
            </a:r>
            <a:r>
              <a:rPr lang="ru-RU" dirty="0" smtClean="0">
                <a:solidFill>
                  <a:srgbClr val="FF0000"/>
                </a:solidFill>
              </a:rPr>
              <a:t>”</a:t>
            </a:r>
            <a:r>
              <a:rPr lang="ru-RU" dirty="0" err="1" smtClean="0">
                <a:solidFill>
                  <a:srgbClr val="FF0000"/>
                </a:solidFill>
              </a:rPr>
              <a:t>нинг</a:t>
            </a:r>
            <a:r>
              <a:rPr lang="ru-RU" dirty="0" smtClean="0">
                <a:solidFill>
                  <a:srgbClr val="FF0000"/>
                </a:solidFill>
              </a:rPr>
              <a:t>  </a:t>
            </a:r>
            <a:r>
              <a:rPr lang="ru-RU" dirty="0" err="1" smtClean="0">
                <a:solidFill>
                  <a:srgbClr val="FF0000"/>
                </a:solidFill>
              </a:rPr>
              <a:t>келиб</a:t>
            </a:r>
            <a:r>
              <a:rPr lang="ru-RU" dirty="0" smtClean="0">
                <a:solidFill>
                  <a:srgbClr val="FF0000"/>
                </a:solidFill>
              </a:rPr>
              <a:t> </a:t>
            </a:r>
            <a:r>
              <a:rPr lang="ru-RU" dirty="0" err="1" smtClean="0">
                <a:solidFill>
                  <a:srgbClr val="FF0000"/>
                </a:solidFill>
              </a:rPr>
              <a:t>чикиши</a:t>
            </a:r>
            <a:r>
              <a:rPr lang="ru-RU" dirty="0" smtClean="0">
                <a:solidFill>
                  <a:srgbClr val="FF0000"/>
                </a:solidFill>
              </a:rPr>
              <a:t>.</a:t>
            </a:r>
            <a:endParaRPr lang="ru-RU" dirty="0">
              <a:solidFill>
                <a:srgbClr val="FF0000"/>
              </a:solidFill>
            </a:endParaRPr>
          </a:p>
        </p:txBody>
      </p:sp>
      <p:sp>
        <p:nvSpPr>
          <p:cNvPr id="7" name="Содержимое 6"/>
          <p:cNvSpPr>
            <a:spLocks noGrp="1"/>
          </p:cNvSpPr>
          <p:nvPr>
            <p:ph idx="1"/>
          </p:nvPr>
        </p:nvSpPr>
        <p:spPr>
          <a:xfrm>
            <a:off x="457200" y="2143116"/>
            <a:ext cx="8229600" cy="4166244"/>
          </a:xfrm>
          <a:blipFill>
            <a:blip r:embed="rId2" cstate="print"/>
            <a:tile tx="0" ty="0" sx="100000" sy="100000" flip="none" algn="tl"/>
          </a:blipFill>
        </p:spPr>
        <p:txBody>
          <a:bodyPr>
            <a:normAutofit/>
          </a:bodyPr>
          <a:lstStyle/>
          <a:p>
            <a:pPr>
              <a:buNone/>
            </a:pPr>
            <a:r>
              <a:rPr lang="en-US" dirty="0" smtClean="0"/>
              <a:t>	</a:t>
            </a:r>
            <a:r>
              <a:rPr lang="ru-RU" dirty="0" smtClean="0">
                <a:solidFill>
                  <a:srgbClr val="FFC000"/>
                </a:solidFill>
              </a:rPr>
              <a:t>“</a:t>
            </a:r>
            <a:r>
              <a:rPr lang="ru-RU" dirty="0" err="1" smtClean="0">
                <a:solidFill>
                  <a:srgbClr val="FFC000"/>
                </a:solidFill>
              </a:rPr>
              <a:t>Авесто</a:t>
            </a:r>
            <a:r>
              <a:rPr lang="ru-RU" dirty="0" smtClean="0">
                <a:solidFill>
                  <a:srgbClr val="FFC000"/>
                </a:solidFill>
              </a:rPr>
              <a:t>” – </a:t>
            </a:r>
            <a:r>
              <a:rPr lang="ru-RU" dirty="0" err="1" smtClean="0">
                <a:solidFill>
                  <a:srgbClr val="FFC000"/>
                </a:solidFill>
              </a:rPr>
              <a:t>оташпарастлик</a:t>
            </a:r>
            <a:r>
              <a:rPr lang="ru-RU" dirty="0" smtClean="0">
                <a:solidFill>
                  <a:srgbClr val="FFC000"/>
                </a:solidFill>
              </a:rPr>
              <a:t>, </a:t>
            </a:r>
            <a:r>
              <a:rPr lang="ru-RU" dirty="0" err="1" smtClean="0">
                <a:solidFill>
                  <a:srgbClr val="FFC000"/>
                </a:solidFill>
              </a:rPr>
              <a:t>яьни</a:t>
            </a:r>
            <a:r>
              <a:rPr lang="ru-RU" dirty="0" smtClean="0">
                <a:solidFill>
                  <a:srgbClr val="FFC000"/>
                </a:solidFill>
              </a:rPr>
              <a:t> </a:t>
            </a:r>
            <a:r>
              <a:rPr lang="ru-RU" dirty="0" err="1" smtClean="0">
                <a:solidFill>
                  <a:srgbClr val="FFC000"/>
                </a:solidFill>
              </a:rPr>
              <a:t>зардуштийлик</a:t>
            </a:r>
            <a:r>
              <a:rPr lang="ru-RU" dirty="0" smtClean="0">
                <a:solidFill>
                  <a:srgbClr val="FFC000"/>
                </a:solidFill>
              </a:rPr>
              <a:t> </a:t>
            </a:r>
            <a:r>
              <a:rPr lang="ru-RU" dirty="0" err="1" smtClean="0">
                <a:solidFill>
                  <a:srgbClr val="FFC000"/>
                </a:solidFill>
              </a:rPr>
              <a:t>динига</a:t>
            </a:r>
            <a:r>
              <a:rPr lang="ru-RU" dirty="0" smtClean="0">
                <a:solidFill>
                  <a:srgbClr val="FFC000"/>
                </a:solidFill>
              </a:rPr>
              <a:t> </a:t>
            </a:r>
            <a:r>
              <a:rPr lang="ru-RU" dirty="0" err="1" smtClean="0">
                <a:solidFill>
                  <a:srgbClr val="FFC000"/>
                </a:solidFill>
              </a:rPr>
              <a:t>эьтикод</a:t>
            </a:r>
            <a:r>
              <a:rPr lang="ru-RU" dirty="0" smtClean="0">
                <a:solidFill>
                  <a:srgbClr val="FFC000"/>
                </a:solidFill>
              </a:rPr>
              <a:t> </a:t>
            </a:r>
            <a:r>
              <a:rPr lang="ru-RU" dirty="0" err="1" smtClean="0">
                <a:solidFill>
                  <a:srgbClr val="FFC000"/>
                </a:solidFill>
              </a:rPr>
              <a:t>килган</a:t>
            </a:r>
            <a:r>
              <a:rPr lang="ru-RU" dirty="0" smtClean="0">
                <a:solidFill>
                  <a:srgbClr val="FFC000"/>
                </a:solidFill>
              </a:rPr>
              <a:t> </a:t>
            </a:r>
            <a:r>
              <a:rPr lang="ru-RU" dirty="0" err="1" smtClean="0">
                <a:solidFill>
                  <a:srgbClr val="FFC000"/>
                </a:solidFill>
              </a:rPr>
              <a:t>ота-боболарнинг</a:t>
            </a:r>
            <a:r>
              <a:rPr lang="ru-RU" dirty="0" smtClean="0">
                <a:solidFill>
                  <a:srgbClr val="FFC000"/>
                </a:solidFill>
              </a:rPr>
              <a:t> </a:t>
            </a:r>
            <a:r>
              <a:rPr lang="ru-RU" dirty="0" err="1" smtClean="0">
                <a:solidFill>
                  <a:srgbClr val="FFC000"/>
                </a:solidFill>
              </a:rPr>
              <a:t>мукаддас</a:t>
            </a:r>
            <a:r>
              <a:rPr lang="ru-RU" dirty="0" smtClean="0">
                <a:solidFill>
                  <a:srgbClr val="FFC000"/>
                </a:solidFill>
              </a:rPr>
              <a:t> </a:t>
            </a:r>
            <a:r>
              <a:rPr lang="ru-RU" dirty="0" err="1" smtClean="0">
                <a:solidFill>
                  <a:srgbClr val="FFC000"/>
                </a:solidFill>
              </a:rPr>
              <a:t>китоби</a:t>
            </a:r>
            <a:r>
              <a:rPr lang="ru-RU" dirty="0" smtClean="0">
                <a:solidFill>
                  <a:srgbClr val="FFC000"/>
                </a:solidFill>
              </a:rPr>
              <a:t>. </a:t>
            </a:r>
            <a:r>
              <a:rPr lang="ru-RU" dirty="0" err="1" smtClean="0">
                <a:solidFill>
                  <a:srgbClr val="FFC000"/>
                </a:solidFill>
              </a:rPr>
              <a:t>Оташпарастликка</a:t>
            </a:r>
            <a:r>
              <a:rPr lang="ru-RU" dirty="0" smtClean="0">
                <a:solidFill>
                  <a:srgbClr val="FFC000"/>
                </a:solidFill>
              </a:rPr>
              <a:t> </a:t>
            </a:r>
            <a:r>
              <a:rPr lang="ru-RU" dirty="0" err="1" smtClean="0">
                <a:solidFill>
                  <a:srgbClr val="FFC000"/>
                </a:solidFill>
              </a:rPr>
              <a:t>бундан</a:t>
            </a:r>
            <a:r>
              <a:rPr lang="ru-RU" dirty="0" smtClean="0">
                <a:solidFill>
                  <a:srgbClr val="FFC000"/>
                </a:solidFill>
              </a:rPr>
              <a:t> </a:t>
            </a:r>
            <a:r>
              <a:rPr lang="ru-RU" dirty="0" err="1" smtClean="0">
                <a:solidFill>
                  <a:srgbClr val="FFC000"/>
                </a:solidFill>
              </a:rPr>
              <a:t>карийиб</a:t>
            </a:r>
            <a:r>
              <a:rPr lang="ru-RU" dirty="0" smtClean="0">
                <a:solidFill>
                  <a:srgbClr val="FFC000"/>
                </a:solidFill>
              </a:rPr>
              <a:t> </a:t>
            </a:r>
            <a:r>
              <a:rPr lang="ru-RU" dirty="0" err="1" smtClean="0">
                <a:solidFill>
                  <a:srgbClr val="FFC000"/>
                </a:solidFill>
              </a:rPr>
              <a:t>уч</a:t>
            </a:r>
            <a:r>
              <a:rPr lang="ru-RU" dirty="0" smtClean="0">
                <a:solidFill>
                  <a:srgbClr val="FFC000"/>
                </a:solidFill>
              </a:rPr>
              <a:t> </a:t>
            </a:r>
            <a:r>
              <a:rPr lang="ru-RU" dirty="0" err="1" smtClean="0">
                <a:solidFill>
                  <a:srgbClr val="FFC000"/>
                </a:solidFill>
              </a:rPr>
              <a:t>минг</a:t>
            </a:r>
            <a:r>
              <a:rPr lang="ru-RU" dirty="0" smtClean="0">
                <a:solidFill>
                  <a:srgbClr val="FFC000"/>
                </a:solidFill>
              </a:rPr>
              <a:t> </a:t>
            </a:r>
            <a:r>
              <a:rPr lang="ru-RU" dirty="0" err="1" smtClean="0">
                <a:solidFill>
                  <a:srgbClr val="FFC000"/>
                </a:solidFill>
              </a:rPr>
              <a:t>йил</a:t>
            </a:r>
            <a:r>
              <a:rPr lang="ru-RU" dirty="0" smtClean="0">
                <a:solidFill>
                  <a:srgbClr val="FFC000"/>
                </a:solidFill>
              </a:rPr>
              <a:t> </a:t>
            </a:r>
            <a:r>
              <a:rPr lang="ru-RU" dirty="0" err="1" smtClean="0">
                <a:solidFill>
                  <a:srgbClr val="FFC000"/>
                </a:solidFill>
              </a:rPr>
              <a:t>мукаддам</a:t>
            </a:r>
            <a:r>
              <a:rPr lang="ru-RU" dirty="0" smtClean="0">
                <a:solidFill>
                  <a:srgbClr val="FFC000"/>
                </a:solidFill>
              </a:rPr>
              <a:t> </a:t>
            </a:r>
            <a:r>
              <a:rPr lang="ru-RU" dirty="0" err="1" smtClean="0">
                <a:solidFill>
                  <a:srgbClr val="FFC000"/>
                </a:solidFill>
              </a:rPr>
              <a:t>Ўрта</a:t>
            </a:r>
            <a:r>
              <a:rPr lang="ru-RU" dirty="0" smtClean="0">
                <a:solidFill>
                  <a:srgbClr val="FFC000"/>
                </a:solidFill>
              </a:rPr>
              <a:t> </a:t>
            </a:r>
            <a:r>
              <a:rPr lang="ru-RU" dirty="0" err="1" smtClean="0">
                <a:solidFill>
                  <a:srgbClr val="FFC000"/>
                </a:solidFill>
              </a:rPr>
              <a:t>Осиё</a:t>
            </a:r>
            <a:r>
              <a:rPr lang="ru-RU" dirty="0" smtClean="0">
                <a:solidFill>
                  <a:srgbClr val="FFC000"/>
                </a:solidFill>
              </a:rPr>
              <a:t>, </a:t>
            </a:r>
            <a:r>
              <a:rPr lang="ru-RU" dirty="0" err="1" smtClean="0">
                <a:solidFill>
                  <a:srgbClr val="FFC000"/>
                </a:solidFill>
              </a:rPr>
              <a:t>Эрон</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Озарбайжон</a:t>
            </a:r>
            <a:r>
              <a:rPr lang="ru-RU" dirty="0" smtClean="0">
                <a:solidFill>
                  <a:srgbClr val="FFC000"/>
                </a:solidFill>
              </a:rPr>
              <a:t> </a:t>
            </a:r>
            <a:r>
              <a:rPr lang="ru-RU" dirty="0" err="1" smtClean="0">
                <a:solidFill>
                  <a:srgbClr val="FFC000"/>
                </a:solidFill>
              </a:rPr>
              <a:t>ҳалклари эьтикод</a:t>
            </a:r>
            <a:r>
              <a:rPr lang="ru-RU" dirty="0" smtClean="0">
                <a:solidFill>
                  <a:srgbClr val="FFC000"/>
                </a:solidFill>
              </a:rPr>
              <a:t> </a:t>
            </a:r>
            <a:r>
              <a:rPr lang="ru-RU" dirty="0" err="1" smtClean="0">
                <a:solidFill>
                  <a:srgbClr val="FFC000"/>
                </a:solidFill>
              </a:rPr>
              <a:t>килганлар</a:t>
            </a:r>
            <a:r>
              <a:rPr lang="ru-RU" dirty="0" smtClean="0">
                <a:solidFill>
                  <a:srgbClr val="FFC000"/>
                </a:solidFill>
              </a:rPr>
              <a:t>. </a:t>
            </a:r>
            <a:r>
              <a:rPr lang="ru-RU" dirty="0" err="1" smtClean="0">
                <a:solidFill>
                  <a:srgbClr val="FFC000"/>
                </a:solidFill>
              </a:rPr>
              <a:t>Асар</a:t>
            </a:r>
            <a:r>
              <a:rPr lang="ru-RU" dirty="0" smtClean="0">
                <a:solidFill>
                  <a:srgbClr val="FFC000"/>
                </a:solidFill>
              </a:rPr>
              <a:t> </a:t>
            </a:r>
            <a:r>
              <a:rPr lang="ru-RU" dirty="0" err="1" smtClean="0">
                <a:solidFill>
                  <a:srgbClr val="FFC000"/>
                </a:solidFill>
              </a:rPr>
              <a:t>ўша</a:t>
            </a:r>
            <a:r>
              <a:rPr lang="ru-RU" dirty="0" smtClean="0">
                <a:solidFill>
                  <a:srgbClr val="FFC000"/>
                </a:solidFill>
              </a:rPr>
              <a:t> </a:t>
            </a:r>
            <a:r>
              <a:rPr lang="ru-RU" dirty="0" err="1" smtClean="0">
                <a:solidFill>
                  <a:srgbClr val="FFC000"/>
                </a:solidFill>
              </a:rPr>
              <a:t>ҳалкларнинг кадимги</a:t>
            </a:r>
            <a:r>
              <a:rPr lang="ru-RU" dirty="0" smtClean="0">
                <a:solidFill>
                  <a:srgbClr val="FFC000"/>
                </a:solidFill>
              </a:rPr>
              <a:t> </a:t>
            </a:r>
            <a:r>
              <a:rPr lang="ru-RU" dirty="0" err="1" smtClean="0">
                <a:solidFill>
                  <a:srgbClr val="FFC000"/>
                </a:solidFill>
              </a:rPr>
              <a:t>ижтимоий-сиёсий</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маданий</a:t>
            </a:r>
            <a:r>
              <a:rPr lang="ru-RU" dirty="0" smtClean="0">
                <a:solidFill>
                  <a:srgbClr val="FFC000"/>
                </a:solidFill>
              </a:rPr>
              <a:t> </a:t>
            </a:r>
            <a:r>
              <a:rPr lang="ru-RU" dirty="0" err="1" smtClean="0">
                <a:solidFill>
                  <a:srgbClr val="FFC000"/>
                </a:solidFill>
              </a:rPr>
              <a:t>хаёти</a:t>
            </a:r>
            <a:r>
              <a:rPr lang="ru-RU" dirty="0" smtClean="0">
                <a:solidFill>
                  <a:srgbClr val="FFC000"/>
                </a:solidFill>
              </a:rPr>
              <a:t>, </a:t>
            </a:r>
            <a:r>
              <a:rPr lang="ru-RU" dirty="0" err="1" smtClean="0">
                <a:solidFill>
                  <a:srgbClr val="FFC000"/>
                </a:solidFill>
              </a:rPr>
              <a:t>урф-одатлари</a:t>
            </a:r>
            <a:r>
              <a:rPr lang="ru-RU" dirty="0" smtClean="0">
                <a:solidFill>
                  <a:srgbClr val="FFC000"/>
                </a:solidFill>
              </a:rPr>
              <a:t>, </a:t>
            </a:r>
            <a:r>
              <a:rPr lang="ru-RU" dirty="0" err="1" smtClean="0">
                <a:solidFill>
                  <a:srgbClr val="FFC000"/>
                </a:solidFill>
              </a:rPr>
              <a:t>диний</a:t>
            </a:r>
            <a:r>
              <a:rPr lang="ru-RU" dirty="0" smtClean="0">
                <a:solidFill>
                  <a:srgbClr val="FFC000"/>
                </a:solidFill>
              </a:rPr>
              <a:t> </a:t>
            </a:r>
            <a:r>
              <a:rPr lang="ru-RU" dirty="0" err="1" smtClean="0">
                <a:solidFill>
                  <a:srgbClr val="FFC000"/>
                </a:solidFill>
              </a:rPr>
              <a:t>карашлари</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олам</a:t>
            </a:r>
            <a:r>
              <a:rPr lang="ru-RU" dirty="0" smtClean="0">
                <a:solidFill>
                  <a:srgbClr val="FFC000"/>
                </a:solidFill>
              </a:rPr>
              <a:t> </a:t>
            </a:r>
            <a:r>
              <a:rPr lang="ru-RU" dirty="0" err="1" smtClean="0">
                <a:solidFill>
                  <a:srgbClr val="FFC000"/>
                </a:solidFill>
              </a:rPr>
              <a:t>хакидаги</a:t>
            </a:r>
            <a:r>
              <a:rPr lang="ru-RU" dirty="0" smtClean="0">
                <a:solidFill>
                  <a:srgbClr val="FFC000"/>
                </a:solidFill>
              </a:rPr>
              <a:t> </a:t>
            </a:r>
            <a:r>
              <a:rPr lang="ru-RU" dirty="0" err="1" smtClean="0">
                <a:solidFill>
                  <a:srgbClr val="FFC000"/>
                </a:solidFill>
              </a:rPr>
              <a:t>тасаввурларини</a:t>
            </a:r>
            <a:r>
              <a:rPr lang="ru-RU" dirty="0" smtClean="0">
                <a:solidFill>
                  <a:srgbClr val="FFC000"/>
                </a:solidFill>
              </a:rPr>
              <a:t> </a:t>
            </a:r>
            <a:r>
              <a:rPr lang="ru-RU" dirty="0" err="1" smtClean="0">
                <a:solidFill>
                  <a:srgbClr val="FFC000"/>
                </a:solidFill>
              </a:rPr>
              <a:t>билишда</a:t>
            </a:r>
            <a:r>
              <a:rPr lang="ru-RU" dirty="0" smtClean="0">
                <a:solidFill>
                  <a:srgbClr val="FFC000"/>
                </a:solidFill>
              </a:rPr>
              <a:t> </a:t>
            </a:r>
            <a:r>
              <a:rPr lang="ru-RU" dirty="0" err="1" smtClean="0">
                <a:solidFill>
                  <a:srgbClr val="FFC000"/>
                </a:solidFill>
              </a:rPr>
              <a:t>мухим</a:t>
            </a:r>
            <a:r>
              <a:rPr lang="ru-RU" dirty="0" smtClean="0">
                <a:solidFill>
                  <a:srgbClr val="FFC000"/>
                </a:solidFill>
              </a:rPr>
              <a:t>, </a:t>
            </a:r>
            <a:r>
              <a:rPr lang="ru-RU" dirty="0" err="1" smtClean="0">
                <a:solidFill>
                  <a:srgbClr val="FFC000"/>
                </a:solidFill>
              </a:rPr>
              <a:t>кимматли</a:t>
            </a:r>
            <a:r>
              <a:rPr lang="ru-RU" dirty="0" smtClean="0">
                <a:solidFill>
                  <a:srgbClr val="FFC000"/>
                </a:solidFill>
              </a:rPr>
              <a:t> </a:t>
            </a:r>
            <a:r>
              <a:rPr lang="ru-RU" dirty="0" err="1" smtClean="0">
                <a:solidFill>
                  <a:srgbClr val="FFC000"/>
                </a:solidFill>
              </a:rPr>
              <a:t>манба</a:t>
            </a:r>
            <a:r>
              <a:rPr lang="ru-RU" dirty="0" smtClean="0">
                <a:solidFill>
                  <a:srgbClr val="FFC000"/>
                </a:solidFill>
              </a:rPr>
              <a:t> </a:t>
            </a:r>
            <a:r>
              <a:rPr lang="ru-RU" dirty="0" err="1" smtClean="0">
                <a:solidFill>
                  <a:srgbClr val="FFC000"/>
                </a:solidFill>
              </a:rPr>
              <a:t>хисобланади</a:t>
            </a:r>
            <a:r>
              <a:rPr lang="ru-RU" dirty="0" smtClean="0">
                <a:solidFill>
                  <a:srgbClr val="FFC000"/>
                </a:solidFill>
              </a:rPr>
              <a:t>.</a:t>
            </a:r>
            <a:r>
              <a:rPr lang="ru-RU" dirty="0" smtClean="0"/>
              <a:t> </a:t>
            </a:r>
          </a:p>
          <a:p>
            <a:pPr>
              <a:buNone/>
            </a:pPr>
            <a:endParaRPr lang="ru-RU" dirty="0"/>
          </a:p>
        </p:txBody>
      </p:sp>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6" name="Рисунок 15"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43372" y="1214422"/>
            <a:ext cx="4714908" cy="5429288"/>
          </a:xfrm>
        </p:spPr>
        <p:txBody>
          <a:bodyPr>
            <a:normAutofit fontScale="85000" lnSpcReduction="20000"/>
          </a:bodyPr>
          <a:lstStyle/>
          <a:p>
            <a:pPr>
              <a:buNone/>
            </a:pPr>
            <a:r>
              <a:rPr lang="uz-Cyrl-UZ" dirty="0" smtClean="0"/>
              <a:t>	</a:t>
            </a:r>
            <a:r>
              <a:rPr lang="en-US" dirty="0" smtClean="0"/>
              <a:t>	</a:t>
            </a:r>
            <a:r>
              <a:rPr lang="ru-RU" sz="4000" dirty="0" smtClean="0">
                <a:solidFill>
                  <a:srgbClr val="FFC000"/>
                </a:solidFill>
              </a:rPr>
              <a:t>“</a:t>
            </a:r>
            <a:r>
              <a:rPr lang="ru-RU" sz="4000" dirty="0" err="1" smtClean="0">
                <a:solidFill>
                  <a:srgbClr val="FFC000"/>
                </a:solidFill>
              </a:rPr>
              <a:t>Авесто</a:t>
            </a:r>
            <a:r>
              <a:rPr lang="ru-RU" sz="4000" dirty="0" smtClean="0">
                <a:solidFill>
                  <a:srgbClr val="FFC000"/>
                </a:solidFill>
              </a:rPr>
              <a:t>” </a:t>
            </a:r>
            <a:r>
              <a:rPr lang="ru-RU" sz="4000" dirty="0" err="1" smtClean="0">
                <a:solidFill>
                  <a:srgbClr val="FFC000"/>
                </a:solidFill>
              </a:rPr>
              <a:t>нинг</a:t>
            </a:r>
            <a:r>
              <a:rPr lang="ru-RU" sz="4000" dirty="0" smtClean="0">
                <a:solidFill>
                  <a:srgbClr val="FFC000"/>
                </a:solidFill>
              </a:rPr>
              <a:t> </a:t>
            </a:r>
            <a:r>
              <a:rPr lang="ru-RU" sz="4000" dirty="0" err="1" smtClean="0">
                <a:solidFill>
                  <a:srgbClr val="FFC000"/>
                </a:solidFill>
              </a:rPr>
              <a:t>яратилиши</a:t>
            </a:r>
            <a:r>
              <a:rPr lang="ru-RU" sz="4000" dirty="0" smtClean="0">
                <a:solidFill>
                  <a:srgbClr val="FFC000"/>
                </a:solidFill>
              </a:rPr>
              <a:t> </a:t>
            </a:r>
            <a:r>
              <a:rPr lang="ru-RU" sz="4000" dirty="0" err="1" smtClean="0">
                <a:solidFill>
                  <a:srgbClr val="FFC000"/>
                </a:solidFill>
              </a:rPr>
              <a:t>давлат</a:t>
            </a:r>
            <a:r>
              <a:rPr lang="ru-RU" sz="4000" dirty="0" smtClean="0">
                <a:solidFill>
                  <a:srgbClr val="FFC000"/>
                </a:solidFill>
              </a:rPr>
              <a:t> </a:t>
            </a:r>
            <a:r>
              <a:rPr lang="ru-RU" sz="4000" dirty="0" err="1" smtClean="0">
                <a:solidFill>
                  <a:srgbClr val="FFC000"/>
                </a:solidFill>
              </a:rPr>
              <a:t>арбоби</a:t>
            </a:r>
            <a:r>
              <a:rPr lang="ru-RU" sz="4000" dirty="0" smtClean="0">
                <a:solidFill>
                  <a:srgbClr val="FFC000"/>
                </a:solidFill>
              </a:rPr>
              <a:t>, </a:t>
            </a:r>
            <a:r>
              <a:rPr lang="ru-RU" sz="4000" dirty="0" err="1" smtClean="0">
                <a:solidFill>
                  <a:srgbClr val="FFC000"/>
                </a:solidFill>
              </a:rPr>
              <a:t>отарбон</a:t>
            </a:r>
            <a:r>
              <a:rPr lang="ru-RU" sz="4000" dirty="0" smtClean="0">
                <a:solidFill>
                  <a:srgbClr val="FFC000"/>
                </a:solidFill>
              </a:rPr>
              <a:t> </a:t>
            </a:r>
            <a:r>
              <a:rPr lang="ru-RU" sz="4000" dirty="0" err="1" smtClean="0">
                <a:solidFill>
                  <a:srgbClr val="FFC000"/>
                </a:solidFill>
              </a:rPr>
              <a:t>унвонлари</a:t>
            </a:r>
            <a:r>
              <a:rPr lang="ru-RU" sz="4000" dirty="0" smtClean="0">
                <a:solidFill>
                  <a:srgbClr val="FFC000"/>
                </a:solidFill>
              </a:rPr>
              <a:t> </a:t>
            </a:r>
            <a:r>
              <a:rPr lang="ru-RU" sz="4000" dirty="0" err="1" smtClean="0">
                <a:solidFill>
                  <a:srgbClr val="FFC000"/>
                </a:solidFill>
              </a:rPr>
              <a:t>сохиби</a:t>
            </a:r>
            <a:r>
              <a:rPr lang="ru-RU" sz="4000" dirty="0" smtClean="0">
                <a:solidFill>
                  <a:srgbClr val="FFC000"/>
                </a:solidFill>
              </a:rPr>
              <a:t>, </a:t>
            </a:r>
            <a:r>
              <a:rPr lang="ru-RU" sz="4000" dirty="0" err="1" smtClean="0">
                <a:solidFill>
                  <a:srgbClr val="FFC000"/>
                </a:solidFill>
              </a:rPr>
              <a:t>ўз</a:t>
            </a:r>
            <a:r>
              <a:rPr lang="ru-RU" sz="4000" dirty="0" smtClean="0">
                <a:solidFill>
                  <a:srgbClr val="FFC000"/>
                </a:solidFill>
              </a:rPr>
              <a:t> </a:t>
            </a:r>
            <a:r>
              <a:rPr lang="ru-RU" sz="4000" dirty="0" err="1" smtClean="0">
                <a:solidFill>
                  <a:srgbClr val="FFC000"/>
                </a:solidFill>
              </a:rPr>
              <a:t>даврида</a:t>
            </a:r>
            <a:r>
              <a:rPr lang="ru-RU" sz="4000" dirty="0" smtClean="0">
                <a:solidFill>
                  <a:srgbClr val="FFC000"/>
                </a:solidFill>
              </a:rPr>
              <a:t> </a:t>
            </a:r>
            <a:r>
              <a:rPr lang="ru-RU" sz="4000" dirty="0" err="1" smtClean="0">
                <a:solidFill>
                  <a:srgbClr val="FFC000"/>
                </a:solidFill>
              </a:rPr>
              <a:t>“Пайғамбар” сифатида</a:t>
            </a:r>
            <a:r>
              <a:rPr lang="ru-RU" sz="4000" dirty="0" smtClean="0">
                <a:solidFill>
                  <a:srgbClr val="FFC000"/>
                </a:solidFill>
              </a:rPr>
              <a:t> </a:t>
            </a:r>
            <a:r>
              <a:rPr lang="ru-RU" sz="4000" dirty="0" err="1" smtClean="0">
                <a:solidFill>
                  <a:srgbClr val="FFC000"/>
                </a:solidFill>
              </a:rPr>
              <a:t>шухрат</a:t>
            </a:r>
            <a:r>
              <a:rPr lang="ru-RU" sz="4000" dirty="0" smtClean="0">
                <a:solidFill>
                  <a:srgbClr val="FFC000"/>
                </a:solidFill>
              </a:rPr>
              <a:t> </a:t>
            </a:r>
            <a:r>
              <a:rPr lang="ru-RU" sz="4000" dirty="0" err="1" smtClean="0">
                <a:solidFill>
                  <a:srgbClr val="FFC000"/>
                </a:solidFill>
              </a:rPr>
              <a:t>козонган</a:t>
            </a:r>
            <a:r>
              <a:rPr lang="ru-RU" sz="4000" dirty="0" smtClean="0">
                <a:solidFill>
                  <a:srgbClr val="FFC000"/>
                </a:solidFill>
              </a:rPr>
              <a:t> </a:t>
            </a:r>
            <a:r>
              <a:rPr lang="ru-RU" sz="4000" dirty="0" err="1" smtClean="0">
                <a:solidFill>
                  <a:srgbClr val="FFC000"/>
                </a:solidFill>
              </a:rPr>
              <a:t>Спитамен</a:t>
            </a:r>
            <a:r>
              <a:rPr lang="ru-RU" sz="4000" dirty="0" smtClean="0">
                <a:solidFill>
                  <a:srgbClr val="FFC000"/>
                </a:solidFill>
              </a:rPr>
              <a:t> </a:t>
            </a:r>
            <a:r>
              <a:rPr lang="ru-RU" sz="4000" dirty="0" err="1" smtClean="0">
                <a:solidFill>
                  <a:srgbClr val="FFC000"/>
                </a:solidFill>
              </a:rPr>
              <a:t>номи</a:t>
            </a:r>
            <a:r>
              <a:rPr lang="ru-RU" sz="4000" dirty="0" smtClean="0">
                <a:solidFill>
                  <a:srgbClr val="FFC000"/>
                </a:solidFill>
              </a:rPr>
              <a:t> </a:t>
            </a:r>
            <a:r>
              <a:rPr lang="ru-RU" sz="4000" dirty="0" err="1" smtClean="0">
                <a:solidFill>
                  <a:srgbClr val="FFC000"/>
                </a:solidFill>
              </a:rPr>
              <a:t>билан</a:t>
            </a:r>
            <a:r>
              <a:rPr lang="ru-RU" sz="4000" dirty="0" smtClean="0">
                <a:solidFill>
                  <a:srgbClr val="FFC000"/>
                </a:solidFill>
              </a:rPr>
              <a:t> </a:t>
            </a:r>
            <a:r>
              <a:rPr lang="ru-RU" sz="4000" dirty="0" err="1" smtClean="0">
                <a:solidFill>
                  <a:srgbClr val="FFC000"/>
                </a:solidFill>
              </a:rPr>
              <a:t>боғлик бўлиб</a:t>
            </a:r>
            <a:r>
              <a:rPr lang="ru-RU" sz="4000" dirty="0" smtClean="0">
                <a:solidFill>
                  <a:srgbClr val="FFC000"/>
                </a:solidFill>
              </a:rPr>
              <a:t>, </a:t>
            </a:r>
            <a:r>
              <a:rPr lang="ru-RU" sz="4000" dirty="0" err="1" smtClean="0">
                <a:solidFill>
                  <a:srgbClr val="FFC000"/>
                </a:solidFill>
              </a:rPr>
              <a:t>Спитамен</a:t>
            </a:r>
            <a:r>
              <a:rPr lang="ru-RU" sz="4000" dirty="0" smtClean="0">
                <a:solidFill>
                  <a:srgbClr val="FFC000"/>
                </a:solidFill>
              </a:rPr>
              <a:t> </a:t>
            </a:r>
            <a:r>
              <a:rPr lang="ru-RU" sz="4000" dirty="0" err="1" smtClean="0">
                <a:solidFill>
                  <a:srgbClr val="FFC000"/>
                </a:solidFill>
              </a:rPr>
              <a:t>Зардушт</a:t>
            </a:r>
            <a:r>
              <a:rPr lang="ru-RU" sz="4000" dirty="0" smtClean="0">
                <a:solidFill>
                  <a:srgbClr val="FFC000"/>
                </a:solidFill>
              </a:rPr>
              <a:t> </a:t>
            </a:r>
            <a:r>
              <a:rPr lang="ru-RU" sz="4000" dirty="0" err="1" smtClean="0">
                <a:solidFill>
                  <a:srgbClr val="FFC000"/>
                </a:solidFill>
              </a:rPr>
              <a:t>таҳминан </a:t>
            </a:r>
            <a:r>
              <a:rPr lang="ru-RU" sz="4000" dirty="0" smtClean="0">
                <a:solidFill>
                  <a:srgbClr val="FFC000"/>
                </a:solidFill>
              </a:rPr>
              <a:t>м.а. 630-553 </a:t>
            </a:r>
            <a:r>
              <a:rPr lang="ru-RU" sz="4000" dirty="0" err="1" smtClean="0">
                <a:solidFill>
                  <a:srgbClr val="FFC000"/>
                </a:solidFill>
              </a:rPr>
              <a:t>йилларда</a:t>
            </a:r>
            <a:r>
              <a:rPr lang="ru-RU" sz="4000" dirty="0" smtClean="0">
                <a:solidFill>
                  <a:srgbClr val="FFC000"/>
                </a:solidFill>
              </a:rPr>
              <a:t> </a:t>
            </a:r>
            <a:r>
              <a:rPr lang="ru-RU" sz="4000" dirty="0" err="1" smtClean="0">
                <a:solidFill>
                  <a:srgbClr val="FFC000"/>
                </a:solidFill>
              </a:rPr>
              <a:t>яшаган</a:t>
            </a:r>
            <a:r>
              <a:rPr lang="ru-RU" sz="4000" dirty="0" smtClean="0">
                <a:solidFill>
                  <a:srgbClr val="FFC000"/>
                </a:solidFill>
              </a:rPr>
              <a:t>. </a:t>
            </a:r>
          </a:p>
          <a:p>
            <a:endParaRPr lang="ru-RU" sz="4000" dirty="0" smtClean="0"/>
          </a:p>
          <a:p>
            <a:pPr>
              <a:buNone/>
            </a:pPr>
            <a:endParaRPr lang="ru-RU" sz="4000" dirty="0"/>
          </a:p>
        </p:txBody>
      </p:sp>
      <p:pic>
        <p:nvPicPr>
          <p:cNvPr id="5" name="Рисунок 4" descr="Zoroastro.gif"/>
          <p:cNvPicPr>
            <a:picLocks noChangeAspect="1"/>
          </p:cNvPicPr>
          <p:nvPr/>
        </p:nvPicPr>
        <p:blipFill>
          <a:blip r:embed="rId2" cstate="print"/>
          <a:stretch>
            <a:fillRect/>
          </a:stretch>
        </p:blipFill>
        <p:spPr>
          <a:xfrm>
            <a:off x="357158" y="1214422"/>
            <a:ext cx="4224352" cy="5000660"/>
          </a:xfrm>
          <a:prstGeom prst="rect">
            <a:avLst/>
          </a:prstGeom>
        </p:spPr>
      </p:pic>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6" name="Рисунок 15"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000108"/>
            <a:ext cx="8401080" cy="5500726"/>
          </a:xfrm>
          <a:blipFill>
            <a:blip r:embed="rId2" cstate="print"/>
            <a:tile tx="0" ty="0" sx="100000" sy="100000" flip="none" algn="tl"/>
          </a:blipFill>
        </p:spPr>
        <p:txBody>
          <a:bodyPr>
            <a:normAutofit/>
          </a:bodyPr>
          <a:lstStyle/>
          <a:p>
            <a:pPr>
              <a:buNone/>
            </a:pPr>
            <a:r>
              <a:rPr lang="ru-RU" dirty="0" smtClean="0"/>
              <a:t>		</a:t>
            </a:r>
            <a:r>
              <a:rPr lang="ru-RU" dirty="0" smtClean="0">
                <a:solidFill>
                  <a:srgbClr val="FFC000"/>
                </a:solidFill>
              </a:rPr>
              <a:t>“</a:t>
            </a:r>
            <a:r>
              <a:rPr lang="ru-RU" dirty="0" err="1" smtClean="0">
                <a:solidFill>
                  <a:srgbClr val="FFC000"/>
                </a:solidFill>
              </a:rPr>
              <a:t>Авесто</a:t>
            </a:r>
            <a:r>
              <a:rPr lang="ru-RU" dirty="0" smtClean="0">
                <a:solidFill>
                  <a:srgbClr val="FFC000"/>
                </a:solidFill>
              </a:rPr>
              <a:t>”</a:t>
            </a:r>
            <a:r>
              <a:rPr lang="ru-RU" dirty="0" err="1" smtClean="0">
                <a:solidFill>
                  <a:srgbClr val="FFC000"/>
                </a:solidFill>
              </a:rPr>
              <a:t>нинг</a:t>
            </a:r>
            <a:r>
              <a:rPr lang="ru-RU" dirty="0" smtClean="0">
                <a:solidFill>
                  <a:srgbClr val="FFC000"/>
                </a:solidFill>
              </a:rPr>
              <a:t> “</a:t>
            </a:r>
            <a:r>
              <a:rPr lang="ru-RU" dirty="0" err="1" smtClean="0">
                <a:solidFill>
                  <a:srgbClr val="FFC000"/>
                </a:solidFill>
              </a:rPr>
              <a:t>Гох</a:t>
            </a:r>
            <a:r>
              <a:rPr lang="ru-RU" dirty="0" smtClean="0">
                <a:solidFill>
                  <a:srgbClr val="FFC000"/>
                </a:solidFill>
              </a:rPr>
              <a:t>”</a:t>
            </a:r>
            <a:r>
              <a:rPr lang="ru-RU" dirty="0" err="1" smtClean="0">
                <a:solidFill>
                  <a:srgbClr val="FFC000"/>
                </a:solidFill>
              </a:rPr>
              <a:t>ларида</a:t>
            </a:r>
            <a:r>
              <a:rPr lang="ru-RU" dirty="0" smtClean="0">
                <a:solidFill>
                  <a:srgbClr val="FFC000"/>
                </a:solidFill>
              </a:rPr>
              <a:t> </a:t>
            </a:r>
            <a:r>
              <a:rPr lang="ru-RU" dirty="0" err="1" smtClean="0">
                <a:solidFill>
                  <a:srgbClr val="FFC000"/>
                </a:solidFill>
              </a:rPr>
              <a:t>айтилишича</a:t>
            </a:r>
            <a:r>
              <a:rPr lang="ru-RU" dirty="0" smtClean="0">
                <a:solidFill>
                  <a:srgbClr val="FFC000"/>
                </a:solidFill>
              </a:rPr>
              <a:t>, 30 </a:t>
            </a:r>
            <a:r>
              <a:rPr lang="ru-RU" dirty="0" err="1" smtClean="0">
                <a:solidFill>
                  <a:srgbClr val="FFC000"/>
                </a:solidFill>
              </a:rPr>
              <a:t>ёшга</a:t>
            </a:r>
            <a:r>
              <a:rPr lang="ru-RU" dirty="0" smtClean="0">
                <a:solidFill>
                  <a:srgbClr val="FFC000"/>
                </a:solidFill>
              </a:rPr>
              <a:t> </a:t>
            </a:r>
            <a:r>
              <a:rPr lang="ru-RU" dirty="0" err="1" smtClean="0">
                <a:solidFill>
                  <a:srgbClr val="FFC000"/>
                </a:solidFill>
              </a:rPr>
              <a:t>етган</a:t>
            </a:r>
            <a:r>
              <a:rPr lang="ru-RU" dirty="0" smtClean="0">
                <a:solidFill>
                  <a:srgbClr val="FFC000"/>
                </a:solidFill>
              </a:rPr>
              <a:t> </a:t>
            </a:r>
            <a:r>
              <a:rPr lang="ru-RU" dirty="0" err="1" smtClean="0">
                <a:solidFill>
                  <a:srgbClr val="FFC000"/>
                </a:solidFill>
              </a:rPr>
              <a:t>Зардушт</a:t>
            </a:r>
            <a:r>
              <a:rPr lang="ru-RU" dirty="0" smtClean="0">
                <a:solidFill>
                  <a:srgbClr val="FFC000"/>
                </a:solidFill>
              </a:rPr>
              <a:t> </a:t>
            </a:r>
            <a:r>
              <a:rPr lang="ru-RU" dirty="0" err="1" smtClean="0">
                <a:solidFill>
                  <a:srgbClr val="FFC000"/>
                </a:solidFill>
              </a:rPr>
              <a:t>тонг</a:t>
            </a:r>
            <a:r>
              <a:rPr lang="ru-RU" dirty="0" smtClean="0">
                <a:solidFill>
                  <a:srgbClr val="FFC000"/>
                </a:solidFill>
              </a:rPr>
              <a:t> </a:t>
            </a:r>
            <a:r>
              <a:rPr lang="ru-RU" dirty="0" err="1" smtClean="0">
                <a:solidFill>
                  <a:srgbClr val="FFC000"/>
                </a:solidFill>
              </a:rPr>
              <a:t>пайти</a:t>
            </a:r>
            <a:r>
              <a:rPr lang="ru-RU" dirty="0" smtClean="0">
                <a:solidFill>
                  <a:srgbClr val="FFC000"/>
                </a:solidFill>
              </a:rPr>
              <a:t> </a:t>
            </a:r>
            <a:r>
              <a:rPr lang="ru-RU" dirty="0" err="1" smtClean="0">
                <a:solidFill>
                  <a:srgbClr val="FFC000"/>
                </a:solidFill>
              </a:rPr>
              <a:t>мукаддас</a:t>
            </a:r>
            <a:r>
              <a:rPr lang="ru-RU" dirty="0" smtClean="0">
                <a:solidFill>
                  <a:srgbClr val="FFC000"/>
                </a:solidFill>
              </a:rPr>
              <a:t> </a:t>
            </a:r>
            <a:r>
              <a:rPr lang="ru-RU" dirty="0" err="1" smtClean="0">
                <a:solidFill>
                  <a:srgbClr val="FFC000"/>
                </a:solidFill>
              </a:rPr>
              <a:t>ичимлик</a:t>
            </a:r>
            <a:r>
              <a:rPr lang="ru-RU" dirty="0" smtClean="0">
                <a:solidFill>
                  <a:srgbClr val="FFC000"/>
                </a:solidFill>
              </a:rPr>
              <a:t> – “</a:t>
            </a:r>
            <a:r>
              <a:rPr lang="ru-RU" dirty="0" err="1" smtClean="0">
                <a:solidFill>
                  <a:srgbClr val="FFC000"/>
                </a:solidFill>
              </a:rPr>
              <a:t>Хаома</a:t>
            </a:r>
            <a:r>
              <a:rPr lang="ru-RU" dirty="0" smtClean="0">
                <a:solidFill>
                  <a:srgbClr val="FFC000"/>
                </a:solidFill>
              </a:rPr>
              <a:t>” </a:t>
            </a:r>
            <a:r>
              <a:rPr lang="ru-RU" dirty="0" err="1" smtClean="0">
                <a:solidFill>
                  <a:srgbClr val="FFC000"/>
                </a:solidFill>
              </a:rPr>
              <a:t>тайёрлаш</a:t>
            </a:r>
            <a:r>
              <a:rPr lang="ru-RU" dirty="0" smtClean="0">
                <a:solidFill>
                  <a:srgbClr val="FFC000"/>
                </a:solidFill>
              </a:rPr>
              <a:t> </a:t>
            </a:r>
            <a:r>
              <a:rPr lang="ru-RU" dirty="0" err="1" smtClean="0">
                <a:solidFill>
                  <a:srgbClr val="FFC000"/>
                </a:solidFill>
              </a:rPr>
              <a:t>ниятида</a:t>
            </a:r>
            <a:r>
              <a:rPr lang="ru-RU" dirty="0" smtClean="0">
                <a:solidFill>
                  <a:srgbClr val="FFC000"/>
                </a:solidFill>
              </a:rPr>
              <a:t> </a:t>
            </a:r>
            <a:r>
              <a:rPr lang="ru-RU" dirty="0" err="1" smtClean="0">
                <a:solidFill>
                  <a:srgbClr val="FFC000"/>
                </a:solidFill>
              </a:rPr>
              <a:t>Оксга</a:t>
            </a:r>
            <a:r>
              <a:rPr lang="ru-RU" dirty="0" smtClean="0">
                <a:solidFill>
                  <a:srgbClr val="FFC000"/>
                </a:solidFill>
              </a:rPr>
              <a:t> </a:t>
            </a:r>
            <a:r>
              <a:rPr lang="ru-RU" dirty="0" err="1" smtClean="0">
                <a:solidFill>
                  <a:srgbClr val="FFC000"/>
                </a:solidFill>
              </a:rPr>
              <a:t>бориб</a:t>
            </a:r>
            <a:r>
              <a:rPr lang="ru-RU" dirty="0" smtClean="0">
                <a:solidFill>
                  <a:srgbClr val="FFC000"/>
                </a:solidFill>
              </a:rPr>
              <a:t> </a:t>
            </a:r>
            <a:r>
              <a:rPr lang="ru-RU" dirty="0" err="1" smtClean="0">
                <a:solidFill>
                  <a:srgbClr val="FFC000"/>
                </a:solidFill>
              </a:rPr>
              <a:t>оким</a:t>
            </a:r>
            <a:r>
              <a:rPr lang="ru-RU" dirty="0" smtClean="0">
                <a:solidFill>
                  <a:srgbClr val="FFC000"/>
                </a:solidFill>
              </a:rPr>
              <a:t> </a:t>
            </a:r>
            <a:r>
              <a:rPr lang="ru-RU" dirty="0" err="1" smtClean="0">
                <a:solidFill>
                  <a:srgbClr val="FFC000"/>
                </a:solidFill>
              </a:rPr>
              <a:t>ўртасида</a:t>
            </a:r>
            <a:r>
              <a:rPr lang="ru-RU" dirty="0" smtClean="0">
                <a:solidFill>
                  <a:srgbClr val="FFC000"/>
                </a:solidFill>
              </a:rPr>
              <a:t> </a:t>
            </a:r>
            <a:r>
              <a:rPr lang="ru-RU" dirty="0" err="1" smtClean="0">
                <a:solidFill>
                  <a:srgbClr val="FFC000"/>
                </a:solidFill>
              </a:rPr>
              <a:t>сув</a:t>
            </a:r>
            <a:r>
              <a:rPr lang="ru-RU" dirty="0" smtClean="0">
                <a:solidFill>
                  <a:srgbClr val="FFC000"/>
                </a:solidFill>
              </a:rPr>
              <a:t> </a:t>
            </a:r>
            <a:r>
              <a:rPr lang="ru-RU" dirty="0" err="1" smtClean="0">
                <a:solidFill>
                  <a:srgbClr val="FFC000"/>
                </a:solidFill>
              </a:rPr>
              <a:t>олади</a:t>
            </a:r>
            <a:r>
              <a:rPr lang="ru-RU" dirty="0" smtClean="0">
                <a:solidFill>
                  <a:srgbClr val="FFC000"/>
                </a:solidFill>
              </a:rPr>
              <a:t>. </a:t>
            </a:r>
            <a:r>
              <a:rPr lang="ru-RU" dirty="0" err="1" smtClean="0">
                <a:solidFill>
                  <a:srgbClr val="FFC000"/>
                </a:solidFill>
              </a:rPr>
              <a:t>Шу</a:t>
            </a:r>
            <a:r>
              <a:rPr lang="ru-RU" dirty="0" smtClean="0">
                <a:solidFill>
                  <a:srgbClr val="FFC000"/>
                </a:solidFill>
              </a:rPr>
              <a:t> </a:t>
            </a:r>
            <a:r>
              <a:rPr lang="ru-RU" dirty="0" err="1" smtClean="0">
                <a:solidFill>
                  <a:srgbClr val="FFC000"/>
                </a:solidFill>
              </a:rPr>
              <a:t>лахзаларда</a:t>
            </a:r>
            <a:r>
              <a:rPr lang="ru-RU" dirty="0" smtClean="0">
                <a:solidFill>
                  <a:srgbClr val="FFC000"/>
                </a:solidFill>
              </a:rPr>
              <a:t> у </a:t>
            </a:r>
            <a:r>
              <a:rPr lang="ru-RU" dirty="0" err="1" smtClean="0">
                <a:solidFill>
                  <a:srgbClr val="FFC000"/>
                </a:solidFill>
              </a:rPr>
              <a:t>ўзининг</a:t>
            </a:r>
            <a:r>
              <a:rPr lang="ru-RU" dirty="0" smtClean="0">
                <a:solidFill>
                  <a:srgbClr val="FFC000"/>
                </a:solidFill>
              </a:rPr>
              <a:t> </a:t>
            </a:r>
            <a:r>
              <a:rPr lang="ru-RU" dirty="0" err="1" smtClean="0">
                <a:solidFill>
                  <a:srgbClr val="FFC000"/>
                </a:solidFill>
              </a:rPr>
              <a:t>ажиб</a:t>
            </a:r>
            <a:r>
              <a:rPr lang="ru-RU" dirty="0" smtClean="0">
                <a:solidFill>
                  <a:srgbClr val="FFC000"/>
                </a:solidFill>
              </a:rPr>
              <a:t> </a:t>
            </a:r>
            <a:r>
              <a:rPr lang="ru-RU" dirty="0" err="1" smtClean="0">
                <a:solidFill>
                  <a:srgbClr val="FFC000"/>
                </a:solidFill>
              </a:rPr>
              <a:t>бир</a:t>
            </a:r>
            <a:r>
              <a:rPr lang="ru-RU" dirty="0" smtClean="0">
                <a:solidFill>
                  <a:srgbClr val="FFC000"/>
                </a:solidFill>
              </a:rPr>
              <a:t> </a:t>
            </a:r>
            <a:r>
              <a:rPr lang="ru-RU" dirty="0" err="1" smtClean="0">
                <a:solidFill>
                  <a:srgbClr val="FFC000"/>
                </a:solidFill>
              </a:rPr>
              <a:t>рухий</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жисмоний</a:t>
            </a:r>
            <a:r>
              <a:rPr lang="ru-RU" dirty="0" smtClean="0">
                <a:solidFill>
                  <a:srgbClr val="FFC000"/>
                </a:solidFill>
              </a:rPr>
              <a:t> </a:t>
            </a:r>
            <a:r>
              <a:rPr lang="ru-RU" dirty="0" err="1" smtClean="0">
                <a:solidFill>
                  <a:srgbClr val="FFC000"/>
                </a:solidFill>
              </a:rPr>
              <a:t>поклик</a:t>
            </a:r>
            <a:r>
              <a:rPr lang="ru-RU" dirty="0" smtClean="0">
                <a:solidFill>
                  <a:srgbClr val="FFC000"/>
                </a:solidFill>
              </a:rPr>
              <a:t> </a:t>
            </a:r>
            <a:r>
              <a:rPr lang="ru-RU" dirty="0" err="1" smtClean="0">
                <a:solidFill>
                  <a:srgbClr val="FFC000"/>
                </a:solidFill>
              </a:rPr>
              <a:t>холатида</a:t>
            </a:r>
            <a:r>
              <a:rPr lang="ru-RU" dirty="0" smtClean="0">
                <a:solidFill>
                  <a:srgbClr val="FFC000"/>
                </a:solidFill>
              </a:rPr>
              <a:t> </a:t>
            </a:r>
            <a:r>
              <a:rPr lang="ru-RU" dirty="0" err="1" smtClean="0">
                <a:solidFill>
                  <a:srgbClr val="FFC000"/>
                </a:solidFill>
              </a:rPr>
              <a:t>эканлигида</a:t>
            </a:r>
            <a:r>
              <a:rPr lang="ru-RU" dirty="0" smtClean="0">
                <a:solidFill>
                  <a:srgbClr val="FFC000"/>
                </a:solidFill>
              </a:rPr>
              <a:t> </a:t>
            </a:r>
            <a:r>
              <a:rPr lang="ru-RU" dirty="0" err="1" smtClean="0">
                <a:solidFill>
                  <a:srgbClr val="FFC000"/>
                </a:solidFill>
              </a:rPr>
              <a:t>сезади</a:t>
            </a:r>
            <a:r>
              <a:rPr lang="ru-RU" dirty="0" smtClean="0">
                <a:solidFill>
                  <a:srgbClr val="FFC000"/>
                </a:solidFill>
              </a:rPr>
              <a:t>. </a:t>
            </a:r>
            <a:r>
              <a:rPr lang="ru-RU" dirty="0" err="1" smtClean="0">
                <a:solidFill>
                  <a:srgbClr val="FFC000"/>
                </a:solidFill>
              </a:rPr>
              <a:t>Кайтиб</a:t>
            </a:r>
            <a:r>
              <a:rPr lang="ru-RU" dirty="0" smtClean="0">
                <a:solidFill>
                  <a:srgbClr val="FFC000"/>
                </a:solidFill>
              </a:rPr>
              <a:t> </a:t>
            </a:r>
            <a:r>
              <a:rPr lang="ru-RU" dirty="0" err="1" smtClean="0">
                <a:solidFill>
                  <a:srgbClr val="FFC000"/>
                </a:solidFill>
              </a:rPr>
              <a:t>Окс</a:t>
            </a:r>
            <a:r>
              <a:rPr lang="ru-RU" dirty="0" smtClean="0">
                <a:solidFill>
                  <a:srgbClr val="FFC000"/>
                </a:solidFill>
              </a:rPr>
              <a:t> </a:t>
            </a:r>
            <a:r>
              <a:rPr lang="ru-RU" dirty="0" err="1" smtClean="0">
                <a:solidFill>
                  <a:srgbClr val="FFC000"/>
                </a:solidFill>
              </a:rPr>
              <a:t>сохилига</a:t>
            </a:r>
            <a:r>
              <a:rPr lang="ru-RU" dirty="0" smtClean="0">
                <a:solidFill>
                  <a:srgbClr val="FFC000"/>
                </a:solidFill>
              </a:rPr>
              <a:t> </a:t>
            </a:r>
            <a:r>
              <a:rPr lang="ru-RU" dirty="0" err="1" smtClean="0">
                <a:solidFill>
                  <a:srgbClr val="FFC000"/>
                </a:solidFill>
              </a:rPr>
              <a:t>чикканида</a:t>
            </a:r>
            <a:r>
              <a:rPr lang="ru-RU" dirty="0" smtClean="0">
                <a:solidFill>
                  <a:srgbClr val="FFC000"/>
                </a:solidFill>
              </a:rPr>
              <a:t> </a:t>
            </a:r>
            <a:r>
              <a:rPr lang="ru-RU" dirty="0" err="1" smtClean="0">
                <a:solidFill>
                  <a:srgbClr val="FFC000"/>
                </a:solidFill>
              </a:rPr>
              <a:t>Вахуманани</a:t>
            </a:r>
            <a:r>
              <a:rPr lang="ru-RU" dirty="0" smtClean="0">
                <a:solidFill>
                  <a:srgbClr val="FFC000"/>
                </a:solidFill>
              </a:rPr>
              <a:t> </a:t>
            </a:r>
            <a:r>
              <a:rPr lang="ru-RU" dirty="0" err="1" smtClean="0">
                <a:solidFill>
                  <a:srgbClr val="FFC000"/>
                </a:solidFill>
              </a:rPr>
              <a:t>кўради</a:t>
            </a:r>
            <a:r>
              <a:rPr lang="ru-RU" dirty="0" smtClean="0">
                <a:solidFill>
                  <a:srgbClr val="FFC000"/>
                </a:solidFill>
              </a:rPr>
              <a:t>. У </a:t>
            </a:r>
            <a:r>
              <a:rPr lang="ru-RU" dirty="0" err="1" smtClean="0">
                <a:solidFill>
                  <a:srgbClr val="FFC000"/>
                </a:solidFill>
              </a:rPr>
              <a:t>Зардуштни</a:t>
            </a:r>
            <a:r>
              <a:rPr lang="ru-RU" dirty="0" smtClean="0">
                <a:solidFill>
                  <a:srgbClr val="FFC000"/>
                </a:solidFill>
              </a:rPr>
              <a:t> Ахурамазда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яна</a:t>
            </a:r>
            <a:r>
              <a:rPr lang="ru-RU" dirty="0" smtClean="0">
                <a:solidFill>
                  <a:srgbClr val="FFC000"/>
                </a:solidFill>
              </a:rPr>
              <a:t> </a:t>
            </a:r>
            <a:r>
              <a:rPr lang="ru-RU" dirty="0" err="1" smtClean="0">
                <a:solidFill>
                  <a:srgbClr val="FFC000"/>
                </a:solidFill>
              </a:rPr>
              <a:t>беш</a:t>
            </a:r>
            <a:r>
              <a:rPr lang="ru-RU" dirty="0" smtClean="0">
                <a:solidFill>
                  <a:srgbClr val="FFC000"/>
                </a:solidFill>
              </a:rPr>
              <a:t> </a:t>
            </a:r>
            <a:r>
              <a:rPr lang="ru-RU" dirty="0" err="1" smtClean="0">
                <a:solidFill>
                  <a:srgbClr val="FFC000"/>
                </a:solidFill>
              </a:rPr>
              <a:t>нафар</a:t>
            </a:r>
            <a:r>
              <a:rPr lang="ru-RU" dirty="0" smtClean="0">
                <a:solidFill>
                  <a:srgbClr val="FFC000"/>
                </a:solidFill>
              </a:rPr>
              <a:t> </a:t>
            </a:r>
            <a:r>
              <a:rPr lang="ru-RU" dirty="0" err="1" smtClean="0">
                <a:solidFill>
                  <a:srgbClr val="FFC000"/>
                </a:solidFill>
              </a:rPr>
              <a:t>ёғду сочаётган</a:t>
            </a:r>
            <a:r>
              <a:rPr lang="ru-RU" dirty="0" smtClean="0">
                <a:solidFill>
                  <a:srgbClr val="FFC000"/>
                </a:solidFill>
              </a:rPr>
              <a:t> </a:t>
            </a:r>
            <a:r>
              <a:rPr lang="ru-RU" dirty="0" err="1" smtClean="0">
                <a:solidFill>
                  <a:srgbClr val="FFC000"/>
                </a:solidFill>
              </a:rPr>
              <a:t>Раббоний</a:t>
            </a:r>
            <a:r>
              <a:rPr lang="ru-RU" dirty="0" smtClean="0">
                <a:solidFill>
                  <a:srgbClr val="FFC000"/>
                </a:solidFill>
              </a:rPr>
              <a:t> </a:t>
            </a:r>
            <a:r>
              <a:rPr lang="ru-RU" dirty="0" err="1" smtClean="0">
                <a:solidFill>
                  <a:srgbClr val="FFC000"/>
                </a:solidFill>
              </a:rPr>
              <a:t>зотлар</a:t>
            </a:r>
            <a:r>
              <a:rPr lang="ru-RU" dirty="0" smtClean="0">
                <a:solidFill>
                  <a:srgbClr val="FFC000"/>
                </a:solidFill>
              </a:rPr>
              <a:t> </a:t>
            </a:r>
            <a:r>
              <a:rPr lang="ru-RU" dirty="0" err="1" smtClean="0">
                <a:solidFill>
                  <a:srgbClr val="FFC000"/>
                </a:solidFill>
              </a:rPr>
              <a:t>олдига</a:t>
            </a:r>
            <a:r>
              <a:rPr lang="ru-RU" dirty="0" smtClean="0">
                <a:solidFill>
                  <a:srgbClr val="FFC000"/>
                </a:solidFill>
              </a:rPr>
              <a:t> </a:t>
            </a:r>
            <a:r>
              <a:rPr lang="ru-RU" dirty="0" err="1" smtClean="0">
                <a:solidFill>
                  <a:srgbClr val="FFC000"/>
                </a:solidFill>
              </a:rPr>
              <a:t>бошлаб</a:t>
            </a:r>
            <a:r>
              <a:rPr lang="ru-RU" dirty="0" smtClean="0">
                <a:solidFill>
                  <a:srgbClr val="FFC000"/>
                </a:solidFill>
              </a:rPr>
              <a:t> </a:t>
            </a:r>
            <a:r>
              <a:rPr lang="ru-RU" dirty="0" err="1" smtClean="0">
                <a:solidFill>
                  <a:srgbClr val="FFC000"/>
                </a:solidFill>
              </a:rPr>
              <a:t>боради</a:t>
            </a:r>
            <a:r>
              <a:rPr lang="ru-RU" dirty="0" smtClean="0">
                <a:solidFill>
                  <a:srgbClr val="FFC000"/>
                </a:solidFill>
              </a:rPr>
              <a:t>. </a:t>
            </a:r>
            <a:r>
              <a:rPr lang="ru-RU" dirty="0" err="1" smtClean="0">
                <a:solidFill>
                  <a:srgbClr val="FFC000"/>
                </a:solidFill>
              </a:rPr>
              <a:t>ўшанда</a:t>
            </a:r>
            <a:r>
              <a:rPr lang="ru-RU" dirty="0" smtClean="0">
                <a:solidFill>
                  <a:srgbClr val="FFC000"/>
                </a:solidFill>
              </a:rPr>
              <a:t> Ахурамазда улар </a:t>
            </a:r>
            <a:r>
              <a:rPr lang="ru-RU" dirty="0" err="1" smtClean="0">
                <a:solidFill>
                  <a:srgbClr val="FFC000"/>
                </a:solidFill>
              </a:rPr>
              <a:t>иштирокида</a:t>
            </a:r>
            <a:r>
              <a:rPr lang="ru-RU" dirty="0" smtClean="0">
                <a:solidFill>
                  <a:srgbClr val="FFC000"/>
                </a:solidFill>
              </a:rPr>
              <a:t> </a:t>
            </a:r>
            <a:r>
              <a:rPr lang="ru-RU" dirty="0" err="1" smtClean="0">
                <a:solidFill>
                  <a:srgbClr val="FFC000"/>
                </a:solidFill>
              </a:rPr>
              <a:t>Зардуштга</a:t>
            </a:r>
            <a:r>
              <a:rPr lang="ru-RU" dirty="0" smtClean="0">
                <a:solidFill>
                  <a:srgbClr val="FFC000"/>
                </a:solidFill>
              </a:rPr>
              <a:t> </a:t>
            </a:r>
            <a:r>
              <a:rPr lang="ru-RU" dirty="0" err="1" smtClean="0">
                <a:solidFill>
                  <a:srgbClr val="FFC000"/>
                </a:solidFill>
              </a:rPr>
              <a:t>диний</a:t>
            </a:r>
            <a:r>
              <a:rPr lang="ru-RU" dirty="0" smtClean="0">
                <a:solidFill>
                  <a:srgbClr val="FFC000"/>
                </a:solidFill>
              </a:rPr>
              <a:t> </a:t>
            </a:r>
            <a:r>
              <a:rPr lang="ru-RU" dirty="0" err="1" smtClean="0">
                <a:solidFill>
                  <a:srgbClr val="FFC000"/>
                </a:solidFill>
              </a:rPr>
              <a:t>вахий</a:t>
            </a:r>
            <a:r>
              <a:rPr lang="ru-RU" dirty="0" smtClean="0">
                <a:solidFill>
                  <a:srgbClr val="FFC000"/>
                </a:solidFill>
              </a:rPr>
              <a:t> </a:t>
            </a:r>
            <a:r>
              <a:rPr lang="ru-RU" dirty="0" err="1" smtClean="0">
                <a:solidFill>
                  <a:srgbClr val="FFC000"/>
                </a:solidFill>
              </a:rPr>
              <a:t>килади</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унга</a:t>
            </a:r>
            <a:r>
              <a:rPr lang="ru-RU" dirty="0" smtClean="0">
                <a:solidFill>
                  <a:srgbClr val="FFC000"/>
                </a:solidFill>
              </a:rPr>
              <a:t> </a:t>
            </a:r>
            <a:r>
              <a:rPr lang="ru-RU" dirty="0" err="1" smtClean="0">
                <a:solidFill>
                  <a:srgbClr val="FFC000"/>
                </a:solidFill>
              </a:rPr>
              <a:t>Пайғамбарлик рисолатини</a:t>
            </a:r>
            <a:r>
              <a:rPr lang="ru-RU" dirty="0" smtClean="0">
                <a:solidFill>
                  <a:srgbClr val="FFC000"/>
                </a:solidFill>
              </a:rPr>
              <a:t> </a:t>
            </a:r>
            <a:r>
              <a:rPr lang="ru-RU" dirty="0" err="1" smtClean="0">
                <a:solidFill>
                  <a:srgbClr val="FFC000"/>
                </a:solidFill>
              </a:rPr>
              <a:t>топширади</a:t>
            </a:r>
            <a:r>
              <a:rPr lang="ru-RU" dirty="0" smtClean="0">
                <a:solidFill>
                  <a:srgbClr val="FFC000"/>
                </a:solidFill>
              </a:rPr>
              <a:t>.</a:t>
            </a:r>
          </a:p>
          <a:p>
            <a:pPr>
              <a:buNone/>
            </a:pPr>
            <a:endParaRPr lang="ru-RU" dirty="0" smtClean="0"/>
          </a:p>
        </p:txBody>
      </p:sp>
      <p:sp>
        <p:nvSpPr>
          <p:cNvPr id="9" name="Прямоугольник 8">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5" name="Рисунок 14"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000108"/>
            <a:ext cx="8643998" cy="5500726"/>
          </a:xfrm>
          <a:blipFill>
            <a:blip r:embed="rId2" cstate="print"/>
            <a:tile tx="0" ty="0" sx="100000" sy="100000" flip="none" algn="tl"/>
          </a:blipFill>
        </p:spPr>
        <p:txBody>
          <a:bodyPr>
            <a:normAutofit lnSpcReduction="10000"/>
          </a:bodyPr>
          <a:lstStyle/>
          <a:p>
            <a:pPr>
              <a:buNone/>
            </a:pPr>
            <a:r>
              <a:rPr lang="ru-RU" dirty="0" smtClean="0"/>
              <a:t>		</a:t>
            </a:r>
            <a:r>
              <a:rPr lang="ru-RU" dirty="0" err="1" smtClean="0">
                <a:solidFill>
                  <a:srgbClr val="FFC000"/>
                </a:solidFill>
              </a:rPr>
              <a:t>Зардуштнинг</a:t>
            </a:r>
            <a:r>
              <a:rPr lang="ru-RU" dirty="0" smtClean="0">
                <a:solidFill>
                  <a:srgbClr val="FFC000"/>
                </a:solidFill>
              </a:rPr>
              <a:t> </a:t>
            </a:r>
            <a:r>
              <a:rPr lang="ru-RU" dirty="0" err="1" smtClean="0">
                <a:solidFill>
                  <a:srgbClr val="FFC000"/>
                </a:solidFill>
              </a:rPr>
              <a:t>диний</a:t>
            </a:r>
            <a:r>
              <a:rPr lang="ru-RU" dirty="0" smtClean="0">
                <a:solidFill>
                  <a:srgbClr val="FFC000"/>
                </a:solidFill>
              </a:rPr>
              <a:t> </a:t>
            </a:r>
            <a:r>
              <a:rPr lang="ru-RU" dirty="0" err="1" smtClean="0">
                <a:solidFill>
                  <a:srgbClr val="FFC000"/>
                </a:solidFill>
              </a:rPr>
              <a:t>таьлимоти</a:t>
            </a:r>
            <a:r>
              <a:rPr lang="ru-RU" dirty="0" smtClean="0">
                <a:solidFill>
                  <a:srgbClr val="FFC000"/>
                </a:solidFill>
              </a:rPr>
              <a:t> </a:t>
            </a:r>
            <a:r>
              <a:rPr lang="ru-RU" dirty="0" err="1" smtClean="0">
                <a:solidFill>
                  <a:srgbClr val="FFC000"/>
                </a:solidFill>
              </a:rPr>
              <a:t>ҳоразм, Сўгдиёна</a:t>
            </a:r>
            <a:r>
              <a:rPr lang="ru-RU" dirty="0" smtClean="0">
                <a:solidFill>
                  <a:srgbClr val="FFC000"/>
                </a:solidFill>
              </a:rPr>
              <a:t>, </a:t>
            </a:r>
            <a:r>
              <a:rPr lang="ru-RU" dirty="0" err="1" smtClean="0">
                <a:solidFill>
                  <a:srgbClr val="FFC000"/>
                </a:solidFill>
              </a:rPr>
              <a:t>Маргиёна</a:t>
            </a:r>
            <a:r>
              <a:rPr lang="ru-RU" dirty="0" smtClean="0">
                <a:solidFill>
                  <a:srgbClr val="FFC000"/>
                </a:solidFill>
              </a:rPr>
              <a:t>,  Бактрия, </a:t>
            </a:r>
            <a:r>
              <a:rPr lang="ru-RU" dirty="0" err="1" smtClean="0">
                <a:solidFill>
                  <a:srgbClr val="FFC000"/>
                </a:solidFill>
              </a:rPr>
              <a:t>Нисо</a:t>
            </a:r>
            <a:r>
              <a:rPr lang="ru-RU" dirty="0" smtClean="0">
                <a:solidFill>
                  <a:srgbClr val="FFC000"/>
                </a:solidFill>
              </a:rPr>
              <a:t>, </a:t>
            </a:r>
            <a:r>
              <a:rPr lang="ru-RU" dirty="0" err="1" smtClean="0">
                <a:solidFill>
                  <a:srgbClr val="FFC000"/>
                </a:solidFill>
              </a:rPr>
              <a:t>Хирот</a:t>
            </a:r>
            <a:r>
              <a:rPr lang="ru-RU" dirty="0" smtClean="0">
                <a:solidFill>
                  <a:srgbClr val="FFC000"/>
                </a:solidFill>
              </a:rPr>
              <a:t>, Ирок, </a:t>
            </a:r>
            <a:r>
              <a:rPr lang="ru-RU" dirty="0" err="1" smtClean="0">
                <a:solidFill>
                  <a:srgbClr val="FFC000"/>
                </a:solidFill>
              </a:rPr>
              <a:t>Сурия</a:t>
            </a:r>
            <a:r>
              <a:rPr lang="ru-RU" dirty="0" smtClean="0">
                <a:solidFill>
                  <a:srgbClr val="FFC000"/>
                </a:solidFill>
              </a:rPr>
              <a:t>, </a:t>
            </a:r>
            <a:r>
              <a:rPr lang="ru-RU" dirty="0" err="1" smtClean="0">
                <a:solidFill>
                  <a:srgbClr val="FFC000"/>
                </a:solidFill>
              </a:rPr>
              <a:t>Бобил</a:t>
            </a:r>
            <a:r>
              <a:rPr lang="ru-RU" dirty="0" smtClean="0">
                <a:solidFill>
                  <a:srgbClr val="FFC000"/>
                </a:solidFill>
              </a:rPr>
              <a:t>, </a:t>
            </a:r>
            <a:r>
              <a:rPr lang="ru-RU" dirty="0" err="1" smtClean="0">
                <a:solidFill>
                  <a:srgbClr val="FFC000"/>
                </a:solidFill>
              </a:rPr>
              <a:t>Арабистон</a:t>
            </a:r>
            <a:r>
              <a:rPr lang="ru-RU" dirty="0" smtClean="0">
                <a:solidFill>
                  <a:srgbClr val="FFC000"/>
                </a:solidFill>
              </a:rPr>
              <a:t> </a:t>
            </a:r>
            <a:r>
              <a:rPr lang="ru-RU" dirty="0" err="1" smtClean="0">
                <a:solidFill>
                  <a:srgbClr val="FFC000"/>
                </a:solidFill>
              </a:rPr>
              <a:t>яримороли</a:t>
            </a:r>
            <a:r>
              <a:rPr lang="ru-RU" dirty="0" smtClean="0">
                <a:solidFill>
                  <a:srgbClr val="FFC000"/>
                </a:solidFill>
              </a:rPr>
              <a:t>, </a:t>
            </a:r>
            <a:r>
              <a:rPr lang="ru-RU" dirty="0" err="1" smtClean="0">
                <a:solidFill>
                  <a:srgbClr val="FFC000"/>
                </a:solidFill>
              </a:rPr>
              <a:t>Туркия</a:t>
            </a:r>
            <a:r>
              <a:rPr lang="ru-RU" dirty="0" smtClean="0">
                <a:solidFill>
                  <a:srgbClr val="FFC000"/>
                </a:solidFill>
              </a:rPr>
              <a:t>, Византия, </a:t>
            </a:r>
            <a:r>
              <a:rPr lang="ru-RU" dirty="0" err="1" smtClean="0">
                <a:solidFill>
                  <a:srgbClr val="FFC000"/>
                </a:solidFill>
              </a:rPr>
              <a:t>Юнон-Рум</a:t>
            </a:r>
            <a:r>
              <a:rPr lang="ru-RU" dirty="0" smtClean="0">
                <a:solidFill>
                  <a:srgbClr val="FFC000"/>
                </a:solidFill>
              </a:rPr>
              <a:t> </a:t>
            </a:r>
            <a:r>
              <a:rPr lang="ru-RU" dirty="0" err="1" smtClean="0">
                <a:solidFill>
                  <a:srgbClr val="FFC000"/>
                </a:solidFill>
              </a:rPr>
              <a:t>Эроннинг</a:t>
            </a:r>
            <a:r>
              <a:rPr lang="ru-RU" dirty="0" smtClean="0">
                <a:solidFill>
                  <a:srgbClr val="FFC000"/>
                </a:solidFill>
              </a:rPr>
              <a:t> </a:t>
            </a:r>
            <a:r>
              <a:rPr lang="ru-RU" dirty="0" err="1" smtClean="0">
                <a:solidFill>
                  <a:srgbClr val="FFC000"/>
                </a:solidFill>
              </a:rPr>
              <a:t>барча</a:t>
            </a:r>
            <a:r>
              <a:rPr lang="ru-RU" dirty="0" smtClean="0">
                <a:solidFill>
                  <a:srgbClr val="FFC000"/>
                </a:solidFill>
              </a:rPr>
              <a:t> </a:t>
            </a:r>
            <a:r>
              <a:rPr lang="ru-RU" dirty="0" err="1" smtClean="0">
                <a:solidFill>
                  <a:srgbClr val="FFC000"/>
                </a:solidFill>
              </a:rPr>
              <a:t>худудларига</a:t>
            </a:r>
            <a:r>
              <a:rPr lang="ru-RU" dirty="0" smtClean="0">
                <a:solidFill>
                  <a:srgbClr val="FFC000"/>
                </a:solidFill>
              </a:rPr>
              <a:t> </a:t>
            </a:r>
            <a:r>
              <a:rPr lang="ru-RU" dirty="0" err="1" smtClean="0">
                <a:solidFill>
                  <a:srgbClr val="FFC000"/>
                </a:solidFill>
              </a:rPr>
              <a:t>ёйилади</a:t>
            </a:r>
            <a:r>
              <a:rPr lang="ru-RU" dirty="0" smtClean="0">
                <a:solidFill>
                  <a:srgbClr val="FFC000"/>
                </a:solidFill>
              </a:rPr>
              <a:t>. У 77 </a:t>
            </a:r>
            <a:r>
              <a:rPr lang="ru-RU" dirty="0" err="1" smtClean="0">
                <a:solidFill>
                  <a:srgbClr val="FFC000"/>
                </a:solidFill>
              </a:rPr>
              <a:t>ёшида</a:t>
            </a:r>
            <a:r>
              <a:rPr lang="ru-RU" dirty="0" smtClean="0">
                <a:solidFill>
                  <a:srgbClr val="FFC000"/>
                </a:solidFill>
              </a:rPr>
              <a:t>  </a:t>
            </a:r>
            <a:r>
              <a:rPr lang="ru-RU" dirty="0" err="1" smtClean="0">
                <a:solidFill>
                  <a:srgbClr val="FFC000"/>
                </a:solidFill>
              </a:rPr>
              <a:t>Балҳ</a:t>
            </a:r>
            <a:r>
              <a:rPr lang="en-US" dirty="0" smtClean="0">
                <a:solidFill>
                  <a:srgbClr val="FFC000"/>
                </a:solidFill>
              </a:rPr>
              <a:t> </a:t>
            </a:r>
            <a:r>
              <a:rPr lang="ru-RU" dirty="0" err="1" smtClean="0">
                <a:solidFill>
                  <a:srgbClr val="FFC000"/>
                </a:solidFill>
              </a:rPr>
              <a:t>шахридаги</a:t>
            </a:r>
            <a:r>
              <a:rPr lang="ru-RU" dirty="0" smtClean="0">
                <a:solidFill>
                  <a:srgbClr val="FFC000"/>
                </a:solidFill>
              </a:rPr>
              <a:t> </a:t>
            </a:r>
            <a:r>
              <a:rPr lang="ru-RU" dirty="0" err="1" smtClean="0">
                <a:solidFill>
                  <a:srgbClr val="FFC000"/>
                </a:solidFill>
              </a:rPr>
              <a:t>оташкадада</a:t>
            </a:r>
            <a:r>
              <a:rPr lang="ru-RU" dirty="0" smtClean="0">
                <a:solidFill>
                  <a:srgbClr val="FFC000"/>
                </a:solidFill>
              </a:rPr>
              <a:t> </a:t>
            </a:r>
            <a:r>
              <a:rPr lang="ru-RU" dirty="0" err="1" smtClean="0">
                <a:solidFill>
                  <a:srgbClr val="FFC000"/>
                </a:solidFill>
              </a:rPr>
              <a:t>(ибодатҳона</a:t>
            </a:r>
            <a:r>
              <a:rPr lang="ru-RU" dirty="0" smtClean="0">
                <a:solidFill>
                  <a:srgbClr val="FFC000"/>
                </a:solidFill>
              </a:rPr>
              <a:t>) </a:t>
            </a:r>
            <a:r>
              <a:rPr lang="ru-RU" dirty="0" err="1" smtClean="0">
                <a:solidFill>
                  <a:srgbClr val="FFC000"/>
                </a:solidFill>
              </a:rPr>
              <a:t>ибодат</a:t>
            </a:r>
            <a:r>
              <a:rPr lang="ru-RU" dirty="0" smtClean="0">
                <a:solidFill>
                  <a:srgbClr val="FFC000"/>
                </a:solidFill>
              </a:rPr>
              <a:t> </a:t>
            </a:r>
            <a:r>
              <a:rPr lang="ru-RU" dirty="0" err="1" smtClean="0">
                <a:solidFill>
                  <a:srgbClr val="FFC000"/>
                </a:solidFill>
              </a:rPr>
              <a:t>килаёт-ган</a:t>
            </a:r>
            <a:r>
              <a:rPr lang="ru-RU" dirty="0" smtClean="0">
                <a:solidFill>
                  <a:srgbClr val="FFC000"/>
                </a:solidFill>
              </a:rPr>
              <a:t> </a:t>
            </a:r>
            <a:r>
              <a:rPr lang="ru-RU" dirty="0" err="1" smtClean="0">
                <a:solidFill>
                  <a:srgbClr val="FFC000"/>
                </a:solidFill>
              </a:rPr>
              <a:t>вактида</a:t>
            </a:r>
            <a:r>
              <a:rPr lang="ru-RU" dirty="0" smtClean="0">
                <a:solidFill>
                  <a:srgbClr val="FFC000"/>
                </a:solidFill>
              </a:rPr>
              <a:t> </a:t>
            </a:r>
            <a:r>
              <a:rPr lang="ru-RU" dirty="0" err="1" smtClean="0">
                <a:solidFill>
                  <a:srgbClr val="FFC000"/>
                </a:solidFill>
              </a:rPr>
              <a:t>ғоявий душманларидан</a:t>
            </a:r>
            <a:r>
              <a:rPr lang="ru-RU" dirty="0" smtClean="0">
                <a:solidFill>
                  <a:srgbClr val="FFC000"/>
                </a:solidFill>
              </a:rPr>
              <a:t> </a:t>
            </a:r>
            <a:r>
              <a:rPr lang="ru-RU" dirty="0" err="1" smtClean="0">
                <a:solidFill>
                  <a:srgbClr val="FFC000"/>
                </a:solidFill>
              </a:rPr>
              <a:t>бири</a:t>
            </a:r>
            <a:r>
              <a:rPr lang="ru-RU" dirty="0" smtClean="0">
                <a:solidFill>
                  <a:srgbClr val="FFC000"/>
                </a:solidFill>
              </a:rPr>
              <a:t> </a:t>
            </a:r>
            <a:r>
              <a:rPr lang="ru-RU" dirty="0" err="1" smtClean="0">
                <a:solidFill>
                  <a:srgbClr val="FFC000"/>
                </a:solidFill>
              </a:rPr>
              <a:t>Братарваҳш томонидан</a:t>
            </a:r>
            <a:r>
              <a:rPr lang="ru-RU" dirty="0" smtClean="0">
                <a:solidFill>
                  <a:srgbClr val="FFC000"/>
                </a:solidFill>
              </a:rPr>
              <a:t> </a:t>
            </a:r>
            <a:r>
              <a:rPr lang="ru-RU" dirty="0" err="1" smtClean="0">
                <a:solidFill>
                  <a:srgbClr val="FFC000"/>
                </a:solidFill>
              </a:rPr>
              <a:t>захарли</a:t>
            </a:r>
            <a:r>
              <a:rPr lang="ru-RU" dirty="0" smtClean="0">
                <a:solidFill>
                  <a:srgbClr val="FFC000"/>
                </a:solidFill>
              </a:rPr>
              <a:t> </a:t>
            </a:r>
            <a:r>
              <a:rPr lang="ru-RU" dirty="0" err="1" smtClean="0">
                <a:solidFill>
                  <a:srgbClr val="FFC000"/>
                </a:solidFill>
              </a:rPr>
              <a:t>ҳанжар санчиб</a:t>
            </a:r>
            <a:r>
              <a:rPr lang="ru-RU" dirty="0" smtClean="0">
                <a:solidFill>
                  <a:srgbClr val="FFC000"/>
                </a:solidFill>
              </a:rPr>
              <a:t> </a:t>
            </a:r>
            <a:r>
              <a:rPr lang="ru-RU" dirty="0" err="1" smtClean="0">
                <a:solidFill>
                  <a:srgbClr val="FFC000"/>
                </a:solidFill>
              </a:rPr>
              <a:t>ўлдирилади</a:t>
            </a:r>
            <a:r>
              <a:rPr lang="ru-RU" dirty="0" smtClean="0">
                <a:solidFill>
                  <a:srgbClr val="FFC000"/>
                </a:solidFill>
              </a:rPr>
              <a:t>. </a:t>
            </a:r>
            <a:r>
              <a:rPr lang="ru-RU" dirty="0" err="1" smtClean="0">
                <a:solidFill>
                  <a:srgbClr val="FFC000"/>
                </a:solidFill>
              </a:rPr>
              <a:t>Зардушт</a:t>
            </a:r>
            <a:r>
              <a:rPr lang="ru-RU" dirty="0" smtClean="0">
                <a:solidFill>
                  <a:srgbClr val="FFC000"/>
                </a:solidFill>
              </a:rPr>
              <a:t> </a:t>
            </a:r>
            <a:r>
              <a:rPr lang="ru-RU" dirty="0" err="1" smtClean="0">
                <a:solidFill>
                  <a:srgbClr val="FFC000"/>
                </a:solidFill>
              </a:rPr>
              <a:t>ўлимидан</a:t>
            </a:r>
            <a:r>
              <a:rPr lang="ru-RU" dirty="0" smtClean="0">
                <a:solidFill>
                  <a:srgbClr val="FFC000"/>
                </a:solidFill>
              </a:rPr>
              <a:t> </a:t>
            </a:r>
            <a:r>
              <a:rPr lang="ru-RU" dirty="0" err="1" smtClean="0">
                <a:solidFill>
                  <a:srgbClr val="FFC000"/>
                </a:solidFill>
              </a:rPr>
              <a:t>кейин</a:t>
            </a:r>
            <a:r>
              <a:rPr lang="ru-RU" dirty="0" smtClean="0">
                <a:solidFill>
                  <a:srgbClr val="FFC000"/>
                </a:solidFill>
              </a:rPr>
              <a:t> у </a:t>
            </a:r>
            <a:r>
              <a:rPr lang="ru-RU" dirty="0" err="1" smtClean="0">
                <a:solidFill>
                  <a:srgbClr val="FFC000"/>
                </a:solidFill>
              </a:rPr>
              <a:t>тарғиб килган</a:t>
            </a:r>
            <a:r>
              <a:rPr lang="ru-RU" dirty="0" smtClean="0">
                <a:solidFill>
                  <a:srgbClr val="FFC000"/>
                </a:solidFill>
              </a:rPr>
              <a:t> </a:t>
            </a:r>
            <a:r>
              <a:rPr lang="ru-RU" dirty="0" err="1" smtClean="0">
                <a:solidFill>
                  <a:srgbClr val="FFC000"/>
                </a:solidFill>
              </a:rPr>
              <a:t>Зардуштийлик</a:t>
            </a:r>
            <a:r>
              <a:rPr lang="ru-RU" dirty="0" smtClean="0">
                <a:solidFill>
                  <a:srgbClr val="FFC000"/>
                </a:solidFill>
              </a:rPr>
              <a:t> </a:t>
            </a:r>
            <a:r>
              <a:rPr lang="ru-RU" dirty="0" err="1" smtClean="0">
                <a:solidFill>
                  <a:srgbClr val="FFC000"/>
                </a:solidFill>
              </a:rPr>
              <a:t>мафкураси</a:t>
            </a:r>
            <a:r>
              <a:rPr lang="ru-RU" dirty="0" smtClean="0">
                <a:solidFill>
                  <a:srgbClr val="FFC000"/>
                </a:solidFill>
              </a:rPr>
              <a:t> </a:t>
            </a:r>
            <a:r>
              <a:rPr lang="ru-RU" dirty="0" err="1" smtClean="0">
                <a:solidFill>
                  <a:srgbClr val="FFC000"/>
                </a:solidFill>
              </a:rPr>
              <a:t>билан</a:t>
            </a:r>
            <a:r>
              <a:rPr lang="ru-RU" dirty="0" smtClean="0">
                <a:solidFill>
                  <a:srgbClr val="FFC000"/>
                </a:solidFill>
              </a:rPr>
              <a:t> </a:t>
            </a:r>
            <a:r>
              <a:rPr lang="ru-RU" dirty="0" err="1" smtClean="0">
                <a:solidFill>
                  <a:srgbClr val="FFC000"/>
                </a:solidFill>
              </a:rPr>
              <a:t>боғлик </a:t>
            </a:r>
            <a:r>
              <a:rPr lang="ru-RU" dirty="0" smtClean="0">
                <a:solidFill>
                  <a:srgbClr val="FFC000"/>
                </a:solidFill>
              </a:rPr>
              <a:t>(</a:t>
            </a:r>
            <a:r>
              <a:rPr lang="ru-RU" dirty="0" err="1" smtClean="0">
                <a:solidFill>
                  <a:srgbClr val="FFC000"/>
                </a:solidFill>
              </a:rPr>
              <a:t>Гохлар</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унга</a:t>
            </a:r>
            <a:r>
              <a:rPr lang="ru-RU" dirty="0" smtClean="0">
                <a:solidFill>
                  <a:srgbClr val="FFC000"/>
                </a:solidFill>
              </a:rPr>
              <a:t> Ахурамазда </a:t>
            </a:r>
            <a:r>
              <a:rPr lang="ru-RU" dirty="0" err="1" smtClean="0">
                <a:solidFill>
                  <a:srgbClr val="FFC000"/>
                </a:solidFill>
              </a:rPr>
              <a:t>томонидан</a:t>
            </a:r>
            <a:r>
              <a:rPr lang="ru-RU" dirty="0" smtClean="0">
                <a:solidFill>
                  <a:srgbClr val="FFC000"/>
                </a:solidFill>
              </a:rPr>
              <a:t> </a:t>
            </a:r>
            <a:r>
              <a:rPr lang="ru-RU" dirty="0" err="1" smtClean="0">
                <a:solidFill>
                  <a:srgbClr val="FFC000"/>
                </a:solidFill>
              </a:rPr>
              <a:t>нозил</a:t>
            </a:r>
            <a:r>
              <a:rPr lang="ru-RU" dirty="0" smtClean="0">
                <a:solidFill>
                  <a:srgbClr val="FFC000"/>
                </a:solidFill>
              </a:rPr>
              <a:t> </a:t>
            </a:r>
            <a:r>
              <a:rPr lang="ru-RU" dirty="0" err="1" smtClean="0">
                <a:solidFill>
                  <a:srgbClr val="FFC000"/>
                </a:solidFill>
              </a:rPr>
              <a:t>бўлган</a:t>
            </a:r>
            <a:r>
              <a:rPr lang="ru-RU" dirty="0" smtClean="0">
                <a:solidFill>
                  <a:srgbClr val="FFC000"/>
                </a:solidFill>
              </a:rPr>
              <a:t> </a:t>
            </a:r>
            <a:r>
              <a:rPr lang="ru-RU" dirty="0" err="1" smtClean="0">
                <a:solidFill>
                  <a:srgbClr val="FFC000"/>
                </a:solidFill>
              </a:rPr>
              <a:t>алкол</a:t>
            </a:r>
            <a:r>
              <a:rPr lang="ru-RU" dirty="0" smtClean="0">
                <a:solidFill>
                  <a:srgbClr val="FFC000"/>
                </a:solidFill>
              </a:rPr>
              <a:t> </a:t>
            </a:r>
            <a:r>
              <a:rPr lang="ru-RU" dirty="0" err="1" smtClean="0">
                <a:solidFill>
                  <a:srgbClr val="FFC000"/>
                </a:solidFill>
              </a:rPr>
              <a:t>гимнлар</a:t>
            </a:r>
            <a:r>
              <a:rPr lang="ru-RU" dirty="0" smtClean="0">
                <a:solidFill>
                  <a:srgbClr val="FFC000"/>
                </a:solidFill>
              </a:rPr>
              <a:t> </a:t>
            </a:r>
            <a:r>
              <a:rPr lang="ru-RU" dirty="0" err="1" smtClean="0">
                <a:solidFill>
                  <a:srgbClr val="FFC000"/>
                </a:solidFill>
              </a:rPr>
              <a:t>матни</a:t>
            </a:r>
            <a:r>
              <a:rPr lang="ru-RU" dirty="0" smtClean="0">
                <a:solidFill>
                  <a:srgbClr val="FFC000"/>
                </a:solidFill>
              </a:rPr>
              <a:t> </a:t>
            </a:r>
            <a:r>
              <a:rPr lang="ru-RU" dirty="0" err="1" smtClean="0">
                <a:solidFill>
                  <a:srgbClr val="FFC000"/>
                </a:solidFill>
              </a:rPr>
              <a:t>кохинлар</a:t>
            </a:r>
            <a:r>
              <a:rPr lang="ru-RU" dirty="0" smtClean="0">
                <a:solidFill>
                  <a:srgbClr val="FFC000"/>
                </a:solidFill>
              </a:rPr>
              <a:t> </a:t>
            </a:r>
            <a:r>
              <a:rPr lang="ru-RU" dirty="0" err="1" smtClean="0">
                <a:solidFill>
                  <a:srgbClr val="FFC000"/>
                </a:solidFill>
              </a:rPr>
              <a:t>томонидан</a:t>
            </a:r>
            <a:r>
              <a:rPr lang="ru-RU" dirty="0" smtClean="0">
                <a:solidFill>
                  <a:srgbClr val="FFC000"/>
                </a:solidFill>
              </a:rPr>
              <a:t> </a:t>
            </a:r>
            <a:r>
              <a:rPr lang="ru-RU" dirty="0" err="1" smtClean="0">
                <a:solidFill>
                  <a:srgbClr val="FFC000"/>
                </a:solidFill>
              </a:rPr>
              <a:t>тартибга</a:t>
            </a:r>
            <a:r>
              <a:rPr lang="ru-RU" dirty="0" smtClean="0">
                <a:solidFill>
                  <a:srgbClr val="FFC000"/>
                </a:solidFill>
              </a:rPr>
              <a:t> </a:t>
            </a:r>
            <a:r>
              <a:rPr lang="ru-RU" dirty="0" err="1" smtClean="0">
                <a:solidFill>
                  <a:srgbClr val="FFC000"/>
                </a:solidFill>
              </a:rPr>
              <a:t>солиниб</a:t>
            </a:r>
            <a:r>
              <a:rPr lang="ru-RU" dirty="0" smtClean="0">
                <a:solidFill>
                  <a:srgbClr val="FFC000"/>
                </a:solidFill>
              </a:rPr>
              <a:t>, </a:t>
            </a:r>
            <a:r>
              <a:rPr lang="ru-RU" dirty="0" err="1" smtClean="0">
                <a:solidFill>
                  <a:srgbClr val="FFC000"/>
                </a:solidFill>
              </a:rPr>
              <a:t>алохида</a:t>
            </a:r>
            <a:r>
              <a:rPr lang="ru-RU" dirty="0" smtClean="0">
                <a:solidFill>
                  <a:srgbClr val="FFC000"/>
                </a:solidFill>
              </a:rPr>
              <a:t> </a:t>
            </a:r>
            <a:r>
              <a:rPr lang="ru-RU" dirty="0" err="1" smtClean="0">
                <a:solidFill>
                  <a:srgbClr val="FFC000"/>
                </a:solidFill>
              </a:rPr>
              <a:t>китоб</a:t>
            </a:r>
            <a:r>
              <a:rPr lang="ru-RU" dirty="0" smtClean="0">
                <a:solidFill>
                  <a:srgbClr val="FFC000"/>
                </a:solidFill>
              </a:rPr>
              <a:t> </a:t>
            </a:r>
            <a:r>
              <a:rPr lang="ru-RU" dirty="0" err="1" smtClean="0">
                <a:solidFill>
                  <a:srgbClr val="FFC000"/>
                </a:solidFill>
              </a:rPr>
              <a:t>холига</a:t>
            </a:r>
            <a:r>
              <a:rPr lang="ru-RU" dirty="0" smtClean="0">
                <a:solidFill>
                  <a:srgbClr val="FFC000"/>
                </a:solidFill>
              </a:rPr>
              <a:t> </a:t>
            </a:r>
            <a:r>
              <a:rPr lang="ru-RU" dirty="0" err="1" smtClean="0">
                <a:solidFill>
                  <a:srgbClr val="FFC000"/>
                </a:solidFill>
              </a:rPr>
              <a:t>келтирилади</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Авесто</a:t>
            </a:r>
            <a:r>
              <a:rPr lang="ru-RU" dirty="0" smtClean="0">
                <a:solidFill>
                  <a:srgbClr val="FFC000"/>
                </a:solidFill>
              </a:rPr>
              <a:t>” </a:t>
            </a:r>
            <a:r>
              <a:rPr lang="ru-RU" dirty="0" err="1" smtClean="0">
                <a:solidFill>
                  <a:srgbClr val="FFC000"/>
                </a:solidFill>
              </a:rPr>
              <a:t>деб</a:t>
            </a:r>
            <a:r>
              <a:rPr lang="ru-RU" dirty="0" smtClean="0">
                <a:solidFill>
                  <a:srgbClr val="FFC000"/>
                </a:solidFill>
              </a:rPr>
              <a:t> ном </a:t>
            </a:r>
            <a:r>
              <a:rPr lang="ru-RU" dirty="0" err="1" smtClean="0">
                <a:solidFill>
                  <a:srgbClr val="FFC000"/>
                </a:solidFill>
              </a:rPr>
              <a:t>берилади</a:t>
            </a:r>
            <a:r>
              <a:rPr lang="ru-RU" dirty="0" smtClean="0">
                <a:solidFill>
                  <a:srgbClr val="FFC000"/>
                </a:solidFill>
              </a:rPr>
              <a:t>.</a:t>
            </a:r>
          </a:p>
          <a:p>
            <a:endParaRPr lang="ru-RU" dirty="0" smtClean="0"/>
          </a:p>
        </p:txBody>
      </p:sp>
      <p:sp>
        <p:nvSpPr>
          <p:cNvPr id="9" name="Прямоугольник 8">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8" action="ppaction://hlinksldjump"/>
          </p:cNvPr>
          <p:cNvPicPr>
            <a:picLocks noChangeAspect="1"/>
          </p:cNvPicPr>
          <p:nvPr/>
        </p:nvPicPr>
        <p:blipFill>
          <a:blip r:embed="rId9" cstate="print"/>
          <a:stretch>
            <a:fillRect/>
          </a:stretch>
        </p:blipFill>
        <p:spPr>
          <a:xfrm>
            <a:off x="8429656" y="6072206"/>
            <a:ext cx="714375" cy="785794"/>
          </a:xfrm>
          <a:prstGeom prst="rect">
            <a:avLst/>
          </a:prstGeom>
        </p:spPr>
      </p:pic>
      <p:pic>
        <p:nvPicPr>
          <p:cNvPr id="15" name="Рисунок 14" descr="surgut.png">
            <a:hlinkClick r:id="rId10" action="ppaction://hlinksldjump"/>
          </p:cNvPr>
          <p:cNvPicPr>
            <a:picLocks noChangeAspect="1"/>
          </p:cNvPicPr>
          <p:nvPr/>
        </p:nvPicPr>
        <p:blipFill>
          <a:blip r:embed="rId11" cstate="print"/>
          <a:stretch>
            <a:fillRect/>
          </a:stretch>
        </p:blipFill>
        <p:spPr>
          <a:xfrm>
            <a:off x="7715272" y="6072207"/>
            <a:ext cx="714348" cy="785794"/>
          </a:xfrm>
          <a:prstGeom prst="rect">
            <a:avLst/>
          </a:prstGeom>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736"/>
            <a:ext cx="8229600" cy="5143536"/>
          </a:xfrm>
        </p:spPr>
        <p:txBody>
          <a:bodyPr>
            <a:normAutofit fontScale="85000" lnSpcReduction="20000"/>
          </a:bodyPr>
          <a:lstStyle/>
          <a:p>
            <a:r>
              <a:rPr lang="ru-RU" sz="3600" dirty="0" err="1" smtClean="0">
                <a:solidFill>
                  <a:srgbClr val="FFC000"/>
                </a:solidFill>
              </a:rPr>
              <a:t>Авесто</a:t>
            </a:r>
            <a:r>
              <a:rPr lang="ru-RU" sz="3600" dirty="0" smtClean="0">
                <a:solidFill>
                  <a:srgbClr val="FFC000"/>
                </a:solidFill>
              </a:rPr>
              <a:t> </a:t>
            </a:r>
            <a:r>
              <a:rPr lang="ru-RU" sz="3600" dirty="0" err="1" smtClean="0">
                <a:solidFill>
                  <a:srgbClr val="FFC000"/>
                </a:solidFill>
              </a:rPr>
              <a:t>сўзининг</a:t>
            </a:r>
            <a:r>
              <a:rPr lang="ru-RU" sz="3600" dirty="0" smtClean="0">
                <a:solidFill>
                  <a:srgbClr val="FFC000"/>
                </a:solidFill>
              </a:rPr>
              <a:t> </a:t>
            </a:r>
            <a:r>
              <a:rPr lang="ru-RU" sz="3600" dirty="0" err="1" smtClean="0">
                <a:solidFill>
                  <a:srgbClr val="FFC000"/>
                </a:solidFill>
              </a:rPr>
              <a:t>маьноси</a:t>
            </a:r>
            <a:r>
              <a:rPr lang="ru-RU" sz="3600" dirty="0" smtClean="0">
                <a:solidFill>
                  <a:srgbClr val="FFC000"/>
                </a:solidFill>
              </a:rPr>
              <a:t> “</a:t>
            </a:r>
            <a:r>
              <a:rPr lang="ru-RU" sz="3600" dirty="0" err="1" smtClean="0">
                <a:solidFill>
                  <a:srgbClr val="FF0000"/>
                </a:solidFill>
              </a:rPr>
              <a:t>ўрнатилган</a:t>
            </a:r>
            <a:r>
              <a:rPr lang="ru-RU" sz="3600" dirty="0" smtClean="0">
                <a:solidFill>
                  <a:srgbClr val="FF0000"/>
                </a:solidFill>
              </a:rPr>
              <a:t>, </a:t>
            </a:r>
            <a:r>
              <a:rPr lang="ru-RU" sz="3600" dirty="0" err="1" smtClean="0">
                <a:solidFill>
                  <a:srgbClr val="FF0000"/>
                </a:solidFill>
              </a:rPr>
              <a:t>мукаррар</a:t>
            </a:r>
            <a:r>
              <a:rPr lang="ru-RU" sz="3600" dirty="0" smtClean="0">
                <a:solidFill>
                  <a:srgbClr val="FF0000"/>
                </a:solidFill>
              </a:rPr>
              <a:t> </a:t>
            </a:r>
            <a:r>
              <a:rPr lang="ru-RU" sz="3600" dirty="0" err="1" smtClean="0">
                <a:solidFill>
                  <a:srgbClr val="FF0000"/>
                </a:solidFill>
              </a:rPr>
              <a:t>килинган</a:t>
            </a:r>
            <a:r>
              <a:rPr lang="ru-RU" sz="3600" dirty="0" smtClean="0">
                <a:solidFill>
                  <a:srgbClr val="FF0000"/>
                </a:solidFill>
              </a:rPr>
              <a:t> </a:t>
            </a:r>
            <a:r>
              <a:rPr lang="ru-RU" sz="3600" dirty="0" err="1" smtClean="0">
                <a:solidFill>
                  <a:srgbClr val="FF0000"/>
                </a:solidFill>
              </a:rPr>
              <a:t>конун-коидалар</a:t>
            </a:r>
            <a:r>
              <a:rPr lang="ru-RU" sz="3600" dirty="0" smtClean="0">
                <a:solidFill>
                  <a:srgbClr val="FF0000"/>
                </a:solidFill>
              </a:rPr>
              <a:t>, </a:t>
            </a:r>
            <a:r>
              <a:rPr lang="ru-RU" sz="3600" dirty="0" err="1" smtClean="0">
                <a:solidFill>
                  <a:srgbClr val="FF0000"/>
                </a:solidFill>
              </a:rPr>
              <a:t>хаётнинг</a:t>
            </a:r>
            <a:r>
              <a:rPr lang="ru-RU" sz="3600" dirty="0" smtClean="0">
                <a:solidFill>
                  <a:srgbClr val="FF0000"/>
                </a:solidFill>
              </a:rPr>
              <a:t> </a:t>
            </a:r>
            <a:r>
              <a:rPr lang="ru-RU" sz="3600" dirty="0" err="1" smtClean="0">
                <a:solidFill>
                  <a:srgbClr val="FF0000"/>
                </a:solidFill>
              </a:rPr>
              <a:t>асосий</a:t>
            </a:r>
            <a:r>
              <a:rPr lang="ru-RU" sz="3600" dirty="0" smtClean="0">
                <a:solidFill>
                  <a:srgbClr val="FF0000"/>
                </a:solidFill>
              </a:rPr>
              <a:t> </a:t>
            </a:r>
            <a:r>
              <a:rPr lang="ru-RU" sz="3600" dirty="0" err="1" smtClean="0">
                <a:solidFill>
                  <a:srgbClr val="FF0000"/>
                </a:solidFill>
              </a:rPr>
              <a:t>йўрикномаси</a:t>
            </a:r>
            <a:r>
              <a:rPr lang="ru-RU" sz="3600" dirty="0" smtClean="0">
                <a:solidFill>
                  <a:srgbClr val="FF0000"/>
                </a:solidFill>
              </a:rPr>
              <a:t> ”</a:t>
            </a:r>
            <a:r>
              <a:rPr lang="ru-RU" sz="3600" dirty="0" smtClean="0"/>
              <a:t> </a:t>
            </a:r>
            <a:r>
              <a:rPr lang="ru-RU" sz="3600" dirty="0" err="1" smtClean="0">
                <a:solidFill>
                  <a:srgbClr val="FFC000"/>
                </a:solidFill>
              </a:rPr>
              <a:t>демакдир</a:t>
            </a:r>
            <a:r>
              <a:rPr lang="ru-RU" sz="3600" dirty="0" smtClean="0">
                <a:solidFill>
                  <a:srgbClr val="FFC000"/>
                </a:solidFill>
              </a:rPr>
              <a:t>.</a:t>
            </a:r>
          </a:p>
          <a:p>
            <a:endParaRPr lang="en-US" sz="3600" dirty="0" smtClean="0"/>
          </a:p>
          <a:p>
            <a:endParaRPr lang="en-US" sz="3600" dirty="0" smtClean="0"/>
          </a:p>
          <a:p>
            <a:pPr>
              <a:buNone/>
            </a:pPr>
            <a:endParaRPr lang="en-US" sz="3600" dirty="0" smtClean="0"/>
          </a:p>
          <a:p>
            <a:endParaRPr lang="en-US" sz="3600" dirty="0" smtClean="0"/>
          </a:p>
          <a:p>
            <a:endParaRPr lang="ru-RU" sz="3600" dirty="0" smtClean="0"/>
          </a:p>
          <a:p>
            <a:r>
              <a:rPr lang="ru-RU" sz="3600" dirty="0" err="1" smtClean="0">
                <a:solidFill>
                  <a:srgbClr val="FFC000"/>
                </a:solidFill>
              </a:rPr>
              <a:t>Авесто</a:t>
            </a:r>
            <a:r>
              <a:rPr lang="ru-RU" sz="3600" dirty="0" smtClean="0">
                <a:solidFill>
                  <a:srgbClr val="FFC000"/>
                </a:solidFill>
              </a:rPr>
              <a:t> мил. </a:t>
            </a:r>
            <a:r>
              <a:rPr lang="ru-RU" sz="3600" dirty="0" err="1" smtClean="0">
                <a:solidFill>
                  <a:srgbClr val="FFC000"/>
                </a:solidFill>
              </a:rPr>
              <a:t>авв</a:t>
            </a:r>
            <a:r>
              <a:rPr lang="ru-RU" sz="3600" dirty="0" smtClean="0">
                <a:solidFill>
                  <a:srgbClr val="FFC000"/>
                </a:solidFill>
              </a:rPr>
              <a:t>. </a:t>
            </a:r>
            <a:r>
              <a:rPr lang="en-US" sz="3600" dirty="0" smtClean="0">
                <a:solidFill>
                  <a:srgbClr val="FFC000"/>
                </a:solidFill>
              </a:rPr>
              <a:t>II</a:t>
            </a:r>
            <a:r>
              <a:rPr lang="ru-RU" sz="3600" dirty="0" smtClean="0">
                <a:solidFill>
                  <a:srgbClr val="FFC000"/>
                </a:solidFill>
              </a:rPr>
              <a:t> </a:t>
            </a:r>
            <a:r>
              <a:rPr lang="ru-RU" sz="3600" dirty="0" err="1" smtClean="0">
                <a:solidFill>
                  <a:srgbClr val="FFC000"/>
                </a:solidFill>
              </a:rPr>
              <a:t>мингйиллик</a:t>
            </a:r>
            <a:r>
              <a:rPr lang="ru-RU" sz="3600" dirty="0" smtClean="0">
                <a:solidFill>
                  <a:srgbClr val="FFC000"/>
                </a:solidFill>
              </a:rPr>
              <a:t> </a:t>
            </a:r>
            <a:r>
              <a:rPr lang="ru-RU" sz="3600" dirty="0" err="1" smtClean="0">
                <a:solidFill>
                  <a:srgbClr val="FFC000"/>
                </a:solidFill>
              </a:rPr>
              <a:t>ва</a:t>
            </a:r>
            <a:r>
              <a:rPr lang="ru-RU" sz="3600" dirty="0" smtClean="0">
                <a:solidFill>
                  <a:srgbClr val="FFC000"/>
                </a:solidFill>
              </a:rPr>
              <a:t> </a:t>
            </a:r>
            <a:r>
              <a:rPr lang="en-US" sz="3600" dirty="0" smtClean="0">
                <a:solidFill>
                  <a:srgbClr val="FFC000"/>
                </a:solidFill>
              </a:rPr>
              <a:t>I</a:t>
            </a:r>
            <a:r>
              <a:rPr lang="ru-RU" sz="3600" dirty="0" smtClean="0">
                <a:solidFill>
                  <a:srgbClr val="FFC000"/>
                </a:solidFill>
              </a:rPr>
              <a:t> </a:t>
            </a:r>
            <a:r>
              <a:rPr lang="ru-RU" sz="3600" dirty="0" err="1" smtClean="0">
                <a:solidFill>
                  <a:srgbClr val="FFC000"/>
                </a:solidFill>
              </a:rPr>
              <a:t>мингйилликнинг</a:t>
            </a:r>
            <a:r>
              <a:rPr lang="ru-RU" sz="3600" dirty="0" smtClean="0">
                <a:solidFill>
                  <a:srgbClr val="FFC000"/>
                </a:solidFill>
              </a:rPr>
              <a:t> </a:t>
            </a:r>
            <a:r>
              <a:rPr lang="ru-RU" sz="3600" dirty="0" err="1" smtClean="0">
                <a:solidFill>
                  <a:srgbClr val="FFC000"/>
                </a:solidFill>
              </a:rPr>
              <a:t>биринчи</a:t>
            </a:r>
            <a:r>
              <a:rPr lang="ru-RU" sz="3600" dirty="0" smtClean="0">
                <a:solidFill>
                  <a:srgbClr val="FFC000"/>
                </a:solidFill>
              </a:rPr>
              <a:t> </a:t>
            </a:r>
            <a:r>
              <a:rPr lang="ru-RU" sz="3600" dirty="0" err="1" smtClean="0">
                <a:solidFill>
                  <a:srgbClr val="FFC000"/>
                </a:solidFill>
              </a:rPr>
              <a:t>чорагида</a:t>
            </a:r>
            <a:r>
              <a:rPr lang="ru-RU" sz="3600" dirty="0" smtClean="0">
                <a:solidFill>
                  <a:srgbClr val="FFC000"/>
                </a:solidFill>
              </a:rPr>
              <a:t> </a:t>
            </a:r>
            <a:r>
              <a:rPr lang="ru-RU" sz="3600" dirty="0" err="1" smtClean="0">
                <a:solidFill>
                  <a:srgbClr val="FFC000"/>
                </a:solidFill>
              </a:rPr>
              <a:t>бир</a:t>
            </a:r>
            <a:r>
              <a:rPr lang="ru-RU" sz="3600" dirty="0" smtClean="0">
                <a:solidFill>
                  <a:srgbClr val="FFC000"/>
                </a:solidFill>
              </a:rPr>
              <a:t> </a:t>
            </a:r>
            <a:r>
              <a:rPr lang="ru-RU" sz="3600" dirty="0" err="1" smtClean="0">
                <a:solidFill>
                  <a:srgbClr val="FFC000"/>
                </a:solidFill>
              </a:rPr>
              <a:t>неча</a:t>
            </a:r>
            <a:r>
              <a:rPr lang="ru-RU" sz="3600" dirty="0" smtClean="0">
                <a:solidFill>
                  <a:srgbClr val="FFC000"/>
                </a:solidFill>
              </a:rPr>
              <a:t> юз </a:t>
            </a:r>
            <a:r>
              <a:rPr lang="ru-RU" sz="3600" dirty="0" err="1" smtClean="0">
                <a:solidFill>
                  <a:srgbClr val="FFC000"/>
                </a:solidFill>
              </a:rPr>
              <a:t>йилликлар</a:t>
            </a:r>
            <a:r>
              <a:rPr lang="ru-RU" sz="3600" dirty="0" smtClean="0">
                <a:solidFill>
                  <a:srgbClr val="FFC000"/>
                </a:solidFill>
              </a:rPr>
              <a:t> </a:t>
            </a:r>
            <a:r>
              <a:rPr lang="ru-RU" sz="3600" dirty="0" err="1" smtClean="0">
                <a:solidFill>
                  <a:srgbClr val="FFC000"/>
                </a:solidFill>
              </a:rPr>
              <a:t>давомида</a:t>
            </a:r>
            <a:r>
              <a:rPr lang="ru-RU" sz="3600" dirty="0" smtClean="0">
                <a:solidFill>
                  <a:srgbClr val="FFC000"/>
                </a:solidFill>
              </a:rPr>
              <a:t> </a:t>
            </a:r>
            <a:r>
              <a:rPr lang="ru-RU" sz="3600" dirty="0" err="1" smtClean="0">
                <a:solidFill>
                  <a:srgbClr val="FFC000"/>
                </a:solidFill>
              </a:rPr>
              <a:t>шаклланган</a:t>
            </a:r>
            <a:r>
              <a:rPr lang="ru-RU" sz="3600" dirty="0" smtClean="0">
                <a:solidFill>
                  <a:srgbClr val="FFC000"/>
                </a:solidFill>
              </a:rPr>
              <a:t>.</a:t>
            </a:r>
          </a:p>
          <a:p>
            <a:endParaRPr lang="ru-RU" sz="3600" dirty="0" smtClean="0"/>
          </a:p>
        </p:txBody>
      </p:sp>
      <p:pic>
        <p:nvPicPr>
          <p:cNvPr id="4" name="Рисунок 3" descr="296.gif"/>
          <p:cNvPicPr>
            <a:picLocks noChangeAspect="1"/>
          </p:cNvPicPr>
          <p:nvPr/>
        </p:nvPicPr>
        <p:blipFill>
          <a:blip r:embed="rId2" cstate="print"/>
          <a:stretch>
            <a:fillRect/>
          </a:stretch>
        </p:blipFill>
        <p:spPr>
          <a:xfrm>
            <a:off x="1571604" y="2714620"/>
            <a:ext cx="5429288" cy="1857388"/>
          </a:xfrm>
          <a:prstGeom prst="rect">
            <a:avLst/>
          </a:prstGeom>
        </p:spPr>
      </p:pic>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6" name="Рисунок 15"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928694"/>
          </a:xfrm>
        </p:spPr>
        <p:txBody>
          <a:bodyPr>
            <a:noAutofit/>
          </a:bodyPr>
          <a:lstStyle/>
          <a:p>
            <a:r>
              <a:rPr lang="ru-RU" sz="3600" dirty="0" smtClean="0">
                <a:solidFill>
                  <a:schemeClr val="bg1"/>
                </a:solidFill>
              </a:rPr>
              <a:t>“</a:t>
            </a:r>
            <a:r>
              <a:rPr lang="ru-RU" sz="3200" dirty="0" err="1" smtClean="0">
                <a:solidFill>
                  <a:srgbClr val="FF0000"/>
                </a:solidFill>
              </a:rPr>
              <a:t>Авесто</a:t>
            </a:r>
            <a:r>
              <a:rPr lang="ru-RU" sz="3200" dirty="0" smtClean="0">
                <a:solidFill>
                  <a:srgbClr val="FF0000"/>
                </a:solidFill>
              </a:rPr>
              <a:t>”</a:t>
            </a:r>
            <a:r>
              <a:rPr lang="ru-RU" sz="3200" dirty="0" err="1" smtClean="0">
                <a:solidFill>
                  <a:srgbClr val="FF0000"/>
                </a:solidFill>
              </a:rPr>
              <a:t>нинг</a:t>
            </a:r>
            <a:r>
              <a:rPr lang="ru-RU" sz="3200" dirty="0" smtClean="0">
                <a:solidFill>
                  <a:srgbClr val="FF0000"/>
                </a:solidFill>
              </a:rPr>
              <a:t> </a:t>
            </a:r>
            <a:r>
              <a:rPr lang="ru-RU" sz="3200" dirty="0" err="1" smtClean="0">
                <a:solidFill>
                  <a:srgbClr val="FF0000"/>
                </a:solidFill>
              </a:rPr>
              <a:t>ички</a:t>
            </a:r>
            <a:r>
              <a:rPr lang="ru-RU" sz="3200" dirty="0" smtClean="0">
                <a:solidFill>
                  <a:srgbClr val="FF0000"/>
                </a:solidFill>
              </a:rPr>
              <a:t> </a:t>
            </a:r>
            <a:r>
              <a:rPr lang="ru-RU" sz="3200" dirty="0" err="1" smtClean="0">
                <a:solidFill>
                  <a:srgbClr val="FF0000"/>
                </a:solidFill>
              </a:rPr>
              <a:t>таркибий</a:t>
            </a:r>
            <a:r>
              <a:rPr lang="ru-RU" sz="3200" dirty="0" smtClean="0">
                <a:solidFill>
                  <a:srgbClr val="FF0000"/>
                </a:solidFill>
              </a:rPr>
              <a:t> </a:t>
            </a:r>
            <a:r>
              <a:rPr lang="ru-RU" sz="3200" dirty="0" err="1" smtClean="0">
                <a:solidFill>
                  <a:srgbClr val="FF0000"/>
                </a:solidFill>
              </a:rPr>
              <a:t>тузилиши</a:t>
            </a:r>
            <a:r>
              <a:rPr lang="ru-RU" sz="3200" dirty="0" smtClean="0">
                <a:solidFill>
                  <a:srgbClr val="FF0000"/>
                </a:solidFill>
              </a:rPr>
              <a:t>.</a:t>
            </a:r>
          </a:p>
        </p:txBody>
      </p:sp>
      <p:sp>
        <p:nvSpPr>
          <p:cNvPr id="3" name="Содержимое 2"/>
          <p:cNvSpPr>
            <a:spLocks noGrp="1"/>
          </p:cNvSpPr>
          <p:nvPr>
            <p:ph idx="1"/>
          </p:nvPr>
        </p:nvSpPr>
        <p:spPr>
          <a:xfrm>
            <a:off x="457200" y="1714488"/>
            <a:ext cx="8229600" cy="4594872"/>
          </a:xfrm>
        </p:spPr>
        <p:txBody>
          <a:bodyPr>
            <a:normAutofit/>
          </a:bodyPr>
          <a:lstStyle/>
          <a:p>
            <a:r>
              <a:rPr lang="ru-RU" sz="2600" dirty="0" err="1" smtClean="0">
                <a:solidFill>
                  <a:srgbClr val="FFC000"/>
                </a:solidFill>
              </a:rPr>
              <a:t>Дастлабки</a:t>
            </a:r>
            <a:r>
              <a:rPr lang="ru-RU" sz="2600" dirty="0" smtClean="0">
                <a:solidFill>
                  <a:srgbClr val="FFC000"/>
                </a:solidFill>
              </a:rPr>
              <a:t> "</a:t>
            </a:r>
            <a:r>
              <a:rPr lang="ru-RU" sz="2600" dirty="0" err="1" smtClean="0">
                <a:solidFill>
                  <a:srgbClr val="FFC000"/>
                </a:solidFill>
              </a:rPr>
              <a:t>Авесто</a:t>
            </a:r>
            <a:r>
              <a:rPr lang="ru-RU" sz="2600" dirty="0" smtClean="0">
                <a:solidFill>
                  <a:srgbClr val="FFC000"/>
                </a:solidFill>
              </a:rPr>
              <a:t>" 21 та </a:t>
            </a:r>
            <a:r>
              <a:rPr lang="ru-RU" sz="2600" dirty="0" err="1" smtClean="0">
                <a:solidFill>
                  <a:srgbClr val="FFC000"/>
                </a:solidFill>
              </a:rPr>
              <a:t>китобдан</a:t>
            </a:r>
            <a:r>
              <a:rPr lang="ru-RU" sz="2600" dirty="0" smtClean="0">
                <a:solidFill>
                  <a:srgbClr val="FFC000"/>
                </a:solidFill>
              </a:rPr>
              <a:t> </a:t>
            </a:r>
            <a:r>
              <a:rPr lang="ru-RU" sz="2600" dirty="0" err="1" smtClean="0">
                <a:solidFill>
                  <a:srgbClr val="FFC000"/>
                </a:solidFill>
              </a:rPr>
              <a:t>иборат</a:t>
            </a:r>
            <a:r>
              <a:rPr lang="ru-RU" sz="2600" dirty="0" smtClean="0">
                <a:solidFill>
                  <a:srgbClr val="FFC000"/>
                </a:solidFill>
              </a:rPr>
              <a:t> </a:t>
            </a:r>
            <a:r>
              <a:rPr lang="ru-RU" sz="2600" dirty="0" err="1" smtClean="0">
                <a:solidFill>
                  <a:srgbClr val="FFC000"/>
                </a:solidFill>
              </a:rPr>
              <a:t>бўлган</a:t>
            </a:r>
            <a:r>
              <a:rPr lang="ru-RU" sz="2600" dirty="0" smtClean="0">
                <a:solidFill>
                  <a:srgbClr val="FFC000"/>
                </a:solidFill>
              </a:rPr>
              <a:t>. </a:t>
            </a:r>
            <a:r>
              <a:rPr lang="ru-RU" sz="2600" dirty="0" err="1" smtClean="0">
                <a:solidFill>
                  <a:srgbClr val="FFC000"/>
                </a:solidFill>
              </a:rPr>
              <a:t>Айрим</a:t>
            </a:r>
            <a:r>
              <a:rPr lang="ru-RU" sz="2600" dirty="0" smtClean="0">
                <a:solidFill>
                  <a:srgbClr val="FFC000"/>
                </a:solidFill>
              </a:rPr>
              <a:t> </a:t>
            </a:r>
            <a:r>
              <a:rPr lang="ru-RU" sz="2600" dirty="0" err="1" smtClean="0">
                <a:solidFill>
                  <a:srgbClr val="FFC000"/>
                </a:solidFill>
              </a:rPr>
              <a:t>кисмлари</a:t>
            </a:r>
            <a:r>
              <a:rPr lang="ru-RU" sz="2600" dirty="0" smtClean="0">
                <a:solidFill>
                  <a:srgbClr val="FFC000"/>
                </a:solidFill>
              </a:rPr>
              <a:t> </a:t>
            </a:r>
            <a:r>
              <a:rPr lang="ru-RU" sz="2600" dirty="0" err="1" smtClean="0">
                <a:solidFill>
                  <a:srgbClr val="FFC000"/>
                </a:solidFill>
              </a:rPr>
              <a:t>сакланиб</a:t>
            </a:r>
            <a:r>
              <a:rPr lang="ru-RU" sz="2600" dirty="0" smtClean="0">
                <a:solidFill>
                  <a:srgbClr val="FFC000"/>
                </a:solidFill>
              </a:rPr>
              <a:t> </a:t>
            </a:r>
            <a:r>
              <a:rPr lang="ru-RU" sz="2600" dirty="0" err="1" smtClean="0">
                <a:solidFill>
                  <a:srgbClr val="FFC000"/>
                </a:solidFill>
              </a:rPr>
              <a:t>колган</a:t>
            </a:r>
            <a:r>
              <a:rPr lang="ru-RU" sz="2600" dirty="0" smtClean="0">
                <a:solidFill>
                  <a:srgbClr val="FFC000"/>
                </a:solidFill>
              </a:rPr>
              <a:t>: </a:t>
            </a:r>
            <a:r>
              <a:rPr lang="ru-RU" sz="2600" b="1" dirty="0" smtClean="0">
                <a:solidFill>
                  <a:schemeClr val="accent2">
                    <a:lumMod val="75000"/>
                  </a:schemeClr>
                </a:solidFill>
              </a:rPr>
              <a:t>Ясна</a:t>
            </a:r>
            <a:r>
              <a:rPr lang="ru-RU" sz="2600" dirty="0" smtClean="0"/>
              <a:t>  </a:t>
            </a:r>
            <a:r>
              <a:rPr lang="ru-RU" sz="2600" dirty="0" smtClean="0">
                <a:solidFill>
                  <a:srgbClr val="FFC000"/>
                </a:solidFill>
              </a:rPr>
              <a:t>"</a:t>
            </a:r>
            <a:r>
              <a:rPr lang="ru-RU" sz="2600" dirty="0" err="1" smtClean="0">
                <a:solidFill>
                  <a:srgbClr val="FFC000"/>
                </a:solidFill>
              </a:rPr>
              <a:t>курбонлик</a:t>
            </a:r>
            <a:r>
              <a:rPr lang="ru-RU" sz="2600" dirty="0" smtClean="0">
                <a:solidFill>
                  <a:srgbClr val="FFC000"/>
                </a:solidFill>
              </a:rPr>
              <a:t> </a:t>
            </a:r>
            <a:r>
              <a:rPr lang="ru-RU" sz="2600" dirty="0" err="1" smtClean="0">
                <a:solidFill>
                  <a:srgbClr val="FFC000"/>
                </a:solidFill>
              </a:rPr>
              <a:t>келтириш</a:t>
            </a:r>
            <a:r>
              <a:rPr lang="ru-RU" sz="2600" dirty="0" smtClean="0">
                <a:solidFill>
                  <a:srgbClr val="FFC000"/>
                </a:solidFill>
              </a:rPr>
              <a:t>", </a:t>
            </a:r>
            <a:r>
              <a:rPr lang="ru-RU" sz="2600" b="1" dirty="0" err="1" smtClean="0">
                <a:solidFill>
                  <a:schemeClr val="accent2">
                    <a:lumMod val="75000"/>
                  </a:schemeClr>
                </a:solidFill>
              </a:rPr>
              <a:t>Виспард</a:t>
            </a:r>
            <a:r>
              <a:rPr lang="ru-RU" sz="2600" dirty="0" smtClean="0"/>
              <a:t> </a:t>
            </a:r>
            <a:r>
              <a:rPr lang="ru-RU" sz="2600" dirty="0" smtClean="0">
                <a:solidFill>
                  <a:srgbClr val="FFC000"/>
                </a:solidFill>
              </a:rPr>
              <a:t>"</a:t>
            </a:r>
            <a:r>
              <a:rPr lang="ru-RU" sz="2600" dirty="0" err="1" smtClean="0">
                <a:solidFill>
                  <a:srgbClr val="FFC000"/>
                </a:solidFill>
              </a:rPr>
              <a:t>хамма</a:t>
            </a:r>
            <a:r>
              <a:rPr lang="ru-RU" sz="2600" dirty="0" smtClean="0">
                <a:solidFill>
                  <a:srgbClr val="FFC000"/>
                </a:solidFill>
              </a:rPr>
              <a:t> </a:t>
            </a:r>
            <a:r>
              <a:rPr lang="ru-RU" sz="2600" dirty="0" err="1" smtClean="0">
                <a:solidFill>
                  <a:srgbClr val="FFC000"/>
                </a:solidFill>
              </a:rPr>
              <a:t>хукмронлар</a:t>
            </a:r>
            <a:r>
              <a:rPr lang="ru-RU" sz="2600" dirty="0" smtClean="0">
                <a:solidFill>
                  <a:srgbClr val="FFC000"/>
                </a:solidFill>
              </a:rPr>
              <a:t>", </a:t>
            </a:r>
            <a:r>
              <a:rPr lang="ru-RU" sz="2600" b="1" dirty="0" err="1" smtClean="0">
                <a:solidFill>
                  <a:schemeClr val="accent2">
                    <a:lumMod val="75000"/>
                  </a:schemeClr>
                </a:solidFill>
              </a:rPr>
              <a:t>Яшт</a:t>
            </a:r>
            <a:r>
              <a:rPr lang="ru-RU" sz="2600" dirty="0" smtClean="0"/>
              <a:t> </a:t>
            </a:r>
            <a:r>
              <a:rPr lang="ru-RU" sz="2600" dirty="0" smtClean="0">
                <a:solidFill>
                  <a:srgbClr val="FFC000"/>
                </a:solidFill>
              </a:rPr>
              <a:t>- "</a:t>
            </a:r>
            <a:r>
              <a:rPr lang="ru-RU" sz="2600" dirty="0" err="1" smtClean="0">
                <a:solidFill>
                  <a:srgbClr val="FFC000"/>
                </a:solidFill>
              </a:rPr>
              <a:t>кадрлаш</a:t>
            </a:r>
            <a:r>
              <a:rPr lang="ru-RU" sz="2600" dirty="0" smtClean="0">
                <a:solidFill>
                  <a:srgbClr val="FFC000"/>
                </a:solidFill>
              </a:rPr>
              <a:t>", "</a:t>
            </a:r>
            <a:r>
              <a:rPr lang="ru-RU" sz="2600" dirty="0" err="1" smtClean="0">
                <a:solidFill>
                  <a:srgbClr val="FFC000"/>
                </a:solidFill>
              </a:rPr>
              <a:t>улуғлаш</a:t>
            </a:r>
            <a:r>
              <a:rPr lang="ru-RU" sz="2600" dirty="0" smtClean="0">
                <a:solidFill>
                  <a:srgbClr val="FFC000"/>
                </a:solidFill>
              </a:rPr>
              <a:t>". </a:t>
            </a:r>
            <a:r>
              <a:rPr lang="ru-RU" sz="2600" b="1" dirty="0" err="1" smtClean="0">
                <a:solidFill>
                  <a:schemeClr val="accent2">
                    <a:lumMod val="75000"/>
                  </a:schemeClr>
                </a:solidFill>
              </a:rPr>
              <a:t>Видевдат</a:t>
            </a:r>
            <a:r>
              <a:rPr lang="ru-RU" sz="2600" dirty="0" smtClean="0"/>
              <a:t> </a:t>
            </a:r>
            <a:r>
              <a:rPr lang="ru-RU" sz="2600" dirty="0" smtClean="0">
                <a:solidFill>
                  <a:srgbClr val="FFC000"/>
                </a:solidFill>
              </a:rPr>
              <a:t>"</a:t>
            </a:r>
            <a:r>
              <a:rPr lang="ru-RU" sz="2600" dirty="0" err="1" smtClean="0">
                <a:solidFill>
                  <a:srgbClr val="FFC000"/>
                </a:solidFill>
              </a:rPr>
              <a:t>девларга</a:t>
            </a:r>
            <a:r>
              <a:rPr lang="ru-RU" sz="2600" dirty="0" smtClean="0">
                <a:solidFill>
                  <a:srgbClr val="FFC000"/>
                </a:solidFill>
              </a:rPr>
              <a:t> </a:t>
            </a:r>
            <a:r>
              <a:rPr lang="ru-RU" sz="2600" dirty="0" err="1" smtClean="0">
                <a:solidFill>
                  <a:srgbClr val="FFC000"/>
                </a:solidFill>
              </a:rPr>
              <a:t>карши</a:t>
            </a:r>
            <a:r>
              <a:rPr lang="ru-RU" sz="2600" dirty="0" smtClean="0">
                <a:solidFill>
                  <a:srgbClr val="FFC000"/>
                </a:solidFill>
              </a:rPr>
              <a:t> </a:t>
            </a:r>
            <a:r>
              <a:rPr lang="ru-RU" sz="2600" dirty="0" err="1" smtClean="0">
                <a:solidFill>
                  <a:srgbClr val="FFC000"/>
                </a:solidFill>
              </a:rPr>
              <a:t>конун</a:t>
            </a:r>
            <a:r>
              <a:rPr lang="ru-RU" sz="2600" dirty="0" smtClean="0">
                <a:solidFill>
                  <a:srgbClr val="FFC000"/>
                </a:solidFill>
              </a:rPr>
              <a:t>" </a:t>
            </a:r>
            <a:r>
              <a:rPr lang="ru-RU" sz="2600" dirty="0" err="1" smtClean="0">
                <a:solidFill>
                  <a:srgbClr val="FFC000"/>
                </a:solidFill>
              </a:rPr>
              <a:t>бўлиб</a:t>
            </a:r>
            <a:r>
              <a:rPr lang="ru-RU" sz="2600" dirty="0" smtClean="0">
                <a:solidFill>
                  <a:srgbClr val="FFC000"/>
                </a:solidFill>
              </a:rPr>
              <a:t>, </a:t>
            </a:r>
            <a:r>
              <a:rPr lang="ru-RU" sz="2600" dirty="0" err="1" smtClean="0">
                <a:solidFill>
                  <a:srgbClr val="FFC000"/>
                </a:solidFill>
              </a:rPr>
              <a:t>сосонийлар</a:t>
            </a:r>
            <a:r>
              <a:rPr lang="ru-RU" sz="2600" dirty="0" smtClean="0">
                <a:solidFill>
                  <a:srgbClr val="FFC000"/>
                </a:solidFill>
              </a:rPr>
              <a:t> </a:t>
            </a:r>
            <a:r>
              <a:rPr lang="ru-RU" sz="2600" dirty="0" err="1" smtClean="0">
                <a:solidFill>
                  <a:srgbClr val="FFC000"/>
                </a:solidFill>
              </a:rPr>
              <a:t>даврида</a:t>
            </a:r>
            <a:r>
              <a:rPr lang="ru-RU" sz="2600" dirty="0" smtClean="0">
                <a:solidFill>
                  <a:srgbClr val="FFC000"/>
                </a:solidFill>
              </a:rPr>
              <a:t> </a:t>
            </a:r>
            <a:r>
              <a:rPr lang="ru-RU" sz="2600" dirty="0" err="1" smtClean="0">
                <a:solidFill>
                  <a:srgbClr val="FFC000"/>
                </a:solidFill>
              </a:rPr>
              <a:t>тахлил</a:t>
            </a:r>
            <a:r>
              <a:rPr lang="ru-RU" sz="2600" dirty="0" smtClean="0">
                <a:solidFill>
                  <a:srgbClr val="FFC000"/>
                </a:solidFill>
              </a:rPr>
              <a:t> </a:t>
            </a:r>
            <a:r>
              <a:rPr lang="ru-RU" sz="2600" dirty="0" err="1" smtClean="0">
                <a:solidFill>
                  <a:srgbClr val="FFC000"/>
                </a:solidFill>
              </a:rPr>
              <a:t>килинган</a:t>
            </a:r>
            <a:r>
              <a:rPr lang="ru-RU" sz="2600" dirty="0" smtClean="0">
                <a:solidFill>
                  <a:srgbClr val="FFC000"/>
                </a:solidFill>
              </a:rPr>
              <a:t>.</a:t>
            </a:r>
          </a:p>
          <a:p>
            <a:endParaRPr lang="en-US" dirty="0" smtClean="0">
              <a:solidFill>
                <a:srgbClr val="FFC000"/>
              </a:solidFill>
            </a:endParaRPr>
          </a:p>
          <a:p>
            <a:endParaRPr lang="en-US" dirty="0" smtClean="0">
              <a:solidFill>
                <a:srgbClr val="FFC000"/>
              </a:solidFill>
            </a:endParaRPr>
          </a:p>
          <a:p>
            <a:r>
              <a:rPr lang="ru-RU" dirty="0" smtClean="0">
                <a:solidFill>
                  <a:srgbClr val="FFC000"/>
                </a:solidFill>
              </a:rPr>
              <a:t>"</a:t>
            </a:r>
            <a:r>
              <a:rPr lang="ru-RU" dirty="0" err="1" smtClean="0">
                <a:solidFill>
                  <a:srgbClr val="FFC000"/>
                </a:solidFill>
              </a:rPr>
              <a:t>Авесто</a:t>
            </a:r>
            <a:r>
              <a:rPr lang="ru-RU" dirty="0" smtClean="0">
                <a:solidFill>
                  <a:srgbClr val="FFC000"/>
                </a:solidFill>
              </a:rPr>
              <a:t>"1000 </a:t>
            </a:r>
            <a:r>
              <a:rPr lang="ru-RU" dirty="0" err="1" smtClean="0">
                <a:solidFill>
                  <a:srgbClr val="FFC000"/>
                </a:solidFill>
              </a:rPr>
              <a:t>фаслдан</a:t>
            </a:r>
            <a:r>
              <a:rPr lang="ru-RU" dirty="0" smtClean="0">
                <a:solidFill>
                  <a:srgbClr val="FFC000"/>
                </a:solidFill>
              </a:rPr>
              <a:t> </a:t>
            </a:r>
            <a:r>
              <a:rPr lang="ru-RU" dirty="0" err="1" smtClean="0">
                <a:solidFill>
                  <a:srgbClr val="FFC000"/>
                </a:solidFill>
              </a:rPr>
              <a:t>иборат</a:t>
            </a:r>
            <a:r>
              <a:rPr lang="ru-RU" dirty="0" smtClean="0">
                <a:solidFill>
                  <a:srgbClr val="FFC000"/>
                </a:solidFill>
              </a:rPr>
              <a:t> </a:t>
            </a:r>
            <a:r>
              <a:rPr lang="ru-RU" dirty="0" err="1" smtClean="0">
                <a:solidFill>
                  <a:srgbClr val="FFC000"/>
                </a:solidFill>
              </a:rPr>
              <a:t>бўлиб</a:t>
            </a:r>
            <a:r>
              <a:rPr lang="ru-RU" dirty="0" smtClean="0">
                <a:solidFill>
                  <a:srgbClr val="FFC000"/>
                </a:solidFill>
              </a:rPr>
              <a:t>, 21 </a:t>
            </a:r>
            <a:r>
              <a:rPr lang="ru-RU" dirty="0" err="1" smtClean="0">
                <a:solidFill>
                  <a:srgbClr val="FFC000"/>
                </a:solidFill>
              </a:rPr>
              <a:t>китобни</a:t>
            </a:r>
            <a:r>
              <a:rPr lang="ru-RU" dirty="0" smtClean="0">
                <a:solidFill>
                  <a:srgbClr val="FFC000"/>
                </a:solidFill>
              </a:rPr>
              <a:t> </a:t>
            </a:r>
            <a:r>
              <a:rPr lang="ru-RU" dirty="0" err="1" smtClean="0">
                <a:solidFill>
                  <a:srgbClr val="FFC000"/>
                </a:solidFill>
              </a:rPr>
              <a:t>ўз</a:t>
            </a:r>
            <a:r>
              <a:rPr lang="ru-RU" dirty="0" smtClean="0">
                <a:solidFill>
                  <a:srgbClr val="FFC000"/>
                </a:solidFill>
              </a:rPr>
              <a:t> ичига </a:t>
            </a:r>
            <a:r>
              <a:rPr lang="ru-RU" dirty="0" err="1" smtClean="0">
                <a:solidFill>
                  <a:srgbClr val="FFC000"/>
                </a:solidFill>
              </a:rPr>
              <a:t>олган</a:t>
            </a:r>
            <a:r>
              <a:rPr lang="ru-RU" dirty="0" smtClean="0">
                <a:solidFill>
                  <a:srgbClr val="FFC000"/>
                </a:solidFill>
              </a:rPr>
              <a:t>, </a:t>
            </a:r>
            <a:r>
              <a:rPr lang="ru-RU" dirty="0" err="1" smtClean="0">
                <a:solidFill>
                  <a:srgbClr val="FFC000"/>
                </a:solidFill>
              </a:rPr>
              <a:t>илк</a:t>
            </a:r>
            <a:r>
              <a:rPr lang="ru-RU" dirty="0" smtClean="0">
                <a:solidFill>
                  <a:srgbClr val="FFC000"/>
                </a:solidFill>
              </a:rPr>
              <a:t> </a:t>
            </a:r>
            <a:r>
              <a:rPr lang="ru-RU" dirty="0" err="1" smtClean="0">
                <a:solidFill>
                  <a:srgbClr val="FFC000"/>
                </a:solidFill>
              </a:rPr>
              <a:t>ёзмаси</a:t>
            </a:r>
            <a:r>
              <a:rPr lang="ru-RU" dirty="0" smtClean="0">
                <a:solidFill>
                  <a:srgbClr val="FFC000"/>
                </a:solidFill>
              </a:rPr>
              <a:t> 8300000 </a:t>
            </a:r>
            <a:r>
              <a:rPr lang="ru-RU" dirty="0" err="1" smtClean="0">
                <a:solidFill>
                  <a:srgbClr val="FFC000"/>
                </a:solidFill>
              </a:rPr>
              <a:t>сўздан</a:t>
            </a:r>
            <a:r>
              <a:rPr lang="ru-RU" dirty="0" smtClean="0">
                <a:solidFill>
                  <a:srgbClr val="FFC000"/>
                </a:solidFill>
              </a:rPr>
              <a:t> </a:t>
            </a:r>
            <a:r>
              <a:rPr lang="ru-RU" dirty="0" err="1" smtClean="0">
                <a:solidFill>
                  <a:srgbClr val="FFC000"/>
                </a:solidFill>
              </a:rPr>
              <a:t>иборат</a:t>
            </a:r>
            <a:r>
              <a:rPr lang="ru-RU" dirty="0" smtClean="0">
                <a:solidFill>
                  <a:srgbClr val="FFC000"/>
                </a:solidFill>
              </a:rPr>
              <a:t> </a:t>
            </a:r>
            <a:r>
              <a:rPr lang="ru-RU" dirty="0" err="1" smtClean="0">
                <a:solidFill>
                  <a:srgbClr val="FFC000"/>
                </a:solidFill>
              </a:rPr>
              <a:t>бўлган</a:t>
            </a:r>
            <a:r>
              <a:rPr lang="ru-RU" dirty="0" smtClean="0">
                <a:solidFill>
                  <a:srgbClr val="FFC000"/>
                </a:solidFill>
              </a:rPr>
              <a:t>.</a:t>
            </a:r>
          </a:p>
          <a:p>
            <a:endParaRPr lang="ru-RU" dirty="0" smtClean="0">
              <a:solidFill>
                <a:srgbClr val="FFC000"/>
              </a:solidFill>
            </a:endParaRPr>
          </a:p>
        </p:txBody>
      </p:sp>
      <p:sp>
        <p:nvSpPr>
          <p:cNvPr id="9" name="Прямоугольник 8">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15" name="Рисунок 14"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928670"/>
            <a:ext cx="6715172"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1">
                      <a:satMod val="175000"/>
                      <a:alpha val="40000"/>
                    </a:schemeClr>
                  </a:glow>
                  <a:outerShdw blurRad="50800" algn="tl" rotWithShape="0">
                    <a:srgbClr val="000000"/>
                  </a:outerShdw>
                </a:effectLst>
              </a:rPr>
              <a:t>“A</a:t>
            </a:r>
            <a:r>
              <a:rPr lang="uz-Cyrl-U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1">
                      <a:satMod val="175000"/>
                      <a:alpha val="40000"/>
                    </a:schemeClr>
                  </a:glow>
                  <a:outerShdw blurRad="50800" algn="tl" rotWithShape="0">
                    <a:srgbClr val="000000"/>
                  </a:outerShdw>
                </a:effectLst>
              </a:rPr>
              <a:t>в</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1">
                      <a:satMod val="175000"/>
                      <a:alpha val="40000"/>
                    </a:schemeClr>
                  </a:glow>
                  <a:outerShdw blurRad="50800" algn="tl" rotWithShape="0">
                    <a:srgbClr val="000000"/>
                  </a:outerShdw>
                </a:effectLst>
              </a:rPr>
              <a:t>e</a:t>
            </a:r>
            <a:r>
              <a:rPr lang="uz-Cyrl-U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1">
                      <a:satMod val="175000"/>
                      <a:alpha val="40000"/>
                    </a:schemeClr>
                  </a:glow>
                  <a:outerShdw blurRad="50800" algn="tl" rotWithShape="0">
                    <a:srgbClr val="000000"/>
                  </a:outerShdw>
                </a:effectLst>
              </a:rPr>
              <a:t>сто</a:t>
            </a:r>
            <a:r>
              <a:rPr lang="uz-Cyrl-UZ"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1">
                      <a:satMod val="175000"/>
                      <a:alpha val="40000"/>
                    </a:schemeClr>
                  </a:glow>
                  <a:outerShdw blurRad="50800" algn="tl" rotWithShape="0">
                    <a:srgbClr val="000000"/>
                  </a:outerShdw>
                </a:effectLst>
              </a:rPr>
              <a:t>” </a:t>
            </a:r>
            <a:r>
              <a:rPr lang="uz-Cyrl-U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1">
                      <a:satMod val="175000"/>
                      <a:alpha val="40000"/>
                    </a:schemeClr>
                  </a:glow>
                  <a:outerShdw blurRad="50800" algn="tl" rotWithShape="0">
                    <a:srgbClr val="000000"/>
                  </a:outerShdw>
                </a:effectLst>
              </a:rPr>
              <a:t>қисмлари</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1">
                    <a:satMod val="175000"/>
                    <a:alpha val="40000"/>
                  </a:schemeClr>
                </a:glow>
                <a:outerShdw blurRad="50800" algn="tl" rotWithShape="0">
                  <a:srgbClr val="000000"/>
                </a:outerShdw>
              </a:effectLst>
            </a:endParaRPr>
          </a:p>
        </p:txBody>
      </p:sp>
      <p:sp>
        <p:nvSpPr>
          <p:cNvPr id="5" name="Содержимое 2"/>
          <p:cNvSpPr txBox="1">
            <a:spLocks/>
          </p:cNvSpPr>
          <p:nvPr/>
        </p:nvSpPr>
        <p:spPr>
          <a:xfrm>
            <a:off x="428596" y="4286256"/>
            <a:ext cx="3471858" cy="2214578"/>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ru-RU" sz="2800" b="0" i="0" u="none" strike="noStrike" kern="1200" cap="none" spc="0" normalizeH="0" baseline="0" noProof="0" dirty="0">
              <a:ln>
                <a:noFill/>
              </a:ln>
              <a:solidFill>
                <a:schemeClr val="bg1">
                  <a:lumMod val="85000"/>
                  <a:lumOff val="15000"/>
                </a:schemeClr>
              </a:solidFill>
              <a:effectLst/>
              <a:uLnTx/>
              <a:uFillTx/>
              <a:latin typeface="+mn-lt"/>
              <a:ea typeface="+mn-ea"/>
              <a:cs typeface="+mn-cs"/>
            </a:endParaRPr>
          </a:p>
        </p:txBody>
      </p:sp>
      <p:sp>
        <p:nvSpPr>
          <p:cNvPr id="7" name="Содержимое 2"/>
          <p:cNvSpPr txBox="1">
            <a:spLocks/>
          </p:cNvSpPr>
          <p:nvPr/>
        </p:nvSpPr>
        <p:spPr>
          <a:xfrm>
            <a:off x="4643438" y="4143380"/>
            <a:ext cx="3471858" cy="2214578"/>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ru-RU" sz="4000" b="0" i="0" u="none" strike="noStrike" kern="1200" cap="none" spc="0" normalizeH="0" baseline="0" noProof="0" dirty="0">
              <a:ln>
                <a:noFill/>
              </a:ln>
              <a:solidFill>
                <a:schemeClr val="bg1">
                  <a:lumMod val="85000"/>
                  <a:lumOff val="15000"/>
                </a:schemeClr>
              </a:solidFill>
              <a:effectLst/>
              <a:uLnTx/>
              <a:uFillTx/>
              <a:latin typeface="+mn-lt"/>
              <a:ea typeface="+mn-ea"/>
              <a:cs typeface="+mn-cs"/>
            </a:endParaRPr>
          </a:p>
        </p:txBody>
      </p:sp>
      <p:sp>
        <p:nvSpPr>
          <p:cNvPr id="8" name="Содержимое 2"/>
          <p:cNvSpPr txBox="1">
            <a:spLocks/>
          </p:cNvSpPr>
          <p:nvPr/>
        </p:nvSpPr>
        <p:spPr>
          <a:xfrm>
            <a:off x="4643438" y="1428736"/>
            <a:ext cx="3471858" cy="2214578"/>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ru-RU" sz="2800" b="0" i="0" u="none" strike="noStrike" kern="1200" cap="none" spc="0" normalizeH="0" baseline="0" noProof="0" dirty="0">
              <a:ln>
                <a:noFill/>
              </a:ln>
              <a:solidFill>
                <a:schemeClr val="bg1">
                  <a:lumMod val="85000"/>
                  <a:lumOff val="15000"/>
                </a:schemeClr>
              </a:solidFill>
              <a:effectLst/>
              <a:uLnTx/>
              <a:uFillTx/>
              <a:latin typeface="+mn-lt"/>
              <a:ea typeface="+mn-ea"/>
              <a:cs typeface="+mn-cs"/>
            </a:endParaRPr>
          </a:p>
        </p:txBody>
      </p:sp>
      <p:sp>
        <p:nvSpPr>
          <p:cNvPr id="9" name="Содержимое 2"/>
          <p:cNvSpPr txBox="1">
            <a:spLocks/>
          </p:cNvSpPr>
          <p:nvPr/>
        </p:nvSpPr>
        <p:spPr>
          <a:xfrm>
            <a:off x="428596" y="4214818"/>
            <a:ext cx="3471858" cy="2214578"/>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ru-RU" sz="4000" b="0" i="0" u="none" strike="noStrike" kern="1200" cap="none" spc="0" normalizeH="0" baseline="0" noProof="0" dirty="0">
              <a:ln>
                <a:noFill/>
              </a:ln>
              <a:solidFill>
                <a:schemeClr val="bg1">
                  <a:lumMod val="85000"/>
                  <a:lumOff val="15000"/>
                </a:schemeClr>
              </a:solidFill>
              <a:effectLst/>
              <a:uLnTx/>
              <a:uFillTx/>
              <a:latin typeface="+mn-lt"/>
              <a:ea typeface="+mn-ea"/>
              <a:cs typeface="+mn-cs"/>
            </a:endParaRPr>
          </a:p>
        </p:txBody>
      </p:sp>
      <p:sp>
        <p:nvSpPr>
          <p:cNvPr id="12" name="Скругленный прямоугольник 11"/>
          <p:cNvSpPr/>
          <p:nvPr/>
        </p:nvSpPr>
        <p:spPr>
          <a:xfrm>
            <a:off x="285720" y="2714620"/>
            <a:ext cx="3571900" cy="121444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smtClean="0">
                <a:solidFill>
                  <a:schemeClr val="bg1">
                    <a:lumMod val="85000"/>
                    <a:lumOff val="15000"/>
                  </a:schemeClr>
                </a:solidFill>
              </a:rPr>
              <a:t>Ясна</a:t>
            </a:r>
            <a:endParaRPr lang="ru-RU" sz="4000" b="1" dirty="0">
              <a:solidFill>
                <a:schemeClr val="bg1">
                  <a:lumMod val="85000"/>
                  <a:lumOff val="15000"/>
                </a:schemeClr>
              </a:solidFill>
            </a:endParaRPr>
          </a:p>
        </p:txBody>
      </p:sp>
      <p:sp>
        <p:nvSpPr>
          <p:cNvPr id="13" name="Скругленный прямоугольник 12"/>
          <p:cNvSpPr/>
          <p:nvPr/>
        </p:nvSpPr>
        <p:spPr>
          <a:xfrm>
            <a:off x="357158" y="5072074"/>
            <a:ext cx="3500462" cy="121444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smtClean="0">
                <a:solidFill>
                  <a:schemeClr val="bg1">
                    <a:lumMod val="85000"/>
                    <a:lumOff val="15000"/>
                  </a:schemeClr>
                </a:solidFill>
              </a:rPr>
              <a:t>Яшт</a:t>
            </a:r>
            <a:endParaRPr lang="ru-RU" sz="4000" b="1" dirty="0">
              <a:solidFill>
                <a:schemeClr val="bg1">
                  <a:lumMod val="85000"/>
                  <a:lumOff val="15000"/>
                </a:schemeClr>
              </a:solidFill>
            </a:endParaRPr>
          </a:p>
        </p:txBody>
      </p:sp>
      <p:sp>
        <p:nvSpPr>
          <p:cNvPr id="14" name="Скругленный прямоугольник 13"/>
          <p:cNvSpPr/>
          <p:nvPr/>
        </p:nvSpPr>
        <p:spPr>
          <a:xfrm>
            <a:off x="4786314" y="2714620"/>
            <a:ext cx="3786214" cy="121444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smtClean="0">
                <a:solidFill>
                  <a:schemeClr val="bg1">
                    <a:lumMod val="85000"/>
                    <a:lumOff val="15000"/>
                  </a:schemeClr>
                </a:solidFill>
              </a:rPr>
              <a:t>Виспарад</a:t>
            </a:r>
            <a:endParaRPr lang="ru-RU" sz="4000" b="1" dirty="0">
              <a:solidFill>
                <a:schemeClr val="bg1">
                  <a:lumMod val="85000"/>
                  <a:lumOff val="15000"/>
                </a:schemeClr>
              </a:solidFill>
            </a:endParaRPr>
          </a:p>
        </p:txBody>
      </p:sp>
      <p:sp>
        <p:nvSpPr>
          <p:cNvPr id="15" name="Скругленный прямоугольник 14"/>
          <p:cNvSpPr/>
          <p:nvPr/>
        </p:nvSpPr>
        <p:spPr>
          <a:xfrm>
            <a:off x="4714876" y="5143512"/>
            <a:ext cx="3786214" cy="114300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smtClean="0">
                <a:solidFill>
                  <a:schemeClr val="bg1">
                    <a:lumMod val="85000"/>
                    <a:lumOff val="15000"/>
                  </a:schemeClr>
                </a:solidFill>
              </a:rPr>
              <a:t>Видевдат</a:t>
            </a:r>
            <a:endParaRPr lang="ru-RU" sz="4000" b="1" dirty="0">
              <a:solidFill>
                <a:schemeClr val="bg1">
                  <a:lumMod val="85000"/>
                  <a:lumOff val="15000"/>
                </a:schemeClr>
              </a:solidFill>
            </a:endParaRPr>
          </a:p>
        </p:txBody>
      </p:sp>
      <p:sp>
        <p:nvSpPr>
          <p:cNvPr id="20" name="Прямоугольник 19">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21" name="Прямоугольник 20">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22" name="Прямоугольник 21">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23" name="Прямоугольник 22">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24" name="Прямоугольник 23">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25" name="Рисунок 24"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26" name="Рисунок 25"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928694"/>
          </a:xfrm>
        </p:spPr>
        <p:txBody>
          <a:bodyPr>
            <a:normAutofit/>
          </a:bodyPr>
          <a:lstStyle/>
          <a:p>
            <a:r>
              <a:rPr lang="uz-Cyrl-UZ" sz="4000" dirty="0" smtClean="0">
                <a:solidFill>
                  <a:srgbClr val="FF0000"/>
                </a:solidFill>
              </a:rPr>
              <a:t>Ясна</a:t>
            </a:r>
            <a:endParaRPr lang="ru-RU" sz="4000" dirty="0">
              <a:solidFill>
                <a:srgbClr val="FF0000"/>
              </a:solidFill>
            </a:endParaRPr>
          </a:p>
        </p:txBody>
      </p:sp>
      <p:sp>
        <p:nvSpPr>
          <p:cNvPr id="3" name="Содержимое 2"/>
          <p:cNvSpPr>
            <a:spLocks noGrp="1"/>
          </p:cNvSpPr>
          <p:nvPr>
            <p:ph idx="1"/>
          </p:nvPr>
        </p:nvSpPr>
        <p:spPr>
          <a:xfrm>
            <a:off x="4143372" y="1571612"/>
            <a:ext cx="4857784" cy="5143536"/>
          </a:xfrm>
        </p:spPr>
        <p:txBody>
          <a:bodyPr>
            <a:noAutofit/>
          </a:bodyPr>
          <a:lstStyle/>
          <a:p>
            <a:pPr>
              <a:buNone/>
            </a:pPr>
            <a:r>
              <a:rPr lang="ru-RU" sz="3600" dirty="0" smtClean="0">
                <a:solidFill>
                  <a:srgbClr val="FFC000"/>
                </a:solidFill>
              </a:rPr>
              <a:t>	</a:t>
            </a:r>
            <a:r>
              <a:rPr lang="ru-RU" dirty="0" smtClean="0">
                <a:solidFill>
                  <a:srgbClr val="FFC000"/>
                </a:solidFill>
              </a:rPr>
              <a:t>Ясна - 72 </a:t>
            </a:r>
            <a:r>
              <a:rPr lang="ru-RU" dirty="0" err="1" smtClean="0">
                <a:solidFill>
                  <a:srgbClr val="FFC000"/>
                </a:solidFill>
              </a:rPr>
              <a:t>бобдан</a:t>
            </a:r>
            <a:r>
              <a:rPr lang="ru-RU" dirty="0" smtClean="0">
                <a:solidFill>
                  <a:srgbClr val="FFC000"/>
                </a:solidFill>
              </a:rPr>
              <a:t> </a:t>
            </a:r>
            <a:r>
              <a:rPr lang="ru-RU" dirty="0" err="1" smtClean="0">
                <a:solidFill>
                  <a:srgbClr val="FFC000"/>
                </a:solidFill>
              </a:rPr>
              <a:t>иборат</a:t>
            </a:r>
            <a:r>
              <a:rPr lang="ru-RU" dirty="0" smtClean="0">
                <a:solidFill>
                  <a:srgbClr val="FFC000"/>
                </a:solidFill>
              </a:rPr>
              <a:t>, </a:t>
            </a:r>
            <a:r>
              <a:rPr lang="ru-RU" dirty="0" err="1" smtClean="0">
                <a:solidFill>
                  <a:srgbClr val="FFC000"/>
                </a:solidFill>
              </a:rPr>
              <a:t>хамду</a:t>
            </a:r>
            <a:r>
              <a:rPr lang="ru-RU" dirty="0" smtClean="0">
                <a:solidFill>
                  <a:srgbClr val="FFC000"/>
                </a:solidFill>
              </a:rPr>
              <a:t> </a:t>
            </a:r>
            <a:r>
              <a:rPr lang="ru-RU" dirty="0" err="1" smtClean="0">
                <a:solidFill>
                  <a:srgbClr val="FFC000"/>
                </a:solidFill>
              </a:rPr>
              <a:t>санолар</a:t>
            </a:r>
            <a:r>
              <a:rPr lang="ru-RU" dirty="0" smtClean="0">
                <a:solidFill>
                  <a:srgbClr val="FFC000"/>
                </a:solidFill>
              </a:rPr>
              <a:t>, </a:t>
            </a:r>
            <a:r>
              <a:rPr lang="ru-RU" dirty="0" err="1" smtClean="0">
                <a:solidFill>
                  <a:srgbClr val="FFC000"/>
                </a:solidFill>
              </a:rPr>
              <a:t>курбонлик</a:t>
            </a:r>
            <a:r>
              <a:rPr lang="ru-RU" dirty="0" smtClean="0">
                <a:solidFill>
                  <a:srgbClr val="FFC000"/>
                </a:solidFill>
              </a:rPr>
              <a:t> </a:t>
            </a:r>
            <a:r>
              <a:rPr lang="ru-RU" dirty="0" err="1" smtClean="0">
                <a:solidFill>
                  <a:srgbClr val="FFC000"/>
                </a:solidFill>
              </a:rPr>
              <a:t>килиш</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бошка</a:t>
            </a:r>
            <a:r>
              <a:rPr lang="ru-RU" dirty="0" smtClean="0">
                <a:solidFill>
                  <a:srgbClr val="FFC000"/>
                </a:solidFill>
              </a:rPr>
              <a:t> </a:t>
            </a:r>
            <a:r>
              <a:rPr lang="ru-RU" dirty="0" err="1" smtClean="0">
                <a:solidFill>
                  <a:srgbClr val="FFC000"/>
                </a:solidFill>
              </a:rPr>
              <a:t>зардуштийлик</a:t>
            </a:r>
            <a:r>
              <a:rPr lang="ru-RU" dirty="0" smtClean="0">
                <a:solidFill>
                  <a:srgbClr val="FFC000"/>
                </a:solidFill>
              </a:rPr>
              <a:t> </a:t>
            </a:r>
            <a:r>
              <a:rPr lang="ru-RU" dirty="0" err="1" smtClean="0">
                <a:solidFill>
                  <a:srgbClr val="FFC000"/>
                </a:solidFill>
              </a:rPr>
              <a:t>маросимларини</a:t>
            </a:r>
            <a:r>
              <a:rPr lang="ru-RU" dirty="0" smtClean="0">
                <a:solidFill>
                  <a:srgbClr val="FFC000"/>
                </a:solidFill>
              </a:rPr>
              <a:t> </a:t>
            </a:r>
            <a:r>
              <a:rPr lang="ru-RU" dirty="0" err="1" smtClean="0">
                <a:solidFill>
                  <a:srgbClr val="FFC000"/>
                </a:solidFill>
              </a:rPr>
              <a:t>бажариш</a:t>
            </a:r>
            <a:r>
              <a:rPr lang="ru-RU" dirty="0" smtClean="0">
                <a:solidFill>
                  <a:srgbClr val="FFC000"/>
                </a:solidFill>
              </a:rPr>
              <a:t> </a:t>
            </a:r>
            <a:r>
              <a:rPr lang="ru-RU" dirty="0" err="1" smtClean="0">
                <a:solidFill>
                  <a:srgbClr val="FFC000"/>
                </a:solidFill>
              </a:rPr>
              <a:t>пайтида</a:t>
            </a:r>
            <a:r>
              <a:rPr lang="ru-RU" dirty="0" smtClean="0">
                <a:solidFill>
                  <a:srgbClr val="FFC000"/>
                </a:solidFill>
              </a:rPr>
              <a:t> </a:t>
            </a:r>
            <a:r>
              <a:rPr lang="ru-RU" dirty="0" err="1" smtClean="0">
                <a:solidFill>
                  <a:srgbClr val="FFC000"/>
                </a:solidFill>
              </a:rPr>
              <a:t>ёддан</a:t>
            </a:r>
            <a:r>
              <a:rPr lang="ru-RU" dirty="0" smtClean="0">
                <a:solidFill>
                  <a:srgbClr val="FFC000"/>
                </a:solidFill>
              </a:rPr>
              <a:t> </a:t>
            </a:r>
            <a:r>
              <a:rPr lang="ru-RU" dirty="0" err="1" smtClean="0">
                <a:solidFill>
                  <a:srgbClr val="FFC000"/>
                </a:solidFill>
              </a:rPr>
              <a:t>ўкиладиган</a:t>
            </a:r>
            <a:r>
              <a:rPr lang="ru-RU" dirty="0" smtClean="0">
                <a:solidFill>
                  <a:srgbClr val="FFC000"/>
                </a:solidFill>
              </a:rPr>
              <a:t>, </a:t>
            </a:r>
            <a:r>
              <a:rPr lang="ru-RU" dirty="0" err="1" smtClean="0">
                <a:solidFill>
                  <a:srgbClr val="FFC000"/>
                </a:solidFill>
              </a:rPr>
              <a:t>дуоларни</a:t>
            </a:r>
            <a:r>
              <a:rPr lang="ru-RU" dirty="0" smtClean="0">
                <a:solidFill>
                  <a:srgbClr val="FFC000"/>
                </a:solidFill>
              </a:rPr>
              <a:t> </a:t>
            </a:r>
            <a:r>
              <a:rPr lang="ru-RU" dirty="0" err="1" smtClean="0">
                <a:solidFill>
                  <a:srgbClr val="FFC000"/>
                </a:solidFill>
              </a:rPr>
              <a:t>кироат</a:t>
            </a:r>
            <a:r>
              <a:rPr lang="ru-RU" dirty="0" smtClean="0">
                <a:solidFill>
                  <a:srgbClr val="FFC000"/>
                </a:solidFill>
              </a:rPr>
              <a:t> </a:t>
            </a:r>
            <a:r>
              <a:rPr lang="ru-RU" dirty="0" err="1" smtClean="0">
                <a:solidFill>
                  <a:srgbClr val="FFC000"/>
                </a:solidFill>
              </a:rPr>
              <a:t>билан</a:t>
            </a:r>
            <a:r>
              <a:rPr lang="ru-RU" dirty="0" smtClean="0">
                <a:solidFill>
                  <a:srgbClr val="FFC000"/>
                </a:solidFill>
              </a:rPr>
              <a:t> </a:t>
            </a:r>
            <a:r>
              <a:rPr lang="ru-RU" dirty="0" err="1" smtClean="0">
                <a:solidFill>
                  <a:srgbClr val="FFC000"/>
                </a:solidFill>
              </a:rPr>
              <a:t>ўкиш</a:t>
            </a:r>
            <a:r>
              <a:rPr lang="ru-RU" dirty="0" smtClean="0">
                <a:solidFill>
                  <a:srgbClr val="FFC000"/>
                </a:solidFill>
              </a:rPr>
              <a:t>, </a:t>
            </a:r>
            <a:r>
              <a:rPr lang="ru-RU" dirty="0" err="1" smtClean="0">
                <a:solidFill>
                  <a:srgbClr val="FFC000"/>
                </a:solidFill>
              </a:rPr>
              <a:t>оташпарастлик</a:t>
            </a:r>
            <a:r>
              <a:rPr lang="ru-RU" dirty="0" smtClean="0">
                <a:solidFill>
                  <a:srgbClr val="FFC000"/>
                </a:solidFill>
              </a:rPr>
              <a:t> </a:t>
            </a:r>
            <a:r>
              <a:rPr lang="ru-RU" dirty="0" err="1" smtClean="0">
                <a:solidFill>
                  <a:srgbClr val="FFC000"/>
                </a:solidFill>
              </a:rPr>
              <a:t>байрамлари</a:t>
            </a:r>
            <a:r>
              <a:rPr lang="ru-RU" dirty="0" smtClean="0">
                <a:solidFill>
                  <a:srgbClr val="FFC000"/>
                </a:solidFill>
              </a:rPr>
              <a:t> </a:t>
            </a:r>
            <a:r>
              <a:rPr lang="ru-RU" dirty="0" err="1" smtClean="0">
                <a:solidFill>
                  <a:srgbClr val="FFC000"/>
                </a:solidFill>
              </a:rPr>
              <a:t>расм-русумлари</a:t>
            </a:r>
            <a:r>
              <a:rPr lang="ru-RU" dirty="0" smtClean="0">
                <a:solidFill>
                  <a:srgbClr val="FFC000"/>
                </a:solidFill>
              </a:rPr>
              <a:t> </a:t>
            </a:r>
            <a:r>
              <a:rPr lang="ru-RU" dirty="0" err="1" smtClean="0">
                <a:solidFill>
                  <a:srgbClr val="FFC000"/>
                </a:solidFill>
              </a:rPr>
              <a:t>ўз</a:t>
            </a:r>
            <a:r>
              <a:rPr lang="ru-RU" dirty="0" smtClean="0">
                <a:solidFill>
                  <a:srgbClr val="FFC000"/>
                </a:solidFill>
              </a:rPr>
              <a:t> </a:t>
            </a:r>
            <a:r>
              <a:rPr lang="ru-RU" dirty="0" err="1" smtClean="0">
                <a:solidFill>
                  <a:srgbClr val="FFC000"/>
                </a:solidFill>
              </a:rPr>
              <a:t>ифодасини</a:t>
            </a:r>
            <a:r>
              <a:rPr lang="ru-RU" dirty="0" smtClean="0">
                <a:solidFill>
                  <a:srgbClr val="FFC000"/>
                </a:solidFill>
              </a:rPr>
              <a:t> </a:t>
            </a:r>
            <a:r>
              <a:rPr lang="ru-RU" dirty="0" err="1" smtClean="0">
                <a:solidFill>
                  <a:srgbClr val="FFC000"/>
                </a:solidFill>
              </a:rPr>
              <a:t>топган</a:t>
            </a:r>
            <a:r>
              <a:rPr lang="ru-RU" dirty="0" smtClean="0">
                <a:solidFill>
                  <a:srgbClr val="FFC000"/>
                </a:solidFill>
              </a:rPr>
              <a:t>.</a:t>
            </a:r>
          </a:p>
          <a:p>
            <a:endParaRPr lang="ru-RU" sz="3600" dirty="0" smtClean="0"/>
          </a:p>
          <a:p>
            <a:endParaRPr lang="ru-RU" sz="3600" dirty="0" smtClean="0"/>
          </a:p>
        </p:txBody>
      </p:sp>
      <p:pic>
        <p:nvPicPr>
          <p:cNvPr id="4" name="Рисунок 3" descr="Zoroastro-Bildo10.jpg"/>
          <p:cNvPicPr>
            <a:picLocks noChangeAspect="1"/>
          </p:cNvPicPr>
          <p:nvPr/>
        </p:nvPicPr>
        <p:blipFill>
          <a:blip r:embed="rId2" cstate="print"/>
          <a:stretch>
            <a:fillRect/>
          </a:stretch>
        </p:blipFill>
        <p:spPr>
          <a:xfrm>
            <a:off x="428596" y="2143116"/>
            <a:ext cx="4143404" cy="4214842"/>
          </a:xfrm>
          <a:prstGeom prst="rect">
            <a:avLst/>
          </a:prstGeom>
        </p:spPr>
      </p:pic>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6" name="Рисунок 15"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714356"/>
            <a:ext cx="8229600" cy="1714512"/>
          </a:xfrm>
        </p:spPr>
        <p:txBody>
          <a:bodyPr>
            <a:normAutofit/>
          </a:bodyPr>
          <a:lstStyle/>
          <a:p>
            <a:r>
              <a:rPr lang="ru-RU" sz="4400" dirty="0" smtClean="0">
                <a:solidFill>
                  <a:srgbClr val="FFFF00"/>
                </a:solidFill>
              </a:rPr>
              <a:t>“</a:t>
            </a:r>
            <a:r>
              <a:rPr lang="ru-RU" sz="4400" dirty="0" err="1" smtClean="0">
                <a:solidFill>
                  <a:srgbClr val="FFFF00"/>
                </a:solidFill>
              </a:rPr>
              <a:t>Авесто</a:t>
            </a:r>
            <a:r>
              <a:rPr lang="ru-RU" sz="4400" dirty="0" smtClean="0">
                <a:solidFill>
                  <a:srgbClr val="FFFF00"/>
                </a:solidFill>
              </a:rPr>
              <a:t>”-</a:t>
            </a:r>
            <a:r>
              <a:rPr lang="ru-RU" sz="4400" dirty="0" err="1" smtClean="0">
                <a:solidFill>
                  <a:srgbClr val="FFFF00"/>
                </a:solidFill>
              </a:rPr>
              <a:t>буюк</a:t>
            </a:r>
            <a:r>
              <a:rPr lang="ru-RU" sz="4400" dirty="0" smtClean="0">
                <a:solidFill>
                  <a:srgbClr val="FFFF00"/>
                </a:solidFill>
              </a:rPr>
              <a:t> </a:t>
            </a:r>
            <a:r>
              <a:rPr lang="ru-RU" sz="4400" dirty="0" err="1" smtClean="0">
                <a:solidFill>
                  <a:srgbClr val="FFFF00"/>
                </a:solidFill>
              </a:rPr>
              <a:t>тарихий</a:t>
            </a:r>
            <a:r>
              <a:rPr lang="ru-RU" sz="4400" dirty="0" smtClean="0">
                <a:solidFill>
                  <a:srgbClr val="FFFF00"/>
                </a:solidFill>
              </a:rPr>
              <a:t>  </a:t>
            </a:r>
            <a:r>
              <a:rPr lang="ru-RU" sz="4400" dirty="0" err="1" smtClean="0">
                <a:solidFill>
                  <a:srgbClr val="FFFF00"/>
                </a:solidFill>
              </a:rPr>
              <a:t>манба</a:t>
            </a:r>
            <a:r>
              <a:rPr lang="ru-RU" sz="4400" dirty="0" smtClean="0">
                <a:solidFill>
                  <a:srgbClr val="FFFF00"/>
                </a:solidFill>
              </a:rPr>
              <a:t>.</a:t>
            </a:r>
            <a:endParaRPr lang="ru-RU" sz="4400" dirty="0">
              <a:solidFill>
                <a:srgbClr val="FFFF00"/>
              </a:solidFill>
            </a:endParaRPr>
          </a:p>
        </p:txBody>
      </p:sp>
      <p:pic>
        <p:nvPicPr>
          <p:cNvPr id="3" name="Рисунок 2" descr="temple14.jpg"/>
          <p:cNvPicPr>
            <a:picLocks noChangeAspect="1"/>
          </p:cNvPicPr>
          <p:nvPr/>
        </p:nvPicPr>
        <p:blipFill>
          <a:blip r:embed="rId2" cstate="print"/>
          <a:stretch>
            <a:fillRect/>
          </a:stretch>
        </p:blipFill>
        <p:spPr>
          <a:xfrm>
            <a:off x="714348" y="2571744"/>
            <a:ext cx="7643866" cy="3786214"/>
          </a:xfrm>
          <a:prstGeom prst="rect">
            <a:avLst/>
          </a:prstGeom>
        </p:spPr>
      </p:pic>
      <p:sp>
        <p:nvSpPr>
          <p:cNvPr id="4" name="Прямоугольник 3">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5" name="Прямоугольник 4">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6" name="Прямоугольник 5">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0" name="Прямоугольник 9">
            <a:hlinkClick r:id="rId6" action="ppaction://hlinksldjump"/>
          </p:cNvPr>
          <p:cNvSpPr/>
          <p:nvPr/>
        </p:nvSpPr>
        <p:spPr>
          <a:xfrm>
            <a:off x="7715272"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2" name="Управляющая кнопка: далее 11">
            <a:hlinkClick r:id="rId3" action="ppaction://hlinksldjump" highlightClick="1"/>
          </p:cNvPr>
          <p:cNvSpPr/>
          <p:nvPr/>
        </p:nvSpPr>
        <p:spPr>
          <a:xfrm>
            <a:off x="3428992" y="5929330"/>
            <a:ext cx="1928826" cy="3571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143008"/>
          </a:xfrm>
        </p:spPr>
        <p:txBody>
          <a:bodyPr>
            <a:noAutofit/>
          </a:bodyPr>
          <a:lstStyle/>
          <a:p>
            <a:r>
              <a:rPr lang="uz-Cyrl-UZ" sz="4000" dirty="0" smtClean="0">
                <a:solidFill>
                  <a:srgbClr val="FF0000"/>
                </a:solidFill>
                <a:effectLst>
                  <a:outerShdw blurRad="38100" dist="38100" dir="2700000" algn="tl">
                    <a:srgbClr val="000000">
                      <a:alpha val="43137"/>
                    </a:srgbClr>
                  </a:outerShdw>
                </a:effectLst>
              </a:rPr>
              <a:t>Яшт</a:t>
            </a:r>
            <a:endParaRPr lang="ru-RU" sz="4000"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6248" y="1714488"/>
            <a:ext cx="4643470" cy="4929222"/>
          </a:xfrm>
        </p:spPr>
        <p:txBody>
          <a:bodyPr>
            <a:normAutofit fontScale="92500" lnSpcReduction="20000"/>
          </a:bodyPr>
          <a:lstStyle/>
          <a:p>
            <a:pPr>
              <a:buNone/>
            </a:pPr>
            <a:r>
              <a:rPr lang="en-US" sz="3800" dirty="0" smtClean="0">
                <a:solidFill>
                  <a:srgbClr val="FFC000"/>
                </a:solidFill>
              </a:rPr>
              <a:t>	</a:t>
            </a:r>
            <a:r>
              <a:rPr lang="ru-RU" sz="3800" dirty="0" err="1" smtClean="0">
                <a:solidFill>
                  <a:srgbClr val="FFC000"/>
                </a:solidFill>
              </a:rPr>
              <a:t>Яшт</a:t>
            </a:r>
            <a:r>
              <a:rPr lang="ru-RU" sz="3800" dirty="0" smtClean="0">
                <a:solidFill>
                  <a:srgbClr val="FFC000"/>
                </a:solidFill>
              </a:rPr>
              <a:t> - </a:t>
            </a:r>
            <a:r>
              <a:rPr lang="ru-RU" sz="3800" dirty="0" err="1" smtClean="0">
                <a:solidFill>
                  <a:srgbClr val="FFC000"/>
                </a:solidFill>
              </a:rPr>
              <a:t>алохида</a:t>
            </a:r>
            <a:r>
              <a:rPr lang="ru-RU" sz="3800" dirty="0" smtClean="0">
                <a:solidFill>
                  <a:srgbClr val="FFC000"/>
                </a:solidFill>
              </a:rPr>
              <a:t> </a:t>
            </a:r>
            <a:r>
              <a:rPr lang="ru-RU" sz="3800" dirty="0" err="1" smtClean="0">
                <a:solidFill>
                  <a:srgbClr val="FFC000"/>
                </a:solidFill>
              </a:rPr>
              <a:t>дудоларни</a:t>
            </a:r>
            <a:r>
              <a:rPr lang="ru-RU" sz="3800" dirty="0" smtClean="0">
                <a:solidFill>
                  <a:srgbClr val="FFC000"/>
                </a:solidFill>
              </a:rPr>
              <a:t> </a:t>
            </a:r>
            <a:r>
              <a:rPr lang="ru-RU" sz="3800" dirty="0" err="1" smtClean="0">
                <a:solidFill>
                  <a:srgbClr val="FFC000"/>
                </a:solidFill>
              </a:rPr>
              <a:t>мадх</a:t>
            </a:r>
            <a:r>
              <a:rPr lang="ru-RU" sz="3800" dirty="0" smtClean="0">
                <a:solidFill>
                  <a:srgbClr val="FFC000"/>
                </a:solidFill>
              </a:rPr>
              <a:t> </a:t>
            </a:r>
            <a:r>
              <a:rPr lang="ru-RU" sz="3800" dirty="0" err="1" smtClean="0">
                <a:solidFill>
                  <a:srgbClr val="FFC000"/>
                </a:solidFill>
              </a:rPr>
              <a:t>этувчи</a:t>
            </a:r>
            <a:r>
              <a:rPr lang="ru-RU" sz="3800" dirty="0" smtClean="0">
                <a:solidFill>
                  <a:srgbClr val="FFC000"/>
                </a:solidFill>
              </a:rPr>
              <a:t> </a:t>
            </a:r>
            <a:r>
              <a:rPr lang="ru-RU" sz="3800" dirty="0" err="1" smtClean="0">
                <a:solidFill>
                  <a:srgbClr val="FFC000"/>
                </a:solidFill>
              </a:rPr>
              <a:t>ва</a:t>
            </a:r>
            <a:r>
              <a:rPr lang="ru-RU" sz="3800" dirty="0" smtClean="0">
                <a:solidFill>
                  <a:srgbClr val="FFC000"/>
                </a:solidFill>
              </a:rPr>
              <a:t> </a:t>
            </a:r>
            <a:r>
              <a:rPr lang="ru-RU" sz="3800" dirty="0" err="1" smtClean="0">
                <a:solidFill>
                  <a:srgbClr val="FFC000"/>
                </a:solidFill>
              </a:rPr>
              <a:t>ёвуз</a:t>
            </a:r>
            <a:r>
              <a:rPr lang="ru-RU" sz="3800" dirty="0" smtClean="0">
                <a:solidFill>
                  <a:srgbClr val="FFC000"/>
                </a:solidFill>
              </a:rPr>
              <a:t> </a:t>
            </a:r>
            <a:r>
              <a:rPr lang="ru-RU" sz="3800" dirty="0" err="1" smtClean="0">
                <a:solidFill>
                  <a:srgbClr val="FFC000"/>
                </a:solidFill>
              </a:rPr>
              <a:t>кучларга</a:t>
            </a:r>
            <a:r>
              <a:rPr lang="ru-RU" sz="3800" dirty="0" smtClean="0">
                <a:solidFill>
                  <a:srgbClr val="FFC000"/>
                </a:solidFill>
              </a:rPr>
              <a:t> </a:t>
            </a:r>
            <a:r>
              <a:rPr lang="ru-RU" sz="3800" dirty="0" err="1" smtClean="0">
                <a:solidFill>
                  <a:srgbClr val="FFC000"/>
                </a:solidFill>
              </a:rPr>
              <a:t>карши</a:t>
            </a:r>
            <a:r>
              <a:rPr lang="ru-RU" sz="3800" dirty="0" smtClean="0">
                <a:solidFill>
                  <a:srgbClr val="FFC000"/>
                </a:solidFill>
              </a:rPr>
              <a:t> </a:t>
            </a:r>
            <a:r>
              <a:rPr lang="ru-RU" sz="3800" dirty="0" err="1" smtClean="0">
                <a:solidFill>
                  <a:srgbClr val="FFC000"/>
                </a:solidFill>
              </a:rPr>
              <a:t>курашда</a:t>
            </a:r>
            <a:r>
              <a:rPr lang="ru-RU" sz="3800" dirty="0" smtClean="0">
                <a:solidFill>
                  <a:srgbClr val="FFC000"/>
                </a:solidFill>
              </a:rPr>
              <a:t> </a:t>
            </a:r>
            <a:r>
              <a:rPr lang="ru-RU" sz="3800" dirty="0" err="1" smtClean="0">
                <a:solidFill>
                  <a:srgbClr val="FFC000"/>
                </a:solidFill>
              </a:rPr>
              <a:t>эзгу</a:t>
            </a:r>
            <a:r>
              <a:rPr lang="ru-RU" sz="3800" dirty="0" smtClean="0">
                <a:solidFill>
                  <a:srgbClr val="FFC000"/>
                </a:solidFill>
              </a:rPr>
              <a:t> </a:t>
            </a:r>
            <a:r>
              <a:rPr lang="ru-RU" sz="3800" dirty="0" err="1" smtClean="0">
                <a:solidFill>
                  <a:srgbClr val="FFC000"/>
                </a:solidFill>
              </a:rPr>
              <a:t>мабудаларига</a:t>
            </a:r>
            <a:r>
              <a:rPr lang="ru-RU" sz="3800" dirty="0" smtClean="0">
                <a:solidFill>
                  <a:srgbClr val="FFC000"/>
                </a:solidFill>
              </a:rPr>
              <a:t> </a:t>
            </a:r>
            <a:r>
              <a:rPr lang="ru-RU" sz="3800" dirty="0" err="1" smtClean="0">
                <a:solidFill>
                  <a:srgbClr val="FFC000"/>
                </a:solidFill>
              </a:rPr>
              <a:t>мададкор</a:t>
            </a:r>
            <a:r>
              <a:rPr lang="ru-RU" sz="3800" dirty="0" smtClean="0">
                <a:solidFill>
                  <a:srgbClr val="FFC000"/>
                </a:solidFill>
              </a:rPr>
              <a:t> </a:t>
            </a:r>
            <a:r>
              <a:rPr lang="ru-RU" sz="3800" dirty="0" err="1" smtClean="0">
                <a:solidFill>
                  <a:srgbClr val="FFC000"/>
                </a:solidFill>
              </a:rPr>
              <a:t>бўлган</a:t>
            </a:r>
            <a:r>
              <a:rPr lang="ru-RU" sz="3800" dirty="0" smtClean="0">
                <a:solidFill>
                  <a:srgbClr val="FFC000"/>
                </a:solidFill>
              </a:rPr>
              <a:t> </a:t>
            </a:r>
            <a:r>
              <a:rPr lang="ru-RU" sz="3800" dirty="0" err="1" smtClean="0">
                <a:solidFill>
                  <a:srgbClr val="FFC000"/>
                </a:solidFill>
              </a:rPr>
              <a:t>кучларни</a:t>
            </a:r>
            <a:r>
              <a:rPr lang="ru-RU" sz="3800" dirty="0" smtClean="0">
                <a:solidFill>
                  <a:srgbClr val="FFC000"/>
                </a:solidFill>
              </a:rPr>
              <a:t> </a:t>
            </a:r>
            <a:r>
              <a:rPr lang="ru-RU" sz="3800" dirty="0" err="1" smtClean="0">
                <a:solidFill>
                  <a:srgbClr val="FFC000"/>
                </a:solidFill>
              </a:rPr>
              <a:t>улуғловчи </a:t>
            </a:r>
            <a:r>
              <a:rPr lang="ru-RU" sz="3800" dirty="0" smtClean="0">
                <a:solidFill>
                  <a:srgbClr val="FFC000"/>
                </a:solidFill>
              </a:rPr>
              <a:t>22 та </a:t>
            </a:r>
            <a:r>
              <a:rPr lang="ru-RU" sz="3800" dirty="0" err="1" smtClean="0">
                <a:solidFill>
                  <a:srgbClr val="FFC000"/>
                </a:solidFill>
              </a:rPr>
              <a:t>кўшиқ оятларлардан</a:t>
            </a:r>
            <a:r>
              <a:rPr lang="ru-RU" sz="3800" dirty="0" smtClean="0">
                <a:solidFill>
                  <a:srgbClr val="FFC000"/>
                </a:solidFill>
              </a:rPr>
              <a:t> </a:t>
            </a:r>
            <a:r>
              <a:rPr lang="ru-RU" sz="3800" dirty="0" err="1" smtClean="0">
                <a:solidFill>
                  <a:srgbClr val="FFC000"/>
                </a:solidFill>
              </a:rPr>
              <a:t>иборат</a:t>
            </a:r>
            <a:r>
              <a:rPr lang="ru-RU" sz="3800" dirty="0" smtClean="0">
                <a:solidFill>
                  <a:srgbClr val="FFC000"/>
                </a:solidFill>
              </a:rPr>
              <a:t>.</a:t>
            </a:r>
          </a:p>
          <a:p>
            <a:endParaRPr lang="ru-RU" sz="4000" dirty="0" smtClean="0"/>
          </a:p>
          <a:p>
            <a:endParaRPr lang="ru-RU" dirty="0" smtClean="0"/>
          </a:p>
        </p:txBody>
      </p:sp>
      <p:pic>
        <p:nvPicPr>
          <p:cNvPr id="4" name="Рисунок 3" descr="Faravahar.png"/>
          <p:cNvPicPr>
            <a:picLocks noChangeAspect="1"/>
          </p:cNvPicPr>
          <p:nvPr/>
        </p:nvPicPr>
        <p:blipFill>
          <a:blip r:embed="rId2" cstate="print"/>
          <a:stretch>
            <a:fillRect/>
          </a:stretch>
        </p:blipFill>
        <p:spPr>
          <a:xfrm>
            <a:off x="214282" y="2071678"/>
            <a:ext cx="4429156" cy="3643338"/>
          </a:xfrm>
          <a:prstGeom prst="rect">
            <a:avLst/>
          </a:prstGeom>
        </p:spPr>
      </p:pic>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6" name="Рисунок 15"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071570"/>
          </a:xfrm>
        </p:spPr>
        <p:txBody>
          <a:bodyPr>
            <a:normAutofit/>
          </a:bodyPr>
          <a:lstStyle/>
          <a:p>
            <a:r>
              <a:rPr lang="uz-Cyrl-UZ" sz="4800" dirty="0" smtClean="0">
                <a:solidFill>
                  <a:srgbClr val="FF0000"/>
                </a:solidFill>
              </a:rPr>
              <a:t>Виспарад</a:t>
            </a:r>
            <a:endParaRPr lang="ru-RU" sz="4800" dirty="0">
              <a:solidFill>
                <a:srgbClr val="FF0000"/>
              </a:solidFill>
            </a:endParaRPr>
          </a:p>
        </p:txBody>
      </p:sp>
      <p:sp>
        <p:nvSpPr>
          <p:cNvPr id="3" name="Содержимое 2"/>
          <p:cNvSpPr>
            <a:spLocks noGrp="1"/>
          </p:cNvSpPr>
          <p:nvPr>
            <p:ph idx="1"/>
          </p:nvPr>
        </p:nvSpPr>
        <p:spPr>
          <a:xfrm>
            <a:off x="4143372" y="1857364"/>
            <a:ext cx="4786346" cy="4714908"/>
          </a:xfrm>
        </p:spPr>
        <p:txBody>
          <a:bodyPr>
            <a:normAutofit/>
          </a:bodyPr>
          <a:lstStyle/>
          <a:p>
            <a:r>
              <a:rPr lang="en-US" sz="3200" dirty="0" smtClean="0"/>
              <a:t>	</a:t>
            </a:r>
            <a:r>
              <a:rPr lang="en-US" sz="3200" dirty="0" smtClean="0">
                <a:solidFill>
                  <a:srgbClr val="FFC000"/>
                </a:solidFill>
              </a:rPr>
              <a:t> </a:t>
            </a:r>
            <a:r>
              <a:rPr lang="ru-RU" sz="3200" dirty="0" err="1" smtClean="0">
                <a:solidFill>
                  <a:srgbClr val="FFC000"/>
                </a:solidFill>
              </a:rPr>
              <a:t>Виспарад</a:t>
            </a:r>
            <a:r>
              <a:rPr lang="ru-RU" sz="3200" dirty="0" smtClean="0">
                <a:solidFill>
                  <a:srgbClr val="FFC000"/>
                </a:solidFill>
              </a:rPr>
              <a:t> - 24 </a:t>
            </a:r>
            <a:r>
              <a:rPr lang="ru-RU" sz="3200" dirty="0" err="1" smtClean="0">
                <a:solidFill>
                  <a:srgbClr val="FFC000"/>
                </a:solidFill>
              </a:rPr>
              <a:t>бобдан</a:t>
            </a:r>
            <a:r>
              <a:rPr lang="ru-RU" sz="3200" dirty="0" smtClean="0">
                <a:solidFill>
                  <a:srgbClr val="FFC000"/>
                </a:solidFill>
              </a:rPr>
              <a:t> </a:t>
            </a:r>
            <a:r>
              <a:rPr lang="ru-RU" sz="3200" dirty="0" err="1" smtClean="0">
                <a:solidFill>
                  <a:srgbClr val="FFC000"/>
                </a:solidFill>
              </a:rPr>
              <a:t>иборат</a:t>
            </a:r>
            <a:r>
              <a:rPr lang="ru-RU" sz="3200" dirty="0" smtClean="0">
                <a:solidFill>
                  <a:srgbClr val="FFC000"/>
                </a:solidFill>
              </a:rPr>
              <a:t> </a:t>
            </a:r>
            <a:r>
              <a:rPr lang="ru-RU" sz="3200" dirty="0" err="1" smtClean="0">
                <a:solidFill>
                  <a:srgbClr val="FFC000"/>
                </a:solidFill>
              </a:rPr>
              <a:t>поклик</a:t>
            </a:r>
            <a:r>
              <a:rPr lang="ru-RU" sz="3200" dirty="0" smtClean="0">
                <a:solidFill>
                  <a:srgbClr val="FFC000"/>
                </a:solidFill>
              </a:rPr>
              <a:t>, </a:t>
            </a:r>
            <a:r>
              <a:rPr lang="ru-RU" sz="3200" dirty="0" err="1" smtClean="0">
                <a:solidFill>
                  <a:srgbClr val="FFC000"/>
                </a:solidFill>
              </a:rPr>
              <a:t>тўғрилик йўлини</a:t>
            </a:r>
            <a:r>
              <a:rPr lang="ru-RU" sz="3200" dirty="0" smtClean="0">
                <a:solidFill>
                  <a:srgbClr val="FFC000"/>
                </a:solidFill>
              </a:rPr>
              <a:t> </a:t>
            </a:r>
            <a:r>
              <a:rPr lang="ru-RU" sz="3200" dirty="0" err="1" smtClean="0">
                <a:solidFill>
                  <a:srgbClr val="FFC000"/>
                </a:solidFill>
              </a:rPr>
              <a:t>тутган</a:t>
            </a:r>
            <a:r>
              <a:rPr lang="ru-RU" sz="3200" dirty="0" smtClean="0">
                <a:solidFill>
                  <a:srgbClr val="FFC000"/>
                </a:solidFill>
              </a:rPr>
              <a:t> </a:t>
            </a:r>
            <a:r>
              <a:rPr lang="ru-RU" sz="3200" dirty="0" err="1" smtClean="0">
                <a:solidFill>
                  <a:srgbClr val="FFC000"/>
                </a:solidFill>
              </a:rPr>
              <a:t>зотлар</a:t>
            </a:r>
            <a:r>
              <a:rPr lang="ru-RU" sz="3200" dirty="0" smtClean="0">
                <a:solidFill>
                  <a:srgbClr val="FFC000"/>
                </a:solidFill>
              </a:rPr>
              <a:t> </a:t>
            </a:r>
            <a:r>
              <a:rPr lang="ru-RU" sz="3200" dirty="0" err="1" smtClean="0">
                <a:solidFill>
                  <a:srgbClr val="FFC000"/>
                </a:solidFill>
              </a:rPr>
              <a:t>Олий</a:t>
            </a:r>
            <a:r>
              <a:rPr lang="ru-RU" sz="3200" dirty="0" smtClean="0">
                <a:solidFill>
                  <a:srgbClr val="FFC000"/>
                </a:solidFill>
              </a:rPr>
              <a:t> </a:t>
            </a:r>
            <a:r>
              <a:rPr lang="ru-RU" sz="3200" dirty="0" err="1" smtClean="0">
                <a:solidFill>
                  <a:srgbClr val="FFC000"/>
                </a:solidFill>
              </a:rPr>
              <a:t>Тангри</a:t>
            </a:r>
            <a:r>
              <a:rPr lang="ru-RU" sz="3200" dirty="0" smtClean="0">
                <a:solidFill>
                  <a:srgbClr val="FFC000"/>
                </a:solidFill>
              </a:rPr>
              <a:t> </a:t>
            </a:r>
            <a:r>
              <a:rPr lang="ru-RU" sz="3200" dirty="0" err="1" smtClean="0">
                <a:solidFill>
                  <a:srgbClr val="FFC000"/>
                </a:solidFill>
              </a:rPr>
              <a:t>Аҳура Мазда</a:t>
            </a:r>
            <a:r>
              <a:rPr lang="ru-RU" sz="3200" dirty="0" smtClean="0">
                <a:solidFill>
                  <a:srgbClr val="FFC000"/>
                </a:solidFill>
              </a:rPr>
              <a:t> </a:t>
            </a:r>
            <a:r>
              <a:rPr lang="ru-RU" sz="3200" dirty="0" err="1" smtClean="0">
                <a:solidFill>
                  <a:srgbClr val="FFC000"/>
                </a:solidFill>
              </a:rPr>
              <a:t>барча</a:t>
            </a:r>
            <a:r>
              <a:rPr lang="ru-RU" sz="3200" dirty="0" smtClean="0">
                <a:solidFill>
                  <a:srgbClr val="FFC000"/>
                </a:solidFill>
              </a:rPr>
              <a:t> </a:t>
            </a:r>
            <a:r>
              <a:rPr lang="ru-RU" sz="3200" dirty="0" err="1" smtClean="0">
                <a:solidFill>
                  <a:srgbClr val="FFC000"/>
                </a:solidFill>
              </a:rPr>
              <a:t>яҳши ҳислат ва</a:t>
            </a:r>
            <a:r>
              <a:rPr lang="ru-RU" sz="3200" dirty="0" smtClean="0">
                <a:solidFill>
                  <a:srgbClr val="FFC000"/>
                </a:solidFill>
              </a:rPr>
              <a:t> </a:t>
            </a:r>
            <a:r>
              <a:rPr lang="ru-RU" sz="3200" dirty="0" err="1" smtClean="0">
                <a:solidFill>
                  <a:srgbClr val="FFC000"/>
                </a:solidFill>
              </a:rPr>
              <a:t>фазилатларга</a:t>
            </a:r>
            <a:r>
              <a:rPr lang="ru-RU" sz="3200" dirty="0" smtClean="0">
                <a:solidFill>
                  <a:srgbClr val="FFC000"/>
                </a:solidFill>
              </a:rPr>
              <a:t> </a:t>
            </a:r>
            <a:r>
              <a:rPr lang="ru-RU" sz="3200" dirty="0" err="1" smtClean="0">
                <a:solidFill>
                  <a:srgbClr val="FFC000"/>
                </a:solidFill>
              </a:rPr>
              <a:t>бағишланган</a:t>
            </a:r>
            <a:r>
              <a:rPr lang="ru-RU" sz="3200" dirty="0" smtClean="0">
                <a:solidFill>
                  <a:srgbClr val="FFC000"/>
                </a:solidFill>
              </a:rPr>
              <a:t>.</a:t>
            </a:r>
          </a:p>
          <a:p>
            <a:endParaRPr lang="ru-RU" sz="4000" dirty="0" smtClean="0"/>
          </a:p>
          <a:p>
            <a:endParaRPr lang="ru-RU" sz="4000" dirty="0" smtClean="0"/>
          </a:p>
        </p:txBody>
      </p:sp>
      <p:pic>
        <p:nvPicPr>
          <p:cNvPr id="4" name="Рисунок 3" descr="3Kd.jpg"/>
          <p:cNvPicPr>
            <a:picLocks noChangeAspect="1"/>
          </p:cNvPicPr>
          <p:nvPr/>
        </p:nvPicPr>
        <p:blipFill>
          <a:blip r:embed="rId2" cstate="print"/>
          <a:stretch>
            <a:fillRect/>
          </a:stretch>
        </p:blipFill>
        <p:spPr>
          <a:xfrm>
            <a:off x="357158" y="1928802"/>
            <a:ext cx="4286260" cy="4286280"/>
          </a:xfrm>
          <a:prstGeom prst="rect">
            <a:avLst/>
          </a:prstGeom>
        </p:spPr>
      </p:pic>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6" name="Рисунок 15"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1143008"/>
          </a:xfrm>
        </p:spPr>
        <p:txBody>
          <a:bodyPr/>
          <a:lstStyle/>
          <a:p>
            <a:r>
              <a:rPr lang="en-US" dirty="0" smtClean="0"/>
              <a:t> </a:t>
            </a:r>
            <a:r>
              <a:rPr lang="uz-Cyrl-UZ" sz="4000" dirty="0" smtClean="0">
                <a:solidFill>
                  <a:srgbClr val="FF0000"/>
                </a:solidFill>
              </a:rPr>
              <a:t>Видевдат</a:t>
            </a:r>
            <a:endParaRPr lang="ru-RU" sz="4000" dirty="0">
              <a:solidFill>
                <a:srgbClr val="FF0000"/>
              </a:solidFill>
            </a:endParaRPr>
          </a:p>
        </p:txBody>
      </p:sp>
      <p:sp>
        <p:nvSpPr>
          <p:cNvPr id="3" name="Содержимое 2"/>
          <p:cNvSpPr>
            <a:spLocks noGrp="1"/>
          </p:cNvSpPr>
          <p:nvPr>
            <p:ph idx="1"/>
          </p:nvPr>
        </p:nvSpPr>
        <p:spPr>
          <a:xfrm>
            <a:off x="4214810" y="1785926"/>
            <a:ext cx="4786346" cy="4786346"/>
          </a:xfrm>
        </p:spPr>
        <p:txBody>
          <a:bodyPr>
            <a:noAutofit/>
          </a:bodyPr>
          <a:lstStyle/>
          <a:p>
            <a:r>
              <a:rPr lang="en-US" sz="3200" dirty="0" smtClean="0"/>
              <a:t>	</a:t>
            </a:r>
            <a:r>
              <a:rPr lang="ru-RU" dirty="0" smtClean="0">
                <a:solidFill>
                  <a:srgbClr val="FFC000"/>
                </a:solidFill>
              </a:rPr>
              <a:t> </a:t>
            </a:r>
            <a:r>
              <a:rPr lang="ru-RU" dirty="0" err="1" smtClean="0">
                <a:solidFill>
                  <a:srgbClr val="FFC000"/>
                </a:solidFill>
              </a:rPr>
              <a:t>Видевдат</a:t>
            </a:r>
            <a:r>
              <a:rPr lang="ru-RU" dirty="0" smtClean="0">
                <a:solidFill>
                  <a:srgbClr val="FFC000"/>
                </a:solidFill>
              </a:rPr>
              <a:t> 22 </a:t>
            </a:r>
            <a:r>
              <a:rPr lang="ru-RU" dirty="0" err="1" smtClean="0">
                <a:solidFill>
                  <a:srgbClr val="FFC000"/>
                </a:solidFill>
              </a:rPr>
              <a:t>бобдан</a:t>
            </a:r>
            <a:r>
              <a:rPr lang="ru-RU" dirty="0" smtClean="0">
                <a:solidFill>
                  <a:srgbClr val="FFC000"/>
                </a:solidFill>
              </a:rPr>
              <a:t> </a:t>
            </a:r>
            <a:r>
              <a:rPr lang="ru-RU" dirty="0" err="1" smtClean="0">
                <a:solidFill>
                  <a:srgbClr val="FFC000"/>
                </a:solidFill>
              </a:rPr>
              <a:t>иборат</a:t>
            </a:r>
            <a:r>
              <a:rPr lang="ru-RU" dirty="0" smtClean="0">
                <a:solidFill>
                  <a:srgbClr val="FFC000"/>
                </a:solidFill>
              </a:rPr>
              <a:t>, </a:t>
            </a:r>
            <a:r>
              <a:rPr lang="ru-RU" dirty="0" err="1" smtClean="0">
                <a:solidFill>
                  <a:srgbClr val="FFC000"/>
                </a:solidFill>
              </a:rPr>
              <a:t>уларда</a:t>
            </a:r>
            <a:r>
              <a:rPr lang="ru-RU" dirty="0" smtClean="0">
                <a:solidFill>
                  <a:srgbClr val="FFC000"/>
                </a:solidFill>
              </a:rPr>
              <a:t> </a:t>
            </a:r>
            <a:r>
              <a:rPr lang="ru-RU" dirty="0" err="1" smtClean="0">
                <a:solidFill>
                  <a:srgbClr val="FFC000"/>
                </a:solidFill>
              </a:rPr>
              <a:t>Аҳура Мазда</a:t>
            </a:r>
            <a:r>
              <a:rPr lang="ru-RU" dirty="0" smtClean="0">
                <a:solidFill>
                  <a:srgbClr val="FFC000"/>
                </a:solidFill>
              </a:rPr>
              <a:t> </a:t>
            </a:r>
            <a:r>
              <a:rPr lang="ru-RU" dirty="0" err="1" smtClean="0">
                <a:solidFill>
                  <a:srgbClr val="FFC000"/>
                </a:solidFill>
              </a:rPr>
              <a:t>яратган</a:t>
            </a:r>
            <a:r>
              <a:rPr lang="ru-RU" dirty="0" smtClean="0">
                <a:solidFill>
                  <a:srgbClr val="FFC000"/>
                </a:solidFill>
              </a:rPr>
              <a:t> 16 та </a:t>
            </a:r>
            <a:r>
              <a:rPr lang="ru-RU" dirty="0" err="1" smtClean="0">
                <a:solidFill>
                  <a:srgbClr val="FFC000"/>
                </a:solidFill>
              </a:rPr>
              <a:t>мамлакат</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Анхра</a:t>
            </a:r>
            <a:r>
              <a:rPr lang="ru-RU" dirty="0" smtClean="0">
                <a:solidFill>
                  <a:srgbClr val="FFC000"/>
                </a:solidFill>
              </a:rPr>
              <a:t> </a:t>
            </a:r>
            <a:r>
              <a:rPr lang="ru-RU" dirty="0" err="1" smtClean="0">
                <a:solidFill>
                  <a:srgbClr val="FFC000"/>
                </a:solidFill>
              </a:rPr>
              <a:t>Манунинг</a:t>
            </a:r>
            <a:r>
              <a:rPr lang="ru-RU" dirty="0" smtClean="0">
                <a:solidFill>
                  <a:srgbClr val="FFC000"/>
                </a:solidFill>
              </a:rPr>
              <a:t> </a:t>
            </a:r>
            <a:r>
              <a:rPr lang="ru-RU" dirty="0" err="1" smtClean="0">
                <a:solidFill>
                  <a:srgbClr val="FFC000"/>
                </a:solidFill>
              </a:rPr>
              <a:t>уларга</a:t>
            </a:r>
            <a:r>
              <a:rPr lang="ru-RU" dirty="0" smtClean="0">
                <a:solidFill>
                  <a:srgbClr val="FFC000"/>
                </a:solidFill>
              </a:rPr>
              <a:t> </a:t>
            </a:r>
            <a:r>
              <a:rPr lang="ru-RU" dirty="0" err="1" smtClean="0">
                <a:solidFill>
                  <a:srgbClr val="FFC000"/>
                </a:solidFill>
              </a:rPr>
              <a:t>етказган</a:t>
            </a:r>
            <a:r>
              <a:rPr lang="ru-RU" dirty="0" smtClean="0">
                <a:solidFill>
                  <a:srgbClr val="FFC000"/>
                </a:solidFill>
              </a:rPr>
              <a:t> </a:t>
            </a:r>
            <a:r>
              <a:rPr lang="ru-RU" dirty="0" err="1" smtClean="0">
                <a:solidFill>
                  <a:srgbClr val="FFC000"/>
                </a:solidFill>
              </a:rPr>
              <a:t>зарари</a:t>
            </a:r>
            <a:r>
              <a:rPr lang="ru-RU" dirty="0" smtClean="0">
                <a:solidFill>
                  <a:srgbClr val="FFC000"/>
                </a:solidFill>
              </a:rPr>
              <a:t> </a:t>
            </a:r>
            <a:r>
              <a:rPr lang="ru-RU" dirty="0" err="1" smtClean="0">
                <a:solidFill>
                  <a:srgbClr val="FFC000"/>
                </a:solidFill>
              </a:rPr>
              <a:t>хакида</a:t>
            </a:r>
            <a:r>
              <a:rPr lang="ru-RU" dirty="0" smtClean="0">
                <a:solidFill>
                  <a:srgbClr val="FFC000"/>
                </a:solidFill>
              </a:rPr>
              <a:t> </a:t>
            </a:r>
            <a:r>
              <a:rPr lang="ru-RU" dirty="0" err="1" smtClean="0">
                <a:solidFill>
                  <a:srgbClr val="FFC000"/>
                </a:solidFill>
              </a:rPr>
              <a:t>сўз</a:t>
            </a:r>
            <a:r>
              <a:rPr lang="ru-RU" dirty="0" smtClean="0">
                <a:solidFill>
                  <a:srgbClr val="FFC000"/>
                </a:solidFill>
              </a:rPr>
              <a:t> </a:t>
            </a:r>
            <a:r>
              <a:rPr lang="ru-RU" dirty="0" err="1" smtClean="0">
                <a:solidFill>
                  <a:srgbClr val="FFC000"/>
                </a:solidFill>
              </a:rPr>
              <a:t>юритилади</a:t>
            </a:r>
            <a:r>
              <a:rPr lang="ru-RU" dirty="0" smtClean="0">
                <a:solidFill>
                  <a:srgbClr val="FFC000"/>
                </a:solidFill>
              </a:rPr>
              <a:t>. 20-бобида </a:t>
            </a:r>
            <a:r>
              <a:rPr lang="ru-RU" dirty="0" err="1" smtClean="0">
                <a:solidFill>
                  <a:srgbClr val="FFC000"/>
                </a:solidFill>
              </a:rPr>
              <a:t>дунёдаги</a:t>
            </a:r>
            <a:r>
              <a:rPr lang="ru-RU" dirty="0" smtClean="0">
                <a:solidFill>
                  <a:srgbClr val="FFC000"/>
                </a:solidFill>
              </a:rPr>
              <a:t> 1-табиб </a:t>
            </a:r>
            <a:r>
              <a:rPr lang="ru-RU" dirty="0" err="1" smtClean="0">
                <a:solidFill>
                  <a:srgbClr val="FFC000"/>
                </a:solidFill>
              </a:rPr>
              <a:t>Срита</a:t>
            </a:r>
            <a:r>
              <a:rPr lang="ru-RU" dirty="0" smtClean="0">
                <a:solidFill>
                  <a:srgbClr val="FFC000"/>
                </a:solidFill>
              </a:rPr>
              <a:t> </a:t>
            </a:r>
            <a:r>
              <a:rPr lang="ru-RU" dirty="0" err="1" smtClean="0">
                <a:solidFill>
                  <a:srgbClr val="FFC000"/>
                </a:solidFill>
              </a:rPr>
              <a:t>хакида</a:t>
            </a:r>
            <a:r>
              <a:rPr lang="ru-RU" dirty="0" smtClean="0">
                <a:solidFill>
                  <a:srgbClr val="FFC000"/>
                </a:solidFill>
              </a:rPr>
              <a:t> </a:t>
            </a:r>
            <a:r>
              <a:rPr lang="ru-RU" dirty="0" err="1" smtClean="0">
                <a:solidFill>
                  <a:srgbClr val="FFC000"/>
                </a:solidFill>
              </a:rPr>
              <a:t>маълумот</a:t>
            </a:r>
            <a:r>
              <a:rPr lang="ru-RU" dirty="0" smtClean="0">
                <a:solidFill>
                  <a:srgbClr val="FFC000"/>
                </a:solidFill>
              </a:rPr>
              <a:t> </a:t>
            </a:r>
            <a:r>
              <a:rPr lang="ru-RU" dirty="0" err="1" smtClean="0">
                <a:solidFill>
                  <a:srgbClr val="FFC000"/>
                </a:solidFill>
              </a:rPr>
              <a:t>берилади</a:t>
            </a:r>
            <a:r>
              <a:rPr lang="ru-RU" dirty="0" smtClean="0">
                <a:solidFill>
                  <a:srgbClr val="FFC000"/>
                </a:solidFill>
              </a:rPr>
              <a:t>.</a:t>
            </a:r>
          </a:p>
          <a:p>
            <a:endParaRPr lang="ru-RU" sz="4000" dirty="0" smtClean="0"/>
          </a:p>
          <a:p>
            <a:pPr>
              <a:buNone/>
            </a:pPr>
            <a:endParaRPr lang="ru-RU" sz="3200" dirty="0"/>
          </a:p>
        </p:txBody>
      </p:sp>
      <p:pic>
        <p:nvPicPr>
          <p:cNvPr id="4" name="Рисунок 3" descr="800px-Ajdahak_Dream.jpg"/>
          <p:cNvPicPr>
            <a:picLocks noChangeAspect="1"/>
          </p:cNvPicPr>
          <p:nvPr/>
        </p:nvPicPr>
        <p:blipFill>
          <a:blip r:embed="rId2" cstate="print"/>
          <a:stretch>
            <a:fillRect/>
          </a:stretch>
        </p:blipFill>
        <p:spPr>
          <a:xfrm>
            <a:off x="285720" y="1500174"/>
            <a:ext cx="4357718" cy="4857784"/>
          </a:xfrm>
          <a:prstGeom prst="rect">
            <a:avLst/>
          </a:prstGeom>
        </p:spPr>
      </p:pic>
      <p:sp>
        <p:nvSpPr>
          <p:cNvPr id="15" name="Прямоугольник 14">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6" name="Прямоугольник 15">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7" name="Прямоугольник 16">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8" name="Прямоугольник 17">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9" name="Прямоугольник 18">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20" name="Рисунок 19"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21" name="Рисунок 20"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857232"/>
            <a:ext cx="8572560" cy="1000132"/>
          </a:xfrm>
        </p:spPr>
        <p:txBody>
          <a:bodyPr>
            <a:normAutofit/>
          </a:bodyPr>
          <a:lstStyle/>
          <a:p>
            <a:r>
              <a:rPr lang="ru-RU" sz="2400" dirty="0" smtClean="0">
                <a:solidFill>
                  <a:schemeClr val="tx1"/>
                </a:solidFill>
              </a:rPr>
              <a:t>"</a:t>
            </a:r>
            <a:r>
              <a:rPr lang="ru-RU" sz="2400" dirty="0" err="1" smtClean="0">
                <a:solidFill>
                  <a:schemeClr val="tx1"/>
                </a:solidFill>
              </a:rPr>
              <a:t>Авесто</a:t>
            </a:r>
            <a:r>
              <a:rPr lang="ru-RU" sz="2400" dirty="0" smtClean="0">
                <a:solidFill>
                  <a:schemeClr val="tx1"/>
                </a:solidFill>
              </a:rPr>
              <a:t>"</a:t>
            </a:r>
            <a:r>
              <a:rPr lang="ru-RU" sz="2400" dirty="0" err="1" smtClean="0">
                <a:solidFill>
                  <a:schemeClr val="tx1"/>
                </a:solidFill>
              </a:rPr>
              <a:t>нинг</a:t>
            </a:r>
            <a:r>
              <a:rPr lang="ru-RU" sz="2400" dirty="0" smtClean="0">
                <a:solidFill>
                  <a:schemeClr val="tx1"/>
                </a:solidFill>
              </a:rPr>
              <a:t> </a:t>
            </a:r>
            <a:r>
              <a:rPr lang="ru-RU" sz="2400" dirty="0" err="1" smtClean="0">
                <a:solidFill>
                  <a:schemeClr val="tx1"/>
                </a:solidFill>
              </a:rPr>
              <a:t>Видевдат</a:t>
            </a:r>
            <a:r>
              <a:rPr lang="ru-RU" sz="2400" dirty="0" smtClean="0">
                <a:solidFill>
                  <a:schemeClr val="tx1"/>
                </a:solidFill>
              </a:rPr>
              <a:t> </a:t>
            </a:r>
            <a:r>
              <a:rPr lang="ru-RU" sz="2400" dirty="0" err="1" smtClean="0">
                <a:solidFill>
                  <a:schemeClr val="tx1"/>
                </a:solidFill>
              </a:rPr>
              <a:t>китобида</a:t>
            </a:r>
            <a:r>
              <a:rPr lang="ru-RU" sz="2400" dirty="0" smtClean="0">
                <a:solidFill>
                  <a:schemeClr val="tx1"/>
                </a:solidFill>
              </a:rPr>
              <a:t> </a:t>
            </a:r>
            <a:r>
              <a:rPr lang="ru-RU" sz="2400" dirty="0" err="1" smtClean="0">
                <a:solidFill>
                  <a:schemeClr val="tx1"/>
                </a:solidFill>
              </a:rPr>
              <a:t>Олий</a:t>
            </a:r>
            <a:r>
              <a:rPr lang="ru-RU" sz="2400" dirty="0" smtClean="0">
                <a:solidFill>
                  <a:schemeClr val="tx1"/>
                </a:solidFill>
              </a:rPr>
              <a:t> </a:t>
            </a:r>
            <a:r>
              <a:rPr lang="ru-RU" sz="2400" dirty="0" err="1" smtClean="0">
                <a:solidFill>
                  <a:schemeClr val="tx1"/>
                </a:solidFill>
              </a:rPr>
              <a:t>Тангри</a:t>
            </a:r>
            <a:r>
              <a:rPr lang="ru-RU" sz="2400" dirty="0" smtClean="0">
                <a:solidFill>
                  <a:schemeClr val="tx1"/>
                </a:solidFill>
              </a:rPr>
              <a:t> </a:t>
            </a:r>
            <a:r>
              <a:rPr lang="ru-RU" sz="2400" dirty="0" err="1" smtClean="0">
                <a:solidFill>
                  <a:schemeClr val="tx1"/>
                </a:solidFill>
              </a:rPr>
              <a:t>яратган</a:t>
            </a:r>
            <a:r>
              <a:rPr lang="ru-RU" sz="2400" dirty="0" smtClean="0">
                <a:solidFill>
                  <a:schemeClr val="tx1"/>
                </a:solidFill>
              </a:rPr>
              <a:t> 16 та </a:t>
            </a:r>
            <a:r>
              <a:rPr lang="ru-RU" sz="2400" dirty="0" err="1" smtClean="0">
                <a:solidFill>
                  <a:schemeClr val="tx1"/>
                </a:solidFill>
              </a:rPr>
              <a:t>давлат</a:t>
            </a:r>
            <a:r>
              <a:rPr lang="ru-RU" sz="2400" dirty="0" smtClean="0">
                <a:solidFill>
                  <a:schemeClr val="tx1"/>
                </a:solidFill>
              </a:rPr>
              <a:t> (</a:t>
            </a:r>
            <a:r>
              <a:rPr lang="ru-RU" sz="2400" dirty="0" err="1" smtClean="0">
                <a:solidFill>
                  <a:schemeClr val="tx1"/>
                </a:solidFill>
              </a:rPr>
              <a:t>ўлка</a:t>
            </a:r>
            <a:r>
              <a:rPr lang="ru-RU" sz="2400" dirty="0" smtClean="0">
                <a:solidFill>
                  <a:schemeClr val="tx1"/>
                </a:solidFill>
              </a:rPr>
              <a:t>)га </a:t>
            </a:r>
            <a:r>
              <a:rPr lang="ru-RU" sz="2400" dirty="0" err="1" smtClean="0">
                <a:solidFill>
                  <a:schemeClr val="tx1"/>
                </a:solidFill>
              </a:rPr>
              <a:t>оид</a:t>
            </a:r>
            <a:r>
              <a:rPr lang="ru-RU" sz="2400" dirty="0" smtClean="0">
                <a:solidFill>
                  <a:schemeClr val="tx1"/>
                </a:solidFill>
              </a:rPr>
              <a:t> </a:t>
            </a:r>
            <a:r>
              <a:rPr lang="ru-RU" sz="2400" dirty="0" err="1" smtClean="0">
                <a:solidFill>
                  <a:schemeClr val="tx1"/>
                </a:solidFill>
              </a:rPr>
              <a:t>маълумотлар</a:t>
            </a:r>
            <a:r>
              <a:rPr lang="ru-RU" sz="2400" dirty="0" smtClean="0">
                <a:solidFill>
                  <a:schemeClr val="tx1"/>
                </a:solidFill>
              </a:rPr>
              <a:t> </a:t>
            </a:r>
            <a:r>
              <a:rPr lang="ru-RU" sz="2400" dirty="0" err="1" smtClean="0">
                <a:solidFill>
                  <a:schemeClr val="tx1"/>
                </a:solidFill>
              </a:rPr>
              <a:t>ўрин</a:t>
            </a:r>
            <a:r>
              <a:rPr lang="ru-RU" sz="2400" dirty="0" smtClean="0">
                <a:solidFill>
                  <a:schemeClr val="tx1"/>
                </a:solidFill>
              </a:rPr>
              <a:t> </a:t>
            </a:r>
            <a:r>
              <a:rPr lang="ru-RU" sz="2400" dirty="0" err="1" smtClean="0">
                <a:solidFill>
                  <a:schemeClr val="tx1"/>
                </a:solidFill>
              </a:rPr>
              <a:t>олган</a:t>
            </a:r>
            <a:r>
              <a:rPr lang="ru-RU" sz="2400" dirty="0" smtClean="0">
                <a:solidFill>
                  <a:schemeClr val="tx1"/>
                </a:solidFill>
              </a:rPr>
              <a:t>.</a:t>
            </a:r>
          </a:p>
        </p:txBody>
      </p:sp>
      <p:sp>
        <p:nvSpPr>
          <p:cNvPr id="3" name="Содержимое 2"/>
          <p:cNvSpPr>
            <a:spLocks noGrp="1"/>
          </p:cNvSpPr>
          <p:nvPr>
            <p:ph idx="1"/>
          </p:nvPr>
        </p:nvSpPr>
        <p:spPr>
          <a:xfrm>
            <a:off x="357158" y="1928802"/>
            <a:ext cx="8358246" cy="4714908"/>
          </a:xfrm>
          <a:blipFill>
            <a:blip r:embed="rId2" cstate="print"/>
            <a:tile tx="0" ty="0" sx="100000" sy="100000" flip="none" algn="tl"/>
          </a:blipFill>
        </p:spPr>
        <p:txBody>
          <a:bodyPr>
            <a:normAutofit fontScale="92500" lnSpcReduction="20000"/>
          </a:bodyPr>
          <a:lstStyle/>
          <a:p>
            <a:pPr marL="594360" indent="-457200">
              <a:buFont typeface="+mj-lt"/>
              <a:buAutoNum type="arabicPeriod"/>
            </a:pPr>
            <a:r>
              <a:rPr lang="ru-RU" sz="2000" dirty="0" err="1" smtClean="0">
                <a:solidFill>
                  <a:srgbClr val="FFC000"/>
                </a:solidFill>
              </a:rPr>
              <a:t>Ийрон</a:t>
            </a:r>
            <a:r>
              <a:rPr lang="ru-RU" sz="2000" dirty="0" smtClean="0">
                <a:solidFill>
                  <a:srgbClr val="FFC000"/>
                </a:solidFill>
              </a:rPr>
              <a:t> </a:t>
            </a:r>
            <a:r>
              <a:rPr lang="ru-RU" sz="2000" dirty="0" err="1" smtClean="0">
                <a:solidFill>
                  <a:srgbClr val="FFC000"/>
                </a:solidFill>
              </a:rPr>
              <a:t>Виж</a:t>
            </a:r>
            <a:endParaRPr lang="ru-RU" sz="2000" dirty="0" smtClean="0">
              <a:solidFill>
                <a:srgbClr val="FFC000"/>
              </a:solidFill>
            </a:endParaRPr>
          </a:p>
          <a:p>
            <a:pPr marL="594360" indent="-457200">
              <a:buFont typeface="+mj-lt"/>
              <a:buAutoNum type="arabicPeriod"/>
            </a:pPr>
            <a:r>
              <a:rPr lang="ru-RU" sz="2000" dirty="0" err="1" smtClean="0">
                <a:solidFill>
                  <a:srgbClr val="FFC000"/>
                </a:solidFill>
              </a:rPr>
              <a:t>Суғд </a:t>
            </a:r>
            <a:r>
              <a:rPr lang="ru-RU" sz="2000" dirty="0" smtClean="0">
                <a:solidFill>
                  <a:srgbClr val="FFC000"/>
                </a:solidFill>
              </a:rPr>
              <a:t>(</a:t>
            </a:r>
            <a:r>
              <a:rPr lang="ru-RU" sz="2000" dirty="0" err="1" smtClean="0">
                <a:solidFill>
                  <a:srgbClr val="FFC000"/>
                </a:solidFill>
              </a:rPr>
              <a:t>Таво</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Марв</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Балҳ, </a:t>
            </a:r>
            <a:r>
              <a:rPr lang="ru-RU" sz="2000" dirty="0" smtClean="0">
                <a:solidFill>
                  <a:srgbClr val="FFC000"/>
                </a:solidFill>
              </a:rPr>
              <a:t>( Бактрия) </a:t>
            </a:r>
          </a:p>
          <a:p>
            <a:pPr marL="594360" indent="-457200">
              <a:buFont typeface="+mj-lt"/>
              <a:buAutoNum type="arabicPeriod"/>
            </a:pPr>
            <a:r>
              <a:rPr lang="ru-RU" sz="2000" dirty="0" err="1" smtClean="0">
                <a:solidFill>
                  <a:srgbClr val="FFC000"/>
                </a:solidFill>
              </a:rPr>
              <a:t>Балҳ ва</a:t>
            </a:r>
            <a:r>
              <a:rPr lang="ru-RU" sz="2000" dirty="0" smtClean="0">
                <a:solidFill>
                  <a:srgbClr val="FFC000"/>
                </a:solidFill>
              </a:rPr>
              <a:t> </a:t>
            </a:r>
            <a:r>
              <a:rPr lang="ru-RU" sz="2000" dirty="0" err="1" smtClean="0">
                <a:solidFill>
                  <a:srgbClr val="FFC000"/>
                </a:solidFill>
              </a:rPr>
              <a:t>Марв</a:t>
            </a:r>
            <a:r>
              <a:rPr lang="ru-RU" sz="2000" dirty="0" smtClean="0">
                <a:solidFill>
                  <a:srgbClr val="FFC000"/>
                </a:solidFill>
              </a:rPr>
              <a:t> </a:t>
            </a:r>
            <a:r>
              <a:rPr lang="ru-RU" sz="2000" dirty="0" err="1" smtClean="0">
                <a:solidFill>
                  <a:srgbClr val="FFC000"/>
                </a:solidFill>
              </a:rPr>
              <a:t>орасидаги</a:t>
            </a:r>
            <a:r>
              <a:rPr lang="ru-RU" sz="2000" dirty="0" smtClean="0">
                <a:solidFill>
                  <a:srgbClr val="FFC000"/>
                </a:solidFill>
              </a:rPr>
              <a:t> </a:t>
            </a:r>
            <a:r>
              <a:rPr lang="ru-RU" sz="2000" dirty="0" err="1" smtClean="0">
                <a:solidFill>
                  <a:srgbClr val="FFC000"/>
                </a:solidFill>
              </a:rPr>
              <a:t>Нисоя</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Ҳирот ва</a:t>
            </a:r>
            <a:r>
              <a:rPr lang="ru-RU" sz="2000" dirty="0" smtClean="0">
                <a:solidFill>
                  <a:srgbClr val="FFC000"/>
                </a:solidFill>
              </a:rPr>
              <a:t> </a:t>
            </a:r>
            <a:r>
              <a:rPr lang="ru-RU" sz="2000" dirty="0" err="1" smtClean="0">
                <a:solidFill>
                  <a:srgbClr val="FFC000"/>
                </a:solidFill>
              </a:rPr>
              <a:t>унинг</a:t>
            </a:r>
            <a:r>
              <a:rPr lang="ru-RU" sz="2000" dirty="0" smtClean="0">
                <a:solidFill>
                  <a:srgbClr val="FFC000"/>
                </a:solidFill>
              </a:rPr>
              <a:t> </a:t>
            </a:r>
            <a:r>
              <a:rPr lang="ru-RU" sz="2000" dirty="0" err="1" smtClean="0">
                <a:solidFill>
                  <a:srgbClr val="FFC000"/>
                </a:solidFill>
              </a:rPr>
              <a:t>дарёчасидир</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Ваиҳа Гирта</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Кенг</a:t>
            </a:r>
            <a:r>
              <a:rPr lang="ru-RU" sz="2000" dirty="0" smtClean="0">
                <a:solidFill>
                  <a:srgbClr val="FFC000"/>
                </a:solidFill>
              </a:rPr>
              <a:t> </a:t>
            </a:r>
            <a:r>
              <a:rPr lang="ru-RU" sz="2000" dirty="0" err="1" smtClean="0">
                <a:solidFill>
                  <a:srgbClr val="FFC000"/>
                </a:solidFill>
              </a:rPr>
              <a:t>яйловли</a:t>
            </a:r>
            <a:r>
              <a:rPr lang="ru-RU" sz="2000" dirty="0" smtClean="0">
                <a:solidFill>
                  <a:srgbClr val="FFC000"/>
                </a:solidFill>
              </a:rPr>
              <a:t> </a:t>
            </a:r>
            <a:r>
              <a:rPr lang="ru-RU" sz="2000" dirty="0" err="1" smtClean="0">
                <a:solidFill>
                  <a:srgbClr val="FFC000"/>
                </a:solidFill>
              </a:rPr>
              <a:t>Авравадир</a:t>
            </a:r>
            <a:r>
              <a:rPr lang="ru-RU" sz="2000" dirty="0" smtClean="0">
                <a:solidFill>
                  <a:srgbClr val="FFC000"/>
                </a:solidFill>
              </a:rPr>
              <a:t> (</a:t>
            </a:r>
            <a:r>
              <a:rPr lang="ru-RU" sz="2000" dirty="0" err="1" smtClean="0">
                <a:solidFill>
                  <a:srgbClr val="FFC000"/>
                </a:solidFill>
              </a:rPr>
              <a:t>Тус</a:t>
            </a:r>
            <a:r>
              <a:rPr lang="ru-RU" sz="2000" dirty="0" smtClean="0">
                <a:solidFill>
                  <a:srgbClr val="FFC000"/>
                </a:solidFill>
              </a:rPr>
              <a:t> </a:t>
            </a:r>
            <a:r>
              <a:rPr lang="ru-RU" sz="2000" dirty="0" err="1" smtClean="0">
                <a:solidFill>
                  <a:srgbClr val="FFC000"/>
                </a:solidFill>
              </a:rPr>
              <a:t>вилояти</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Гўрғондаги Хнинтадир</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Хараваята</a:t>
            </a:r>
            <a:r>
              <a:rPr lang="ru-RU" sz="2000" dirty="0" smtClean="0">
                <a:solidFill>
                  <a:srgbClr val="FFC000"/>
                </a:solidFill>
              </a:rPr>
              <a:t> </a:t>
            </a:r>
            <a:r>
              <a:rPr lang="ru-RU" sz="2000" dirty="0" err="1" smtClean="0">
                <a:solidFill>
                  <a:srgbClr val="FFC000"/>
                </a:solidFill>
              </a:rPr>
              <a:t>(Ҳирот</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Хийрманд</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Райдир</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Чапрадир</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Варинадир</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Хафтруд</a:t>
            </a:r>
            <a:r>
              <a:rPr lang="ru-RU" sz="2000" dirty="0" smtClean="0">
                <a:solidFill>
                  <a:srgbClr val="FFC000"/>
                </a:solidFill>
              </a:rPr>
              <a:t> </a:t>
            </a:r>
          </a:p>
          <a:p>
            <a:pPr marL="594360" indent="-457200">
              <a:buFont typeface="+mj-lt"/>
              <a:buAutoNum type="arabicPeriod"/>
            </a:pPr>
            <a:r>
              <a:rPr lang="ru-RU" sz="2000" dirty="0" err="1" smtClean="0">
                <a:solidFill>
                  <a:srgbClr val="FFC000"/>
                </a:solidFill>
              </a:rPr>
              <a:t>Рангха</a:t>
            </a:r>
            <a:r>
              <a:rPr lang="ru-RU" sz="2000" dirty="0" smtClean="0">
                <a:solidFill>
                  <a:srgbClr val="FFC000"/>
                </a:solidFill>
              </a:rPr>
              <a:t> </a:t>
            </a:r>
            <a:r>
              <a:rPr lang="ru-RU" sz="2000" dirty="0" err="1" smtClean="0">
                <a:solidFill>
                  <a:srgbClr val="FFC000"/>
                </a:solidFill>
              </a:rPr>
              <a:t>дарёси</a:t>
            </a:r>
            <a:r>
              <a:rPr lang="ru-RU" sz="2000" dirty="0" smtClean="0">
                <a:solidFill>
                  <a:srgbClr val="FFC000"/>
                </a:solidFill>
              </a:rPr>
              <a:t> </a:t>
            </a:r>
            <a:r>
              <a:rPr lang="ru-RU" sz="2000" dirty="0" err="1" smtClean="0">
                <a:solidFill>
                  <a:srgbClr val="FFC000"/>
                </a:solidFill>
              </a:rPr>
              <a:t>атрофидаги</a:t>
            </a:r>
            <a:r>
              <a:rPr lang="ru-RU" sz="2000" dirty="0" smtClean="0">
                <a:solidFill>
                  <a:srgbClr val="FFC000"/>
                </a:solidFill>
              </a:rPr>
              <a:t> </a:t>
            </a:r>
            <a:r>
              <a:rPr lang="ru-RU" sz="2000" dirty="0" err="1" smtClean="0">
                <a:solidFill>
                  <a:srgbClr val="FFC000"/>
                </a:solidFill>
              </a:rPr>
              <a:t>халклар</a:t>
            </a:r>
            <a:r>
              <a:rPr lang="ru-RU" sz="2000" dirty="0" smtClean="0">
                <a:solidFill>
                  <a:srgbClr val="FFC000"/>
                </a:solidFill>
              </a:rPr>
              <a:t> </a:t>
            </a:r>
            <a:r>
              <a:rPr lang="ru-RU" sz="2000" dirty="0" err="1" smtClean="0">
                <a:solidFill>
                  <a:srgbClr val="FFC000"/>
                </a:solidFill>
              </a:rPr>
              <a:t>яшовчи</a:t>
            </a:r>
            <a:r>
              <a:rPr lang="ru-RU" sz="2000" dirty="0" smtClean="0">
                <a:solidFill>
                  <a:srgbClr val="FFC000"/>
                </a:solidFill>
              </a:rPr>
              <a:t> </a:t>
            </a:r>
            <a:r>
              <a:rPr lang="ru-RU" sz="2000" dirty="0" err="1" smtClean="0">
                <a:solidFill>
                  <a:srgbClr val="FFC000"/>
                </a:solidFill>
              </a:rPr>
              <a:t>макон</a:t>
            </a:r>
            <a:endParaRPr lang="ru-RU" sz="2000" dirty="0" smtClean="0">
              <a:solidFill>
                <a:srgbClr val="FFC000"/>
              </a:solidFill>
            </a:endParaRPr>
          </a:p>
          <a:p>
            <a:endParaRPr lang="ru-RU" sz="2000" dirty="0" smtClean="0"/>
          </a:p>
          <a:p>
            <a:pPr>
              <a:buNone/>
            </a:pPr>
            <a:endParaRPr lang="ru-RU" dirty="0"/>
          </a:p>
        </p:txBody>
      </p:sp>
      <p:sp>
        <p:nvSpPr>
          <p:cNvPr id="14" name="Прямоугольник 13">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5" name="Прямоугольник 14">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6" name="Прямоугольник 15">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7" name="Прямоугольник 16">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8" name="Прямоугольник 17">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9" name="Рисунок 18"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20" name="Рисунок 19"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928694"/>
          </a:xfrm>
        </p:spPr>
        <p:txBody>
          <a:bodyPr>
            <a:normAutofit fontScale="90000"/>
          </a:bodyPr>
          <a:lstStyle/>
          <a:p>
            <a:r>
              <a:rPr lang="en-US" sz="3200" dirty="0" err="1" smtClean="0">
                <a:solidFill>
                  <a:srgbClr val="FF0000"/>
                </a:solidFill>
              </a:rPr>
              <a:t>Miloddan</a:t>
            </a:r>
            <a:r>
              <a:rPr lang="en-US" sz="3200" dirty="0" smtClean="0">
                <a:solidFill>
                  <a:srgbClr val="FF0000"/>
                </a:solidFill>
              </a:rPr>
              <a:t> </a:t>
            </a:r>
            <a:r>
              <a:rPr lang="en-US" sz="3200" dirty="0" err="1" smtClean="0">
                <a:solidFill>
                  <a:srgbClr val="FF0000"/>
                </a:solidFill>
              </a:rPr>
              <a:t>avvalgi</a:t>
            </a:r>
            <a:r>
              <a:rPr lang="en-US" sz="3200" dirty="0" smtClean="0">
                <a:solidFill>
                  <a:srgbClr val="FF0000"/>
                </a:solidFill>
              </a:rPr>
              <a:t> VII-VI </a:t>
            </a:r>
            <a:r>
              <a:rPr lang="en-US" sz="3200" dirty="0" err="1" smtClean="0">
                <a:solidFill>
                  <a:srgbClr val="FF0000"/>
                </a:solidFill>
              </a:rPr>
              <a:t>asrlarda</a:t>
            </a:r>
            <a:r>
              <a:rPr lang="en-US" sz="3200" dirty="0" smtClean="0">
                <a:solidFill>
                  <a:srgbClr val="FF0000"/>
                </a:solidFill>
              </a:rPr>
              <a:t> </a:t>
            </a:r>
            <a:r>
              <a:rPr lang="en-US" sz="3200" dirty="0" err="1" smtClean="0">
                <a:solidFill>
                  <a:srgbClr val="FF0000"/>
                </a:solidFill>
              </a:rPr>
              <a:t>davlat</a:t>
            </a:r>
            <a:r>
              <a:rPr lang="en-US" sz="3200" dirty="0" smtClean="0">
                <a:solidFill>
                  <a:srgbClr val="FF0000"/>
                </a:solidFill>
              </a:rPr>
              <a:t> </a:t>
            </a:r>
            <a:r>
              <a:rPr lang="en-US" sz="3200" dirty="0" err="1" smtClean="0">
                <a:solidFill>
                  <a:srgbClr val="FF0000"/>
                </a:solidFill>
              </a:rPr>
              <a:t>va</a:t>
            </a:r>
            <a:r>
              <a:rPr lang="en-US" sz="3200" dirty="0" smtClean="0">
                <a:solidFill>
                  <a:srgbClr val="FF0000"/>
                </a:solidFill>
              </a:rPr>
              <a:t> </a:t>
            </a:r>
            <a:r>
              <a:rPr lang="en-US" sz="3200" dirty="0" err="1" smtClean="0">
                <a:solidFill>
                  <a:srgbClr val="FF0000"/>
                </a:solidFill>
              </a:rPr>
              <a:t>uning</a:t>
            </a:r>
            <a:r>
              <a:rPr lang="en-US" sz="3200" dirty="0" smtClean="0">
                <a:solidFill>
                  <a:srgbClr val="FF0000"/>
                </a:solidFill>
              </a:rPr>
              <a:t> </a:t>
            </a:r>
            <a:r>
              <a:rPr lang="en-US" sz="3200" dirty="0" err="1" smtClean="0">
                <a:solidFill>
                  <a:srgbClr val="FF0000"/>
                </a:solidFill>
              </a:rPr>
              <a:t>hududiy</a:t>
            </a:r>
            <a:r>
              <a:rPr lang="en-US" sz="3200" dirty="0" smtClean="0">
                <a:solidFill>
                  <a:srgbClr val="FF0000"/>
                </a:solidFill>
              </a:rPr>
              <a:t> </a:t>
            </a:r>
            <a:r>
              <a:rPr lang="en-US" sz="3200" dirty="0" err="1" smtClean="0">
                <a:solidFill>
                  <a:srgbClr val="FF0000"/>
                </a:solidFill>
              </a:rPr>
              <a:t>boshqaruv</a:t>
            </a:r>
            <a:r>
              <a:rPr lang="en-US" sz="3200" dirty="0" smtClean="0">
                <a:solidFill>
                  <a:srgbClr val="FF0000"/>
                </a:solidFill>
              </a:rPr>
              <a:t> </a:t>
            </a:r>
            <a:r>
              <a:rPr lang="en-US" sz="3200" dirty="0" err="1" smtClean="0">
                <a:solidFill>
                  <a:srgbClr val="FF0000"/>
                </a:solidFill>
              </a:rPr>
              <a:t>tizimi</a:t>
            </a:r>
            <a:endParaRPr lang="ru-RU" sz="3200" dirty="0">
              <a:solidFill>
                <a:srgbClr val="FF0000"/>
              </a:solidFill>
            </a:endParaRPr>
          </a:p>
        </p:txBody>
      </p:sp>
      <p:sp>
        <p:nvSpPr>
          <p:cNvPr id="3" name="Содержимое 2"/>
          <p:cNvSpPr>
            <a:spLocks noGrp="1"/>
          </p:cNvSpPr>
          <p:nvPr>
            <p:ph idx="1"/>
          </p:nvPr>
        </p:nvSpPr>
        <p:spPr>
          <a:xfrm>
            <a:off x="457200" y="1357298"/>
            <a:ext cx="8229600" cy="5286412"/>
          </a:xfrm>
        </p:spPr>
        <p:txBody>
          <a:bodyPr/>
          <a:lstStyle/>
          <a:p>
            <a:pPr>
              <a:buNone/>
            </a:pPr>
            <a:r>
              <a:rPr lang="en-US" dirty="0" smtClean="0"/>
              <a:t> </a:t>
            </a:r>
            <a:endParaRPr lang="ru-RU" dirty="0"/>
          </a:p>
        </p:txBody>
      </p:sp>
      <p:sp>
        <p:nvSpPr>
          <p:cNvPr id="4" name="Скругленный прямоугольник 3"/>
          <p:cNvSpPr/>
          <p:nvPr/>
        </p:nvSpPr>
        <p:spPr>
          <a:xfrm>
            <a:off x="642910" y="1857364"/>
            <a:ext cx="2428892" cy="285752"/>
          </a:xfrm>
          <a:prstGeom prst="round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en-US" sz="2000" b="1" dirty="0" err="1" smtClean="0">
                <a:effectLst>
                  <a:outerShdw blurRad="38100" dist="38100" dir="2700000" algn="tl">
                    <a:srgbClr val="000000">
                      <a:alpha val="43137"/>
                    </a:srgbClr>
                  </a:outerShdw>
                </a:effectLst>
              </a:rPr>
              <a:t>Boshqaruv</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tartibi</a:t>
            </a:r>
            <a:endParaRPr lang="ru-RU" sz="2000" b="1" dirty="0">
              <a:effectLst>
                <a:outerShdw blurRad="38100" dist="38100" dir="2700000" algn="tl">
                  <a:srgbClr val="000000">
                    <a:alpha val="43137"/>
                  </a:srgbClr>
                </a:outerShdw>
              </a:effectLst>
            </a:endParaRPr>
          </a:p>
        </p:txBody>
      </p:sp>
      <p:sp>
        <p:nvSpPr>
          <p:cNvPr id="5" name="Скругленный прямоугольник 4"/>
          <p:cNvSpPr/>
          <p:nvPr/>
        </p:nvSpPr>
        <p:spPr>
          <a:xfrm>
            <a:off x="642910" y="2500306"/>
            <a:ext cx="242889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Uy</a:t>
            </a:r>
            <a:r>
              <a:rPr lang="en-US" dirty="0" smtClean="0">
                <a:solidFill>
                  <a:schemeClr val="bg1">
                    <a:lumMod val="95000"/>
                    <a:lumOff val="5000"/>
                  </a:schemeClr>
                </a:solidFill>
              </a:rPr>
              <a:t> </a:t>
            </a:r>
            <a:r>
              <a:rPr lang="en-US" dirty="0" err="1" smtClean="0">
                <a:solidFill>
                  <a:schemeClr val="bg1">
                    <a:lumMod val="95000"/>
                    <a:lumOff val="5000"/>
                  </a:schemeClr>
                </a:solidFill>
              </a:rPr>
              <a:t>qo`rg`on</a:t>
            </a:r>
            <a:r>
              <a:rPr lang="en-US" dirty="0" smtClean="0">
                <a:solidFill>
                  <a:schemeClr val="bg1">
                    <a:lumMod val="95000"/>
                    <a:lumOff val="5000"/>
                  </a:schemeClr>
                </a:solidFill>
              </a:rPr>
              <a:t> </a:t>
            </a:r>
            <a:r>
              <a:rPr lang="en-US" dirty="0" err="1" smtClean="0">
                <a:solidFill>
                  <a:schemeClr val="bg1">
                    <a:lumMod val="95000"/>
                    <a:lumOff val="5000"/>
                  </a:schemeClr>
                </a:solidFill>
              </a:rPr>
              <a:t>jamoasi</a:t>
            </a:r>
            <a:endParaRPr lang="ru-RU" dirty="0">
              <a:solidFill>
                <a:schemeClr val="bg1">
                  <a:lumMod val="95000"/>
                  <a:lumOff val="5000"/>
                </a:schemeClr>
              </a:solidFill>
            </a:endParaRPr>
          </a:p>
        </p:txBody>
      </p:sp>
      <p:sp>
        <p:nvSpPr>
          <p:cNvPr id="6" name="Скругленный прямоугольник 5"/>
          <p:cNvSpPr/>
          <p:nvPr/>
        </p:nvSpPr>
        <p:spPr>
          <a:xfrm>
            <a:off x="571472" y="3786190"/>
            <a:ext cx="242889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Qishloq</a:t>
            </a:r>
            <a:r>
              <a:rPr lang="en-US" dirty="0" smtClean="0">
                <a:solidFill>
                  <a:schemeClr val="bg1">
                    <a:lumMod val="95000"/>
                    <a:lumOff val="5000"/>
                  </a:schemeClr>
                </a:solidFill>
              </a:rPr>
              <a:t> </a:t>
            </a:r>
            <a:r>
              <a:rPr lang="en-US" dirty="0" err="1" smtClean="0">
                <a:solidFill>
                  <a:schemeClr val="bg1">
                    <a:lumMod val="95000"/>
                    <a:lumOff val="5000"/>
                  </a:schemeClr>
                </a:solidFill>
              </a:rPr>
              <a:t>jamoasi</a:t>
            </a:r>
            <a:r>
              <a:rPr lang="en-US" dirty="0" smtClean="0">
                <a:solidFill>
                  <a:schemeClr val="bg1">
                    <a:lumMod val="95000"/>
                    <a:lumOff val="5000"/>
                  </a:schemeClr>
                </a:solidFill>
              </a:rPr>
              <a:t> </a:t>
            </a:r>
            <a:r>
              <a:rPr lang="en-US" dirty="0" err="1" smtClean="0">
                <a:solidFill>
                  <a:schemeClr val="bg1">
                    <a:lumMod val="95000"/>
                    <a:lumOff val="5000"/>
                  </a:schemeClr>
                </a:solidFill>
              </a:rPr>
              <a:t>oqsoqoli</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7" name="Скругленный прямоугольник 6"/>
          <p:cNvSpPr/>
          <p:nvPr/>
        </p:nvSpPr>
        <p:spPr>
          <a:xfrm>
            <a:off x="642910" y="4643446"/>
            <a:ext cx="242889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Tuman</a:t>
            </a:r>
            <a:r>
              <a:rPr lang="en-US" dirty="0" smtClean="0">
                <a:solidFill>
                  <a:schemeClr val="bg1">
                    <a:lumMod val="95000"/>
                    <a:lumOff val="5000"/>
                  </a:schemeClr>
                </a:solidFill>
              </a:rPr>
              <a:t> </a:t>
            </a:r>
            <a:r>
              <a:rPr lang="en-US" dirty="0" err="1" smtClean="0">
                <a:solidFill>
                  <a:schemeClr val="bg1">
                    <a:lumMod val="95000"/>
                    <a:lumOff val="5000"/>
                  </a:schemeClr>
                </a:solidFill>
              </a:rPr>
              <a:t>jamoalari</a:t>
            </a:r>
            <a:endParaRPr lang="ru-RU" dirty="0">
              <a:solidFill>
                <a:schemeClr val="bg1">
                  <a:lumMod val="95000"/>
                  <a:lumOff val="5000"/>
                </a:schemeClr>
              </a:solidFill>
            </a:endParaRPr>
          </a:p>
        </p:txBody>
      </p:sp>
      <p:sp>
        <p:nvSpPr>
          <p:cNvPr id="8" name="Скругленный прямоугольник 7"/>
          <p:cNvSpPr/>
          <p:nvPr/>
        </p:nvSpPr>
        <p:spPr>
          <a:xfrm>
            <a:off x="714348" y="5357826"/>
            <a:ext cx="2428892"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Viloyat</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9" name="Скругленный прямоугольник 8"/>
          <p:cNvSpPr/>
          <p:nvPr/>
        </p:nvSpPr>
        <p:spPr>
          <a:xfrm>
            <a:off x="642910" y="6000768"/>
            <a:ext cx="242889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Mamlakat</a:t>
            </a:r>
            <a:r>
              <a:rPr lang="en-US" dirty="0" smtClean="0">
                <a:solidFill>
                  <a:schemeClr val="bg1">
                    <a:lumMod val="95000"/>
                    <a:lumOff val="5000"/>
                  </a:schemeClr>
                </a:solidFill>
              </a:rPr>
              <a:t>  </a:t>
            </a:r>
          </a:p>
          <a:p>
            <a:pPr algn="ctr"/>
            <a:r>
              <a:rPr lang="en-US" dirty="0" smtClean="0">
                <a:solidFill>
                  <a:schemeClr val="bg1">
                    <a:lumMod val="95000"/>
                    <a:lumOff val="5000"/>
                  </a:schemeClr>
                </a:solidFill>
              </a:rPr>
              <a:t>( </a:t>
            </a:r>
            <a:r>
              <a:rPr lang="en-US" dirty="0" err="1" smtClean="0">
                <a:solidFill>
                  <a:schemeClr val="bg1">
                    <a:lumMod val="95000"/>
                    <a:lumOff val="5000"/>
                  </a:schemeClr>
                </a:solidFill>
              </a:rPr>
              <a:t>qabilalar</a:t>
            </a:r>
            <a:r>
              <a:rPr lang="en-US" dirty="0" smtClean="0">
                <a:solidFill>
                  <a:schemeClr val="bg1">
                    <a:lumMod val="95000"/>
                    <a:lumOff val="5000"/>
                  </a:schemeClr>
                </a:solidFill>
              </a:rPr>
              <a:t> </a:t>
            </a:r>
            <a:r>
              <a:rPr lang="en-US" dirty="0" err="1" smtClean="0">
                <a:solidFill>
                  <a:schemeClr val="bg1">
                    <a:lumMod val="95000"/>
                    <a:lumOff val="5000"/>
                  </a:schemeClr>
                </a:solidFill>
              </a:rPr>
              <a:t>ittifoqi</a:t>
            </a:r>
            <a:r>
              <a:rPr lang="en-US" dirty="0" smtClean="0">
                <a:solidFill>
                  <a:schemeClr val="bg1">
                    <a:lumMod val="95000"/>
                    <a:lumOff val="5000"/>
                  </a:schemeClr>
                </a:solidFill>
              </a:rPr>
              <a:t>)</a:t>
            </a:r>
            <a:endParaRPr lang="ru-RU" dirty="0">
              <a:solidFill>
                <a:schemeClr val="bg1">
                  <a:lumMod val="95000"/>
                  <a:lumOff val="5000"/>
                </a:schemeClr>
              </a:solidFill>
            </a:endParaRPr>
          </a:p>
        </p:txBody>
      </p:sp>
      <p:sp>
        <p:nvSpPr>
          <p:cNvPr id="10" name="Скругленный прямоугольник 9"/>
          <p:cNvSpPr/>
          <p:nvPr/>
        </p:nvSpPr>
        <p:spPr>
          <a:xfrm>
            <a:off x="6072198" y="1857364"/>
            <a:ext cx="2428892" cy="714380"/>
          </a:xfrm>
          <a:prstGeom prst="round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en-US" sz="2000" b="1" dirty="0" smtClean="0">
                <a:solidFill>
                  <a:srgbClr val="FFFF00"/>
                </a:solidFill>
                <a:effectLst>
                  <a:outerShdw blurRad="38100" dist="38100" dir="2700000" algn="tl">
                    <a:srgbClr val="000000">
                      <a:alpha val="43137"/>
                    </a:srgbClr>
                  </a:outerShdw>
                </a:effectLst>
              </a:rPr>
              <a:t>“</a:t>
            </a:r>
            <a:r>
              <a:rPr lang="en-US" sz="2000" b="1" dirty="0" err="1" smtClean="0">
                <a:solidFill>
                  <a:srgbClr val="FFFF00"/>
                </a:solidFill>
                <a:effectLst>
                  <a:outerShdw blurRad="38100" dist="38100" dir="2700000" algn="tl">
                    <a:srgbClr val="000000">
                      <a:alpha val="43137"/>
                    </a:srgbClr>
                  </a:outerShdw>
                </a:effectLst>
              </a:rPr>
              <a:t>Avesto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tushunchalari</a:t>
            </a:r>
            <a:endParaRPr lang="ru-RU" sz="2000" b="1" dirty="0">
              <a:solidFill>
                <a:srgbClr val="FFFF00"/>
              </a:solidFill>
              <a:effectLst>
                <a:outerShdw blurRad="38100" dist="38100" dir="2700000" algn="tl">
                  <a:srgbClr val="000000">
                    <a:alpha val="43137"/>
                  </a:srgbClr>
                </a:outerShdw>
              </a:effectLst>
            </a:endParaRPr>
          </a:p>
        </p:txBody>
      </p:sp>
      <p:sp>
        <p:nvSpPr>
          <p:cNvPr id="11" name="Скругленный прямоугольник 10"/>
          <p:cNvSpPr/>
          <p:nvPr/>
        </p:nvSpPr>
        <p:spPr>
          <a:xfrm>
            <a:off x="3428992" y="3000372"/>
            <a:ext cx="2428892" cy="57150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Qishloq</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12" name="Скругленный прямоугольник 11"/>
          <p:cNvSpPr/>
          <p:nvPr/>
        </p:nvSpPr>
        <p:spPr>
          <a:xfrm>
            <a:off x="3428992" y="3786190"/>
            <a:ext cx="2428892" cy="57150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Oqsaqollar</a:t>
            </a:r>
            <a:r>
              <a:rPr lang="en-US" dirty="0" smtClean="0">
                <a:solidFill>
                  <a:schemeClr val="bg1">
                    <a:lumMod val="95000"/>
                    <a:lumOff val="5000"/>
                  </a:schemeClr>
                </a:solidFill>
              </a:rPr>
              <a:t> </a:t>
            </a:r>
            <a:r>
              <a:rPr lang="en-US" dirty="0" err="1" smtClean="0">
                <a:solidFill>
                  <a:schemeClr val="bg1">
                    <a:lumMod val="95000"/>
                    <a:lumOff val="5000"/>
                  </a:schemeClr>
                </a:solidFill>
              </a:rPr>
              <a:t>kengashi</a:t>
            </a:r>
            <a:endParaRPr lang="ru-RU" dirty="0">
              <a:solidFill>
                <a:schemeClr val="bg1">
                  <a:lumMod val="95000"/>
                  <a:lumOff val="5000"/>
                </a:schemeClr>
              </a:solidFill>
            </a:endParaRPr>
          </a:p>
        </p:txBody>
      </p:sp>
      <p:sp>
        <p:nvSpPr>
          <p:cNvPr id="13" name="Скругленный прямоугольник 12"/>
          <p:cNvSpPr/>
          <p:nvPr/>
        </p:nvSpPr>
        <p:spPr>
          <a:xfrm>
            <a:off x="3428992" y="4572008"/>
            <a:ext cx="2428892" cy="57150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Viloyatlar</a:t>
            </a:r>
            <a:r>
              <a:rPr lang="en-US" dirty="0" smtClean="0">
                <a:solidFill>
                  <a:schemeClr val="bg1">
                    <a:lumMod val="95000"/>
                    <a:lumOff val="5000"/>
                  </a:schemeClr>
                </a:solidFill>
              </a:rPr>
              <a:t> </a:t>
            </a:r>
            <a:r>
              <a:rPr lang="en-US" dirty="0" err="1" smtClean="0">
                <a:solidFill>
                  <a:schemeClr val="bg1">
                    <a:lumMod val="95000"/>
                    <a:lumOff val="5000"/>
                  </a:schemeClr>
                </a:solidFill>
              </a:rPr>
              <a:t>hokimi</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14" name="Скругленный прямоугольник 13"/>
          <p:cNvSpPr/>
          <p:nvPr/>
        </p:nvSpPr>
        <p:spPr>
          <a:xfrm>
            <a:off x="3428992" y="5286388"/>
            <a:ext cx="2428892" cy="57150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Viloyatlar</a:t>
            </a:r>
            <a:r>
              <a:rPr lang="en-US" dirty="0" smtClean="0">
                <a:solidFill>
                  <a:schemeClr val="bg1">
                    <a:lumMod val="95000"/>
                    <a:lumOff val="5000"/>
                  </a:schemeClr>
                </a:solidFill>
              </a:rPr>
              <a:t> </a:t>
            </a:r>
            <a:r>
              <a:rPr lang="en-US" dirty="0" err="1" smtClean="0">
                <a:solidFill>
                  <a:schemeClr val="bg1">
                    <a:lumMod val="95000"/>
                    <a:lumOff val="5000"/>
                  </a:schemeClr>
                </a:solidFill>
              </a:rPr>
              <a:t>hukumdorlari</a:t>
            </a:r>
            <a:endParaRPr lang="ru-RU" dirty="0">
              <a:solidFill>
                <a:schemeClr val="bg1">
                  <a:lumMod val="95000"/>
                  <a:lumOff val="5000"/>
                </a:schemeClr>
              </a:solidFill>
            </a:endParaRPr>
          </a:p>
        </p:txBody>
      </p:sp>
      <p:sp>
        <p:nvSpPr>
          <p:cNvPr id="15" name="Скругленный прямоугольник 14"/>
          <p:cNvSpPr/>
          <p:nvPr/>
        </p:nvSpPr>
        <p:spPr>
          <a:xfrm>
            <a:off x="3428992" y="6072206"/>
            <a:ext cx="242889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Mamlakat</a:t>
            </a:r>
            <a:r>
              <a:rPr lang="en-US" dirty="0" smtClean="0">
                <a:solidFill>
                  <a:schemeClr val="bg1">
                    <a:lumMod val="95000"/>
                    <a:lumOff val="5000"/>
                  </a:schemeClr>
                </a:solidFill>
              </a:rPr>
              <a:t> </a:t>
            </a:r>
            <a:r>
              <a:rPr lang="en-US" dirty="0" err="1" smtClean="0">
                <a:solidFill>
                  <a:schemeClr val="bg1">
                    <a:lumMod val="95000"/>
                    <a:lumOff val="5000"/>
                  </a:schemeClr>
                </a:solidFill>
              </a:rPr>
              <a:t>hukumdori</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16" name="Скругленный прямоугольник 15"/>
          <p:cNvSpPr/>
          <p:nvPr/>
        </p:nvSpPr>
        <p:spPr>
          <a:xfrm>
            <a:off x="3428992" y="2285992"/>
            <a:ext cx="2428892" cy="57150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Uy</a:t>
            </a:r>
            <a:r>
              <a:rPr lang="en-US" dirty="0" smtClean="0">
                <a:solidFill>
                  <a:schemeClr val="bg1">
                    <a:lumMod val="95000"/>
                    <a:lumOff val="5000"/>
                  </a:schemeClr>
                </a:solidFill>
              </a:rPr>
              <a:t> </a:t>
            </a:r>
            <a:r>
              <a:rPr lang="en-US" dirty="0" err="1" smtClean="0">
                <a:solidFill>
                  <a:schemeClr val="bg1">
                    <a:lumMod val="95000"/>
                    <a:lumOff val="5000"/>
                  </a:schemeClr>
                </a:solidFill>
              </a:rPr>
              <a:t>egasi</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17" name="Скругленный прямоугольник 16"/>
          <p:cNvSpPr/>
          <p:nvPr/>
        </p:nvSpPr>
        <p:spPr>
          <a:xfrm>
            <a:off x="6143636" y="2786058"/>
            <a:ext cx="2214578" cy="57150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Nmanapati</a:t>
            </a:r>
            <a:endParaRPr lang="ru-RU" dirty="0">
              <a:solidFill>
                <a:schemeClr val="bg1">
                  <a:lumMod val="95000"/>
                  <a:lumOff val="5000"/>
                </a:schemeClr>
              </a:solidFill>
            </a:endParaRPr>
          </a:p>
        </p:txBody>
      </p:sp>
      <p:sp>
        <p:nvSpPr>
          <p:cNvPr id="18" name="Скругленный прямоугольник 17"/>
          <p:cNvSpPr/>
          <p:nvPr/>
        </p:nvSpPr>
        <p:spPr>
          <a:xfrm>
            <a:off x="6143636" y="3500438"/>
            <a:ext cx="2214578" cy="57150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Vispati</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19" name="Скругленный прямоугольник 18"/>
          <p:cNvSpPr/>
          <p:nvPr/>
        </p:nvSpPr>
        <p:spPr>
          <a:xfrm>
            <a:off x="6143636" y="4214818"/>
            <a:ext cx="2214578" cy="50006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Hanjmana</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20" name="Скругленный прямоугольник 19"/>
          <p:cNvSpPr/>
          <p:nvPr/>
        </p:nvSpPr>
        <p:spPr>
          <a:xfrm>
            <a:off x="6143636" y="4857760"/>
            <a:ext cx="2214578" cy="50006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Dahyupati</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21" name="Скругленный прямоугольник 20"/>
          <p:cNvSpPr/>
          <p:nvPr/>
        </p:nvSpPr>
        <p:spPr>
          <a:xfrm>
            <a:off x="6215074" y="6143644"/>
            <a:ext cx="2214578" cy="50006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Kavi</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22" name="Скругленный прямоугольник 21"/>
          <p:cNvSpPr/>
          <p:nvPr/>
        </p:nvSpPr>
        <p:spPr>
          <a:xfrm>
            <a:off x="6215074" y="5500702"/>
            <a:ext cx="2214578" cy="50006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Da</a:t>
            </a:r>
            <a:r>
              <a:rPr lang="ru-RU" dirty="0" err="1" smtClean="0">
                <a:solidFill>
                  <a:schemeClr val="bg1">
                    <a:lumMod val="95000"/>
                    <a:lumOff val="5000"/>
                  </a:schemeClr>
                </a:solidFill>
              </a:rPr>
              <a:t>ҳ</a:t>
            </a:r>
            <a:r>
              <a:rPr lang="en-US" dirty="0" err="1" smtClean="0">
                <a:solidFill>
                  <a:schemeClr val="bg1">
                    <a:lumMod val="95000"/>
                    <a:lumOff val="5000"/>
                  </a:schemeClr>
                </a:solidFill>
              </a:rPr>
              <a:t>yusastar</a:t>
            </a:r>
            <a:endParaRPr lang="ru-RU" dirty="0">
              <a:solidFill>
                <a:schemeClr val="bg1">
                  <a:lumMod val="95000"/>
                  <a:lumOff val="5000"/>
                </a:schemeClr>
              </a:solidFill>
            </a:endParaRPr>
          </a:p>
        </p:txBody>
      </p:sp>
      <p:cxnSp>
        <p:nvCxnSpPr>
          <p:cNvPr id="24" name="Прямая со стрелкой 23"/>
          <p:cNvCxnSpPr>
            <a:stCxn id="4" idx="2"/>
            <a:endCxn id="5" idx="0"/>
          </p:cNvCxnSpPr>
          <p:nvPr/>
        </p:nvCxnSpPr>
        <p:spPr>
          <a:xfrm rot="5400000">
            <a:off x="1678761" y="2321711"/>
            <a:ext cx="35719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5400000">
            <a:off x="1750993" y="3178173"/>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 name="Содержимое 2"/>
          <p:cNvSpPr txBox="1">
            <a:spLocks/>
          </p:cNvSpPr>
          <p:nvPr/>
        </p:nvSpPr>
        <p:spPr>
          <a:xfrm>
            <a:off x="500034" y="1285860"/>
            <a:ext cx="8229600" cy="5286412"/>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27" name="Прямая со стрелкой 26"/>
          <p:cNvCxnSpPr/>
          <p:nvPr/>
        </p:nvCxnSpPr>
        <p:spPr>
          <a:xfrm rot="5400000">
            <a:off x="1750993" y="2249479"/>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5400000">
            <a:off x="1750993" y="4035429"/>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rot="5400000">
            <a:off x="1750993" y="4821247"/>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5400000">
            <a:off x="1750993" y="5749941"/>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4251323" y="2963859"/>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a:off x="4251323" y="3606801"/>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rot="5400000">
            <a:off x="4251323" y="4464057"/>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rot="5400000">
            <a:off x="4251323" y="5178437"/>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rot="5400000">
            <a:off x="4251323" y="5964255"/>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Скругленный прямоугольник 42"/>
          <p:cNvSpPr/>
          <p:nvPr/>
        </p:nvSpPr>
        <p:spPr>
          <a:xfrm>
            <a:off x="642910" y="1928802"/>
            <a:ext cx="2428892" cy="50006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en-US" sz="2000" b="1" dirty="0" err="1" smtClean="0">
                <a:solidFill>
                  <a:srgbClr val="FFFF00"/>
                </a:solidFill>
                <a:effectLst>
                  <a:outerShdw blurRad="38100" dist="38100" dir="2700000" algn="tl">
                    <a:srgbClr val="000000">
                      <a:alpha val="43137"/>
                    </a:srgbClr>
                  </a:outerShdw>
                </a:effectLst>
              </a:rPr>
              <a:t>Boshqaruv</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tartibi</a:t>
            </a:r>
            <a:endParaRPr lang="ru-RU" sz="2000" b="1" dirty="0">
              <a:solidFill>
                <a:srgbClr val="FFFF00"/>
              </a:solidFill>
              <a:effectLst>
                <a:outerShdw blurRad="38100" dist="38100" dir="2700000" algn="tl">
                  <a:srgbClr val="000000">
                    <a:alpha val="43137"/>
                  </a:srgbClr>
                </a:outerShdw>
              </a:effectLst>
            </a:endParaRPr>
          </a:p>
        </p:txBody>
      </p:sp>
      <p:sp>
        <p:nvSpPr>
          <p:cNvPr id="44" name="Скругленный прямоугольник 43"/>
          <p:cNvSpPr/>
          <p:nvPr/>
        </p:nvSpPr>
        <p:spPr>
          <a:xfrm>
            <a:off x="642910" y="3143248"/>
            <a:ext cx="2428892" cy="50006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Uy</a:t>
            </a:r>
            <a:r>
              <a:rPr lang="en-US" dirty="0" smtClean="0">
                <a:solidFill>
                  <a:schemeClr val="bg1">
                    <a:lumMod val="95000"/>
                    <a:lumOff val="5000"/>
                  </a:schemeClr>
                </a:solidFill>
              </a:rPr>
              <a:t> </a:t>
            </a:r>
            <a:r>
              <a:rPr lang="en-US" dirty="0" err="1" smtClean="0">
                <a:solidFill>
                  <a:schemeClr val="bg1">
                    <a:lumMod val="95000"/>
                    <a:lumOff val="5000"/>
                  </a:schemeClr>
                </a:solidFill>
              </a:rPr>
              <a:t>qo`rg`on</a:t>
            </a:r>
            <a:r>
              <a:rPr lang="en-US" dirty="0" smtClean="0">
                <a:solidFill>
                  <a:schemeClr val="bg1">
                    <a:lumMod val="95000"/>
                    <a:lumOff val="5000"/>
                  </a:schemeClr>
                </a:solidFill>
              </a:rPr>
              <a:t> </a:t>
            </a:r>
            <a:r>
              <a:rPr lang="en-US" dirty="0" err="1" smtClean="0">
                <a:solidFill>
                  <a:schemeClr val="bg1">
                    <a:lumMod val="95000"/>
                    <a:lumOff val="5000"/>
                  </a:schemeClr>
                </a:solidFill>
              </a:rPr>
              <a:t>jamoasi</a:t>
            </a:r>
            <a:endParaRPr lang="ru-RU" dirty="0">
              <a:solidFill>
                <a:schemeClr val="bg1">
                  <a:lumMod val="95000"/>
                  <a:lumOff val="5000"/>
                </a:schemeClr>
              </a:solidFill>
            </a:endParaRPr>
          </a:p>
        </p:txBody>
      </p:sp>
      <p:sp>
        <p:nvSpPr>
          <p:cNvPr id="45" name="Скругленный прямоугольник 44"/>
          <p:cNvSpPr/>
          <p:nvPr/>
        </p:nvSpPr>
        <p:spPr>
          <a:xfrm>
            <a:off x="642910" y="3786190"/>
            <a:ext cx="2428892" cy="71438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Qishloq</a:t>
            </a:r>
            <a:r>
              <a:rPr lang="en-US" dirty="0" smtClean="0">
                <a:solidFill>
                  <a:schemeClr val="bg1">
                    <a:lumMod val="95000"/>
                    <a:lumOff val="5000"/>
                  </a:schemeClr>
                </a:solidFill>
              </a:rPr>
              <a:t> </a:t>
            </a:r>
            <a:r>
              <a:rPr lang="en-US" dirty="0" err="1" smtClean="0">
                <a:solidFill>
                  <a:schemeClr val="bg1">
                    <a:lumMod val="95000"/>
                    <a:lumOff val="5000"/>
                  </a:schemeClr>
                </a:solidFill>
              </a:rPr>
              <a:t>jamoasi</a:t>
            </a:r>
            <a:r>
              <a:rPr lang="en-US" dirty="0" smtClean="0">
                <a:solidFill>
                  <a:schemeClr val="bg1">
                    <a:lumMod val="95000"/>
                    <a:lumOff val="5000"/>
                  </a:schemeClr>
                </a:solidFill>
              </a:rPr>
              <a:t> </a:t>
            </a:r>
            <a:r>
              <a:rPr lang="en-US" dirty="0" err="1" smtClean="0">
                <a:solidFill>
                  <a:schemeClr val="bg1">
                    <a:lumMod val="95000"/>
                    <a:lumOff val="5000"/>
                  </a:schemeClr>
                </a:solidFill>
              </a:rPr>
              <a:t>oqsoqoli</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46" name="Скругленный прямоугольник 45"/>
          <p:cNvSpPr/>
          <p:nvPr/>
        </p:nvSpPr>
        <p:spPr>
          <a:xfrm>
            <a:off x="714348" y="4643446"/>
            <a:ext cx="2428892" cy="57150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Tuman</a:t>
            </a:r>
            <a:r>
              <a:rPr lang="en-US" dirty="0" smtClean="0">
                <a:solidFill>
                  <a:schemeClr val="bg1">
                    <a:lumMod val="95000"/>
                    <a:lumOff val="5000"/>
                  </a:schemeClr>
                </a:solidFill>
              </a:rPr>
              <a:t> </a:t>
            </a:r>
            <a:r>
              <a:rPr lang="en-US" dirty="0" err="1" smtClean="0">
                <a:solidFill>
                  <a:schemeClr val="bg1">
                    <a:lumMod val="95000"/>
                    <a:lumOff val="5000"/>
                  </a:schemeClr>
                </a:solidFill>
              </a:rPr>
              <a:t>jamoalari</a:t>
            </a:r>
            <a:endParaRPr lang="ru-RU" dirty="0">
              <a:solidFill>
                <a:schemeClr val="bg1">
                  <a:lumMod val="95000"/>
                  <a:lumOff val="5000"/>
                </a:schemeClr>
              </a:solidFill>
            </a:endParaRPr>
          </a:p>
        </p:txBody>
      </p:sp>
      <p:sp>
        <p:nvSpPr>
          <p:cNvPr id="47" name="Скругленный прямоугольник 46"/>
          <p:cNvSpPr/>
          <p:nvPr/>
        </p:nvSpPr>
        <p:spPr>
          <a:xfrm>
            <a:off x="714348" y="5357826"/>
            <a:ext cx="2428892" cy="50006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Viloyat</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48" name="Скругленный прямоугольник 47"/>
          <p:cNvSpPr/>
          <p:nvPr/>
        </p:nvSpPr>
        <p:spPr>
          <a:xfrm>
            <a:off x="642910" y="6072206"/>
            <a:ext cx="2428892" cy="57150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Mamlakat</a:t>
            </a:r>
            <a:r>
              <a:rPr lang="en-US" dirty="0" smtClean="0">
                <a:solidFill>
                  <a:schemeClr val="bg1">
                    <a:lumMod val="95000"/>
                    <a:lumOff val="5000"/>
                  </a:schemeClr>
                </a:solidFill>
              </a:rPr>
              <a:t>  </a:t>
            </a:r>
          </a:p>
          <a:p>
            <a:pPr algn="ctr"/>
            <a:r>
              <a:rPr lang="en-US" dirty="0" smtClean="0">
                <a:solidFill>
                  <a:schemeClr val="bg1">
                    <a:lumMod val="95000"/>
                    <a:lumOff val="5000"/>
                  </a:schemeClr>
                </a:solidFill>
              </a:rPr>
              <a:t>( </a:t>
            </a:r>
            <a:r>
              <a:rPr lang="en-US" dirty="0" err="1" smtClean="0">
                <a:solidFill>
                  <a:schemeClr val="bg1">
                    <a:lumMod val="95000"/>
                    <a:lumOff val="5000"/>
                  </a:schemeClr>
                </a:solidFill>
              </a:rPr>
              <a:t>qabilalar</a:t>
            </a:r>
            <a:r>
              <a:rPr lang="en-US" dirty="0" smtClean="0">
                <a:solidFill>
                  <a:schemeClr val="bg1">
                    <a:lumMod val="95000"/>
                    <a:lumOff val="5000"/>
                  </a:schemeClr>
                </a:solidFill>
              </a:rPr>
              <a:t> </a:t>
            </a:r>
            <a:r>
              <a:rPr lang="en-US" dirty="0" err="1" smtClean="0">
                <a:solidFill>
                  <a:schemeClr val="bg1">
                    <a:lumMod val="95000"/>
                    <a:lumOff val="5000"/>
                  </a:schemeClr>
                </a:solidFill>
              </a:rPr>
              <a:t>ittifoqi</a:t>
            </a:r>
            <a:r>
              <a:rPr lang="en-US" dirty="0" smtClean="0">
                <a:solidFill>
                  <a:schemeClr val="bg1">
                    <a:lumMod val="95000"/>
                    <a:lumOff val="5000"/>
                  </a:schemeClr>
                </a:solidFill>
              </a:rPr>
              <a:t>)</a:t>
            </a:r>
            <a:endParaRPr lang="ru-RU" dirty="0">
              <a:solidFill>
                <a:schemeClr val="bg1">
                  <a:lumMod val="95000"/>
                  <a:lumOff val="5000"/>
                </a:schemeClr>
              </a:solidFill>
            </a:endParaRPr>
          </a:p>
        </p:txBody>
      </p:sp>
      <p:sp>
        <p:nvSpPr>
          <p:cNvPr id="49" name="Скругленный прямоугольник 48"/>
          <p:cNvSpPr/>
          <p:nvPr/>
        </p:nvSpPr>
        <p:spPr>
          <a:xfrm>
            <a:off x="3428992" y="6000768"/>
            <a:ext cx="2428892" cy="57150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lumMod val="95000"/>
                    <a:lumOff val="5000"/>
                  </a:schemeClr>
                </a:solidFill>
              </a:rPr>
              <a:t>Mamlakat</a:t>
            </a:r>
            <a:r>
              <a:rPr lang="en-US" dirty="0" smtClean="0">
                <a:solidFill>
                  <a:schemeClr val="bg1">
                    <a:lumMod val="95000"/>
                    <a:lumOff val="5000"/>
                  </a:schemeClr>
                </a:solidFill>
              </a:rPr>
              <a:t> </a:t>
            </a:r>
            <a:r>
              <a:rPr lang="en-US" dirty="0" err="1" smtClean="0">
                <a:solidFill>
                  <a:schemeClr val="bg1">
                    <a:lumMod val="95000"/>
                    <a:lumOff val="5000"/>
                  </a:schemeClr>
                </a:solidFill>
              </a:rPr>
              <a:t>hukumdori</a:t>
            </a:r>
            <a:r>
              <a:rPr lang="en-US" dirty="0" smtClean="0">
                <a:solidFill>
                  <a:schemeClr val="bg1">
                    <a:lumMod val="95000"/>
                    <a:lumOff val="5000"/>
                  </a:schemeClr>
                </a:solidFill>
              </a:rPr>
              <a:t> </a:t>
            </a:r>
            <a:endParaRPr lang="ru-RU" dirty="0">
              <a:solidFill>
                <a:schemeClr val="bg1">
                  <a:lumMod val="95000"/>
                  <a:lumOff val="5000"/>
                </a:schemeClr>
              </a:solidFill>
            </a:endParaRPr>
          </a:p>
        </p:txBody>
      </p:sp>
      <p:sp>
        <p:nvSpPr>
          <p:cNvPr id="54" name="Прямоугольник 53">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55" name="Прямоугольник 54">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56" name="Прямоугольник 55">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57" name="Прямоугольник 56">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58" name="Прямоугольник 57">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59" name="Рисунок 58"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60" name="Рисунок 59"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1428760"/>
          </a:xfrm>
        </p:spPr>
        <p:txBody>
          <a:bodyPr>
            <a:normAutofit/>
          </a:bodyPr>
          <a:lstStyle/>
          <a:p>
            <a:r>
              <a:rPr lang="ru-RU" dirty="0" err="1" smtClean="0">
                <a:solidFill>
                  <a:srgbClr val="FF0000"/>
                </a:solidFill>
              </a:rPr>
              <a:t>Жамият</a:t>
            </a:r>
            <a:r>
              <a:rPr lang="ru-RU" dirty="0" smtClean="0">
                <a:solidFill>
                  <a:srgbClr val="FF0000"/>
                </a:solidFill>
              </a:rPr>
              <a:t> а</a:t>
            </a:r>
            <a:r>
              <a:rPr lang="uz-Cyrl-UZ" dirty="0" smtClean="0">
                <a:solidFill>
                  <a:srgbClr val="FF0000"/>
                </a:solidFill>
              </a:rPr>
              <a:t>ҳ</a:t>
            </a:r>
            <a:r>
              <a:rPr lang="ru-RU" dirty="0" err="1" smtClean="0">
                <a:solidFill>
                  <a:srgbClr val="FF0000"/>
                </a:solidFill>
              </a:rPr>
              <a:t>олиси</a:t>
            </a:r>
            <a:r>
              <a:rPr lang="ru-RU" dirty="0" smtClean="0">
                <a:solidFill>
                  <a:srgbClr val="FF0000"/>
                </a:solidFill>
              </a:rPr>
              <a:t> 4 </a:t>
            </a:r>
            <a:r>
              <a:rPr lang="ru-RU" dirty="0" err="1" smtClean="0">
                <a:solidFill>
                  <a:srgbClr val="FF0000"/>
                </a:solidFill>
              </a:rPr>
              <a:t>тоифага</a:t>
            </a:r>
            <a:r>
              <a:rPr lang="ru-RU" dirty="0" smtClean="0">
                <a:solidFill>
                  <a:srgbClr val="FF0000"/>
                </a:solidFill>
              </a:rPr>
              <a:t> </a:t>
            </a:r>
            <a:r>
              <a:rPr lang="ru-RU" dirty="0" err="1" smtClean="0">
                <a:solidFill>
                  <a:srgbClr val="FF0000"/>
                </a:solidFill>
              </a:rPr>
              <a:t>бўлинган</a:t>
            </a:r>
            <a:endParaRPr lang="ru-RU" dirty="0" smtClean="0">
              <a:solidFill>
                <a:srgbClr val="FF0000"/>
              </a:solidFill>
            </a:endParaRPr>
          </a:p>
        </p:txBody>
      </p:sp>
      <p:sp>
        <p:nvSpPr>
          <p:cNvPr id="6" name="Прямоугольник с одним скругленным углом 5"/>
          <p:cNvSpPr/>
          <p:nvPr/>
        </p:nvSpPr>
        <p:spPr>
          <a:xfrm>
            <a:off x="714348" y="2643182"/>
            <a:ext cx="3214710" cy="1214446"/>
          </a:xfrm>
          <a:prstGeom prst="round1Rect">
            <a:avLst/>
          </a:prstGeom>
          <a:solidFill>
            <a:srgbClr val="00B050"/>
          </a:solidFill>
          <a:effectLst>
            <a:innerShdw blurRad="63500" dist="50800" dir="162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uz-Cyrl-UZ" sz="3200" b="1" dirty="0" smtClean="0">
                <a:solidFill>
                  <a:schemeClr val="bg1">
                    <a:lumMod val="95000"/>
                    <a:lumOff val="5000"/>
                  </a:schemeClr>
                </a:solidFill>
                <a:effectLst>
                  <a:outerShdw blurRad="38100" dist="38100" dir="2700000" algn="tl">
                    <a:srgbClr val="000000">
                      <a:alpha val="43137"/>
                    </a:srgbClr>
                  </a:outerShdw>
                </a:effectLst>
              </a:rPr>
              <a:t>Коҳинлар</a:t>
            </a:r>
            <a:r>
              <a:rPr lang="en-US" sz="3200" b="1" dirty="0" smtClean="0">
                <a:solidFill>
                  <a:schemeClr val="bg1">
                    <a:lumMod val="95000"/>
                    <a:lumOff val="5000"/>
                  </a:schemeClr>
                </a:solidFill>
                <a:effectLst>
                  <a:outerShdw blurRad="38100" dist="38100" dir="2700000" algn="tl">
                    <a:srgbClr val="000000">
                      <a:alpha val="43137"/>
                    </a:srgbClr>
                  </a:outerShdw>
                </a:effectLst>
              </a:rPr>
              <a:t> </a:t>
            </a:r>
            <a:endParaRPr lang="ru-RU" sz="3200" b="1" dirty="0">
              <a:solidFill>
                <a:schemeClr val="bg1">
                  <a:lumMod val="95000"/>
                  <a:lumOff val="5000"/>
                </a:schemeClr>
              </a:solidFill>
              <a:effectLst>
                <a:outerShdw blurRad="38100" dist="38100" dir="2700000" algn="tl">
                  <a:srgbClr val="000000">
                    <a:alpha val="43137"/>
                  </a:srgbClr>
                </a:outerShdw>
              </a:effectLst>
            </a:endParaRPr>
          </a:p>
        </p:txBody>
      </p:sp>
      <p:sp>
        <p:nvSpPr>
          <p:cNvPr id="7" name="Прямоугольник с одним скругленным углом 6"/>
          <p:cNvSpPr/>
          <p:nvPr/>
        </p:nvSpPr>
        <p:spPr>
          <a:xfrm>
            <a:off x="785786" y="5214950"/>
            <a:ext cx="3429024" cy="1214446"/>
          </a:xfrm>
          <a:prstGeom prst="round1Rect">
            <a:avLst/>
          </a:prstGeom>
          <a:solidFill>
            <a:srgbClr val="00B050"/>
          </a:solidFill>
          <a:effectLst>
            <a:innerShdw blurRad="63500" dist="50800" dir="162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200" b="1" dirty="0" smtClean="0">
                <a:solidFill>
                  <a:schemeClr val="bg1">
                    <a:lumMod val="95000"/>
                    <a:lumOff val="5000"/>
                  </a:schemeClr>
                </a:solidFill>
                <a:effectLst>
                  <a:outerShdw blurRad="38100" dist="38100" dir="2700000" algn="tl">
                    <a:srgbClr val="000000">
                      <a:alpha val="43137"/>
                    </a:srgbClr>
                  </a:outerShdw>
                </a:effectLst>
              </a:rPr>
              <a:t>Чорвадор</a:t>
            </a:r>
            <a:endParaRPr lang="ru-RU" sz="3200" b="1" dirty="0">
              <a:solidFill>
                <a:schemeClr val="bg1">
                  <a:lumMod val="95000"/>
                  <a:lumOff val="5000"/>
                </a:schemeClr>
              </a:solidFill>
              <a:effectLst>
                <a:outerShdw blurRad="38100" dist="38100" dir="2700000" algn="tl">
                  <a:srgbClr val="000000">
                    <a:alpha val="43137"/>
                  </a:srgbClr>
                </a:outerShdw>
              </a:effectLst>
            </a:endParaRPr>
          </a:p>
        </p:txBody>
      </p:sp>
      <p:sp>
        <p:nvSpPr>
          <p:cNvPr id="8" name="Прямоугольник с одним скругленным углом 7"/>
          <p:cNvSpPr/>
          <p:nvPr/>
        </p:nvSpPr>
        <p:spPr>
          <a:xfrm>
            <a:off x="4929190" y="2643182"/>
            <a:ext cx="3571900" cy="1285884"/>
          </a:xfrm>
          <a:prstGeom prst="round1Rect">
            <a:avLst/>
          </a:prstGeom>
          <a:solidFill>
            <a:srgbClr val="00B050"/>
          </a:solidFill>
          <a:effectLst>
            <a:innerShdw blurRad="63500" dist="50800" dir="162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200" b="1" dirty="0" smtClean="0">
                <a:solidFill>
                  <a:schemeClr val="bg1">
                    <a:lumMod val="95000"/>
                    <a:lumOff val="5000"/>
                  </a:schemeClr>
                </a:solidFill>
                <a:effectLst>
                  <a:outerShdw blurRad="38100" dist="38100" dir="2700000" algn="tl">
                    <a:srgbClr val="000000">
                      <a:alpha val="43137"/>
                    </a:srgbClr>
                  </a:outerShdw>
                </a:effectLst>
              </a:rPr>
              <a:t>Жангчи аскар</a:t>
            </a:r>
            <a:endParaRPr lang="ru-RU" sz="3200" b="1" dirty="0">
              <a:solidFill>
                <a:schemeClr val="bg1">
                  <a:lumMod val="95000"/>
                  <a:lumOff val="5000"/>
                </a:schemeClr>
              </a:solidFill>
              <a:effectLst>
                <a:outerShdw blurRad="38100" dist="38100" dir="2700000" algn="tl">
                  <a:srgbClr val="000000">
                    <a:alpha val="43137"/>
                  </a:srgbClr>
                </a:outerShdw>
              </a:effectLst>
            </a:endParaRPr>
          </a:p>
        </p:txBody>
      </p:sp>
      <p:sp>
        <p:nvSpPr>
          <p:cNvPr id="9" name="Прямоугольник с одним скругленным углом 8"/>
          <p:cNvSpPr/>
          <p:nvPr/>
        </p:nvSpPr>
        <p:spPr>
          <a:xfrm>
            <a:off x="4929190" y="5214950"/>
            <a:ext cx="3571900" cy="1143008"/>
          </a:xfrm>
          <a:prstGeom prst="round1Rect">
            <a:avLst/>
          </a:prstGeom>
          <a:solidFill>
            <a:srgbClr val="00B050"/>
          </a:solidFill>
          <a:effectLst>
            <a:innerShdw blurRad="63500" dist="50800" dir="162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3200" b="1" dirty="0" smtClean="0">
                <a:solidFill>
                  <a:schemeClr val="bg1">
                    <a:lumMod val="95000"/>
                    <a:lumOff val="5000"/>
                  </a:schemeClr>
                </a:solidFill>
                <a:effectLst>
                  <a:outerShdw blurRad="38100" dist="38100" dir="2700000" algn="tl">
                    <a:srgbClr val="000000">
                      <a:alpha val="43137"/>
                    </a:srgbClr>
                  </a:outerShdw>
                </a:effectLst>
              </a:rPr>
              <a:t>Ҳунарманд</a:t>
            </a:r>
            <a:endParaRPr lang="ru-RU" sz="3200" b="1" dirty="0">
              <a:solidFill>
                <a:schemeClr val="bg1">
                  <a:lumMod val="95000"/>
                  <a:lumOff val="5000"/>
                </a:schemeClr>
              </a:solidFill>
              <a:effectLst>
                <a:outerShdw blurRad="38100" dist="38100" dir="2700000" algn="tl">
                  <a:srgbClr val="000000">
                    <a:alpha val="43137"/>
                  </a:srgbClr>
                </a:outerShdw>
              </a:effectLst>
            </a:endParaRPr>
          </a:p>
        </p:txBody>
      </p:sp>
      <p:sp>
        <p:nvSpPr>
          <p:cNvPr id="15" name="Прямоугольник 14">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6" name="Прямоугольник 15">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7" name="Прямоугольник 16">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8" name="Прямоугольник 17">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9" name="Прямоугольник 18">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20" name="Рисунок 19"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21" name="Рисунок 20"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8229600" cy="5237814"/>
          </a:xfrm>
        </p:spPr>
        <p:txBody>
          <a:bodyPr>
            <a:normAutofit/>
          </a:bodyPr>
          <a:lstStyle/>
          <a:p>
            <a:r>
              <a:rPr lang="ru-RU" dirty="0" smtClean="0"/>
              <a:t>	</a:t>
            </a:r>
            <a:r>
              <a:rPr lang="ru-RU" dirty="0" err="1" smtClean="0">
                <a:solidFill>
                  <a:srgbClr val="FFC000"/>
                </a:solidFill>
              </a:rPr>
              <a:t>Куллар</a:t>
            </a:r>
            <a:r>
              <a:rPr lang="ru-RU" dirty="0" smtClean="0">
                <a:solidFill>
                  <a:srgbClr val="FFC000"/>
                </a:solidFill>
              </a:rPr>
              <a:t>  хам </a:t>
            </a:r>
            <a:r>
              <a:rPr lang="ru-RU" dirty="0" err="1" smtClean="0">
                <a:solidFill>
                  <a:srgbClr val="FFC000"/>
                </a:solidFill>
              </a:rPr>
              <a:t>бўлган</a:t>
            </a:r>
            <a:r>
              <a:rPr lang="ru-RU" dirty="0" smtClean="0">
                <a:solidFill>
                  <a:srgbClr val="FFC000"/>
                </a:solidFill>
              </a:rPr>
              <a:t> улар</a:t>
            </a:r>
            <a:r>
              <a:rPr lang="ru-RU" dirty="0" smtClean="0"/>
              <a:t> </a:t>
            </a:r>
            <a:r>
              <a:rPr lang="ru-RU" dirty="0" smtClean="0">
                <a:solidFill>
                  <a:srgbClr val="FF0000"/>
                </a:solidFill>
              </a:rPr>
              <a:t>“</a:t>
            </a:r>
            <a:r>
              <a:rPr lang="ru-RU" dirty="0" err="1" smtClean="0">
                <a:solidFill>
                  <a:srgbClr val="FF0000"/>
                </a:solidFill>
              </a:rPr>
              <a:t>вайса</a:t>
            </a:r>
            <a:r>
              <a:rPr lang="ru-RU" dirty="0" smtClean="0">
                <a:solidFill>
                  <a:srgbClr val="FF0000"/>
                </a:solidFill>
              </a:rPr>
              <a:t>”</a:t>
            </a:r>
            <a:r>
              <a:rPr lang="ru-RU" dirty="0" smtClean="0"/>
              <a:t>, </a:t>
            </a:r>
            <a:r>
              <a:rPr lang="ru-RU" dirty="0" err="1" smtClean="0">
                <a:solidFill>
                  <a:srgbClr val="FFC000"/>
                </a:solidFill>
              </a:rPr>
              <a:t>оила</a:t>
            </a:r>
            <a:r>
              <a:rPr lang="ru-RU" dirty="0" smtClean="0">
                <a:solidFill>
                  <a:srgbClr val="FFC000"/>
                </a:solidFill>
              </a:rPr>
              <a:t> </a:t>
            </a:r>
            <a:r>
              <a:rPr lang="ru-RU" dirty="0" err="1" smtClean="0">
                <a:solidFill>
                  <a:srgbClr val="FFC000"/>
                </a:solidFill>
              </a:rPr>
              <a:t>хизматкорлари</a:t>
            </a:r>
            <a:r>
              <a:rPr lang="ru-RU" dirty="0" smtClean="0">
                <a:solidFill>
                  <a:srgbClr val="FFC000"/>
                </a:solidFill>
              </a:rPr>
              <a:t> </a:t>
            </a:r>
            <a:r>
              <a:rPr lang="ru-RU" dirty="0" smtClean="0">
                <a:solidFill>
                  <a:srgbClr val="FF0000"/>
                </a:solidFill>
              </a:rPr>
              <a:t>"</a:t>
            </a:r>
            <a:r>
              <a:rPr lang="ru-RU" dirty="0" err="1" smtClean="0">
                <a:solidFill>
                  <a:srgbClr val="FF0000"/>
                </a:solidFill>
              </a:rPr>
              <a:t>Виранмажа</a:t>
            </a:r>
            <a:r>
              <a:rPr lang="ru-RU" dirty="0" smtClean="0">
                <a:solidFill>
                  <a:srgbClr val="FF0000"/>
                </a:solidFill>
              </a:rPr>
              <a:t>"</a:t>
            </a:r>
            <a:r>
              <a:rPr lang="ru-RU" dirty="0" smtClean="0"/>
              <a:t>, </a:t>
            </a:r>
            <a:r>
              <a:rPr lang="ru-RU" dirty="0" err="1" smtClean="0">
                <a:solidFill>
                  <a:srgbClr val="FFC000"/>
                </a:solidFill>
              </a:rPr>
              <a:t>инсоний</a:t>
            </a:r>
            <a:r>
              <a:rPr lang="ru-RU" dirty="0" smtClean="0">
                <a:solidFill>
                  <a:srgbClr val="FFC000"/>
                </a:solidFill>
              </a:rPr>
              <a:t> </a:t>
            </a:r>
            <a:r>
              <a:rPr lang="ru-RU" dirty="0" err="1" smtClean="0">
                <a:solidFill>
                  <a:srgbClr val="FFC000"/>
                </a:solidFill>
              </a:rPr>
              <a:t>хукуклари</a:t>
            </a:r>
            <a:r>
              <a:rPr lang="ru-RU" dirty="0" smtClean="0">
                <a:solidFill>
                  <a:srgbClr val="FFC000"/>
                </a:solidFill>
              </a:rPr>
              <a:t> </a:t>
            </a:r>
            <a:r>
              <a:rPr lang="ru-RU" dirty="0" err="1" smtClean="0">
                <a:solidFill>
                  <a:srgbClr val="FFC000"/>
                </a:solidFill>
              </a:rPr>
              <a:t>чекланган</a:t>
            </a:r>
            <a:r>
              <a:rPr lang="ru-RU" dirty="0" smtClean="0">
                <a:solidFill>
                  <a:srgbClr val="FFC000"/>
                </a:solidFill>
              </a:rPr>
              <a:t> </a:t>
            </a:r>
            <a:r>
              <a:rPr lang="ru-RU" dirty="0" err="1" smtClean="0">
                <a:solidFill>
                  <a:srgbClr val="FFC000"/>
                </a:solidFill>
              </a:rPr>
              <a:t>чўпон</a:t>
            </a:r>
            <a:r>
              <a:rPr lang="ru-RU" dirty="0" smtClean="0">
                <a:solidFill>
                  <a:srgbClr val="FFC000"/>
                </a:solidFill>
              </a:rPr>
              <a:t> </a:t>
            </a:r>
            <a:r>
              <a:rPr lang="ru-RU" dirty="0" smtClean="0">
                <a:solidFill>
                  <a:srgbClr val="FF0000"/>
                </a:solidFill>
              </a:rPr>
              <a:t>“</a:t>
            </a:r>
            <a:r>
              <a:rPr lang="ru-RU" dirty="0" err="1" smtClean="0">
                <a:solidFill>
                  <a:srgbClr val="FF0000"/>
                </a:solidFill>
              </a:rPr>
              <a:t>пайшаутар</a:t>
            </a:r>
            <a:r>
              <a:rPr lang="ru-RU" dirty="0" smtClean="0">
                <a:solidFill>
                  <a:srgbClr val="FF0000"/>
                </a:solidFill>
              </a:rPr>
              <a:t>”</a:t>
            </a:r>
            <a:r>
              <a:rPr lang="ru-RU" dirty="0" smtClean="0"/>
              <a:t> </a:t>
            </a:r>
            <a:r>
              <a:rPr lang="ru-RU" dirty="0" err="1" smtClean="0">
                <a:solidFill>
                  <a:srgbClr val="FFC000"/>
                </a:solidFill>
              </a:rPr>
              <a:t>деб</a:t>
            </a:r>
            <a:r>
              <a:rPr lang="ru-RU" dirty="0" smtClean="0">
                <a:solidFill>
                  <a:srgbClr val="FFC000"/>
                </a:solidFill>
              </a:rPr>
              <a:t> </a:t>
            </a:r>
            <a:r>
              <a:rPr lang="ru-RU" dirty="0" err="1" smtClean="0">
                <a:solidFill>
                  <a:srgbClr val="FFC000"/>
                </a:solidFill>
              </a:rPr>
              <a:t>аталган</a:t>
            </a:r>
            <a:r>
              <a:rPr lang="ru-RU" dirty="0" smtClean="0">
                <a:solidFill>
                  <a:srgbClr val="FFC000"/>
                </a:solidFill>
              </a:rPr>
              <a:t>. </a:t>
            </a:r>
            <a:r>
              <a:rPr lang="ru-RU" dirty="0" err="1" smtClean="0">
                <a:solidFill>
                  <a:srgbClr val="FFC000"/>
                </a:solidFill>
              </a:rPr>
              <a:t>Асосий</a:t>
            </a:r>
            <a:r>
              <a:rPr lang="ru-RU" dirty="0" smtClean="0">
                <a:solidFill>
                  <a:srgbClr val="FFC000"/>
                </a:solidFill>
              </a:rPr>
              <a:t> </a:t>
            </a:r>
            <a:r>
              <a:rPr lang="ru-RU" dirty="0" err="1" smtClean="0">
                <a:solidFill>
                  <a:srgbClr val="FFC000"/>
                </a:solidFill>
              </a:rPr>
              <a:t>бойлик</a:t>
            </a:r>
            <a:r>
              <a:rPr lang="ru-RU" dirty="0" smtClean="0">
                <a:solidFill>
                  <a:srgbClr val="FFC000"/>
                </a:solidFill>
              </a:rPr>
              <a:t> </a:t>
            </a:r>
            <a:r>
              <a:rPr lang="ru-RU" dirty="0" err="1" smtClean="0">
                <a:solidFill>
                  <a:srgbClr val="FFC000"/>
                </a:solidFill>
              </a:rPr>
              <a:t>жамоа</a:t>
            </a:r>
            <a:r>
              <a:rPr lang="ru-RU" dirty="0" smtClean="0">
                <a:solidFill>
                  <a:srgbClr val="FFC000"/>
                </a:solidFill>
              </a:rPr>
              <a:t> </a:t>
            </a:r>
            <a:r>
              <a:rPr lang="ru-RU" dirty="0" err="1" smtClean="0">
                <a:solidFill>
                  <a:srgbClr val="FFC000"/>
                </a:solidFill>
              </a:rPr>
              <a:t>бошликлари</a:t>
            </a:r>
            <a:r>
              <a:rPr lang="ru-RU" dirty="0" smtClean="0">
                <a:solidFill>
                  <a:srgbClr val="FFC000"/>
                </a:solidFill>
              </a:rPr>
              <a:t>, </a:t>
            </a:r>
            <a:r>
              <a:rPr lang="ru-RU" dirty="0" err="1" smtClean="0">
                <a:solidFill>
                  <a:srgbClr val="FFC000"/>
                </a:solidFill>
              </a:rPr>
              <a:t>оксоколлар</a:t>
            </a:r>
            <a:r>
              <a:rPr lang="ru-RU" dirty="0" smtClean="0">
                <a:solidFill>
                  <a:srgbClr val="FFC000"/>
                </a:solidFill>
              </a:rPr>
              <a:t>, </a:t>
            </a:r>
            <a:r>
              <a:rPr lang="ru-RU" dirty="0" err="1" smtClean="0">
                <a:solidFill>
                  <a:srgbClr val="FFC000"/>
                </a:solidFill>
              </a:rPr>
              <a:t>саркардаларнинг</a:t>
            </a:r>
            <a:r>
              <a:rPr lang="ru-RU" dirty="0" smtClean="0">
                <a:solidFill>
                  <a:srgbClr val="FFC000"/>
                </a:solidFill>
              </a:rPr>
              <a:t> </a:t>
            </a:r>
            <a:r>
              <a:rPr lang="ru-RU" dirty="0" err="1" smtClean="0">
                <a:solidFill>
                  <a:srgbClr val="FFC000"/>
                </a:solidFill>
              </a:rPr>
              <a:t>кўлида</a:t>
            </a:r>
            <a:r>
              <a:rPr lang="ru-RU" dirty="0" smtClean="0">
                <a:solidFill>
                  <a:srgbClr val="FFC000"/>
                </a:solidFill>
              </a:rPr>
              <a:t> </a:t>
            </a:r>
            <a:r>
              <a:rPr lang="ru-RU" dirty="0" err="1" smtClean="0">
                <a:solidFill>
                  <a:srgbClr val="FFC000"/>
                </a:solidFill>
              </a:rPr>
              <a:t>тўпланиб</a:t>
            </a:r>
            <a:r>
              <a:rPr lang="ru-RU" dirty="0" smtClean="0">
                <a:solidFill>
                  <a:srgbClr val="FFC000"/>
                </a:solidFill>
              </a:rPr>
              <a:t>,</a:t>
            </a:r>
            <a:r>
              <a:rPr lang="ru-RU" dirty="0" smtClean="0"/>
              <a:t> </a:t>
            </a:r>
            <a:r>
              <a:rPr lang="ru-RU" dirty="0" smtClean="0">
                <a:solidFill>
                  <a:srgbClr val="FF0000"/>
                </a:solidFill>
              </a:rPr>
              <a:t>"</a:t>
            </a:r>
            <a:r>
              <a:rPr lang="ru-RU" dirty="0" err="1" smtClean="0">
                <a:solidFill>
                  <a:srgbClr val="FF0000"/>
                </a:solidFill>
              </a:rPr>
              <a:t>гайта</a:t>
            </a:r>
            <a:r>
              <a:rPr lang="ru-RU" dirty="0" smtClean="0">
                <a:solidFill>
                  <a:srgbClr val="FF0000"/>
                </a:solidFill>
              </a:rPr>
              <a:t>" </a:t>
            </a:r>
            <a:r>
              <a:rPr lang="ru-RU" dirty="0" err="1" smtClean="0">
                <a:solidFill>
                  <a:srgbClr val="FFC000"/>
                </a:solidFill>
              </a:rPr>
              <a:t>бойлик</a:t>
            </a:r>
            <a:r>
              <a:rPr lang="ru-RU" dirty="0" smtClean="0">
                <a:solidFill>
                  <a:srgbClr val="FFC000"/>
                </a:solidFill>
              </a:rPr>
              <a:t> </a:t>
            </a:r>
            <a:r>
              <a:rPr lang="ru-RU" dirty="0" err="1" smtClean="0">
                <a:solidFill>
                  <a:srgbClr val="FFC000"/>
                </a:solidFill>
              </a:rPr>
              <a:t>ёки</a:t>
            </a:r>
            <a:r>
              <a:rPr lang="ru-RU" dirty="0" smtClean="0">
                <a:solidFill>
                  <a:srgbClr val="FFC000"/>
                </a:solidFill>
              </a:rPr>
              <a:t> </a:t>
            </a:r>
            <a:r>
              <a:rPr lang="ru-RU" dirty="0" err="1" smtClean="0">
                <a:solidFill>
                  <a:srgbClr val="FFC000"/>
                </a:solidFill>
              </a:rPr>
              <a:t>хусусий</a:t>
            </a:r>
            <a:r>
              <a:rPr lang="ru-RU" dirty="0" smtClean="0">
                <a:solidFill>
                  <a:srgbClr val="FFC000"/>
                </a:solidFill>
              </a:rPr>
              <a:t> </a:t>
            </a:r>
            <a:r>
              <a:rPr lang="ru-RU" dirty="0" err="1" smtClean="0">
                <a:solidFill>
                  <a:srgbClr val="FFC000"/>
                </a:solidFill>
              </a:rPr>
              <a:t>мулк</a:t>
            </a:r>
            <a:r>
              <a:rPr lang="ru-RU" dirty="0" smtClean="0">
                <a:solidFill>
                  <a:srgbClr val="FFC000"/>
                </a:solidFill>
              </a:rPr>
              <a:t> </a:t>
            </a:r>
            <a:r>
              <a:rPr lang="ru-RU" dirty="0" err="1" smtClean="0">
                <a:solidFill>
                  <a:srgbClr val="FFC000"/>
                </a:solidFill>
              </a:rPr>
              <a:t>деган</a:t>
            </a:r>
            <a:r>
              <a:rPr lang="ru-RU" dirty="0" smtClean="0">
                <a:solidFill>
                  <a:srgbClr val="FFC000"/>
                </a:solidFill>
              </a:rPr>
              <a:t> </a:t>
            </a:r>
            <a:r>
              <a:rPr lang="ru-RU" dirty="0" err="1" smtClean="0">
                <a:solidFill>
                  <a:srgbClr val="FFC000"/>
                </a:solidFill>
              </a:rPr>
              <a:t>маънони</a:t>
            </a:r>
            <a:r>
              <a:rPr lang="ru-RU" dirty="0" smtClean="0">
                <a:solidFill>
                  <a:srgbClr val="FFC000"/>
                </a:solidFill>
              </a:rPr>
              <a:t> </a:t>
            </a:r>
            <a:r>
              <a:rPr lang="ru-RU" dirty="0" err="1" smtClean="0">
                <a:solidFill>
                  <a:srgbClr val="FFC000"/>
                </a:solidFill>
              </a:rPr>
              <a:t>англатади</a:t>
            </a:r>
            <a:r>
              <a:rPr lang="ru-RU" dirty="0" smtClean="0">
                <a:solidFill>
                  <a:srgbClr val="FFC000"/>
                </a:solidFill>
              </a:rPr>
              <a:t>.</a:t>
            </a:r>
          </a:p>
          <a:p>
            <a:endParaRPr lang="ru-RU" sz="3600" dirty="0" smtClean="0"/>
          </a:p>
        </p:txBody>
      </p:sp>
      <p:sp>
        <p:nvSpPr>
          <p:cNvPr id="10" name="Прямоугольник 9">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16" name="Рисунок 15"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pic>
        <p:nvPicPr>
          <p:cNvPr id="18" name="Рисунок 17" descr="800px-Arash_Archer.jpg"/>
          <p:cNvPicPr>
            <a:picLocks noChangeAspect="1"/>
          </p:cNvPicPr>
          <p:nvPr/>
        </p:nvPicPr>
        <p:blipFill>
          <a:blip r:embed="rId11" cstate="print"/>
          <a:stretch>
            <a:fillRect/>
          </a:stretch>
        </p:blipFill>
        <p:spPr>
          <a:xfrm>
            <a:off x="1571604" y="4071942"/>
            <a:ext cx="5857884" cy="2571744"/>
          </a:xfrm>
          <a:prstGeom prst="rect">
            <a:avLst/>
          </a:prstGeom>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1000132"/>
          </a:xfrm>
        </p:spPr>
        <p:txBody>
          <a:bodyPr>
            <a:noAutofit/>
          </a:bodyPr>
          <a:lstStyle/>
          <a:p>
            <a:r>
              <a:rPr lang="en-US" sz="3600" dirty="0" smtClean="0">
                <a:solidFill>
                  <a:schemeClr val="bg1"/>
                </a:solidFill>
                <a:cs typeface="MV Boli" pitchFamily="2"/>
              </a:rPr>
              <a:t/>
            </a:r>
            <a:br>
              <a:rPr lang="en-US" sz="3600" dirty="0" smtClean="0">
                <a:solidFill>
                  <a:schemeClr val="bg1"/>
                </a:solidFill>
                <a:cs typeface="MV Boli" pitchFamily="2"/>
              </a:rPr>
            </a:br>
            <a:r>
              <a:rPr lang="uz-Cyrl-UZ" sz="3600" dirty="0" smtClean="0">
                <a:solidFill>
                  <a:schemeClr val="bg1"/>
                </a:solidFill>
                <a:cs typeface="MV Boli" pitchFamily="2"/>
              </a:rPr>
              <a:t/>
            </a:r>
            <a:br>
              <a:rPr lang="uz-Cyrl-UZ" sz="3600" dirty="0" smtClean="0">
                <a:solidFill>
                  <a:schemeClr val="bg1"/>
                </a:solidFill>
                <a:cs typeface="MV Boli" pitchFamily="2"/>
              </a:rPr>
            </a:br>
            <a:r>
              <a:rPr lang="ru-RU" sz="3600" dirty="0" smtClean="0">
                <a:solidFill>
                  <a:srgbClr val="FF0000"/>
                </a:solidFill>
              </a:rPr>
              <a:t>“</a:t>
            </a:r>
            <a:r>
              <a:rPr lang="ru-RU" sz="3600" dirty="0" err="1" smtClean="0">
                <a:solidFill>
                  <a:srgbClr val="FF0000"/>
                </a:solidFill>
              </a:rPr>
              <a:t>Авесто</a:t>
            </a:r>
            <a:r>
              <a:rPr lang="ru-RU" sz="3600" dirty="0" smtClean="0">
                <a:solidFill>
                  <a:srgbClr val="FF0000"/>
                </a:solidFill>
              </a:rPr>
              <a:t>” </a:t>
            </a:r>
            <a:r>
              <a:rPr lang="ru-RU" sz="3600" dirty="0" err="1" smtClean="0">
                <a:solidFill>
                  <a:srgbClr val="FF0000"/>
                </a:solidFill>
              </a:rPr>
              <a:t>бўйича</a:t>
            </a:r>
            <a:r>
              <a:rPr lang="ru-RU" sz="3600" dirty="0" smtClean="0">
                <a:solidFill>
                  <a:srgbClr val="FF0000"/>
                </a:solidFill>
              </a:rPr>
              <a:t> </a:t>
            </a:r>
            <a:r>
              <a:rPr lang="ru-RU" sz="3600" dirty="0" err="1" smtClean="0">
                <a:solidFill>
                  <a:srgbClr val="FF0000"/>
                </a:solidFill>
              </a:rPr>
              <a:t>инсон</a:t>
            </a:r>
            <a:r>
              <a:rPr lang="ru-RU" sz="3600" dirty="0" smtClean="0">
                <a:solidFill>
                  <a:srgbClr val="FF0000"/>
                </a:solidFill>
              </a:rPr>
              <a:t> </a:t>
            </a:r>
            <a:r>
              <a:rPr lang="ru-RU" sz="3600" dirty="0" err="1" smtClean="0">
                <a:solidFill>
                  <a:srgbClr val="FF0000"/>
                </a:solidFill>
              </a:rPr>
              <a:t>хукуклари</a:t>
            </a:r>
            <a:r>
              <a:rPr lang="ru-RU" sz="3600" dirty="0" smtClean="0">
                <a:solidFill>
                  <a:srgbClr val="FF0000"/>
                </a:solidFill>
              </a:rPr>
              <a:t>.</a:t>
            </a:r>
            <a:r>
              <a:rPr lang="ru-RU" sz="3600" dirty="0" smtClean="0">
                <a:solidFill>
                  <a:schemeClr val="bg1"/>
                </a:solidFill>
              </a:rPr>
              <a:t/>
            </a:r>
            <a:br>
              <a:rPr lang="ru-RU" sz="3600" dirty="0" smtClean="0">
                <a:solidFill>
                  <a:schemeClr val="bg1"/>
                </a:solidFill>
              </a:rPr>
            </a:br>
            <a:r>
              <a:rPr lang="ru-RU" sz="3600" dirty="0" smtClean="0">
                <a:solidFill>
                  <a:schemeClr val="bg1"/>
                </a:solidFill>
              </a:rPr>
              <a:t/>
            </a:r>
            <a:br>
              <a:rPr lang="ru-RU" sz="3600" dirty="0" smtClean="0">
                <a:solidFill>
                  <a:schemeClr val="bg1"/>
                </a:solidFill>
              </a:rPr>
            </a:br>
            <a:endParaRPr lang="ru-RU" sz="3600" dirty="0">
              <a:solidFill>
                <a:schemeClr val="bg1"/>
              </a:solidFill>
            </a:endParaRPr>
          </a:p>
        </p:txBody>
      </p:sp>
      <p:sp>
        <p:nvSpPr>
          <p:cNvPr id="3" name="Содержимое 2"/>
          <p:cNvSpPr>
            <a:spLocks noGrp="1"/>
          </p:cNvSpPr>
          <p:nvPr>
            <p:ph idx="1"/>
          </p:nvPr>
        </p:nvSpPr>
        <p:spPr>
          <a:xfrm>
            <a:off x="457200" y="1857364"/>
            <a:ext cx="8229600" cy="4714908"/>
          </a:xfrm>
          <a:blipFill>
            <a:blip r:embed="rId2" cstate="print"/>
            <a:tile tx="0" ty="0" sx="100000" sy="100000" flip="none" algn="tl"/>
          </a:blipFill>
        </p:spPr>
        <p:txBody>
          <a:bodyPr>
            <a:normAutofit lnSpcReduction="10000"/>
          </a:bodyPr>
          <a:lstStyle/>
          <a:p>
            <a:pPr>
              <a:buNone/>
            </a:pPr>
            <a:r>
              <a:rPr lang="ru-RU" dirty="0" smtClean="0"/>
              <a:t>	</a:t>
            </a:r>
            <a:r>
              <a:rPr lang="ru-RU" dirty="0" err="1" smtClean="0">
                <a:solidFill>
                  <a:srgbClr val="FFC000"/>
                </a:solidFill>
              </a:rPr>
              <a:t>Дастлабки</a:t>
            </a:r>
            <a:r>
              <a:rPr lang="ru-RU" dirty="0" smtClean="0">
                <a:solidFill>
                  <a:srgbClr val="FFC000"/>
                </a:solidFill>
              </a:rPr>
              <a:t> </a:t>
            </a:r>
            <a:r>
              <a:rPr lang="ru-RU" dirty="0" err="1" smtClean="0">
                <a:solidFill>
                  <a:srgbClr val="FFC000"/>
                </a:solidFill>
              </a:rPr>
              <a:t>инсонпарварлик</a:t>
            </a:r>
            <a:r>
              <a:rPr lang="ru-RU" dirty="0" smtClean="0">
                <a:solidFill>
                  <a:srgbClr val="FFC000"/>
                </a:solidFill>
              </a:rPr>
              <a:t> </a:t>
            </a:r>
            <a:r>
              <a:rPr lang="ru-RU" dirty="0" err="1" smtClean="0">
                <a:solidFill>
                  <a:srgbClr val="FFC000"/>
                </a:solidFill>
              </a:rPr>
              <a:t>гоялари</a:t>
            </a:r>
            <a:r>
              <a:rPr lang="ru-RU" dirty="0" smtClean="0">
                <a:solidFill>
                  <a:srgbClr val="FFC000"/>
                </a:solidFill>
              </a:rPr>
              <a:t> “</a:t>
            </a:r>
            <a:r>
              <a:rPr lang="ru-RU" dirty="0" err="1" smtClean="0">
                <a:solidFill>
                  <a:srgbClr val="FFC000"/>
                </a:solidFill>
              </a:rPr>
              <a:t>Авесто</a:t>
            </a:r>
            <a:r>
              <a:rPr lang="ru-RU" dirty="0" smtClean="0">
                <a:solidFill>
                  <a:srgbClr val="FFC000"/>
                </a:solidFill>
              </a:rPr>
              <a:t>” </a:t>
            </a:r>
            <a:r>
              <a:rPr lang="ru-RU" dirty="0" err="1" smtClean="0">
                <a:solidFill>
                  <a:srgbClr val="FFC000"/>
                </a:solidFill>
              </a:rPr>
              <a:t>китобидан</a:t>
            </a:r>
            <a:r>
              <a:rPr lang="ru-RU" dirty="0" smtClean="0">
                <a:solidFill>
                  <a:srgbClr val="FFC000"/>
                </a:solidFill>
              </a:rPr>
              <a:t> </a:t>
            </a:r>
            <a:r>
              <a:rPr lang="ru-RU" dirty="0" err="1" smtClean="0">
                <a:solidFill>
                  <a:srgbClr val="FFC000"/>
                </a:solidFill>
              </a:rPr>
              <a:t>ўрин</a:t>
            </a:r>
            <a:r>
              <a:rPr lang="ru-RU" dirty="0" smtClean="0">
                <a:solidFill>
                  <a:srgbClr val="FFC000"/>
                </a:solidFill>
              </a:rPr>
              <a:t> </a:t>
            </a:r>
            <a:r>
              <a:rPr lang="ru-RU" dirty="0" err="1" smtClean="0">
                <a:solidFill>
                  <a:srgbClr val="FFC000"/>
                </a:solidFill>
              </a:rPr>
              <a:t>олган</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бу</a:t>
            </a:r>
            <a:r>
              <a:rPr lang="ru-RU" dirty="0" smtClean="0">
                <a:solidFill>
                  <a:srgbClr val="FFC000"/>
                </a:solidFill>
              </a:rPr>
              <a:t> </a:t>
            </a:r>
            <a:r>
              <a:rPr lang="ru-RU" dirty="0" err="1" smtClean="0">
                <a:solidFill>
                  <a:srgbClr val="FFC000"/>
                </a:solidFill>
              </a:rPr>
              <a:t>ғоялар зардушт</a:t>
            </a:r>
            <a:r>
              <a:rPr lang="ru-RU" dirty="0" smtClean="0">
                <a:solidFill>
                  <a:srgbClr val="FFC000"/>
                </a:solidFill>
              </a:rPr>
              <a:t> </a:t>
            </a:r>
            <a:r>
              <a:rPr lang="ru-RU" dirty="0" err="1" smtClean="0">
                <a:solidFill>
                  <a:srgbClr val="FFC000"/>
                </a:solidFill>
              </a:rPr>
              <a:t>томонидан</a:t>
            </a:r>
            <a:r>
              <a:rPr lang="ru-RU" dirty="0" smtClean="0">
                <a:solidFill>
                  <a:srgbClr val="FFC000"/>
                </a:solidFill>
              </a:rPr>
              <a:t> </a:t>
            </a:r>
            <a:r>
              <a:rPr lang="ru-RU" dirty="0" err="1" smtClean="0">
                <a:solidFill>
                  <a:srgbClr val="FFC000"/>
                </a:solidFill>
              </a:rPr>
              <a:t>илохийлаштирилган</a:t>
            </a:r>
            <a:r>
              <a:rPr lang="ru-RU" dirty="0" smtClean="0">
                <a:solidFill>
                  <a:srgbClr val="FFC000"/>
                </a:solidFill>
              </a:rPr>
              <a:t>. </a:t>
            </a:r>
            <a:r>
              <a:rPr lang="ru-RU" dirty="0" err="1" smtClean="0">
                <a:solidFill>
                  <a:srgbClr val="FFC000"/>
                </a:solidFill>
              </a:rPr>
              <a:t>Зардуштийлик</a:t>
            </a:r>
            <a:r>
              <a:rPr lang="ru-RU" dirty="0" smtClean="0">
                <a:solidFill>
                  <a:srgbClr val="FFC000"/>
                </a:solidFill>
              </a:rPr>
              <a:t> </a:t>
            </a:r>
            <a:r>
              <a:rPr lang="ru-RU" dirty="0" err="1" smtClean="0">
                <a:solidFill>
                  <a:srgbClr val="FFC000"/>
                </a:solidFill>
              </a:rPr>
              <a:t>дини</a:t>
            </a:r>
            <a:r>
              <a:rPr lang="ru-RU" dirty="0" smtClean="0">
                <a:solidFill>
                  <a:srgbClr val="FFC000"/>
                </a:solidFill>
              </a:rPr>
              <a:t> </a:t>
            </a:r>
            <a:r>
              <a:rPr lang="ru-RU" dirty="0" err="1" smtClean="0">
                <a:solidFill>
                  <a:srgbClr val="FFC000"/>
                </a:solidFill>
              </a:rPr>
              <a:t>ёвузлик</a:t>
            </a:r>
            <a:r>
              <a:rPr lang="ru-RU" dirty="0" smtClean="0">
                <a:solidFill>
                  <a:srgbClr val="FFC000"/>
                </a:solidFill>
              </a:rPr>
              <a:t> </a:t>
            </a:r>
            <a:r>
              <a:rPr lang="ru-RU" dirty="0" err="1" smtClean="0">
                <a:solidFill>
                  <a:srgbClr val="FFC000"/>
                </a:solidFill>
              </a:rPr>
              <a:t>билан</a:t>
            </a:r>
            <a:r>
              <a:rPr lang="ru-RU" dirty="0" smtClean="0">
                <a:solidFill>
                  <a:srgbClr val="FFC000"/>
                </a:solidFill>
              </a:rPr>
              <a:t> </a:t>
            </a:r>
            <a:r>
              <a:rPr lang="ru-RU" dirty="0" err="1" smtClean="0">
                <a:solidFill>
                  <a:srgbClr val="FFC000"/>
                </a:solidFill>
              </a:rPr>
              <a:t>муроса</a:t>
            </a:r>
            <a:r>
              <a:rPr lang="ru-RU" dirty="0" smtClean="0">
                <a:solidFill>
                  <a:srgbClr val="FFC000"/>
                </a:solidFill>
              </a:rPr>
              <a:t> </a:t>
            </a:r>
            <a:r>
              <a:rPr lang="ru-RU" dirty="0" err="1" smtClean="0">
                <a:solidFill>
                  <a:srgbClr val="FFC000"/>
                </a:solidFill>
              </a:rPr>
              <a:t>килишини</a:t>
            </a:r>
            <a:r>
              <a:rPr lang="ru-RU" dirty="0" smtClean="0">
                <a:solidFill>
                  <a:srgbClr val="FFC000"/>
                </a:solidFill>
              </a:rPr>
              <a:t> </a:t>
            </a:r>
            <a:r>
              <a:rPr lang="ru-RU" dirty="0" err="1" smtClean="0">
                <a:solidFill>
                  <a:srgbClr val="FFC000"/>
                </a:solidFill>
              </a:rPr>
              <a:t>эмас</a:t>
            </a:r>
            <a:r>
              <a:rPr lang="ru-RU" dirty="0" smtClean="0">
                <a:solidFill>
                  <a:srgbClr val="FFC000"/>
                </a:solidFill>
              </a:rPr>
              <a:t>, балки </a:t>
            </a:r>
            <a:r>
              <a:rPr lang="ru-RU" dirty="0" err="1" smtClean="0">
                <a:solidFill>
                  <a:srgbClr val="FFC000"/>
                </a:solidFill>
              </a:rPr>
              <a:t>инсон</a:t>
            </a:r>
            <a:r>
              <a:rPr lang="ru-RU" dirty="0" smtClean="0">
                <a:solidFill>
                  <a:srgbClr val="FFC000"/>
                </a:solidFill>
              </a:rPr>
              <a:t> </a:t>
            </a:r>
            <a:r>
              <a:rPr lang="ru-RU" dirty="0" err="1" smtClean="0">
                <a:solidFill>
                  <a:srgbClr val="FFC000"/>
                </a:solidFill>
              </a:rPr>
              <a:t>хукукларини</a:t>
            </a:r>
            <a:r>
              <a:rPr lang="ru-RU" dirty="0" smtClean="0">
                <a:solidFill>
                  <a:srgbClr val="FFC000"/>
                </a:solidFill>
              </a:rPr>
              <a:t> </a:t>
            </a:r>
            <a:r>
              <a:rPr lang="ru-RU" dirty="0" err="1" smtClean="0">
                <a:solidFill>
                  <a:srgbClr val="FFC000"/>
                </a:solidFill>
              </a:rPr>
              <a:t>поймол</a:t>
            </a:r>
            <a:r>
              <a:rPr lang="ru-RU" dirty="0" smtClean="0">
                <a:solidFill>
                  <a:srgbClr val="FFC000"/>
                </a:solidFill>
              </a:rPr>
              <a:t> </a:t>
            </a:r>
            <a:r>
              <a:rPr lang="ru-RU" dirty="0" err="1" smtClean="0">
                <a:solidFill>
                  <a:srgbClr val="FFC000"/>
                </a:solidFill>
              </a:rPr>
              <a:t>этишига</a:t>
            </a:r>
            <a:r>
              <a:rPr lang="ru-RU" dirty="0" smtClean="0">
                <a:solidFill>
                  <a:srgbClr val="FFC000"/>
                </a:solidFill>
              </a:rPr>
              <a:t> бор куч </a:t>
            </a:r>
            <a:r>
              <a:rPr lang="ru-RU" dirty="0" err="1" smtClean="0">
                <a:solidFill>
                  <a:srgbClr val="FFC000"/>
                </a:solidFill>
              </a:rPr>
              <a:t>билан</a:t>
            </a:r>
            <a:r>
              <a:rPr lang="ru-RU" dirty="0" smtClean="0">
                <a:solidFill>
                  <a:srgbClr val="FFC000"/>
                </a:solidFill>
              </a:rPr>
              <a:t> </a:t>
            </a:r>
            <a:r>
              <a:rPr lang="ru-RU" dirty="0" err="1" smtClean="0">
                <a:solidFill>
                  <a:srgbClr val="FFC000"/>
                </a:solidFill>
              </a:rPr>
              <a:t>карши</a:t>
            </a:r>
            <a:r>
              <a:rPr lang="ru-RU" dirty="0" smtClean="0">
                <a:solidFill>
                  <a:srgbClr val="FFC000"/>
                </a:solidFill>
              </a:rPr>
              <a:t> </a:t>
            </a:r>
            <a:r>
              <a:rPr lang="ru-RU" dirty="0" err="1" smtClean="0">
                <a:solidFill>
                  <a:srgbClr val="FFC000"/>
                </a:solidFill>
              </a:rPr>
              <a:t>курашишга</a:t>
            </a:r>
            <a:r>
              <a:rPr lang="ru-RU" dirty="0" smtClean="0">
                <a:solidFill>
                  <a:srgbClr val="FFC000"/>
                </a:solidFill>
              </a:rPr>
              <a:t> </a:t>
            </a:r>
            <a:r>
              <a:rPr lang="ru-RU" dirty="0" err="1" smtClean="0">
                <a:solidFill>
                  <a:srgbClr val="FFC000"/>
                </a:solidFill>
              </a:rPr>
              <a:t>даьват</a:t>
            </a:r>
            <a:r>
              <a:rPr lang="ru-RU" dirty="0" smtClean="0">
                <a:solidFill>
                  <a:srgbClr val="FFC000"/>
                </a:solidFill>
              </a:rPr>
              <a:t> </a:t>
            </a:r>
            <a:r>
              <a:rPr lang="ru-RU" dirty="0" err="1" smtClean="0">
                <a:solidFill>
                  <a:srgbClr val="FFC000"/>
                </a:solidFill>
              </a:rPr>
              <a:t>этади</a:t>
            </a:r>
            <a:r>
              <a:rPr lang="ru-RU" dirty="0" smtClean="0">
                <a:solidFill>
                  <a:srgbClr val="FFC000"/>
                </a:solidFill>
              </a:rPr>
              <a:t>. </a:t>
            </a:r>
            <a:r>
              <a:rPr lang="ru-RU" dirty="0" err="1" smtClean="0">
                <a:solidFill>
                  <a:srgbClr val="FFC000"/>
                </a:solidFill>
              </a:rPr>
              <a:t>Шунингдек</a:t>
            </a:r>
            <a:r>
              <a:rPr lang="ru-RU" dirty="0" smtClean="0">
                <a:solidFill>
                  <a:srgbClr val="FFC000"/>
                </a:solidFill>
              </a:rPr>
              <a:t> </a:t>
            </a:r>
            <a:r>
              <a:rPr lang="ru-RU" dirty="0" err="1" smtClean="0">
                <a:solidFill>
                  <a:srgbClr val="FFC000"/>
                </a:solidFill>
              </a:rPr>
              <a:t>Зардушт</a:t>
            </a:r>
            <a:r>
              <a:rPr lang="ru-RU" dirty="0" smtClean="0">
                <a:solidFill>
                  <a:srgbClr val="FFC000"/>
                </a:solidFill>
              </a:rPr>
              <a:t> </a:t>
            </a:r>
            <a:r>
              <a:rPr lang="ru-RU" dirty="0" err="1" smtClean="0">
                <a:solidFill>
                  <a:srgbClr val="FFC000"/>
                </a:solidFill>
              </a:rPr>
              <a:t>ўз</a:t>
            </a:r>
            <a:r>
              <a:rPr lang="ru-RU" dirty="0" smtClean="0">
                <a:solidFill>
                  <a:srgbClr val="FFC000"/>
                </a:solidFill>
              </a:rPr>
              <a:t> </a:t>
            </a:r>
            <a:r>
              <a:rPr lang="ru-RU" dirty="0" err="1" smtClean="0">
                <a:solidFill>
                  <a:srgbClr val="FFC000"/>
                </a:solidFill>
              </a:rPr>
              <a:t>вазларида</a:t>
            </a:r>
            <a:r>
              <a:rPr lang="ru-RU" dirty="0" smtClean="0">
                <a:solidFill>
                  <a:srgbClr val="FFC000"/>
                </a:solidFill>
              </a:rPr>
              <a:t> </a:t>
            </a:r>
            <a:r>
              <a:rPr lang="ru-RU" dirty="0" err="1" smtClean="0">
                <a:solidFill>
                  <a:srgbClr val="FFC000"/>
                </a:solidFill>
              </a:rPr>
              <a:t>мехнат</a:t>
            </a:r>
            <a:r>
              <a:rPr lang="ru-RU" dirty="0" smtClean="0">
                <a:solidFill>
                  <a:srgbClr val="FFC000"/>
                </a:solidFill>
              </a:rPr>
              <a:t> </a:t>
            </a:r>
            <a:r>
              <a:rPr lang="ru-RU" dirty="0" err="1" smtClean="0">
                <a:solidFill>
                  <a:srgbClr val="FFC000"/>
                </a:solidFill>
              </a:rPr>
              <a:t>килишга</a:t>
            </a:r>
            <a:r>
              <a:rPr lang="ru-RU" dirty="0" smtClean="0">
                <a:solidFill>
                  <a:srgbClr val="FFC000"/>
                </a:solidFill>
              </a:rPr>
              <a:t> </a:t>
            </a:r>
            <a:r>
              <a:rPr lang="ru-RU" dirty="0" err="1" smtClean="0">
                <a:solidFill>
                  <a:srgbClr val="FFC000"/>
                </a:solidFill>
              </a:rPr>
              <a:t>майлсиз</a:t>
            </a:r>
            <a:r>
              <a:rPr lang="ru-RU" dirty="0" smtClean="0">
                <a:solidFill>
                  <a:srgbClr val="FFC000"/>
                </a:solidFill>
              </a:rPr>
              <a:t>, </a:t>
            </a:r>
            <a:r>
              <a:rPr lang="ru-RU" dirty="0" err="1" smtClean="0">
                <a:solidFill>
                  <a:srgbClr val="FFC000"/>
                </a:solidFill>
              </a:rPr>
              <a:t>инсонийлик</a:t>
            </a:r>
            <a:r>
              <a:rPr lang="ru-RU" dirty="0" smtClean="0">
                <a:solidFill>
                  <a:srgbClr val="FFC000"/>
                </a:solidFill>
              </a:rPr>
              <a:t> </a:t>
            </a:r>
            <a:r>
              <a:rPr lang="ru-RU" dirty="0" err="1" smtClean="0">
                <a:solidFill>
                  <a:srgbClr val="FFC000"/>
                </a:solidFill>
              </a:rPr>
              <a:t>фазилатларидан</a:t>
            </a:r>
            <a:r>
              <a:rPr lang="ru-RU" dirty="0" smtClean="0">
                <a:solidFill>
                  <a:srgbClr val="FFC000"/>
                </a:solidFill>
              </a:rPr>
              <a:t> </a:t>
            </a:r>
            <a:r>
              <a:rPr lang="ru-RU" dirty="0" err="1" smtClean="0">
                <a:solidFill>
                  <a:srgbClr val="FFC000"/>
                </a:solidFill>
              </a:rPr>
              <a:t>махрум</a:t>
            </a:r>
            <a:r>
              <a:rPr lang="ru-RU" dirty="0" smtClean="0">
                <a:solidFill>
                  <a:srgbClr val="FFC000"/>
                </a:solidFill>
              </a:rPr>
              <a:t> </a:t>
            </a:r>
            <a:r>
              <a:rPr lang="ru-RU" dirty="0" err="1" smtClean="0">
                <a:solidFill>
                  <a:srgbClr val="FFC000"/>
                </a:solidFill>
              </a:rPr>
              <a:t>бўлган</a:t>
            </a:r>
            <a:r>
              <a:rPr lang="ru-RU" dirty="0" smtClean="0">
                <a:solidFill>
                  <a:srgbClr val="FFC000"/>
                </a:solidFill>
              </a:rPr>
              <a:t>, </a:t>
            </a:r>
            <a:r>
              <a:rPr lang="ru-RU" dirty="0" err="1" smtClean="0">
                <a:solidFill>
                  <a:srgbClr val="FFC000"/>
                </a:solidFill>
              </a:rPr>
              <a:t>ўғрилик билан</a:t>
            </a:r>
            <a:r>
              <a:rPr lang="ru-RU" dirty="0" smtClean="0">
                <a:solidFill>
                  <a:srgbClr val="FFC000"/>
                </a:solidFill>
              </a:rPr>
              <a:t> </a:t>
            </a:r>
            <a:r>
              <a:rPr lang="ru-RU" dirty="0" err="1" smtClean="0">
                <a:solidFill>
                  <a:srgbClr val="FFC000"/>
                </a:solidFill>
              </a:rPr>
              <a:t>шуғулланувчи </a:t>
            </a:r>
            <a:r>
              <a:rPr lang="ru-RU" dirty="0" smtClean="0">
                <a:solidFill>
                  <a:srgbClr val="FFC000"/>
                </a:solidFill>
              </a:rPr>
              <a:t>разил </a:t>
            </a:r>
            <a:r>
              <a:rPr lang="ru-RU" dirty="0" err="1" smtClean="0">
                <a:solidFill>
                  <a:srgbClr val="FFC000"/>
                </a:solidFill>
              </a:rPr>
              <a:t>одамлар</a:t>
            </a:r>
            <a:r>
              <a:rPr lang="ru-RU" dirty="0" smtClean="0">
                <a:solidFill>
                  <a:srgbClr val="FFC000"/>
                </a:solidFill>
              </a:rPr>
              <a:t> </a:t>
            </a:r>
            <a:r>
              <a:rPr lang="ru-RU" dirty="0" err="1" smtClean="0">
                <a:solidFill>
                  <a:srgbClr val="FFC000"/>
                </a:solidFill>
              </a:rPr>
              <a:t>калбидаги</a:t>
            </a:r>
            <a:r>
              <a:rPr lang="ru-RU" dirty="0" smtClean="0">
                <a:solidFill>
                  <a:srgbClr val="FFC000"/>
                </a:solidFill>
              </a:rPr>
              <a:t> </a:t>
            </a:r>
            <a:r>
              <a:rPr lang="ru-RU" dirty="0" err="1" smtClean="0">
                <a:solidFill>
                  <a:srgbClr val="FFC000"/>
                </a:solidFill>
              </a:rPr>
              <a:t>зулмат</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золимликни</a:t>
            </a:r>
            <a:r>
              <a:rPr lang="ru-RU" dirty="0" smtClean="0">
                <a:solidFill>
                  <a:srgbClr val="FFC000"/>
                </a:solidFill>
              </a:rPr>
              <a:t> </a:t>
            </a:r>
            <a:r>
              <a:rPr lang="ru-RU" dirty="0" err="1" smtClean="0">
                <a:solidFill>
                  <a:srgbClr val="FFC000"/>
                </a:solidFill>
              </a:rPr>
              <a:t>халол</a:t>
            </a:r>
            <a:r>
              <a:rPr lang="ru-RU" dirty="0" smtClean="0">
                <a:solidFill>
                  <a:srgbClr val="FFC000"/>
                </a:solidFill>
              </a:rPr>
              <a:t> </a:t>
            </a:r>
            <a:r>
              <a:rPr lang="ru-RU" dirty="0" err="1" smtClean="0">
                <a:solidFill>
                  <a:srgbClr val="FFC000"/>
                </a:solidFill>
              </a:rPr>
              <a:t>мехнат</a:t>
            </a:r>
            <a:r>
              <a:rPr lang="ru-RU" dirty="0" smtClean="0">
                <a:solidFill>
                  <a:srgbClr val="FFC000"/>
                </a:solidFill>
              </a:rPr>
              <a:t> </a:t>
            </a:r>
            <a:r>
              <a:rPr lang="ru-RU" dirty="0" err="1" smtClean="0">
                <a:solidFill>
                  <a:srgbClr val="FFC000"/>
                </a:solidFill>
              </a:rPr>
              <a:t>килиш</a:t>
            </a:r>
            <a:r>
              <a:rPr lang="ru-RU" dirty="0" smtClean="0">
                <a:solidFill>
                  <a:srgbClr val="FFC000"/>
                </a:solidFill>
              </a:rPr>
              <a:t> </a:t>
            </a:r>
            <a:r>
              <a:rPr lang="ru-RU" dirty="0" err="1" smtClean="0">
                <a:solidFill>
                  <a:srgbClr val="FFC000"/>
                </a:solidFill>
              </a:rPr>
              <a:t>оркали</a:t>
            </a:r>
            <a:r>
              <a:rPr lang="ru-RU" dirty="0" smtClean="0">
                <a:solidFill>
                  <a:srgbClr val="FFC000"/>
                </a:solidFill>
              </a:rPr>
              <a:t> </a:t>
            </a:r>
            <a:r>
              <a:rPr lang="ru-RU" dirty="0" err="1" smtClean="0">
                <a:solidFill>
                  <a:srgbClr val="FFC000"/>
                </a:solidFill>
              </a:rPr>
              <a:t>йўкотиш</a:t>
            </a:r>
            <a:r>
              <a:rPr lang="ru-RU" dirty="0" smtClean="0">
                <a:solidFill>
                  <a:srgbClr val="FFC000"/>
                </a:solidFill>
              </a:rPr>
              <a:t> </a:t>
            </a:r>
            <a:r>
              <a:rPr lang="ru-RU" dirty="0" err="1" smtClean="0">
                <a:solidFill>
                  <a:srgbClr val="FFC000"/>
                </a:solidFill>
              </a:rPr>
              <a:t>мумкинлигига</a:t>
            </a:r>
            <a:r>
              <a:rPr lang="ru-RU" dirty="0" smtClean="0">
                <a:solidFill>
                  <a:srgbClr val="FFC000"/>
                </a:solidFill>
              </a:rPr>
              <a:t> </a:t>
            </a:r>
            <a:r>
              <a:rPr lang="ru-RU" dirty="0" err="1" smtClean="0">
                <a:solidFill>
                  <a:srgbClr val="FFC000"/>
                </a:solidFill>
              </a:rPr>
              <a:t>ишонтиради</a:t>
            </a:r>
            <a:r>
              <a:rPr lang="ru-RU" dirty="0" smtClean="0">
                <a:solidFill>
                  <a:srgbClr val="FFC000"/>
                </a:solidFill>
              </a:rPr>
              <a:t>.</a:t>
            </a:r>
          </a:p>
          <a:p>
            <a:endParaRPr lang="ru-RU" dirty="0" smtClean="0"/>
          </a:p>
        </p:txBody>
      </p:sp>
      <p:sp>
        <p:nvSpPr>
          <p:cNvPr id="9" name="Прямоугольник 8">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5" name="Рисунок 14"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85794"/>
            <a:ext cx="8443914" cy="5786478"/>
          </a:xfrm>
        </p:spPr>
        <p:txBody>
          <a:bodyPr>
            <a:normAutofit/>
          </a:bodyPr>
          <a:lstStyle/>
          <a:p>
            <a:pPr algn="ctr">
              <a:buNone/>
            </a:pPr>
            <a:r>
              <a:rPr lang="ru-RU" sz="4000" dirty="0" smtClean="0"/>
              <a:t>	</a:t>
            </a:r>
            <a:r>
              <a:rPr lang="ru-RU" sz="3200" dirty="0" err="1" smtClean="0">
                <a:solidFill>
                  <a:srgbClr val="FFC000"/>
                </a:solidFill>
              </a:rPr>
              <a:t>Шундай</a:t>
            </a:r>
            <a:r>
              <a:rPr lang="ru-RU" sz="3200" dirty="0" smtClean="0">
                <a:solidFill>
                  <a:srgbClr val="FFC000"/>
                </a:solidFill>
              </a:rPr>
              <a:t> </a:t>
            </a:r>
            <a:r>
              <a:rPr lang="ru-RU" sz="3200" dirty="0" err="1" smtClean="0">
                <a:solidFill>
                  <a:srgbClr val="FFC000"/>
                </a:solidFill>
              </a:rPr>
              <a:t>килиб</a:t>
            </a:r>
            <a:r>
              <a:rPr lang="ru-RU" sz="3200" dirty="0" smtClean="0">
                <a:solidFill>
                  <a:srgbClr val="FFC000"/>
                </a:solidFill>
              </a:rPr>
              <a:t> </a:t>
            </a:r>
            <a:r>
              <a:rPr lang="ru-RU" sz="3200" dirty="0" err="1" smtClean="0">
                <a:solidFill>
                  <a:srgbClr val="FFC000"/>
                </a:solidFill>
              </a:rPr>
              <a:t>Зардушт</a:t>
            </a:r>
            <a:r>
              <a:rPr lang="ru-RU" sz="3200" dirty="0" smtClean="0">
                <a:solidFill>
                  <a:srgbClr val="FFC000"/>
                </a:solidFill>
              </a:rPr>
              <a:t> </a:t>
            </a:r>
            <a:r>
              <a:rPr lang="ru-RU" sz="3200" dirty="0" err="1" smtClean="0">
                <a:solidFill>
                  <a:srgbClr val="FFC000"/>
                </a:solidFill>
              </a:rPr>
              <a:t>бойлар</a:t>
            </a:r>
            <a:r>
              <a:rPr lang="ru-RU" sz="3200" dirty="0" smtClean="0">
                <a:solidFill>
                  <a:srgbClr val="FFC000"/>
                </a:solidFill>
              </a:rPr>
              <a:t> </a:t>
            </a:r>
            <a:r>
              <a:rPr lang="ru-RU" sz="3200" dirty="0" err="1" smtClean="0">
                <a:solidFill>
                  <a:srgbClr val="FFC000"/>
                </a:solidFill>
              </a:rPr>
              <a:t>учун</a:t>
            </a:r>
            <a:r>
              <a:rPr lang="ru-RU" sz="3200" dirty="0" smtClean="0">
                <a:solidFill>
                  <a:srgbClr val="FFC000"/>
                </a:solidFill>
              </a:rPr>
              <a:t> хам, </a:t>
            </a:r>
            <a:r>
              <a:rPr lang="ru-RU" sz="3200" dirty="0" err="1" smtClean="0">
                <a:solidFill>
                  <a:srgbClr val="FFC000"/>
                </a:solidFill>
              </a:rPr>
              <a:t>камбағаллар учун</a:t>
            </a:r>
            <a:r>
              <a:rPr lang="ru-RU" sz="3200" dirty="0" smtClean="0">
                <a:solidFill>
                  <a:srgbClr val="FFC000"/>
                </a:solidFill>
              </a:rPr>
              <a:t> хам </a:t>
            </a:r>
            <a:r>
              <a:rPr lang="ru-RU" sz="3200" dirty="0" err="1" smtClean="0">
                <a:solidFill>
                  <a:srgbClr val="FFC000"/>
                </a:solidFill>
              </a:rPr>
              <a:t>баробар</a:t>
            </a:r>
            <a:r>
              <a:rPr lang="ru-RU" sz="3200" dirty="0" smtClean="0">
                <a:solidFill>
                  <a:srgbClr val="FFC000"/>
                </a:solidFill>
              </a:rPr>
              <a:t> </a:t>
            </a:r>
            <a:r>
              <a:rPr lang="ru-RU" sz="3200" dirty="0" err="1" smtClean="0">
                <a:solidFill>
                  <a:srgbClr val="FFC000"/>
                </a:solidFill>
              </a:rPr>
              <a:t>бўлган</a:t>
            </a:r>
            <a:r>
              <a:rPr lang="ru-RU" sz="3200" dirty="0" smtClean="0"/>
              <a:t> </a:t>
            </a:r>
            <a:r>
              <a:rPr lang="en-US" sz="3200" dirty="0" smtClean="0"/>
              <a:t> </a:t>
            </a:r>
            <a:r>
              <a:rPr lang="ru-RU" sz="3200" dirty="0" err="1" smtClean="0">
                <a:solidFill>
                  <a:srgbClr val="FF0000"/>
                </a:solidFill>
                <a:effectLst>
                  <a:outerShdw blurRad="38100" dist="38100" dir="2700000" algn="tl">
                    <a:srgbClr val="000000">
                      <a:alpha val="43137"/>
                    </a:srgbClr>
                  </a:outerShdw>
                </a:effectLst>
              </a:rPr>
              <a:t>Эзгу</a:t>
            </a:r>
            <a:r>
              <a:rPr lang="ru-RU" sz="3200" dirty="0" smtClean="0">
                <a:solidFill>
                  <a:srgbClr val="FF0000"/>
                </a:solidFill>
                <a:effectLst>
                  <a:outerShdw blurRad="38100" dist="38100" dir="2700000" algn="tl">
                    <a:srgbClr val="000000">
                      <a:alpha val="43137"/>
                    </a:srgbClr>
                  </a:outerShdw>
                </a:effectLst>
              </a:rPr>
              <a:t> </a:t>
            </a:r>
            <a:r>
              <a:rPr lang="ru-RU" sz="3200" dirty="0" err="1" smtClean="0">
                <a:solidFill>
                  <a:srgbClr val="FF0000"/>
                </a:solidFill>
                <a:effectLst>
                  <a:outerShdw blurRad="38100" dist="38100" dir="2700000" algn="tl">
                    <a:srgbClr val="000000">
                      <a:alpha val="43137"/>
                    </a:srgbClr>
                  </a:outerShdw>
                </a:effectLst>
              </a:rPr>
              <a:t>фикр</a:t>
            </a:r>
            <a:r>
              <a:rPr lang="ru-RU" sz="3200" dirty="0" smtClean="0">
                <a:solidFill>
                  <a:srgbClr val="FF0000"/>
                </a:solidFill>
                <a:effectLst>
                  <a:outerShdw blurRad="38100" dist="38100" dir="2700000" algn="tl">
                    <a:srgbClr val="000000">
                      <a:alpha val="43137"/>
                    </a:srgbClr>
                  </a:outerShdw>
                </a:effectLst>
              </a:rPr>
              <a:t>, </a:t>
            </a:r>
            <a:r>
              <a:rPr lang="ru-RU" sz="3200" dirty="0" err="1" smtClean="0">
                <a:solidFill>
                  <a:srgbClr val="FF0000"/>
                </a:solidFill>
                <a:effectLst>
                  <a:outerShdw blurRad="38100" dist="38100" dir="2700000" algn="tl">
                    <a:srgbClr val="000000">
                      <a:alpha val="43137"/>
                    </a:srgbClr>
                  </a:outerShdw>
                </a:effectLst>
              </a:rPr>
              <a:t>Эзгу</a:t>
            </a:r>
            <a:r>
              <a:rPr lang="ru-RU" sz="3200" dirty="0" smtClean="0">
                <a:solidFill>
                  <a:srgbClr val="FF0000"/>
                </a:solidFill>
                <a:effectLst>
                  <a:outerShdw blurRad="38100" dist="38100" dir="2700000" algn="tl">
                    <a:srgbClr val="000000">
                      <a:alpha val="43137"/>
                    </a:srgbClr>
                  </a:outerShdw>
                </a:effectLst>
              </a:rPr>
              <a:t> </a:t>
            </a:r>
            <a:r>
              <a:rPr lang="ru-RU" sz="3200" dirty="0" err="1" smtClean="0">
                <a:solidFill>
                  <a:srgbClr val="FF0000"/>
                </a:solidFill>
                <a:effectLst>
                  <a:outerShdw blurRad="38100" dist="38100" dir="2700000" algn="tl">
                    <a:srgbClr val="000000">
                      <a:alpha val="43137"/>
                    </a:srgbClr>
                  </a:outerShdw>
                </a:effectLst>
              </a:rPr>
              <a:t>сўз</a:t>
            </a:r>
            <a:r>
              <a:rPr lang="ru-RU" sz="3200" dirty="0" smtClean="0">
                <a:solidFill>
                  <a:srgbClr val="FF0000"/>
                </a:solidFill>
                <a:effectLst>
                  <a:outerShdw blurRad="38100" dist="38100" dir="2700000" algn="tl">
                    <a:srgbClr val="000000">
                      <a:alpha val="43137"/>
                    </a:srgbClr>
                  </a:outerShdw>
                </a:effectLst>
              </a:rPr>
              <a:t>, </a:t>
            </a:r>
            <a:r>
              <a:rPr lang="ru-RU" sz="3200" dirty="0" err="1" smtClean="0">
                <a:solidFill>
                  <a:srgbClr val="FF0000"/>
                </a:solidFill>
                <a:effectLst>
                  <a:outerShdw blurRad="38100" dist="38100" dir="2700000" algn="tl">
                    <a:srgbClr val="000000">
                      <a:alpha val="43137"/>
                    </a:srgbClr>
                  </a:outerShdw>
                </a:effectLst>
              </a:rPr>
              <a:t>Эзгу</a:t>
            </a:r>
            <a:r>
              <a:rPr lang="ru-RU" sz="3200" dirty="0" smtClean="0">
                <a:solidFill>
                  <a:srgbClr val="FF0000"/>
                </a:solidFill>
                <a:effectLst>
                  <a:outerShdw blurRad="38100" dist="38100" dir="2700000" algn="tl">
                    <a:srgbClr val="000000">
                      <a:alpha val="43137"/>
                    </a:srgbClr>
                  </a:outerShdw>
                </a:effectLst>
              </a:rPr>
              <a:t> </a:t>
            </a:r>
            <a:r>
              <a:rPr lang="ru-RU" sz="3200" dirty="0" err="1" smtClean="0">
                <a:solidFill>
                  <a:srgbClr val="FF0000"/>
                </a:solidFill>
                <a:effectLst>
                  <a:outerShdw blurRad="38100" dist="38100" dir="2700000" algn="tl">
                    <a:srgbClr val="000000">
                      <a:alpha val="43137"/>
                    </a:srgbClr>
                  </a:outerShdw>
                </a:effectLst>
              </a:rPr>
              <a:t>амал</a:t>
            </a:r>
            <a:r>
              <a:rPr lang="ru-RU" sz="3200" dirty="0" smtClean="0"/>
              <a:t> </a:t>
            </a:r>
            <a:r>
              <a:rPr lang="ru-RU" sz="3200" dirty="0" err="1" smtClean="0">
                <a:solidFill>
                  <a:srgbClr val="FFC000"/>
                </a:solidFill>
              </a:rPr>
              <a:t>каби</a:t>
            </a:r>
            <a:r>
              <a:rPr lang="ru-RU" sz="3200" dirty="0" smtClean="0">
                <a:solidFill>
                  <a:srgbClr val="FFC000"/>
                </a:solidFill>
              </a:rPr>
              <a:t> </a:t>
            </a:r>
            <a:r>
              <a:rPr lang="ru-RU" sz="3200" dirty="0" err="1" smtClean="0">
                <a:solidFill>
                  <a:srgbClr val="FFC000"/>
                </a:solidFill>
              </a:rPr>
              <a:t>инсонпарварлик</a:t>
            </a:r>
            <a:r>
              <a:rPr lang="ru-RU" sz="3200" dirty="0" smtClean="0">
                <a:solidFill>
                  <a:srgbClr val="FFC000"/>
                </a:solidFill>
              </a:rPr>
              <a:t> </a:t>
            </a:r>
            <a:r>
              <a:rPr lang="ru-RU" sz="3200" dirty="0" err="1" smtClean="0">
                <a:solidFill>
                  <a:srgbClr val="FFC000"/>
                </a:solidFill>
              </a:rPr>
              <a:t>тамойил</a:t>
            </a:r>
            <a:r>
              <a:rPr lang="ru-RU" sz="3200" dirty="0" smtClean="0">
                <a:solidFill>
                  <a:srgbClr val="FFC000"/>
                </a:solidFill>
              </a:rPr>
              <a:t> </a:t>
            </a:r>
            <a:r>
              <a:rPr lang="ru-RU" sz="3200" dirty="0" err="1" smtClean="0">
                <a:solidFill>
                  <a:srgbClr val="FFC000"/>
                </a:solidFill>
              </a:rPr>
              <a:t>ва</a:t>
            </a:r>
            <a:r>
              <a:rPr lang="ru-RU" sz="3200" dirty="0" smtClean="0">
                <a:solidFill>
                  <a:srgbClr val="FFC000"/>
                </a:solidFill>
              </a:rPr>
              <a:t> </a:t>
            </a:r>
            <a:r>
              <a:rPr lang="ru-RU" sz="3200" dirty="0" err="1" smtClean="0">
                <a:solidFill>
                  <a:srgbClr val="FFC000"/>
                </a:solidFill>
              </a:rPr>
              <a:t>акидаларни</a:t>
            </a:r>
            <a:r>
              <a:rPr lang="ru-RU" sz="3200" dirty="0" smtClean="0">
                <a:solidFill>
                  <a:srgbClr val="FFC000"/>
                </a:solidFill>
              </a:rPr>
              <a:t> </a:t>
            </a:r>
            <a:r>
              <a:rPr lang="ru-RU" sz="3200" dirty="0" err="1" smtClean="0">
                <a:solidFill>
                  <a:srgbClr val="FFC000"/>
                </a:solidFill>
              </a:rPr>
              <a:t>яратиб</a:t>
            </a:r>
            <a:r>
              <a:rPr lang="ru-RU" sz="3200" dirty="0" smtClean="0">
                <a:solidFill>
                  <a:srgbClr val="FFC000"/>
                </a:solidFill>
              </a:rPr>
              <a:t>, </a:t>
            </a:r>
            <a:r>
              <a:rPr lang="ru-RU" sz="3200" dirty="0" err="1" smtClean="0">
                <a:solidFill>
                  <a:srgbClr val="FFC000"/>
                </a:solidFill>
              </a:rPr>
              <a:t>жамиятда</a:t>
            </a:r>
            <a:r>
              <a:rPr lang="ru-RU" sz="3200" dirty="0" smtClean="0">
                <a:solidFill>
                  <a:srgbClr val="FFC000"/>
                </a:solidFill>
              </a:rPr>
              <a:t> </a:t>
            </a:r>
            <a:r>
              <a:rPr lang="ru-RU" sz="3200" dirty="0" err="1" smtClean="0">
                <a:solidFill>
                  <a:srgbClr val="FFC000"/>
                </a:solidFill>
              </a:rPr>
              <a:t>барчага</a:t>
            </a:r>
            <a:r>
              <a:rPr lang="ru-RU" sz="3200" dirty="0" smtClean="0">
                <a:solidFill>
                  <a:srgbClr val="FFC000"/>
                </a:solidFill>
              </a:rPr>
              <a:t> </a:t>
            </a:r>
            <a:r>
              <a:rPr lang="ru-RU" sz="3200" dirty="0" err="1" smtClean="0">
                <a:solidFill>
                  <a:srgbClr val="FFC000"/>
                </a:solidFill>
              </a:rPr>
              <a:t>муносиб</a:t>
            </a:r>
            <a:r>
              <a:rPr lang="ru-RU" sz="3200" dirty="0" smtClean="0">
                <a:solidFill>
                  <a:srgbClr val="FFC000"/>
                </a:solidFill>
              </a:rPr>
              <a:t> хаёт </a:t>
            </a:r>
            <a:r>
              <a:rPr lang="ru-RU" sz="3200" dirty="0" err="1" smtClean="0">
                <a:solidFill>
                  <a:srgbClr val="FFC000"/>
                </a:solidFill>
              </a:rPr>
              <a:t>насиб</a:t>
            </a:r>
            <a:r>
              <a:rPr lang="ru-RU" sz="3200" dirty="0" smtClean="0">
                <a:solidFill>
                  <a:srgbClr val="FFC000"/>
                </a:solidFill>
              </a:rPr>
              <a:t> </a:t>
            </a:r>
            <a:r>
              <a:rPr lang="ru-RU" sz="3200" dirty="0" err="1" smtClean="0">
                <a:solidFill>
                  <a:srgbClr val="FFC000"/>
                </a:solidFill>
              </a:rPr>
              <a:t>этиши</a:t>
            </a:r>
            <a:r>
              <a:rPr lang="ru-RU" sz="3200" dirty="0" smtClean="0">
                <a:solidFill>
                  <a:srgbClr val="FFC000"/>
                </a:solidFill>
              </a:rPr>
              <a:t> </a:t>
            </a:r>
            <a:r>
              <a:rPr lang="ru-RU" sz="3200" dirty="0" err="1" smtClean="0">
                <a:solidFill>
                  <a:srgbClr val="FFC000"/>
                </a:solidFill>
              </a:rPr>
              <a:t>олий</a:t>
            </a:r>
            <a:r>
              <a:rPr lang="ru-RU" sz="3200" dirty="0" smtClean="0">
                <a:solidFill>
                  <a:srgbClr val="FFC000"/>
                </a:solidFill>
              </a:rPr>
              <a:t> </a:t>
            </a:r>
            <a:r>
              <a:rPr lang="ru-RU" sz="3200" dirty="0" err="1" smtClean="0">
                <a:solidFill>
                  <a:srgbClr val="FFC000"/>
                </a:solidFill>
              </a:rPr>
              <a:t>максад</a:t>
            </a:r>
            <a:r>
              <a:rPr lang="ru-RU" sz="3200" dirty="0" smtClean="0">
                <a:solidFill>
                  <a:srgbClr val="FFC000"/>
                </a:solidFill>
              </a:rPr>
              <a:t> </a:t>
            </a:r>
            <a:r>
              <a:rPr lang="ru-RU" sz="3200" dirty="0" err="1" smtClean="0">
                <a:solidFill>
                  <a:srgbClr val="FFC000"/>
                </a:solidFill>
              </a:rPr>
              <a:t>килиб</a:t>
            </a:r>
            <a:r>
              <a:rPr lang="ru-RU" sz="3200" dirty="0" smtClean="0">
                <a:solidFill>
                  <a:srgbClr val="FFC000"/>
                </a:solidFill>
              </a:rPr>
              <a:t> </a:t>
            </a:r>
            <a:r>
              <a:rPr lang="ru-RU" sz="3200" dirty="0" err="1" smtClean="0">
                <a:solidFill>
                  <a:srgbClr val="FFC000"/>
                </a:solidFill>
              </a:rPr>
              <a:t>кўяди</a:t>
            </a:r>
            <a:r>
              <a:rPr lang="ru-RU" sz="3200" dirty="0" smtClean="0">
                <a:solidFill>
                  <a:srgbClr val="FFC000"/>
                </a:solidFill>
              </a:rPr>
              <a:t>.</a:t>
            </a:r>
          </a:p>
          <a:p>
            <a:pPr algn="ctr"/>
            <a:endParaRPr lang="ru-RU" sz="4000" dirty="0" smtClean="0"/>
          </a:p>
        </p:txBody>
      </p:sp>
      <p:pic>
        <p:nvPicPr>
          <p:cNvPr id="4" name="Рисунок 3" descr="FajroTemplo1.JPG"/>
          <p:cNvPicPr>
            <a:picLocks noChangeAspect="1"/>
          </p:cNvPicPr>
          <p:nvPr/>
        </p:nvPicPr>
        <p:blipFill>
          <a:blip r:embed="rId2" cstate="print"/>
          <a:stretch>
            <a:fillRect/>
          </a:stretch>
        </p:blipFill>
        <p:spPr>
          <a:xfrm>
            <a:off x="928662" y="3929066"/>
            <a:ext cx="7215238" cy="2571750"/>
          </a:xfrm>
          <a:prstGeom prst="rect">
            <a:avLst/>
          </a:prstGeom>
        </p:spPr>
      </p:pic>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6" name="Рисунок 15"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8572560" cy="1357322"/>
          </a:xfrm>
        </p:spPr>
        <p:txBody>
          <a:bodyPr>
            <a:normAutofit/>
          </a:bodyPr>
          <a:lstStyle/>
          <a:p>
            <a:r>
              <a:rPr lang="ru-RU" sz="4000" dirty="0" smtClean="0">
                <a:solidFill>
                  <a:schemeClr val="bg1"/>
                </a:solidFill>
              </a:rPr>
              <a:t>“</a:t>
            </a:r>
            <a:r>
              <a:rPr lang="ru-RU" sz="2800" dirty="0" err="1" smtClean="0">
                <a:solidFill>
                  <a:srgbClr val="FF0000"/>
                </a:solidFill>
              </a:rPr>
              <a:t>Авесто</a:t>
            </a:r>
            <a:r>
              <a:rPr lang="ru-RU" sz="2800" dirty="0" smtClean="0">
                <a:solidFill>
                  <a:srgbClr val="FF0000"/>
                </a:solidFill>
              </a:rPr>
              <a:t>” </a:t>
            </a:r>
            <a:r>
              <a:rPr lang="ru-RU" sz="2800" dirty="0" err="1" smtClean="0">
                <a:solidFill>
                  <a:srgbClr val="FF0000"/>
                </a:solidFill>
              </a:rPr>
              <a:t>бўйича</a:t>
            </a:r>
            <a:r>
              <a:rPr lang="ru-RU" sz="2800" dirty="0" smtClean="0">
                <a:solidFill>
                  <a:srgbClr val="FF0000"/>
                </a:solidFill>
              </a:rPr>
              <a:t> </a:t>
            </a:r>
            <a:r>
              <a:rPr lang="ru-RU" sz="2800" dirty="0" err="1" smtClean="0">
                <a:solidFill>
                  <a:srgbClr val="FF0000"/>
                </a:solidFill>
              </a:rPr>
              <a:t>оила</a:t>
            </a:r>
            <a:r>
              <a:rPr lang="ru-RU" sz="2800" dirty="0" smtClean="0">
                <a:solidFill>
                  <a:srgbClr val="FF0000"/>
                </a:solidFill>
              </a:rPr>
              <a:t> </a:t>
            </a:r>
            <a:r>
              <a:rPr lang="ru-RU" sz="2800" dirty="0" err="1" smtClean="0">
                <a:solidFill>
                  <a:srgbClr val="FF0000"/>
                </a:solidFill>
              </a:rPr>
              <a:t>ва</a:t>
            </a:r>
            <a:r>
              <a:rPr lang="ru-RU" sz="2800" dirty="0" smtClean="0">
                <a:solidFill>
                  <a:srgbClr val="FF0000"/>
                </a:solidFill>
              </a:rPr>
              <a:t> </a:t>
            </a:r>
            <a:r>
              <a:rPr lang="ru-RU" sz="2800" dirty="0" err="1" smtClean="0">
                <a:solidFill>
                  <a:srgbClr val="FF0000"/>
                </a:solidFill>
              </a:rPr>
              <a:t>никох</a:t>
            </a:r>
            <a:r>
              <a:rPr lang="ru-RU" sz="2800" dirty="0" smtClean="0">
                <a:solidFill>
                  <a:srgbClr val="FF0000"/>
                </a:solidFill>
              </a:rPr>
              <a:t> </a:t>
            </a:r>
            <a:r>
              <a:rPr lang="ru-RU" sz="2800" dirty="0" err="1" smtClean="0">
                <a:solidFill>
                  <a:srgbClr val="FF0000"/>
                </a:solidFill>
              </a:rPr>
              <a:t>масаласи</a:t>
            </a:r>
            <a:r>
              <a:rPr lang="ru-RU" sz="2800" dirty="0" smtClean="0">
                <a:solidFill>
                  <a:srgbClr val="FF0000"/>
                </a:solidFill>
              </a:rPr>
              <a:t> </a:t>
            </a:r>
          </a:p>
        </p:txBody>
      </p:sp>
      <p:sp>
        <p:nvSpPr>
          <p:cNvPr id="3" name="Содержимое 2"/>
          <p:cNvSpPr>
            <a:spLocks noGrp="1"/>
          </p:cNvSpPr>
          <p:nvPr>
            <p:ph idx="1"/>
          </p:nvPr>
        </p:nvSpPr>
        <p:spPr>
          <a:xfrm>
            <a:off x="4143372" y="1928802"/>
            <a:ext cx="4543428" cy="4714908"/>
          </a:xfrm>
        </p:spPr>
        <p:txBody>
          <a:bodyPr>
            <a:normAutofit fontScale="92500" lnSpcReduction="20000"/>
          </a:bodyPr>
          <a:lstStyle/>
          <a:p>
            <a:pPr>
              <a:buNone/>
            </a:pPr>
            <a:r>
              <a:rPr lang="ru-RU" dirty="0" smtClean="0"/>
              <a:t>		</a:t>
            </a:r>
            <a:r>
              <a:rPr lang="ru-RU" sz="2400" dirty="0" smtClean="0">
                <a:solidFill>
                  <a:srgbClr val="FFC000"/>
                </a:solidFill>
              </a:rPr>
              <a:t>15 </a:t>
            </a:r>
            <a:r>
              <a:rPr lang="ru-RU" sz="2400" dirty="0" err="1" smtClean="0">
                <a:solidFill>
                  <a:srgbClr val="FFC000"/>
                </a:solidFill>
              </a:rPr>
              <a:t>ёшга</a:t>
            </a:r>
            <a:r>
              <a:rPr lang="ru-RU" sz="2400" dirty="0" smtClean="0">
                <a:solidFill>
                  <a:srgbClr val="FFC000"/>
                </a:solidFill>
              </a:rPr>
              <a:t> </a:t>
            </a:r>
            <a:r>
              <a:rPr lang="ru-RU" sz="2400" dirty="0" err="1" smtClean="0">
                <a:solidFill>
                  <a:srgbClr val="FFC000"/>
                </a:solidFill>
              </a:rPr>
              <a:t>тўлганлар</a:t>
            </a:r>
            <a:r>
              <a:rPr lang="ru-RU" sz="2400" dirty="0" smtClean="0">
                <a:solidFill>
                  <a:srgbClr val="FFC000"/>
                </a:solidFill>
              </a:rPr>
              <a:t> </a:t>
            </a:r>
            <a:r>
              <a:rPr lang="ru-RU" sz="2400" dirty="0" err="1" smtClean="0">
                <a:solidFill>
                  <a:srgbClr val="FFC000"/>
                </a:solidFill>
              </a:rPr>
              <a:t>балоғат ёшида</a:t>
            </a:r>
            <a:r>
              <a:rPr lang="ru-RU" sz="2400" dirty="0" smtClean="0">
                <a:solidFill>
                  <a:srgbClr val="FFC000"/>
                </a:solidFill>
              </a:rPr>
              <a:t> </a:t>
            </a:r>
            <a:r>
              <a:rPr lang="ru-RU" sz="2400" dirty="0" err="1" smtClean="0">
                <a:solidFill>
                  <a:srgbClr val="FFC000"/>
                </a:solidFill>
              </a:rPr>
              <a:t>хисобланган</a:t>
            </a:r>
            <a:r>
              <a:rPr lang="ru-RU" sz="2400" dirty="0" smtClean="0">
                <a:solidFill>
                  <a:srgbClr val="FFC000"/>
                </a:solidFill>
              </a:rPr>
              <a:t>. </a:t>
            </a:r>
            <a:r>
              <a:rPr lang="ru-RU" sz="2400" dirty="0" err="1" smtClean="0">
                <a:solidFill>
                  <a:srgbClr val="FFC000"/>
                </a:solidFill>
              </a:rPr>
              <a:t>Бу</a:t>
            </a:r>
            <a:r>
              <a:rPr lang="ru-RU" sz="2400" dirty="0" smtClean="0">
                <a:solidFill>
                  <a:srgbClr val="FFC000"/>
                </a:solidFill>
              </a:rPr>
              <a:t> </a:t>
            </a:r>
            <a:r>
              <a:rPr lang="ru-RU" sz="2400" dirty="0" err="1" smtClean="0">
                <a:solidFill>
                  <a:srgbClr val="FFC000"/>
                </a:solidFill>
              </a:rPr>
              <a:t>ўсмирлар</a:t>
            </a:r>
            <a:r>
              <a:rPr lang="ru-RU" sz="2400" dirty="0" smtClean="0">
                <a:solidFill>
                  <a:srgbClr val="FFC000"/>
                </a:solidFill>
              </a:rPr>
              <a:t> </a:t>
            </a:r>
            <a:r>
              <a:rPr lang="ru-RU" sz="2400" dirty="0" err="1" smtClean="0">
                <a:solidFill>
                  <a:srgbClr val="FFC000"/>
                </a:solidFill>
              </a:rPr>
              <a:t>зардуштийликка</a:t>
            </a:r>
            <a:r>
              <a:rPr lang="ru-RU" sz="2400" dirty="0" smtClean="0">
                <a:solidFill>
                  <a:srgbClr val="FFC000"/>
                </a:solidFill>
              </a:rPr>
              <a:t> </a:t>
            </a:r>
            <a:r>
              <a:rPr lang="ru-RU" sz="2400" dirty="0" err="1" smtClean="0">
                <a:solidFill>
                  <a:srgbClr val="FFC000"/>
                </a:solidFill>
              </a:rPr>
              <a:t>эътикод</a:t>
            </a:r>
            <a:r>
              <a:rPr lang="ru-RU" sz="2400" dirty="0" smtClean="0">
                <a:solidFill>
                  <a:srgbClr val="FFC000"/>
                </a:solidFill>
              </a:rPr>
              <a:t> </a:t>
            </a:r>
            <a:r>
              <a:rPr lang="ru-RU" sz="2400" dirty="0" err="1" smtClean="0">
                <a:solidFill>
                  <a:srgbClr val="FFC000"/>
                </a:solidFill>
              </a:rPr>
              <a:t>рамзи</a:t>
            </a:r>
            <a:r>
              <a:rPr lang="ru-RU" sz="2400" dirty="0" smtClean="0">
                <a:solidFill>
                  <a:srgbClr val="FFC000"/>
                </a:solidFill>
              </a:rPr>
              <a:t> </a:t>
            </a:r>
            <a:r>
              <a:rPr lang="ru-RU" sz="2400" dirty="0" err="1" smtClean="0">
                <a:solidFill>
                  <a:srgbClr val="FFC000"/>
                </a:solidFill>
              </a:rPr>
              <a:t>сифатида</a:t>
            </a:r>
            <a:r>
              <a:rPr lang="ru-RU" sz="2400" dirty="0" smtClean="0">
                <a:solidFill>
                  <a:srgbClr val="FFC000"/>
                </a:solidFill>
              </a:rPr>
              <a:t> </a:t>
            </a:r>
            <a:r>
              <a:rPr lang="ru-RU" sz="2400" dirty="0" err="1" smtClean="0">
                <a:solidFill>
                  <a:srgbClr val="FFC000"/>
                </a:solidFill>
              </a:rPr>
              <a:t>белига</a:t>
            </a:r>
            <a:r>
              <a:rPr lang="ru-RU" sz="2400" dirty="0" smtClean="0">
                <a:solidFill>
                  <a:srgbClr val="FFC000"/>
                </a:solidFill>
              </a:rPr>
              <a:t> юнг </a:t>
            </a:r>
            <a:r>
              <a:rPr lang="ru-RU" sz="2400" dirty="0" err="1" smtClean="0">
                <a:solidFill>
                  <a:srgbClr val="FFC000"/>
                </a:solidFill>
              </a:rPr>
              <a:t>ипакдан</a:t>
            </a:r>
            <a:r>
              <a:rPr lang="ru-RU" sz="2400" dirty="0" smtClean="0">
                <a:solidFill>
                  <a:srgbClr val="FFC000"/>
                </a:solidFill>
              </a:rPr>
              <a:t> </a:t>
            </a:r>
            <a:r>
              <a:rPr lang="ru-RU" sz="2400" dirty="0" err="1" smtClean="0">
                <a:solidFill>
                  <a:srgbClr val="FFC000"/>
                </a:solidFill>
              </a:rPr>
              <a:t>тўкилган</a:t>
            </a:r>
            <a:r>
              <a:rPr lang="ru-RU" sz="2400" dirty="0" smtClean="0">
                <a:solidFill>
                  <a:srgbClr val="FFC000"/>
                </a:solidFill>
              </a:rPr>
              <a:t> </a:t>
            </a:r>
            <a:r>
              <a:rPr lang="ru-RU" sz="2400" dirty="0" err="1" smtClean="0">
                <a:solidFill>
                  <a:srgbClr val="FFC000"/>
                </a:solidFill>
              </a:rPr>
              <a:t>камар</a:t>
            </a:r>
            <a:r>
              <a:rPr lang="ru-RU" sz="2400" dirty="0" smtClean="0">
                <a:solidFill>
                  <a:srgbClr val="FFC000"/>
                </a:solidFill>
              </a:rPr>
              <a:t> </a:t>
            </a:r>
            <a:r>
              <a:rPr lang="ru-RU" sz="2400" dirty="0" err="1" smtClean="0">
                <a:solidFill>
                  <a:srgbClr val="FFC000"/>
                </a:solidFill>
              </a:rPr>
              <a:t>боғлаб юриши</a:t>
            </a:r>
            <a:r>
              <a:rPr lang="ru-RU" sz="2400" dirty="0" smtClean="0">
                <a:solidFill>
                  <a:srgbClr val="FFC000"/>
                </a:solidFill>
              </a:rPr>
              <a:t> </a:t>
            </a:r>
            <a:r>
              <a:rPr lang="ru-RU" sz="2400" dirty="0" err="1" smtClean="0">
                <a:solidFill>
                  <a:srgbClr val="FFC000"/>
                </a:solidFill>
              </a:rPr>
              <a:t>ва</a:t>
            </a:r>
            <a:r>
              <a:rPr lang="ru-RU" sz="2400" dirty="0" smtClean="0">
                <a:solidFill>
                  <a:srgbClr val="FFC000"/>
                </a:solidFill>
              </a:rPr>
              <a:t> "</a:t>
            </a:r>
            <a:r>
              <a:rPr lang="ru-RU" sz="2400" dirty="0" err="1" smtClean="0">
                <a:solidFill>
                  <a:srgbClr val="FFC000"/>
                </a:solidFill>
              </a:rPr>
              <a:t>оташпарастлар</a:t>
            </a:r>
            <a:r>
              <a:rPr lang="ru-RU" sz="2400" dirty="0" smtClean="0">
                <a:solidFill>
                  <a:srgbClr val="FFC000"/>
                </a:solidFill>
              </a:rPr>
              <a:t> </a:t>
            </a:r>
            <a:r>
              <a:rPr lang="ru-RU" sz="2400" dirty="0" err="1" smtClean="0">
                <a:solidFill>
                  <a:srgbClr val="FFC000"/>
                </a:solidFill>
              </a:rPr>
              <a:t>ибодат</a:t>
            </a:r>
            <a:r>
              <a:rPr lang="ru-RU" sz="2400" dirty="0" smtClean="0">
                <a:solidFill>
                  <a:srgbClr val="FFC000"/>
                </a:solidFill>
              </a:rPr>
              <a:t> </a:t>
            </a:r>
            <a:r>
              <a:rPr lang="ru-RU" sz="2400" dirty="0" err="1" smtClean="0">
                <a:solidFill>
                  <a:srgbClr val="FFC000"/>
                </a:solidFill>
              </a:rPr>
              <a:t>хонасида</a:t>
            </a:r>
            <a:r>
              <a:rPr lang="ru-RU" sz="2400" dirty="0" smtClean="0">
                <a:solidFill>
                  <a:srgbClr val="FFC000"/>
                </a:solidFill>
              </a:rPr>
              <a:t> </a:t>
            </a:r>
            <a:r>
              <a:rPr lang="ru-RU" sz="2400" dirty="0" err="1" smtClean="0">
                <a:solidFill>
                  <a:srgbClr val="FFC000"/>
                </a:solidFill>
              </a:rPr>
              <a:t>ўтказиладиган</a:t>
            </a:r>
            <a:r>
              <a:rPr lang="ru-RU" sz="2400" dirty="0" smtClean="0">
                <a:solidFill>
                  <a:srgbClr val="FFC000"/>
                </a:solidFill>
              </a:rPr>
              <a:t> </a:t>
            </a:r>
            <a:r>
              <a:rPr lang="ru-RU" sz="2400" dirty="0" err="1" smtClean="0">
                <a:solidFill>
                  <a:srgbClr val="FFC000"/>
                </a:solidFill>
              </a:rPr>
              <a:t>диний</a:t>
            </a:r>
            <a:r>
              <a:rPr lang="ru-RU" sz="2400" dirty="0" smtClean="0">
                <a:solidFill>
                  <a:srgbClr val="FFC000"/>
                </a:solidFill>
              </a:rPr>
              <a:t> </a:t>
            </a:r>
            <a:r>
              <a:rPr lang="ru-RU" sz="2400" dirty="0" err="1" smtClean="0">
                <a:solidFill>
                  <a:srgbClr val="FFC000"/>
                </a:solidFill>
              </a:rPr>
              <a:t>маросимларда</a:t>
            </a:r>
            <a:r>
              <a:rPr lang="ru-RU" sz="2400" dirty="0" smtClean="0">
                <a:solidFill>
                  <a:srgbClr val="FFC000"/>
                </a:solidFill>
              </a:rPr>
              <a:t> </a:t>
            </a:r>
            <a:r>
              <a:rPr lang="ru-RU" sz="2400" dirty="0" err="1" smtClean="0">
                <a:solidFill>
                  <a:srgbClr val="FFC000"/>
                </a:solidFill>
              </a:rPr>
              <a:t>катнашиши</a:t>
            </a:r>
            <a:r>
              <a:rPr lang="ru-RU" sz="2400" dirty="0" smtClean="0">
                <a:solidFill>
                  <a:srgbClr val="FFC000"/>
                </a:solidFill>
              </a:rPr>
              <a:t> </a:t>
            </a:r>
            <a:r>
              <a:rPr lang="ru-RU" sz="2400" dirty="0" err="1" smtClean="0">
                <a:solidFill>
                  <a:srgbClr val="FFC000"/>
                </a:solidFill>
              </a:rPr>
              <a:t>шарт</a:t>
            </a:r>
            <a:r>
              <a:rPr lang="ru-RU" sz="2400" dirty="0" smtClean="0">
                <a:solidFill>
                  <a:srgbClr val="FFC000"/>
                </a:solidFill>
              </a:rPr>
              <a:t> </a:t>
            </a:r>
            <a:r>
              <a:rPr lang="ru-RU" sz="2400" dirty="0" err="1" smtClean="0">
                <a:solidFill>
                  <a:srgbClr val="FFC000"/>
                </a:solidFill>
              </a:rPr>
              <a:t>бўлган</a:t>
            </a:r>
            <a:r>
              <a:rPr lang="ru-RU" sz="2400" dirty="0" smtClean="0">
                <a:solidFill>
                  <a:srgbClr val="FFC000"/>
                </a:solidFill>
              </a:rPr>
              <a:t>". </a:t>
            </a:r>
            <a:r>
              <a:rPr lang="ru-RU" sz="2400" dirty="0" err="1" smtClean="0">
                <a:solidFill>
                  <a:srgbClr val="FFC000"/>
                </a:solidFill>
              </a:rPr>
              <a:t>Диний</a:t>
            </a:r>
            <a:r>
              <a:rPr lang="ru-RU" sz="2400" dirty="0" smtClean="0">
                <a:solidFill>
                  <a:srgbClr val="FFC000"/>
                </a:solidFill>
              </a:rPr>
              <a:t> </a:t>
            </a:r>
            <a:r>
              <a:rPr lang="ru-RU" sz="2400" dirty="0" err="1" smtClean="0">
                <a:solidFill>
                  <a:srgbClr val="FFC000"/>
                </a:solidFill>
              </a:rPr>
              <a:t>тарбия</a:t>
            </a:r>
            <a:r>
              <a:rPr lang="ru-RU" sz="2400" dirty="0" smtClean="0">
                <a:solidFill>
                  <a:srgbClr val="FFC000"/>
                </a:solidFill>
              </a:rPr>
              <a:t> </a:t>
            </a:r>
            <a:r>
              <a:rPr lang="ru-RU" sz="2400" dirty="0" err="1" smtClean="0">
                <a:solidFill>
                  <a:srgbClr val="FFC000"/>
                </a:solidFill>
              </a:rPr>
              <a:t>боланинг</a:t>
            </a:r>
            <a:r>
              <a:rPr lang="ru-RU" sz="2400" dirty="0" smtClean="0">
                <a:solidFill>
                  <a:srgbClr val="FFC000"/>
                </a:solidFill>
              </a:rPr>
              <a:t> 7 </a:t>
            </a:r>
            <a:r>
              <a:rPr lang="ru-RU" sz="2400" dirty="0" err="1" smtClean="0">
                <a:solidFill>
                  <a:srgbClr val="FFC000"/>
                </a:solidFill>
              </a:rPr>
              <a:t>ёшидан</a:t>
            </a:r>
            <a:r>
              <a:rPr lang="ru-RU" sz="2400" dirty="0" smtClean="0">
                <a:solidFill>
                  <a:srgbClr val="FFC000"/>
                </a:solidFill>
              </a:rPr>
              <a:t> </a:t>
            </a:r>
            <a:r>
              <a:rPr lang="ru-RU" sz="2400" dirty="0" err="1" smtClean="0">
                <a:solidFill>
                  <a:srgbClr val="FFC000"/>
                </a:solidFill>
              </a:rPr>
              <a:t>оташпарастлик</a:t>
            </a:r>
            <a:r>
              <a:rPr lang="ru-RU" sz="2400" dirty="0" smtClean="0">
                <a:solidFill>
                  <a:srgbClr val="FFC000"/>
                </a:solidFill>
              </a:rPr>
              <a:t> </a:t>
            </a:r>
            <a:r>
              <a:rPr lang="ru-RU" sz="2400" dirty="0" err="1" smtClean="0">
                <a:solidFill>
                  <a:srgbClr val="FFC000"/>
                </a:solidFill>
              </a:rPr>
              <a:t>ибодат</a:t>
            </a:r>
            <a:r>
              <a:rPr lang="ru-RU" sz="2400" dirty="0" smtClean="0">
                <a:solidFill>
                  <a:srgbClr val="FFC000"/>
                </a:solidFill>
              </a:rPr>
              <a:t> </a:t>
            </a:r>
            <a:r>
              <a:rPr lang="ru-RU" sz="2400" dirty="0" err="1" smtClean="0">
                <a:solidFill>
                  <a:srgbClr val="FFC000"/>
                </a:solidFill>
              </a:rPr>
              <a:t>хонасида</a:t>
            </a:r>
            <a:r>
              <a:rPr lang="ru-RU" sz="2400" dirty="0" smtClean="0">
                <a:solidFill>
                  <a:srgbClr val="FFC000"/>
                </a:solidFill>
              </a:rPr>
              <a:t> </a:t>
            </a:r>
            <a:r>
              <a:rPr lang="ru-RU" sz="2400" dirty="0" err="1" smtClean="0">
                <a:solidFill>
                  <a:srgbClr val="FFC000"/>
                </a:solidFill>
              </a:rPr>
              <a:t>бошланган</a:t>
            </a:r>
            <a:r>
              <a:rPr lang="ru-RU" sz="2400" dirty="0" smtClean="0">
                <a:solidFill>
                  <a:srgbClr val="FFC000"/>
                </a:solidFill>
              </a:rPr>
              <a:t>: 1) </a:t>
            </a:r>
            <a:r>
              <a:rPr lang="ru-RU" sz="2400" dirty="0" err="1" smtClean="0">
                <a:solidFill>
                  <a:srgbClr val="FFC000"/>
                </a:solidFill>
              </a:rPr>
              <a:t>диний</a:t>
            </a:r>
            <a:r>
              <a:rPr lang="ru-RU" sz="2400" dirty="0" smtClean="0">
                <a:solidFill>
                  <a:srgbClr val="FFC000"/>
                </a:solidFill>
              </a:rPr>
              <a:t> </a:t>
            </a:r>
            <a:r>
              <a:rPr lang="ru-RU" sz="2400" dirty="0" err="1" smtClean="0">
                <a:solidFill>
                  <a:srgbClr val="FFC000"/>
                </a:solidFill>
              </a:rPr>
              <a:t>ва</a:t>
            </a:r>
            <a:r>
              <a:rPr lang="ru-RU" sz="2400" dirty="0" smtClean="0">
                <a:solidFill>
                  <a:srgbClr val="FFC000"/>
                </a:solidFill>
              </a:rPr>
              <a:t> </a:t>
            </a:r>
            <a:r>
              <a:rPr lang="ru-RU" sz="2400" dirty="0" err="1" smtClean="0">
                <a:solidFill>
                  <a:srgbClr val="FFC000"/>
                </a:solidFill>
              </a:rPr>
              <a:t>ахлокий</a:t>
            </a:r>
            <a:r>
              <a:rPr lang="ru-RU" sz="2400" dirty="0" smtClean="0">
                <a:solidFill>
                  <a:srgbClr val="FFC000"/>
                </a:solidFill>
              </a:rPr>
              <a:t> </a:t>
            </a:r>
            <a:r>
              <a:rPr lang="ru-RU" sz="2400" dirty="0" err="1" smtClean="0">
                <a:solidFill>
                  <a:srgbClr val="FFC000"/>
                </a:solidFill>
              </a:rPr>
              <a:t>тарбия</a:t>
            </a:r>
            <a:r>
              <a:rPr lang="ru-RU" sz="2400" dirty="0" smtClean="0">
                <a:solidFill>
                  <a:srgbClr val="FFC000"/>
                </a:solidFill>
              </a:rPr>
              <a:t>. 2) </a:t>
            </a:r>
            <a:r>
              <a:rPr lang="ru-RU" sz="2400" dirty="0" err="1" smtClean="0">
                <a:solidFill>
                  <a:srgbClr val="FFC000"/>
                </a:solidFill>
              </a:rPr>
              <a:t>жисмоний</a:t>
            </a:r>
            <a:r>
              <a:rPr lang="ru-RU" sz="2400" dirty="0" smtClean="0">
                <a:solidFill>
                  <a:srgbClr val="FFC000"/>
                </a:solidFill>
              </a:rPr>
              <a:t> </a:t>
            </a:r>
            <a:r>
              <a:rPr lang="ru-RU" sz="2400" dirty="0" err="1" smtClean="0">
                <a:solidFill>
                  <a:srgbClr val="FFC000"/>
                </a:solidFill>
              </a:rPr>
              <a:t>тарбия</a:t>
            </a:r>
            <a:r>
              <a:rPr lang="ru-RU" sz="2400" dirty="0" smtClean="0">
                <a:solidFill>
                  <a:srgbClr val="FFC000"/>
                </a:solidFill>
              </a:rPr>
              <a:t>. 3) </a:t>
            </a:r>
            <a:r>
              <a:rPr lang="ru-RU" sz="2400" dirty="0" err="1" smtClean="0">
                <a:solidFill>
                  <a:srgbClr val="FFC000"/>
                </a:solidFill>
              </a:rPr>
              <a:t>ўкиш</a:t>
            </a:r>
            <a:r>
              <a:rPr lang="ru-RU" sz="2400" dirty="0" smtClean="0">
                <a:solidFill>
                  <a:srgbClr val="FFC000"/>
                </a:solidFill>
              </a:rPr>
              <a:t> </a:t>
            </a:r>
            <a:r>
              <a:rPr lang="ru-RU" sz="2400" dirty="0" err="1" smtClean="0">
                <a:solidFill>
                  <a:srgbClr val="FFC000"/>
                </a:solidFill>
              </a:rPr>
              <a:t>ва</a:t>
            </a:r>
            <a:r>
              <a:rPr lang="ru-RU" sz="2400" dirty="0" smtClean="0">
                <a:solidFill>
                  <a:srgbClr val="FFC000"/>
                </a:solidFill>
              </a:rPr>
              <a:t> </a:t>
            </a:r>
            <a:r>
              <a:rPr lang="ru-RU" sz="2400" dirty="0" err="1" smtClean="0">
                <a:solidFill>
                  <a:srgbClr val="FFC000"/>
                </a:solidFill>
              </a:rPr>
              <a:t>ёзишга</a:t>
            </a:r>
            <a:r>
              <a:rPr lang="ru-RU" sz="2400" dirty="0" smtClean="0">
                <a:solidFill>
                  <a:srgbClr val="FFC000"/>
                </a:solidFill>
              </a:rPr>
              <a:t> </a:t>
            </a:r>
            <a:r>
              <a:rPr lang="ru-RU" sz="2400" dirty="0" err="1" smtClean="0">
                <a:solidFill>
                  <a:srgbClr val="FFC000"/>
                </a:solidFill>
              </a:rPr>
              <a:t>ўргатишдан</a:t>
            </a:r>
            <a:r>
              <a:rPr lang="ru-RU" sz="2400" dirty="0" smtClean="0">
                <a:solidFill>
                  <a:srgbClr val="FFC000"/>
                </a:solidFill>
              </a:rPr>
              <a:t> </a:t>
            </a:r>
            <a:r>
              <a:rPr lang="ru-RU" sz="2400" dirty="0" err="1" smtClean="0">
                <a:solidFill>
                  <a:srgbClr val="FFC000"/>
                </a:solidFill>
              </a:rPr>
              <a:t>иборат</a:t>
            </a:r>
            <a:r>
              <a:rPr lang="ru-RU" sz="2400" dirty="0" smtClean="0">
                <a:solidFill>
                  <a:srgbClr val="FFC000"/>
                </a:solidFill>
              </a:rPr>
              <a:t> </a:t>
            </a:r>
            <a:r>
              <a:rPr lang="ru-RU" sz="2400" dirty="0" err="1" smtClean="0">
                <a:solidFill>
                  <a:srgbClr val="FFC000"/>
                </a:solidFill>
              </a:rPr>
              <a:t>бўлган</a:t>
            </a:r>
            <a:r>
              <a:rPr lang="ru-RU" sz="2400" dirty="0" smtClean="0">
                <a:solidFill>
                  <a:srgbClr val="FFC000"/>
                </a:solidFill>
              </a:rPr>
              <a:t>.</a:t>
            </a:r>
          </a:p>
          <a:p>
            <a:endParaRPr lang="ru-RU" dirty="0" smtClean="0"/>
          </a:p>
          <a:p>
            <a:endParaRPr lang="ru-RU" dirty="0" smtClean="0"/>
          </a:p>
        </p:txBody>
      </p:sp>
      <p:pic>
        <p:nvPicPr>
          <p:cNvPr id="4" name="Рисунок 3" descr="426px-Zahhak_castle_stucco_2.jpg"/>
          <p:cNvPicPr>
            <a:picLocks noChangeAspect="1"/>
          </p:cNvPicPr>
          <p:nvPr/>
        </p:nvPicPr>
        <p:blipFill>
          <a:blip r:embed="rId2" cstate="print"/>
          <a:stretch>
            <a:fillRect/>
          </a:stretch>
        </p:blipFill>
        <p:spPr>
          <a:xfrm>
            <a:off x="428596" y="1643050"/>
            <a:ext cx="4286280" cy="4857784"/>
          </a:xfrm>
          <a:prstGeom prst="rect">
            <a:avLst/>
          </a:prstGeom>
        </p:spPr>
      </p:pic>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6" name="Рисунок 15"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29288"/>
          </a:xfrm>
        </p:spPr>
        <p:txBody>
          <a:bodyPr>
            <a:normAutofit fontScale="25000" lnSpcReduction="20000"/>
          </a:bodyPr>
          <a:lstStyle/>
          <a:p>
            <a:pPr>
              <a:buNone/>
            </a:pPr>
            <a:endParaRPr lang="ru-RU" dirty="0" smtClean="0"/>
          </a:p>
          <a:p>
            <a:pPr>
              <a:buNone/>
            </a:pPr>
            <a:r>
              <a:rPr lang="en-US" sz="8600" dirty="0" smtClean="0"/>
              <a:t>					</a:t>
            </a:r>
            <a:r>
              <a:rPr lang="ru-RU" sz="14400" dirty="0" smtClean="0">
                <a:solidFill>
                  <a:srgbClr val="FF0000"/>
                </a:solidFill>
              </a:rPr>
              <a:t>РЕЖА:</a:t>
            </a:r>
            <a:endParaRPr lang="en-US" sz="14400" dirty="0" smtClean="0">
              <a:solidFill>
                <a:srgbClr val="FF0000"/>
              </a:solidFill>
            </a:endParaRPr>
          </a:p>
          <a:p>
            <a:pPr>
              <a:buNone/>
            </a:pPr>
            <a:endParaRPr lang="en-US" sz="3400" dirty="0" smtClean="0"/>
          </a:p>
          <a:p>
            <a:pPr>
              <a:buNone/>
            </a:pPr>
            <a:endParaRPr lang="ru-RU" sz="3400" dirty="0" smtClean="0"/>
          </a:p>
          <a:p>
            <a:pPr>
              <a:buNone/>
            </a:pPr>
            <a:endParaRPr lang="ru-RU" sz="3400" dirty="0" smtClean="0"/>
          </a:p>
          <a:p>
            <a:pPr marL="651510" indent="-514350">
              <a:buFont typeface="+mj-lt"/>
              <a:buAutoNum type="arabicPeriod"/>
            </a:pPr>
            <a:r>
              <a:rPr lang="ru-RU" sz="9600" dirty="0" smtClean="0">
                <a:solidFill>
                  <a:srgbClr val="FFC000"/>
                </a:solidFill>
              </a:rPr>
              <a:t>  “</a:t>
            </a:r>
            <a:r>
              <a:rPr lang="ru-RU" sz="9600" dirty="0" err="1" smtClean="0">
                <a:solidFill>
                  <a:srgbClr val="FFC000"/>
                </a:solidFill>
              </a:rPr>
              <a:t>Авесто</a:t>
            </a:r>
            <a:r>
              <a:rPr lang="ru-RU" sz="9600" dirty="0" smtClean="0">
                <a:solidFill>
                  <a:srgbClr val="FFC000"/>
                </a:solidFill>
              </a:rPr>
              <a:t>”</a:t>
            </a:r>
            <a:r>
              <a:rPr lang="ru-RU" sz="9600" dirty="0" err="1" smtClean="0">
                <a:solidFill>
                  <a:srgbClr val="FFC000"/>
                </a:solidFill>
              </a:rPr>
              <a:t>нинг</a:t>
            </a:r>
            <a:r>
              <a:rPr lang="ru-RU" sz="9600" dirty="0" smtClean="0">
                <a:solidFill>
                  <a:srgbClr val="FFC000"/>
                </a:solidFill>
              </a:rPr>
              <a:t>  </a:t>
            </a:r>
            <a:r>
              <a:rPr lang="ru-RU" sz="9600" dirty="0" err="1" smtClean="0">
                <a:solidFill>
                  <a:srgbClr val="FFC000"/>
                </a:solidFill>
              </a:rPr>
              <a:t>келиб</a:t>
            </a:r>
            <a:r>
              <a:rPr lang="ru-RU" sz="9600" dirty="0" smtClean="0">
                <a:solidFill>
                  <a:srgbClr val="FFC000"/>
                </a:solidFill>
              </a:rPr>
              <a:t> </a:t>
            </a:r>
            <a:r>
              <a:rPr lang="ru-RU" sz="9600" dirty="0" err="1" smtClean="0">
                <a:solidFill>
                  <a:srgbClr val="FFC000"/>
                </a:solidFill>
              </a:rPr>
              <a:t>чикиши</a:t>
            </a:r>
            <a:r>
              <a:rPr lang="ru-RU" sz="9600" dirty="0" smtClean="0">
                <a:solidFill>
                  <a:srgbClr val="FFC000"/>
                </a:solidFill>
              </a:rPr>
              <a:t>.</a:t>
            </a:r>
            <a:endParaRPr lang="en-US" sz="9600" dirty="0" smtClean="0">
              <a:solidFill>
                <a:srgbClr val="FFC000"/>
              </a:solidFill>
            </a:endParaRPr>
          </a:p>
          <a:p>
            <a:pPr marL="651510" indent="-514350">
              <a:buFont typeface="+mj-lt"/>
              <a:buAutoNum type="arabicPeriod"/>
            </a:pPr>
            <a:endParaRPr lang="ru-RU" sz="9600" dirty="0" smtClean="0">
              <a:solidFill>
                <a:srgbClr val="FFC000"/>
              </a:solidFill>
            </a:endParaRPr>
          </a:p>
          <a:p>
            <a:pPr marL="651510" indent="-514350">
              <a:buFont typeface="+mj-lt"/>
              <a:buAutoNum type="arabicPeriod"/>
            </a:pPr>
            <a:r>
              <a:rPr lang="ru-RU" sz="9600" dirty="0" smtClean="0">
                <a:solidFill>
                  <a:srgbClr val="FFC000"/>
                </a:solidFill>
              </a:rPr>
              <a:t>“</a:t>
            </a:r>
            <a:r>
              <a:rPr lang="ru-RU" sz="9600" dirty="0" err="1" smtClean="0">
                <a:solidFill>
                  <a:srgbClr val="FFC000"/>
                </a:solidFill>
              </a:rPr>
              <a:t>Авесто</a:t>
            </a:r>
            <a:r>
              <a:rPr lang="ru-RU" sz="9600" dirty="0" smtClean="0">
                <a:solidFill>
                  <a:srgbClr val="FFC000"/>
                </a:solidFill>
              </a:rPr>
              <a:t>”</a:t>
            </a:r>
            <a:r>
              <a:rPr lang="ru-RU" sz="9600" dirty="0" err="1" smtClean="0">
                <a:solidFill>
                  <a:srgbClr val="FFC000"/>
                </a:solidFill>
              </a:rPr>
              <a:t>нинг</a:t>
            </a:r>
            <a:r>
              <a:rPr lang="ru-RU" sz="9600" dirty="0" smtClean="0">
                <a:solidFill>
                  <a:srgbClr val="FFC000"/>
                </a:solidFill>
              </a:rPr>
              <a:t> </a:t>
            </a:r>
            <a:r>
              <a:rPr lang="ru-RU" sz="9600" dirty="0" err="1" smtClean="0">
                <a:solidFill>
                  <a:srgbClr val="FFC000"/>
                </a:solidFill>
              </a:rPr>
              <a:t>ички</a:t>
            </a:r>
            <a:r>
              <a:rPr lang="ru-RU" sz="9600" dirty="0" smtClean="0">
                <a:solidFill>
                  <a:srgbClr val="FFC000"/>
                </a:solidFill>
              </a:rPr>
              <a:t> </a:t>
            </a:r>
            <a:r>
              <a:rPr lang="ru-RU" sz="9600" dirty="0" err="1" smtClean="0">
                <a:solidFill>
                  <a:srgbClr val="FFC000"/>
                </a:solidFill>
              </a:rPr>
              <a:t>таркибий</a:t>
            </a:r>
            <a:r>
              <a:rPr lang="ru-RU" sz="9600" dirty="0" smtClean="0">
                <a:solidFill>
                  <a:srgbClr val="FFC000"/>
                </a:solidFill>
              </a:rPr>
              <a:t> </a:t>
            </a:r>
            <a:r>
              <a:rPr lang="ru-RU" sz="9600" dirty="0" err="1" smtClean="0">
                <a:solidFill>
                  <a:srgbClr val="FFC000"/>
                </a:solidFill>
              </a:rPr>
              <a:t>тузилиши</a:t>
            </a:r>
            <a:r>
              <a:rPr lang="ru-RU" sz="9600" dirty="0" smtClean="0">
                <a:solidFill>
                  <a:srgbClr val="FFC000"/>
                </a:solidFill>
              </a:rPr>
              <a:t>.</a:t>
            </a:r>
          </a:p>
          <a:p>
            <a:pPr marL="651510" indent="-514350">
              <a:buFont typeface="+mj-lt"/>
              <a:buAutoNum type="arabicPeriod"/>
            </a:pPr>
            <a:endParaRPr lang="ru-RU" sz="9600" dirty="0" smtClean="0">
              <a:solidFill>
                <a:srgbClr val="FFC000"/>
              </a:solidFill>
            </a:endParaRPr>
          </a:p>
          <a:p>
            <a:pPr marL="651510" indent="-514350">
              <a:buFont typeface="+mj-lt"/>
              <a:buAutoNum type="arabicPeriod"/>
            </a:pPr>
            <a:r>
              <a:rPr lang="ru-RU" sz="9600" dirty="0" smtClean="0">
                <a:solidFill>
                  <a:srgbClr val="FFC000"/>
                </a:solidFill>
              </a:rPr>
              <a:t>“</a:t>
            </a:r>
            <a:r>
              <a:rPr lang="ru-RU" sz="9600" dirty="0" err="1" smtClean="0">
                <a:solidFill>
                  <a:srgbClr val="FFC000"/>
                </a:solidFill>
              </a:rPr>
              <a:t>Авесто</a:t>
            </a:r>
            <a:r>
              <a:rPr lang="ru-RU" sz="9600" dirty="0" smtClean="0">
                <a:solidFill>
                  <a:srgbClr val="FFC000"/>
                </a:solidFill>
              </a:rPr>
              <a:t>” </a:t>
            </a:r>
            <a:r>
              <a:rPr lang="ru-RU" sz="9600" dirty="0" err="1" smtClean="0">
                <a:solidFill>
                  <a:srgbClr val="FFC000"/>
                </a:solidFill>
              </a:rPr>
              <a:t>бўйича</a:t>
            </a:r>
            <a:r>
              <a:rPr lang="ru-RU" sz="9600" dirty="0" smtClean="0">
                <a:solidFill>
                  <a:srgbClr val="FFC000"/>
                </a:solidFill>
              </a:rPr>
              <a:t> </a:t>
            </a:r>
            <a:r>
              <a:rPr lang="ru-RU" sz="9600" dirty="0" err="1" smtClean="0">
                <a:solidFill>
                  <a:srgbClr val="FFC000"/>
                </a:solidFill>
              </a:rPr>
              <a:t>жамиятнинг</a:t>
            </a:r>
            <a:r>
              <a:rPr lang="ru-RU" sz="9600" dirty="0" smtClean="0">
                <a:solidFill>
                  <a:srgbClr val="FFC000"/>
                </a:solidFill>
              </a:rPr>
              <a:t>  </a:t>
            </a:r>
            <a:r>
              <a:rPr lang="ru-RU" sz="9600" dirty="0" err="1" smtClean="0">
                <a:solidFill>
                  <a:srgbClr val="FFC000"/>
                </a:solidFill>
              </a:rPr>
              <a:t>ижтимоий-сиёсий</a:t>
            </a:r>
            <a:r>
              <a:rPr lang="ru-RU" sz="9600" dirty="0" smtClean="0">
                <a:solidFill>
                  <a:srgbClr val="FFC000"/>
                </a:solidFill>
              </a:rPr>
              <a:t> </a:t>
            </a:r>
            <a:r>
              <a:rPr lang="ru-RU" sz="9600" dirty="0" err="1" smtClean="0">
                <a:solidFill>
                  <a:srgbClr val="FFC000"/>
                </a:solidFill>
              </a:rPr>
              <a:t>тузилиши</a:t>
            </a:r>
            <a:r>
              <a:rPr lang="ru-RU" sz="9600" dirty="0" smtClean="0">
                <a:solidFill>
                  <a:srgbClr val="FFC000"/>
                </a:solidFill>
              </a:rPr>
              <a:t>.</a:t>
            </a:r>
          </a:p>
          <a:p>
            <a:pPr marL="651510" indent="-514350">
              <a:buFont typeface="+mj-lt"/>
              <a:buAutoNum type="arabicPeriod"/>
            </a:pPr>
            <a:endParaRPr lang="ru-RU" sz="9600" dirty="0" smtClean="0">
              <a:solidFill>
                <a:srgbClr val="FFC000"/>
              </a:solidFill>
            </a:endParaRPr>
          </a:p>
          <a:p>
            <a:pPr marL="651510" indent="-514350">
              <a:buFont typeface="+mj-lt"/>
              <a:buAutoNum type="arabicPeriod"/>
            </a:pPr>
            <a:r>
              <a:rPr lang="ru-RU" sz="9600" dirty="0" smtClean="0">
                <a:solidFill>
                  <a:srgbClr val="FFC000"/>
                </a:solidFill>
              </a:rPr>
              <a:t>“</a:t>
            </a:r>
            <a:r>
              <a:rPr lang="ru-RU" sz="9600" dirty="0" err="1" smtClean="0">
                <a:solidFill>
                  <a:srgbClr val="FFC000"/>
                </a:solidFill>
              </a:rPr>
              <a:t>Авесто</a:t>
            </a:r>
            <a:r>
              <a:rPr lang="ru-RU" sz="9600" dirty="0" smtClean="0">
                <a:solidFill>
                  <a:srgbClr val="FFC000"/>
                </a:solidFill>
              </a:rPr>
              <a:t>” </a:t>
            </a:r>
            <a:r>
              <a:rPr lang="ru-RU" sz="9600" dirty="0" err="1" smtClean="0">
                <a:solidFill>
                  <a:srgbClr val="FFC000"/>
                </a:solidFill>
              </a:rPr>
              <a:t>бўйича</a:t>
            </a:r>
            <a:r>
              <a:rPr lang="ru-RU" sz="9600" dirty="0" smtClean="0">
                <a:solidFill>
                  <a:srgbClr val="FFC000"/>
                </a:solidFill>
              </a:rPr>
              <a:t> </a:t>
            </a:r>
            <a:r>
              <a:rPr lang="ru-RU" sz="9600" dirty="0" err="1" smtClean="0">
                <a:solidFill>
                  <a:srgbClr val="FFC000"/>
                </a:solidFill>
              </a:rPr>
              <a:t>инсон</a:t>
            </a:r>
            <a:r>
              <a:rPr lang="ru-RU" sz="9600" dirty="0" smtClean="0">
                <a:solidFill>
                  <a:srgbClr val="FFC000"/>
                </a:solidFill>
              </a:rPr>
              <a:t> </a:t>
            </a:r>
            <a:r>
              <a:rPr lang="ru-RU" sz="9600" dirty="0" err="1" smtClean="0">
                <a:solidFill>
                  <a:srgbClr val="FFC000"/>
                </a:solidFill>
              </a:rPr>
              <a:t>хукуклари</a:t>
            </a:r>
            <a:r>
              <a:rPr lang="ru-RU" sz="9600" dirty="0" smtClean="0">
                <a:solidFill>
                  <a:srgbClr val="FFC000"/>
                </a:solidFill>
              </a:rPr>
              <a:t>.</a:t>
            </a:r>
          </a:p>
          <a:p>
            <a:pPr marL="651510" indent="-514350">
              <a:buFont typeface="+mj-lt"/>
              <a:buAutoNum type="arabicPeriod"/>
            </a:pPr>
            <a:endParaRPr lang="ru-RU" sz="9600" dirty="0" smtClean="0">
              <a:solidFill>
                <a:srgbClr val="FFC000"/>
              </a:solidFill>
            </a:endParaRPr>
          </a:p>
          <a:p>
            <a:pPr marL="651510" indent="-514350">
              <a:buFont typeface="+mj-lt"/>
              <a:buAutoNum type="arabicPeriod"/>
            </a:pPr>
            <a:r>
              <a:rPr lang="ru-RU" sz="9600" dirty="0" smtClean="0">
                <a:solidFill>
                  <a:srgbClr val="FFC000"/>
                </a:solidFill>
              </a:rPr>
              <a:t>“</a:t>
            </a:r>
            <a:r>
              <a:rPr lang="ru-RU" sz="9600" dirty="0" err="1" smtClean="0">
                <a:solidFill>
                  <a:srgbClr val="FFC000"/>
                </a:solidFill>
              </a:rPr>
              <a:t>Авесто</a:t>
            </a:r>
            <a:r>
              <a:rPr lang="ru-RU" sz="9600" dirty="0" smtClean="0">
                <a:solidFill>
                  <a:srgbClr val="FFC000"/>
                </a:solidFill>
              </a:rPr>
              <a:t>” </a:t>
            </a:r>
            <a:r>
              <a:rPr lang="ru-RU" sz="9600" dirty="0" err="1" smtClean="0">
                <a:solidFill>
                  <a:srgbClr val="FFC000"/>
                </a:solidFill>
              </a:rPr>
              <a:t>бўйича</a:t>
            </a:r>
            <a:r>
              <a:rPr lang="ru-RU" sz="9600" dirty="0" smtClean="0">
                <a:solidFill>
                  <a:srgbClr val="FFC000"/>
                </a:solidFill>
              </a:rPr>
              <a:t> </a:t>
            </a:r>
            <a:r>
              <a:rPr lang="ru-RU" sz="9600" dirty="0" err="1" smtClean="0">
                <a:solidFill>
                  <a:srgbClr val="FFC000"/>
                </a:solidFill>
              </a:rPr>
              <a:t>оила</a:t>
            </a:r>
            <a:r>
              <a:rPr lang="ru-RU" sz="9600" dirty="0" smtClean="0">
                <a:solidFill>
                  <a:srgbClr val="FFC000"/>
                </a:solidFill>
              </a:rPr>
              <a:t> </a:t>
            </a:r>
            <a:r>
              <a:rPr lang="ru-RU" sz="9600" dirty="0" err="1" smtClean="0">
                <a:solidFill>
                  <a:srgbClr val="FFC000"/>
                </a:solidFill>
              </a:rPr>
              <a:t>ва</a:t>
            </a:r>
            <a:r>
              <a:rPr lang="ru-RU" sz="9600" dirty="0" smtClean="0">
                <a:solidFill>
                  <a:srgbClr val="FFC000"/>
                </a:solidFill>
              </a:rPr>
              <a:t> </a:t>
            </a:r>
            <a:r>
              <a:rPr lang="ru-RU" sz="9600" dirty="0" err="1" smtClean="0">
                <a:solidFill>
                  <a:srgbClr val="FFC000"/>
                </a:solidFill>
              </a:rPr>
              <a:t>никох</a:t>
            </a:r>
            <a:r>
              <a:rPr lang="ru-RU" sz="9600" dirty="0" smtClean="0">
                <a:solidFill>
                  <a:srgbClr val="FFC000"/>
                </a:solidFill>
              </a:rPr>
              <a:t> </a:t>
            </a:r>
            <a:r>
              <a:rPr lang="ru-RU" sz="9600" dirty="0" err="1" smtClean="0">
                <a:solidFill>
                  <a:srgbClr val="FFC000"/>
                </a:solidFill>
              </a:rPr>
              <a:t>масаласи</a:t>
            </a:r>
            <a:r>
              <a:rPr lang="ru-RU" sz="9600" dirty="0" smtClean="0">
                <a:solidFill>
                  <a:srgbClr val="FFC000"/>
                </a:solidFill>
              </a:rPr>
              <a:t> </a:t>
            </a:r>
          </a:p>
          <a:p>
            <a:pPr marL="651510" indent="-514350">
              <a:buFont typeface="+mj-lt"/>
              <a:buAutoNum type="arabicPeriod"/>
            </a:pPr>
            <a:endParaRPr lang="ru-RU" sz="9600" dirty="0" smtClean="0">
              <a:solidFill>
                <a:srgbClr val="FFC000"/>
              </a:solidFill>
            </a:endParaRPr>
          </a:p>
          <a:p>
            <a:pPr marL="651510" indent="-514350">
              <a:buFont typeface="+mj-lt"/>
              <a:buAutoNum type="arabicPeriod"/>
            </a:pPr>
            <a:r>
              <a:rPr lang="ru-RU" sz="9600" dirty="0" smtClean="0">
                <a:solidFill>
                  <a:srgbClr val="FFC000"/>
                </a:solidFill>
              </a:rPr>
              <a:t>“</a:t>
            </a:r>
            <a:r>
              <a:rPr lang="ru-RU" sz="9600" dirty="0" err="1" smtClean="0">
                <a:solidFill>
                  <a:srgbClr val="FFC000"/>
                </a:solidFill>
              </a:rPr>
              <a:t>Авесто</a:t>
            </a:r>
            <a:r>
              <a:rPr lang="ru-RU" sz="9600" dirty="0" smtClean="0">
                <a:solidFill>
                  <a:srgbClr val="FFC000"/>
                </a:solidFill>
              </a:rPr>
              <a:t>” </a:t>
            </a:r>
            <a:r>
              <a:rPr lang="ru-RU" sz="9600" dirty="0" err="1" smtClean="0">
                <a:solidFill>
                  <a:srgbClr val="FFC000"/>
                </a:solidFill>
              </a:rPr>
              <a:t>бўйича</a:t>
            </a:r>
            <a:r>
              <a:rPr lang="ru-RU" sz="9600" dirty="0" smtClean="0">
                <a:solidFill>
                  <a:srgbClr val="FFC000"/>
                </a:solidFill>
              </a:rPr>
              <a:t> </a:t>
            </a:r>
            <a:r>
              <a:rPr lang="ru-RU" sz="9600" dirty="0" err="1" smtClean="0">
                <a:solidFill>
                  <a:srgbClr val="FFC000"/>
                </a:solidFill>
              </a:rPr>
              <a:t>жиноятлар</a:t>
            </a:r>
            <a:r>
              <a:rPr lang="ru-RU" sz="9600" dirty="0" smtClean="0">
                <a:solidFill>
                  <a:srgbClr val="FFC000"/>
                </a:solidFill>
              </a:rPr>
              <a:t> </a:t>
            </a:r>
            <a:r>
              <a:rPr lang="ru-RU" sz="9600" dirty="0" err="1" smtClean="0">
                <a:solidFill>
                  <a:srgbClr val="FFC000"/>
                </a:solidFill>
              </a:rPr>
              <a:t>классификацияси</a:t>
            </a:r>
            <a:endParaRPr lang="ru-RU" sz="9600" dirty="0" smtClean="0">
              <a:solidFill>
                <a:srgbClr val="FFC000"/>
              </a:solidFill>
            </a:endParaRPr>
          </a:p>
          <a:p>
            <a:pPr marL="651510" indent="-514350">
              <a:buFont typeface="+mj-lt"/>
              <a:buAutoNum type="arabicPeriod"/>
            </a:pPr>
            <a:endParaRPr lang="ru-RU" sz="7400" dirty="0" smtClean="0"/>
          </a:p>
          <a:p>
            <a:pPr marL="651510" indent="-514350">
              <a:buFont typeface="+mj-lt"/>
              <a:buAutoNum type="arabicPeriod"/>
            </a:pPr>
            <a:endParaRPr lang="ru-RU" sz="7400" dirty="0">
              <a:solidFill>
                <a:srgbClr val="00B0F0"/>
              </a:solidFill>
            </a:endParaRPr>
          </a:p>
        </p:txBody>
      </p:sp>
      <p:pic>
        <p:nvPicPr>
          <p:cNvPr id="8" name="Рисунок 7" descr="imagesCAO7OWVO.jpg">
            <a:hlinkClick r:id="rId2" action="ppaction://hlinksldjump"/>
          </p:cNvPr>
          <p:cNvPicPr>
            <a:picLocks noChangeAspect="1"/>
          </p:cNvPicPr>
          <p:nvPr/>
        </p:nvPicPr>
        <p:blipFill>
          <a:blip r:embed="rId3" cstate="print"/>
          <a:stretch>
            <a:fillRect/>
          </a:stretch>
        </p:blipFill>
        <p:spPr>
          <a:xfrm>
            <a:off x="8429657" y="6072230"/>
            <a:ext cx="714375" cy="785794"/>
          </a:xfrm>
          <a:prstGeom prst="rect">
            <a:avLst/>
          </a:prstGeom>
        </p:spPr>
      </p:pic>
      <p:sp>
        <p:nvSpPr>
          <p:cNvPr id="9" name="Управляющая кнопка: далее 8">
            <a:hlinkClick r:id="rId4" action="ppaction://hlinksldjump" highlightClick="1"/>
          </p:cNvPr>
          <p:cNvSpPr/>
          <p:nvPr/>
        </p:nvSpPr>
        <p:spPr>
          <a:xfrm>
            <a:off x="3428992" y="6215082"/>
            <a:ext cx="1928826" cy="3571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hlinkClick r:id="rId5"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5"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6"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7"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8"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214422"/>
            <a:ext cx="8586790" cy="5214974"/>
          </a:xfrm>
        </p:spPr>
        <p:txBody>
          <a:bodyPr>
            <a:noAutofit/>
          </a:bodyPr>
          <a:lstStyle/>
          <a:p>
            <a:pPr>
              <a:buNone/>
            </a:pPr>
            <a:r>
              <a:rPr lang="ru-RU" sz="3200" dirty="0" smtClean="0"/>
              <a:t>	</a:t>
            </a:r>
            <a:r>
              <a:rPr lang="ru-RU" sz="2400" dirty="0" smtClean="0"/>
              <a:t>	</a:t>
            </a:r>
            <a:r>
              <a:rPr lang="ru-RU" sz="2400" dirty="0" err="1" smtClean="0">
                <a:solidFill>
                  <a:srgbClr val="FFC000"/>
                </a:solidFill>
              </a:rPr>
              <a:t>Киз</a:t>
            </a:r>
            <a:r>
              <a:rPr lang="ru-RU" sz="2400" dirty="0" smtClean="0">
                <a:solidFill>
                  <a:srgbClr val="FFC000"/>
                </a:solidFill>
              </a:rPr>
              <a:t> </a:t>
            </a:r>
            <a:r>
              <a:rPr lang="ru-RU" sz="2400" dirty="0" err="1" smtClean="0">
                <a:solidFill>
                  <a:srgbClr val="FFC000"/>
                </a:solidFill>
              </a:rPr>
              <a:t>болаларнинг</a:t>
            </a:r>
            <a:r>
              <a:rPr lang="ru-RU" sz="2400" dirty="0" smtClean="0">
                <a:solidFill>
                  <a:srgbClr val="FFC000"/>
                </a:solidFill>
              </a:rPr>
              <a:t> </a:t>
            </a:r>
            <a:r>
              <a:rPr lang="ru-RU" sz="2400" dirty="0" err="1" smtClean="0">
                <a:solidFill>
                  <a:srgbClr val="FFC000"/>
                </a:solidFill>
              </a:rPr>
              <a:t>ип</a:t>
            </a:r>
            <a:r>
              <a:rPr lang="ru-RU" sz="2400" dirty="0" smtClean="0">
                <a:solidFill>
                  <a:srgbClr val="FFC000"/>
                </a:solidFill>
              </a:rPr>
              <a:t> </a:t>
            </a:r>
            <a:r>
              <a:rPr lang="ru-RU" sz="2400" dirty="0" err="1" smtClean="0">
                <a:solidFill>
                  <a:srgbClr val="FFC000"/>
                </a:solidFill>
              </a:rPr>
              <a:t>йигириш</a:t>
            </a:r>
            <a:r>
              <a:rPr lang="ru-RU" sz="2400" dirty="0" smtClean="0">
                <a:solidFill>
                  <a:srgbClr val="FFC000"/>
                </a:solidFill>
              </a:rPr>
              <a:t>, </a:t>
            </a:r>
            <a:r>
              <a:rPr lang="ru-RU" sz="2400" dirty="0" err="1" smtClean="0">
                <a:solidFill>
                  <a:srgbClr val="FFC000"/>
                </a:solidFill>
              </a:rPr>
              <a:t>либослар</a:t>
            </a:r>
            <a:r>
              <a:rPr lang="ru-RU" sz="2400" dirty="0" smtClean="0">
                <a:solidFill>
                  <a:srgbClr val="FFC000"/>
                </a:solidFill>
              </a:rPr>
              <a:t> </a:t>
            </a:r>
            <a:r>
              <a:rPr lang="ru-RU" sz="2400" dirty="0" err="1" smtClean="0">
                <a:solidFill>
                  <a:srgbClr val="FFC000"/>
                </a:solidFill>
              </a:rPr>
              <a:t>тикиш</a:t>
            </a:r>
            <a:r>
              <a:rPr lang="ru-RU" sz="2400" dirty="0" smtClean="0">
                <a:solidFill>
                  <a:srgbClr val="FFC000"/>
                </a:solidFill>
              </a:rPr>
              <a:t>, </a:t>
            </a:r>
            <a:r>
              <a:rPr lang="ru-RU" sz="2400" dirty="0" err="1" smtClean="0">
                <a:solidFill>
                  <a:srgbClr val="FFC000"/>
                </a:solidFill>
              </a:rPr>
              <a:t>ўғил болалар</a:t>
            </a:r>
            <a:r>
              <a:rPr lang="ru-RU" sz="2400" dirty="0" smtClean="0">
                <a:solidFill>
                  <a:srgbClr val="FFC000"/>
                </a:solidFill>
              </a:rPr>
              <a:t> </a:t>
            </a:r>
            <a:r>
              <a:rPr lang="ru-RU" sz="2400" dirty="0" err="1" smtClean="0">
                <a:solidFill>
                  <a:srgbClr val="FFC000"/>
                </a:solidFill>
              </a:rPr>
              <a:t>билан</a:t>
            </a:r>
            <a:r>
              <a:rPr lang="ru-RU" sz="2400" dirty="0" smtClean="0">
                <a:solidFill>
                  <a:srgbClr val="FFC000"/>
                </a:solidFill>
              </a:rPr>
              <a:t> </a:t>
            </a:r>
            <a:r>
              <a:rPr lang="ru-RU" sz="2400" dirty="0" err="1" smtClean="0">
                <a:solidFill>
                  <a:srgbClr val="FFC000"/>
                </a:solidFill>
              </a:rPr>
              <a:t>кураш</a:t>
            </a:r>
            <a:r>
              <a:rPr lang="ru-RU" sz="2400" dirty="0" smtClean="0">
                <a:solidFill>
                  <a:srgbClr val="FFC000"/>
                </a:solidFill>
              </a:rPr>
              <a:t> </a:t>
            </a:r>
            <a:r>
              <a:rPr lang="ru-RU" sz="2400" dirty="0" err="1" smtClean="0">
                <a:solidFill>
                  <a:srgbClr val="FFC000"/>
                </a:solidFill>
              </a:rPr>
              <a:t>тушиш</a:t>
            </a:r>
            <a:r>
              <a:rPr lang="ru-RU" sz="2400" dirty="0" smtClean="0">
                <a:solidFill>
                  <a:srgbClr val="FFC000"/>
                </a:solidFill>
              </a:rPr>
              <a:t>, </a:t>
            </a:r>
            <a:r>
              <a:rPr lang="ru-RU" sz="2400" dirty="0" err="1" smtClean="0">
                <a:solidFill>
                  <a:srgbClr val="FFC000"/>
                </a:solidFill>
              </a:rPr>
              <a:t>чавандозлик</a:t>
            </a:r>
            <a:r>
              <a:rPr lang="ru-RU" sz="2400" dirty="0" smtClean="0">
                <a:solidFill>
                  <a:srgbClr val="FFC000"/>
                </a:solidFill>
              </a:rPr>
              <a:t>, </a:t>
            </a:r>
            <a:r>
              <a:rPr lang="ru-RU" sz="2400" dirty="0" err="1" smtClean="0">
                <a:solidFill>
                  <a:srgbClr val="FFC000"/>
                </a:solidFill>
              </a:rPr>
              <a:t>киличбозлик</a:t>
            </a:r>
            <a:r>
              <a:rPr lang="ru-RU" sz="2400" dirty="0" smtClean="0">
                <a:solidFill>
                  <a:srgbClr val="FFC000"/>
                </a:solidFill>
              </a:rPr>
              <a:t>, </a:t>
            </a:r>
            <a:r>
              <a:rPr lang="ru-RU" sz="2400" dirty="0" err="1" smtClean="0">
                <a:solidFill>
                  <a:srgbClr val="FFC000"/>
                </a:solidFill>
              </a:rPr>
              <a:t>сувда</a:t>
            </a:r>
            <a:r>
              <a:rPr lang="ru-RU" sz="2400" dirty="0" smtClean="0">
                <a:solidFill>
                  <a:srgbClr val="FFC000"/>
                </a:solidFill>
              </a:rPr>
              <a:t> </a:t>
            </a:r>
            <a:r>
              <a:rPr lang="ru-RU" sz="2400" dirty="0" err="1" smtClean="0">
                <a:solidFill>
                  <a:srgbClr val="FFC000"/>
                </a:solidFill>
              </a:rPr>
              <a:t>сузиш</a:t>
            </a:r>
            <a:r>
              <a:rPr lang="ru-RU" sz="2400" dirty="0" smtClean="0">
                <a:solidFill>
                  <a:srgbClr val="FFC000"/>
                </a:solidFill>
              </a:rPr>
              <a:t>, </a:t>
            </a:r>
            <a:r>
              <a:rPr lang="ru-RU" sz="2400" dirty="0" err="1" smtClean="0">
                <a:solidFill>
                  <a:srgbClr val="FFC000"/>
                </a:solidFill>
              </a:rPr>
              <a:t>камондан</a:t>
            </a:r>
            <a:r>
              <a:rPr lang="ru-RU" sz="2400" dirty="0" smtClean="0">
                <a:solidFill>
                  <a:srgbClr val="FFC000"/>
                </a:solidFill>
              </a:rPr>
              <a:t> </a:t>
            </a:r>
            <a:r>
              <a:rPr lang="ru-RU" sz="2400" dirty="0" err="1" smtClean="0">
                <a:solidFill>
                  <a:srgbClr val="FFC000"/>
                </a:solidFill>
              </a:rPr>
              <a:t>ўк</a:t>
            </a:r>
            <a:r>
              <a:rPr lang="ru-RU" sz="2400" dirty="0" smtClean="0">
                <a:solidFill>
                  <a:srgbClr val="FFC000"/>
                </a:solidFill>
              </a:rPr>
              <a:t> </a:t>
            </a:r>
            <a:r>
              <a:rPr lang="ru-RU" sz="2400" dirty="0" err="1" smtClean="0">
                <a:solidFill>
                  <a:srgbClr val="FFC000"/>
                </a:solidFill>
              </a:rPr>
              <a:t>узиш</a:t>
            </a:r>
            <a:r>
              <a:rPr lang="ru-RU" sz="2400" dirty="0" smtClean="0">
                <a:solidFill>
                  <a:srgbClr val="FFC000"/>
                </a:solidFill>
              </a:rPr>
              <a:t> </a:t>
            </a:r>
            <a:r>
              <a:rPr lang="ru-RU" sz="2400" dirty="0" err="1" smtClean="0">
                <a:solidFill>
                  <a:srgbClr val="FFC000"/>
                </a:solidFill>
              </a:rPr>
              <a:t>каби</a:t>
            </a:r>
            <a:r>
              <a:rPr lang="ru-RU" sz="2400" dirty="0" smtClean="0">
                <a:solidFill>
                  <a:srgbClr val="FFC000"/>
                </a:solidFill>
              </a:rPr>
              <a:t> </a:t>
            </a:r>
            <a:r>
              <a:rPr lang="ru-RU" sz="2400" dirty="0" err="1" smtClean="0">
                <a:solidFill>
                  <a:srgbClr val="FFC000"/>
                </a:solidFill>
              </a:rPr>
              <a:t>жисмоний-харбий</a:t>
            </a:r>
            <a:r>
              <a:rPr lang="ru-RU" sz="2400" dirty="0" smtClean="0">
                <a:solidFill>
                  <a:srgbClr val="FFC000"/>
                </a:solidFill>
              </a:rPr>
              <a:t> </a:t>
            </a:r>
            <a:r>
              <a:rPr lang="ru-RU" sz="2400" dirty="0" err="1" smtClean="0">
                <a:solidFill>
                  <a:srgbClr val="FFC000"/>
                </a:solidFill>
              </a:rPr>
              <a:t>малакани</a:t>
            </a:r>
            <a:r>
              <a:rPr lang="ru-RU" sz="2400" dirty="0" smtClean="0">
                <a:solidFill>
                  <a:srgbClr val="FFC000"/>
                </a:solidFill>
              </a:rPr>
              <a:t> </a:t>
            </a:r>
            <a:r>
              <a:rPr lang="ru-RU" sz="2400" dirty="0" err="1" smtClean="0">
                <a:solidFill>
                  <a:srgbClr val="FFC000"/>
                </a:solidFill>
              </a:rPr>
              <a:t>эгаллаши</a:t>
            </a:r>
            <a:r>
              <a:rPr lang="ru-RU" sz="2400" dirty="0" smtClean="0">
                <a:solidFill>
                  <a:srgbClr val="FFC000"/>
                </a:solidFill>
              </a:rPr>
              <a:t> </a:t>
            </a:r>
            <a:r>
              <a:rPr lang="ru-RU" sz="2400" dirty="0" err="1" smtClean="0">
                <a:solidFill>
                  <a:srgbClr val="FFC000"/>
                </a:solidFill>
              </a:rPr>
              <a:t>мажбурий</a:t>
            </a:r>
            <a:r>
              <a:rPr lang="ru-RU" sz="2400" dirty="0" smtClean="0">
                <a:solidFill>
                  <a:srgbClr val="FFC000"/>
                </a:solidFill>
              </a:rPr>
              <a:t> </a:t>
            </a:r>
            <a:r>
              <a:rPr lang="ru-RU" sz="2400" dirty="0" err="1" smtClean="0">
                <a:solidFill>
                  <a:srgbClr val="FFC000"/>
                </a:solidFill>
              </a:rPr>
              <a:t>бўлган</a:t>
            </a:r>
            <a:r>
              <a:rPr lang="ru-RU" sz="2400" dirty="0" smtClean="0">
                <a:solidFill>
                  <a:srgbClr val="FFC000"/>
                </a:solidFill>
              </a:rPr>
              <a:t>. </a:t>
            </a:r>
            <a:r>
              <a:rPr lang="ru-RU" sz="2400" dirty="0" err="1" smtClean="0">
                <a:solidFill>
                  <a:srgbClr val="FFC000"/>
                </a:solidFill>
              </a:rPr>
              <a:t>Ана</a:t>
            </a:r>
            <a:r>
              <a:rPr lang="ru-RU" sz="2400" dirty="0" smtClean="0">
                <a:solidFill>
                  <a:srgbClr val="FFC000"/>
                </a:solidFill>
              </a:rPr>
              <a:t> </a:t>
            </a:r>
            <a:r>
              <a:rPr lang="ru-RU" sz="2400" dirty="0" err="1" smtClean="0">
                <a:solidFill>
                  <a:srgbClr val="FFC000"/>
                </a:solidFill>
              </a:rPr>
              <a:t>шундан</a:t>
            </a:r>
            <a:r>
              <a:rPr lang="ru-RU" sz="2400" dirty="0" smtClean="0">
                <a:solidFill>
                  <a:srgbClr val="FFC000"/>
                </a:solidFill>
              </a:rPr>
              <a:t> </a:t>
            </a:r>
            <a:r>
              <a:rPr lang="ru-RU" sz="2400" dirty="0" err="1" smtClean="0">
                <a:solidFill>
                  <a:srgbClr val="FFC000"/>
                </a:solidFill>
              </a:rPr>
              <a:t>сўнг</a:t>
            </a:r>
            <a:r>
              <a:rPr lang="ru-RU" sz="2400" dirty="0" smtClean="0">
                <a:solidFill>
                  <a:srgbClr val="FFC000"/>
                </a:solidFill>
              </a:rPr>
              <a:t> </a:t>
            </a:r>
            <a:r>
              <a:rPr lang="ru-RU" sz="2400" dirty="0" err="1" smtClean="0">
                <a:solidFill>
                  <a:srgbClr val="FFC000"/>
                </a:solidFill>
              </a:rPr>
              <a:t>кизлар</a:t>
            </a:r>
            <a:r>
              <a:rPr lang="ru-RU" sz="2400" dirty="0" smtClean="0">
                <a:solidFill>
                  <a:srgbClr val="FFC000"/>
                </a:solidFill>
              </a:rPr>
              <a:t> 15, </a:t>
            </a:r>
            <a:r>
              <a:rPr lang="ru-RU" sz="2400" dirty="0" err="1" smtClean="0">
                <a:solidFill>
                  <a:srgbClr val="FFC000"/>
                </a:solidFill>
              </a:rPr>
              <a:t>ўғил болалар</a:t>
            </a:r>
            <a:r>
              <a:rPr lang="ru-RU" sz="2400" dirty="0" smtClean="0">
                <a:solidFill>
                  <a:srgbClr val="FFC000"/>
                </a:solidFill>
              </a:rPr>
              <a:t> 16 </a:t>
            </a:r>
            <a:r>
              <a:rPr lang="ru-RU" sz="2400" dirty="0" err="1" smtClean="0">
                <a:solidFill>
                  <a:srgbClr val="FFC000"/>
                </a:solidFill>
              </a:rPr>
              <a:t>ёшида</a:t>
            </a:r>
            <a:r>
              <a:rPr lang="ru-RU" sz="2400" dirty="0" smtClean="0">
                <a:solidFill>
                  <a:srgbClr val="FFC000"/>
                </a:solidFill>
              </a:rPr>
              <a:t> </a:t>
            </a:r>
            <a:r>
              <a:rPr lang="ru-RU" sz="2400" dirty="0" err="1" smtClean="0">
                <a:solidFill>
                  <a:srgbClr val="FFC000"/>
                </a:solidFill>
              </a:rPr>
              <a:t>оксокол</a:t>
            </a:r>
            <a:r>
              <a:rPr lang="ru-RU" sz="2400" dirty="0" smtClean="0">
                <a:solidFill>
                  <a:srgbClr val="FFC000"/>
                </a:solidFill>
              </a:rPr>
              <a:t> </a:t>
            </a:r>
            <a:r>
              <a:rPr lang="ru-RU" sz="2400" dirty="0" err="1" smtClean="0">
                <a:solidFill>
                  <a:srgbClr val="FFC000"/>
                </a:solidFill>
              </a:rPr>
              <a:t>бошчилигида</a:t>
            </a:r>
            <a:r>
              <a:rPr lang="ru-RU" sz="2400" dirty="0" smtClean="0">
                <a:solidFill>
                  <a:srgbClr val="FFC000"/>
                </a:solidFill>
              </a:rPr>
              <a:t> </a:t>
            </a:r>
            <a:r>
              <a:rPr lang="ru-RU" sz="2400" dirty="0" err="1" smtClean="0">
                <a:solidFill>
                  <a:srgbClr val="FFC000"/>
                </a:solidFill>
              </a:rPr>
              <a:t>жамоа</a:t>
            </a:r>
            <a:r>
              <a:rPr lang="ru-RU" sz="2400" dirty="0" smtClean="0">
                <a:solidFill>
                  <a:srgbClr val="FFC000"/>
                </a:solidFill>
              </a:rPr>
              <a:t> </a:t>
            </a:r>
            <a:r>
              <a:rPr lang="ru-RU" sz="2400" dirty="0" err="1" smtClean="0">
                <a:solidFill>
                  <a:srgbClr val="FFC000"/>
                </a:solidFill>
              </a:rPr>
              <a:t>олдида</a:t>
            </a:r>
            <a:r>
              <a:rPr lang="ru-RU" sz="2400" dirty="0" smtClean="0">
                <a:solidFill>
                  <a:srgbClr val="FFC000"/>
                </a:solidFill>
              </a:rPr>
              <a:t> </a:t>
            </a:r>
            <a:r>
              <a:rPr lang="ru-RU" sz="2400" dirty="0" err="1" smtClean="0">
                <a:solidFill>
                  <a:srgbClr val="FFC000"/>
                </a:solidFill>
              </a:rPr>
              <a:t>махсус</a:t>
            </a:r>
            <a:r>
              <a:rPr lang="ru-RU" sz="2400" dirty="0" smtClean="0">
                <a:solidFill>
                  <a:srgbClr val="FFC000"/>
                </a:solidFill>
              </a:rPr>
              <a:t> </a:t>
            </a:r>
            <a:r>
              <a:rPr lang="ru-RU" sz="2400" dirty="0" err="1" smtClean="0">
                <a:solidFill>
                  <a:srgbClr val="FFC000"/>
                </a:solidFill>
              </a:rPr>
              <a:t>имтихондан</a:t>
            </a:r>
            <a:r>
              <a:rPr lang="ru-RU" sz="2400" dirty="0" smtClean="0">
                <a:solidFill>
                  <a:srgbClr val="FFC000"/>
                </a:solidFill>
              </a:rPr>
              <a:t> </a:t>
            </a:r>
            <a:r>
              <a:rPr lang="ru-RU" sz="2400" dirty="0" err="1" smtClean="0">
                <a:solidFill>
                  <a:srgbClr val="FFC000"/>
                </a:solidFill>
              </a:rPr>
              <a:t>ўтказилган</a:t>
            </a:r>
            <a:r>
              <a:rPr lang="ru-RU" sz="2400" dirty="0" smtClean="0">
                <a:solidFill>
                  <a:srgbClr val="FFC000"/>
                </a:solidFill>
              </a:rPr>
              <a:t>. </a:t>
            </a:r>
          </a:p>
          <a:p>
            <a:endParaRPr lang="ru-RU" sz="3200" dirty="0" smtClean="0">
              <a:solidFill>
                <a:srgbClr val="FFC000"/>
              </a:solidFill>
            </a:endParaRPr>
          </a:p>
        </p:txBody>
      </p:sp>
      <p:pic>
        <p:nvPicPr>
          <p:cNvPr id="4" name="Рисунок 3" descr="800px-Armenian_Princess_Tigranuhi_before_wedding_with_Ajdahak.jpg"/>
          <p:cNvPicPr>
            <a:picLocks noChangeAspect="1"/>
          </p:cNvPicPr>
          <p:nvPr/>
        </p:nvPicPr>
        <p:blipFill>
          <a:blip r:embed="rId2" cstate="print"/>
          <a:stretch>
            <a:fillRect/>
          </a:stretch>
        </p:blipFill>
        <p:spPr>
          <a:xfrm>
            <a:off x="714348" y="3857628"/>
            <a:ext cx="7929618" cy="2739756"/>
          </a:xfrm>
          <a:prstGeom prst="rect">
            <a:avLst/>
          </a:prstGeom>
        </p:spPr>
      </p:pic>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6" name="Рисунок 15"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857232"/>
            <a:ext cx="8643998" cy="5452128"/>
          </a:xfrm>
        </p:spPr>
        <p:txBody>
          <a:bodyPr>
            <a:normAutofit/>
          </a:bodyPr>
          <a:lstStyle/>
          <a:p>
            <a:pPr>
              <a:buNone/>
            </a:pPr>
            <a:r>
              <a:rPr lang="ru-RU" sz="3200" dirty="0" smtClean="0"/>
              <a:t>	</a:t>
            </a:r>
            <a:r>
              <a:rPr lang="ru-RU" dirty="0" smtClean="0">
                <a:solidFill>
                  <a:srgbClr val="FFC000"/>
                </a:solidFill>
              </a:rPr>
              <a:t>	</a:t>
            </a:r>
            <a:r>
              <a:rPr lang="ru-RU" sz="2600" dirty="0" smtClean="0">
                <a:solidFill>
                  <a:srgbClr val="FFC000"/>
                </a:solidFill>
              </a:rPr>
              <a:t>"</a:t>
            </a:r>
            <a:r>
              <a:rPr lang="ru-RU" sz="2600" dirty="0" err="1" smtClean="0">
                <a:solidFill>
                  <a:srgbClr val="FFC000"/>
                </a:solidFill>
              </a:rPr>
              <a:t>Авесто</a:t>
            </a:r>
            <a:r>
              <a:rPr lang="ru-RU" sz="2600" dirty="0" smtClean="0">
                <a:solidFill>
                  <a:srgbClr val="FFC000"/>
                </a:solidFill>
              </a:rPr>
              <a:t>"да </a:t>
            </a:r>
            <a:r>
              <a:rPr lang="ru-RU" sz="2600" dirty="0" err="1" smtClean="0">
                <a:solidFill>
                  <a:srgbClr val="FFC000"/>
                </a:solidFill>
              </a:rPr>
              <a:t>ўсмирлар</a:t>
            </a:r>
            <a:r>
              <a:rPr lang="ru-RU" sz="2600" dirty="0" smtClean="0">
                <a:solidFill>
                  <a:srgbClr val="FFC000"/>
                </a:solidFill>
              </a:rPr>
              <a:t> 15-16 </a:t>
            </a:r>
            <a:r>
              <a:rPr lang="ru-RU" sz="2600" dirty="0" err="1" smtClean="0">
                <a:solidFill>
                  <a:srgbClr val="FFC000"/>
                </a:solidFill>
              </a:rPr>
              <a:t>ёшларида</a:t>
            </a:r>
            <a:r>
              <a:rPr lang="ru-RU" sz="2600" dirty="0" smtClean="0">
                <a:solidFill>
                  <a:srgbClr val="FFC000"/>
                </a:solidFill>
              </a:rPr>
              <a:t> </a:t>
            </a:r>
            <a:r>
              <a:rPr lang="ru-RU" sz="2600" dirty="0" err="1" smtClean="0">
                <a:solidFill>
                  <a:srgbClr val="FFC000"/>
                </a:solidFill>
              </a:rPr>
              <a:t>балоғатга етган</a:t>
            </a:r>
            <a:r>
              <a:rPr lang="ru-RU" sz="2600" dirty="0" smtClean="0">
                <a:solidFill>
                  <a:srgbClr val="FFC000"/>
                </a:solidFill>
              </a:rPr>
              <a:t> </a:t>
            </a:r>
            <a:r>
              <a:rPr lang="ru-RU" sz="2600" dirty="0" err="1" smtClean="0">
                <a:solidFill>
                  <a:srgbClr val="FFC000"/>
                </a:solidFill>
              </a:rPr>
              <a:t>ва</a:t>
            </a:r>
            <a:r>
              <a:rPr lang="ru-RU" sz="2600" dirty="0" smtClean="0">
                <a:solidFill>
                  <a:srgbClr val="FFC000"/>
                </a:solidFill>
              </a:rPr>
              <a:t> </a:t>
            </a:r>
            <a:r>
              <a:rPr lang="ru-RU" sz="2600" dirty="0" err="1" smtClean="0">
                <a:solidFill>
                  <a:srgbClr val="FFC000"/>
                </a:solidFill>
              </a:rPr>
              <a:t>турмуш</a:t>
            </a:r>
            <a:r>
              <a:rPr lang="ru-RU" sz="2600" dirty="0" smtClean="0">
                <a:solidFill>
                  <a:srgbClr val="FFC000"/>
                </a:solidFill>
              </a:rPr>
              <a:t> </a:t>
            </a:r>
            <a:r>
              <a:rPr lang="ru-RU" sz="2600" dirty="0" err="1" smtClean="0">
                <a:solidFill>
                  <a:srgbClr val="FFC000"/>
                </a:solidFill>
              </a:rPr>
              <a:t>куриш</a:t>
            </a:r>
            <a:r>
              <a:rPr lang="ru-RU" sz="2600" dirty="0" smtClean="0">
                <a:solidFill>
                  <a:srgbClr val="FFC000"/>
                </a:solidFill>
              </a:rPr>
              <a:t> </a:t>
            </a:r>
            <a:r>
              <a:rPr lang="ru-RU" sz="2600" dirty="0" err="1" smtClean="0">
                <a:solidFill>
                  <a:srgbClr val="FFC000"/>
                </a:solidFill>
              </a:rPr>
              <a:t>хукукига</a:t>
            </a:r>
            <a:r>
              <a:rPr lang="ru-RU" sz="2600" dirty="0" smtClean="0">
                <a:solidFill>
                  <a:srgbClr val="FFC000"/>
                </a:solidFill>
              </a:rPr>
              <a:t> </a:t>
            </a:r>
            <a:r>
              <a:rPr lang="ru-RU" sz="2600" dirty="0" err="1" smtClean="0">
                <a:solidFill>
                  <a:srgbClr val="FFC000"/>
                </a:solidFill>
              </a:rPr>
              <a:t>эга</a:t>
            </a:r>
            <a:r>
              <a:rPr lang="ru-RU" sz="2600" dirty="0" smtClean="0">
                <a:solidFill>
                  <a:srgbClr val="FFC000"/>
                </a:solidFill>
              </a:rPr>
              <a:t> </a:t>
            </a:r>
            <a:r>
              <a:rPr lang="ru-RU" sz="2600" dirty="0" err="1" smtClean="0">
                <a:solidFill>
                  <a:srgbClr val="FFC000"/>
                </a:solidFill>
              </a:rPr>
              <a:t>деб</a:t>
            </a:r>
            <a:r>
              <a:rPr lang="ru-RU" sz="2600" dirty="0" smtClean="0">
                <a:solidFill>
                  <a:srgbClr val="FFC000"/>
                </a:solidFill>
              </a:rPr>
              <a:t> </a:t>
            </a:r>
            <a:r>
              <a:rPr lang="ru-RU" sz="2600" dirty="0" err="1" smtClean="0">
                <a:solidFill>
                  <a:srgbClr val="FFC000"/>
                </a:solidFill>
              </a:rPr>
              <a:t>кўрсатилган</a:t>
            </a:r>
            <a:r>
              <a:rPr lang="ru-RU" sz="2600" dirty="0" smtClean="0">
                <a:solidFill>
                  <a:srgbClr val="FFC000"/>
                </a:solidFill>
              </a:rPr>
              <a:t>. </a:t>
            </a:r>
            <a:r>
              <a:rPr lang="ru-RU" sz="2600" dirty="0" err="1" smtClean="0">
                <a:solidFill>
                  <a:srgbClr val="FFC000"/>
                </a:solidFill>
              </a:rPr>
              <a:t>Агар</a:t>
            </a:r>
            <a:r>
              <a:rPr lang="ru-RU" sz="2600" dirty="0" smtClean="0">
                <a:solidFill>
                  <a:srgbClr val="FFC000"/>
                </a:solidFill>
              </a:rPr>
              <a:t> </a:t>
            </a:r>
            <a:r>
              <a:rPr lang="ru-RU" sz="2600" dirty="0" err="1" smtClean="0">
                <a:solidFill>
                  <a:srgbClr val="FFC000"/>
                </a:solidFill>
              </a:rPr>
              <a:t>эркак</a:t>
            </a:r>
            <a:r>
              <a:rPr lang="ru-RU" sz="2600" dirty="0" smtClean="0">
                <a:solidFill>
                  <a:srgbClr val="FFC000"/>
                </a:solidFill>
              </a:rPr>
              <a:t> </a:t>
            </a:r>
            <a:r>
              <a:rPr lang="ru-RU" sz="2600" dirty="0" err="1" smtClean="0">
                <a:solidFill>
                  <a:srgbClr val="FFC000"/>
                </a:solidFill>
              </a:rPr>
              <a:t>зурриёд</a:t>
            </a:r>
            <a:r>
              <a:rPr lang="ru-RU" sz="2600" dirty="0" smtClean="0">
                <a:solidFill>
                  <a:srgbClr val="FFC000"/>
                </a:solidFill>
              </a:rPr>
              <a:t> </a:t>
            </a:r>
            <a:r>
              <a:rPr lang="ru-RU" sz="2600" dirty="0" err="1" smtClean="0">
                <a:solidFill>
                  <a:srgbClr val="FFC000"/>
                </a:solidFill>
              </a:rPr>
              <a:t>колдириш</a:t>
            </a:r>
            <a:r>
              <a:rPr lang="ru-RU" sz="2600" dirty="0" smtClean="0">
                <a:solidFill>
                  <a:srgbClr val="FFC000"/>
                </a:solidFill>
              </a:rPr>
              <a:t> </a:t>
            </a:r>
            <a:r>
              <a:rPr lang="ru-RU" sz="2600" dirty="0" err="1" smtClean="0">
                <a:solidFill>
                  <a:srgbClr val="FFC000"/>
                </a:solidFill>
              </a:rPr>
              <a:t>кобилиятига</a:t>
            </a:r>
            <a:r>
              <a:rPr lang="ru-RU" sz="2600" dirty="0" smtClean="0">
                <a:solidFill>
                  <a:srgbClr val="FFC000"/>
                </a:solidFill>
              </a:rPr>
              <a:t> </a:t>
            </a:r>
            <a:r>
              <a:rPr lang="ru-RU" sz="2600" dirty="0" err="1" smtClean="0">
                <a:solidFill>
                  <a:srgbClr val="FFC000"/>
                </a:solidFill>
              </a:rPr>
              <a:t>эга</a:t>
            </a:r>
            <a:r>
              <a:rPr lang="ru-RU" sz="2600" dirty="0" smtClean="0">
                <a:solidFill>
                  <a:srgbClr val="FFC000"/>
                </a:solidFill>
              </a:rPr>
              <a:t> </a:t>
            </a:r>
            <a:r>
              <a:rPr lang="ru-RU" sz="2600" dirty="0" err="1" smtClean="0">
                <a:solidFill>
                  <a:srgbClr val="FFC000"/>
                </a:solidFill>
              </a:rPr>
              <a:t>бўлса-ю</a:t>
            </a:r>
            <a:r>
              <a:rPr lang="ru-RU" sz="2600" dirty="0" smtClean="0">
                <a:solidFill>
                  <a:srgbClr val="FFC000"/>
                </a:solidFill>
              </a:rPr>
              <a:t>, </a:t>
            </a:r>
            <a:r>
              <a:rPr lang="ru-RU" sz="2600" dirty="0" err="1" smtClean="0">
                <a:solidFill>
                  <a:srgbClr val="FFC000"/>
                </a:solidFill>
              </a:rPr>
              <a:t>аммо</a:t>
            </a:r>
            <a:r>
              <a:rPr lang="ru-RU" sz="2600" dirty="0" smtClean="0">
                <a:solidFill>
                  <a:srgbClr val="FFC000"/>
                </a:solidFill>
              </a:rPr>
              <a:t> </a:t>
            </a:r>
            <a:r>
              <a:rPr lang="ru-RU" sz="2600" dirty="0" err="1" smtClean="0">
                <a:solidFill>
                  <a:srgbClr val="FFC000"/>
                </a:solidFill>
              </a:rPr>
              <a:t>уйланмаса</a:t>
            </a:r>
            <a:r>
              <a:rPr lang="ru-RU" sz="2600" dirty="0" smtClean="0">
                <a:solidFill>
                  <a:srgbClr val="FFC000"/>
                </a:solidFill>
              </a:rPr>
              <a:t> </a:t>
            </a:r>
            <a:r>
              <a:rPr lang="ru-RU" sz="2600" dirty="0" err="1" smtClean="0">
                <a:solidFill>
                  <a:srgbClr val="FFC000"/>
                </a:solidFill>
              </a:rPr>
              <a:t>унга</a:t>
            </a:r>
            <a:r>
              <a:rPr lang="ru-RU" sz="2600" dirty="0" smtClean="0">
                <a:solidFill>
                  <a:srgbClr val="FFC000"/>
                </a:solidFill>
              </a:rPr>
              <a:t> </a:t>
            </a:r>
            <a:r>
              <a:rPr lang="ru-RU" sz="2600" dirty="0" err="1" smtClean="0">
                <a:solidFill>
                  <a:srgbClr val="FFC000"/>
                </a:solidFill>
              </a:rPr>
              <a:t>тамға босишар</a:t>
            </a:r>
            <a:r>
              <a:rPr lang="ru-RU" sz="2600" dirty="0" smtClean="0">
                <a:solidFill>
                  <a:srgbClr val="FFC000"/>
                </a:solidFill>
              </a:rPr>
              <a:t> </a:t>
            </a:r>
            <a:r>
              <a:rPr lang="ru-RU" sz="2600" dirty="0" err="1" smtClean="0">
                <a:solidFill>
                  <a:srgbClr val="FFC000"/>
                </a:solidFill>
              </a:rPr>
              <a:t>ёки</a:t>
            </a:r>
            <a:r>
              <a:rPr lang="ru-RU" sz="2600" dirty="0" smtClean="0">
                <a:solidFill>
                  <a:srgbClr val="FFC000"/>
                </a:solidFill>
              </a:rPr>
              <a:t> </a:t>
            </a:r>
            <a:r>
              <a:rPr lang="ru-RU" sz="2600" dirty="0" err="1" smtClean="0">
                <a:solidFill>
                  <a:srgbClr val="FFC000"/>
                </a:solidFill>
              </a:rPr>
              <a:t>белига</a:t>
            </a:r>
            <a:r>
              <a:rPr lang="ru-RU" sz="2600" dirty="0" smtClean="0">
                <a:solidFill>
                  <a:srgbClr val="FFC000"/>
                </a:solidFill>
              </a:rPr>
              <a:t> </a:t>
            </a:r>
            <a:r>
              <a:rPr lang="ru-RU" sz="2600" dirty="0" err="1" smtClean="0">
                <a:solidFill>
                  <a:srgbClr val="FFC000"/>
                </a:solidFill>
              </a:rPr>
              <a:t>занжир</a:t>
            </a:r>
            <a:r>
              <a:rPr lang="ru-RU" sz="2600" dirty="0" smtClean="0">
                <a:solidFill>
                  <a:srgbClr val="FFC000"/>
                </a:solidFill>
              </a:rPr>
              <a:t> </a:t>
            </a:r>
            <a:r>
              <a:rPr lang="ru-RU" sz="2600" dirty="0" err="1" smtClean="0">
                <a:solidFill>
                  <a:srgbClr val="FFC000"/>
                </a:solidFill>
              </a:rPr>
              <a:t>боғлаб юришга</a:t>
            </a:r>
            <a:r>
              <a:rPr lang="ru-RU" sz="2600" dirty="0" smtClean="0">
                <a:solidFill>
                  <a:srgbClr val="FFC000"/>
                </a:solidFill>
              </a:rPr>
              <a:t> </a:t>
            </a:r>
            <a:r>
              <a:rPr lang="ru-RU" sz="2600" dirty="0" err="1" smtClean="0">
                <a:solidFill>
                  <a:srgbClr val="FFC000"/>
                </a:solidFill>
              </a:rPr>
              <a:t>мажбур</a:t>
            </a:r>
            <a:r>
              <a:rPr lang="ru-RU" sz="2600" dirty="0" smtClean="0">
                <a:solidFill>
                  <a:srgbClr val="FFC000"/>
                </a:solidFill>
              </a:rPr>
              <a:t> </a:t>
            </a:r>
            <a:r>
              <a:rPr lang="ru-RU" sz="2600" dirty="0" err="1" smtClean="0">
                <a:solidFill>
                  <a:srgbClr val="FFC000"/>
                </a:solidFill>
              </a:rPr>
              <a:t>килишган</a:t>
            </a:r>
            <a:r>
              <a:rPr lang="ru-RU" sz="2600" dirty="0" smtClean="0">
                <a:solidFill>
                  <a:srgbClr val="FFC000"/>
                </a:solidFill>
              </a:rPr>
              <a:t>. Ер </a:t>
            </a:r>
            <a:r>
              <a:rPr lang="ru-RU" sz="2600" dirty="0" err="1" smtClean="0">
                <a:solidFill>
                  <a:srgbClr val="FFC000"/>
                </a:solidFill>
              </a:rPr>
              <a:t>юзида</a:t>
            </a:r>
            <a:r>
              <a:rPr lang="ru-RU" sz="2600" dirty="0" smtClean="0">
                <a:solidFill>
                  <a:srgbClr val="FFC000"/>
                </a:solidFill>
              </a:rPr>
              <a:t> </a:t>
            </a:r>
            <a:r>
              <a:rPr lang="ru-RU" sz="2600" dirty="0" err="1" smtClean="0">
                <a:solidFill>
                  <a:srgbClr val="FFC000"/>
                </a:solidFill>
              </a:rPr>
              <a:t>зурриётни</a:t>
            </a:r>
            <a:r>
              <a:rPr lang="ru-RU" sz="2600" dirty="0" smtClean="0">
                <a:solidFill>
                  <a:srgbClr val="FFC000"/>
                </a:solidFill>
              </a:rPr>
              <a:t> </a:t>
            </a:r>
            <a:r>
              <a:rPr lang="ru-RU" sz="2600" dirty="0" err="1" smtClean="0">
                <a:solidFill>
                  <a:srgbClr val="FFC000"/>
                </a:solidFill>
              </a:rPr>
              <a:t>кўпайишига</a:t>
            </a:r>
            <a:r>
              <a:rPr lang="ru-RU" sz="2600" dirty="0" smtClean="0">
                <a:solidFill>
                  <a:srgbClr val="FFC000"/>
                </a:solidFill>
              </a:rPr>
              <a:t> </a:t>
            </a:r>
            <a:r>
              <a:rPr lang="ru-RU" sz="2600" dirty="0" err="1" smtClean="0">
                <a:solidFill>
                  <a:srgbClr val="FFC000"/>
                </a:solidFill>
              </a:rPr>
              <a:t>карши</a:t>
            </a:r>
            <a:r>
              <a:rPr lang="ru-RU" sz="2600" dirty="0" smtClean="0">
                <a:solidFill>
                  <a:srgbClr val="FFC000"/>
                </a:solidFill>
              </a:rPr>
              <a:t> </a:t>
            </a:r>
            <a:r>
              <a:rPr lang="ru-RU" sz="2600" dirty="0" err="1" smtClean="0">
                <a:solidFill>
                  <a:srgbClr val="FFC000"/>
                </a:solidFill>
              </a:rPr>
              <a:t>чикиб</a:t>
            </a:r>
            <a:r>
              <a:rPr lang="ru-RU" sz="2600" dirty="0" smtClean="0">
                <a:solidFill>
                  <a:srgbClr val="FFC000"/>
                </a:solidFill>
              </a:rPr>
              <a:t>, </a:t>
            </a:r>
            <a:r>
              <a:rPr lang="ru-RU" sz="2600" dirty="0" err="1" smtClean="0">
                <a:solidFill>
                  <a:srgbClr val="FFC000"/>
                </a:solidFill>
              </a:rPr>
              <a:t>турмуш</a:t>
            </a:r>
            <a:r>
              <a:rPr lang="ru-RU" sz="2600" dirty="0" smtClean="0">
                <a:solidFill>
                  <a:srgbClr val="FFC000"/>
                </a:solidFill>
              </a:rPr>
              <a:t> </a:t>
            </a:r>
            <a:r>
              <a:rPr lang="ru-RU" sz="2600" dirty="0" err="1" smtClean="0">
                <a:solidFill>
                  <a:srgbClr val="FFC000"/>
                </a:solidFill>
              </a:rPr>
              <a:t>кўрмай</a:t>
            </a:r>
            <a:r>
              <a:rPr lang="ru-RU" sz="2600" dirty="0" smtClean="0">
                <a:solidFill>
                  <a:srgbClr val="FFC000"/>
                </a:solidFill>
              </a:rPr>
              <a:t> </a:t>
            </a:r>
            <a:r>
              <a:rPr lang="ru-RU" sz="2600" dirty="0" err="1" smtClean="0">
                <a:solidFill>
                  <a:srgbClr val="FFC000"/>
                </a:solidFill>
              </a:rPr>
              <a:t>юрган</a:t>
            </a:r>
            <a:r>
              <a:rPr lang="ru-RU" sz="2600" dirty="0" smtClean="0">
                <a:solidFill>
                  <a:srgbClr val="FFC000"/>
                </a:solidFill>
              </a:rPr>
              <a:t> </a:t>
            </a:r>
            <a:r>
              <a:rPr lang="ru-RU" sz="2600" dirty="0" err="1" smtClean="0">
                <a:solidFill>
                  <a:srgbClr val="FFC000"/>
                </a:solidFill>
              </a:rPr>
              <a:t>кизни</a:t>
            </a:r>
            <a:r>
              <a:rPr lang="ru-RU" sz="2600" dirty="0" smtClean="0">
                <a:solidFill>
                  <a:srgbClr val="FFC000"/>
                </a:solidFill>
              </a:rPr>
              <a:t> </a:t>
            </a:r>
            <a:r>
              <a:rPr lang="ru-RU" sz="2600" dirty="0" err="1" smtClean="0">
                <a:solidFill>
                  <a:srgbClr val="FFC000"/>
                </a:solidFill>
              </a:rPr>
              <a:t>копга</a:t>
            </a:r>
            <a:r>
              <a:rPr lang="ru-RU" sz="2600" dirty="0" smtClean="0">
                <a:solidFill>
                  <a:srgbClr val="FFC000"/>
                </a:solidFill>
              </a:rPr>
              <a:t> </a:t>
            </a:r>
            <a:r>
              <a:rPr lang="ru-RU" sz="2600" dirty="0" err="1" smtClean="0">
                <a:solidFill>
                  <a:srgbClr val="FFC000"/>
                </a:solidFill>
              </a:rPr>
              <a:t>солишиб</a:t>
            </a:r>
            <a:r>
              <a:rPr lang="ru-RU" sz="2600" dirty="0" smtClean="0">
                <a:solidFill>
                  <a:srgbClr val="FFC000"/>
                </a:solidFill>
              </a:rPr>
              <a:t>, 25 </a:t>
            </a:r>
            <a:r>
              <a:rPr lang="ru-RU" sz="2600" dirty="0" err="1" smtClean="0">
                <a:solidFill>
                  <a:srgbClr val="FFC000"/>
                </a:solidFill>
              </a:rPr>
              <a:t>дарра</a:t>
            </a:r>
            <a:r>
              <a:rPr lang="ru-RU" sz="2600" dirty="0" smtClean="0">
                <a:solidFill>
                  <a:srgbClr val="FFC000"/>
                </a:solidFill>
              </a:rPr>
              <a:t> </a:t>
            </a:r>
            <a:r>
              <a:rPr lang="ru-RU" sz="2600" dirty="0" err="1" smtClean="0">
                <a:solidFill>
                  <a:srgbClr val="FFC000"/>
                </a:solidFill>
              </a:rPr>
              <a:t>калтаклашган</a:t>
            </a:r>
            <a:r>
              <a:rPr lang="ru-RU" sz="2600" dirty="0" smtClean="0">
                <a:solidFill>
                  <a:srgbClr val="FFC000"/>
                </a:solidFill>
              </a:rPr>
              <a:t>.</a:t>
            </a:r>
          </a:p>
          <a:p>
            <a:endParaRPr lang="ru-RU" sz="3200" dirty="0" smtClean="0"/>
          </a:p>
        </p:txBody>
      </p:sp>
      <p:pic>
        <p:nvPicPr>
          <p:cNvPr id="4" name="Рисунок 3" descr="2531804566_399eb6a0ca.jpg"/>
          <p:cNvPicPr>
            <a:picLocks noChangeAspect="1"/>
          </p:cNvPicPr>
          <p:nvPr/>
        </p:nvPicPr>
        <p:blipFill>
          <a:blip r:embed="rId2" cstate="print"/>
          <a:stretch>
            <a:fillRect/>
          </a:stretch>
        </p:blipFill>
        <p:spPr>
          <a:xfrm>
            <a:off x="714348" y="4000504"/>
            <a:ext cx="8001056" cy="2586026"/>
          </a:xfrm>
          <a:prstGeom prst="rect">
            <a:avLst/>
          </a:prstGeom>
        </p:spPr>
      </p:pic>
      <p:sp>
        <p:nvSpPr>
          <p:cNvPr id="10" name="Прямоугольник 9">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6" name="Рисунок 15"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500726"/>
          </a:xfrm>
          <a:blipFill>
            <a:blip r:embed="rId2" cstate="print"/>
            <a:tile tx="0" ty="0" sx="100000" sy="100000" flip="none" algn="tl"/>
          </a:blipFill>
        </p:spPr>
        <p:txBody>
          <a:bodyPr>
            <a:normAutofit/>
          </a:bodyPr>
          <a:lstStyle/>
          <a:p>
            <a:pPr>
              <a:buNone/>
            </a:pPr>
            <a:r>
              <a:rPr lang="ru-RU" dirty="0" smtClean="0"/>
              <a:t>	</a:t>
            </a:r>
            <a:r>
              <a:rPr lang="ru-RU" dirty="0" smtClean="0">
                <a:solidFill>
                  <a:srgbClr val="FFC000"/>
                </a:solidFill>
              </a:rPr>
              <a:t>"</a:t>
            </a:r>
            <a:r>
              <a:rPr lang="ru-RU" dirty="0" err="1" smtClean="0">
                <a:solidFill>
                  <a:srgbClr val="FFC000"/>
                </a:solidFill>
              </a:rPr>
              <a:t>Авесто</a:t>
            </a:r>
            <a:r>
              <a:rPr lang="ru-RU" dirty="0" smtClean="0">
                <a:solidFill>
                  <a:srgbClr val="FFC000"/>
                </a:solidFill>
              </a:rPr>
              <a:t>"да </a:t>
            </a:r>
            <a:r>
              <a:rPr lang="ru-RU" dirty="0" err="1" smtClean="0">
                <a:solidFill>
                  <a:srgbClr val="FFC000"/>
                </a:solidFill>
              </a:rPr>
              <a:t>кариндошларнинг</a:t>
            </a:r>
            <a:r>
              <a:rPr lang="ru-RU" dirty="0" smtClean="0">
                <a:solidFill>
                  <a:srgbClr val="FFC000"/>
                </a:solidFill>
              </a:rPr>
              <a:t> </a:t>
            </a:r>
            <a:r>
              <a:rPr lang="ru-RU" dirty="0" err="1" smtClean="0">
                <a:solidFill>
                  <a:srgbClr val="FFC000"/>
                </a:solidFill>
              </a:rPr>
              <a:t>ўзаро</a:t>
            </a:r>
            <a:r>
              <a:rPr lang="ru-RU" dirty="0" smtClean="0">
                <a:solidFill>
                  <a:srgbClr val="FFC000"/>
                </a:solidFill>
              </a:rPr>
              <a:t> </a:t>
            </a:r>
            <a:r>
              <a:rPr lang="ru-RU" dirty="0" err="1" smtClean="0">
                <a:solidFill>
                  <a:srgbClr val="FFC000"/>
                </a:solidFill>
              </a:rPr>
              <a:t>оила</a:t>
            </a:r>
            <a:r>
              <a:rPr lang="ru-RU" dirty="0" smtClean="0">
                <a:solidFill>
                  <a:srgbClr val="FFC000"/>
                </a:solidFill>
              </a:rPr>
              <a:t> </a:t>
            </a:r>
            <a:r>
              <a:rPr lang="ru-RU" dirty="0" err="1" smtClean="0">
                <a:solidFill>
                  <a:srgbClr val="FFC000"/>
                </a:solidFill>
              </a:rPr>
              <a:t>куриши</a:t>
            </a:r>
            <a:r>
              <a:rPr lang="ru-RU" dirty="0" smtClean="0">
                <a:solidFill>
                  <a:srgbClr val="FFC000"/>
                </a:solidFill>
              </a:rPr>
              <a:t> </a:t>
            </a:r>
            <a:r>
              <a:rPr lang="ru-RU" dirty="0" err="1" smtClean="0">
                <a:solidFill>
                  <a:srgbClr val="FFC000"/>
                </a:solidFill>
              </a:rPr>
              <a:t>конун</a:t>
            </a:r>
            <a:r>
              <a:rPr lang="ru-RU" dirty="0" smtClean="0">
                <a:solidFill>
                  <a:srgbClr val="FFC000"/>
                </a:solidFill>
              </a:rPr>
              <a:t> </a:t>
            </a:r>
            <a:r>
              <a:rPr lang="ru-RU" dirty="0" err="1" smtClean="0">
                <a:solidFill>
                  <a:srgbClr val="FFC000"/>
                </a:solidFill>
              </a:rPr>
              <a:t>билан</a:t>
            </a:r>
            <a:r>
              <a:rPr lang="ru-RU" dirty="0" smtClean="0">
                <a:solidFill>
                  <a:srgbClr val="FFC000"/>
                </a:solidFill>
              </a:rPr>
              <a:t> </a:t>
            </a:r>
            <a:r>
              <a:rPr lang="ru-RU" dirty="0" err="1" smtClean="0">
                <a:solidFill>
                  <a:srgbClr val="FFC000"/>
                </a:solidFill>
              </a:rPr>
              <a:t>катъий</a:t>
            </a:r>
            <a:r>
              <a:rPr lang="ru-RU" dirty="0" smtClean="0">
                <a:solidFill>
                  <a:srgbClr val="FFC000"/>
                </a:solidFill>
              </a:rPr>
              <a:t> </a:t>
            </a:r>
            <a:r>
              <a:rPr lang="ru-RU" dirty="0" err="1" smtClean="0">
                <a:solidFill>
                  <a:srgbClr val="FFC000"/>
                </a:solidFill>
              </a:rPr>
              <a:t>ман</a:t>
            </a:r>
            <a:r>
              <a:rPr lang="ru-RU" dirty="0" smtClean="0">
                <a:solidFill>
                  <a:srgbClr val="FFC000"/>
                </a:solidFill>
              </a:rPr>
              <a:t> </a:t>
            </a:r>
            <a:r>
              <a:rPr lang="ru-RU" dirty="0" err="1" smtClean="0">
                <a:solidFill>
                  <a:srgbClr val="FFC000"/>
                </a:solidFill>
              </a:rPr>
              <a:t>килинган</a:t>
            </a:r>
            <a:r>
              <a:rPr lang="ru-RU" dirty="0" smtClean="0">
                <a:solidFill>
                  <a:srgbClr val="FFC000"/>
                </a:solidFill>
              </a:rPr>
              <a:t>. </a:t>
            </a:r>
            <a:r>
              <a:rPr lang="ru-RU" dirty="0" err="1" smtClean="0">
                <a:solidFill>
                  <a:srgbClr val="FFC000"/>
                </a:solidFill>
              </a:rPr>
              <a:t>Кўп</a:t>
            </a:r>
            <a:r>
              <a:rPr lang="ru-RU" dirty="0" smtClean="0">
                <a:solidFill>
                  <a:srgbClr val="FFC000"/>
                </a:solidFill>
              </a:rPr>
              <a:t> </a:t>
            </a:r>
            <a:r>
              <a:rPr lang="ru-RU" dirty="0" err="1" smtClean="0">
                <a:solidFill>
                  <a:srgbClr val="FFC000"/>
                </a:solidFill>
              </a:rPr>
              <a:t>болали</a:t>
            </a:r>
            <a:r>
              <a:rPr lang="ru-RU" dirty="0" smtClean="0">
                <a:solidFill>
                  <a:srgbClr val="FFC000"/>
                </a:solidFill>
              </a:rPr>
              <a:t> </a:t>
            </a:r>
            <a:r>
              <a:rPr lang="ru-RU" dirty="0" err="1" smtClean="0">
                <a:solidFill>
                  <a:srgbClr val="FFC000"/>
                </a:solidFill>
              </a:rPr>
              <a:t>аёлларга</a:t>
            </a:r>
            <a:r>
              <a:rPr lang="ru-RU" dirty="0" smtClean="0">
                <a:solidFill>
                  <a:srgbClr val="FFC000"/>
                </a:solidFill>
              </a:rPr>
              <a:t> </a:t>
            </a:r>
            <a:r>
              <a:rPr lang="ru-RU" dirty="0" err="1" smtClean="0">
                <a:solidFill>
                  <a:srgbClr val="FFC000"/>
                </a:solidFill>
              </a:rPr>
              <a:t>туялар</a:t>
            </a:r>
            <a:r>
              <a:rPr lang="ru-RU" dirty="0" smtClean="0">
                <a:solidFill>
                  <a:srgbClr val="FFC000"/>
                </a:solidFill>
              </a:rPr>
              <a:t> </a:t>
            </a:r>
            <a:r>
              <a:rPr lang="ru-RU" dirty="0" err="1" smtClean="0">
                <a:solidFill>
                  <a:srgbClr val="FFC000"/>
                </a:solidFill>
              </a:rPr>
              <a:t>берилган</a:t>
            </a:r>
            <a:r>
              <a:rPr lang="ru-RU" dirty="0" smtClean="0">
                <a:solidFill>
                  <a:srgbClr val="FFC000"/>
                </a:solidFill>
              </a:rPr>
              <a:t>. </a:t>
            </a:r>
            <a:r>
              <a:rPr lang="ru-RU" dirty="0" err="1" smtClean="0">
                <a:solidFill>
                  <a:srgbClr val="FFC000"/>
                </a:solidFill>
              </a:rPr>
              <a:t>Боласини</a:t>
            </a:r>
            <a:r>
              <a:rPr lang="ru-RU" dirty="0" smtClean="0">
                <a:solidFill>
                  <a:srgbClr val="FFC000"/>
                </a:solidFill>
              </a:rPr>
              <a:t> </a:t>
            </a:r>
            <a:r>
              <a:rPr lang="ru-RU" dirty="0" err="1" smtClean="0">
                <a:solidFill>
                  <a:srgbClr val="FFC000"/>
                </a:solidFill>
              </a:rPr>
              <a:t>нобуд</a:t>
            </a:r>
            <a:r>
              <a:rPr lang="ru-RU" dirty="0" smtClean="0">
                <a:solidFill>
                  <a:srgbClr val="FFC000"/>
                </a:solidFill>
              </a:rPr>
              <a:t> </a:t>
            </a:r>
            <a:r>
              <a:rPr lang="ru-RU" dirty="0" err="1" smtClean="0">
                <a:solidFill>
                  <a:srgbClr val="FFC000"/>
                </a:solidFill>
              </a:rPr>
              <a:t>килган</a:t>
            </a:r>
            <a:r>
              <a:rPr lang="ru-RU" dirty="0" smtClean="0">
                <a:solidFill>
                  <a:srgbClr val="FFC000"/>
                </a:solidFill>
              </a:rPr>
              <a:t> </a:t>
            </a:r>
            <a:r>
              <a:rPr lang="ru-RU" dirty="0" err="1" smtClean="0">
                <a:solidFill>
                  <a:srgbClr val="FFC000"/>
                </a:solidFill>
              </a:rPr>
              <a:t>аёллар</a:t>
            </a:r>
            <a:r>
              <a:rPr lang="ru-RU" dirty="0" smtClean="0">
                <a:solidFill>
                  <a:srgbClr val="FFC000"/>
                </a:solidFill>
              </a:rPr>
              <a:t> </a:t>
            </a:r>
            <a:r>
              <a:rPr lang="ru-RU" dirty="0" err="1" smtClean="0">
                <a:solidFill>
                  <a:srgbClr val="FFC000"/>
                </a:solidFill>
              </a:rPr>
              <a:t>эса</a:t>
            </a:r>
            <a:r>
              <a:rPr lang="ru-RU" dirty="0" smtClean="0">
                <a:solidFill>
                  <a:srgbClr val="FFC000"/>
                </a:solidFill>
              </a:rPr>
              <a:t> </a:t>
            </a:r>
            <a:r>
              <a:rPr lang="ru-RU" dirty="0" err="1" smtClean="0">
                <a:solidFill>
                  <a:srgbClr val="FFC000"/>
                </a:solidFill>
              </a:rPr>
              <a:t>ўлимга</a:t>
            </a:r>
            <a:r>
              <a:rPr lang="ru-RU" dirty="0" smtClean="0">
                <a:solidFill>
                  <a:srgbClr val="FFC000"/>
                </a:solidFill>
              </a:rPr>
              <a:t> </a:t>
            </a:r>
            <a:r>
              <a:rPr lang="ru-RU" dirty="0" err="1" smtClean="0">
                <a:solidFill>
                  <a:srgbClr val="FFC000"/>
                </a:solidFill>
              </a:rPr>
              <a:t>махкум</a:t>
            </a:r>
            <a:r>
              <a:rPr lang="ru-RU" dirty="0" smtClean="0">
                <a:solidFill>
                  <a:srgbClr val="FFC000"/>
                </a:solidFill>
              </a:rPr>
              <a:t> </a:t>
            </a:r>
            <a:r>
              <a:rPr lang="ru-RU" dirty="0" err="1" smtClean="0">
                <a:solidFill>
                  <a:srgbClr val="FFC000"/>
                </a:solidFill>
              </a:rPr>
              <a:t>этилган</a:t>
            </a:r>
            <a:r>
              <a:rPr lang="ru-RU" dirty="0" smtClean="0">
                <a:solidFill>
                  <a:srgbClr val="FFC000"/>
                </a:solidFill>
              </a:rPr>
              <a:t>. </a:t>
            </a:r>
            <a:r>
              <a:rPr lang="ru-RU" dirty="0" err="1" smtClean="0">
                <a:solidFill>
                  <a:srgbClr val="FFC000"/>
                </a:solidFill>
              </a:rPr>
              <a:t>Шунингдек</a:t>
            </a:r>
            <a:r>
              <a:rPr lang="ru-RU" dirty="0" smtClean="0">
                <a:solidFill>
                  <a:srgbClr val="FFC000"/>
                </a:solidFill>
              </a:rPr>
              <a:t> </a:t>
            </a:r>
            <a:r>
              <a:rPr lang="ru-RU" dirty="0" err="1" smtClean="0">
                <a:solidFill>
                  <a:srgbClr val="FFC000"/>
                </a:solidFill>
              </a:rPr>
              <a:t>оиласини</a:t>
            </a:r>
            <a:r>
              <a:rPr lang="ru-RU" dirty="0" smtClean="0">
                <a:solidFill>
                  <a:srgbClr val="FFC000"/>
                </a:solidFill>
              </a:rPr>
              <a:t>, </a:t>
            </a:r>
            <a:r>
              <a:rPr lang="ru-RU" dirty="0" err="1" smtClean="0">
                <a:solidFill>
                  <a:srgbClr val="FFC000"/>
                </a:solidFill>
              </a:rPr>
              <a:t>болаларини</a:t>
            </a:r>
            <a:r>
              <a:rPr lang="ru-RU" dirty="0" smtClean="0">
                <a:solidFill>
                  <a:srgbClr val="FFC000"/>
                </a:solidFill>
              </a:rPr>
              <a:t> </a:t>
            </a:r>
            <a:r>
              <a:rPr lang="ru-RU" dirty="0" err="1" smtClean="0">
                <a:solidFill>
                  <a:srgbClr val="FFC000"/>
                </a:solidFill>
              </a:rPr>
              <a:t>сарсон</a:t>
            </a:r>
            <a:r>
              <a:rPr lang="ru-RU" dirty="0" smtClean="0">
                <a:solidFill>
                  <a:srgbClr val="FFC000"/>
                </a:solidFill>
              </a:rPr>
              <a:t> </a:t>
            </a:r>
            <a:r>
              <a:rPr lang="ru-RU" dirty="0" err="1" smtClean="0">
                <a:solidFill>
                  <a:srgbClr val="FFC000"/>
                </a:solidFill>
              </a:rPr>
              <a:t>килган</a:t>
            </a:r>
            <a:r>
              <a:rPr lang="ru-RU" dirty="0" smtClean="0">
                <a:solidFill>
                  <a:srgbClr val="FFC000"/>
                </a:solidFill>
              </a:rPr>
              <a:t> </a:t>
            </a:r>
            <a:r>
              <a:rPr lang="ru-RU" dirty="0" err="1" smtClean="0">
                <a:solidFill>
                  <a:srgbClr val="FFC000"/>
                </a:solidFill>
              </a:rPr>
              <a:t>оила</a:t>
            </a:r>
            <a:r>
              <a:rPr lang="ru-RU" dirty="0" smtClean="0">
                <a:solidFill>
                  <a:srgbClr val="FFC000"/>
                </a:solidFill>
              </a:rPr>
              <a:t> </a:t>
            </a:r>
            <a:r>
              <a:rPr lang="ru-RU" dirty="0" err="1" smtClean="0">
                <a:solidFill>
                  <a:srgbClr val="FFC000"/>
                </a:solidFill>
              </a:rPr>
              <a:t>бошлиғига, зинога</a:t>
            </a:r>
            <a:r>
              <a:rPr lang="ru-RU" dirty="0" smtClean="0">
                <a:solidFill>
                  <a:srgbClr val="FFC000"/>
                </a:solidFill>
              </a:rPr>
              <a:t> </a:t>
            </a:r>
            <a:r>
              <a:rPr lang="ru-RU" dirty="0" err="1" smtClean="0">
                <a:solidFill>
                  <a:srgbClr val="FFC000"/>
                </a:solidFill>
              </a:rPr>
              <a:t>берилган</a:t>
            </a:r>
            <a:r>
              <a:rPr lang="ru-RU" dirty="0" smtClean="0">
                <a:solidFill>
                  <a:srgbClr val="FFC000"/>
                </a:solidFill>
              </a:rPr>
              <a:t> </a:t>
            </a:r>
            <a:r>
              <a:rPr lang="ru-RU" dirty="0" err="1" smtClean="0">
                <a:solidFill>
                  <a:srgbClr val="FFC000"/>
                </a:solidFill>
              </a:rPr>
              <a:t>эркак</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аёлга</a:t>
            </a:r>
            <a:r>
              <a:rPr lang="ru-RU" dirty="0" smtClean="0">
                <a:solidFill>
                  <a:srgbClr val="FFC000"/>
                </a:solidFill>
              </a:rPr>
              <a:t> </a:t>
            </a:r>
            <a:r>
              <a:rPr lang="ru-RU" dirty="0" err="1" smtClean="0">
                <a:solidFill>
                  <a:srgbClr val="FFC000"/>
                </a:solidFill>
              </a:rPr>
              <a:t>нисбатан</a:t>
            </a:r>
            <a:r>
              <a:rPr lang="ru-RU" dirty="0" smtClean="0">
                <a:solidFill>
                  <a:srgbClr val="FFC000"/>
                </a:solidFill>
              </a:rPr>
              <a:t> </a:t>
            </a:r>
            <a:r>
              <a:rPr lang="ru-RU" dirty="0" err="1" smtClean="0">
                <a:solidFill>
                  <a:srgbClr val="FFC000"/>
                </a:solidFill>
              </a:rPr>
              <a:t>дарра</a:t>
            </a:r>
            <a:r>
              <a:rPr lang="ru-RU" dirty="0" smtClean="0">
                <a:solidFill>
                  <a:srgbClr val="FFC000"/>
                </a:solidFill>
              </a:rPr>
              <a:t> </a:t>
            </a:r>
            <a:r>
              <a:rPr lang="ru-RU" dirty="0" err="1" smtClean="0">
                <a:solidFill>
                  <a:srgbClr val="FFC000"/>
                </a:solidFill>
              </a:rPr>
              <a:t>билан</a:t>
            </a:r>
            <a:r>
              <a:rPr lang="ru-RU" dirty="0" smtClean="0">
                <a:solidFill>
                  <a:srgbClr val="FFC000"/>
                </a:solidFill>
              </a:rPr>
              <a:t> </a:t>
            </a:r>
            <a:r>
              <a:rPr lang="ru-RU" dirty="0" err="1" smtClean="0">
                <a:solidFill>
                  <a:srgbClr val="FFC000"/>
                </a:solidFill>
              </a:rPr>
              <a:t>калтаклаш</a:t>
            </a:r>
            <a:r>
              <a:rPr lang="ru-RU" dirty="0" smtClean="0">
                <a:solidFill>
                  <a:srgbClr val="FFC000"/>
                </a:solidFill>
              </a:rPr>
              <a:t> </a:t>
            </a:r>
            <a:r>
              <a:rPr lang="ru-RU" dirty="0" err="1" smtClean="0">
                <a:solidFill>
                  <a:srgbClr val="FFC000"/>
                </a:solidFill>
              </a:rPr>
              <a:t>ёки</a:t>
            </a:r>
            <a:r>
              <a:rPr lang="ru-RU" dirty="0" smtClean="0">
                <a:solidFill>
                  <a:srgbClr val="FFC000"/>
                </a:solidFill>
              </a:rPr>
              <a:t> </a:t>
            </a:r>
            <a:r>
              <a:rPr lang="ru-RU" dirty="0" err="1" smtClean="0">
                <a:solidFill>
                  <a:srgbClr val="FFC000"/>
                </a:solidFill>
              </a:rPr>
              <a:t>ўлим</a:t>
            </a:r>
            <a:r>
              <a:rPr lang="ru-RU" dirty="0" smtClean="0">
                <a:solidFill>
                  <a:srgbClr val="FFC000"/>
                </a:solidFill>
              </a:rPr>
              <a:t> </a:t>
            </a:r>
            <a:r>
              <a:rPr lang="ru-RU" dirty="0" err="1" smtClean="0">
                <a:solidFill>
                  <a:srgbClr val="FFC000"/>
                </a:solidFill>
              </a:rPr>
              <a:t>жазоси</a:t>
            </a:r>
            <a:r>
              <a:rPr lang="ru-RU" dirty="0" smtClean="0">
                <a:solidFill>
                  <a:srgbClr val="FFC000"/>
                </a:solidFill>
              </a:rPr>
              <a:t> </a:t>
            </a:r>
            <a:r>
              <a:rPr lang="ru-RU" dirty="0" err="1" smtClean="0">
                <a:solidFill>
                  <a:srgbClr val="FFC000"/>
                </a:solidFill>
              </a:rPr>
              <a:t>кўлланилган</a:t>
            </a:r>
            <a:r>
              <a:rPr lang="ru-RU" dirty="0" smtClean="0">
                <a:solidFill>
                  <a:srgbClr val="FFC000"/>
                </a:solidFill>
              </a:rPr>
              <a:t>. </a:t>
            </a:r>
            <a:r>
              <a:rPr lang="ru-RU" dirty="0" err="1" smtClean="0">
                <a:solidFill>
                  <a:srgbClr val="FFC000"/>
                </a:solidFill>
              </a:rPr>
              <a:t>Бир</a:t>
            </a:r>
            <a:r>
              <a:rPr lang="ru-RU" dirty="0" smtClean="0">
                <a:solidFill>
                  <a:srgbClr val="FFC000"/>
                </a:solidFill>
              </a:rPr>
              <a:t> </a:t>
            </a:r>
            <a:r>
              <a:rPr lang="ru-RU" dirty="0" err="1" smtClean="0">
                <a:solidFill>
                  <a:srgbClr val="FFC000"/>
                </a:solidFill>
              </a:rPr>
              <a:t>йўла</a:t>
            </a:r>
            <a:r>
              <a:rPr lang="ru-RU" dirty="0" smtClean="0">
                <a:solidFill>
                  <a:srgbClr val="FFC000"/>
                </a:solidFill>
              </a:rPr>
              <a:t> 2-3 та </a:t>
            </a:r>
            <a:r>
              <a:rPr lang="ru-RU" dirty="0" err="1" smtClean="0">
                <a:solidFill>
                  <a:srgbClr val="FFC000"/>
                </a:solidFill>
              </a:rPr>
              <a:t>фарзанд</a:t>
            </a:r>
            <a:r>
              <a:rPr lang="ru-RU" dirty="0" smtClean="0">
                <a:solidFill>
                  <a:srgbClr val="FFC000"/>
                </a:solidFill>
              </a:rPr>
              <a:t> </a:t>
            </a:r>
            <a:r>
              <a:rPr lang="ru-RU" dirty="0" err="1" smtClean="0">
                <a:solidFill>
                  <a:srgbClr val="FFC000"/>
                </a:solidFill>
              </a:rPr>
              <a:t>кўрган</a:t>
            </a:r>
            <a:r>
              <a:rPr lang="ru-RU" dirty="0" smtClean="0">
                <a:solidFill>
                  <a:srgbClr val="FFC000"/>
                </a:solidFill>
              </a:rPr>
              <a:t> </a:t>
            </a:r>
            <a:r>
              <a:rPr lang="ru-RU" dirty="0" err="1" smtClean="0">
                <a:solidFill>
                  <a:srgbClr val="FFC000"/>
                </a:solidFill>
              </a:rPr>
              <a:t>аёлга</a:t>
            </a:r>
            <a:r>
              <a:rPr lang="ru-RU" dirty="0" smtClean="0">
                <a:solidFill>
                  <a:srgbClr val="FFC000"/>
                </a:solidFill>
              </a:rPr>
              <a:t> </a:t>
            </a:r>
            <a:r>
              <a:rPr lang="ru-RU" dirty="0" err="1" smtClean="0">
                <a:solidFill>
                  <a:srgbClr val="FFC000"/>
                </a:solidFill>
              </a:rPr>
              <a:t>бир</a:t>
            </a:r>
            <a:r>
              <a:rPr lang="ru-RU" dirty="0" smtClean="0">
                <a:solidFill>
                  <a:srgbClr val="FFC000"/>
                </a:solidFill>
              </a:rPr>
              <a:t> </a:t>
            </a:r>
            <a:r>
              <a:rPr lang="ru-RU" dirty="0" err="1" smtClean="0">
                <a:solidFill>
                  <a:srgbClr val="FFC000"/>
                </a:solidFill>
              </a:rPr>
              <a:t>жуфт</a:t>
            </a:r>
            <a:r>
              <a:rPr lang="ru-RU" dirty="0" smtClean="0">
                <a:solidFill>
                  <a:srgbClr val="FFC000"/>
                </a:solidFill>
              </a:rPr>
              <a:t> </a:t>
            </a:r>
            <a:r>
              <a:rPr lang="ru-RU" dirty="0" err="1" smtClean="0">
                <a:solidFill>
                  <a:srgbClr val="FFC000"/>
                </a:solidFill>
              </a:rPr>
              <a:t>соғин сигир</a:t>
            </a:r>
            <a:r>
              <a:rPr lang="ru-RU" dirty="0" smtClean="0">
                <a:solidFill>
                  <a:srgbClr val="FFC000"/>
                </a:solidFill>
              </a:rPr>
              <a:t>, </a:t>
            </a:r>
            <a:r>
              <a:rPr lang="ru-RU" dirty="0" err="1" smtClean="0">
                <a:solidFill>
                  <a:srgbClr val="FFC000"/>
                </a:solidFill>
              </a:rPr>
              <a:t>сарик</a:t>
            </a:r>
            <a:r>
              <a:rPr lang="ru-RU" dirty="0" smtClean="0">
                <a:solidFill>
                  <a:srgbClr val="FFC000"/>
                </a:solidFill>
              </a:rPr>
              <a:t> туя </a:t>
            </a:r>
            <a:r>
              <a:rPr lang="ru-RU" dirty="0" err="1" smtClean="0">
                <a:solidFill>
                  <a:srgbClr val="FFC000"/>
                </a:solidFill>
              </a:rPr>
              <a:t>берилган</a:t>
            </a:r>
            <a:r>
              <a:rPr lang="ru-RU" dirty="0" smtClean="0">
                <a:solidFill>
                  <a:srgbClr val="FFC000"/>
                </a:solidFill>
              </a:rPr>
              <a:t>, </a:t>
            </a:r>
            <a:r>
              <a:rPr lang="ru-RU" dirty="0" err="1" smtClean="0">
                <a:solidFill>
                  <a:srgbClr val="FFC000"/>
                </a:solidFill>
              </a:rPr>
              <a:t>давлат</a:t>
            </a:r>
            <a:r>
              <a:rPr lang="ru-RU" dirty="0" smtClean="0">
                <a:solidFill>
                  <a:srgbClr val="FFC000"/>
                </a:solidFill>
              </a:rPr>
              <a:t> </a:t>
            </a:r>
            <a:r>
              <a:rPr lang="ru-RU" dirty="0" err="1" smtClean="0">
                <a:solidFill>
                  <a:srgbClr val="FFC000"/>
                </a:solidFill>
              </a:rPr>
              <a:t>хазинасидан</a:t>
            </a:r>
            <a:r>
              <a:rPr lang="ru-RU" dirty="0" smtClean="0">
                <a:solidFill>
                  <a:srgbClr val="FFC000"/>
                </a:solidFill>
              </a:rPr>
              <a:t> </a:t>
            </a:r>
            <a:r>
              <a:rPr lang="ru-RU" dirty="0" err="1" smtClean="0">
                <a:solidFill>
                  <a:srgbClr val="FFC000"/>
                </a:solidFill>
              </a:rPr>
              <a:t>нафака</a:t>
            </a:r>
            <a:r>
              <a:rPr lang="ru-RU" dirty="0" smtClean="0">
                <a:solidFill>
                  <a:srgbClr val="FFC000"/>
                </a:solidFill>
              </a:rPr>
              <a:t> </a:t>
            </a:r>
            <a:r>
              <a:rPr lang="ru-RU" dirty="0" err="1" smtClean="0">
                <a:solidFill>
                  <a:srgbClr val="FFC000"/>
                </a:solidFill>
              </a:rPr>
              <a:t>тўланган</a:t>
            </a:r>
            <a:r>
              <a:rPr lang="ru-RU" dirty="0" smtClean="0">
                <a:solidFill>
                  <a:srgbClr val="FFC000"/>
                </a:solidFill>
              </a:rPr>
              <a:t>.</a:t>
            </a:r>
          </a:p>
          <a:p>
            <a:pPr>
              <a:buNone/>
            </a:pPr>
            <a:r>
              <a:rPr lang="ru-RU" dirty="0" smtClean="0">
                <a:solidFill>
                  <a:srgbClr val="FFC000"/>
                </a:solidFill>
              </a:rPr>
              <a:t>    </a:t>
            </a:r>
            <a:r>
              <a:rPr lang="ru-RU" dirty="0" err="1" smtClean="0">
                <a:solidFill>
                  <a:srgbClr val="FFC000"/>
                </a:solidFill>
              </a:rPr>
              <a:t>дарра</a:t>
            </a:r>
            <a:r>
              <a:rPr lang="ru-RU" dirty="0" smtClean="0">
                <a:solidFill>
                  <a:srgbClr val="FFC000"/>
                </a:solidFill>
              </a:rPr>
              <a:t> </a:t>
            </a:r>
            <a:r>
              <a:rPr lang="ru-RU" dirty="0" err="1" smtClean="0">
                <a:solidFill>
                  <a:srgbClr val="FFC000"/>
                </a:solidFill>
              </a:rPr>
              <a:t>калтаклашган</a:t>
            </a:r>
            <a:r>
              <a:rPr lang="ru-RU" dirty="0" smtClean="0">
                <a:solidFill>
                  <a:srgbClr val="FFC000"/>
                </a:solidFill>
              </a:rPr>
              <a:t>.</a:t>
            </a:r>
          </a:p>
          <a:p>
            <a:endParaRPr lang="ru-RU" dirty="0" smtClean="0"/>
          </a:p>
        </p:txBody>
      </p:sp>
      <p:sp>
        <p:nvSpPr>
          <p:cNvPr id="9" name="Прямоугольник 8">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5" name="Рисунок 14"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txBody>
          <a:bodyPr/>
          <a:lstStyle/>
          <a:p>
            <a:r>
              <a:rPr lang="uz-Cyrl-UZ" dirty="0" smtClean="0">
                <a:solidFill>
                  <a:srgbClr val="FF0000"/>
                </a:solidFill>
              </a:rPr>
              <a:t>Жиноят ва жазо</a:t>
            </a:r>
            <a:endParaRPr lang="ru-RU" dirty="0">
              <a:solidFill>
                <a:srgbClr val="FF0000"/>
              </a:solidFill>
            </a:endParaRPr>
          </a:p>
        </p:txBody>
      </p:sp>
      <p:sp>
        <p:nvSpPr>
          <p:cNvPr id="3" name="Содержимое 2"/>
          <p:cNvSpPr>
            <a:spLocks noGrp="1"/>
          </p:cNvSpPr>
          <p:nvPr>
            <p:ph idx="1"/>
          </p:nvPr>
        </p:nvSpPr>
        <p:spPr>
          <a:xfrm>
            <a:off x="357158" y="1714488"/>
            <a:ext cx="8429684" cy="4857784"/>
          </a:xfrm>
          <a:blipFill>
            <a:blip r:embed="rId2" cstate="print"/>
            <a:tile tx="0" ty="0" sx="100000" sy="100000" flip="none" algn="tl"/>
          </a:blipFill>
        </p:spPr>
        <p:txBody>
          <a:bodyPr>
            <a:normAutofit/>
          </a:bodyPr>
          <a:lstStyle/>
          <a:p>
            <a:pPr>
              <a:buNone/>
            </a:pPr>
            <a:r>
              <a:rPr lang="ru-RU" sz="3200" dirty="0" smtClean="0"/>
              <a:t>	</a:t>
            </a:r>
            <a:r>
              <a:rPr lang="ru-RU" dirty="0" smtClean="0">
                <a:solidFill>
                  <a:srgbClr val="FFC000"/>
                </a:solidFill>
              </a:rPr>
              <a:t>“</a:t>
            </a:r>
            <a:r>
              <a:rPr lang="ru-RU" dirty="0" err="1" smtClean="0">
                <a:solidFill>
                  <a:srgbClr val="FFC000"/>
                </a:solidFill>
              </a:rPr>
              <a:t>Авесто</a:t>
            </a:r>
            <a:r>
              <a:rPr lang="ru-RU" dirty="0" smtClean="0">
                <a:solidFill>
                  <a:srgbClr val="FFC000"/>
                </a:solidFill>
              </a:rPr>
              <a:t>” </a:t>
            </a:r>
            <a:r>
              <a:rPr lang="ru-RU" dirty="0" err="1" smtClean="0">
                <a:solidFill>
                  <a:srgbClr val="FFC000"/>
                </a:solidFill>
              </a:rPr>
              <a:t>жиноят</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жазо</a:t>
            </a:r>
            <a:r>
              <a:rPr lang="ru-RU" dirty="0" smtClean="0">
                <a:solidFill>
                  <a:srgbClr val="FFC000"/>
                </a:solidFill>
              </a:rPr>
              <a:t> </a:t>
            </a:r>
            <a:r>
              <a:rPr lang="ru-RU" dirty="0" err="1" smtClean="0">
                <a:solidFill>
                  <a:srgbClr val="FFC000"/>
                </a:solidFill>
              </a:rPr>
              <a:t>масалалари</a:t>
            </a:r>
            <a:r>
              <a:rPr lang="ru-RU" dirty="0" smtClean="0">
                <a:solidFill>
                  <a:srgbClr val="FFC000"/>
                </a:solidFill>
              </a:rPr>
              <a:t> </a:t>
            </a:r>
            <a:r>
              <a:rPr lang="ru-RU" dirty="0" err="1" smtClean="0">
                <a:solidFill>
                  <a:srgbClr val="FFC000"/>
                </a:solidFill>
              </a:rPr>
              <a:t>хар</a:t>
            </a:r>
            <a:r>
              <a:rPr lang="ru-RU" dirty="0" smtClean="0">
                <a:solidFill>
                  <a:srgbClr val="FFC000"/>
                </a:solidFill>
              </a:rPr>
              <a:t> </a:t>
            </a:r>
            <a:r>
              <a:rPr lang="ru-RU" dirty="0" err="1" smtClean="0">
                <a:solidFill>
                  <a:srgbClr val="FFC000"/>
                </a:solidFill>
              </a:rPr>
              <a:t>томонлама</a:t>
            </a:r>
            <a:r>
              <a:rPr lang="ru-RU" dirty="0" smtClean="0">
                <a:solidFill>
                  <a:srgbClr val="FFC000"/>
                </a:solidFill>
              </a:rPr>
              <a:t> </a:t>
            </a:r>
            <a:r>
              <a:rPr lang="ru-RU" dirty="0" err="1" smtClean="0">
                <a:solidFill>
                  <a:srgbClr val="FFC000"/>
                </a:solidFill>
              </a:rPr>
              <a:t>тартибга</a:t>
            </a:r>
            <a:r>
              <a:rPr lang="ru-RU" dirty="0" smtClean="0">
                <a:solidFill>
                  <a:srgbClr val="FFC000"/>
                </a:solidFill>
              </a:rPr>
              <a:t> </a:t>
            </a:r>
            <a:r>
              <a:rPr lang="ru-RU" dirty="0" err="1" smtClean="0">
                <a:solidFill>
                  <a:srgbClr val="FFC000"/>
                </a:solidFill>
              </a:rPr>
              <a:t>солинганлигини</a:t>
            </a:r>
            <a:r>
              <a:rPr lang="ru-RU" dirty="0" smtClean="0">
                <a:solidFill>
                  <a:srgbClr val="FFC000"/>
                </a:solidFill>
              </a:rPr>
              <a:t> </a:t>
            </a:r>
            <a:r>
              <a:rPr lang="ru-RU" dirty="0" err="1" smtClean="0">
                <a:solidFill>
                  <a:srgbClr val="FFC000"/>
                </a:solidFill>
              </a:rPr>
              <a:t>кўрамиз</a:t>
            </a:r>
            <a:r>
              <a:rPr lang="ru-RU" dirty="0" smtClean="0">
                <a:solidFill>
                  <a:srgbClr val="FFC000"/>
                </a:solidFill>
              </a:rPr>
              <a:t>. </a:t>
            </a:r>
            <a:r>
              <a:rPr lang="ru-RU" dirty="0" err="1" smtClean="0">
                <a:solidFill>
                  <a:srgbClr val="FFC000"/>
                </a:solidFill>
              </a:rPr>
              <a:t>Жиноят</a:t>
            </a:r>
            <a:r>
              <a:rPr lang="ru-RU" dirty="0" smtClean="0">
                <a:solidFill>
                  <a:srgbClr val="FFC000"/>
                </a:solidFill>
              </a:rPr>
              <a:t> </a:t>
            </a:r>
            <a:r>
              <a:rPr lang="ru-RU" dirty="0" err="1" smtClean="0">
                <a:solidFill>
                  <a:srgbClr val="FFC000"/>
                </a:solidFill>
              </a:rPr>
              <a:t>субектлари</a:t>
            </a:r>
            <a:r>
              <a:rPr lang="ru-RU" dirty="0" smtClean="0">
                <a:solidFill>
                  <a:srgbClr val="FFC000"/>
                </a:solidFill>
              </a:rPr>
              <a:t> </a:t>
            </a:r>
            <a:r>
              <a:rPr lang="ru-RU" dirty="0" err="1" smtClean="0">
                <a:solidFill>
                  <a:srgbClr val="FFC000"/>
                </a:solidFill>
              </a:rPr>
              <a:t>сифатида</a:t>
            </a:r>
            <a:r>
              <a:rPr lang="ru-RU" dirty="0" smtClean="0">
                <a:solidFill>
                  <a:srgbClr val="FFC000"/>
                </a:solidFill>
              </a:rPr>
              <a:t> одам хам, </a:t>
            </a:r>
            <a:r>
              <a:rPr lang="ru-RU" dirty="0" err="1" smtClean="0">
                <a:solidFill>
                  <a:srgbClr val="FFC000"/>
                </a:solidFill>
              </a:rPr>
              <a:t>хайвон</a:t>
            </a:r>
            <a:r>
              <a:rPr lang="ru-RU" dirty="0" smtClean="0">
                <a:solidFill>
                  <a:srgbClr val="FFC000"/>
                </a:solidFill>
              </a:rPr>
              <a:t> хам </a:t>
            </a:r>
            <a:r>
              <a:rPr lang="ru-RU" dirty="0" err="1" smtClean="0">
                <a:solidFill>
                  <a:srgbClr val="FFC000"/>
                </a:solidFill>
              </a:rPr>
              <a:t>этироф</a:t>
            </a:r>
            <a:r>
              <a:rPr lang="ru-RU" dirty="0" smtClean="0">
                <a:solidFill>
                  <a:srgbClr val="FFC000"/>
                </a:solidFill>
              </a:rPr>
              <a:t> </a:t>
            </a:r>
            <a:r>
              <a:rPr lang="ru-RU" dirty="0" err="1" smtClean="0">
                <a:solidFill>
                  <a:srgbClr val="FFC000"/>
                </a:solidFill>
              </a:rPr>
              <a:t>этилган</a:t>
            </a:r>
            <a:r>
              <a:rPr lang="ru-RU" dirty="0" smtClean="0">
                <a:solidFill>
                  <a:srgbClr val="FFC000"/>
                </a:solidFill>
              </a:rPr>
              <a:t>. </a:t>
            </a:r>
            <a:r>
              <a:rPr lang="ru-RU" dirty="0" err="1" smtClean="0">
                <a:solidFill>
                  <a:srgbClr val="FFC000"/>
                </a:solidFill>
              </a:rPr>
              <a:t>Жиноят</a:t>
            </a:r>
            <a:r>
              <a:rPr lang="ru-RU" dirty="0" smtClean="0">
                <a:solidFill>
                  <a:srgbClr val="FFC000"/>
                </a:solidFill>
              </a:rPr>
              <a:t> </a:t>
            </a:r>
            <a:r>
              <a:rPr lang="ru-RU" dirty="0" err="1" smtClean="0">
                <a:solidFill>
                  <a:srgbClr val="FFC000"/>
                </a:solidFill>
              </a:rPr>
              <a:t>субектлари</a:t>
            </a:r>
            <a:r>
              <a:rPr lang="ru-RU" dirty="0" smtClean="0">
                <a:solidFill>
                  <a:srgbClr val="FFC000"/>
                </a:solidFill>
              </a:rPr>
              <a:t> </a:t>
            </a:r>
            <a:r>
              <a:rPr lang="ru-RU" dirty="0" err="1" smtClean="0">
                <a:solidFill>
                  <a:srgbClr val="FFC000"/>
                </a:solidFill>
              </a:rPr>
              <a:t>тушунчаси</a:t>
            </a:r>
            <a:r>
              <a:rPr lang="ru-RU" dirty="0" smtClean="0">
                <a:solidFill>
                  <a:srgbClr val="FFC000"/>
                </a:solidFill>
              </a:rPr>
              <a:t> </a:t>
            </a:r>
            <a:r>
              <a:rPr lang="ru-RU" dirty="0" err="1" smtClean="0">
                <a:solidFill>
                  <a:srgbClr val="FFC000"/>
                </a:solidFill>
              </a:rPr>
              <a:t>асосида</a:t>
            </a:r>
            <a:r>
              <a:rPr lang="ru-RU" dirty="0" smtClean="0">
                <a:solidFill>
                  <a:srgbClr val="FFC000"/>
                </a:solidFill>
              </a:rPr>
              <a:t> </a:t>
            </a:r>
            <a:r>
              <a:rPr lang="ru-RU" dirty="0" err="1" smtClean="0">
                <a:solidFill>
                  <a:srgbClr val="FFC000"/>
                </a:solidFill>
              </a:rPr>
              <a:t>шахснинг</a:t>
            </a:r>
            <a:r>
              <a:rPr lang="ru-RU" dirty="0" smtClean="0">
                <a:solidFill>
                  <a:srgbClr val="FFC000"/>
                </a:solidFill>
              </a:rPr>
              <a:t> </a:t>
            </a:r>
            <a:r>
              <a:rPr lang="ru-RU" dirty="0" err="1" smtClean="0">
                <a:solidFill>
                  <a:srgbClr val="FFC000"/>
                </a:solidFill>
              </a:rPr>
              <a:t>бирон-бир</a:t>
            </a:r>
            <a:r>
              <a:rPr lang="ru-RU" dirty="0" smtClean="0">
                <a:solidFill>
                  <a:srgbClr val="FFC000"/>
                </a:solidFill>
              </a:rPr>
              <a:t> </a:t>
            </a:r>
            <a:r>
              <a:rPr lang="ru-RU" dirty="0" err="1" smtClean="0">
                <a:solidFill>
                  <a:srgbClr val="FFC000"/>
                </a:solidFill>
              </a:rPr>
              <a:t>динга</a:t>
            </a:r>
            <a:r>
              <a:rPr lang="ru-RU" dirty="0" smtClean="0">
                <a:solidFill>
                  <a:srgbClr val="FFC000"/>
                </a:solidFill>
              </a:rPr>
              <a:t> </a:t>
            </a:r>
            <a:r>
              <a:rPr lang="ru-RU" dirty="0" err="1" smtClean="0">
                <a:solidFill>
                  <a:srgbClr val="FFC000"/>
                </a:solidFill>
              </a:rPr>
              <a:t>мансублиги</a:t>
            </a:r>
            <a:r>
              <a:rPr lang="ru-RU" dirty="0" smtClean="0">
                <a:solidFill>
                  <a:srgbClr val="FFC000"/>
                </a:solidFill>
              </a:rPr>
              <a:t> </a:t>
            </a:r>
            <a:r>
              <a:rPr lang="ru-RU" dirty="0" err="1" smtClean="0">
                <a:solidFill>
                  <a:srgbClr val="FFC000"/>
                </a:solidFill>
              </a:rPr>
              <a:t>ётади</a:t>
            </a:r>
            <a:r>
              <a:rPr lang="ru-RU" dirty="0" smtClean="0">
                <a:solidFill>
                  <a:srgbClr val="FFC000"/>
                </a:solidFill>
              </a:rPr>
              <a:t>. </a:t>
            </a:r>
            <a:r>
              <a:rPr lang="ru-RU" dirty="0" err="1" smtClean="0">
                <a:solidFill>
                  <a:srgbClr val="FFC000"/>
                </a:solidFill>
              </a:rPr>
              <a:t>Одамлар</a:t>
            </a:r>
            <a:r>
              <a:rPr lang="ru-RU" dirty="0" smtClean="0">
                <a:solidFill>
                  <a:srgbClr val="FFC000"/>
                </a:solidFill>
              </a:rPr>
              <a:t> </a:t>
            </a:r>
            <a:r>
              <a:rPr lang="ru-RU" dirty="0" err="1" smtClean="0">
                <a:solidFill>
                  <a:srgbClr val="FFC000"/>
                </a:solidFill>
              </a:rPr>
              <a:t>жиноят</a:t>
            </a:r>
            <a:r>
              <a:rPr lang="ru-RU" dirty="0" smtClean="0">
                <a:solidFill>
                  <a:srgbClr val="FFC000"/>
                </a:solidFill>
              </a:rPr>
              <a:t> </a:t>
            </a:r>
            <a:r>
              <a:rPr lang="ru-RU" dirty="0" err="1" smtClean="0">
                <a:solidFill>
                  <a:srgbClr val="FFC000"/>
                </a:solidFill>
              </a:rPr>
              <a:t>субектлари</a:t>
            </a:r>
            <a:r>
              <a:rPr lang="ru-RU" dirty="0" smtClean="0">
                <a:solidFill>
                  <a:srgbClr val="FFC000"/>
                </a:solidFill>
              </a:rPr>
              <a:t> </a:t>
            </a:r>
            <a:r>
              <a:rPr lang="ru-RU" dirty="0" err="1" smtClean="0">
                <a:solidFill>
                  <a:srgbClr val="FFC000"/>
                </a:solidFill>
              </a:rPr>
              <a:t>сифатида</a:t>
            </a:r>
            <a:r>
              <a:rPr lang="ru-RU" dirty="0" smtClean="0">
                <a:solidFill>
                  <a:srgbClr val="FFC000"/>
                </a:solidFill>
              </a:rPr>
              <a:t> </a:t>
            </a:r>
            <a:r>
              <a:rPr lang="ru-RU" dirty="0" err="1" smtClean="0">
                <a:solidFill>
                  <a:srgbClr val="FFC000"/>
                </a:solidFill>
              </a:rPr>
              <a:t>диндор-маздапарастлар</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бошка</a:t>
            </a:r>
            <a:r>
              <a:rPr lang="ru-RU" dirty="0" smtClean="0">
                <a:solidFill>
                  <a:srgbClr val="FFC000"/>
                </a:solidFill>
              </a:rPr>
              <a:t> </a:t>
            </a:r>
            <a:r>
              <a:rPr lang="ru-RU" dirty="0" err="1" smtClean="0">
                <a:solidFill>
                  <a:srgbClr val="FFC000"/>
                </a:solidFill>
              </a:rPr>
              <a:t>фикрловчиларга</a:t>
            </a:r>
            <a:r>
              <a:rPr lang="ru-RU" dirty="0" smtClean="0">
                <a:solidFill>
                  <a:srgbClr val="FFC000"/>
                </a:solidFill>
              </a:rPr>
              <a:t> </a:t>
            </a:r>
            <a:r>
              <a:rPr lang="ru-RU" dirty="0" err="1" smtClean="0">
                <a:solidFill>
                  <a:srgbClr val="FFC000"/>
                </a:solidFill>
              </a:rPr>
              <a:t>бўлинган</a:t>
            </a:r>
            <a:r>
              <a:rPr lang="ru-RU" dirty="0" smtClean="0">
                <a:solidFill>
                  <a:srgbClr val="FFC000"/>
                </a:solidFill>
              </a:rPr>
              <a:t>. </a:t>
            </a:r>
          </a:p>
          <a:p>
            <a:pPr>
              <a:buNone/>
            </a:pPr>
            <a:endParaRPr lang="ru-RU" sz="3200" dirty="0" smtClean="0"/>
          </a:p>
        </p:txBody>
      </p:sp>
      <p:sp>
        <p:nvSpPr>
          <p:cNvPr id="9" name="Прямоугольник 8">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5" name="Рисунок 14"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714348" y="1142984"/>
            <a:ext cx="7858180" cy="928694"/>
          </a:xfrm>
          <a:prstGeom prst="horizont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smtClean="0">
                <a:solidFill>
                  <a:schemeClr val="bg1"/>
                </a:solidFill>
              </a:rPr>
              <a:t>Жиноят турлари</a:t>
            </a:r>
            <a:endParaRPr lang="ru-RU" sz="4000" b="1" dirty="0">
              <a:solidFill>
                <a:schemeClr val="bg1"/>
              </a:solidFill>
            </a:endParaRPr>
          </a:p>
        </p:txBody>
      </p:sp>
      <p:sp>
        <p:nvSpPr>
          <p:cNvPr id="6" name="Табличка 5"/>
          <p:cNvSpPr/>
          <p:nvPr/>
        </p:nvSpPr>
        <p:spPr>
          <a:xfrm>
            <a:off x="1142976" y="2571744"/>
            <a:ext cx="2286016" cy="1143008"/>
          </a:xfrm>
          <a:prstGeom prst="plaque">
            <a:avLst/>
          </a:prstGeom>
          <a:solidFill>
            <a:srgbClr val="00B050"/>
          </a:solidFill>
          <a:effectLst>
            <a:glow rad="101600">
              <a:schemeClr val="tx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smtClean="0">
                <a:solidFill>
                  <a:schemeClr val="bg1"/>
                </a:solidFill>
              </a:rPr>
              <a:t>Динга қарши</a:t>
            </a:r>
            <a:endParaRPr lang="ru-RU" sz="2800" b="1" dirty="0">
              <a:solidFill>
                <a:schemeClr val="bg1"/>
              </a:solidFill>
            </a:endParaRPr>
          </a:p>
        </p:txBody>
      </p:sp>
      <p:sp>
        <p:nvSpPr>
          <p:cNvPr id="7" name="Табличка 6"/>
          <p:cNvSpPr/>
          <p:nvPr/>
        </p:nvSpPr>
        <p:spPr>
          <a:xfrm>
            <a:off x="5357818" y="2571744"/>
            <a:ext cx="2214578" cy="1143008"/>
          </a:xfrm>
          <a:prstGeom prst="plaque">
            <a:avLst/>
          </a:prstGeom>
          <a:solidFill>
            <a:srgbClr val="00B0F0"/>
          </a:solidFill>
          <a:effectLst>
            <a:glow rad="101600">
              <a:schemeClr val="tx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smtClean="0"/>
              <a:t>Шахсга қарши</a:t>
            </a:r>
            <a:endParaRPr lang="ru-RU" sz="2800" b="1" dirty="0"/>
          </a:p>
        </p:txBody>
      </p:sp>
      <p:sp>
        <p:nvSpPr>
          <p:cNvPr id="8" name="Табличка 7"/>
          <p:cNvSpPr/>
          <p:nvPr/>
        </p:nvSpPr>
        <p:spPr>
          <a:xfrm>
            <a:off x="5429256" y="4857760"/>
            <a:ext cx="2214578" cy="1214446"/>
          </a:xfrm>
          <a:prstGeom prst="plaque">
            <a:avLst/>
          </a:prstGeom>
          <a:solidFill>
            <a:srgbClr val="00B050"/>
          </a:solidFill>
          <a:effectLst>
            <a:glow rad="101600">
              <a:schemeClr val="tx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smtClean="0">
                <a:solidFill>
                  <a:schemeClr val="bg1"/>
                </a:solidFill>
              </a:rPr>
              <a:t>Мулка қарши</a:t>
            </a:r>
            <a:endParaRPr lang="ru-RU" sz="2800" b="1" dirty="0">
              <a:solidFill>
                <a:schemeClr val="bg1"/>
              </a:solidFill>
            </a:endParaRPr>
          </a:p>
        </p:txBody>
      </p:sp>
      <p:sp>
        <p:nvSpPr>
          <p:cNvPr id="11" name="Табличка 10"/>
          <p:cNvSpPr/>
          <p:nvPr/>
        </p:nvSpPr>
        <p:spPr>
          <a:xfrm>
            <a:off x="1071538" y="4857760"/>
            <a:ext cx="2286016" cy="1143008"/>
          </a:xfrm>
          <a:prstGeom prst="plaque">
            <a:avLst/>
          </a:prstGeom>
          <a:solidFill>
            <a:srgbClr val="00B0F0"/>
          </a:solidFill>
          <a:effectLst>
            <a:glow rad="101600">
              <a:schemeClr val="tx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dirty="0" smtClean="0"/>
              <a:t>Оилага қарши</a:t>
            </a:r>
            <a:endParaRPr lang="ru-RU" sz="2800" b="1" dirty="0"/>
          </a:p>
        </p:txBody>
      </p:sp>
      <p:pic>
        <p:nvPicPr>
          <p:cNvPr id="14" name="Рисунок 13" descr="imagesCAO7OWVO.jpg">
            <a:hlinkClick r:id="rId2" action="ppaction://hlinksldjump"/>
          </p:cNvPr>
          <p:cNvPicPr>
            <a:picLocks noChangeAspect="1"/>
          </p:cNvPicPr>
          <p:nvPr/>
        </p:nvPicPr>
        <p:blipFill>
          <a:blip r:embed="rId3" cstate="print"/>
          <a:stretch>
            <a:fillRect/>
          </a:stretch>
        </p:blipFill>
        <p:spPr>
          <a:xfrm>
            <a:off x="8429625" y="6072206"/>
            <a:ext cx="714375" cy="785794"/>
          </a:xfrm>
          <a:prstGeom prst="rect">
            <a:avLst/>
          </a:prstGeom>
        </p:spPr>
      </p:pic>
      <p:sp>
        <p:nvSpPr>
          <p:cNvPr id="15" name="Прямоугольник 14">
            <a:hlinkClick r:id="rId4"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6" name="Прямоугольник 15">
            <a:hlinkClick r:id="rId5"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5"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7" name="Прямоугольник 16">
            <a:hlinkClick r:id="rId6"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8" name="Прямоугольник 17">
            <a:hlinkClick r:id="rId7"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9" name="Прямоугольник 18">
            <a:hlinkClick r:id="rId8"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20" name="Рисунок 19" descr="imagesCAO7OWVO.jpg">
            <a:hlinkClick r:id="rId2" action="ppaction://hlinksldjump"/>
          </p:cNvPr>
          <p:cNvPicPr>
            <a:picLocks noChangeAspect="1"/>
          </p:cNvPicPr>
          <p:nvPr/>
        </p:nvPicPr>
        <p:blipFill>
          <a:blip r:embed="rId3" cstate="print"/>
          <a:stretch>
            <a:fillRect/>
          </a:stretch>
        </p:blipFill>
        <p:spPr>
          <a:xfrm>
            <a:off x="8429657" y="6072230"/>
            <a:ext cx="714375" cy="785794"/>
          </a:xfrm>
          <a:prstGeom prst="rect">
            <a:avLst/>
          </a:prstGeom>
        </p:spPr>
      </p:pic>
      <p:pic>
        <p:nvPicPr>
          <p:cNvPr id="21" name="Рисунок 20"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357322"/>
          </a:xfrm>
        </p:spPr>
        <p:txBody>
          <a:bodyPr>
            <a:normAutofit/>
          </a:bodyPr>
          <a:lstStyle/>
          <a:p>
            <a:r>
              <a:rPr lang="ru-RU" sz="3200" dirty="0" err="1" smtClean="0">
                <a:solidFill>
                  <a:srgbClr val="FF0000"/>
                </a:solidFill>
              </a:rPr>
              <a:t>Динга</a:t>
            </a:r>
            <a:r>
              <a:rPr lang="ru-RU" sz="3200" dirty="0" smtClean="0">
                <a:solidFill>
                  <a:srgbClr val="FF0000"/>
                </a:solidFill>
              </a:rPr>
              <a:t> </a:t>
            </a:r>
            <a:r>
              <a:rPr lang="ru-RU" sz="3200" dirty="0" err="1" smtClean="0">
                <a:solidFill>
                  <a:srgbClr val="FF0000"/>
                </a:solidFill>
              </a:rPr>
              <a:t>карши</a:t>
            </a:r>
            <a:r>
              <a:rPr lang="ru-RU" sz="3200" dirty="0" smtClean="0">
                <a:solidFill>
                  <a:srgbClr val="FF0000"/>
                </a:solidFill>
              </a:rPr>
              <a:t> </a:t>
            </a:r>
            <a:r>
              <a:rPr lang="ru-RU" sz="3200" dirty="0" err="1" smtClean="0">
                <a:solidFill>
                  <a:srgbClr val="FF0000"/>
                </a:solidFill>
              </a:rPr>
              <a:t>жиноят</a:t>
            </a:r>
            <a:r>
              <a:rPr lang="ru-RU" sz="3200" dirty="0" smtClean="0">
                <a:solidFill>
                  <a:srgbClr val="FF0000"/>
                </a:solidFill>
              </a:rPr>
              <a:t> </a:t>
            </a:r>
            <a:r>
              <a:rPr lang="ru-RU" sz="3200" dirty="0" err="1" smtClean="0">
                <a:solidFill>
                  <a:srgbClr val="FF0000"/>
                </a:solidFill>
              </a:rPr>
              <a:t>ва</a:t>
            </a:r>
            <a:r>
              <a:rPr lang="ru-RU" sz="3200" dirty="0" smtClean="0">
                <a:solidFill>
                  <a:srgbClr val="FF0000"/>
                </a:solidFill>
              </a:rPr>
              <a:t> </a:t>
            </a:r>
            <a:r>
              <a:rPr lang="ru-RU" sz="3200" dirty="0" err="1" smtClean="0">
                <a:solidFill>
                  <a:srgbClr val="FF0000"/>
                </a:solidFill>
              </a:rPr>
              <a:t>жазолар</a:t>
            </a:r>
            <a:endParaRPr lang="ru-RU" sz="3200" dirty="0" smtClean="0">
              <a:solidFill>
                <a:srgbClr val="FF0000"/>
              </a:solidFill>
            </a:endParaRPr>
          </a:p>
        </p:txBody>
      </p:sp>
      <p:sp>
        <p:nvSpPr>
          <p:cNvPr id="3" name="Содержимое 2"/>
          <p:cNvSpPr>
            <a:spLocks noGrp="1"/>
          </p:cNvSpPr>
          <p:nvPr>
            <p:ph idx="1"/>
          </p:nvPr>
        </p:nvSpPr>
        <p:spPr>
          <a:xfrm>
            <a:off x="500034" y="1500174"/>
            <a:ext cx="8329642" cy="5000660"/>
          </a:xfrm>
        </p:spPr>
        <p:txBody>
          <a:bodyPr>
            <a:normAutofit/>
          </a:bodyPr>
          <a:lstStyle/>
          <a:p>
            <a:pPr>
              <a:buNone/>
            </a:pPr>
            <a:r>
              <a:rPr lang="uz-Cyrl-UZ" dirty="0" smtClean="0"/>
              <a:t>	</a:t>
            </a:r>
            <a:r>
              <a:rPr lang="en-US" dirty="0" smtClean="0"/>
              <a:t>	</a:t>
            </a:r>
            <a:r>
              <a:rPr lang="ru-RU" sz="3200" dirty="0" err="1" smtClean="0">
                <a:solidFill>
                  <a:srgbClr val="FFC000"/>
                </a:solidFill>
              </a:rPr>
              <a:t>Эзгу</a:t>
            </a:r>
            <a:r>
              <a:rPr lang="ru-RU" sz="3200" dirty="0" smtClean="0">
                <a:solidFill>
                  <a:srgbClr val="FFC000"/>
                </a:solidFill>
              </a:rPr>
              <a:t> </a:t>
            </a:r>
            <a:r>
              <a:rPr lang="ru-RU" sz="3200" dirty="0" err="1" smtClean="0">
                <a:solidFill>
                  <a:srgbClr val="FFC000"/>
                </a:solidFill>
              </a:rPr>
              <a:t>фикр</a:t>
            </a:r>
            <a:r>
              <a:rPr lang="ru-RU" sz="3200" dirty="0" smtClean="0">
                <a:solidFill>
                  <a:srgbClr val="FFC000"/>
                </a:solidFill>
              </a:rPr>
              <a:t>, </a:t>
            </a:r>
            <a:r>
              <a:rPr lang="ru-RU" sz="3200" dirty="0" err="1" smtClean="0">
                <a:solidFill>
                  <a:srgbClr val="FFC000"/>
                </a:solidFill>
              </a:rPr>
              <a:t>эзгу</a:t>
            </a:r>
            <a:r>
              <a:rPr lang="ru-RU" sz="3200" dirty="0" smtClean="0">
                <a:solidFill>
                  <a:srgbClr val="FFC000"/>
                </a:solidFill>
              </a:rPr>
              <a:t> </a:t>
            </a:r>
            <a:r>
              <a:rPr lang="ru-RU" sz="3200" dirty="0" err="1" smtClean="0">
                <a:solidFill>
                  <a:srgbClr val="FFC000"/>
                </a:solidFill>
              </a:rPr>
              <a:t>сўз</a:t>
            </a:r>
            <a:r>
              <a:rPr lang="ru-RU" sz="3200" dirty="0" smtClean="0">
                <a:solidFill>
                  <a:srgbClr val="FFC000"/>
                </a:solidFill>
              </a:rPr>
              <a:t>, </a:t>
            </a:r>
            <a:r>
              <a:rPr lang="ru-RU" sz="3200" dirty="0" err="1" smtClean="0">
                <a:solidFill>
                  <a:srgbClr val="FFC000"/>
                </a:solidFill>
              </a:rPr>
              <a:t>эзгу</a:t>
            </a:r>
            <a:r>
              <a:rPr lang="ru-RU" sz="3200" dirty="0" smtClean="0">
                <a:solidFill>
                  <a:srgbClr val="FFC000"/>
                </a:solidFill>
              </a:rPr>
              <a:t> </a:t>
            </a:r>
            <a:r>
              <a:rPr lang="ru-RU" sz="3200" dirty="0" err="1" smtClean="0">
                <a:solidFill>
                  <a:srgbClr val="FFC000"/>
                </a:solidFill>
              </a:rPr>
              <a:t>амал</a:t>
            </a:r>
            <a:r>
              <a:rPr lang="ru-RU" sz="3200" dirty="0" smtClean="0">
                <a:solidFill>
                  <a:srgbClr val="FFC000"/>
                </a:solidFill>
              </a:rPr>
              <a:t> </a:t>
            </a:r>
            <a:r>
              <a:rPr lang="ru-RU" sz="3200" dirty="0" err="1" smtClean="0">
                <a:solidFill>
                  <a:srgbClr val="FFC000"/>
                </a:solidFill>
              </a:rPr>
              <a:t>коидаларига</a:t>
            </a:r>
            <a:r>
              <a:rPr lang="ru-RU" sz="3200" dirty="0" smtClean="0">
                <a:solidFill>
                  <a:srgbClr val="FFC000"/>
                </a:solidFill>
              </a:rPr>
              <a:t> </a:t>
            </a:r>
            <a:r>
              <a:rPr lang="ru-RU" sz="3200" dirty="0" err="1" smtClean="0">
                <a:solidFill>
                  <a:srgbClr val="FFC000"/>
                </a:solidFill>
              </a:rPr>
              <a:t>риоя</a:t>
            </a:r>
            <a:r>
              <a:rPr lang="ru-RU" sz="3200" dirty="0" smtClean="0">
                <a:solidFill>
                  <a:srgbClr val="FFC000"/>
                </a:solidFill>
              </a:rPr>
              <a:t> </a:t>
            </a:r>
            <a:r>
              <a:rPr lang="ru-RU" sz="3200" dirty="0" err="1" smtClean="0">
                <a:solidFill>
                  <a:srgbClr val="FFC000"/>
                </a:solidFill>
              </a:rPr>
              <a:t>килмаслик</a:t>
            </a:r>
            <a:r>
              <a:rPr lang="ru-RU" sz="3200" dirty="0" smtClean="0">
                <a:solidFill>
                  <a:srgbClr val="FFC000"/>
                </a:solidFill>
              </a:rPr>
              <a:t>, </a:t>
            </a:r>
            <a:r>
              <a:rPr lang="ru-RU" sz="3200" dirty="0" err="1" smtClean="0">
                <a:solidFill>
                  <a:srgbClr val="FFC000"/>
                </a:solidFill>
              </a:rPr>
              <a:t>натижасида</a:t>
            </a:r>
            <a:r>
              <a:rPr lang="ru-RU" sz="3200" dirty="0" smtClean="0">
                <a:solidFill>
                  <a:srgbClr val="FFC000"/>
                </a:solidFill>
              </a:rPr>
              <a:t> </a:t>
            </a:r>
            <a:r>
              <a:rPr lang="ru-RU" sz="3200" dirty="0" err="1" smtClean="0">
                <a:solidFill>
                  <a:srgbClr val="FFC000"/>
                </a:solidFill>
              </a:rPr>
              <a:t>келиб</a:t>
            </a:r>
            <a:r>
              <a:rPr lang="ru-RU" sz="3200" dirty="0" smtClean="0">
                <a:solidFill>
                  <a:srgbClr val="FFC000"/>
                </a:solidFill>
              </a:rPr>
              <a:t> </a:t>
            </a:r>
            <a:r>
              <a:rPr lang="ru-RU" sz="3200" dirty="0" err="1" smtClean="0">
                <a:solidFill>
                  <a:srgbClr val="FFC000"/>
                </a:solidFill>
              </a:rPr>
              <a:t>чикган</a:t>
            </a:r>
            <a:r>
              <a:rPr lang="ru-RU" sz="3200" dirty="0" smtClean="0">
                <a:solidFill>
                  <a:srgbClr val="FFC000"/>
                </a:solidFill>
              </a:rPr>
              <a:t> </a:t>
            </a:r>
            <a:r>
              <a:rPr lang="ru-RU" sz="3200" dirty="0" err="1" smtClean="0">
                <a:solidFill>
                  <a:srgbClr val="FFC000"/>
                </a:solidFill>
              </a:rPr>
              <a:t>жиноят</a:t>
            </a:r>
            <a:r>
              <a:rPr lang="ru-RU" sz="3200" dirty="0" smtClean="0">
                <a:solidFill>
                  <a:srgbClr val="FFC000"/>
                </a:solidFill>
              </a:rPr>
              <a:t> </a:t>
            </a:r>
            <a:r>
              <a:rPr lang="ru-RU" sz="3200" dirty="0" err="1" smtClean="0">
                <a:solidFill>
                  <a:srgbClr val="FFC000"/>
                </a:solidFill>
              </a:rPr>
              <a:t>бўлиб</a:t>
            </a:r>
            <a:r>
              <a:rPr lang="ru-RU" sz="3200" dirty="0" smtClean="0">
                <a:solidFill>
                  <a:srgbClr val="FFC000"/>
                </a:solidFill>
              </a:rPr>
              <a:t>, </a:t>
            </a:r>
            <a:r>
              <a:rPr lang="ru-RU" sz="3200" dirty="0" err="1" smtClean="0">
                <a:solidFill>
                  <a:srgbClr val="FFC000"/>
                </a:solidFill>
              </a:rPr>
              <a:t>маздапарастларга</a:t>
            </a:r>
            <a:r>
              <a:rPr lang="ru-RU" sz="3200" dirty="0" smtClean="0">
                <a:solidFill>
                  <a:srgbClr val="FFC000"/>
                </a:solidFill>
              </a:rPr>
              <a:t> </a:t>
            </a:r>
            <a:r>
              <a:rPr lang="ru-RU" sz="3200" dirty="0" err="1" smtClean="0">
                <a:solidFill>
                  <a:srgbClr val="FFC000"/>
                </a:solidFill>
              </a:rPr>
              <a:t>карши</a:t>
            </a:r>
            <a:r>
              <a:rPr lang="ru-RU" sz="3200" dirty="0" smtClean="0">
                <a:solidFill>
                  <a:srgbClr val="FFC000"/>
                </a:solidFill>
              </a:rPr>
              <a:t> </a:t>
            </a:r>
            <a:r>
              <a:rPr lang="ru-RU" sz="3200" dirty="0" err="1" smtClean="0">
                <a:solidFill>
                  <a:srgbClr val="FFC000"/>
                </a:solidFill>
              </a:rPr>
              <a:t>курашган</a:t>
            </a:r>
            <a:r>
              <a:rPr lang="ru-RU" sz="3200" dirty="0" smtClean="0">
                <a:solidFill>
                  <a:srgbClr val="FFC000"/>
                </a:solidFill>
              </a:rPr>
              <a:t> </a:t>
            </a:r>
            <a:r>
              <a:rPr lang="ru-RU" sz="3200" dirty="0" err="1" smtClean="0">
                <a:solidFill>
                  <a:srgbClr val="FFC000"/>
                </a:solidFill>
              </a:rPr>
              <a:t>шахсга</a:t>
            </a:r>
            <a:r>
              <a:rPr lang="ru-RU" sz="3200" dirty="0" smtClean="0">
                <a:solidFill>
                  <a:srgbClr val="FFC000"/>
                </a:solidFill>
              </a:rPr>
              <a:t> </a:t>
            </a:r>
            <a:r>
              <a:rPr lang="ru-RU" sz="3200" dirty="0" err="1" smtClean="0">
                <a:solidFill>
                  <a:srgbClr val="FFC000"/>
                </a:solidFill>
              </a:rPr>
              <a:t>ўлим</a:t>
            </a:r>
            <a:r>
              <a:rPr lang="ru-RU" sz="3200" dirty="0" smtClean="0">
                <a:solidFill>
                  <a:srgbClr val="FFC000"/>
                </a:solidFill>
              </a:rPr>
              <a:t> </a:t>
            </a:r>
            <a:r>
              <a:rPr lang="ru-RU" sz="3200" dirty="0" err="1" smtClean="0">
                <a:solidFill>
                  <a:srgbClr val="FFC000"/>
                </a:solidFill>
              </a:rPr>
              <a:t>жазоси</a:t>
            </a:r>
            <a:r>
              <a:rPr lang="ru-RU" sz="3200" dirty="0" smtClean="0">
                <a:solidFill>
                  <a:srgbClr val="FFC000"/>
                </a:solidFill>
              </a:rPr>
              <a:t> </a:t>
            </a:r>
            <a:r>
              <a:rPr lang="ru-RU" sz="3200" dirty="0" err="1" smtClean="0">
                <a:solidFill>
                  <a:srgbClr val="FFC000"/>
                </a:solidFill>
              </a:rPr>
              <a:t>белгиланган</a:t>
            </a:r>
            <a:r>
              <a:rPr lang="ru-RU" sz="3200" dirty="0" smtClean="0">
                <a:solidFill>
                  <a:srgbClr val="FFC000"/>
                </a:solidFill>
              </a:rPr>
              <a:t>.</a:t>
            </a:r>
          </a:p>
          <a:p>
            <a:pPr>
              <a:buNone/>
            </a:pPr>
            <a:endParaRPr lang="ru-RU" sz="3600" dirty="0" smtClean="0"/>
          </a:p>
        </p:txBody>
      </p:sp>
      <p:sp>
        <p:nvSpPr>
          <p:cNvPr id="10" name="Прямоугольник 9">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2" name="Прямоугольник 11">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3" name="Прямоугольник 12">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4" name="Прямоугольник 13">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16" name="Рисунок 15"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1214446"/>
          </a:xfrm>
        </p:spPr>
        <p:txBody>
          <a:bodyPr>
            <a:normAutofit fontScale="90000"/>
          </a:bodyPr>
          <a:lstStyle/>
          <a:p>
            <a:r>
              <a:rPr lang="ru-RU" dirty="0" err="1" smtClean="0">
                <a:solidFill>
                  <a:srgbClr val="FF0000"/>
                </a:solidFill>
              </a:rPr>
              <a:t>Шахсга</a:t>
            </a:r>
            <a:r>
              <a:rPr lang="ru-RU" dirty="0" smtClean="0">
                <a:solidFill>
                  <a:srgbClr val="FF0000"/>
                </a:solidFill>
              </a:rPr>
              <a:t> </a:t>
            </a:r>
            <a:r>
              <a:rPr lang="ru-RU" dirty="0" err="1" smtClean="0">
                <a:solidFill>
                  <a:srgbClr val="FF0000"/>
                </a:solidFill>
              </a:rPr>
              <a:t>карши</a:t>
            </a:r>
            <a:r>
              <a:rPr lang="ru-RU" dirty="0" smtClean="0">
                <a:solidFill>
                  <a:srgbClr val="FF0000"/>
                </a:solidFill>
              </a:rPr>
              <a:t> </a:t>
            </a:r>
            <a:r>
              <a:rPr lang="ru-RU" dirty="0" err="1" smtClean="0">
                <a:solidFill>
                  <a:srgbClr val="FF0000"/>
                </a:solidFill>
              </a:rPr>
              <a:t>жиноят</a:t>
            </a:r>
            <a:r>
              <a:rPr lang="ru-RU" dirty="0" smtClean="0">
                <a:solidFill>
                  <a:srgbClr val="FF0000"/>
                </a:solidFill>
              </a:rPr>
              <a:t> </a:t>
            </a:r>
            <a:r>
              <a:rPr lang="ru-RU" dirty="0" err="1" smtClean="0">
                <a:solidFill>
                  <a:srgbClr val="FF0000"/>
                </a:solidFill>
              </a:rPr>
              <a:t>ва</a:t>
            </a:r>
            <a:r>
              <a:rPr lang="ru-RU" dirty="0" smtClean="0">
                <a:solidFill>
                  <a:srgbClr val="FF0000"/>
                </a:solidFill>
              </a:rPr>
              <a:t> </a:t>
            </a:r>
            <a:r>
              <a:rPr lang="ru-RU" dirty="0" err="1" smtClean="0">
                <a:solidFill>
                  <a:srgbClr val="FF0000"/>
                </a:solidFill>
              </a:rPr>
              <a:t>жазолар</a:t>
            </a:r>
            <a:endParaRPr lang="ru-RU" dirty="0" smtClean="0">
              <a:solidFill>
                <a:srgbClr val="FF0000"/>
              </a:solidFill>
            </a:endParaRPr>
          </a:p>
        </p:txBody>
      </p:sp>
      <p:sp>
        <p:nvSpPr>
          <p:cNvPr id="3" name="Содержимое 2"/>
          <p:cNvSpPr>
            <a:spLocks noGrp="1"/>
          </p:cNvSpPr>
          <p:nvPr>
            <p:ph idx="1"/>
          </p:nvPr>
        </p:nvSpPr>
        <p:spPr>
          <a:xfrm>
            <a:off x="457200" y="2000240"/>
            <a:ext cx="8229600" cy="4500594"/>
          </a:xfrm>
          <a:blipFill>
            <a:blip r:embed="rId2" cstate="print"/>
            <a:tile tx="0" ty="0" sx="100000" sy="100000" flip="none" algn="tl"/>
          </a:blipFill>
        </p:spPr>
        <p:txBody>
          <a:bodyPr>
            <a:normAutofit/>
          </a:bodyPr>
          <a:lstStyle/>
          <a:p>
            <a:pPr>
              <a:buNone/>
            </a:pPr>
            <a:r>
              <a:rPr lang="ru-RU" sz="3200" dirty="0" smtClean="0"/>
              <a:t>		</a:t>
            </a:r>
            <a:r>
              <a:rPr lang="ru-RU" sz="3200" dirty="0" err="1" smtClean="0">
                <a:solidFill>
                  <a:srgbClr val="FFC000"/>
                </a:solidFill>
              </a:rPr>
              <a:t>Инсонни</a:t>
            </a:r>
            <a:r>
              <a:rPr lang="ru-RU" sz="3200" dirty="0" smtClean="0">
                <a:solidFill>
                  <a:srgbClr val="FFC000"/>
                </a:solidFill>
              </a:rPr>
              <a:t> </a:t>
            </a:r>
            <a:r>
              <a:rPr lang="ru-RU" sz="3200" dirty="0" err="1" smtClean="0">
                <a:solidFill>
                  <a:srgbClr val="FFC000"/>
                </a:solidFill>
              </a:rPr>
              <a:t>ўлдириш</a:t>
            </a:r>
            <a:r>
              <a:rPr lang="ru-RU" sz="3200" dirty="0" smtClean="0">
                <a:solidFill>
                  <a:srgbClr val="FFC000"/>
                </a:solidFill>
              </a:rPr>
              <a:t> ,</a:t>
            </a:r>
            <a:r>
              <a:rPr lang="ru-RU" sz="3200" dirty="0" err="1" smtClean="0">
                <a:solidFill>
                  <a:srgbClr val="FFC000"/>
                </a:solidFill>
              </a:rPr>
              <a:t>одамни</a:t>
            </a:r>
            <a:r>
              <a:rPr lang="ru-RU" sz="3200" dirty="0" smtClean="0">
                <a:solidFill>
                  <a:srgbClr val="FFC000"/>
                </a:solidFill>
              </a:rPr>
              <a:t> </a:t>
            </a:r>
            <a:r>
              <a:rPr lang="ru-RU" sz="3200" dirty="0" err="1" smtClean="0">
                <a:solidFill>
                  <a:srgbClr val="FFC000"/>
                </a:solidFill>
              </a:rPr>
              <a:t>калтаклаб</a:t>
            </a:r>
            <a:r>
              <a:rPr lang="ru-RU" sz="3200" dirty="0" smtClean="0">
                <a:solidFill>
                  <a:srgbClr val="FFC000"/>
                </a:solidFill>
              </a:rPr>
              <a:t> </a:t>
            </a:r>
            <a:r>
              <a:rPr lang="ru-RU" sz="3200" dirty="0" err="1" smtClean="0">
                <a:solidFill>
                  <a:srgbClr val="FFC000"/>
                </a:solidFill>
              </a:rPr>
              <a:t>унга</a:t>
            </a:r>
            <a:r>
              <a:rPr lang="ru-RU" sz="3200" dirty="0" smtClean="0">
                <a:solidFill>
                  <a:srgbClr val="FFC000"/>
                </a:solidFill>
              </a:rPr>
              <a:t> </a:t>
            </a:r>
            <a:r>
              <a:rPr lang="ru-RU" sz="3200" dirty="0" err="1" smtClean="0">
                <a:solidFill>
                  <a:srgbClr val="FFC000"/>
                </a:solidFill>
              </a:rPr>
              <a:t>жарохат</a:t>
            </a:r>
            <a:r>
              <a:rPr lang="ru-RU" sz="3200" dirty="0" smtClean="0">
                <a:solidFill>
                  <a:srgbClr val="FFC000"/>
                </a:solidFill>
              </a:rPr>
              <a:t> </a:t>
            </a:r>
            <a:r>
              <a:rPr lang="ru-RU" sz="3200" dirty="0" err="1" smtClean="0">
                <a:solidFill>
                  <a:srgbClr val="FFC000"/>
                </a:solidFill>
              </a:rPr>
              <a:t>етказиш</a:t>
            </a:r>
            <a:r>
              <a:rPr lang="ru-RU" sz="3200" dirty="0" smtClean="0">
                <a:solidFill>
                  <a:srgbClr val="FFC000"/>
                </a:solidFill>
              </a:rPr>
              <a:t>. </a:t>
            </a:r>
            <a:r>
              <a:rPr lang="ru-RU" sz="3200" dirty="0" err="1" smtClean="0">
                <a:solidFill>
                  <a:srgbClr val="FFC000"/>
                </a:solidFill>
              </a:rPr>
              <a:t>Бировни</a:t>
            </a:r>
            <a:r>
              <a:rPr lang="ru-RU" sz="3200" dirty="0" smtClean="0">
                <a:solidFill>
                  <a:srgbClr val="FFC000"/>
                </a:solidFill>
              </a:rPr>
              <a:t> </a:t>
            </a:r>
            <a:r>
              <a:rPr lang="ru-RU" sz="3200" dirty="0" err="1" smtClean="0">
                <a:solidFill>
                  <a:srgbClr val="FFC000"/>
                </a:solidFill>
              </a:rPr>
              <a:t>калтаклаб</a:t>
            </a:r>
            <a:r>
              <a:rPr lang="ru-RU" sz="3200" dirty="0" smtClean="0">
                <a:solidFill>
                  <a:srgbClr val="FFC000"/>
                </a:solidFill>
              </a:rPr>
              <a:t> уни </a:t>
            </a:r>
            <a:r>
              <a:rPr lang="ru-RU" sz="3200" dirty="0" err="1" smtClean="0">
                <a:solidFill>
                  <a:srgbClr val="FFC000"/>
                </a:solidFill>
              </a:rPr>
              <a:t>хушидан</a:t>
            </a:r>
            <a:r>
              <a:rPr lang="ru-RU" sz="3200" dirty="0" smtClean="0">
                <a:solidFill>
                  <a:srgbClr val="FFC000"/>
                </a:solidFill>
              </a:rPr>
              <a:t> </a:t>
            </a:r>
            <a:r>
              <a:rPr lang="ru-RU" sz="3200" dirty="0" err="1" smtClean="0">
                <a:solidFill>
                  <a:srgbClr val="FFC000"/>
                </a:solidFill>
              </a:rPr>
              <a:t>кетказиш</a:t>
            </a:r>
            <a:r>
              <a:rPr lang="ru-RU" sz="3200" dirty="0" smtClean="0">
                <a:solidFill>
                  <a:srgbClr val="FFC000"/>
                </a:solidFill>
              </a:rPr>
              <a:t>, </a:t>
            </a:r>
            <a:r>
              <a:rPr lang="ru-RU" sz="3200" dirty="0" err="1" smtClean="0">
                <a:solidFill>
                  <a:srgbClr val="FFC000"/>
                </a:solidFill>
              </a:rPr>
              <a:t>конини</a:t>
            </a:r>
            <a:r>
              <a:rPr lang="ru-RU" sz="3200" dirty="0" smtClean="0">
                <a:solidFill>
                  <a:srgbClr val="FFC000"/>
                </a:solidFill>
              </a:rPr>
              <a:t> </a:t>
            </a:r>
            <a:r>
              <a:rPr lang="ru-RU" sz="3200" dirty="0" err="1" smtClean="0">
                <a:solidFill>
                  <a:srgbClr val="FFC000"/>
                </a:solidFill>
              </a:rPr>
              <a:t>окизиш</a:t>
            </a:r>
            <a:r>
              <a:rPr lang="ru-RU" sz="3200" dirty="0" smtClean="0">
                <a:solidFill>
                  <a:srgbClr val="FFC000"/>
                </a:solidFill>
              </a:rPr>
              <a:t>, </a:t>
            </a:r>
            <a:r>
              <a:rPr lang="ru-RU" sz="3200" dirty="0" err="1" smtClean="0">
                <a:solidFill>
                  <a:srgbClr val="FFC000"/>
                </a:solidFill>
              </a:rPr>
              <a:t>суягини</a:t>
            </a:r>
            <a:r>
              <a:rPr lang="ru-RU" sz="3200" dirty="0" smtClean="0">
                <a:solidFill>
                  <a:srgbClr val="FFC000"/>
                </a:solidFill>
              </a:rPr>
              <a:t> </a:t>
            </a:r>
            <a:r>
              <a:rPr lang="ru-RU" sz="3200" dirty="0" err="1" smtClean="0">
                <a:solidFill>
                  <a:srgbClr val="FFC000"/>
                </a:solidFill>
              </a:rPr>
              <a:t>синдириш</a:t>
            </a:r>
            <a:r>
              <a:rPr lang="ru-RU" sz="3200" dirty="0" smtClean="0">
                <a:solidFill>
                  <a:srgbClr val="FFC000"/>
                </a:solidFill>
              </a:rPr>
              <a:t> </a:t>
            </a:r>
            <a:r>
              <a:rPr lang="ru-RU" sz="3200" dirty="0" err="1" smtClean="0">
                <a:solidFill>
                  <a:srgbClr val="FFC000"/>
                </a:solidFill>
              </a:rPr>
              <a:t>билан</a:t>
            </a:r>
            <a:r>
              <a:rPr lang="ru-RU" sz="3200" dirty="0" smtClean="0">
                <a:solidFill>
                  <a:srgbClr val="FFC000"/>
                </a:solidFill>
              </a:rPr>
              <a:t> </a:t>
            </a:r>
            <a:r>
              <a:rPr lang="ru-RU" sz="3200" dirty="0" err="1" smtClean="0">
                <a:solidFill>
                  <a:srgbClr val="FFC000"/>
                </a:solidFill>
              </a:rPr>
              <a:t>шикаст</a:t>
            </a:r>
            <a:r>
              <a:rPr lang="ru-RU" sz="3200" dirty="0" smtClean="0">
                <a:solidFill>
                  <a:srgbClr val="FFC000"/>
                </a:solidFill>
              </a:rPr>
              <a:t> </a:t>
            </a:r>
            <a:r>
              <a:rPr lang="ru-RU" sz="3200" dirty="0" err="1" smtClean="0">
                <a:solidFill>
                  <a:srgbClr val="FFC000"/>
                </a:solidFill>
              </a:rPr>
              <a:t>етказиш</a:t>
            </a:r>
            <a:r>
              <a:rPr lang="ru-RU" sz="3200" dirty="0" smtClean="0">
                <a:solidFill>
                  <a:srgbClr val="FFC000"/>
                </a:solidFill>
              </a:rPr>
              <a:t> </a:t>
            </a:r>
            <a:r>
              <a:rPr lang="ru-RU" sz="3200" dirty="0" err="1" smtClean="0">
                <a:solidFill>
                  <a:srgbClr val="FFC000"/>
                </a:solidFill>
              </a:rPr>
              <a:t>маьлум</a:t>
            </a:r>
            <a:r>
              <a:rPr lang="ru-RU" sz="3200" dirty="0" smtClean="0">
                <a:solidFill>
                  <a:srgbClr val="FFC000"/>
                </a:solidFill>
              </a:rPr>
              <a:t> </a:t>
            </a:r>
            <a:r>
              <a:rPr lang="ru-RU" sz="3200" dirty="0" err="1" smtClean="0">
                <a:solidFill>
                  <a:srgbClr val="FFC000"/>
                </a:solidFill>
              </a:rPr>
              <a:t>микдорда</a:t>
            </a:r>
            <a:r>
              <a:rPr lang="ru-RU" sz="3200" dirty="0" smtClean="0">
                <a:solidFill>
                  <a:srgbClr val="FFC000"/>
                </a:solidFill>
              </a:rPr>
              <a:t> </a:t>
            </a:r>
            <a:r>
              <a:rPr lang="ru-RU" sz="3200" dirty="0" err="1" smtClean="0">
                <a:solidFill>
                  <a:srgbClr val="FFC000"/>
                </a:solidFill>
              </a:rPr>
              <a:t>камчин</a:t>
            </a:r>
            <a:r>
              <a:rPr lang="ru-RU" sz="3200" dirty="0" smtClean="0">
                <a:solidFill>
                  <a:srgbClr val="FFC000"/>
                </a:solidFill>
              </a:rPr>
              <a:t> </a:t>
            </a:r>
            <a:r>
              <a:rPr lang="ru-RU" sz="3200" dirty="0" err="1" smtClean="0">
                <a:solidFill>
                  <a:srgbClr val="FFC000"/>
                </a:solidFill>
              </a:rPr>
              <a:t>билан</a:t>
            </a:r>
            <a:r>
              <a:rPr lang="ru-RU" sz="3200" dirty="0" smtClean="0">
                <a:solidFill>
                  <a:srgbClr val="FFC000"/>
                </a:solidFill>
              </a:rPr>
              <a:t> </a:t>
            </a:r>
            <a:r>
              <a:rPr lang="ru-RU" sz="3200" dirty="0" err="1" smtClean="0">
                <a:solidFill>
                  <a:srgbClr val="FFC000"/>
                </a:solidFill>
              </a:rPr>
              <a:t>жазоланган</a:t>
            </a:r>
            <a:r>
              <a:rPr lang="ru-RU" sz="3200" dirty="0" smtClean="0">
                <a:solidFill>
                  <a:srgbClr val="FFC000"/>
                </a:solidFill>
              </a:rPr>
              <a:t>. </a:t>
            </a:r>
            <a:r>
              <a:rPr lang="ru-RU" sz="3200" dirty="0" err="1" smtClean="0">
                <a:solidFill>
                  <a:srgbClr val="FFC000"/>
                </a:solidFill>
              </a:rPr>
              <a:t>Бу</a:t>
            </a:r>
            <a:r>
              <a:rPr lang="ru-RU" sz="3200" dirty="0" smtClean="0">
                <a:solidFill>
                  <a:srgbClr val="FFC000"/>
                </a:solidFill>
              </a:rPr>
              <a:t> </a:t>
            </a:r>
            <a:r>
              <a:rPr lang="ru-RU" sz="3200" dirty="0" err="1" smtClean="0">
                <a:solidFill>
                  <a:srgbClr val="FFC000"/>
                </a:solidFill>
              </a:rPr>
              <a:t>жиноятларни</a:t>
            </a:r>
            <a:r>
              <a:rPr lang="ru-RU" sz="3200" dirty="0" smtClean="0">
                <a:solidFill>
                  <a:srgbClr val="FFC000"/>
                </a:solidFill>
              </a:rPr>
              <a:t> </a:t>
            </a:r>
            <a:r>
              <a:rPr lang="ru-RU" sz="3200" dirty="0" err="1" smtClean="0">
                <a:solidFill>
                  <a:srgbClr val="FFC000"/>
                </a:solidFill>
              </a:rPr>
              <a:t>кўп</a:t>
            </a:r>
            <a:r>
              <a:rPr lang="ru-RU" sz="3200" dirty="0" smtClean="0">
                <a:solidFill>
                  <a:srgbClr val="FFC000"/>
                </a:solidFill>
              </a:rPr>
              <a:t> марта </a:t>
            </a:r>
            <a:r>
              <a:rPr lang="ru-RU" sz="3200" dirty="0" err="1" smtClean="0">
                <a:solidFill>
                  <a:srgbClr val="FFC000"/>
                </a:solidFill>
              </a:rPr>
              <a:t>содир</a:t>
            </a:r>
            <a:r>
              <a:rPr lang="ru-RU" sz="3200" dirty="0" smtClean="0">
                <a:solidFill>
                  <a:srgbClr val="FFC000"/>
                </a:solidFill>
              </a:rPr>
              <a:t> </a:t>
            </a:r>
            <a:r>
              <a:rPr lang="ru-RU" sz="3200" dirty="0" err="1" smtClean="0">
                <a:solidFill>
                  <a:srgbClr val="FFC000"/>
                </a:solidFill>
              </a:rPr>
              <a:t>этганлар</a:t>
            </a:r>
            <a:r>
              <a:rPr lang="ru-RU" sz="3200" dirty="0" smtClean="0">
                <a:solidFill>
                  <a:srgbClr val="FFC000"/>
                </a:solidFill>
              </a:rPr>
              <a:t> </a:t>
            </a:r>
            <a:r>
              <a:rPr lang="ru-RU" sz="3200" dirty="0" err="1" smtClean="0">
                <a:solidFill>
                  <a:srgbClr val="FFC000"/>
                </a:solidFill>
              </a:rPr>
              <a:t>ўлим</a:t>
            </a:r>
            <a:r>
              <a:rPr lang="ru-RU" sz="3200" dirty="0" smtClean="0">
                <a:solidFill>
                  <a:srgbClr val="FFC000"/>
                </a:solidFill>
              </a:rPr>
              <a:t> </a:t>
            </a:r>
            <a:r>
              <a:rPr lang="ru-RU" sz="3200" dirty="0" err="1" smtClean="0">
                <a:solidFill>
                  <a:srgbClr val="FFC000"/>
                </a:solidFill>
              </a:rPr>
              <a:t>жазосига</a:t>
            </a:r>
            <a:r>
              <a:rPr lang="ru-RU" sz="3200" dirty="0" smtClean="0">
                <a:solidFill>
                  <a:srgbClr val="FFC000"/>
                </a:solidFill>
              </a:rPr>
              <a:t> </a:t>
            </a:r>
            <a:r>
              <a:rPr lang="ru-RU" sz="3200" dirty="0" err="1" smtClean="0">
                <a:solidFill>
                  <a:srgbClr val="FFC000"/>
                </a:solidFill>
              </a:rPr>
              <a:t>махкум</a:t>
            </a:r>
            <a:r>
              <a:rPr lang="ru-RU" sz="3200" dirty="0" smtClean="0">
                <a:solidFill>
                  <a:srgbClr val="FFC000"/>
                </a:solidFill>
              </a:rPr>
              <a:t> </a:t>
            </a:r>
            <a:r>
              <a:rPr lang="ru-RU" sz="3200" dirty="0" err="1" smtClean="0">
                <a:solidFill>
                  <a:srgbClr val="FFC000"/>
                </a:solidFill>
              </a:rPr>
              <a:t>этилган</a:t>
            </a:r>
            <a:r>
              <a:rPr lang="ru-RU" sz="3200" dirty="0" smtClean="0">
                <a:solidFill>
                  <a:srgbClr val="FFC000"/>
                </a:solidFill>
              </a:rPr>
              <a:t>. </a:t>
            </a:r>
          </a:p>
          <a:p>
            <a:endParaRPr lang="ru-RU" sz="3200" dirty="0" smtClean="0"/>
          </a:p>
        </p:txBody>
      </p:sp>
      <p:sp>
        <p:nvSpPr>
          <p:cNvPr id="9" name="Прямоугольник 8">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5" name="Рисунок 14"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285884"/>
          </a:xfrm>
        </p:spPr>
        <p:txBody>
          <a:bodyPr>
            <a:normAutofit fontScale="90000"/>
          </a:bodyPr>
          <a:lstStyle/>
          <a:p>
            <a:r>
              <a:rPr lang="uz-Cyrl-UZ" dirty="0" smtClean="0">
                <a:solidFill>
                  <a:srgbClr val="FF0000"/>
                </a:solidFill>
              </a:rPr>
              <a:t>Мулкка</a:t>
            </a:r>
            <a:r>
              <a:rPr lang="ru-RU" dirty="0" smtClean="0">
                <a:solidFill>
                  <a:srgbClr val="FF0000"/>
                </a:solidFill>
              </a:rPr>
              <a:t> </a:t>
            </a:r>
            <a:r>
              <a:rPr lang="ru-RU" dirty="0" err="1" smtClean="0">
                <a:solidFill>
                  <a:srgbClr val="FF0000"/>
                </a:solidFill>
              </a:rPr>
              <a:t>карши</a:t>
            </a:r>
            <a:r>
              <a:rPr lang="ru-RU" dirty="0" smtClean="0">
                <a:solidFill>
                  <a:srgbClr val="FF0000"/>
                </a:solidFill>
              </a:rPr>
              <a:t> </a:t>
            </a:r>
            <a:r>
              <a:rPr lang="ru-RU" dirty="0" err="1" smtClean="0">
                <a:solidFill>
                  <a:srgbClr val="FF0000"/>
                </a:solidFill>
              </a:rPr>
              <a:t>жиноят</a:t>
            </a:r>
            <a:r>
              <a:rPr lang="ru-RU" dirty="0" smtClean="0">
                <a:solidFill>
                  <a:srgbClr val="FF0000"/>
                </a:solidFill>
              </a:rPr>
              <a:t> </a:t>
            </a:r>
            <a:r>
              <a:rPr lang="ru-RU" dirty="0" err="1" smtClean="0">
                <a:solidFill>
                  <a:srgbClr val="FF0000"/>
                </a:solidFill>
              </a:rPr>
              <a:t>ва</a:t>
            </a:r>
            <a:r>
              <a:rPr lang="ru-RU" dirty="0" smtClean="0">
                <a:solidFill>
                  <a:srgbClr val="FF0000"/>
                </a:solidFill>
              </a:rPr>
              <a:t> </a:t>
            </a:r>
            <a:r>
              <a:rPr lang="ru-RU" dirty="0" err="1" smtClean="0">
                <a:solidFill>
                  <a:srgbClr val="FF0000"/>
                </a:solidFill>
              </a:rPr>
              <a:t>жазолар</a:t>
            </a:r>
            <a:endParaRPr lang="ru-RU" dirty="0">
              <a:solidFill>
                <a:srgbClr val="FF0000"/>
              </a:solidFill>
            </a:endParaRPr>
          </a:p>
        </p:txBody>
      </p:sp>
      <p:sp>
        <p:nvSpPr>
          <p:cNvPr id="3" name="Содержимое 2"/>
          <p:cNvSpPr>
            <a:spLocks noGrp="1"/>
          </p:cNvSpPr>
          <p:nvPr>
            <p:ph idx="1"/>
          </p:nvPr>
        </p:nvSpPr>
        <p:spPr>
          <a:xfrm>
            <a:off x="428596" y="2285992"/>
            <a:ext cx="8358246" cy="4094806"/>
          </a:xfrm>
          <a:blipFill>
            <a:blip r:embed="rId2" cstate="print"/>
            <a:tile tx="0" ty="0" sx="100000" sy="100000" flip="none" algn="tl"/>
          </a:blipFill>
        </p:spPr>
        <p:txBody>
          <a:bodyPr>
            <a:normAutofit lnSpcReduction="10000"/>
          </a:bodyPr>
          <a:lstStyle/>
          <a:p>
            <a:pPr>
              <a:buNone/>
            </a:pPr>
            <a:r>
              <a:rPr lang="ru-RU" sz="3600" dirty="0" smtClean="0"/>
              <a:t>	</a:t>
            </a:r>
            <a:r>
              <a:rPr lang="ru-RU" sz="3600" dirty="0" smtClean="0">
                <a:solidFill>
                  <a:srgbClr val="FFC000"/>
                </a:solidFill>
              </a:rPr>
              <a:t>	</a:t>
            </a:r>
            <a:r>
              <a:rPr lang="ru-RU" sz="3600" dirty="0" err="1" smtClean="0">
                <a:solidFill>
                  <a:srgbClr val="FFC000"/>
                </a:solidFill>
              </a:rPr>
              <a:t>Ўгрилик</a:t>
            </a:r>
            <a:r>
              <a:rPr lang="ru-RU" sz="3600" dirty="0" smtClean="0">
                <a:solidFill>
                  <a:srgbClr val="FFC000"/>
                </a:solidFill>
              </a:rPr>
              <a:t>, </a:t>
            </a:r>
            <a:r>
              <a:rPr lang="ru-RU" sz="3600" dirty="0" err="1" smtClean="0">
                <a:solidFill>
                  <a:srgbClr val="FFC000"/>
                </a:solidFill>
              </a:rPr>
              <a:t>боскинчилик</a:t>
            </a:r>
            <a:r>
              <a:rPr lang="ru-RU" sz="3600" dirty="0" smtClean="0">
                <a:solidFill>
                  <a:srgbClr val="FFC000"/>
                </a:solidFill>
              </a:rPr>
              <a:t> </a:t>
            </a:r>
            <a:r>
              <a:rPr lang="ru-RU" sz="3600" dirty="0" err="1" smtClean="0">
                <a:solidFill>
                  <a:srgbClr val="FFC000"/>
                </a:solidFill>
              </a:rPr>
              <a:t>олинган</a:t>
            </a:r>
            <a:r>
              <a:rPr lang="ru-RU" sz="3600" dirty="0" smtClean="0">
                <a:solidFill>
                  <a:srgbClr val="FFC000"/>
                </a:solidFill>
              </a:rPr>
              <a:t> </a:t>
            </a:r>
            <a:r>
              <a:rPr lang="ru-RU" sz="3600" dirty="0" err="1" smtClean="0">
                <a:solidFill>
                  <a:srgbClr val="FFC000"/>
                </a:solidFill>
              </a:rPr>
              <a:t>карзни</a:t>
            </a:r>
            <a:r>
              <a:rPr lang="ru-RU" sz="3600" dirty="0" smtClean="0">
                <a:solidFill>
                  <a:srgbClr val="FFC000"/>
                </a:solidFill>
              </a:rPr>
              <a:t> </a:t>
            </a:r>
            <a:r>
              <a:rPr lang="ru-RU" sz="3600" dirty="0" err="1" smtClean="0">
                <a:solidFill>
                  <a:srgbClr val="FFC000"/>
                </a:solidFill>
              </a:rPr>
              <a:t>ўзлаштириш</a:t>
            </a:r>
            <a:r>
              <a:rPr lang="ru-RU" sz="3600" dirty="0" smtClean="0">
                <a:solidFill>
                  <a:srgbClr val="FFC000"/>
                </a:solidFill>
              </a:rPr>
              <a:t>, </a:t>
            </a:r>
            <a:r>
              <a:rPr lang="ru-RU" sz="3600" dirty="0" err="1" smtClean="0">
                <a:solidFill>
                  <a:srgbClr val="FFC000"/>
                </a:solidFill>
              </a:rPr>
              <a:t>тупрок</a:t>
            </a:r>
            <a:r>
              <a:rPr lang="ru-RU" sz="3600" dirty="0" smtClean="0">
                <a:solidFill>
                  <a:srgbClr val="FFC000"/>
                </a:solidFill>
              </a:rPr>
              <a:t>, </a:t>
            </a:r>
            <a:r>
              <a:rPr lang="ru-RU" sz="3600" dirty="0" err="1" smtClean="0">
                <a:solidFill>
                  <a:srgbClr val="FFC000"/>
                </a:solidFill>
              </a:rPr>
              <a:t>сув</a:t>
            </a:r>
            <a:r>
              <a:rPr lang="ru-RU" sz="3600" dirty="0" smtClean="0">
                <a:solidFill>
                  <a:srgbClr val="FFC000"/>
                </a:solidFill>
              </a:rPr>
              <a:t>, </a:t>
            </a:r>
            <a:r>
              <a:rPr lang="ru-RU" sz="3600" dirty="0" err="1" smtClean="0">
                <a:solidFill>
                  <a:srgbClr val="FFC000"/>
                </a:solidFill>
              </a:rPr>
              <a:t>олов</a:t>
            </a:r>
            <a:r>
              <a:rPr lang="ru-RU" sz="3600" dirty="0" smtClean="0">
                <a:solidFill>
                  <a:srgbClr val="FFC000"/>
                </a:solidFill>
              </a:rPr>
              <a:t> </a:t>
            </a:r>
            <a:r>
              <a:rPr lang="ru-RU" sz="3600" dirty="0" err="1" smtClean="0">
                <a:solidFill>
                  <a:srgbClr val="FFC000"/>
                </a:solidFill>
              </a:rPr>
              <a:t>ва</a:t>
            </a:r>
            <a:r>
              <a:rPr lang="ru-RU" sz="3600" dirty="0" smtClean="0">
                <a:solidFill>
                  <a:srgbClr val="FFC000"/>
                </a:solidFill>
              </a:rPr>
              <a:t> </a:t>
            </a:r>
            <a:r>
              <a:rPr lang="ru-RU" sz="3600" dirty="0" err="1" smtClean="0">
                <a:solidFill>
                  <a:srgbClr val="FFC000"/>
                </a:solidFill>
              </a:rPr>
              <a:t>хавони</a:t>
            </a:r>
            <a:r>
              <a:rPr lang="ru-RU" sz="3600" dirty="0" smtClean="0">
                <a:solidFill>
                  <a:srgbClr val="FFC000"/>
                </a:solidFill>
              </a:rPr>
              <a:t> </a:t>
            </a:r>
            <a:r>
              <a:rPr lang="ru-RU" sz="3600" dirty="0" err="1" smtClean="0">
                <a:solidFill>
                  <a:srgbClr val="FFC000"/>
                </a:solidFill>
              </a:rPr>
              <a:t>ифлослантириш</a:t>
            </a:r>
            <a:r>
              <a:rPr lang="ru-RU" sz="3600" dirty="0" smtClean="0">
                <a:solidFill>
                  <a:srgbClr val="FFC000"/>
                </a:solidFill>
              </a:rPr>
              <a:t> </a:t>
            </a:r>
            <a:r>
              <a:rPr lang="ru-RU" sz="3600" dirty="0" err="1" smtClean="0">
                <a:solidFill>
                  <a:srgbClr val="FFC000"/>
                </a:solidFill>
              </a:rPr>
              <a:t>хайвонларни</a:t>
            </a:r>
            <a:r>
              <a:rPr lang="ru-RU" sz="3600" dirty="0" smtClean="0">
                <a:solidFill>
                  <a:srgbClr val="FFC000"/>
                </a:solidFill>
              </a:rPr>
              <a:t> </a:t>
            </a:r>
            <a:r>
              <a:rPr lang="ru-RU" sz="3600" dirty="0" err="1" smtClean="0">
                <a:solidFill>
                  <a:srgbClr val="FFC000"/>
                </a:solidFill>
              </a:rPr>
              <a:t>калтаклаш</a:t>
            </a:r>
            <a:r>
              <a:rPr lang="ru-RU" sz="3600" dirty="0" smtClean="0">
                <a:solidFill>
                  <a:srgbClr val="FFC000"/>
                </a:solidFill>
              </a:rPr>
              <a:t> </a:t>
            </a:r>
            <a:r>
              <a:rPr lang="ru-RU" sz="3600" dirty="0" err="1" smtClean="0">
                <a:solidFill>
                  <a:srgbClr val="FFC000"/>
                </a:solidFill>
              </a:rPr>
              <a:t>жиноятларни</a:t>
            </a:r>
            <a:r>
              <a:rPr lang="ru-RU" sz="3600" dirty="0" smtClean="0">
                <a:solidFill>
                  <a:srgbClr val="FFC000"/>
                </a:solidFill>
              </a:rPr>
              <a:t> </a:t>
            </a:r>
            <a:r>
              <a:rPr lang="ru-RU" sz="3600" dirty="0" err="1" smtClean="0">
                <a:solidFill>
                  <a:srgbClr val="FFC000"/>
                </a:solidFill>
              </a:rPr>
              <a:t>содир</a:t>
            </a:r>
            <a:r>
              <a:rPr lang="ru-RU" sz="3600" dirty="0" smtClean="0">
                <a:solidFill>
                  <a:srgbClr val="FFC000"/>
                </a:solidFill>
              </a:rPr>
              <a:t> </a:t>
            </a:r>
            <a:r>
              <a:rPr lang="ru-RU" sz="3600" dirty="0" err="1" smtClean="0">
                <a:solidFill>
                  <a:srgbClr val="FFC000"/>
                </a:solidFill>
              </a:rPr>
              <a:t>этганларни</a:t>
            </a:r>
            <a:r>
              <a:rPr lang="ru-RU" sz="3600" dirty="0" smtClean="0">
                <a:solidFill>
                  <a:srgbClr val="FFC000"/>
                </a:solidFill>
              </a:rPr>
              <a:t> 400-800 </a:t>
            </a:r>
            <a:r>
              <a:rPr lang="ru-RU" sz="3600" dirty="0" err="1" smtClean="0">
                <a:solidFill>
                  <a:srgbClr val="FFC000"/>
                </a:solidFill>
              </a:rPr>
              <a:t>камчин</a:t>
            </a:r>
            <a:r>
              <a:rPr lang="ru-RU" sz="3600" dirty="0" smtClean="0">
                <a:solidFill>
                  <a:srgbClr val="FFC000"/>
                </a:solidFill>
              </a:rPr>
              <a:t> </a:t>
            </a:r>
            <a:r>
              <a:rPr lang="ru-RU" sz="3600" dirty="0" err="1" smtClean="0">
                <a:solidFill>
                  <a:srgbClr val="FFC000"/>
                </a:solidFill>
              </a:rPr>
              <a:t>уруш</a:t>
            </a:r>
            <a:r>
              <a:rPr lang="ru-RU" sz="3600" dirty="0" smtClean="0">
                <a:solidFill>
                  <a:srgbClr val="FFC000"/>
                </a:solidFill>
              </a:rPr>
              <a:t> </a:t>
            </a:r>
            <a:r>
              <a:rPr lang="ru-RU" sz="3600" dirty="0" err="1" smtClean="0">
                <a:solidFill>
                  <a:srgbClr val="FFC000"/>
                </a:solidFill>
              </a:rPr>
              <a:t>оловда</a:t>
            </a:r>
            <a:r>
              <a:rPr lang="ru-RU" sz="3600" dirty="0" smtClean="0">
                <a:solidFill>
                  <a:srgbClr val="FFC000"/>
                </a:solidFill>
              </a:rPr>
              <a:t> </a:t>
            </a:r>
            <a:r>
              <a:rPr lang="ru-RU" sz="3600" dirty="0" err="1" smtClean="0">
                <a:solidFill>
                  <a:srgbClr val="FFC000"/>
                </a:solidFill>
              </a:rPr>
              <a:t>киздирилган</a:t>
            </a:r>
            <a:r>
              <a:rPr lang="ru-RU" sz="3600" dirty="0" smtClean="0">
                <a:solidFill>
                  <a:srgbClr val="FFC000"/>
                </a:solidFill>
              </a:rPr>
              <a:t> </a:t>
            </a:r>
            <a:r>
              <a:rPr lang="ru-RU" sz="3600" dirty="0" err="1" smtClean="0">
                <a:solidFill>
                  <a:srgbClr val="FFC000"/>
                </a:solidFill>
              </a:rPr>
              <a:t>темир</a:t>
            </a:r>
            <a:r>
              <a:rPr lang="ru-RU" sz="3600" dirty="0" smtClean="0">
                <a:solidFill>
                  <a:srgbClr val="FFC000"/>
                </a:solidFill>
              </a:rPr>
              <a:t> </a:t>
            </a:r>
            <a:r>
              <a:rPr lang="ru-RU" sz="3600" dirty="0" err="1" smtClean="0">
                <a:solidFill>
                  <a:srgbClr val="FFC000"/>
                </a:solidFill>
              </a:rPr>
              <a:t>босиш</a:t>
            </a:r>
            <a:r>
              <a:rPr lang="ru-RU" sz="3600" dirty="0" smtClean="0">
                <a:solidFill>
                  <a:srgbClr val="FFC000"/>
                </a:solidFill>
              </a:rPr>
              <a:t>, </a:t>
            </a:r>
            <a:r>
              <a:rPr lang="ru-RU" sz="3600" dirty="0" err="1" smtClean="0">
                <a:solidFill>
                  <a:srgbClr val="FFC000"/>
                </a:solidFill>
              </a:rPr>
              <a:t>кул</a:t>
            </a:r>
            <a:r>
              <a:rPr lang="ru-RU" sz="3600" dirty="0" smtClean="0">
                <a:solidFill>
                  <a:srgbClr val="FFC000"/>
                </a:solidFill>
              </a:rPr>
              <a:t> </a:t>
            </a:r>
            <a:r>
              <a:rPr lang="ru-RU" sz="3600" dirty="0" err="1" smtClean="0">
                <a:solidFill>
                  <a:srgbClr val="FFC000"/>
                </a:solidFill>
              </a:rPr>
              <a:t>сифатида</a:t>
            </a:r>
            <a:r>
              <a:rPr lang="ru-RU" sz="3600" dirty="0" smtClean="0">
                <a:solidFill>
                  <a:srgbClr val="FFC000"/>
                </a:solidFill>
              </a:rPr>
              <a:t> </a:t>
            </a:r>
            <a:r>
              <a:rPr lang="ru-RU" sz="3600" dirty="0" err="1" smtClean="0">
                <a:solidFill>
                  <a:srgbClr val="FFC000"/>
                </a:solidFill>
              </a:rPr>
              <a:t>ишлатиш</a:t>
            </a:r>
            <a:r>
              <a:rPr lang="ru-RU" sz="3600" dirty="0" smtClean="0">
                <a:solidFill>
                  <a:srgbClr val="FFC000"/>
                </a:solidFill>
              </a:rPr>
              <a:t> </a:t>
            </a:r>
            <a:r>
              <a:rPr lang="ru-RU" sz="3600" dirty="0" err="1" smtClean="0">
                <a:solidFill>
                  <a:srgbClr val="FFC000"/>
                </a:solidFill>
              </a:rPr>
              <a:t>билан</a:t>
            </a:r>
            <a:r>
              <a:rPr lang="ru-RU" sz="3600" dirty="0" smtClean="0">
                <a:solidFill>
                  <a:srgbClr val="FFC000"/>
                </a:solidFill>
              </a:rPr>
              <a:t> </a:t>
            </a:r>
            <a:r>
              <a:rPr lang="ru-RU" sz="3600" dirty="0" err="1" smtClean="0">
                <a:solidFill>
                  <a:srgbClr val="FFC000"/>
                </a:solidFill>
              </a:rPr>
              <a:t>жазоланган</a:t>
            </a:r>
            <a:r>
              <a:rPr lang="ru-RU" sz="3600" dirty="0" smtClean="0">
                <a:solidFill>
                  <a:srgbClr val="FFC000"/>
                </a:solidFill>
              </a:rPr>
              <a:t>. 	</a:t>
            </a:r>
          </a:p>
          <a:p>
            <a:endParaRPr lang="ru-RU" dirty="0" smtClean="0"/>
          </a:p>
        </p:txBody>
      </p:sp>
      <p:sp>
        <p:nvSpPr>
          <p:cNvPr id="9" name="Прямоугольник 8">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5" name="Рисунок 14"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1143008"/>
          </a:xfrm>
        </p:spPr>
        <p:txBody>
          <a:bodyPr>
            <a:normAutofit fontScale="90000"/>
          </a:bodyPr>
          <a:lstStyle/>
          <a:p>
            <a:r>
              <a:rPr lang="uz-Cyrl-UZ" dirty="0" smtClean="0">
                <a:solidFill>
                  <a:srgbClr val="FF0000"/>
                </a:solidFill>
              </a:rPr>
              <a:t>Оилага </a:t>
            </a:r>
            <a:r>
              <a:rPr lang="ru-RU" dirty="0" err="1" smtClean="0">
                <a:solidFill>
                  <a:srgbClr val="FF0000"/>
                </a:solidFill>
              </a:rPr>
              <a:t>карши</a:t>
            </a:r>
            <a:r>
              <a:rPr lang="ru-RU" dirty="0" smtClean="0">
                <a:solidFill>
                  <a:srgbClr val="FF0000"/>
                </a:solidFill>
              </a:rPr>
              <a:t> </a:t>
            </a:r>
            <a:r>
              <a:rPr lang="ru-RU" dirty="0" err="1" smtClean="0">
                <a:solidFill>
                  <a:srgbClr val="FF0000"/>
                </a:solidFill>
              </a:rPr>
              <a:t>жиноят</a:t>
            </a:r>
            <a:r>
              <a:rPr lang="ru-RU" dirty="0" smtClean="0">
                <a:solidFill>
                  <a:srgbClr val="FF0000"/>
                </a:solidFill>
              </a:rPr>
              <a:t> </a:t>
            </a:r>
            <a:r>
              <a:rPr lang="ru-RU" dirty="0" err="1" smtClean="0">
                <a:solidFill>
                  <a:srgbClr val="FF0000"/>
                </a:solidFill>
              </a:rPr>
              <a:t>ва</a:t>
            </a:r>
            <a:r>
              <a:rPr lang="ru-RU" dirty="0" smtClean="0">
                <a:solidFill>
                  <a:srgbClr val="FF0000"/>
                </a:solidFill>
              </a:rPr>
              <a:t> </a:t>
            </a:r>
            <a:r>
              <a:rPr lang="ru-RU" dirty="0" err="1" smtClean="0">
                <a:solidFill>
                  <a:srgbClr val="FF0000"/>
                </a:solidFill>
              </a:rPr>
              <a:t>жазолар</a:t>
            </a:r>
            <a:endParaRPr lang="ru-RU" dirty="0">
              <a:solidFill>
                <a:srgbClr val="FF0000"/>
              </a:solidFill>
            </a:endParaRPr>
          </a:p>
        </p:txBody>
      </p:sp>
      <p:sp>
        <p:nvSpPr>
          <p:cNvPr id="3" name="Содержимое 2"/>
          <p:cNvSpPr>
            <a:spLocks noGrp="1"/>
          </p:cNvSpPr>
          <p:nvPr>
            <p:ph idx="1"/>
          </p:nvPr>
        </p:nvSpPr>
        <p:spPr>
          <a:xfrm>
            <a:off x="214282" y="1600200"/>
            <a:ext cx="8715436" cy="4709160"/>
          </a:xfrm>
        </p:spPr>
        <p:txBody>
          <a:bodyPr/>
          <a:lstStyle/>
          <a:p>
            <a:pPr>
              <a:buNone/>
            </a:pPr>
            <a:r>
              <a:rPr lang="ru-RU" dirty="0" smtClean="0"/>
              <a:t>		</a:t>
            </a:r>
            <a:r>
              <a:rPr lang="ru-RU" dirty="0" err="1" smtClean="0">
                <a:solidFill>
                  <a:srgbClr val="FFC000"/>
                </a:solidFill>
              </a:rPr>
              <a:t>Ўғил томонидан</a:t>
            </a:r>
            <a:r>
              <a:rPr lang="ru-RU" dirty="0" smtClean="0">
                <a:solidFill>
                  <a:srgbClr val="FFC000"/>
                </a:solidFill>
              </a:rPr>
              <a:t> </a:t>
            </a:r>
            <a:r>
              <a:rPr lang="ru-RU" dirty="0" err="1" smtClean="0">
                <a:solidFill>
                  <a:srgbClr val="FFC000"/>
                </a:solidFill>
              </a:rPr>
              <a:t>отага</a:t>
            </a:r>
            <a:r>
              <a:rPr lang="ru-RU" dirty="0" smtClean="0">
                <a:solidFill>
                  <a:srgbClr val="FFC000"/>
                </a:solidFill>
              </a:rPr>
              <a:t> </a:t>
            </a:r>
            <a:r>
              <a:rPr lang="ru-RU" dirty="0" err="1" smtClean="0">
                <a:solidFill>
                  <a:srgbClr val="FFC000"/>
                </a:solidFill>
              </a:rPr>
              <a:t>кўл</a:t>
            </a:r>
            <a:r>
              <a:rPr lang="ru-RU" dirty="0" smtClean="0">
                <a:solidFill>
                  <a:srgbClr val="FFC000"/>
                </a:solidFill>
              </a:rPr>
              <a:t> </a:t>
            </a:r>
            <a:r>
              <a:rPr lang="ru-RU" dirty="0" err="1" smtClean="0">
                <a:solidFill>
                  <a:srgbClr val="FFC000"/>
                </a:solidFill>
              </a:rPr>
              <a:t>кўтариш</a:t>
            </a:r>
            <a:r>
              <a:rPr lang="ru-RU" dirty="0" smtClean="0">
                <a:solidFill>
                  <a:srgbClr val="FFC000"/>
                </a:solidFill>
              </a:rPr>
              <a:t>, </a:t>
            </a:r>
            <a:r>
              <a:rPr lang="ru-RU" dirty="0" err="1" smtClean="0">
                <a:solidFill>
                  <a:srgbClr val="FFC000"/>
                </a:solidFill>
              </a:rPr>
              <a:t>оила</a:t>
            </a:r>
            <a:r>
              <a:rPr lang="ru-RU" dirty="0" smtClean="0">
                <a:solidFill>
                  <a:srgbClr val="FFC000"/>
                </a:solidFill>
              </a:rPr>
              <a:t> </a:t>
            </a:r>
            <a:r>
              <a:rPr lang="ru-RU" dirty="0" err="1" smtClean="0">
                <a:solidFill>
                  <a:srgbClr val="FFC000"/>
                </a:solidFill>
              </a:rPr>
              <a:t>а`золарига</a:t>
            </a:r>
            <a:r>
              <a:rPr lang="ru-RU" dirty="0" smtClean="0">
                <a:solidFill>
                  <a:srgbClr val="FFC000"/>
                </a:solidFill>
              </a:rPr>
              <a:t> </a:t>
            </a:r>
            <a:r>
              <a:rPr lang="ru-RU" dirty="0" err="1" smtClean="0">
                <a:solidFill>
                  <a:srgbClr val="FFC000"/>
                </a:solidFill>
              </a:rPr>
              <a:t>шикаст</a:t>
            </a:r>
            <a:r>
              <a:rPr lang="ru-RU" dirty="0" smtClean="0">
                <a:solidFill>
                  <a:srgbClr val="FFC000"/>
                </a:solidFill>
              </a:rPr>
              <a:t> </a:t>
            </a:r>
            <a:r>
              <a:rPr lang="ru-RU" dirty="0" err="1" smtClean="0">
                <a:solidFill>
                  <a:srgbClr val="FFC000"/>
                </a:solidFill>
              </a:rPr>
              <a:t>етказиш</a:t>
            </a:r>
            <a:r>
              <a:rPr lang="ru-RU" dirty="0" smtClean="0">
                <a:solidFill>
                  <a:srgbClr val="FFC000"/>
                </a:solidFill>
              </a:rPr>
              <a:t>, </a:t>
            </a:r>
            <a:r>
              <a:rPr lang="ru-RU" dirty="0" err="1" smtClean="0">
                <a:solidFill>
                  <a:srgbClr val="FFC000"/>
                </a:solidFill>
              </a:rPr>
              <a:t>зинокорлик</a:t>
            </a:r>
            <a:r>
              <a:rPr lang="ru-RU" dirty="0" smtClean="0">
                <a:solidFill>
                  <a:srgbClr val="FFC000"/>
                </a:solidFill>
              </a:rPr>
              <a:t>, </a:t>
            </a:r>
            <a:r>
              <a:rPr lang="ru-RU" dirty="0" err="1" smtClean="0">
                <a:solidFill>
                  <a:srgbClr val="FFC000"/>
                </a:solidFill>
              </a:rPr>
              <a:t>бачхавозлик</a:t>
            </a:r>
            <a:r>
              <a:rPr lang="ru-RU" dirty="0" smtClean="0">
                <a:solidFill>
                  <a:srgbClr val="FFC000"/>
                </a:solidFill>
              </a:rPr>
              <a:t>, эр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хотин</a:t>
            </a:r>
            <a:r>
              <a:rPr lang="ru-RU" dirty="0" smtClean="0">
                <a:solidFill>
                  <a:srgbClr val="FFC000"/>
                </a:solidFill>
              </a:rPr>
              <a:t>, </a:t>
            </a:r>
            <a:r>
              <a:rPr lang="ru-RU" dirty="0" err="1" smtClean="0">
                <a:solidFill>
                  <a:srgbClr val="FFC000"/>
                </a:solidFill>
              </a:rPr>
              <a:t>ота</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ўғил ўртасидаги</a:t>
            </a:r>
            <a:r>
              <a:rPr lang="ru-RU" dirty="0" smtClean="0">
                <a:solidFill>
                  <a:srgbClr val="FFC000"/>
                </a:solidFill>
              </a:rPr>
              <a:t> </a:t>
            </a:r>
            <a:r>
              <a:rPr lang="ru-RU" dirty="0" err="1" smtClean="0">
                <a:solidFill>
                  <a:srgbClr val="FFC000"/>
                </a:solidFill>
              </a:rPr>
              <a:t>ахдномани</a:t>
            </a:r>
            <a:r>
              <a:rPr lang="ru-RU" dirty="0" smtClean="0">
                <a:solidFill>
                  <a:srgbClr val="FFC000"/>
                </a:solidFill>
              </a:rPr>
              <a:t>- </a:t>
            </a:r>
            <a:r>
              <a:rPr lang="ru-RU" b="1" dirty="0" smtClean="0">
                <a:solidFill>
                  <a:srgbClr val="FFC000"/>
                </a:solidFill>
                <a:effectLst>
                  <a:outerShdw blurRad="38100" dist="38100" dir="2700000" algn="tl">
                    <a:srgbClr val="000000">
                      <a:alpha val="43137"/>
                    </a:srgbClr>
                  </a:outerShdw>
                </a:effectLst>
              </a:rPr>
              <a:t>“</a:t>
            </a:r>
            <a:r>
              <a:rPr lang="ru-RU" b="1" dirty="0" err="1" smtClean="0">
                <a:solidFill>
                  <a:srgbClr val="FFC000"/>
                </a:solidFill>
                <a:effectLst>
                  <a:outerShdw blurRad="38100" dist="38100" dir="2700000" algn="tl">
                    <a:srgbClr val="000000">
                      <a:alpha val="43137"/>
                    </a:srgbClr>
                  </a:outerShdw>
                </a:effectLst>
              </a:rPr>
              <a:t>сўз</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касами</a:t>
            </a:r>
            <a:r>
              <a:rPr lang="ru-RU" b="1" dirty="0" smtClean="0">
                <a:solidFill>
                  <a:srgbClr val="FFC000"/>
                </a:solidFill>
                <a:effectLst>
                  <a:outerShdw blurRad="38100" dist="38100" dir="2700000" algn="tl">
                    <a:srgbClr val="000000">
                      <a:alpha val="43137"/>
                    </a:srgbClr>
                  </a:outerShdw>
                </a:effectLst>
              </a:rPr>
              <a:t>”</a:t>
            </a:r>
            <a:r>
              <a:rPr lang="ru-RU" dirty="0" smtClean="0">
                <a:solidFill>
                  <a:srgbClr val="FFC000"/>
                </a:solidFill>
              </a:rPr>
              <a:t> ни </a:t>
            </a:r>
            <a:r>
              <a:rPr lang="ru-RU" dirty="0" err="1" smtClean="0">
                <a:solidFill>
                  <a:srgbClr val="FFC000"/>
                </a:solidFill>
              </a:rPr>
              <a:t>бузган</a:t>
            </a:r>
            <a:r>
              <a:rPr lang="ru-RU" dirty="0" smtClean="0">
                <a:solidFill>
                  <a:srgbClr val="FFC000"/>
                </a:solidFill>
              </a:rPr>
              <a:t> </a:t>
            </a:r>
            <a:r>
              <a:rPr lang="ru-RU" dirty="0" err="1" smtClean="0">
                <a:solidFill>
                  <a:srgbClr val="FFC000"/>
                </a:solidFill>
              </a:rPr>
              <a:t>одамга</a:t>
            </a:r>
            <a:r>
              <a:rPr lang="ru-RU" dirty="0" smtClean="0">
                <a:solidFill>
                  <a:srgbClr val="FFC000"/>
                </a:solidFill>
              </a:rPr>
              <a:t> </a:t>
            </a:r>
            <a:r>
              <a:rPr lang="ru-RU" dirty="0" err="1" smtClean="0">
                <a:solidFill>
                  <a:srgbClr val="FFC000"/>
                </a:solidFill>
              </a:rPr>
              <a:t>маьлум</a:t>
            </a:r>
            <a:r>
              <a:rPr lang="ru-RU" dirty="0" smtClean="0">
                <a:solidFill>
                  <a:srgbClr val="FFC000"/>
                </a:solidFill>
              </a:rPr>
              <a:t> </a:t>
            </a:r>
            <a:r>
              <a:rPr lang="ru-RU" dirty="0" err="1" smtClean="0">
                <a:solidFill>
                  <a:srgbClr val="FFC000"/>
                </a:solidFill>
              </a:rPr>
              <a:t>микдорда</a:t>
            </a:r>
            <a:r>
              <a:rPr lang="ru-RU" dirty="0" smtClean="0">
                <a:solidFill>
                  <a:srgbClr val="FFC000"/>
                </a:solidFill>
              </a:rPr>
              <a:t> </a:t>
            </a:r>
            <a:r>
              <a:rPr lang="ru-RU" dirty="0" err="1" smtClean="0">
                <a:solidFill>
                  <a:srgbClr val="FFC000"/>
                </a:solidFill>
              </a:rPr>
              <a:t>камчин</a:t>
            </a:r>
            <a:r>
              <a:rPr lang="ru-RU" dirty="0" smtClean="0">
                <a:solidFill>
                  <a:srgbClr val="FFC000"/>
                </a:solidFill>
              </a:rPr>
              <a:t> </a:t>
            </a:r>
            <a:r>
              <a:rPr lang="ru-RU" dirty="0" err="1" smtClean="0">
                <a:solidFill>
                  <a:srgbClr val="FFC000"/>
                </a:solidFill>
              </a:rPr>
              <a:t>билан</a:t>
            </a:r>
            <a:r>
              <a:rPr lang="ru-RU" dirty="0" smtClean="0">
                <a:solidFill>
                  <a:srgbClr val="FFC000"/>
                </a:solidFill>
              </a:rPr>
              <a:t> </a:t>
            </a:r>
            <a:r>
              <a:rPr lang="ru-RU" dirty="0" err="1" smtClean="0">
                <a:solidFill>
                  <a:srgbClr val="FFC000"/>
                </a:solidFill>
              </a:rPr>
              <a:t>саваланган</a:t>
            </a:r>
            <a:r>
              <a:rPr lang="ru-RU" dirty="0" smtClean="0">
                <a:solidFill>
                  <a:srgbClr val="FFC000"/>
                </a:solidFill>
              </a:rPr>
              <a:t>. </a:t>
            </a:r>
          </a:p>
          <a:p>
            <a:pPr>
              <a:buNone/>
            </a:pPr>
            <a:endParaRPr lang="ru-RU" dirty="0" smtClean="0"/>
          </a:p>
          <a:p>
            <a:pPr>
              <a:buNone/>
            </a:pPr>
            <a:r>
              <a:rPr lang="ru-RU" dirty="0" smtClean="0"/>
              <a:t>		</a:t>
            </a:r>
            <a:endParaRPr lang="en-US" dirty="0" smtClean="0"/>
          </a:p>
          <a:p>
            <a:pPr>
              <a:buNone/>
            </a:pPr>
            <a:endParaRPr lang="en-US" dirty="0" smtClean="0"/>
          </a:p>
          <a:p>
            <a:pPr>
              <a:buNone/>
            </a:pPr>
            <a:r>
              <a:rPr lang="en-US" dirty="0" smtClean="0"/>
              <a:t>	</a:t>
            </a:r>
            <a:r>
              <a:rPr lang="ru-RU" dirty="0" err="1" smtClean="0">
                <a:solidFill>
                  <a:srgbClr val="FFC000"/>
                </a:solidFill>
              </a:rPr>
              <a:t>Ахлокка</a:t>
            </a:r>
            <a:r>
              <a:rPr lang="ru-RU" dirty="0" smtClean="0">
                <a:solidFill>
                  <a:srgbClr val="FFC000"/>
                </a:solidFill>
              </a:rPr>
              <a:t> </a:t>
            </a:r>
            <a:r>
              <a:rPr lang="ru-RU" dirty="0" err="1" smtClean="0">
                <a:solidFill>
                  <a:srgbClr val="FFC000"/>
                </a:solidFill>
              </a:rPr>
              <a:t>карши</a:t>
            </a:r>
            <a:r>
              <a:rPr lang="ru-RU" dirty="0" smtClean="0">
                <a:solidFill>
                  <a:srgbClr val="FFC000"/>
                </a:solidFill>
              </a:rPr>
              <a:t> </a:t>
            </a:r>
            <a:r>
              <a:rPr lang="ru-RU" dirty="0" err="1" smtClean="0">
                <a:solidFill>
                  <a:srgbClr val="FFC000"/>
                </a:solidFill>
              </a:rPr>
              <a:t>айрим</a:t>
            </a:r>
            <a:r>
              <a:rPr lang="ru-RU" dirty="0" smtClean="0">
                <a:solidFill>
                  <a:srgbClr val="FFC000"/>
                </a:solidFill>
              </a:rPr>
              <a:t> </a:t>
            </a:r>
            <a:r>
              <a:rPr lang="ru-RU" dirty="0" err="1" smtClean="0">
                <a:solidFill>
                  <a:srgbClr val="FFC000"/>
                </a:solidFill>
              </a:rPr>
              <a:t>жиноятлар</a:t>
            </a:r>
            <a:r>
              <a:rPr lang="ru-RU" dirty="0" smtClean="0">
                <a:solidFill>
                  <a:srgbClr val="FFC000"/>
                </a:solidFill>
              </a:rPr>
              <a:t> </a:t>
            </a:r>
            <a:r>
              <a:rPr lang="ru-RU" dirty="0" err="1" smtClean="0">
                <a:solidFill>
                  <a:srgbClr val="FFC000"/>
                </a:solidFill>
              </a:rPr>
              <a:t>кечирилмасдан</a:t>
            </a:r>
            <a:r>
              <a:rPr lang="ru-RU" dirty="0" smtClean="0">
                <a:solidFill>
                  <a:srgbClr val="FFC000"/>
                </a:solidFill>
              </a:rPr>
              <a:t> </a:t>
            </a:r>
            <a:r>
              <a:rPr lang="ru-RU" dirty="0" err="1" smtClean="0">
                <a:solidFill>
                  <a:srgbClr val="FFC000"/>
                </a:solidFill>
              </a:rPr>
              <a:t>ўлимга</a:t>
            </a:r>
            <a:r>
              <a:rPr lang="ru-RU" dirty="0" smtClean="0">
                <a:solidFill>
                  <a:srgbClr val="FFC000"/>
                </a:solidFill>
              </a:rPr>
              <a:t> </a:t>
            </a:r>
            <a:r>
              <a:rPr lang="ru-RU" dirty="0" err="1" smtClean="0">
                <a:solidFill>
                  <a:srgbClr val="FFC000"/>
                </a:solidFill>
              </a:rPr>
              <a:t>махкум</a:t>
            </a:r>
            <a:r>
              <a:rPr lang="ru-RU" dirty="0" smtClean="0">
                <a:solidFill>
                  <a:srgbClr val="FFC000"/>
                </a:solidFill>
              </a:rPr>
              <a:t> </a:t>
            </a:r>
            <a:r>
              <a:rPr lang="ru-RU" dirty="0" err="1" smtClean="0">
                <a:solidFill>
                  <a:srgbClr val="FFC000"/>
                </a:solidFill>
              </a:rPr>
              <a:t>килинган</a:t>
            </a:r>
            <a:r>
              <a:rPr lang="ru-RU" dirty="0" smtClean="0">
                <a:solidFill>
                  <a:srgbClr val="FFC000"/>
                </a:solidFill>
              </a:rPr>
              <a:t>. 	</a:t>
            </a:r>
          </a:p>
          <a:p>
            <a:endParaRPr lang="ru-RU" dirty="0" smtClean="0"/>
          </a:p>
        </p:txBody>
      </p:sp>
      <p:sp>
        <p:nvSpPr>
          <p:cNvPr id="9" name="Прямоугольник 8">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15" name="Рисунок 14"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000132"/>
          </a:xfrm>
        </p:spPr>
        <p:txBody>
          <a:bodyPr/>
          <a:lstStyle/>
          <a:p>
            <a:r>
              <a:rPr lang="uz-Cyrl-UZ" dirty="0" smtClean="0">
                <a:solidFill>
                  <a:srgbClr val="FF0000"/>
                </a:solidFill>
              </a:rPr>
              <a:t>Суд жараёни</a:t>
            </a:r>
            <a:endParaRPr lang="ru-RU" dirty="0">
              <a:solidFill>
                <a:srgbClr val="FF0000"/>
              </a:solidFill>
            </a:endParaRPr>
          </a:p>
        </p:txBody>
      </p:sp>
      <p:sp>
        <p:nvSpPr>
          <p:cNvPr id="3" name="Содержимое 2"/>
          <p:cNvSpPr>
            <a:spLocks noGrp="1"/>
          </p:cNvSpPr>
          <p:nvPr>
            <p:ph idx="1"/>
          </p:nvPr>
        </p:nvSpPr>
        <p:spPr>
          <a:xfrm>
            <a:off x="457200" y="1600200"/>
            <a:ext cx="8329642" cy="4757758"/>
          </a:xfrm>
          <a:blipFill>
            <a:blip r:embed="rId2" cstate="print"/>
            <a:tile tx="0" ty="0" sx="100000" sy="100000" flip="none" algn="tl"/>
          </a:blipFill>
        </p:spPr>
        <p:txBody>
          <a:bodyPr>
            <a:normAutofit/>
          </a:bodyPr>
          <a:lstStyle/>
          <a:p>
            <a:pPr>
              <a:buNone/>
            </a:pPr>
            <a:r>
              <a:rPr lang="ru-RU" sz="3200" dirty="0" smtClean="0"/>
              <a:t>		</a:t>
            </a:r>
            <a:r>
              <a:rPr lang="ru-RU" sz="3200" dirty="0" smtClean="0">
                <a:solidFill>
                  <a:srgbClr val="FFC000"/>
                </a:solidFill>
              </a:rPr>
              <a:t>Суд </a:t>
            </a:r>
            <a:r>
              <a:rPr lang="ru-RU" sz="3200" dirty="0" err="1" smtClean="0">
                <a:solidFill>
                  <a:srgbClr val="FFC000"/>
                </a:solidFill>
              </a:rPr>
              <a:t>жараёни</a:t>
            </a:r>
            <a:r>
              <a:rPr lang="ru-RU" sz="3200" dirty="0" smtClean="0">
                <a:solidFill>
                  <a:srgbClr val="FFC000"/>
                </a:solidFill>
              </a:rPr>
              <a:t> </a:t>
            </a:r>
            <a:r>
              <a:rPr lang="ru-RU" sz="3200" dirty="0" err="1" smtClean="0">
                <a:solidFill>
                  <a:srgbClr val="FFC000"/>
                </a:solidFill>
              </a:rPr>
              <a:t>хакикат</a:t>
            </a:r>
            <a:r>
              <a:rPr lang="ru-RU" sz="3200" dirty="0" smtClean="0">
                <a:solidFill>
                  <a:srgbClr val="FFC000"/>
                </a:solidFill>
              </a:rPr>
              <a:t> </a:t>
            </a:r>
            <a:r>
              <a:rPr lang="ru-RU" sz="3200" dirty="0" err="1" smtClean="0">
                <a:solidFill>
                  <a:srgbClr val="FFC000"/>
                </a:solidFill>
              </a:rPr>
              <a:t>ва</a:t>
            </a:r>
            <a:r>
              <a:rPr lang="ru-RU" sz="3200" dirty="0" smtClean="0">
                <a:solidFill>
                  <a:srgbClr val="FFC000"/>
                </a:solidFill>
              </a:rPr>
              <a:t> </a:t>
            </a:r>
            <a:r>
              <a:rPr lang="ru-RU" sz="3200" dirty="0" err="1" smtClean="0">
                <a:solidFill>
                  <a:srgbClr val="FFC000"/>
                </a:solidFill>
              </a:rPr>
              <a:t>поклик</a:t>
            </a:r>
            <a:r>
              <a:rPr lang="ru-RU" sz="3200" dirty="0" smtClean="0">
                <a:solidFill>
                  <a:srgbClr val="FFC000"/>
                </a:solidFill>
              </a:rPr>
              <a:t> </a:t>
            </a:r>
            <a:r>
              <a:rPr lang="ru-RU" sz="3200" dirty="0" err="1" smtClean="0">
                <a:solidFill>
                  <a:srgbClr val="FFC000"/>
                </a:solidFill>
              </a:rPr>
              <a:t>билан</a:t>
            </a:r>
            <a:r>
              <a:rPr lang="ru-RU" sz="3200" dirty="0" smtClean="0">
                <a:solidFill>
                  <a:srgbClr val="FFC000"/>
                </a:solidFill>
              </a:rPr>
              <a:t> </a:t>
            </a:r>
            <a:r>
              <a:rPr lang="ru-RU" sz="3200" dirty="0" err="1" smtClean="0">
                <a:solidFill>
                  <a:srgbClr val="FFC000"/>
                </a:solidFill>
              </a:rPr>
              <a:t>боғлик дуоларни</a:t>
            </a:r>
            <a:r>
              <a:rPr lang="ru-RU" sz="3200" dirty="0" smtClean="0">
                <a:solidFill>
                  <a:srgbClr val="FFC000"/>
                </a:solidFill>
              </a:rPr>
              <a:t> </a:t>
            </a:r>
            <a:r>
              <a:rPr lang="ru-RU" sz="3200" dirty="0" err="1" smtClean="0">
                <a:solidFill>
                  <a:srgbClr val="FFC000"/>
                </a:solidFill>
              </a:rPr>
              <a:t>ўкиш</a:t>
            </a:r>
            <a:r>
              <a:rPr lang="ru-RU" sz="3200" dirty="0" smtClean="0">
                <a:solidFill>
                  <a:srgbClr val="FFC000"/>
                </a:solidFill>
              </a:rPr>
              <a:t> </a:t>
            </a:r>
            <a:r>
              <a:rPr lang="ru-RU" sz="3200" dirty="0" err="1" smtClean="0">
                <a:solidFill>
                  <a:srgbClr val="FFC000"/>
                </a:solidFill>
              </a:rPr>
              <a:t>маросими</a:t>
            </a:r>
            <a:r>
              <a:rPr lang="ru-RU" sz="3200" dirty="0" smtClean="0">
                <a:solidFill>
                  <a:srgbClr val="FFC000"/>
                </a:solidFill>
              </a:rPr>
              <a:t> </a:t>
            </a:r>
            <a:r>
              <a:rPr lang="ru-RU" sz="3200" dirty="0" err="1" smtClean="0">
                <a:solidFill>
                  <a:srgbClr val="FFC000"/>
                </a:solidFill>
              </a:rPr>
              <a:t>билан</a:t>
            </a:r>
            <a:r>
              <a:rPr lang="ru-RU" sz="3200" dirty="0" smtClean="0">
                <a:solidFill>
                  <a:srgbClr val="FFC000"/>
                </a:solidFill>
              </a:rPr>
              <a:t> </a:t>
            </a:r>
            <a:r>
              <a:rPr lang="ru-RU" sz="3200" dirty="0" err="1" smtClean="0">
                <a:solidFill>
                  <a:srgbClr val="FFC000"/>
                </a:solidFill>
              </a:rPr>
              <a:t>бошланган</a:t>
            </a:r>
            <a:r>
              <a:rPr lang="ru-RU" sz="3200" dirty="0" smtClean="0">
                <a:solidFill>
                  <a:srgbClr val="FFC000"/>
                </a:solidFill>
              </a:rPr>
              <a:t>. </a:t>
            </a:r>
            <a:r>
              <a:rPr lang="ru-RU" sz="3200" dirty="0" err="1" smtClean="0">
                <a:solidFill>
                  <a:srgbClr val="FFC000"/>
                </a:solidFill>
              </a:rPr>
              <a:t>Судланаётган</a:t>
            </a:r>
            <a:r>
              <a:rPr lang="ru-RU" sz="3200" dirty="0" smtClean="0">
                <a:solidFill>
                  <a:srgbClr val="FFC000"/>
                </a:solidFill>
              </a:rPr>
              <a:t> </a:t>
            </a:r>
            <a:r>
              <a:rPr lang="ru-RU" sz="3200" dirty="0" err="1" smtClean="0">
                <a:solidFill>
                  <a:srgbClr val="FFC000"/>
                </a:solidFill>
              </a:rPr>
              <a:t>шахслар</a:t>
            </a:r>
            <a:r>
              <a:rPr lang="ru-RU" sz="3200" dirty="0" smtClean="0">
                <a:solidFill>
                  <a:srgbClr val="FFC000"/>
                </a:solidFill>
              </a:rPr>
              <a:t> </a:t>
            </a:r>
            <a:r>
              <a:rPr lang="ru-RU" sz="3200" dirty="0" err="1" smtClean="0">
                <a:solidFill>
                  <a:srgbClr val="FFC000"/>
                </a:solidFill>
              </a:rPr>
              <a:t>жиноят</a:t>
            </a:r>
            <a:r>
              <a:rPr lang="ru-RU" sz="3200" dirty="0" smtClean="0">
                <a:solidFill>
                  <a:srgbClr val="FFC000"/>
                </a:solidFill>
              </a:rPr>
              <a:t> </a:t>
            </a:r>
            <a:r>
              <a:rPr lang="ru-RU" sz="3200" dirty="0" err="1" smtClean="0">
                <a:solidFill>
                  <a:srgbClr val="FFC000"/>
                </a:solidFill>
              </a:rPr>
              <a:t>ишлари</a:t>
            </a:r>
            <a:r>
              <a:rPr lang="ru-RU" sz="3200" dirty="0" smtClean="0">
                <a:solidFill>
                  <a:srgbClr val="FFC000"/>
                </a:solidFill>
              </a:rPr>
              <a:t> </a:t>
            </a:r>
            <a:r>
              <a:rPr lang="ru-RU" sz="3200" dirty="0" err="1" smtClean="0">
                <a:solidFill>
                  <a:srgbClr val="FFC000"/>
                </a:solidFill>
              </a:rPr>
              <a:t>учун</a:t>
            </a:r>
            <a:r>
              <a:rPr lang="ru-RU" sz="3200" dirty="0" smtClean="0">
                <a:solidFill>
                  <a:srgbClr val="FFC000"/>
                </a:solidFill>
              </a:rPr>
              <a:t> </a:t>
            </a:r>
            <a:r>
              <a:rPr lang="ru-RU" sz="3200" dirty="0" err="1" smtClean="0">
                <a:solidFill>
                  <a:srgbClr val="FFC000"/>
                </a:solidFill>
              </a:rPr>
              <a:t>жазоланиши</a:t>
            </a:r>
            <a:r>
              <a:rPr lang="ru-RU" sz="3200" dirty="0" smtClean="0">
                <a:solidFill>
                  <a:srgbClr val="FFC000"/>
                </a:solidFill>
              </a:rPr>
              <a:t> </a:t>
            </a:r>
            <a:r>
              <a:rPr lang="ru-RU" sz="3200" dirty="0" err="1" smtClean="0">
                <a:solidFill>
                  <a:srgbClr val="FFC000"/>
                </a:solidFill>
              </a:rPr>
              <a:t>ва</a:t>
            </a:r>
            <a:r>
              <a:rPr lang="ru-RU" sz="3200" dirty="0" smtClean="0">
                <a:solidFill>
                  <a:srgbClr val="FFC000"/>
                </a:solidFill>
              </a:rPr>
              <a:t> </a:t>
            </a:r>
            <a:r>
              <a:rPr lang="ru-RU" sz="3200" dirty="0" err="1" smtClean="0">
                <a:solidFill>
                  <a:srgbClr val="FFC000"/>
                </a:solidFill>
              </a:rPr>
              <a:t>ўлимга</a:t>
            </a:r>
            <a:r>
              <a:rPr lang="ru-RU" sz="3200" dirty="0" smtClean="0">
                <a:solidFill>
                  <a:srgbClr val="FFC000"/>
                </a:solidFill>
              </a:rPr>
              <a:t> </a:t>
            </a:r>
            <a:r>
              <a:rPr lang="ru-RU" sz="3200" dirty="0" err="1" smtClean="0">
                <a:solidFill>
                  <a:srgbClr val="FFC000"/>
                </a:solidFill>
              </a:rPr>
              <a:t>махкум</a:t>
            </a:r>
            <a:r>
              <a:rPr lang="ru-RU" sz="3200" dirty="0" smtClean="0">
                <a:solidFill>
                  <a:srgbClr val="FFC000"/>
                </a:solidFill>
              </a:rPr>
              <a:t> </a:t>
            </a:r>
            <a:r>
              <a:rPr lang="ru-RU" sz="3200" dirty="0" err="1" smtClean="0">
                <a:solidFill>
                  <a:srgbClr val="FFC000"/>
                </a:solidFill>
              </a:rPr>
              <a:t>этилиши</a:t>
            </a:r>
            <a:r>
              <a:rPr lang="ru-RU" sz="3200" dirty="0" smtClean="0">
                <a:solidFill>
                  <a:srgbClr val="FFC000"/>
                </a:solidFill>
              </a:rPr>
              <a:t> </a:t>
            </a:r>
            <a:r>
              <a:rPr lang="ru-RU" sz="3200" dirty="0" err="1" smtClean="0">
                <a:solidFill>
                  <a:srgbClr val="FFC000"/>
                </a:solidFill>
              </a:rPr>
              <a:t>мумкин</a:t>
            </a:r>
            <a:r>
              <a:rPr lang="ru-RU" sz="3200" dirty="0" smtClean="0">
                <a:solidFill>
                  <a:srgbClr val="FFC000"/>
                </a:solidFill>
              </a:rPr>
              <a:t> </a:t>
            </a:r>
            <a:r>
              <a:rPr lang="ru-RU" sz="3200" dirty="0" err="1" smtClean="0">
                <a:solidFill>
                  <a:srgbClr val="FFC000"/>
                </a:solidFill>
              </a:rPr>
              <a:t>бўлган</a:t>
            </a:r>
            <a:r>
              <a:rPr lang="ru-RU" sz="3200" dirty="0" smtClean="0">
                <a:solidFill>
                  <a:srgbClr val="FFC000"/>
                </a:solidFill>
              </a:rPr>
              <a:t>. </a:t>
            </a:r>
            <a:r>
              <a:rPr lang="ru-RU" sz="3200" dirty="0" err="1" smtClean="0">
                <a:solidFill>
                  <a:srgbClr val="FFC000"/>
                </a:solidFill>
              </a:rPr>
              <a:t>Баьзида</a:t>
            </a:r>
            <a:r>
              <a:rPr lang="ru-RU" sz="3200" dirty="0" smtClean="0">
                <a:solidFill>
                  <a:srgbClr val="FFC000"/>
                </a:solidFill>
              </a:rPr>
              <a:t> суд </a:t>
            </a:r>
            <a:r>
              <a:rPr lang="ru-RU" sz="3200" dirty="0" err="1" smtClean="0">
                <a:solidFill>
                  <a:srgbClr val="FFC000"/>
                </a:solidFill>
              </a:rPr>
              <a:t>мажлисларида</a:t>
            </a:r>
            <a:r>
              <a:rPr lang="ru-RU" sz="3200" dirty="0" smtClean="0">
                <a:solidFill>
                  <a:srgbClr val="FFC000"/>
                </a:solidFill>
              </a:rPr>
              <a:t> </a:t>
            </a:r>
            <a:r>
              <a:rPr lang="ru-RU" sz="3200" dirty="0" err="1" smtClean="0">
                <a:solidFill>
                  <a:srgbClr val="FFC000"/>
                </a:solidFill>
              </a:rPr>
              <a:t>жиноят</a:t>
            </a:r>
            <a:r>
              <a:rPr lang="ru-RU" sz="3200" dirty="0" smtClean="0">
                <a:solidFill>
                  <a:srgbClr val="FFC000"/>
                </a:solidFill>
              </a:rPr>
              <a:t> </a:t>
            </a:r>
            <a:r>
              <a:rPr lang="ru-RU" sz="3200" dirty="0" err="1" smtClean="0">
                <a:solidFill>
                  <a:srgbClr val="FFC000"/>
                </a:solidFill>
              </a:rPr>
              <a:t>иши</a:t>
            </a:r>
            <a:r>
              <a:rPr lang="ru-RU" sz="3200" dirty="0" smtClean="0">
                <a:solidFill>
                  <a:srgbClr val="FFC000"/>
                </a:solidFill>
              </a:rPr>
              <a:t> </a:t>
            </a:r>
            <a:r>
              <a:rPr lang="ru-RU" sz="3200" dirty="0" err="1" smtClean="0">
                <a:solidFill>
                  <a:srgbClr val="FFC000"/>
                </a:solidFill>
              </a:rPr>
              <a:t>сифатида</a:t>
            </a:r>
            <a:r>
              <a:rPr lang="ru-RU" sz="3200" dirty="0" smtClean="0">
                <a:solidFill>
                  <a:srgbClr val="FFC000"/>
                </a:solidFill>
              </a:rPr>
              <a:t> </a:t>
            </a:r>
            <a:r>
              <a:rPr lang="ru-RU" sz="3200" dirty="0" err="1" smtClean="0">
                <a:solidFill>
                  <a:srgbClr val="FFC000"/>
                </a:solidFill>
              </a:rPr>
              <a:t>хакоратланган</a:t>
            </a:r>
            <a:r>
              <a:rPr lang="ru-RU" sz="3200" dirty="0" smtClean="0">
                <a:solidFill>
                  <a:srgbClr val="FFC000"/>
                </a:solidFill>
              </a:rPr>
              <a:t> </a:t>
            </a:r>
            <a:r>
              <a:rPr lang="ru-RU" sz="3200" dirty="0" err="1" smtClean="0">
                <a:solidFill>
                  <a:srgbClr val="FFC000"/>
                </a:solidFill>
              </a:rPr>
              <a:t>шахсни</a:t>
            </a:r>
            <a:r>
              <a:rPr lang="ru-RU" sz="3200" dirty="0" smtClean="0">
                <a:solidFill>
                  <a:srgbClr val="FFC000"/>
                </a:solidFill>
              </a:rPr>
              <a:t> </a:t>
            </a:r>
            <a:r>
              <a:rPr lang="ru-RU" sz="3200" dirty="0" err="1" smtClean="0">
                <a:solidFill>
                  <a:srgbClr val="FFC000"/>
                </a:solidFill>
              </a:rPr>
              <a:t>поклаш</a:t>
            </a:r>
            <a:r>
              <a:rPr lang="ru-RU" sz="3200" dirty="0" smtClean="0">
                <a:solidFill>
                  <a:srgbClr val="FFC000"/>
                </a:solidFill>
              </a:rPr>
              <a:t> </a:t>
            </a:r>
            <a:r>
              <a:rPr lang="ru-RU" sz="3200" dirty="0" err="1" smtClean="0">
                <a:solidFill>
                  <a:srgbClr val="FFC000"/>
                </a:solidFill>
              </a:rPr>
              <a:t>билан</a:t>
            </a:r>
            <a:r>
              <a:rPr lang="ru-RU" sz="3200" dirty="0" smtClean="0">
                <a:solidFill>
                  <a:srgbClr val="FFC000"/>
                </a:solidFill>
              </a:rPr>
              <a:t> </a:t>
            </a:r>
            <a:r>
              <a:rPr lang="ru-RU" sz="3200" dirty="0" err="1" smtClean="0">
                <a:solidFill>
                  <a:srgbClr val="FFC000"/>
                </a:solidFill>
              </a:rPr>
              <a:t>боғлик фукаролик</a:t>
            </a:r>
            <a:r>
              <a:rPr lang="ru-RU" sz="3200" dirty="0" smtClean="0">
                <a:solidFill>
                  <a:srgbClr val="FFC000"/>
                </a:solidFill>
              </a:rPr>
              <a:t> </a:t>
            </a:r>
            <a:r>
              <a:rPr lang="ru-RU" sz="3200" dirty="0" err="1" smtClean="0">
                <a:solidFill>
                  <a:srgbClr val="FFC000"/>
                </a:solidFill>
              </a:rPr>
              <a:t>ишлари</a:t>
            </a:r>
            <a:r>
              <a:rPr lang="ru-RU" sz="3200" dirty="0" smtClean="0">
                <a:solidFill>
                  <a:srgbClr val="FFC000"/>
                </a:solidFill>
              </a:rPr>
              <a:t> хам </a:t>
            </a:r>
            <a:r>
              <a:rPr lang="ru-RU" sz="3200" dirty="0" err="1" smtClean="0">
                <a:solidFill>
                  <a:srgbClr val="FFC000"/>
                </a:solidFill>
              </a:rPr>
              <a:t>кўрилган</a:t>
            </a:r>
            <a:r>
              <a:rPr lang="ru-RU" sz="3200" dirty="0" smtClean="0">
                <a:solidFill>
                  <a:srgbClr val="FFC000"/>
                </a:solidFill>
              </a:rPr>
              <a:t>.</a:t>
            </a:r>
          </a:p>
          <a:p>
            <a:endParaRPr lang="ru-RU" sz="3200" dirty="0" smtClean="0">
              <a:solidFill>
                <a:srgbClr val="FFC000"/>
              </a:solidFill>
            </a:endParaRPr>
          </a:p>
        </p:txBody>
      </p:sp>
      <p:sp>
        <p:nvSpPr>
          <p:cNvPr id="9" name="Прямоугольник 8">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5" name="Рисунок 14"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229600" cy="928694"/>
          </a:xfrm>
        </p:spPr>
        <p:txBody>
          <a:bodyPr>
            <a:noAutofit/>
          </a:bodyPr>
          <a:lstStyle/>
          <a:p>
            <a:pPr algn="ctr"/>
            <a:r>
              <a:rPr lang="uz-Cyrl-UZ" sz="4000" dirty="0" smtClean="0">
                <a:solidFill>
                  <a:srgbClr val="FF0000"/>
                </a:solidFill>
              </a:rPr>
              <a:t>Раҳбарий адабиётлар</a:t>
            </a:r>
            <a:endParaRPr lang="ru-RU" sz="4000" dirty="0">
              <a:solidFill>
                <a:srgbClr val="FF0000"/>
              </a:solidFill>
            </a:endParaRPr>
          </a:p>
        </p:txBody>
      </p:sp>
      <p:sp>
        <p:nvSpPr>
          <p:cNvPr id="3" name="Содержимое 2"/>
          <p:cNvSpPr>
            <a:spLocks noGrp="1"/>
          </p:cNvSpPr>
          <p:nvPr>
            <p:ph idx="1"/>
          </p:nvPr>
        </p:nvSpPr>
        <p:spPr>
          <a:xfrm>
            <a:off x="214282" y="1785926"/>
            <a:ext cx="8643998" cy="5072074"/>
          </a:xfrm>
        </p:spPr>
        <p:txBody>
          <a:bodyPr>
            <a:normAutofit fontScale="47500" lnSpcReduction="20000"/>
          </a:bodyPr>
          <a:lstStyle/>
          <a:p>
            <a:pPr marL="651510" indent="-514350">
              <a:buNone/>
            </a:pPr>
            <a:r>
              <a:rPr lang="en-US" sz="4500" b="1" dirty="0" smtClean="0">
                <a:solidFill>
                  <a:schemeClr val="bg1">
                    <a:lumMod val="95000"/>
                    <a:lumOff val="5000"/>
                  </a:schemeClr>
                </a:solidFill>
                <a:effectLst>
                  <a:outerShdw blurRad="38100" dist="38100" dir="2700000" algn="tl">
                    <a:srgbClr val="000000">
                      <a:alpha val="43137"/>
                    </a:srgbClr>
                  </a:outerShdw>
                </a:effectLst>
              </a:rPr>
              <a:t>1.</a:t>
            </a:r>
            <a:r>
              <a:rPr lang="ru-RU" sz="4500" b="1" dirty="0" smtClean="0">
                <a:solidFill>
                  <a:srgbClr val="FFC000"/>
                </a:solidFill>
                <a:effectLst>
                  <a:outerShdw blurRad="38100" dist="38100" dir="2700000" algn="tl">
                    <a:srgbClr val="000000">
                      <a:alpha val="43137"/>
                    </a:srgbClr>
                  </a:outerShdw>
                </a:effectLst>
              </a:rPr>
              <a:t>Каримов И.А. </a:t>
            </a:r>
            <a:r>
              <a:rPr lang="ru-RU" sz="4500" b="1" dirty="0" err="1" smtClean="0">
                <a:solidFill>
                  <a:srgbClr val="FFC000"/>
                </a:solidFill>
                <a:effectLst>
                  <a:outerShdw blurRad="38100" dist="38100" dir="2700000" algn="tl">
                    <a:srgbClr val="000000">
                      <a:alpha val="43137"/>
                    </a:srgbClr>
                  </a:outerShdw>
                </a:effectLst>
              </a:rPr>
              <a:t>Ўзбекистон</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миллий</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истиқлол, иқтисод, 			сиёсат</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мафкура</a:t>
            </a:r>
            <a:r>
              <a:rPr lang="ru-RU" sz="4500" b="1" dirty="0" smtClean="0">
                <a:solidFill>
                  <a:srgbClr val="FFC000"/>
                </a:solidFill>
                <a:effectLst>
                  <a:outerShdw blurRad="38100" dist="38100" dir="2700000" algn="tl">
                    <a:srgbClr val="000000">
                      <a:alpha val="43137"/>
                    </a:srgbClr>
                  </a:outerShdw>
                </a:effectLst>
              </a:rPr>
              <a:t>. </a:t>
            </a:r>
            <a:endParaRPr lang="en-US" sz="4500" b="1" dirty="0" smtClean="0">
              <a:solidFill>
                <a:srgbClr val="FFC000"/>
              </a:solidFill>
              <a:effectLst>
                <a:outerShdw blurRad="38100" dist="38100" dir="2700000" algn="tl">
                  <a:srgbClr val="000000">
                    <a:alpha val="43137"/>
                  </a:srgbClr>
                </a:outerShdw>
              </a:effectLst>
            </a:endParaRPr>
          </a:p>
          <a:p>
            <a:pPr marL="651510" indent="-514350">
              <a:buNone/>
            </a:pPr>
            <a:r>
              <a:rPr lang="en-US" sz="4500" b="1" dirty="0" smtClean="0">
                <a:solidFill>
                  <a:srgbClr val="FFC000"/>
                </a:solidFill>
                <a:effectLst>
                  <a:outerShdw blurRad="38100" dist="38100" dir="2700000" algn="tl">
                    <a:srgbClr val="000000">
                      <a:alpha val="43137"/>
                    </a:srgbClr>
                  </a:outerShdw>
                </a:effectLst>
              </a:rPr>
              <a:t>                 	</a:t>
            </a:r>
            <a:r>
              <a:rPr lang="ru-RU" sz="4500" b="1" dirty="0" smtClean="0">
                <a:solidFill>
                  <a:srgbClr val="FFC000"/>
                </a:solidFill>
                <a:effectLst>
                  <a:outerShdw blurRad="38100" dist="38100" dir="2700000" algn="tl">
                    <a:srgbClr val="000000">
                      <a:alpha val="43137"/>
                    </a:srgbClr>
                  </a:outerShdw>
                </a:effectLst>
              </a:rPr>
              <a:t>Т. 1. - </a:t>
            </a:r>
            <a:r>
              <a:rPr lang="ru-RU" sz="4500" b="1" dirty="0" err="1" smtClean="0">
                <a:solidFill>
                  <a:srgbClr val="FFC000"/>
                </a:solidFill>
                <a:effectLst>
                  <a:outerShdw blurRad="38100" dist="38100" dir="2700000" algn="tl">
                    <a:srgbClr val="000000">
                      <a:alpha val="43137"/>
                    </a:srgbClr>
                  </a:outerShdw>
                </a:effectLst>
              </a:rPr>
              <a:t>Тошкент</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Ўзбекистон</a:t>
            </a:r>
            <a:r>
              <a:rPr lang="ru-RU" sz="4500" b="1" dirty="0" smtClean="0">
                <a:solidFill>
                  <a:srgbClr val="FFC000"/>
                </a:solidFill>
                <a:effectLst>
                  <a:outerShdw blurRad="38100" dist="38100" dir="2700000" algn="tl">
                    <a:srgbClr val="000000">
                      <a:alpha val="43137"/>
                    </a:srgbClr>
                  </a:outerShdw>
                </a:effectLst>
              </a:rPr>
              <a:t>, 1996. - 364б.</a:t>
            </a:r>
          </a:p>
          <a:p>
            <a:pPr marL="651510" indent="-514350">
              <a:buNone/>
            </a:pPr>
            <a:r>
              <a:rPr lang="ru-RU" sz="4500" b="1" dirty="0" smtClean="0">
                <a:solidFill>
                  <a:srgbClr val="FFC000"/>
                </a:solidFill>
                <a:effectLst>
                  <a:outerShdw blurRad="38100" dist="38100" dir="2700000" algn="tl">
                    <a:srgbClr val="000000">
                      <a:alpha val="43137"/>
                    </a:srgbClr>
                  </a:outerShdw>
                </a:effectLst>
              </a:rPr>
              <a:t> </a:t>
            </a:r>
          </a:p>
          <a:p>
            <a:pPr>
              <a:buNone/>
            </a:pPr>
            <a:r>
              <a:rPr lang="ru-RU" sz="4500" b="1" dirty="0" smtClean="0">
                <a:solidFill>
                  <a:srgbClr val="FFC000"/>
                </a:solidFill>
                <a:effectLst>
                  <a:outerShdw blurRad="38100" dist="38100" dir="2700000" algn="tl">
                    <a:srgbClr val="000000">
                      <a:alpha val="43137"/>
                    </a:srgbClr>
                  </a:outerShdw>
                </a:effectLst>
              </a:rPr>
              <a:t>2. Каримов И.А. </a:t>
            </a:r>
            <a:r>
              <a:rPr lang="ru-RU" sz="4500" b="1" dirty="0" err="1" smtClean="0">
                <a:solidFill>
                  <a:srgbClr val="FFC000"/>
                </a:solidFill>
                <a:effectLst>
                  <a:outerShdw blurRad="38100" dist="38100" dir="2700000" algn="tl">
                    <a:srgbClr val="000000">
                      <a:alpha val="43137"/>
                    </a:srgbClr>
                  </a:outerShdw>
                </a:effectLst>
              </a:rPr>
              <a:t>Биздан</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озод</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ва</a:t>
            </a:r>
            <a:r>
              <a:rPr lang="ru-RU" sz="4500" b="1" dirty="0" smtClean="0">
                <a:solidFill>
                  <a:srgbClr val="FFC000"/>
                </a:solidFill>
                <a:effectLst>
                  <a:outerShdw blurRad="38100" dist="38100" dir="2700000" algn="tl">
                    <a:srgbClr val="000000">
                      <a:alpha val="43137"/>
                    </a:srgbClr>
                  </a:outerShdw>
                </a:effectLst>
              </a:rPr>
              <a:t> обод </a:t>
            </a:r>
            <a:r>
              <a:rPr lang="ru-RU" sz="4500" b="1" dirty="0" err="1" smtClean="0">
                <a:solidFill>
                  <a:srgbClr val="FFC000"/>
                </a:solidFill>
                <a:effectLst>
                  <a:outerShdw blurRad="38100" dist="38100" dir="2700000" algn="tl">
                    <a:srgbClr val="000000">
                      <a:alpha val="43137"/>
                    </a:srgbClr>
                  </a:outerShdw>
                </a:effectLst>
              </a:rPr>
              <a:t>Ватан</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қолсин</a:t>
            </a:r>
            <a:r>
              <a:rPr lang="ru-RU" sz="4500" b="1" dirty="0" smtClean="0">
                <a:solidFill>
                  <a:srgbClr val="FFC000"/>
                </a:solidFill>
                <a:effectLst>
                  <a:outerShdw blurRad="38100" dist="38100" dir="2700000" algn="tl">
                    <a:srgbClr val="000000">
                      <a:alpha val="43137"/>
                    </a:srgbClr>
                  </a:outerShdw>
                </a:effectLst>
              </a:rPr>
              <a:t>. </a:t>
            </a:r>
            <a:endParaRPr lang="en-US" sz="4500" b="1" dirty="0" smtClean="0">
              <a:solidFill>
                <a:srgbClr val="FFC000"/>
              </a:solidFill>
              <a:effectLst>
                <a:outerShdw blurRad="38100" dist="38100" dir="2700000" algn="tl">
                  <a:srgbClr val="000000">
                    <a:alpha val="43137"/>
                  </a:srgbClr>
                </a:outerShdw>
              </a:effectLst>
            </a:endParaRPr>
          </a:p>
          <a:p>
            <a:pPr>
              <a:buNone/>
            </a:pPr>
            <a:r>
              <a:rPr lang="en-US" sz="4500" b="1" dirty="0" smtClean="0">
                <a:solidFill>
                  <a:srgbClr val="FFC000"/>
                </a:solidFill>
                <a:effectLst>
                  <a:outerShdw blurRad="38100" dist="38100" dir="2700000" algn="tl">
                    <a:srgbClr val="000000">
                      <a:alpha val="43137"/>
                    </a:srgbClr>
                  </a:outerShdw>
                </a:effectLst>
              </a:rPr>
              <a:t>                	</a:t>
            </a:r>
            <a:r>
              <a:rPr lang="ru-RU" sz="4500" b="1" dirty="0" smtClean="0">
                <a:solidFill>
                  <a:srgbClr val="FFC000"/>
                </a:solidFill>
                <a:effectLst>
                  <a:outerShdw blurRad="38100" dist="38100" dir="2700000" algn="tl">
                    <a:srgbClr val="000000">
                      <a:alpha val="43137"/>
                    </a:srgbClr>
                  </a:outerShdw>
                </a:effectLst>
              </a:rPr>
              <a:t>Т. 2. - </a:t>
            </a:r>
            <a:r>
              <a:rPr lang="ru-RU" sz="4500" b="1" dirty="0" err="1" smtClean="0">
                <a:solidFill>
                  <a:srgbClr val="FFC000"/>
                </a:solidFill>
                <a:effectLst>
                  <a:outerShdw blurRad="38100" dist="38100" dir="2700000" algn="tl">
                    <a:srgbClr val="000000">
                      <a:alpha val="43137"/>
                    </a:srgbClr>
                  </a:outerShdw>
                </a:effectLst>
              </a:rPr>
              <a:t>Тошкент</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Ўзбекистон</a:t>
            </a:r>
            <a:r>
              <a:rPr lang="ru-RU" sz="4500" b="1" dirty="0" smtClean="0">
                <a:solidFill>
                  <a:srgbClr val="FFC000"/>
                </a:solidFill>
                <a:effectLst>
                  <a:outerShdw blurRad="38100" dist="38100" dir="2700000" algn="tl">
                    <a:srgbClr val="000000">
                      <a:alpha val="43137"/>
                    </a:srgbClr>
                  </a:outerShdw>
                </a:effectLst>
              </a:rPr>
              <a:t>, 1996. - 380 б. </a:t>
            </a:r>
          </a:p>
          <a:p>
            <a:pPr>
              <a:buNone/>
            </a:pPr>
            <a:endParaRPr lang="ru-RU" sz="2500" b="1" dirty="0" smtClean="0">
              <a:solidFill>
                <a:srgbClr val="FFC000"/>
              </a:solidFill>
              <a:effectLst>
                <a:outerShdw blurRad="38100" dist="38100" dir="2700000" algn="tl">
                  <a:srgbClr val="000000">
                    <a:alpha val="43137"/>
                  </a:srgbClr>
                </a:outerShdw>
              </a:effectLst>
            </a:endParaRPr>
          </a:p>
          <a:p>
            <a:pPr>
              <a:buNone/>
            </a:pPr>
            <a:r>
              <a:rPr lang="ru-RU" sz="4500" b="1" dirty="0" smtClean="0">
                <a:solidFill>
                  <a:srgbClr val="FFC000"/>
                </a:solidFill>
                <a:effectLst>
                  <a:outerShdw blurRad="38100" dist="38100" dir="2700000" algn="tl">
                    <a:srgbClr val="000000">
                      <a:alpha val="43137"/>
                    </a:srgbClr>
                  </a:outerShdw>
                </a:effectLst>
              </a:rPr>
              <a:t>3. Каримов И.А. </a:t>
            </a:r>
            <a:r>
              <a:rPr lang="ru-RU" sz="4500" b="1" dirty="0" err="1" smtClean="0">
                <a:solidFill>
                  <a:srgbClr val="FFC000"/>
                </a:solidFill>
                <a:effectLst>
                  <a:outerShdw blurRad="38100" dist="38100" dir="2700000" algn="tl">
                    <a:srgbClr val="000000">
                      <a:alpha val="43137"/>
                    </a:srgbClr>
                  </a:outerShdw>
                </a:effectLst>
              </a:rPr>
              <a:t>Ватан</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саждагоҳ каби</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муқаддасдир.</a:t>
            </a:r>
            <a:r>
              <a:rPr lang="ru-RU" sz="4500" b="1" dirty="0" smtClean="0">
                <a:solidFill>
                  <a:srgbClr val="FFC000"/>
                </a:solidFill>
                <a:effectLst>
                  <a:outerShdw blurRad="38100" dist="38100" dir="2700000" algn="tl">
                    <a:srgbClr val="000000">
                      <a:alpha val="43137"/>
                    </a:srgbClr>
                  </a:outerShdw>
                </a:effectLst>
              </a:rPr>
              <a:t> </a:t>
            </a:r>
            <a:endParaRPr lang="en-US" sz="4500" b="1" dirty="0" smtClean="0">
              <a:solidFill>
                <a:srgbClr val="FFC000"/>
              </a:solidFill>
              <a:effectLst>
                <a:outerShdw blurRad="38100" dist="38100" dir="2700000" algn="tl">
                  <a:srgbClr val="000000">
                    <a:alpha val="43137"/>
                  </a:srgbClr>
                </a:outerShdw>
              </a:effectLst>
            </a:endParaRPr>
          </a:p>
          <a:p>
            <a:pPr>
              <a:buNone/>
            </a:pPr>
            <a:r>
              <a:rPr lang="en-US" sz="4500" b="1" dirty="0" smtClean="0">
                <a:solidFill>
                  <a:srgbClr val="FFC000"/>
                </a:solidFill>
                <a:effectLst>
                  <a:outerShdw blurRad="38100" dist="38100" dir="2700000" algn="tl">
                    <a:srgbClr val="000000">
                      <a:alpha val="43137"/>
                    </a:srgbClr>
                  </a:outerShdw>
                </a:effectLst>
              </a:rPr>
              <a:t>                 	</a:t>
            </a:r>
            <a:r>
              <a:rPr lang="ru-RU" sz="4500" b="1" dirty="0" smtClean="0">
                <a:solidFill>
                  <a:srgbClr val="FFC000"/>
                </a:solidFill>
                <a:effectLst>
                  <a:outerShdw blurRad="38100" dist="38100" dir="2700000" algn="tl">
                    <a:srgbClr val="000000">
                      <a:alpha val="43137"/>
                    </a:srgbClr>
                  </a:outerShdw>
                </a:effectLst>
              </a:rPr>
              <a:t>Т. 3. - </a:t>
            </a:r>
            <a:r>
              <a:rPr lang="ru-RU" sz="4500" b="1" dirty="0" err="1" smtClean="0">
                <a:solidFill>
                  <a:srgbClr val="FFC000"/>
                </a:solidFill>
                <a:effectLst>
                  <a:outerShdw blurRad="38100" dist="38100" dir="2700000" algn="tl">
                    <a:srgbClr val="000000">
                      <a:alpha val="43137"/>
                    </a:srgbClr>
                  </a:outerShdw>
                </a:effectLst>
              </a:rPr>
              <a:t>Тошкент</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Ўзбекистон</a:t>
            </a:r>
            <a:r>
              <a:rPr lang="ru-RU" sz="4500" b="1" dirty="0" smtClean="0">
                <a:solidFill>
                  <a:srgbClr val="FFC000"/>
                </a:solidFill>
                <a:effectLst>
                  <a:outerShdw blurRad="38100" dist="38100" dir="2700000" algn="tl">
                    <a:srgbClr val="000000">
                      <a:alpha val="43137"/>
                    </a:srgbClr>
                  </a:outerShdw>
                </a:effectLst>
              </a:rPr>
              <a:t>, 1996. - 366 б. </a:t>
            </a:r>
          </a:p>
          <a:p>
            <a:pPr>
              <a:buNone/>
            </a:pPr>
            <a:endParaRPr lang="ru-RU" sz="2200" b="1" dirty="0" smtClean="0">
              <a:solidFill>
                <a:srgbClr val="FFC000"/>
              </a:solidFill>
              <a:effectLst>
                <a:outerShdw blurRad="38100" dist="38100" dir="2700000" algn="tl">
                  <a:srgbClr val="000000">
                    <a:alpha val="43137"/>
                  </a:srgbClr>
                </a:outerShdw>
              </a:effectLst>
            </a:endParaRPr>
          </a:p>
          <a:p>
            <a:pPr>
              <a:buNone/>
            </a:pPr>
            <a:r>
              <a:rPr lang="ru-RU" sz="4500" b="1" dirty="0" smtClean="0">
                <a:solidFill>
                  <a:srgbClr val="FFC000"/>
                </a:solidFill>
                <a:effectLst>
                  <a:outerShdw blurRad="38100" dist="38100" dir="2700000" algn="tl">
                    <a:srgbClr val="000000">
                      <a:alpha val="43137"/>
                    </a:srgbClr>
                  </a:outerShdw>
                </a:effectLst>
              </a:rPr>
              <a:t>4. Каримов И.А. </a:t>
            </a:r>
            <a:r>
              <a:rPr lang="ru-RU" sz="4500" b="1" dirty="0" err="1" smtClean="0">
                <a:solidFill>
                  <a:srgbClr val="FFC000"/>
                </a:solidFill>
                <a:effectLst>
                  <a:outerShdw blurRad="38100" dist="38100" dir="2700000" algn="tl">
                    <a:srgbClr val="000000">
                      <a:alpha val="43137"/>
                    </a:srgbClr>
                  </a:outerShdw>
                </a:effectLst>
              </a:rPr>
              <a:t>Бунёдкорлик</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йўлидан</a:t>
            </a:r>
            <a:r>
              <a:rPr lang="ru-RU" sz="4500" b="1" dirty="0" smtClean="0">
                <a:solidFill>
                  <a:srgbClr val="FFC000"/>
                </a:solidFill>
                <a:effectLst>
                  <a:outerShdw blurRad="38100" dist="38100" dir="2700000" algn="tl">
                    <a:srgbClr val="000000">
                      <a:alpha val="43137"/>
                    </a:srgbClr>
                  </a:outerShdw>
                </a:effectLst>
              </a:rPr>
              <a:t>. </a:t>
            </a:r>
            <a:endParaRPr lang="en-US" sz="4500" b="1" dirty="0" smtClean="0">
              <a:solidFill>
                <a:srgbClr val="FFC000"/>
              </a:solidFill>
              <a:effectLst>
                <a:outerShdw blurRad="38100" dist="38100" dir="2700000" algn="tl">
                  <a:srgbClr val="000000">
                    <a:alpha val="43137"/>
                  </a:srgbClr>
                </a:outerShdw>
              </a:effectLst>
            </a:endParaRPr>
          </a:p>
          <a:p>
            <a:pPr>
              <a:buNone/>
            </a:pPr>
            <a:r>
              <a:rPr lang="en-US" sz="4500" b="1" dirty="0" smtClean="0">
                <a:solidFill>
                  <a:srgbClr val="FFC000"/>
                </a:solidFill>
                <a:effectLst>
                  <a:outerShdw blurRad="38100" dist="38100" dir="2700000" algn="tl">
                    <a:srgbClr val="000000">
                      <a:alpha val="43137"/>
                    </a:srgbClr>
                  </a:outerShdw>
                </a:effectLst>
              </a:rPr>
              <a:t>                 	</a:t>
            </a:r>
            <a:r>
              <a:rPr lang="ru-RU" sz="4500" b="1" dirty="0" smtClean="0">
                <a:solidFill>
                  <a:srgbClr val="FFC000"/>
                </a:solidFill>
                <a:effectLst>
                  <a:outerShdw blurRad="38100" dist="38100" dir="2700000" algn="tl">
                    <a:srgbClr val="000000">
                      <a:alpha val="43137"/>
                    </a:srgbClr>
                  </a:outerShdw>
                </a:effectLst>
              </a:rPr>
              <a:t>Т. 4. - </a:t>
            </a:r>
            <a:r>
              <a:rPr lang="ru-RU" sz="4500" b="1" dirty="0" err="1" smtClean="0">
                <a:solidFill>
                  <a:srgbClr val="FFC000"/>
                </a:solidFill>
                <a:effectLst>
                  <a:outerShdw blurRad="38100" dist="38100" dir="2700000" algn="tl">
                    <a:srgbClr val="000000">
                      <a:alpha val="43137"/>
                    </a:srgbClr>
                  </a:outerShdw>
                </a:effectLst>
              </a:rPr>
              <a:t>Тошкент</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Ўзбекистон</a:t>
            </a:r>
            <a:r>
              <a:rPr lang="ru-RU" sz="4500" b="1" dirty="0" smtClean="0">
                <a:solidFill>
                  <a:srgbClr val="FFC000"/>
                </a:solidFill>
                <a:effectLst>
                  <a:outerShdw blurRad="38100" dist="38100" dir="2700000" algn="tl">
                    <a:srgbClr val="000000">
                      <a:alpha val="43137"/>
                    </a:srgbClr>
                  </a:outerShdw>
                </a:effectLst>
              </a:rPr>
              <a:t>, 1996. - 394б.</a:t>
            </a:r>
          </a:p>
          <a:p>
            <a:pPr>
              <a:buNone/>
            </a:pPr>
            <a:r>
              <a:rPr lang="ru-RU" sz="4500" b="1" dirty="0" smtClean="0">
                <a:solidFill>
                  <a:srgbClr val="FFC000"/>
                </a:solidFill>
                <a:effectLst>
                  <a:outerShdw blurRad="38100" dist="38100" dir="2700000" algn="tl">
                    <a:srgbClr val="000000">
                      <a:alpha val="43137"/>
                    </a:srgbClr>
                  </a:outerShdw>
                </a:effectLst>
              </a:rPr>
              <a:t> </a:t>
            </a:r>
          </a:p>
          <a:p>
            <a:pPr>
              <a:buNone/>
            </a:pPr>
            <a:r>
              <a:rPr lang="ru-RU" sz="4500" b="1" dirty="0" smtClean="0">
                <a:solidFill>
                  <a:srgbClr val="FFC000"/>
                </a:solidFill>
                <a:effectLst>
                  <a:outerShdw blurRad="38100" dist="38100" dir="2700000" algn="tl">
                    <a:srgbClr val="000000">
                      <a:alpha val="43137"/>
                    </a:srgbClr>
                  </a:outerShdw>
                </a:effectLst>
              </a:rPr>
              <a:t>5. Каримов И.А. </a:t>
            </a:r>
            <a:r>
              <a:rPr lang="ru-RU" sz="4500" b="1" dirty="0" err="1" smtClean="0">
                <a:solidFill>
                  <a:srgbClr val="FFC000"/>
                </a:solidFill>
                <a:effectLst>
                  <a:outerShdw blurRad="38100" dist="38100" dir="2700000" algn="tl">
                    <a:srgbClr val="000000">
                      <a:alpha val="43137"/>
                    </a:srgbClr>
                  </a:outerShdw>
                </a:effectLst>
              </a:rPr>
              <a:t>Янгича</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фикрлаш</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ва</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ишлаш</a:t>
            </a:r>
            <a:r>
              <a:rPr lang="ru-RU" sz="4500" b="1" dirty="0" smtClean="0">
                <a:solidFill>
                  <a:srgbClr val="FFC000"/>
                </a:solidFill>
                <a:effectLst>
                  <a:outerShdw blurRad="38100" dist="38100" dir="2700000" algn="tl">
                    <a:srgbClr val="000000">
                      <a:alpha val="43137"/>
                    </a:srgbClr>
                  </a:outerShdw>
                </a:effectLst>
              </a:rPr>
              <a:t> - </a:t>
            </a:r>
            <a:r>
              <a:rPr lang="ru-RU" sz="4500" b="1" dirty="0" err="1" smtClean="0">
                <a:solidFill>
                  <a:srgbClr val="FFC000"/>
                </a:solidFill>
                <a:effectLst>
                  <a:outerShdw blurRad="38100" dist="38100" dir="2700000" algn="tl">
                    <a:srgbClr val="000000">
                      <a:alpha val="43137"/>
                    </a:srgbClr>
                  </a:outerShdw>
                </a:effectLst>
              </a:rPr>
              <a:t>давр</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талаби</a:t>
            </a:r>
            <a:r>
              <a:rPr lang="ru-RU" sz="4500" b="1" dirty="0" smtClean="0">
                <a:solidFill>
                  <a:srgbClr val="FFC000"/>
                </a:solidFill>
                <a:effectLst>
                  <a:outerShdw blurRad="38100" dist="38100" dir="2700000" algn="tl">
                    <a:srgbClr val="000000">
                      <a:alpha val="43137"/>
                    </a:srgbClr>
                  </a:outerShdw>
                </a:effectLst>
              </a:rPr>
              <a:t>. </a:t>
            </a:r>
            <a:endParaRPr lang="en-US" sz="4500" b="1" dirty="0" smtClean="0">
              <a:solidFill>
                <a:srgbClr val="FFC000"/>
              </a:solidFill>
              <a:effectLst>
                <a:outerShdw blurRad="38100" dist="38100" dir="2700000" algn="tl">
                  <a:srgbClr val="000000">
                    <a:alpha val="43137"/>
                  </a:srgbClr>
                </a:outerShdw>
              </a:effectLst>
            </a:endParaRPr>
          </a:p>
          <a:p>
            <a:pPr>
              <a:buNone/>
            </a:pPr>
            <a:r>
              <a:rPr lang="en-US" sz="4500" b="1" dirty="0" smtClean="0">
                <a:solidFill>
                  <a:srgbClr val="FFC000"/>
                </a:solidFill>
                <a:effectLst>
                  <a:outerShdw blurRad="38100" dist="38100" dir="2700000" algn="tl">
                    <a:srgbClr val="000000">
                      <a:alpha val="43137"/>
                    </a:srgbClr>
                  </a:outerShdw>
                </a:effectLst>
              </a:rPr>
              <a:t>                 	</a:t>
            </a:r>
            <a:r>
              <a:rPr lang="ru-RU" sz="4500" b="1" dirty="0" smtClean="0">
                <a:solidFill>
                  <a:srgbClr val="FFC000"/>
                </a:solidFill>
                <a:effectLst>
                  <a:outerShdw blurRad="38100" dist="38100" dir="2700000" algn="tl">
                    <a:srgbClr val="000000">
                      <a:alpha val="43137"/>
                    </a:srgbClr>
                  </a:outerShdw>
                </a:effectLst>
              </a:rPr>
              <a:t>Т. 5. - </a:t>
            </a:r>
            <a:r>
              <a:rPr lang="ru-RU" sz="4500" b="1" dirty="0" err="1" smtClean="0">
                <a:solidFill>
                  <a:srgbClr val="FFC000"/>
                </a:solidFill>
                <a:effectLst>
                  <a:outerShdw blurRad="38100" dist="38100" dir="2700000" algn="tl">
                    <a:srgbClr val="000000">
                      <a:alpha val="43137"/>
                    </a:srgbClr>
                  </a:outerShdw>
                </a:effectLst>
              </a:rPr>
              <a:t>Тошкент</a:t>
            </a:r>
            <a:r>
              <a:rPr lang="ru-RU" sz="4500" b="1" dirty="0" smtClean="0">
                <a:solidFill>
                  <a:srgbClr val="FFC000"/>
                </a:solidFill>
                <a:effectLst>
                  <a:outerShdw blurRad="38100" dist="38100" dir="2700000" algn="tl">
                    <a:srgbClr val="000000">
                      <a:alpha val="43137"/>
                    </a:srgbClr>
                  </a:outerShdw>
                </a:effectLst>
              </a:rPr>
              <a:t>: </a:t>
            </a:r>
            <a:r>
              <a:rPr lang="ru-RU" sz="4500" b="1" dirty="0" err="1" smtClean="0">
                <a:solidFill>
                  <a:srgbClr val="FFC000"/>
                </a:solidFill>
                <a:effectLst>
                  <a:outerShdw blurRad="38100" dist="38100" dir="2700000" algn="tl">
                    <a:srgbClr val="000000">
                      <a:alpha val="43137"/>
                    </a:srgbClr>
                  </a:outerShdw>
                </a:effectLst>
              </a:rPr>
              <a:t>Ўзбекистон</a:t>
            </a:r>
            <a:r>
              <a:rPr lang="ru-RU" sz="4500" b="1" dirty="0" smtClean="0">
                <a:solidFill>
                  <a:srgbClr val="FFC000"/>
                </a:solidFill>
                <a:effectLst>
                  <a:outerShdw blurRad="38100" dist="38100" dir="2700000" algn="tl">
                    <a:srgbClr val="000000">
                      <a:alpha val="43137"/>
                    </a:srgbClr>
                  </a:outerShdw>
                </a:effectLst>
              </a:rPr>
              <a:t>, 1997. - 384 б. </a:t>
            </a:r>
          </a:p>
        </p:txBody>
      </p:sp>
      <p:sp>
        <p:nvSpPr>
          <p:cNvPr id="9" name="Прямоугольник 8">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5" name="Рисунок 14"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16" name="Рисунок 15"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2984"/>
            <a:ext cx="8229600" cy="5357850"/>
          </a:xfrm>
          <a:blipFill>
            <a:blip r:embed="rId2" cstate="print"/>
            <a:tile tx="0" ty="0" sx="100000" sy="100000" flip="none" algn="tl"/>
          </a:blipFill>
        </p:spPr>
        <p:txBody>
          <a:bodyPr>
            <a:normAutofit lnSpcReduction="10000"/>
          </a:bodyPr>
          <a:lstStyle/>
          <a:p>
            <a:pPr>
              <a:buNone/>
            </a:pPr>
            <a:r>
              <a:rPr lang="ru-RU" dirty="0" smtClean="0"/>
              <a:t>		</a:t>
            </a:r>
            <a:r>
              <a:rPr lang="ru-RU" sz="3200" dirty="0" err="1" smtClean="0">
                <a:solidFill>
                  <a:srgbClr val="FFC000"/>
                </a:solidFill>
              </a:rPr>
              <a:t>Судда</a:t>
            </a:r>
            <a:r>
              <a:rPr lang="ru-RU" sz="3200" dirty="0" smtClean="0">
                <a:solidFill>
                  <a:srgbClr val="FFC000"/>
                </a:solidFill>
              </a:rPr>
              <a:t> </a:t>
            </a:r>
            <a:r>
              <a:rPr lang="ru-RU" sz="3200" dirty="0" err="1" smtClean="0">
                <a:solidFill>
                  <a:srgbClr val="FFC000"/>
                </a:solidFill>
              </a:rPr>
              <a:t>ишни</a:t>
            </a:r>
            <a:r>
              <a:rPr lang="ru-RU" sz="3200" dirty="0" smtClean="0">
                <a:solidFill>
                  <a:srgbClr val="FFC000"/>
                </a:solidFill>
              </a:rPr>
              <a:t> </a:t>
            </a:r>
            <a:r>
              <a:rPr lang="ru-RU" sz="3200" dirty="0" err="1" smtClean="0">
                <a:solidFill>
                  <a:srgbClr val="FFC000"/>
                </a:solidFill>
              </a:rPr>
              <a:t>кўриш</a:t>
            </a:r>
            <a:r>
              <a:rPr lang="ru-RU" sz="3200" dirty="0" smtClean="0">
                <a:solidFill>
                  <a:srgbClr val="FFC000"/>
                </a:solidFill>
              </a:rPr>
              <a:t> </a:t>
            </a:r>
            <a:r>
              <a:rPr lang="ru-RU" sz="3200" dirty="0" err="1" smtClean="0">
                <a:solidFill>
                  <a:srgbClr val="FFC000"/>
                </a:solidFill>
              </a:rPr>
              <a:t>ва</a:t>
            </a:r>
            <a:r>
              <a:rPr lang="ru-RU" sz="3200" dirty="0" smtClean="0">
                <a:solidFill>
                  <a:srgbClr val="FFC000"/>
                </a:solidFill>
              </a:rPr>
              <a:t> </a:t>
            </a:r>
            <a:r>
              <a:rPr lang="ru-RU" sz="3200" dirty="0" err="1" smtClean="0">
                <a:solidFill>
                  <a:srgbClr val="FFC000"/>
                </a:solidFill>
              </a:rPr>
              <a:t>адолатли</a:t>
            </a:r>
            <a:r>
              <a:rPr lang="ru-RU" sz="3200" dirty="0" smtClean="0">
                <a:solidFill>
                  <a:srgbClr val="FFC000"/>
                </a:solidFill>
              </a:rPr>
              <a:t> хал </a:t>
            </a:r>
            <a:r>
              <a:rPr lang="ru-RU" sz="3200" dirty="0" err="1" smtClean="0">
                <a:solidFill>
                  <a:srgbClr val="FFC000"/>
                </a:solidFill>
              </a:rPr>
              <a:t>этишдан</a:t>
            </a:r>
            <a:r>
              <a:rPr lang="ru-RU" sz="3200" dirty="0" smtClean="0">
                <a:solidFill>
                  <a:srgbClr val="FFC000"/>
                </a:solidFill>
              </a:rPr>
              <a:t> </a:t>
            </a:r>
            <a:r>
              <a:rPr lang="ru-RU" sz="3200" dirty="0" err="1" smtClean="0">
                <a:solidFill>
                  <a:srgbClr val="FFC000"/>
                </a:solidFill>
              </a:rPr>
              <a:t>олдин</a:t>
            </a:r>
            <a:r>
              <a:rPr lang="ru-RU" sz="3200" dirty="0" smtClean="0">
                <a:solidFill>
                  <a:srgbClr val="FFC000"/>
                </a:solidFill>
              </a:rPr>
              <a:t>, </a:t>
            </a:r>
            <a:r>
              <a:rPr lang="ru-RU" sz="3200" dirty="0" err="1" smtClean="0">
                <a:solidFill>
                  <a:srgbClr val="FFC000"/>
                </a:solidFill>
              </a:rPr>
              <a:t>жиноятчининг</a:t>
            </a:r>
            <a:r>
              <a:rPr lang="ru-RU" sz="3200" dirty="0" smtClean="0">
                <a:solidFill>
                  <a:srgbClr val="FFC000"/>
                </a:solidFill>
              </a:rPr>
              <a:t> </a:t>
            </a:r>
            <a:r>
              <a:rPr lang="ru-RU" sz="3200" dirty="0" err="1" smtClean="0">
                <a:solidFill>
                  <a:srgbClr val="FFC000"/>
                </a:solidFill>
              </a:rPr>
              <a:t>айби</a:t>
            </a:r>
            <a:r>
              <a:rPr lang="ru-RU" sz="3200" dirty="0" smtClean="0">
                <a:solidFill>
                  <a:srgbClr val="FFC000"/>
                </a:solidFill>
              </a:rPr>
              <a:t>, </a:t>
            </a:r>
            <a:r>
              <a:rPr lang="ru-RU" sz="3200" dirty="0" err="1" smtClean="0">
                <a:solidFill>
                  <a:srgbClr val="FFC000"/>
                </a:solidFill>
              </a:rPr>
              <a:t>айбдорлик</a:t>
            </a:r>
            <a:r>
              <a:rPr lang="ru-RU" sz="3200" dirty="0" smtClean="0">
                <a:solidFill>
                  <a:srgbClr val="FFC000"/>
                </a:solidFill>
              </a:rPr>
              <a:t> </a:t>
            </a:r>
            <a:r>
              <a:rPr lang="ru-RU" sz="3200" dirty="0" err="1" smtClean="0">
                <a:solidFill>
                  <a:srgbClr val="FFC000"/>
                </a:solidFill>
              </a:rPr>
              <a:t>шакли</a:t>
            </a:r>
            <a:r>
              <a:rPr lang="ru-RU" sz="3200" dirty="0" smtClean="0">
                <a:solidFill>
                  <a:srgbClr val="FFC000"/>
                </a:solidFill>
              </a:rPr>
              <a:t> – </a:t>
            </a:r>
            <a:r>
              <a:rPr lang="ru-RU" sz="3200" dirty="0" err="1" smtClean="0">
                <a:solidFill>
                  <a:srgbClr val="FFC000"/>
                </a:solidFill>
              </a:rPr>
              <a:t>касддан</a:t>
            </a:r>
            <a:r>
              <a:rPr lang="ru-RU" sz="3200" dirty="0" smtClean="0">
                <a:solidFill>
                  <a:srgbClr val="FFC000"/>
                </a:solidFill>
              </a:rPr>
              <a:t> </a:t>
            </a:r>
            <a:r>
              <a:rPr lang="ru-RU" sz="3200" dirty="0" err="1" smtClean="0">
                <a:solidFill>
                  <a:srgbClr val="FFC000"/>
                </a:solidFill>
              </a:rPr>
              <a:t>ёки</a:t>
            </a:r>
            <a:r>
              <a:rPr lang="ru-RU" sz="3200" dirty="0" smtClean="0">
                <a:solidFill>
                  <a:srgbClr val="FFC000"/>
                </a:solidFill>
              </a:rPr>
              <a:t> </a:t>
            </a:r>
            <a:r>
              <a:rPr lang="ru-RU" sz="3200" dirty="0" err="1" smtClean="0">
                <a:solidFill>
                  <a:srgbClr val="FFC000"/>
                </a:solidFill>
              </a:rPr>
              <a:t>эхтиётсизлик</a:t>
            </a:r>
            <a:r>
              <a:rPr lang="ru-RU" sz="3200" dirty="0" smtClean="0">
                <a:solidFill>
                  <a:srgbClr val="FFC000"/>
                </a:solidFill>
              </a:rPr>
              <a:t> </a:t>
            </a:r>
            <a:r>
              <a:rPr lang="ru-RU" sz="3200" dirty="0" err="1" smtClean="0">
                <a:solidFill>
                  <a:srgbClr val="FFC000"/>
                </a:solidFill>
              </a:rPr>
              <a:t>туфайли</a:t>
            </a:r>
            <a:r>
              <a:rPr lang="ru-RU" sz="3200" dirty="0" smtClean="0">
                <a:solidFill>
                  <a:srgbClr val="FFC000"/>
                </a:solidFill>
              </a:rPr>
              <a:t>, </a:t>
            </a:r>
            <a:r>
              <a:rPr lang="ru-RU" sz="3200" dirty="0" err="1" smtClean="0">
                <a:solidFill>
                  <a:srgbClr val="FFC000"/>
                </a:solidFill>
              </a:rPr>
              <a:t>каттик</a:t>
            </a:r>
            <a:r>
              <a:rPr lang="ru-RU" sz="3200" dirty="0" smtClean="0">
                <a:solidFill>
                  <a:srgbClr val="FFC000"/>
                </a:solidFill>
              </a:rPr>
              <a:t> </a:t>
            </a:r>
            <a:r>
              <a:rPr lang="ru-RU" sz="3200" dirty="0" err="1" smtClean="0">
                <a:solidFill>
                  <a:srgbClr val="FFC000"/>
                </a:solidFill>
              </a:rPr>
              <a:t>хаяжон</a:t>
            </a:r>
            <a:r>
              <a:rPr lang="ru-RU" sz="3200" dirty="0" smtClean="0">
                <a:solidFill>
                  <a:srgbClr val="FFC000"/>
                </a:solidFill>
              </a:rPr>
              <a:t> </a:t>
            </a:r>
            <a:r>
              <a:rPr lang="ru-RU" sz="3200" dirty="0" err="1" smtClean="0">
                <a:solidFill>
                  <a:srgbClr val="FFC000"/>
                </a:solidFill>
              </a:rPr>
              <a:t>холатида</a:t>
            </a:r>
            <a:r>
              <a:rPr lang="ru-RU" sz="3200" dirty="0" smtClean="0">
                <a:solidFill>
                  <a:srgbClr val="FFC000"/>
                </a:solidFill>
              </a:rPr>
              <a:t>, </a:t>
            </a:r>
            <a:r>
              <a:rPr lang="ru-RU" sz="3200" dirty="0" err="1" smtClean="0">
                <a:solidFill>
                  <a:srgbClr val="FFC000"/>
                </a:solidFill>
              </a:rPr>
              <a:t>биринчи</a:t>
            </a:r>
            <a:r>
              <a:rPr lang="ru-RU" sz="3200" dirty="0" smtClean="0">
                <a:solidFill>
                  <a:srgbClr val="FFC000"/>
                </a:solidFill>
              </a:rPr>
              <a:t> марта </a:t>
            </a:r>
            <a:r>
              <a:rPr lang="ru-RU" sz="3200" dirty="0" err="1" smtClean="0">
                <a:solidFill>
                  <a:srgbClr val="FFC000"/>
                </a:solidFill>
              </a:rPr>
              <a:t>ёки</a:t>
            </a:r>
            <a:r>
              <a:rPr lang="ru-RU" sz="3200" dirty="0" smtClean="0">
                <a:solidFill>
                  <a:srgbClr val="FFC000"/>
                </a:solidFill>
              </a:rPr>
              <a:t> </a:t>
            </a:r>
            <a:r>
              <a:rPr lang="ru-RU" sz="3200" dirty="0" err="1" smtClean="0">
                <a:solidFill>
                  <a:srgbClr val="FFC000"/>
                </a:solidFill>
              </a:rPr>
              <a:t>такроран</a:t>
            </a:r>
            <a:r>
              <a:rPr lang="ru-RU" sz="3200" dirty="0" smtClean="0">
                <a:solidFill>
                  <a:srgbClr val="FFC000"/>
                </a:solidFill>
              </a:rPr>
              <a:t> </a:t>
            </a:r>
            <a:r>
              <a:rPr lang="ru-RU" sz="3200" dirty="0" err="1" smtClean="0">
                <a:solidFill>
                  <a:srgbClr val="FFC000"/>
                </a:solidFill>
              </a:rPr>
              <a:t>коидани</a:t>
            </a:r>
            <a:r>
              <a:rPr lang="ru-RU" sz="3200" dirty="0" smtClean="0">
                <a:solidFill>
                  <a:srgbClr val="FFC000"/>
                </a:solidFill>
              </a:rPr>
              <a:t> </a:t>
            </a:r>
            <a:r>
              <a:rPr lang="ru-RU" sz="3200" dirty="0" err="1" smtClean="0">
                <a:solidFill>
                  <a:srgbClr val="FFC000"/>
                </a:solidFill>
              </a:rPr>
              <a:t>бузганлиги</a:t>
            </a:r>
            <a:r>
              <a:rPr lang="ru-RU" sz="3200" dirty="0" smtClean="0">
                <a:solidFill>
                  <a:srgbClr val="FFC000"/>
                </a:solidFill>
              </a:rPr>
              <a:t>, </a:t>
            </a:r>
            <a:r>
              <a:rPr lang="ru-RU" sz="3200" dirty="0" err="1" smtClean="0">
                <a:solidFill>
                  <a:srgbClr val="FFC000"/>
                </a:solidFill>
              </a:rPr>
              <a:t>судланувчи</a:t>
            </a:r>
            <a:r>
              <a:rPr lang="ru-RU" sz="3200" dirty="0" smtClean="0">
                <a:solidFill>
                  <a:srgbClr val="FFC000"/>
                </a:solidFill>
              </a:rPr>
              <a:t> </a:t>
            </a:r>
            <a:r>
              <a:rPr lang="ru-RU" sz="3200" dirty="0" err="1" smtClean="0">
                <a:solidFill>
                  <a:srgbClr val="FFC000"/>
                </a:solidFill>
              </a:rPr>
              <a:t>ўз</a:t>
            </a:r>
            <a:r>
              <a:rPr lang="ru-RU" sz="3200" dirty="0" smtClean="0">
                <a:solidFill>
                  <a:srgbClr val="FFC000"/>
                </a:solidFill>
              </a:rPr>
              <a:t> </a:t>
            </a:r>
            <a:r>
              <a:rPr lang="ru-RU" sz="3200" dirty="0" err="1" smtClean="0">
                <a:solidFill>
                  <a:srgbClr val="FFC000"/>
                </a:solidFill>
              </a:rPr>
              <a:t>айбини</a:t>
            </a:r>
            <a:r>
              <a:rPr lang="ru-RU" sz="3200" dirty="0" smtClean="0">
                <a:solidFill>
                  <a:srgbClr val="FFC000"/>
                </a:solidFill>
              </a:rPr>
              <a:t> тан </a:t>
            </a:r>
            <a:r>
              <a:rPr lang="ru-RU" sz="3200" dirty="0" err="1" smtClean="0">
                <a:solidFill>
                  <a:srgbClr val="FFC000"/>
                </a:solidFill>
              </a:rPr>
              <a:t>олиши</a:t>
            </a:r>
            <a:r>
              <a:rPr lang="ru-RU" sz="3200" dirty="0" smtClean="0">
                <a:solidFill>
                  <a:srgbClr val="FFC000"/>
                </a:solidFill>
              </a:rPr>
              <a:t>, </a:t>
            </a:r>
            <a:r>
              <a:rPr lang="ru-RU" sz="3200" dirty="0" err="1" smtClean="0">
                <a:solidFill>
                  <a:srgbClr val="FFC000"/>
                </a:solidFill>
              </a:rPr>
              <a:t>унинг</a:t>
            </a:r>
            <a:r>
              <a:rPr lang="ru-RU" sz="3200" dirty="0" smtClean="0">
                <a:solidFill>
                  <a:srgbClr val="FFC000"/>
                </a:solidFill>
              </a:rPr>
              <a:t> </a:t>
            </a:r>
            <a:r>
              <a:rPr lang="ru-RU" sz="3200" dirty="0" err="1" smtClean="0">
                <a:solidFill>
                  <a:srgbClr val="FFC000"/>
                </a:solidFill>
              </a:rPr>
              <a:t>кайси</a:t>
            </a:r>
            <a:r>
              <a:rPr lang="ru-RU" sz="3200" dirty="0" smtClean="0">
                <a:solidFill>
                  <a:srgbClr val="FFC000"/>
                </a:solidFill>
              </a:rPr>
              <a:t> </a:t>
            </a:r>
            <a:r>
              <a:rPr lang="ru-RU" sz="3200" dirty="0" err="1" smtClean="0">
                <a:solidFill>
                  <a:srgbClr val="FFC000"/>
                </a:solidFill>
              </a:rPr>
              <a:t>динга</a:t>
            </a:r>
            <a:r>
              <a:rPr lang="ru-RU" sz="3200" dirty="0" smtClean="0">
                <a:solidFill>
                  <a:srgbClr val="FFC000"/>
                </a:solidFill>
              </a:rPr>
              <a:t> </a:t>
            </a:r>
            <a:r>
              <a:rPr lang="ru-RU" sz="3200" dirty="0" err="1" smtClean="0">
                <a:solidFill>
                  <a:srgbClr val="FFC000"/>
                </a:solidFill>
              </a:rPr>
              <a:t>мансублиги</a:t>
            </a:r>
            <a:r>
              <a:rPr lang="ru-RU" sz="3200" dirty="0" smtClean="0">
                <a:solidFill>
                  <a:srgbClr val="FFC000"/>
                </a:solidFill>
              </a:rPr>
              <a:t> </a:t>
            </a:r>
            <a:r>
              <a:rPr lang="ru-RU" sz="3200" dirty="0" err="1" smtClean="0">
                <a:solidFill>
                  <a:srgbClr val="FFC000"/>
                </a:solidFill>
              </a:rPr>
              <a:t>ва</a:t>
            </a:r>
            <a:r>
              <a:rPr lang="ru-RU" sz="3200" dirty="0" smtClean="0">
                <a:solidFill>
                  <a:srgbClr val="FFC000"/>
                </a:solidFill>
              </a:rPr>
              <a:t> </a:t>
            </a:r>
            <a:r>
              <a:rPr lang="ru-RU" sz="3200" dirty="0" err="1" smtClean="0">
                <a:solidFill>
                  <a:srgbClr val="FFC000"/>
                </a:solidFill>
              </a:rPr>
              <a:t>бошка</a:t>
            </a:r>
            <a:r>
              <a:rPr lang="ru-RU" sz="3200" dirty="0" smtClean="0">
                <a:solidFill>
                  <a:srgbClr val="FFC000"/>
                </a:solidFill>
              </a:rPr>
              <a:t> </a:t>
            </a:r>
            <a:r>
              <a:rPr lang="ru-RU" sz="3200" dirty="0" err="1" smtClean="0">
                <a:solidFill>
                  <a:srgbClr val="FFC000"/>
                </a:solidFill>
              </a:rPr>
              <a:t>холатлар</a:t>
            </a:r>
            <a:r>
              <a:rPr lang="ru-RU" sz="3200" dirty="0" smtClean="0">
                <a:solidFill>
                  <a:srgbClr val="FFC000"/>
                </a:solidFill>
              </a:rPr>
              <a:t> </a:t>
            </a:r>
            <a:r>
              <a:rPr lang="ru-RU" sz="3200" dirty="0" err="1" smtClean="0">
                <a:solidFill>
                  <a:srgbClr val="FFC000"/>
                </a:solidFill>
              </a:rPr>
              <a:t>аникланган</a:t>
            </a:r>
            <a:r>
              <a:rPr lang="ru-RU" sz="3200" dirty="0" smtClean="0">
                <a:solidFill>
                  <a:srgbClr val="FFC000"/>
                </a:solidFill>
              </a:rPr>
              <a:t>. </a:t>
            </a:r>
            <a:r>
              <a:rPr lang="ru-RU" sz="3200" dirty="0" err="1" smtClean="0">
                <a:solidFill>
                  <a:srgbClr val="FFC000"/>
                </a:solidFill>
              </a:rPr>
              <a:t>Жиноятга</a:t>
            </a:r>
            <a:r>
              <a:rPr lang="ru-RU" sz="3200" dirty="0" smtClean="0">
                <a:solidFill>
                  <a:srgbClr val="FFC000"/>
                </a:solidFill>
              </a:rPr>
              <a:t> </a:t>
            </a:r>
            <a:r>
              <a:rPr lang="ru-RU" sz="3200" dirty="0" err="1" smtClean="0">
                <a:solidFill>
                  <a:srgbClr val="FFC000"/>
                </a:solidFill>
              </a:rPr>
              <a:t>сабаб</a:t>
            </a:r>
            <a:r>
              <a:rPr lang="ru-RU" sz="3200" dirty="0" smtClean="0">
                <a:solidFill>
                  <a:srgbClr val="FFC000"/>
                </a:solidFill>
              </a:rPr>
              <a:t> </a:t>
            </a:r>
            <a:r>
              <a:rPr lang="ru-RU" sz="3200" dirty="0" err="1" smtClean="0">
                <a:solidFill>
                  <a:srgbClr val="FFC000"/>
                </a:solidFill>
              </a:rPr>
              <a:t>бўлган</a:t>
            </a:r>
            <a:r>
              <a:rPr lang="ru-RU" sz="3200" dirty="0" smtClean="0">
                <a:solidFill>
                  <a:srgbClr val="FFC000"/>
                </a:solidFill>
              </a:rPr>
              <a:t> </a:t>
            </a:r>
            <a:r>
              <a:rPr lang="ru-RU" sz="3200" dirty="0" err="1" smtClean="0">
                <a:solidFill>
                  <a:srgbClr val="FFC000"/>
                </a:solidFill>
              </a:rPr>
              <a:t>холатларни</a:t>
            </a:r>
            <a:r>
              <a:rPr lang="ru-RU" sz="3200" dirty="0" smtClean="0">
                <a:solidFill>
                  <a:srgbClr val="FFC000"/>
                </a:solidFill>
              </a:rPr>
              <a:t> </a:t>
            </a:r>
            <a:r>
              <a:rPr lang="ru-RU" sz="3200" dirty="0" err="1" smtClean="0">
                <a:solidFill>
                  <a:srgbClr val="FFC000"/>
                </a:solidFill>
              </a:rPr>
              <a:t>аниклашда</a:t>
            </a:r>
            <a:r>
              <a:rPr lang="ru-RU" sz="3200" dirty="0" smtClean="0">
                <a:solidFill>
                  <a:srgbClr val="FFC000"/>
                </a:solidFill>
              </a:rPr>
              <a:t> </a:t>
            </a:r>
            <a:r>
              <a:rPr lang="ru-RU" sz="3200" dirty="0" err="1" smtClean="0">
                <a:solidFill>
                  <a:srgbClr val="FFC000"/>
                </a:solidFill>
              </a:rPr>
              <a:t>гувохлик</a:t>
            </a:r>
            <a:r>
              <a:rPr lang="ru-RU" sz="3200" dirty="0" smtClean="0">
                <a:solidFill>
                  <a:srgbClr val="FFC000"/>
                </a:solidFill>
              </a:rPr>
              <a:t> </a:t>
            </a:r>
            <a:r>
              <a:rPr lang="ru-RU" sz="3200" dirty="0" err="1" smtClean="0">
                <a:solidFill>
                  <a:srgbClr val="FFC000"/>
                </a:solidFill>
              </a:rPr>
              <a:t>кўрсатмаларидан</a:t>
            </a:r>
            <a:r>
              <a:rPr lang="ru-RU" sz="3200" dirty="0" smtClean="0">
                <a:solidFill>
                  <a:srgbClr val="FFC000"/>
                </a:solidFill>
              </a:rPr>
              <a:t> </a:t>
            </a:r>
            <a:r>
              <a:rPr lang="ru-RU" sz="3200" dirty="0" err="1" smtClean="0">
                <a:solidFill>
                  <a:srgbClr val="FFC000"/>
                </a:solidFill>
              </a:rPr>
              <a:t>фойдаланилган</a:t>
            </a:r>
            <a:r>
              <a:rPr lang="ru-RU" sz="3200" dirty="0" smtClean="0">
                <a:solidFill>
                  <a:srgbClr val="FFC000"/>
                </a:solidFill>
              </a:rPr>
              <a:t> (“</a:t>
            </a:r>
            <a:r>
              <a:rPr lang="ru-RU" sz="3200" dirty="0" err="1" smtClean="0">
                <a:solidFill>
                  <a:srgbClr val="FFC000"/>
                </a:solidFill>
              </a:rPr>
              <a:t>Вандидот</a:t>
            </a:r>
            <a:r>
              <a:rPr lang="ru-RU" sz="3200" dirty="0" smtClean="0">
                <a:solidFill>
                  <a:srgbClr val="FFC000"/>
                </a:solidFill>
              </a:rPr>
              <a:t>”, </a:t>
            </a:r>
            <a:r>
              <a:rPr lang="en-US" sz="3200" dirty="0" smtClean="0">
                <a:solidFill>
                  <a:srgbClr val="FFC000"/>
                </a:solidFill>
              </a:rPr>
              <a:t>IV</a:t>
            </a:r>
            <a:r>
              <a:rPr lang="ru-RU" sz="3200" dirty="0" smtClean="0">
                <a:solidFill>
                  <a:srgbClr val="FFC000"/>
                </a:solidFill>
              </a:rPr>
              <a:t> </a:t>
            </a:r>
            <a:r>
              <a:rPr lang="ru-RU" sz="3200" dirty="0" err="1" smtClean="0">
                <a:solidFill>
                  <a:srgbClr val="FFC000"/>
                </a:solidFill>
              </a:rPr>
              <a:t>фаргард</a:t>
            </a:r>
            <a:r>
              <a:rPr lang="ru-RU" sz="3200" dirty="0" smtClean="0">
                <a:solidFill>
                  <a:srgbClr val="FFC000"/>
                </a:solidFill>
              </a:rPr>
              <a:t>, 164-168).</a:t>
            </a:r>
          </a:p>
          <a:p>
            <a:endParaRPr lang="ru-RU" dirty="0" smtClean="0"/>
          </a:p>
        </p:txBody>
      </p:sp>
      <p:sp>
        <p:nvSpPr>
          <p:cNvPr id="9" name="Прямоугольник 8">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5" name="Рисунок 14"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082660"/>
          </a:xfrm>
        </p:spPr>
        <p:txBody>
          <a:bodyPr/>
          <a:lstStyle/>
          <a:p>
            <a:r>
              <a:rPr lang="uz-Cyrl-UZ" dirty="0" smtClean="0">
                <a:solidFill>
                  <a:srgbClr val="FF0000"/>
                </a:solidFill>
              </a:rPr>
              <a:t>Хулоса</a:t>
            </a:r>
            <a:r>
              <a:rPr lang="en-US" dirty="0" smtClean="0">
                <a:solidFill>
                  <a:srgbClr val="FF0000"/>
                </a:solidFill>
              </a:rPr>
              <a:t> </a:t>
            </a:r>
            <a:endParaRPr lang="ru-RU" dirty="0">
              <a:solidFill>
                <a:srgbClr val="FF0000"/>
              </a:solidFill>
            </a:endParaRPr>
          </a:p>
        </p:txBody>
      </p:sp>
      <p:sp>
        <p:nvSpPr>
          <p:cNvPr id="3" name="Содержимое 2"/>
          <p:cNvSpPr>
            <a:spLocks noGrp="1"/>
          </p:cNvSpPr>
          <p:nvPr>
            <p:ph idx="1"/>
          </p:nvPr>
        </p:nvSpPr>
        <p:spPr>
          <a:xfrm>
            <a:off x="285720" y="1643050"/>
            <a:ext cx="8501122" cy="4857784"/>
          </a:xfrm>
        </p:spPr>
        <p:txBody>
          <a:bodyPr>
            <a:normAutofit/>
          </a:bodyPr>
          <a:lstStyle/>
          <a:p>
            <a:pPr>
              <a:buNone/>
            </a:pPr>
            <a:r>
              <a:rPr lang="ru-RU" dirty="0" smtClean="0"/>
              <a:t>	</a:t>
            </a:r>
            <a:r>
              <a:rPr lang="ru-RU" dirty="0" smtClean="0">
                <a:solidFill>
                  <a:srgbClr val="FFC000"/>
                </a:solidFill>
              </a:rPr>
              <a:t>“</a:t>
            </a:r>
            <a:r>
              <a:rPr lang="ru-RU" dirty="0" err="1" smtClean="0">
                <a:solidFill>
                  <a:srgbClr val="FFC000"/>
                </a:solidFill>
              </a:rPr>
              <a:t>Авесто</a:t>
            </a:r>
            <a:r>
              <a:rPr lang="ru-RU" dirty="0" smtClean="0">
                <a:solidFill>
                  <a:srgbClr val="FFC000"/>
                </a:solidFill>
              </a:rPr>
              <a:t>” </a:t>
            </a:r>
            <a:r>
              <a:rPr lang="ru-RU" dirty="0" err="1" smtClean="0">
                <a:solidFill>
                  <a:srgbClr val="FFC000"/>
                </a:solidFill>
              </a:rPr>
              <a:t>даги</a:t>
            </a:r>
            <a:r>
              <a:rPr lang="ru-RU" dirty="0" smtClean="0">
                <a:solidFill>
                  <a:srgbClr val="FFC000"/>
                </a:solidFill>
              </a:rPr>
              <a:t> </a:t>
            </a:r>
            <a:r>
              <a:rPr lang="ru-RU" dirty="0" err="1" smtClean="0">
                <a:solidFill>
                  <a:srgbClr val="FFC000"/>
                </a:solidFill>
              </a:rPr>
              <a:t>давлатчилик</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конунчилик</a:t>
            </a:r>
            <a:r>
              <a:rPr lang="ru-RU" dirty="0" smtClean="0">
                <a:solidFill>
                  <a:srgbClr val="FFC000"/>
                </a:solidFill>
              </a:rPr>
              <a:t> </a:t>
            </a:r>
            <a:r>
              <a:rPr lang="ru-RU" dirty="0" err="1" smtClean="0">
                <a:solidFill>
                  <a:srgbClr val="FFC000"/>
                </a:solidFill>
              </a:rPr>
              <a:t>тизими</a:t>
            </a:r>
            <a:r>
              <a:rPr lang="ru-RU" dirty="0" smtClean="0">
                <a:solidFill>
                  <a:srgbClr val="FFC000"/>
                </a:solidFill>
              </a:rPr>
              <a:t> </a:t>
            </a:r>
            <a:r>
              <a:rPr lang="ru-RU" dirty="0" err="1" smtClean="0">
                <a:solidFill>
                  <a:srgbClr val="FFC000"/>
                </a:solidFill>
              </a:rPr>
              <a:t>ўз</a:t>
            </a:r>
            <a:r>
              <a:rPr lang="ru-RU" dirty="0" smtClean="0">
                <a:solidFill>
                  <a:srgbClr val="FFC000"/>
                </a:solidFill>
              </a:rPr>
              <a:t> </a:t>
            </a:r>
            <a:r>
              <a:rPr lang="ru-RU" dirty="0" err="1" smtClean="0">
                <a:solidFill>
                  <a:srgbClr val="FFC000"/>
                </a:solidFill>
              </a:rPr>
              <a:t>даврида</a:t>
            </a:r>
            <a:r>
              <a:rPr lang="ru-RU" dirty="0" smtClean="0">
                <a:solidFill>
                  <a:srgbClr val="FFC000"/>
                </a:solidFill>
              </a:rPr>
              <a:t> </a:t>
            </a:r>
            <a:r>
              <a:rPr lang="ru-RU" dirty="0" err="1" smtClean="0">
                <a:solidFill>
                  <a:srgbClr val="FFC000"/>
                </a:solidFill>
              </a:rPr>
              <a:t>жамият</a:t>
            </a:r>
            <a:r>
              <a:rPr lang="ru-RU" dirty="0" smtClean="0">
                <a:solidFill>
                  <a:srgbClr val="FFC000"/>
                </a:solidFill>
              </a:rPr>
              <a:t>, </a:t>
            </a:r>
            <a:r>
              <a:rPr lang="ru-RU" dirty="0" err="1" smtClean="0">
                <a:solidFill>
                  <a:srgbClr val="FFC000"/>
                </a:solidFill>
              </a:rPr>
              <a:t>фукаролар</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ёшларнинг</a:t>
            </a:r>
            <a:r>
              <a:rPr lang="ru-RU" dirty="0" smtClean="0">
                <a:solidFill>
                  <a:srgbClr val="FFC000"/>
                </a:solidFill>
              </a:rPr>
              <a:t> </a:t>
            </a:r>
            <a:r>
              <a:rPr lang="ru-RU" dirty="0" err="1" smtClean="0">
                <a:solidFill>
                  <a:srgbClr val="FFC000"/>
                </a:solidFill>
              </a:rPr>
              <a:t>хукукий</a:t>
            </a:r>
            <a:r>
              <a:rPr lang="ru-RU" dirty="0" smtClean="0">
                <a:solidFill>
                  <a:srgbClr val="FFC000"/>
                </a:solidFill>
              </a:rPr>
              <a:t> </a:t>
            </a:r>
            <a:r>
              <a:rPr lang="ru-RU" dirty="0" err="1" smtClean="0">
                <a:solidFill>
                  <a:srgbClr val="FFC000"/>
                </a:solidFill>
              </a:rPr>
              <a:t>онги</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маданиятини</a:t>
            </a:r>
            <a:r>
              <a:rPr lang="ru-RU" dirty="0" smtClean="0">
                <a:solidFill>
                  <a:srgbClr val="FFC000"/>
                </a:solidFill>
              </a:rPr>
              <a:t> </a:t>
            </a:r>
            <a:r>
              <a:rPr lang="ru-RU" dirty="0" err="1" smtClean="0">
                <a:solidFill>
                  <a:srgbClr val="FFC000"/>
                </a:solidFill>
              </a:rPr>
              <a:t>бойитишда</a:t>
            </a:r>
            <a:r>
              <a:rPr lang="ru-RU" dirty="0" smtClean="0">
                <a:solidFill>
                  <a:srgbClr val="FFC000"/>
                </a:solidFill>
              </a:rPr>
              <a:t> </a:t>
            </a:r>
            <a:r>
              <a:rPr lang="ru-RU" dirty="0" err="1" smtClean="0">
                <a:solidFill>
                  <a:srgbClr val="FFC000"/>
                </a:solidFill>
              </a:rPr>
              <a:t>мухим</a:t>
            </a:r>
            <a:r>
              <a:rPr lang="ru-RU" dirty="0" smtClean="0">
                <a:solidFill>
                  <a:srgbClr val="FFC000"/>
                </a:solidFill>
              </a:rPr>
              <a:t> </a:t>
            </a:r>
            <a:r>
              <a:rPr lang="ru-RU" dirty="0" err="1" smtClean="0">
                <a:solidFill>
                  <a:srgbClr val="FFC000"/>
                </a:solidFill>
              </a:rPr>
              <a:t>ахамиятга</a:t>
            </a:r>
            <a:r>
              <a:rPr lang="ru-RU" dirty="0" smtClean="0">
                <a:solidFill>
                  <a:srgbClr val="FFC000"/>
                </a:solidFill>
              </a:rPr>
              <a:t> </a:t>
            </a:r>
            <a:r>
              <a:rPr lang="ru-RU" dirty="0" err="1" smtClean="0">
                <a:solidFill>
                  <a:srgbClr val="FFC000"/>
                </a:solidFill>
              </a:rPr>
              <a:t>эга</a:t>
            </a:r>
            <a:r>
              <a:rPr lang="ru-RU" dirty="0" smtClean="0">
                <a:solidFill>
                  <a:srgbClr val="FFC000"/>
                </a:solidFill>
              </a:rPr>
              <a:t> </a:t>
            </a:r>
            <a:r>
              <a:rPr lang="ru-RU" dirty="0" err="1" smtClean="0">
                <a:solidFill>
                  <a:srgbClr val="FFC000"/>
                </a:solidFill>
              </a:rPr>
              <a:t>бўлган</a:t>
            </a:r>
            <a:r>
              <a:rPr lang="ru-RU" dirty="0" smtClean="0">
                <a:solidFill>
                  <a:srgbClr val="FFC000"/>
                </a:solidFill>
              </a:rPr>
              <a:t>. </a:t>
            </a:r>
            <a:r>
              <a:rPr lang="ru-RU" dirty="0" err="1" smtClean="0">
                <a:solidFill>
                  <a:srgbClr val="FFC000"/>
                </a:solidFill>
              </a:rPr>
              <a:t>Унда</a:t>
            </a:r>
            <a:r>
              <a:rPr lang="ru-RU" dirty="0" smtClean="0">
                <a:solidFill>
                  <a:srgbClr val="FFC000"/>
                </a:solidFill>
              </a:rPr>
              <a:t> </a:t>
            </a:r>
            <a:r>
              <a:rPr lang="ru-RU" dirty="0" err="1" smtClean="0">
                <a:solidFill>
                  <a:srgbClr val="FFC000"/>
                </a:solidFill>
              </a:rPr>
              <a:t>мужассам</a:t>
            </a:r>
            <a:r>
              <a:rPr lang="ru-RU" dirty="0" smtClean="0">
                <a:solidFill>
                  <a:srgbClr val="FFC000"/>
                </a:solidFill>
              </a:rPr>
              <a:t> </a:t>
            </a:r>
            <a:r>
              <a:rPr lang="ru-RU" dirty="0" err="1" smtClean="0">
                <a:solidFill>
                  <a:srgbClr val="FFC000"/>
                </a:solidFill>
              </a:rPr>
              <a:t>бўлган</a:t>
            </a:r>
            <a:r>
              <a:rPr lang="ru-RU" dirty="0" smtClean="0">
                <a:solidFill>
                  <a:srgbClr val="FFC000"/>
                </a:solidFill>
              </a:rPr>
              <a:t> </a:t>
            </a:r>
            <a:r>
              <a:rPr lang="ru-RU" dirty="0" err="1" smtClean="0">
                <a:solidFill>
                  <a:srgbClr val="FFC000"/>
                </a:solidFill>
              </a:rPr>
              <a:t>бу</a:t>
            </a:r>
            <a:r>
              <a:rPr lang="ru-RU" dirty="0" smtClean="0">
                <a:solidFill>
                  <a:srgbClr val="FFC000"/>
                </a:solidFill>
              </a:rPr>
              <a:t> </a:t>
            </a:r>
            <a:r>
              <a:rPr lang="ru-RU" dirty="0" err="1" smtClean="0">
                <a:solidFill>
                  <a:srgbClr val="FFC000"/>
                </a:solidFill>
              </a:rPr>
              <a:t>каби</a:t>
            </a:r>
            <a:r>
              <a:rPr lang="ru-RU" dirty="0" smtClean="0">
                <a:solidFill>
                  <a:srgbClr val="FFC000"/>
                </a:solidFill>
              </a:rPr>
              <a:t> </a:t>
            </a:r>
            <a:r>
              <a:rPr lang="ru-RU" dirty="0" err="1" smtClean="0">
                <a:solidFill>
                  <a:srgbClr val="FFC000"/>
                </a:solidFill>
              </a:rPr>
              <a:t>тушунча</a:t>
            </a:r>
            <a:r>
              <a:rPr lang="ru-RU" dirty="0" smtClean="0">
                <a:solidFill>
                  <a:srgbClr val="FFC000"/>
                </a:solidFill>
              </a:rPr>
              <a:t>, </a:t>
            </a:r>
            <a:r>
              <a:rPr lang="ru-RU" dirty="0" err="1" smtClean="0">
                <a:solidFill>
                  <a:srgbClr val="FFC000"/>
                </a:solidFill>
              </a:rPr>
              <a:t>йўл-йўрик</a:t>
            </a:r>
            <a:r>
              <a:rPr lang="ru-RU" dirty="0" smtClean="0">
                <a:solidFill>
                  <a:srgbClr val="FFC000"/>
                </a:solidFill>
              </a:rPr>
              <a:t>, </a:t>
            </a:r>
            <a:r>
              <a:rPr lang="ru-RU" dirty="0" err="1" smtClean="0">
                <a:solidFill>
                  <a:srgbClr val="FFC000"/>
                </a:solidFill>
              </a:rPr>
              <a:t>катий</a:t>
            </a:r>
            <a:r>
              <a:rPr lang="ru-RU" dirty="0" smtClean="0">
                <a:solidFill>
                  <a:srgbClr val="FFC000"/>
                </a:solidFill>
              </a:rPr>
              <a:t> </a:t>
            </a:r>
            <a:r>
              <a:rPr lang="ru-RU" dirty="0" err="1" smtClean="0">
                <a:solidFill>
                  <a:srgbClr val="FFC000"/>
                </a:solidFill>
              </a:rPr>
              <a:t>хулоса</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конун</a:t>
            </a:r>
            <a:r>
              <a:rPr lang="ru-RU" dirty="0" smtClean="0">
                <a:solidFill>
                  <a:srgbClr val="FFC000"/>
                </a:solidFill>
              </a:rPr>
              <a:t> </a:t>
            </a:r>
            <a:r>
              <a:rPr lang="ru-RU" dirty="0" err="1" smtClean="0">
                <a:solidFill>
                  <a:srgbClr val="FFC000"/>
                </a:solidFill>
              </a:rPr>
              <a:t>кучидаги</a:t>
            </a:r>
            <a:r>
              <a:rPr lang="ru-RU" dirty="0" smtClean="0">
                <a:solidFill>
                  <a:srgbClr val="FFC000"/>
                </a:solidFill>
              </a:rPr>
              <a:t> </a:t>
            </a:r>
            <a:r>
              <a:rPr lang="ru-RU" dirty="0" err="1" smtClean="0">
                <a:solidFill>
                  <a:srgbClr val="FFC000"/>
                </a:solidFill>
              </a:rPr>
              <a:t>фикрлар</a:t>
            </a:r>
            <a:r>
              <a:rPr lang="ru-RU" dirty="0" smtClean="0">
                <a:solidFill>
                  <a:srgbClr val="FFC000"/>
                </a:solidFill>
              </a:rPr>
              <a:t> </a:t>
            </a:r>
            <a:r>
              <a:rPr lang="ru-RU" dirty="0" err="1" smtClean="0">
                <a:solidFill>
                  <a:srgbClr val="FFC000"/>
                </a:solidFill>
              </a:rPr>
              <a:t>давлатнинг</a:t>
            </a:r>
            <a:r>
              <a:rPr lang="ru-RU" dirty="0" smtClean="0">
                <a:solidFill>
                  <a:srgbClr val="FFC000"/>
                </a:solidFill>
              </a:rPr>
              <a:t> </a:t>
            </a:r>
            <a:r>
              <a:rPr lang="ru-RU" dirty="0" err="1" smtClean="0">
                <a:solidFill>
                  <a:srgbClr val="FFC000"/>
                </a:solidFill>
              </a:rPr>
              <a:t>сиёсий</a:t>
            </a:r>
            <a:r>
              <a:rPr lang="ru-RU" dirty="0" smtClean="0">
                <a:solidFill>
                  <a:srgbClr val="FFC000"/>
                </a:solidFill>
              </a:rPr>
              <a:t>, </a:t>
            </a:r>
            <a:r>
              <a:rPr lang="ru-RU" dirty="0" err="1" smtClean="0">
                <a:solidFill>
                  <a:srgbClr val="FFC000"/>
                </a:solidFill>
              </a:rPr>
              <a:t>ижтимоий</a:t>
            </a:r>
            <a:r>
              <a:rPr lang="ru-RU" dirty="0" smtClean="0">
                <a:solidFill>
                  <a:srgbClr val="FFC000"/>
                </a:solidFill>
              </a:rPr>
              <a:t>, </a:t>
            </a:r>
            <a:r>
              <a:rPr lang="ru-RU" dirty="0" err="1" smtClean="0">
                <a:solidFill>
                  <a:srgbClr val="FFC000"/>
                </a:solidFill>
              </a:rPr>
              <a:t>иктисодий</a:t>
            </a:r>
            <a:r>
              <a:rPr lang="ru-RU" dirty="0" smtClean="0">
                <a:solidFill>
                  <a:srgbClr val="FFC000"/>
                </a:solidFill>
              </a:rPr>
              <a:t> </a:t>
            </a:r>
            <a:r>
              <a:rPr lang="ru-RU" dirty="0" err="1" smtClean="0">
                <a:solidFill>
                  <a:srgbClr val="FFC000"/>
                </a:solidFill>
              </a:rPr>
              <a:t>кудратини</a:t>
            </a:r>
            <a:r>
              <a:rPr lang="ru-RU" dirty="0" smtClean="0">
                <a:solidFill>
                  <a:srgbClr val="FFC000"/>
                </a:solidFill>
              </a:rPr>
              <a:t> </a:t>
            </a:r>
            <a:r>
              <a:rPr lang="ru-RU" dirty="0" err="1" smtClean="0">
                <a:solidFill>
                  <a:srgbClr val="FFC000"/>
                </a:solidFill>
              </a:rPr>
              <a:t>оширишга</a:t>
            </a:r>
            <a:r>
              <a:rPr lang="ru-RU" dirty="0" smtClean="0">
                <a:solidFill>
                  <a:srgbClr val="FFC000"/>
                </a:solidFill>
              </a:rPr>
              <a:t> </a:t>
            </a:r>
            <a:r>
              <a:rPr lang="ru-RU" dirty="0" err="1" smtClean="0">
                <a:solidFill>
                  <a:srgbClr val="FFC000"/>
                </a:solidFill>
              </a:rPr>
              <a:t>хизмат</a:t>
            </a:r>
            <a:r>
              <a:rPr lang="ru-RU" dirty="0" smtClean="0">
                <a:solidFill>
                  <a:srgbClr val="FFC000"/>
                </a:solidFill>
              </a:rPr>
              <a:t> </a:t>
            </a:r>
            <a:r>
              <a:rPr lang="ru-RU" dirty="0" err="1" smtClean="0">
                <a:solidFill>
                  <a:srgbClr val="FFC000"/>
                </a:solidFill>
              </a:rPr>
              <a:t>килган</a:t>
            </a:r>
            <a:r>
              <a:rPr lang="ru-RU" dirty="0" smtClean="0">
                <a:solidFill>
                  <a:srgbClr val="FFC000"/>
                </a:solidFill>
              </a:rPr>
              <a:t>. </a:t>
            </a:r>
            <a:r>
              <a:rPr lang="ru-RU" dirty="0" err="1" smtClean="0">
                <a:solidFill>
                  <a:srgbClr val="FFC000"/>
                </a:solidFill>
              </a:rPr>
              <a:t>Бу</a:t>
            </a:r>
            <a:r>
              <a:rPr lang="ru-RU" dirty="0" smtClean="0">
                <a:solidFill>
                  <a:srgbClr val="FFC000"/>
                </a:solidFill>
              </a:rPr>
              <a:t> </a:t>
            </a:r>
            <a:r>
              <a:rPr lang="ru-RU" dirty="0" err="1" smtClean="0">
                <a:solidFill>
                  <a:srgbClr val="FFC000"/>
                </a:solidFill>
              </a:rPr>
              <a:t>манбалар</a:t>
            </a:r>
            <a:r>
              <a:rPr lang="ru-RU" dirty="0" smtClean="0">
                <a:solidFill>
                  <a:srgbClr val="FFC000"/>
                </a:solidFill>
              </a:rPr>
              <a:t> </a:t>
            </a:r>
            <a:r>
              <a:rPr lang="ru-RU" dirty="0" err="1" smtClean="0">
                <a:solidFill>
                  <a:srgbClr val="FFC000"/>
                </a:solidFill>
              </a:rPr>
              <a:t>хозирги</a:t>
            </a:r>
            <a:r>
              <a:rPr lang="ru-RU" dirty="0" smtClean="0">
                <a:solidFill>
                  <a:srgbClr val="FFC000"/>
                </a:solidFill>
              </a:rPr>
              <a:t> </a:t>
            </a:r>
            <a:r>
              <a:rPr lang="ru-RU" dirty="0" err="1" smtClean="0">
                <a:solidFill>
                  <a:srgbClr val="FFC000"/>
                </a:solidFill>
              </a:rPr>
              <a:t>кунда</a:t>
            </a:r>
            <a:r>
              <a:rPr lang="ru-RU" dirty="0" smtClean="0">
                <a:solidFill>
                  <a:srgbClr val="FFC000"/>
                </a:solidFill>
              </a:rPr>
              <a:t> хам </a:t>
            </a:r>
            <a:r>
              <a:rPr lang="ru-RU" dirty="0" err="1" smtClean="0">
                <a:solidFill>
                  <a:srgbClr val="FFC000"/>
                </a:solidFill>
              </a:rPr>
              <a:t>холисликка</a:t>
            </a:r>
            <a:r>
              <a:rPr lang="ru-RU" dirty="0" smtClean="0">
                <a:solidFill>
                  <a:srgbClr val="FFC000"/>
                </a:solidFill>
              </a:rPr>
              <a:t>, </a:t>
            </a:r>
            <a:r>
              <a:rPr lang="ru-RU" dirty="0" err="1" smtClean="0">
                <a:solidFill>
                  <a:srgbClr val="FFC000"/>
                </a:solidFill>
              </a:rPr>
              <a:t>сезгирликка</a:t>
            </a:r>
            <a:r>
              <a:rPr lang="ru-RU" dirty="0" smtClean="0">
                <a:solidFill>
                  <a:srgbClr val="FFC000"/>
                </a:solidFill>
              </a:rPr>
              <a:t>, </a:t>
            </a:r>
            <a:r>
              <a:rPr lang="ru-RU" dirty="0" err="1" smtClean="0">
                <a:solidFill>
                  <a:srgbClr val="FFC000"/>
                </a:solidFill>
              </a:rPr>
              <a:t>огохликка</a:t>
            </a:r>
            <a:r>
              <a:rPr lang="ru-RU" dirty="0" smtClean="0">
                <a:solidFill>
                  <a:srgbClr val="FFC000"/>
                </a:solidFill>
              </a:rPr>
              <a:t> </a:t>
            </a:r>
            <a:r>
              <a:rPr lang="ru-RU" dirty="0" err="1" smtClean="0">
                <a:solidFill>
                  <a:srgbClr val="FFC000"/>
                </a:solidFill>
              </a:rPr>
              <a:t>даьват</a:t>
            </a:r>
            <a:r>
              <a:rPr lang="ru-RU" dirty="0" smtClean="0">
                <a:solidFill>
                  <a:srgbClr val="FFC000"/>
                </a:solidFill>
              </a:rPr>
              <a:t> </a:t>
            </a:r>
            <a:r>
              <a:rPr lang="ru-RU" dirty="0" err="1" smtClean="0">
                <a:solidFill>
                  <a:srgbClr val="FFC000"/>
                </a:solidFill>
              </a:rPr>
              <a:t>этиб</a:t>
            </a:r>
            <a:r>
              <a:rPr lang="ru-RU" dirty="0" smtClean="0">
                <a:solidFill>
                  <a:srgbClr val="FFC000"/>
                </a:solidFill>
              </a:rPr>
              <a:t> </a:t>
            </a:r>
            <a:r>
              <a:rPr lang="ru-RU" dirty="0" err="1" smtClean="0">
                <a:solidFill>
                  <a:srgbClr val="FFC000"/>
                </a:solidFill>
              </a:rPr>
              <a:t>туради</a:t>
            </a:r>
            <a:r>
              <a:rPr lang="ru-RU" dirty="0" smtClean="0">
                <a:solidFill>
                  <a:srgbClr val="FFC000"/>
                </a:solidFill>
              </a:rPr>
              <a:t>.</a:t>
            </a:r>
          </a:p>
          <a:p>
            <a:endParaRPr lang="ru-RU" dirty="0" smtClean="0"/>
          </a:p>
        </p:txBody>
      </p:sp>
      <p:sp>
        <p:nvSpPr>
          <p:cNvPr id="9" name="Прямоугольник 8">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15" name="Рисунок 14"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928694"/>
          </a:xfrm>
        </p:spPr>
        <p:txBody>
          <a:bodyPr/>
          <a:lstStyle/>
          <a:p>
            <a:r>
              <a:rPr lang="ru-RU" dirty="0" err="1" smtClean="0"/>
              <a:t>Назорат</a:t>
            </a:r>
            <a:r>
              <a:rPr lang="ru-RU" dirty="0" smtClean="0"/>
              <a:t> </a:t>
            </a:r>
            <a:r>
              <a:rPr lang="ru-RU" dirty="0" err="1" smtClean="0"/>
              <a:t>саволлари</a:t>
            </a:r>
            <a:r>
              <a:rPr lang="ru-RU" dirty="0" smtClean="0"/>
              <a:t> </a:t>
            </a:r>
            <a:endParaRPr lang="ru-RU" dirty="0"/>
          </a:p>
        </p:txBody>
      </p:sp>
      <p:sp>
        <p:nvSpPr>
          <p:cNvPr id="3" name="Содержимое 2"/>
          <p:cNvSpPr>
            <a:spLocks noGrp="1"/>
          </p:cNvSpPr>
          <p:nvPr>
            <p:ph idx="1"/>
          </p:nvPr>
        </p:nvSpPr>
        <p:spPr>
          <a:xfrm>
            <a:off x="457200" y="1600200"/>
            <a:ext cx="8229600" cy="4900634"/>
          </a:xfrm>
        </p:spPr>
        <p:txBody>
          <a:bodyPr>
            <a:normAutofit fontScale="92500" lnSpcReduction="20000"/>
          </a:bodyPr>
          <a:lstStyle/>
          <a:p>
            <a:pPr lvl="0"/>
            <a:r>
              <a:rPr lang="uz-Cyrl-UZ" dirty="0" smtClean="0">
                <a:solidFill>
                  <a:srgbClr val="00B050"/>
                </a:solidFill>
              </a:rPr>
              <a:t>«Авесто» да  табиатни муxофаза қилишга оид қандай чоралар кўрилган?</a:t>
            </a:r>
            <a:endParaRPr lang="ru-RU" dirty="0" smtClean="0">
              <a:solidFill>
                <a:srgbClr val="00B050"/>
              </a:solidFill>
            </a:endParaRPr>
          </a:p>
          <a:p>
            <a:pPr lvl="0"/>
            <a:r>
              <a:rPr lang="uz-Cyrl-UZ" dirty="0" smtClean="0">
                <a:solidFill>
                  <a:srgbClr val="00B050"/>
                </a:solidFill>
              </a:rPr>
              <a:t>Суд</a:t>
            </a:r>
            <a:r>
              <a:rPr lang="en-US" dirty="0" smtClean="0">
                <a:solidFill>
                  <a:srgbClr val="00B050"/>
                </a:solidFill>
              </a:rPr>
              <a:t> </a:t>
            </a:r>
            <a:r>
              <a:rPr lang="uz-Cyrl-UZ" dirty="0" smtClean="0">
                <a:solidFill>
                  <a:srgbClr val="00B050"/>
                </a:solidFill>
              </a:rPr>
              <a:t> xужжатларини асосини нималар ташкил қилади?</a:t>
            </a:r>
            <a:endParaRPr lang="ru-RU" dirty="0" smtClean="0">
              <a:solidFill>
                <a:srgbClr val="00B050"/>
              </a:solidFill>
            </a:endParaRPr>
          </a:p>
          <a:p>
            <a:r>
              <a:rPr lang="ru-RU" dirty="0" err="1" smtClean="0">
                <a:solidFill>
                  <a:srgbClr val="00B050"/>
                </a:solidFill>
              </a:rPr>
              <a:t>Авесто</a:t>
            </a:r>
            <a:r>
              <a:rPr lang="ru-RU" dirty="0" smtClean="0">
                <a:solidFill>
                  <a:srgbClr val="00B050"/>
                </a:solidFill>
              </a:rPr>
              <a:t> </a:t>
            </a:r>
            <a:r>
              <a:rPr lang="ru-RU" dirty="0" err="1" smtClean="0">
                <a:solidFill>
                  <a:srgbClr val="00B050"/>
                </a:solidFill>
              </a:rPr>
              <a:t>сўзининг</a:t>
            </a:r>
            <a:r>
              <a:rPr lang="ru-RU" dirty="0" smtClean="0">
                <a:solidFill>
                  <a:srgbClr val="00B050"/>
                </a:solidFill>
              </a:rPr>
              <a:t> </a:t>
            </a:r>
            <a:r>
              <a:rPr lang="ru-RU" dirty="0" err="1" smtClean="0">
                <a:solidFill>
                  <a:srgbClr val="00B050"/>
                </a:solidFill>
              </a:rPr>
              <a:t>маьноси</a:t>
            </a:r>
            <a:r>
              <a:rPr lang="ru-RU" dirty="0" smtClean="0">
                <a:solidFill>
                  <a:srgbClr val="00B050"/>
                </a:solidFill>
              </a:rPr>
              <a:t> </a:t>
            </a:r>
            <a:r>
              <a:rPr lang="ru-RU" dirty="0" err="1" smtClean="0">
                <a:solidFill>
                  <a:srgbClr val="00B050"/>
                </a:solidFill>
              </a:rPr>
              <a:t>нима</a:t>
            </a:r>
            <a:r>
              <a:rPr lang="ru-RU" dirty="0" smtClean="0">
                <a:solidFill>
                  <a:srgbClr val="00B050"/>
                </a:solidFill>
              </a:rPr>
              <a:t> ?</a:t>
            </a:r>
          </a:p>
          <a:p>
            <a:r>
              <a:rPr lang="ru-RU" dirty="0" err="1" smtClean="0">
                <a:solidFill>
                  <a:srgbClr val="00B050"/>
                </a:solidFill>
              </a:rPr>
              <a:t>Авесто</a:t>
            </a:r>
            <a:r>
              <a:rPr lang="ru-RU" dirty="0" smtClean="0">
                <a:solidFill>
                  <a:srgbClr val="00B050"/>
                </a:solidFill>
              </a:rPr>
              <a:t>” </a:t>
            </a:r>
            <a:r>
              <a:rPr lang="ru-RU" dirty="0" err="1" smtClean="0">
                <a:solidFill>
                  <a:srgbClr val="00B050"/>
                </a:solidFill>
              </a:rPr>
              <a:t>бўйича</a:t>
            </a:r>
            <a:r>
              <a:rPr lang="ru-RU" dirty="0" smtClean="0">
                <a:solidFill>
                  <a:srgbClr val="00B050"/>
                </a:solidFill>
              </a:rPr>
              <a:t> </a:t>
            </a:r>
            <a:r>
              <a:rPr lang="ru-RU" dirty="0" err="1" smtClean="0">
                <a:solidFill>
                  <a:srgbClr val="00B050"/>
                </a:solidFill>
              </a:rPr>
              <a:t>оила</a:t>
            </a:r>
            <a:r>
              <a:rPr lang="ru-RU" dirty="0" smtClean="0">
                <a:solidFill>
                  <a:srgbClr val="00B050"/>
                </a:solidFill>
              </a:rPr>
              <a:t> </a:t>
            </a:r>
            <a:r>
              <a:rPr lang="ru-RU" dirty="0" err="1" smtClean="0">
                <a:solidFill>
                  <a:srgbClr val="00B050"/>
                </a:solidFill>
              </a:rPr>
              <a:t>ва</a:t>
            </a:r>
            <a:r>
              <a:rPr lang="ru-RU" dirty="0" smtClean="0">
                <a:solidFill>
                  <a:srgbClr val="00B050"/>
                </a:solidFill>
              </a:rPr>
              <a:t> </a:t>
            </a:r>
            <a:r>
              <a:rPr lang="ru-RU" dirty="0" err="1" smtClean="0">
                <a:solidFill>
                  <a:srgbClr val="00B050"/>
                </a:solidFill>
              </a:rPr>
              <a:t>никох</a:t>
            </a:r>
            <a:r>
              <a:rPr lang="ru-RU" dirty="0" smtClean="0">
                <a:solidFill>
                  <a:srgbClr val="00B050"/>
                </a:solidFill>
              </a:rPr>
              <a:t> </a:t>
            </a:r>
            <a:r>
              <a:rPr lang="ru-RU" dirty="0" err="1" smtClean="0">
                <a:solidFill>
                  <a:srgbClr val="00B050"/>
                </a:solidFill>
              </a:rPr>
              <a:t>масаласи</a:t>
            </a:r>
            <a:r>
              <a:rPr lang="ru-RU" dirty="0" smtClean="0">
                <a:solidFill>
                  <a:srgbClr val="00B050"/>
                </a:solidFill>
              </a:rPr>
              <a:t> </a:t>
            </a:r>
            <a:r>
              <a:rPr lang="ru-RU" dirty="0" err="1" smtClean="0">
                <a:solidFill>
                  <a:srgbClr val="00B050"/>
                </a:solidFill>
              </a:rPr>
              <a:t>қандай булган</a:t>
            </a:r>
            <a:r>
              <a:rPr lang="ru-RU" dirty="0" smtClean="0">
                <a:solidFill>
                  <a:srgbClr val="00B050"/>
                </a:solidFill>
              </a:rPr>
              <a:t> ?</a:t>
            </a:r>
          </a:p>
          <a:p>
            <a:r>
              <a:rPr lang="ru-RU" dirty="0" err="1" smtClean="0">
                <a:solidFill>
                  <a:srgbClr val="00B050"/>
                </a:solidFill>
              </a:rPr>
              <a:t>Авесто</a:t>
            </a:r>
            <a:r>
              <a:rPr lang="ru-RU" dirty="0" smtClean="0">
                <a:solidFill>
                  <a:srgbClr val="00B050"/>
                </a:solidFill>
              </a:rPr>
              <a:t>”</a:t>
            </a:r>
            <a:r>
              <a:rPr lang="ru-RU" dirty="0" err="1" smtClean="0">
                <a:solidFill>
                  <a:srgbClr val="00B050"/>
                </a:solidFill>
              </a:rPr>
              <a:t>нинг</a:t>
            </a:r>
            <a:r>
              <a:rPr lang="ru-RU" dirty="0" smtClean="0">
                <a:solidFill>
                  <a:srgbClr val="00B050"/>
                </a:solidFill>
              </a:rPr>
              <a:t> </a:t>
            </a:r>
            <a:r>
              <a:rPr lang="ru-RU" dirty="0" err="1" smtClean="0">
                <a:solidFill>
                  <a:srgbClr val="00B050"/>
                </a:solidFill>
              </a:rPr>
              <a:t>ички</a:t>
            </a:r>
            <a:r>
              <a:rPr lang="ru-RU" dirty="0" smtClean="0">
                <a:solidFill>
                  <a:srgbClr val="00B050"/>
                </a:solidFill>
              </a:rPr>
              <a:t> </a:t>
            </a:r>
            <a:r>
              <a:rPr lang="ru-RU" dirty="0" err="1" smtClean="0">
                <a:solidFill>
                  <a:srgbClr val="00B050"/>
                </a:solidFill>
              </a:rPr>
              <a:t>таркибий</a:t>
            </a:r>
            <a:r>
              <a:rPr lang="ru-RU" dirty="0" smtClean="0">
                <a:solidFill>
                  <a:srgbClr val="00B050"/>
                </a:solidFill>
              </a:rPr>
              <a:t> </a:t>
            </a:r>
            <a:r>
              <a:rPr lang="ru-RU" dirty="0" err="1" smtClean="0">
                <a:solidFill>
                  <a:srgbClr val="00B050"/>
                </a:solidFill>
              </a:rPr>
              <a:t>тузилиши</a:t>
            </a:r>
            <a:r>
              <a:rPr lang="ru-RU" dirty="0" smtClean="0">
                <a:solidFill>
                  <a:srgbClr val="00B050"/>
                </a:solidFill>
              </a:rPr>
              <a:t> ? </a:t>
            </a:r>
          </a:p>
          <a:p>
            <a:r>
              <a:rPr lang="ru-RU" dirty="0" err="1" smtClean="0">
                <a:solidFill>
                  <a:srgbClr val="00B050"/>
                </a:solidFill>
              </a:rPr>
              <a:t>Зардуштнинг</a:t>
            </a:r>
            <a:r>
              <a:rPr lang="ru-RU" dirty="0" smtClean="0">
                <a:solidFill>
                  <a:srgbClr val="00B050"/>
                </a:solidFill>
              </a:rPr>
              <a:t> </a:t>
            </a:r>
            <a:r>
              <a:rPr lang="ru-RU" dirty="0" err="1" smtClean="0">
                <a:solidFill>
                  <a:srgbClr val="00B050"/>
                </a:solidFill>
              </a:rPr>
              <a:t>диний</a:t>
            </a:r>
            <a:r>
              <a:rPr lang="ru-RU" dirty="0" smtClean="0">
                <a:solidFill>
                  <a:srgbClr val="00B050"/>
                </a:solidFill>
              </a:rPr>
              <a:t> </a:t>
            </a:r>
            <a:r>
              <a:rPr lang="ru-RU" dirty="0" err="1" smtClean="0">
                <a:solidFill>
                  <a:srgbClr val="00B050"/>
                </a:solidFill>
              </a:rPr>
              <a:t>таьлимоти</a:t>
            </a:r>
            <a:r>
              <a:rPr lang="ru-RU" dirty="0" smtClean="0">
                <a:solidFill>
                  <a:srgbClr val="00B050"/>
                </a:solidFill>
              </a:rPr>
              <a:t> </a:t>
            </a:r>
            <a:r>
              <a:rPr lang="ru-RU" dirty="0" err="1" smtClean="0">
                <a:solidFill>
                  <a:srgbClr val="00B050"/>
                </a:solidFill>
              </a:rPr>
              <a:t>қаерларда тарқалган?</a:t>
            </a:r>
            <a:r>
              <a:rPr lang="ru-RU" dirty="0" smtClean="0">
                <a:solidFill>
                  <a:srgbClr val="00B050"/>
                </a:solidFill>
              </a:rPr>
              <a:t> </a:t>
            </a:r>
          </a:p>
          <a:p>
            <a:r>
              <a:rPr lang="uz-Cyrl-UZ" dirty="0" smtClean="0">
                <a:solidFill>
                  <a:srgbClr val="00B050"/>
                </a:solidFill>
              </a:rPr>
              <a:t>Авестода жиноят ва жазо масалалари ?</a:t>
            </a:r>
          </a:p>
          <a:p>
            <a:r>
              <a:rPr lang="uz-Cyrl-UZ" dirty="0" smtClean="0">
                <a:solidFill>
                  <a:srgbClr val="00B050"/>
                </a:solidFill>
              </a:rPr>
              <a:t>Авесто тарқалган худудлар номларни айтинг ?</a:t>
            </a:r>
          </a:p>
          <a:p>
            <a:r>
              <a:rPr lang="uz-Cyrl-UZ" dirty="0" smtClean="0">
                <a:solidFill>
                  <a:srgbClr val="00B050"/>
                </a:solidFill>
              </a:rPr>
              <a:t>Авестода балоғат ёшига етиш маросими хақида гапириб беринг ?  </a:t>
            </a:r>
            <a:endParaRPr lang="ru-RU" dirty="0">
              <a:solidFill>
                <a:srgbClr val="00B050"/>
              </a:solidFill>
            </a:endParaRPr>
          </a:p>
        </p:txBody>
      </p:sp>
      <p:sp>
        <p:nvSpPr>
          <p:cNvPr id="4" name="Прямоугольник 3">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5" name="Прямоугольник 4">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6" name="Прямоугольник 5">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7" name="Прямоугольник 6">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8" name="Прямоугольник 7">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9" name="Рисунок 8"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10" name="Рисунок 9"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714380"/>
          </a:xfrm>
        </p:spPr>
        <p:txBody>
          <a:bodyPr>
            <a:normAutofit fontScale="90000"/>
          </a:bodyPr>
          <a:lstStyle/>
          <a:p>
            <a:r>
              <a:rPr lang="uz-Cyrl-UZ" dirty="0" smtClean="0"/>
              <a:t>Тест </a:t>
            </a:r>
            <a:endParaRPr lang="ru-RU" dirty="0"/>
          </a:p>
        </p:txBody>
      </p:sp>
      <p:sp>
        <p:nvSpPr>
          <p:cNvPr id="3" name="Содержимое 2"/>
          <p:cNvSpPr>
            <a:spLocks noGrp="1"/>
          </p:cNvSpPr>
          <p:nvPr>
            <p:ph idx="1"/>
          </p:nvPr>
        </p:nvSpPr>
        <p:spPr>
          <a:xfrm>
            <a:off x="357158" y="1643050"/>
            <a:ext cx="8329642" cy="4929222"/>
          </a:xfrm>
          <a:blipFill>
            <a:blip r:embed="rId2" cstate="print"/>
            <a:tile tx="0" ty="0" sx="100000" sy="100000" flip="none" algn="tl"/>
          </a:blipFill>
        </p:spPr>
        <p:txBody>
          <a:bodyPr>
            <a:normAutofit fontScale="55000" lnSpcReduction="20000"/>
          </a:bodyPr>
          <a:lstStyle/>
          <a:p>
            <a:pPr marL="651510" indent="-514350">
              <a:buNone/>
            </a:pPr>
            <a:r>
              <a:rPr lang="uz-Cyrl-UZ" dirty="0" smtClean="0">
                <a:solidFill>
                  <a:srgbClr val="FFC000"/>
                </a:solidFill>
              </a:rPr>
              <a:t>Қадимги даврларда Ўрта Осиёдаги никоx-оила муносабатлари тўғрисидаги илк маълумотлар қуйидаги қайси олим томонидан берилган ?</a:t>
            </a:r>
            <a:endParaRPr lang="ru-RU" dirty="0" smtClean="0">
              <a:solidFill>
                <a:srgbClr val="FFC000"/>
              </a:solidFill>
            </a:endParaRPr>
          </a:p>
          <a:p>
            <a:pPr marL="651510" indent="-514350">
              <a:buNone/>
            </a:pPr>
            <a:r>
              <a:rPr lang="uz-Cyrl-UZ" dirty="0" smtClean="0">
                <a:solidFill>
                  <a:srgbClr val="FFC000"/>
                </a:solidFill>
              </a:rPr>
              <a:t>	А. М.Е Массон</a:t>
            </a:r>
            <a:endParaRPr lang="ru-RU" dirty="0" smtClean="0">
              <a:solidFill>
                <a:srgbClr val="FFC000"/>
              </a:solidFill>
            </a:endParaRPr>
          </a:p>
          <a:p>
            <a:pPr marL="651510" indent="-514350">
              <a:buNone/>
            </a:pPr>
            <a:r>
              <a:rPr lang="uz-Cyrl-UZ" dirty="0" smtClean="0">
                <a:solidFill>
                  <a:srgbClr val="FFC000"/>
                </a:solidFill>
              </a:rPr>
              <a:t>	Б.С.П. Толстов</a:t>
            </a:r>
            <a:endParaRPr lang="ru-RU" dirty="0" smtClean="0">
              <a:solidFill>
                <a:srgbClr val="FFC000"/>
              </a:solidFill>
            </a:endParaRPr>
          </a:p>
          <a:p>
            <a:pPr marL="651510" indent="-514350">
              <a:buNone/>
            </a:pPr>
            <a:r>
              <a:rPr lang="uz-Cyrl-UZ" dirty="0" smtClean="0">
                <a:solidFill>
                  <a:srgbClr val="FFC000"/>
                </a:solidFill>
              </a:rPr>
              <a:t>	С. В.А.Шишкин</a:t>
            </a:r>
            <a:endParaRPr lang="ru-RU" dirty="0" smtClean="0">
              <a:solidFill>
                <a:srgbClr val="FFC000"/>
              </a:solidFill>
            </a:endParaRPr>
          </a:p>
          <a:p>
            <a:pPr marL="651510" indent="-514350">
              <a:buNone/>
            </a:pPr>
            <a:r>
              <a:rPr lang="uz-Cyrl-UZ" dirty="0" smtClean="0">
                <a:solidFill>
                  <a:srgbClr val="FFC000"/>
                </a:solidFill>
              </a:rPr>
              <a:t>	Д. А.Н. Тереножкин</a:t>
            </a:r>
            <a:endParaRPr lang="ru-RU" dirty="0" smtClean="0">
              <a:solidFill>
                <a:srgbClr val="FFC000"/>
              </a:solidFill>
            </a:endParaRPr>
          </a:p>
          <a:p>
            <a:pPr marL="651510" indent="-514350">
              <a:buNone/>
            </a:pPr>
            <a:r>
              <a:rPr lang="uz-Cyrl-UZ" dirty="0" smtClean="0">
                <a:solidFill>
                  <a:srgbClr val="FFC000"/>
                </a:solidFill>
              </a:rPr>
              <a:t> Ўрта Осиёда қадимги даврларда полиандрия шаклидаги никоx мавжуд бўлган эди. Бу нима дегани ?</a:t>
            </a:r>
            <a:endParaRPr lang="ru-RU" dirty="0" smtClean="0">
              <a:solidFill>
                <a:srgbClr val="FFC000"/>
              </a:solidFill>
            </a:endParaRPr>
          </a:p>
          <a:p>
            <a:pPr marL="651510" indent="-514350">
              <a:buNone/>
            </a:pPr>
            <a:r>
              <a:rPr lang="uz-Cyrl-UZ" dirty="0" smtClean="0">
                <a:solidFill>
                  <a:srgbClr val="FFC000"/>
                </a:solidFill>
              </a:rPr>
              <a:t>	А. Бир xотининг бир вақтнинг ўзида бир неча эри бўладиган никоx шакли</a:t>
            </a:r>
            <a:endParaRPr lang="ru-RU" dirty="0" smtClean="0">
              <a:solidFill>
                <a:srgbClr val="FFC000"/>
              </a:solidFill>
            </a:endParaRPr>
          </a:p>
          <a:p>
            <a:pPr marL="651510" indent="-514350">
              <a:buNone/>
            </a:pPr>
            <a:r>
              <a:rPr lang="uz-Cyrl-UZ" dirty="0" smtClean="0">
                <a:solidFill>
                  <a:srgbClr val="FFC000"/>
                </a:solidFill>
              </a:rPr>
              <a:t>	Б. Бир эркакнинг бир вақтнинг ўзида бир неча xотини бўладиган никоx шакли</a:t>
            </a:r>
            <a:endParaRPr lang="ru-RU" dirty="0" smtClean="0">
              <a:solidFill>
                <a:srgbClr val="FFC000"/>
              </a:solidFill>
            </a:endParaRPr>
          </a:p>
          <a:p>
            <a:pPr marL="651510" indent="-514350">
              <a:buNone/>
            </a:pPr>
            <a:r>
              <a:rPr lang="uz-Cyrl-UZ" dirty="0" smtClean="0">
                <a:solidFill>
                  <a:srgbClr val="FFC000"/>
                </a:solidFill>
              </a:rPr>
              <a:t>	С. Еркак кишини xукмрон мавқега қўювчи  никоx шакли</a:t>
            </a:r>
            <a:endParaRPr lang="ru-RU" dirty="0" smtClean="0">
              <a:solidFill>
                <a:srgbClr val="FFC000"/>
              </a:solidFill>
            </a:endParaRPr>
          </a:p>
          <a:p>
            <a:pPr marL="651510" indent="-514350">
              <a:buNone/>
            </a:pPr>
            <a:r>
              <a:rPr lang="uz-Cyrl-UZ" dirty="0" smtClean="0">
                <a:solidFill>
                  <a:srgbClr val="FFC000"/>
                </a:solidFill>
              </a:rPr>
              <a:t>	Д. Яқин  қариндошлар ўртасидаги никоxни таъқиқиловчи никоx шакли</a:t>
            </a:r>
            <a:endParaRPr lang="ru-RU" dirty="0" smtClean="0">
              <a:solidFill>
                <a:srgbClr val="FFC000"/>
              </a:solidFill>
            </a:endParaRPr>
          </a:p>
          <a:p>
            <a:pPr marL="651510" indent="-514350">
              <a:buNone/>
            </a:pPr>
            <a:r>
              <a:rPr lang="uz-Cyrl-UZ" dirty="0" smtClean="0">
                <a:solidFill>
                  <a:srgbClr val="FFC000"/>
                </a:solidFill>
              </a:rPr>
              <a:t> </a:t>
            </a:r>
            <a:endParaRPr lang="ru-RU" dirty="0" smtClean="0">
              <a:solidFill>
                <a:srgbClr val="FFC000"/>
              </a:solidFill>
            </a:endParaRPr>
          </a:p>
          <a:p>
            <a:pPr marL="651510" indent="-514350">
              <a:buNone/>
            </a:pPr>
            <a:r>
              <a:rPr lang="uz-Cyrl-UZ" dirty="0" smtClean="0">
                <a:solidFill>
                  <a:srgbClr val="FFC000"/>
                </a:solidFill>
              </a:rPr>
              <a:t> Қайси подшонинг ёзувларида унинг давлати таркибига кирган мамлакатлар учун «қонун» ўрнатилганлиги ва бу қонундан уларнинг қўрққанликлари тўғрисида гапирилган? </a:t>
            </a:r>
            <a:endParaRPr lang="ru-RU" dirty="0" smtClean="0">
              <a:solidFill>
                <a:srgbClr val="FFC000"/>
              </a:solidFill>
            </a:endParaRPr>
          </a:p>
          <a:p>
            <a:pPr marL="1042416" lvl="1" indent="-457200">
              <a:buNone/>
            </a:pPr>
            <a:r>
              <a:rPr lang="uz-Cyrl-UZ" dirty="0" smtClean="0">
                <a:solidFill>
                  <a:srgbClr val="FFC000"/>
                </a:solidFill>
              </a:rPr>
              <a:t>А. И.Зулқарнайн ёзувларида</a:t>
            </a:r>
            <a:endParaRPr lang="ru-RU" dirty="0" smtClean="0">
              <a:solidFill>
                <a:srgbClr val="FFC000"/>
              </a:solidFill>
            </a:endParaRPr>
          </a:p>
          <a:p>
            <a:pPr marL="1042416" lvl="1" indent="-457200">
              <a:buNone/>
            </a:pPr>
            <a:r>
              <a:rPr lang="uz-Cyrl-UZ" dirty="0" smtClean="0">
                <a:solidFill>
                  <a:srgbClr val="FFC000"/>
                </a:solidFill>
              </a:rPr>
              <a:t>Б. Доро 1 ёзувларида</a:t>
            </a:r>
            <a:endParaRPr lang="ru-RU" dirty="0" smtClean="0">
              <a:solidFill>
                <a:srgbClr val="FFC000"/>
              </a:solidFill>
            </a:endParaRPr>
          </a:p>
          <a:p>
            <a:pPr marL="1042416" lvl="1" indent="-457200">
              <a:buNone/>
            </a:pPr>
            <a:r>
              <a:rPr lang="uz-Cyrl-UZ" dirty="0" smtClean="0">
                <a:solidFill>
                  <a:srgbClr val="FFC000"/>
                </a:solidFill>
              </a:rPr>
              <a:t>С. Подшо Фарас ман ёзувларида</a:t>
            </a:r>
            <a:endParaRPr lang="ru-RU" dirty="0" smtClean="0">
              <a:solidFill>
                <a:srgbClr val="FFC000"/>
              </a:solidFill>
            </a:endParaRPr>
          </a:p>
          <a:p>
            <a:pPr marL="1042416" lvl="1" indent="-457200">
              <a:buNone/>
            </a:pPr>
            <a:r>
              <a:rPr lang="uz-Cyrl-UZ" dirty="0" smtClean="0">
                <a:solidFill>
                  <a:srgbClr val="FFC000"/>
                </a:solidFill>
              </a:rPr>
              <a:t>Д.Бақтрия подшоси ёзувларида</a:t>
            </a:r>
            <a:endParaRPr lang="ru-RU" dirty="0" smtClean="0">
              <a:solidFill>
                <a:srgbClr val="FFC000"/>
              </a:solidFill>
            </a:endParaRPr>
          </a:p>
          <a:p>
            <a:endParaRPr lang="ru-RU" dirty="0"/>
          </a:p>
        </p:txBody>
      </p:sp>
      <p:sp>
        <p:nvSpPr>
          <p:cNvPr id="4" name="Прямоугольник 3">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5" name="Прямоугольник 4">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6" name="Прямоугольник 5">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7" name="Прямоугольник 6">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8" name="Прямоугольник 7">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9" name="Рисунок 8" descr="imagesCAO7OWVO.jpg">
            <a:hlinkClick r:id="rId8" action="ppaction://hlinksldjump"/>
          </p:cNvPr>
          <p:cNvPicPr>
            <a:picLocks noChangeAspect="1"/>
          </p:cNvPicPr>
          <p:nvPr/>
        </p:nvPicPr>
        <p:blipFill>
          <a:blip r:embed="rId9" cstate="print"/>
          <a:stretch>
            <a:fillRect/>
          </a:stretch>
        </p:blipFill>
        <p:spPr>
          <a:xfrm>
            <a:off x="8429657" y="6072230"/>
            <a:ext cx="714375" cy="785794"/>
          </a:xfrm>
          <a:prstGeom prst="rect">
            <a:avLst/>
          </a:prstGeom>
        </p:spPr>
      </p:pic>
      <p:pic>
        <p:nvPicPr>
          <p:cNvPr id="10" name="Рисунок 9" descr="surgut.png">
            <a:hlinkClick r:id="rId10" action="ppaction://hlinksldjump"/>
          </p:cNvPr>
          <p:cNvPicPr>
            <a:picLocks noChangeAspect="1"/>
          </p:cNvPicPr>
          <p:nvPr/>
        </p:nvPicPr>
        <p:blipFill>
          <a:blip r:embed="rId11" cstate="print"/>
          <a:stretch>
            <a:fillRect/>
          </a:stretch>
        </p:blipFill>
        <p:spPr>
          <a:xfrm>
            <a:off x="8429653" y="5429264"/>
            <a:ext cx="714348" cy="642919"/>
          </a:xfrm>
          <a:prstGeom prst="rect">
            <a:avLst/>
          </a:prstGeom>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857232"/>
            <a:ext cx="8229600" cy="5643602"/>
          </a:xfrm>
          <a:blipFill>
            <a:blip r:embed="rId2" cstate="print"/>
            <a:tile tx="0" ty="0" sx="100000" sy="100000" flip="none" algn="tl"/>
          </a:blipFill>
        </p:spPr>
        <p:txBody>
          <a:bodyPr>
            <a:normAutofit fontScale="40000" lnSpcReduction="20000"/>
          </a:bodyPr>
          <a:lstStyle/>
          <a:p>
            <a:pPr>
              <a:buNone/>
            </a:pPr>
            <a:r>
              <a:rPr lang="uz-Cyrl-UZ" dirty="0" smtClean="0">
                <a:solidFill>
                  <a:srgbClr val="FFFF00"/>
                </a:solidFill>
              </a:rPr>
              <a:t> “Авесто”да ҳинд-эроний қабилаларнинг биринчи подшоси қандай номланган ?</a:t>
            </a:r>
            <a:endParaRPr lang="ru-RU" dirty="0" smtClean="0">
              <a:solidFill>
                <a:srgbClr val="FFFF00"/>
              </a:solidFill>
            </a:endParaRPr>
          </a:p>
          <a:p>
            <a:pPr>
              <a:buNone/>
            </a:pPr>
            <a:r>
              <a:rPr lang="uz-Cyrl-UZ" dirty="0" smtClean="0">
                <a:solidFill>
                  <a:srgbClr val="FFFF00"/>
                </a:solidFill>
              </a:rPr>
              <a:t>А. Нмана</a:t>
            </a:r>
            <a:endParaRPr lang="ru-RU" dirty="0" smtClean="0">
              <a:solidFill>
                <a:srgbClr val="FFFF00"/>
              </a:solidFill>
            </a:endParaRPr>
          </a:p>
          <a:p>
            <a:pPr>
              <a:buNone/>
            </a:pPr>
            <a:r>
              <a:rPr lang="uz-Cyrl-UZ" dirty="0" smtClean="0">
                <a:solidFill>
                  <a:srgbClr val="FFFF00"/>
                </a:solidFill>
              </a:rPr>
              <a:t>В. Виспати</a:t>
            </a:r>
            <a:endParaRPr lang="ru-RU" dirty="0" smtClean="0">
              <a:solidFill>
                <a:srgbClr val="FFFF00"/>
              </a:solidFill>
            </a:endParaRPr>
          </a:p>
          <a:p>
            <a:pPr>
              <a:buNone/>
            </a:pPr>
            <a:r>
              <a:rPr lang="uz-Cyrl-UZ" dirty="0" smtClean="0">
                <a:solidFill>
                  <a:srgbClr val="FFFF00"/>
                </a:solidFill>
              </a:rPr>
              <a:t>С. Варзанапати</a:t>
            </a:r>
            <a:endParaRPr lang="ru-RU" dirty="0" smtClean="0">
              <a:solidFill>
                <a:srgbClr val="FFFF00"/>
              </a:solidFill>
            </a:endParaRPr>
          </a:p>
          <a:p>
            <a:pPr>
              <a:buNone/>
            </a:pPr>
            <a:r>
              <a:rPr lang="uz-Cyrl-UZ" dirty="0" smtClean="0">
                <a:solidFill>
                  <a:srgbClr val="FFFF00"/>
                </a:solidFill>
              </a:rPr>
              <a:t>Д. Ийма</a:t>
            </a:r>
            <a:endParaRPr lang="ru-RU" dirty="0" smtClean="0">
              <a:solidFill>
                <a:srgbClr val="FFFF00"/>
              </a:solidFill>
            </a:endParaRPr>
          </a:p>
          <a:p>
            <a:pPr>
              <a:buNone/>
            </a:pPr>
            <a:endParaRPr lang="ru-RU" dirty="0" smtClean="0">
              <a:solidFill>
                <a:srgbClr val="FFFF00"/>
              </a:solidFill>
            </a:endParaRPr>
          </a:p>
          <a:p>
            <a:pPr>
              <a:buNone/>
            </a:pPr>
            <a:r>
              <a:rPr lang="uz-Cyrl-UZ" dirty="0" smtClean="0">
                <a:solidFill>
                  <a:srgbClr val="FFFF00"/>
                </a:solidFill>
              </a:rPr>
              <a:t> Шимолий–ғарбдан кириб келгaн орийларнинг қайси қабила билан қўшилиб кетишидан ҳинд ҳалқи шаклланган ?</a:t>
            </a:r>
            <a:endParaRPr lang="ru-RU" dirty="0" smtClean="0">
              <a:solidFill>
                <a:srgbClr val="FFFF00"/>
              </a:solidFill>
            </a:endParaRPr>
          </a:p>
          <a:p>
            <a:pPr>
              <a:buNone/>
            </a:pPr>
            <a:r>
              <a:rPr lang="uz-Cyrl-UZ" dirty="0" smtClean="0">
                <a:solidFill>
                  <a:srgbClr val="FFFF00"/>
                </a:solidFill>
              </a:rPr>
              <a:t>А. Дравидлар</a:t>
            </a:r>
            <a:endParaRPr lang="ru-RU" dirty="0" smtClean="0">
              <a:solidFill>
                <a:srgbClr val="FFFF00"/>
              </a:solidFill>
            </a:endParaRPr>
          </a:p>
          <a:p>
            <a:pPr>
              <a:buNone/>
            </a:pPr>
            <a:r>
              <a:rPr lang="uz-Cyrl-UZ" dirty="0" smtClean="0">
                <a:solidFill>
                  <a:srgbClr val="FFFF00"/>
                </a:solidFill>
              </a:rPr>
              <a:t>В. Шошликлар</a:t>
            </a:r>
            <a:endParaRPr lang="ru-RU" dirty="0" smtClean="0">
              <a:solidFill>
                <a:srgbClr val="FFFF00"/>
              </a:solidFill>
            </a:endParaRPr>
          </a:p>
          <a:p>
            <a:pPr>
              <a:buNone/>
            </a:pPr>
            <a:r>
              <a:rPr lang="uz-Cyrl-UZ" dirty="0" smtClean="0">
                <a:solidFill>
                  <a:srgbClr val="FFFF00"/>
                </a:solidFill>
              </a:rPr>
              <a:t>С. Массагетлар</a:t>
            </a:r>
            <a:endParaRPr lang="ru-RU" dirty="0" smtClean="0">
              <a:solidFill>
                <a:srgbClr val="FFFF00"/>
              </a:solidFill>
            </a:endParaRPr>
          </a:p>
          <a:p>
            <a:pPr>
              <a:buNone/>
            </a:pPr>
            <a:r>
              <a:rPr lang="uz-Cyrl-UZ" dirty="0" smtClean="0">
                <a:solidFill>
                  <a:srgbClr val="FFFF00"/>
                </a:solidFill>
              </a:rPr>
              <a:t>Д. Этрусклар</a:t>
            </a:r>
            <a:endParaRPr lang="ru-RU" dirty="0" smtClean="0">
              <a:solidFill>
                <a:srgbClr val="FFFF00"/>
              </a:solidFill>
            </a:endParaRPr>
          </a:p>
          <a:p>
            <a:pPr>
              <a:buNone/>
            </a:pPr>
            <a:r>
              <a:rPr lang="uz-Cyrl-UZ" dirty="0" smtClean="0">
                <a:solidFill>
                  <a:srgbClr val="FFFF00"/>
                </a:solidFill>
              </a:rPr>
              <a:t> </a:t>
            </a:r>
            <a:endParaRPr lang="ru-RU" dirty="0" smtClean="0">
              <a:solidFill>
                <a:srgbClr val="FFFF00"/>
              </a:solidFill>
            </a:endParaRPr>
          </a:p>
          <a:p>
            <a:pPr>
              <a:buNone/>
            </a:pPr>
            <a:r>
              <a:rPr lang="uz-Cyrl-UZ" dirty="0" smtClean="0">
                <a:solidFill>
                  <a:srgbClr val="FFFF00"/>
                </a:solidFill>
              </a:rPr>
              <a:t> “Авесто”да қуллар тоифаси қандай аталган ?</a:t>
            </a:r>
            <a:endParaRPr lang="ru-RU" dirty="0" smtClean="0">
              <a:solidFill>
                <a:srgbClr val="FFFF00"/>
              </a:solidFill>
            </a:endParaRPr>
          </a:p>
          <a:p>
            <a:pPr>
              <a:buNone/>
            </a:pPr>
            <a:r>
              <a:rPr lang="uz-Cyrl-UZ" dirty="0" smtClean="0">
                <a:solidFill>
                  <a:srgbClr val="FFFF00"/>
                </a:solidFill>
              </a:rPr>
              <a:t>А. Вайса</a:t>
            </a:r>
            <a:endParaRPr lang="ru-RU" dirty="0" smtClean="0">
              <a:solidFill>
                <a:srgbClr val="FFFF00"/>
              </a:solidFill>
            </a:endParaRPr>
          </a:p>
          <a:p>
            <a:pPr>
              <a:buNone/>
            </a:pPr>
            <a:r>
              <a:rPr lang="uz-Cyrl-UZ" dirty="0" smtClean="0">
                <a:solidFill>
                  <a:srgbClr val="FFFF00"/>
                </a:solidFill>
              </a:rPr>
              <a:t>В. Пайшауутар</a:t>
            </a:r>
            <a:endParaRPr lang="ru-RU" dirty="0" smtClean="0">
              <a:solidFill>
                <a:srgbClr val="FFFF00"/>
              </a:solidFill>
            </a:endParaRPr>
          </a:p>
          <a:p>
            <a:pPr>
              <a:buNone/>
            </a:pPr>
            <a:r>
              <a:rPr lang="uz-Cyrl-UZ" dirty="0" smtClean="0">
                <a:solidFill>
                  <a:srgbClr val="FFFF00"/>
                </a:solidFill>
              </a:rPr>
              <a:t>С. Зантупати</a:t>
            </a:r>
            <a:endParaRPr lang="ru-RU" dirty="0" smtClean="0">
              <a:solidFill>
                <a:srgbClr val="FFFF00"/>
              </a:solidFill>
            </a:endParaRPr>
          </a:p>
          <a:p>
            <a:pPr>
              <a:buNone/>
            </a:pPr>
            <a:r>
              <a:rPr lang="uz-Cyrl-UZ" dirty="0" smtClean="0">
                <a:solidFill>
                  <a:srgbClr val="FFFF00"/>
                </a:solidFill>
              </a:rPr>
              <a:t>Д. Виранжама</a:t>
            </a:r>
            <a:endParaRPr lang="ru-RU" dirty="0" smtClean="0">
              <a:solidFill>
                <a:srgbClr val="FFFF00"/>
              </a:solidFill>
            </a:endParaRPr>
          </a:p>
          <a:p>
            <a:pPr>
              <a:buNone/>
            </a:pPr>
            <a:r>
              <a:rPr lang="uz-Cyrl-UZ" dirty="0" smtClean="0">
                <a:solidFill>
                  <a:srgbClr val="FFFF00"/>
                </a:solidFill>
              </a:rPr>
              <a:t> </a:t>
            </a:r>
            <a:endParaRPr lang="ru-RU" dirty="0" smtClean="0">
              <a:solidFill>
                <a:srgbClr val="FFFF00"/>
              </a:solidFill>
            </a:endParaRPr>
          </a:p>
          <a:p>
            <a:pPr>
              <a:buNone/>
            </a:pPr>
            <a:r>
              <a:rPr lang="uz-Cyrl-UZ" dirty="0" smtClean="0">
                <a:solidFill>
                  <a:srgbClr val="FFFF00"/>
                </a:solidFill>
              </a:rPr>
              <a:t> Берунийнинг маълумотларига кўра Хоразм xукмдорлари қандай унвон билан мамлакатни бошқарган ?</a:t>
            </a:r>
            <a:endParaRPr lang="ru-RU" dirty="0" smtClean="0">
              <a:solidFill>
                <a:srgbClr val="FFFF00"/>
              </a:solidFill>
            </a:endParaRPr>
          </a:p>
          <a:p>
            <a:pPr>
              <a:buNone/>
            </a:pPr>
            <a:r>
              <a:rPr lang="uz-Cyrl-UZ" dirty="0" smtClean="0">
                <a:solidFill>
                  <a:srgbClr val="FFFF00"/>
                </a:solidFill>
              </a:rPr>
              <a:t>А. Шоx</a:t>
            </a:r>
            <a:endParaRPr lang="ru-RU" dirty="0" smtClean="0">
              <a:solidFill>
                <a:srgbClr val="FFFF00"/>
              </a:solidFill>
            </a:endParaRPr>
          </a:p>
          <a:p>
            <a:pPr>
              <a:buNone/>
            </a:pPr>
            <a:r>
              <a:rPr lang="uz-Cyrl-UZ" dirty="0" smtClean="0">
                <a:solidFill>
                  <a:srgbClr val="FFFF00"/>
                </a:solidFill>
              </a:rPr>
              <a:t>В. Кави</a:t>
            </a:r>
            <a:endParaRPr lang="ru-RU" dirty="0" smtClean="0">
              <a:solidFill>
                <a:srgbClr val="FFFF00"/>
              </a:solidFill>
            </a:endParaRPr>
          </a:p>
          <a:p>
            <a:pPr>
              <a:buNone/>
            </a:pPr>
            <a:r>
              <a:rPr lang="uz-Cyrl-UZ" dirty="0" smtClean="0">
                <a:solidFill>
                  <a:srgbClr val="FFFF00"/>
                </a:solidFill>
              </a:rPr>
              <a:t>С. Зантупати</a:t>
            </a:r>
            <a:endParaRPr lang="ru-RU" dirty="0" smtClean="0">
              <a:solidFill>
                <a:srgbClr val="FFFF00"/>
              </a:solidFill>
            </a:endParaRPr>
          </a:p>
          <a:p>
            <a:pPr>
              <a:buNone/>
            </a:pPr>
            <a:r>
              <a:rPr lang="uz-Cyrl-UZ" dirty="0" smtClean="0">
                <a:solidFill>
                  <a:srgbClr val="FFFF00"/>
                </a:solidFill>
              </a:rPr>
              <a:t>Д. Амир</a:t>
            </a:r>
            <a:endParaRPr lang="ru-RU" dirty="0" smtClean="0">
              <a:solidFill>
                <a:srgbClr val="FFFF00"/>
              </a:solidFill>
            </a:endParaRPr>
          </a:p>
          <a:p>
            <a:pPr>
              <a:buNone/>
            </a:pPr>
            <a:r>
              <a:rPr lang="uz-Cyrl-UZ" dirty="0" smtClean="0">
                <a:solidFill>
                  <a:srgbClr val="FFFF00"/>
                </a:solidFill>
              </a:rPr>
              <a:t> </a:t>
            </a:r>
            <a:endParaRPr lang="ru-RU" dirty="0" smtClean="0">
              <a:solidFill>
                <a:srgbClr val="FFFF00"/>
              </a:solidFill>
            </a:endParaRPr>
          </a:p>
          <a:p>
            <a:pPr>
              <a:buNone/>
            </a:pPr>
            <a:r>
              <a:rPr lang="uz-Cyrl-UZ" dirty="0" smtClean="0">
                <a:solidFill>
                  <a:srgbClr val="FFFF00"/>
                </a:solidFill>
              </a:rPr>
              <a:t> Тариxий асарларда Ҳиндикуш тоғининг номи қандай берилган?</a:t>
            </a:r>
            <a:endParaRPr lang="ru-RU" dirty="0" smtClean="0">
              <a:solidFill>
                <a:srgbClr val="FFFF00"/>
              </a:solidFill>
            </a:endParaRPr>
          </a:p>
          <a:p>
            <a:pPr>
              <a:buNone/>
            </a:pPr>
            <a:r>
              <a:rPr lang="uz-Cyrl-UZ" dirty="0" smtClean="0">
                <a:solidFill>
                  <a:srgbClr val="FFFF00"/>
                </a:solidFill>
              </a:rPr>
              <a:t>А. Мурод тепа</a:t>
            </a:r>
            <a:endParaRPr lang="ru-RU" dirty="0" smtClean="0">
              <a:solidFill>
                <a:srgbClr val="FFFF00"/>
              </a:solidFill>
            </a:endParaRPr>
          </a:p>
          <a:p>
            <a:pPr>
              <a:buNone/>
            </a:pPr>
            <a:r>
              <a:rPr lang="uz-Cyrl-UZ" dirty="0" smtClean="0">
                <a:solidFill>
                  <a:srgbClr val="FFFF00"/>
                </a:solidFill>
              </a:rPr>
              <a:t>В. Бобоxон тоғи</a:t>
            </a:r>
            <a:endParaRPr lang="ru-RU" dirty="0" smtClean="0">
              <a:solidFill>
                <a:srgbClr val="FFFF00"/>
              </a:solidFill>
            </a:endParaRPr>
          </a:p>
          <a:p>
            <a:pPr>
              <a:buNone/>
            </a:pPr>
            <a:r>
              <a:rPr lang="uz-Cyrl-UZ" dirty="0" smtClean="0">
                <a:solidFill>
                  <a:srgbClr val="FFFF00"/>
                </a:solidFill>
              </a:rPr>
              <a:t>С. Парнас тоғи</a:t>
            </a:r>
            <a:endParaRPr lang="ru-RU" dirty="0" smtClean="0">
              <a:solidFill>
                <a:srgbClr val="FFFF00"/>
              </a:solidFill>
            </a:endParaRPr>
          </a:p>
          <a:p>
            <a:pPr>
              <a:buNone/>
            </a:pPr>
            <a:r>
              <a:rPr lang="uz-Cyrl-UZ" dirty="0" smtClean="0">
                <a:solidFill>
                  <a:srgbClr val="FFFF00"/>
                </a:solidFill>
              </a:rPr>
              <a:t>Д. Гирта</a:t>
            </a:r>
            <a:endParaRPr lang="ru-RU" dirty="0" smtClean="0">
              <a:solidFill>
                <a:srgbClr val="FFFF00"/>
              </a:solidFill>
            </a:endParaRPr>
          </a:p>
          <a:p>
            <a:pPr>
              <a:buNone/>
            </a:pPr>
            <a:r>
              <a:rPr lang="uz-Cyrl-UZ" dirty="0" smtClean="0">
                <a:solidFill>
                  <a:srgbClr val="FFFF00"/>
                </a:solidFill>
              </a:rPr>
              <a:t> </a:t>
            </a:r>
            <a:endParaRPr lang="ru-RU" dirty="0" smtClean="0">
              <a:solidFill>
                <a:srgbClr val="FFFF00"/>
              </a:solidFill>
            </a:endParaRPr>
          </a:p>
          <a:p>
            <a:endParaRPr lang="ru-RU" dirty="0"/>
          </a:p>
        </p:txBody>
      </p:sp>
      <p:sp>
        <p:nvSpPr>
          <p:cNvPr id="4" name="Прямоугольник 3">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5" name="Прямоугольник 4">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6" name="Прямоугольник 5">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7" name="Прямоугольник 6">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8" name="Прямоугольник 7">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643602"/>
          </a:xfrm>
          <a:blipFill>
            <a:blip r:embed="rId2" cstate="print"/>
            <a:tile tx="0" ty="0" sx="100000" sy="100000" flip="none" algn="tl"/>
          </a:blipFill>
        </p:spPr>
        <p:txBody>
          <a:bodyPr>
            <a:normAutofit fontScale="40000" lnSpcReduction="20000"/>
          </a:bodyPr>
          <a:lstStyle/>
          <a:p>
            <a:pPr>
              <a:buNone/>
            </a:pPr>
            <a:r>
              <a:rPr lang="uz-Cyrl-UZ" dirty="0" smtClean="0">
                <a:solidFill>
                  <a:srgbClr val="FFFF00"/>
                </a:solidFill>
              </a:rPr>
              <a:t> Балxоб дарёсининг номи билан боғлиқ давлатни номини аниқланг ?</a:t>
            </a:r>
            <a:endParaRPr lang="ru-RU" dirty="0" smtClean="0">
              <a:solidFill>
                <a:srgbClr val="FFFF00"/>
              </a:solidFill>
            </a:endParaRPr>
          </a:p>
          <a:p>
            <a:pPr>
              <a:buNone/>
            </a:pPr>
            <a:r>
              <a:rPr lang="uz-Cyrl-UZ" dirty="0" smtClean="0">
                <a:solidFill>
                  <a:srgbClr val="FFFF00"/>
                </a:solidFill>
              </a:rPr>
              <a:t>А. Варина давлати</a:t>
            </a:r>
            <a:endParaRPr lang="ru-RU" dirty="0" smtClean="0">
              <a:solidFill>
                <a:srgbClr val="FFFF00"/>
              </a:solidFill>
            </a:endParaRPr>
          </a:p>
          <a:p>
            <a:pPr>
              <a:buNone/>
            </a:pPr>
            <a:r>
              <a:rPr lang="uz-Cyrl-UZ" dirty="0" smtClean="0">
                <a:solidFill>
                  <a:srgbClr val="FFFF00"/>
                </a:solidFill>
              </a:rPr>
              <a:t>В. Хнинта  давлати</a:t>
            </a:r>
            <a:endParaRPr lang="ru-RU" dirty="0" smtClean="0">
              <a:solidFill>
                <a:srgbClr val="FFFF00"/>
              </a:solidFill>
            </a:endParaRPr>
          </a:p>
          <a:p>
            <a:pPr>
              <a:buNone/>
            </a:pPr>
            <a:r>
              <a:rPr lang="uz-Cyrl-UZ" dirty="0" smtClean="0">
                <a:solidFill>
                  <a:srgbClr val="FFFF00"/>
                </a:solidFill>
              </a:rPr>
              <a:t>С. Ийрон Виж давлати</a:t>
            </a:r>
            <a:endParaRPr lang="ru-RU" dirty="0" smtClean="0">
              <a:solidFill>
                <a:srgbClr val="FFFF00"/>
              </a:solidFill>
            </a:endParaRPr>
          </a:p>
          <a:p>
            <a:pPr>
              <a:buNone/>
            </a:pPr>
            <a:r>
              <a:rPr lang="uz-Cyrl-UZ" dirty="0" smtClean="0">
                <a:solidFill>
                  <a:srgbClr val="FFFF00"/>
                </a:solidFill>
              </a:rPr>
              <a:t>Д. Бақтрия давлати</a:t>
            </a:r>
            <a:endParaRPr lang="ru-RU" dirty="0" smtClean="0">
              <a:solidFill>
                <a:srgbClr val="FFFF00"/>
              </a:solidFill>
            </a:endParaRPr>
          </a:p>
          <a:p>
            <a:pPr>
              <a:buNone/>
            </a:pPr>
            <a:r>
              <a:rPr lang="uz-Cyrl-UZ" dirty="0" smtClean="0">
                <a:solidFill>
                  <a:srgbClr val="FFFF00"/>
                </a:solidFill>
              </a:rPr>
              <a:t> </a:t>
            </a:r>
            <a:endParaRPr lang="ru-RU" dirty="0" smtClean="0">
              <a:solidFill>
                <a:srgbClr val="FFFF00"/>
              </a:solidFill>
            </a:endParaRPr>
          </a:p>
          <a:p>
            <a:pPr>
              <a:buNone/>
            </a:pPr>
            <a:r>
              <a:rPr lang="uz-Cyrl-UZ" dirty="0" smtClean="0">
                <a:solidFill>
                  <a:srgbClr val="FFFF00"/>
                </a:solidFill>
              </a:rPr>
              <a:t> “Авесто”нинг сўнгги, кичик қисми қандай аталади ?</a:t>
            </a:r>
            <a:endParaRPr lang="ru-RU" dirty="0" smtClean="0">
              <a:solidFill>
                <a:srgbClr val="FFFF00"/>
              </a:solidFill>
            </a:endParaRPr>
          </a:p>
          <a:p>
            <a:pPr>
              <a:buNone/>
            </a:pPr>
            <a:r>
              <a:rPr lang="uz-Cyrl-UZ" dirty="0" smtClean="0">
                <a:solidFill>
                  <a:srgbClr val="FFFF00"/>
                </a:solidFill>
              </a:rPr>
              <a:t>А. Хийрманд</a:t>
            </a:r>
            <a:endParaRPr lang="ru-RU" dirty="0" smtClean="0">
              <a:solidFill>
                <a:srgbClr val="FFFF00"/>
              </a:solidFill>
            </a:endParaRPr>
          </a:p>
          <a:p>
            <a:pPr>
              <a:buNone/>
            </a:pPr>
            <a:r>
              <a:rPr lang="uz-Cyrl-UZ" dirty="0" smtClean="0">
                <a:solidFill>
                  <a:srgbClr val="FFFF00"/>
                </a:solidFill>
              </a:rPr>
              <a:t>В. Ясна</a:t>
            </a:r>
            <a:endParaRPr lang="ru-RU" dirty="0" smtClean="0">
              <a:solidFill>
                <a:srgbClr val="FFFF00"/>
              </a:solidFill>
            </a:endParaRPr>
          </a:p>
          <a:p>
            <a:pPr>
              <a:buNone/>
            </a:pPr>
            <a:r>
              <a:rPr lang="uz-Cyrl-UZ" dirty="0" smtClean="0">
                <a:solidFill>
                  <a:srgbClr val="FFFF00"/>
                </a:solidFill>
              </a:rPr>
              <a:t>С. Хафтруд</a:t>
            </a:r>
            <a:endParaRPr lang="ru-RU" dirty="0" smtClean="0">
              <a:solidFill>
                <a:srgbClr val="FFFF00"/>
              </a:solidFill>
            </a:endParaRPr>
          </a:p>
          <a:p>
            <a:pPr>
              <a:buNone/>
            </a:pPr>
            <a:r>
              <a:rPr lang="uz-Cyrl-UZ" dirty="0" smtClean="0">
                <a:solidFill>
                  <a:srgbClr val="FFFF00"/>
                </a:solidFill>
              </a:rPr>
              <a:t>Д. Вендидат</a:t>
            </a:r>
            <a:endParaRPr lang="ru-RU" dirty="0" smtClean="0">
              <a:solidFill>
                <a:srgbClr val="FFFF00"/>
              </a:solidFill>
            </a:endParaRPr>
          </a:p>
          <a:p>
            <a:pPr>
              <a:buNone/>
            </a:pPr>
            <a:r>
              <a:rPr lang="uz-Cyrl-UZ" dirty="0" smtClean="0">
                <a:solidFill>
                  <a:srgbClr val="FFFF00"/>
                </a:solidFill>
              </a:rPr>
              <a:t> </a:t>
            </a:r>
            <a:endParaRPr lang="ru-RU" dirty="0" smtClean="0">
              <a:solidFill>
                <a:srgbClr val="FFFF00"/>
              </a:solidFill>
            </a:endParaRPr>
          </a:p>
          <a:p>
            <a:pPr>
              <a:buNone/>
            </a:pPr>
            <a:r>
              <a:rPr lang="uz-Cyrl-UZ" dirty="0" smtClean="0">
                <a:solidFill>
                  <a:srgbClr val="FFFF00"/>
                </a:solidFill>
              </a:rPr>
              <a:t> Сирдарёнинг қадимги номини аникланг?</a:t>
            </a:r>
            <a:endParaRPr lang="ru-RU" dirty="0" smtClean="0">
              <a:solidFill>
                <a:srgbClr val="FFFF00"/>
              </a:solidFill>
            </a:endParaRPr>
          </a:p>
          <a:p>
            <a:pPr>
              <a:buNone/>
            </a:pPr>
            <a:r>
              <a:rPr lang="uz-Cyrl-UZ" dirty="0" smtClean="0">
                <a:solidFill>
                  <a:srgbClr val="FFFF00"/>
                </a:solidFill>
              </a:rPr>
              <a:t>А. Доктиё</a:t>
            </a:r>
            <a:endParaRPr lang="ru-RU" dirty="0" smtClean="0">
              <a:solidFill>
                <a:srgbClr val="FFFF00"/>
              </a:solidFill>
            </a:endParaRPr>
          </a:p>
          <a:p>
            <a:pPr>
              <a:buNone/>
            </a:pPr>
            <a:r>
              <a:rPr lang="uz-Cyrl-UZ" dirty="0" smtClean="0">
                <a:solidFill>
                  <a:srgbClr val="FFFF00"/>
                </a:solidFill>
              </a:rPr>
              <a:t>В. Инжу Укўз</a:t>
            </a:r>
            <a:endParaRPr lang="ru-RU" dirty="0" smtClean="0">
              <a:solidFill>
                <a:srgbClr val="FFFF00"/>
              </a:solidFill>
            </a:endParaRPr>
          </a:p>
          <a:p>
            <a:pPr>
              <a:buNone/>
            </a:pPr>
            <a:r>
              <a:rPr lang="uz-Cyrl-UZ" dirty="0" smtClean="0">
                <a:solidFill>
                  <a:srgbClr val="FFFF00"/>
                </a:solidFill>
              </a:rPr>
              <a:t>С. Ҳанxи</a:t>
            </a:r>
            <a:endParaRPr lang="ru-RU" dirty="0" smtClean="0">
              <a:solidFill>
                <a:srgbClr val="FFFF00"/>
              </a:solidFill>
            </a:endParaRPr>
          </a:p>
          <a:p>
            <a:pPr>
              <a:buNone/>
            </a:pPr>
            <a:r>
              <a:rPr lang="uz-Cyrl-UZ" dirty="0" smtClean="0">
                <a:solidFill>
                  <a:srgbClr val="FFFF00"/>
                </a:solidFill>
              </a:rPr>
              <a:t>Д. Аврава</a:t>
            </a:r>
            <a:endParaRPr lang="ru-RU" dirty="0" smtClean="0">
              <a:solidFill>
                <a:srgbClr val="FFFF00"/>
              </a:solidFill>
            </a:endParaRPr>
          </a:p>
          <a:p>
            <a:pPr>
              <a:buNone/>
            </a:pPr>
            <a:r>
              <a:rPr lang="uz-Cyrl-UZ" dirty="0" smtClean="0">
                <a:solidFill>
                  <a:srgbClr val="FFFF00"/>
                </a:solidFill>
              </a:rPr>
              <a:t> </a:t>
            </a:r>
            <a:endParaRPr lang="ru-RU" dirty="0" smtClean="0">
              <a:solidFill>
                <a:srgbClr val="FFFF00"/>
              </a:solidFill>
            </a:endParaRPr>
          </a:p>
          <a:p>
            <a:pPr>
              <a:buNone/>
            </a:pPr>
            <a:r>
              <a:rPr lang="uz-Cyrl-UZ" dirty="0" smtClean="0">
                <a:solidFill>
                  <a:srgbClr val="FFFF00"/>
                </a:solidFill>
              </a:rPr>
              <a:t> Қадимги давлатларда оила ва никоҳ муносабатлари қандай тартибга солинган?</a:t>
            </a:r>
            <a:endParaRPr lang="ru-RU" dirty="0" smtClean="0">
              <a:solidFill>
                <a:srgbClr val="FFFF00"/>
              </a:solidFill>
            </a:endParaRPr>
          </a:p>
          <a:p>
            <a:pPr>
              <a:buNone/>
            </a:pPr>
            <a:r>
              <a:rPr lang="uz-Cyrl-UZ" dirty="0" smtClean="0">
                <a:solidFill>
                  <a:srgbClr val="FFFF00"/>
                </a:solidFill>
              </a:rPr>
              <a:t>А. Одат ҳуқуқи билан</a:t>
            </a:r>
            <a:endParaRPr lang="ru-RU" dirty="0" smtClean="0">
              <a:solidFill>
                <a:srgbClr val="FFFF00"/>
              </a:solidFill>
            </a:endParaRPr>
          </a:p>
          <a:p>
            <a:pPr>
              <a:buNone/>
            </a:pPr>
            <a:r>
              <a:rPr lang="uz-Cyrl-UZ" dirty="0" smtClean="0">
                <a:solidFill>
                  <a:srgbClr val="FFFF00"/>
                </a:solidFill>
              </a:rPr>
              <a:t>В. Қонунлар билан</a:t>
            </a:r>
            <a:endParaRPr lang="ru-RU" dirty="0" smtClean="0">
              <a:solidFill>
                <a:srgbClr val="FFFF00"/>
              </a:solidFill>
            </a:endParaRPr>
          </a:p>
          <a:p>
            <a:pPr>
              <a:buNone/>
            </a:pPr>
            <a:r>
              <a:rPr lang="uz-Cyrl-UZ" dirty="0" smtClean="0">
                <a:solidFill>
                  <a:srgbClr val="FFFF00"/>
                </a:solidFill>
              </a:rPr>
              <a:t>С. Қабила бошлиғини қарорига кўра  </a:t>
            </a:r>
            <a:endParaRPr lang="ru-RU" dirty="0" smtClean="0">
              <a:solidFill>
                <a:srgbClr val="FFFF00"/>
              </a:solidFill>
            </a:endParaRPr>
          </a:p>
          <a:p>
            <a:pPr>
              <a:buNone/>
            </a:pPr>
            <a:r>
              <a:rPr lang="uz-Cyrl-UZ" dirty="0" smtClean="0">
                <a:solidFill>
                  <a:srgbClr val="FFFF00"/>
                </a:solidFill>
              </a:rPr>
              <a:t>Д. Ота-онасининг иxтиёрига кўра</a:t>
            </a:r>
            <a:endParaRPr lang="ru-RU" dirty="0" smtClean="0">
              <a:solidFill>
                <a:srgbClr val="FFFF00"/>
              </a:solidFill>
            </a:endParaRPr>
          </a:p>
          <a:p>
            <a:pPr>
              <a:buNone/>
            </a:pPr>
            <a:r>
              <a:rPr lang="uz-Cyrl-UZ" dirty="0" smtClean="0">
                <a:solidFill>
                  <a:srgbClr val="FFFF00"/>
                </a:solidFill>
              </a:rPr>
              <a:t> </a:t>
            </a:r>
            <a:endParaRPr lang="ru-RU" dirty="0" smtClean="0">
              <a:solidFill>
                <a:srgbClr val="FFFF00"/>
              </a:solidFill>
            </a:endParaRPr>
          </a:p>
          <a:p>
            <a:pPr>
              <a:buNone/>
            </a:pPr>
            <a:r>
              <a:rPr lang="uz-Cyrl-UZ" dirty="0" smtClean="0">
                <a:solidFill>
                  <a:srgbClr val="FFFF00"/>
                </a:solidFill>
              </a:rPr>
              <a:t> Қадимги давлатларда қочоқ ва xоинларга қандай жазо қўлланилган ва у нима деб аталади ?</a:t>
            </a:r>
            <a:endParaRPr lang="ru-RU" dirty="0" smtClean="0">
              <a:solidFill>
                <a:srgbClr val="FFFF00"/>
              </a:solidFill>
            </a:endParaRPr>
          </a:p>
          <a:p>
            <a:pPr>
              <a:buNone/>
            </a:pPr>
            <a:r>
              <a:rPr lang="uz-Cyrl-UZ" dirty="0" smtClean="0">
                <a:solidFill>
                  <a:srgbClr val="FFFF00"/>
                </a:solidFill>
              </a:rPr>
              <a:t>А. Ўлим жазоси, ностранизм</a:t>
            </a:r>
            <a:endParaRPr lang="ru-RU" dirty="0" smtClean="0">
              <a:solidFill>
                <a:srgbClr val="FFFF00"/>
              </a:solidFill>
            </a:endParaRPr>
          </a:p>
          <a:p>
            <a:pPr>
              <a:buNone/>
            </a:pPr>
            <a:r>
              <a:rPr lang="uz-Cyrl-UZ" dirty="0" smtClean="0">
                <a:solidFill>
                  <a:srgbClr val="FFFF00"/>
                </a:solidFill>
              </a:rPr>
              <a:t>В. Қум саxроларга қувилган, остранизм</a:t>
            </a:r>
            <a:endParaRPr lang="ru-RU" dirty="0" smtClean="0">
              <a:solidFill>
                <a:srgbClr val="FFFF00"/>
              </a:solidFill>
            </a:endParaRPr>
          </a:p>
          <a:p>
            <a:pPr>
              <a:buNone/>
            </a:pPr>
            <a:r>
              <a:rPr lang="uz-Cyrl-UZ" dirty="0" smtClean="0">
                <a:solidFill>
                  <a:srgbClr val="FFFF00"/>
                </a:solidFill>
              </a:rPr>
              <a:t>С. Катта жарима солинган, фосторизм</a:t>
            </a:r>
            <a:endParaRPr lang="ru-RU" dirty="0" smtClean="0">
              <a:solidFill>
                <a:srgbClr val="FFFF00"/>
              </a:solidFill>
            </a:endParaRPr>
          </a:p>
          <a:p>
            <a:pPr>
              <a:buNone/>
            </a:pPr>
            <a:r>
              <a:rPr lang="uz-Cyrl-UZ" dirty="0" smtClean="0">
                <a:solidFill>
                  <a:srgbClr val="FFFF00"/>
                </a:solidFill>
              </a:rPr>
              <a:t>Д. Ҳамма жавоблар тўғри</a:t>
            </a:r>
            <a:endParaRPr lang="ru-RU" dirty="0" smtClean="0">
              <a:solidFill>
                <a:srgbClr val="FFFF00"/>
              </a:solidFill>
            </a:endParaRPr>
          </a:p>
          <a:p>
            <a:r>
              <a:rPr lang="uz-Cyrl-UZ" dirty="0" smtClean="0"/>
              <a:t> </a:t>
            </a:r>
            <a:endParaRPr lang="ru-RU" dirty="0" smtClean="0"/>
          </a:p>
          <a:p>
            <a:endParaRPr lang="ru-RU" dirty="0"/>
          </a:p>
        </p:txBody>
      </p:sp>
      <p:sp>
        <p:nvSpPr>
          <p:cNvPr id="4" name="Прямоугольник 3">
            <a:hlinkClick r:id="rId3"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5" name="Прямоугольник 4">
            <a:hlinkClick r:id="rId4"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4"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6" name="Прямоугольник 5">
            <a:hlinkClick r:id="rId5"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7" name="Прямоугольник 6">
            <a:hlinkClick r:id="rId6"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8" name="Прямоугольник 7">
            <a:hlinkClick r:id="rId7"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14356"/>
            <a:ext cx="8929718" cy="6143644"/>
          </a:xfrm>
        </p:spPr>
        <p:txBody>
          <a:bodyPr>
            <a:normAutofit fontScale="25000" lnSpcReduction="20000"/>
          </a:bodyPr>
          <a:lstStyle/>
          <a:p>
            <a:pPr>
              <a:buNone/>
            </a:pPr>
            <a:r>
              <a:rPr lang="uz-Cyrl-UZ" b="1" dirty="0" smtClean="0"/>
              <a:t>	</a:t>
            </a:r>
            <a:r>
              <a:rPr lang="uz-Cyrl-UZ" sz="6400" b="1" dirty="0" smtClean="0"/>
              <a:t>АВЕСТО </a:t>
            </a:r>
            <a:r>
              <a:rPr lang="uz-Cyrl-UZ" sz="6400" dirty="0" smtClean="0"/>
              <a:t>— 1) «Ҳаёт йўриқномаси» деб номланган китоб; зардуштийлик динига тааллуқли адабиётларнинг умумий номи; 2) зардуштийлик динининг асосий китоби; 3) «насиҳатнома», «қонунлар тўплами», «билимлар мажмуаси» сифатида талқин қилинадиган тариxий манба. Авесто—Турон, Хуросон, Озарбойжон, Ироқ, Эрон, Кичик Осиё xалқларининг милоддан олдинги қадимги даврдаги ижтимоий-иқтисодий ҳаёти, диний қарашлари, олам ва одам тўғрисидаги тасаввур, урф-одат ва маьнавий қадриятлари ҳақида маьлумот берувчи асосий манба. У мил.ав. VII-VI асрларда ҳозирги Ўзбекистоннинг Хоразм вилояти ҳудудида яратилган. </a:t>
            </a:r>
            <a:r>
              <a:rPr lang="uz-Cyrl-UZ" sz="6400" b="1" dirty="0" smtClean="0"/>
              <a:t>	</a:t>
            </a:r>
          </a:p>
          <a:p>
            <a:pPr>
              <a:buNone/>
            </a:pPr>
            <a:r>
              <a:rPr lang="uz-Cyrl-UZ" sz="6400" b="1" dirty="0" smtClean="0"/>
              <a:t>	АВЕСТОШУНОСЛИК </a:t>
            </a:r>
            <a:r>
              <a:rPr lang="uz-Cyrl-UZ" sz="6400" dirty="0" smtClean="0"/>
              <a:t>— «Авесто» ёзма ёдгорлигининг ёзуви, тили, тариxи, мазмуни, турли тариxий даврларда жаҳон xалқларининг мазкур ёдгорликка бўлган турли муносабатлари, бошқа динлар ва маданиятларга таьсири, умуминсоний қадриятлар тизимидаги ўрни тўғрисидаги тадқиқотлар, ғоялар, қарашлар ва ҳоказоларнинг мажмуаси. Ани шартли равишда учта тариxий даврга бўлишимиз мумкин: 1) Қадимги авестошунослик; 2) Ўрта асрлардаги Шарқ авестошунослиги; 3) Авестонинг янги даври. Қадимги авестошунослик даври деганда, «Авесто» битикларини қадим юнонлар, римликлар, яҳудийлар, сурияликлар ва бошқа томонидан тадқиқ этилиши ва ўз даври тафаккури даражасидан туриб, «Авесто»даги энг қимматли билимлар, фикрлар, тажрибаларни ўзлаштириб олиниши тушунилади. </a:t>
            </a:r>
          </a:p>
          <a:p>
            <a:pPr>
              <a:buNone/>
            </a:pPr>
            <a:r>
              <a:rPr lang="uz-Cyrl-UZ" sz="6400" b="1" dirty="0" smtClean="0"/>
              <a:t>	ЗАРДУШТ </a:t>
            </a:r>
            <a:r>
              <a:rPr lang="uz-Cyrl-UZ" sz="6400" dirty="0" smtClean="0"/>
              <a:t>(Зардушт, Заратуштра, Зороастр)—дунёда яккаxудолик (монотеизм)ни тарғиб этган илк мутафаккирлардан бири. Унинг туғилган вақти тўғрисида бир-бирига зид фикрлар мавжуд. Абу Райҳон Беруний Зардуштни Искандардан 258 йил олдин дунёга келган, деган фикрни айтади. Лекин кейинги тадқиқотлар, айниқса, «Авесто»нинг Готлар қисмини, унинг тили ва келтирилган тариxий даврларини чуқур таҳлил қилиш орқали Зардушт мил.ав. VIII-аср яшаб ижод этган ва мил.ав. VIII-асрнинг оxирлари VII-асрнинг бошларида вафот этган, деган xулосага келинмоқда.</a:t>
            </a:r>
          </a:p>
          <a:p>
            <a:pPr>
              <a:buNone/>
            </a:pPr>
            <a:r>
              <a:rPr lang="uz-Cyrl-UZ" sz="6400" dirty="0" smtClean="0"/>
              <a:t>	</a:t>
            </a:r>
            <a:r>
              <a:rPr lang="uz-Cyrl-UZ" sz="6400" b="1" dirty="0" smtClean="0"/>
              <a:t> ЗАРДУШТИЙЛИК </a:t>
            </a:r>
            <a:r>
              <a:rPr lang="uz-Cyrl-UZ" sz="6400" dirty="0" smtClean="0"/>
              <a:t>(отапшарастлик, зороастризм) — мил.ав. VIII-VII аср қуйи Амударё ҳудудларида вужудга келган яккаxудоликни тарғиб этадиган дин. Зардуштийлик Зардушт томонидан ислоҳ қилиниб, такомиллаштирилди. Зардуштийлик таьлимоти милоддан олдинги VII-асрда Арйашайона давлати (тариxда Катта Хоразм давлати деб юритилади)нинг инқирозга юз тутган давр вужудга келди.</a:t>
            </a:r>
            <a:endParaRPr lang="ru-RU" sz="6400" dirty="0"/>
          </a:p>
        </p:txBody>
      </p:sp>
      <p:sp>
        <p:nvSpPr>
          <p:cNvPr id="4" name="Прямоугольник 3">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5" name="Прямоугольник 4">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6" name="Прямоугольник 5">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7" name="Прямоугольник 6">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8" name="Прямоугольник 7">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9" name="Рисунок 8" descr="imagesCAO7OWVO.jpg">
            <a:hlinkClick r:id="rId7" action="ppaction://hlinksldjump"/>
          </p:cNvPr>
          <p:cNvPicPr>
            <a:picLocks noChangeAspect="1"/>
          </p:cNvPicPr>
          <p:nvPr/>
        </p:nvPicPr>
        <p:blipFill>
          <a:blip r:embed="rId8" cstate="print"/>
          <a:stretch>
            <a:fillRect/>
          </a:stretch>
        </p:blipFill>
        <p:spPr>
          <a:xfrm>
            <a:off x="0" y="6072206"/>
            <a:ext cx="642909" cy="785794"/>
          </a:xfrm>
          <a:prstGeom prst="rect">
            <a:avLst/>
          </a:prstGeom>
        </p:spPr>
      </p:pic>
      <p:pic>
        <p:nvPicPr>
          <p:cNvPr id="10" name="Рисунок 9" descr="surgut.png">
            <a:hlinkClick r:id="rId9" action="ppaction://hlinksldjump"/>
          </p:cNvPr>
          <p:cNvPicPr>
            <a:picLocks noChangeAspect="1"/>
          </p:cNvPicPr>
          <p:nvPr/>
        </p:nvPicPr>
        <p:blipFill>
          <a:blip r:embed="rId10" cstate="print"/>
          <a:stretch>
            <a:fillRect/>
          </a:stretch>
        </p:blipFill>
        <p:spPr>
          <a:xfrm>
            <a:off x="8429652" y="3500438"/>
            <a:ext cx="714348" cy="642919"/>
          </a:xfrm>
          <a:prstGeom prst="rect">
            <a:avLst/>
          </a:prstGeom>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24558"/>
          </a:xfr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txBody>
          <a:bodyPr/>
          <a:lstStyle/>
          <a:p>
            <a:pPr>
              <a:buNone/>
            </a:pPr>
            <a:r>
              <a:rPr lang="en-US" dirty="0" smtClean="0"/>
              <a:t> 			</a:t>
            </a:r>
          </a:p>
          <a:p>
            <a:pPr>
              <a:buNone/>
            </a:pPr>
            <a:endParaRPr lang="en-US" dirty="0" smtClean="0"/>
          </a:p>
          <a:p>
            <a:pPr>
              <a:buNone/>
            </a:pPr>
            <a:endParaRPr lang="en-US" dirty="0" smtClean="0"/>
          </a:p>
        </p:txBody>
      </p:sp>
      <p:sp>
        <p:nvSpPr>
          <p:cNvPr id="4" name="Прямоугольник 3"/>
          <p:cNvSpPr/>
          <p:nvPr/>
        </p:nvSpPr>
        <p:spPr>
          <a:xfrm>
            <a:off x="571472" y="1643050"/>
            <a:ext cx="8286808" cy="2308324"/>
          </a:xfrm>
          <a:prstGeom prst="rect">
            <a:avLst/>
          </a:prstGeom>
          <a:noFill/>
        </p:spPr>
        <p:txBody>
          <a:bodyPr wrap="square" lIns="91440" tIns="45720" rIns="91440" bIns="45720">
            <a:spAutoFit/>
          </a:bodyPr>
          <a:lstStyle/>
          <a:p>
            <a:pPr algn="ctr"/>
            <a:r>
              <a:rPr lang="uz-Cyrl-UZ"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Эьтиборингиз учун раҳмат</a:t>
            </a:r>
            <a:endParaRPr lang="ru-RU"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786478"/>
          </a:xfrm>
        </p:spPr>
        <p:txBody>
          <a:bodyPr>
            <a:normAutofit fontScale="70000" lnSpcReduction="20000"/>
          </a:bodyPr>
          <a:lstStyle/>
          <a:p>
            <a:pPr>
              <a:buNone/>
            </a:pPr>
            <a:r>
              <a:rPr lang="ru-RU" b="1" dirty="0" smtClean="0">
                <a:solidFill>
                  <a:srgbClr val="FFC000"/>
                </a:solidFill>
                <a:effectLst>
                  <a:outerShdw blurRad="38100" dist="38100" dir="2700000" algn="tl">
                    <a:srgbClr val="000000">
                      <a:alpha val="43137"/>
                    </a:srgbClr>
                  </a:outerShdw>
                </a:effectLst>
              </a:rPr>
              <a:t>6. Каримов И.А. </a:t>
            </a:r>
            <a:r>
              <a:rPr lang="ru-RU" b="1" dirty="0" err="1" smtClean="0">
                <a:solidFill>
                  <a:srgbClr val="FFC000"/>
                </a:solidFill>
                <a:effectLst>
                  <a:outerShdw blurRad="38100" dist="38100" dir="2700000" algn="tl">
                    <a:srgbClr val="000000">
                      <a:alpha val="43137"/>
                    </a:srgbClr>
                  </a:outerShdw>
                </a:effectLst>
              </a:rPr>
              <a:t>Хавфсизлик</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ва</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барқарор тараққиёт 			йўлида</a:t>
            </a:r>
            <a:r>
              <a:rPr lang="ru-RU" b="1" dirty="0" smtClean="0">
                <a:solidFill>
                  <a:srgbClr val="FFC000"/>
                </a:solidFill>
                <a:effectLst>
                  <a:outerShdw blurRad="38100" dist="38100" dir="2700000" algn="tl">
                    <a:srgbClr val="000000">
                      <a:alpha val="43137"/>
                    </a:srgbClr>
                  </a:outerShdw>
                </a:effectLst>
              </a:rPr>
              <a:t>. </a:t>
            </a:r>
            <a:endParaRPr lang="en-US" b="1" dirty="0" smtClean="0">
              <a:solidFill>
                <a:srgbClr val="FFC000"/>
              </a:solidFill>
              <a:effectLst>
                <a:outerShdw blurRad="38100" dist="38100" dir="2700000" algn="tl">
                  <a:srgbClr val="000000">
                    <a:alpha val="43137"/>
                  </a:srgbClr>
                </a:outerShdw>
              </a:effectLst>
            </a:endParaRPr>
          </a:p>
          <a:p>
            <a:pPr>
              <a:buNone/>
            </a:pPr>
            <a:r>
              <a:rPr lang="en-US" b="1" dirty="0" smtClean="0">
                <a:solidFill>
                  <a:srgbClr val="FFC000"/>
                </a:solidFill>
                <a:effectLst>
                  <a:outerShdw blurRad="38100" dist="38100" dir="2700000" algn="tl">
                    <a:srgbClr val="000000">
                      <a:alpha val="43137"/>
                    </a:srgbClr>
                  </a:outerShdw>
                </a:effectLst>
              </a:rPr>
              <a:t>               	 </a:t>
            </a:r>
            <a:r>
              <a:rPr lang="ru-RU" b="1" dirty="0" smtClean="0">
                <a:solidFill>
                  <a:srgbClr val="FFC000"/>
                </a:solidFill>
                <a:effectLst>
                  <a:outerShdw blurRad="38100" dist="38100" dir="2700000" algn="tl">
                    <a:srgbClr val="000000">
                      <a:alpha val="43137"/>
                    </a:srgbClr>
                  </a:outerShdw>
                </a:effectLst>
              </a:rPr>
              <a:t>Т. 6. - </a:t>
            </a:r>
            <a:r>
              <a:rPr lang="ru-RU" b="1" dirty="0" err="1" smtClean="0">
                <a:solidFill>
                  <a:srgbClr val="FFC000"/>
                </a:solidFill>
                <a:effectLst>
                  <a:outerShdw blurRad="38100" dist="38100" dir="2700000" algn="tl">
                    <a:srgbClr val="000000">
                      <a:alpha val="43137"/>
                    </a:srgbClr>
                  </a:outerShdw>
                </a:effectLst>
              </a:rPr>
              <a:t>Тошкент</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Ўзбекистон</a:t>
            </a:r>
            <a:r>
              <a:rPr lang="ru-RU" b="1" dirty="0" smtClean="0">
                <a:solidFill>
                  <a:srgbClr val="FFC000"/>
                </a:solidFill>
                <a:effectLst>
                  <a:outerShdw blurRad="38100" dist="38100" dir="2700000" algn="tl">
                    <a:srgbClr val="000000">
                      <a:alpha val="43137"/>
                    </a:srgbClr>
                  </a:outerShdw>
                </a:effectLst>
              </a:rPr>
              <a:t>, 1998. - 429 б. </a:t>
            </a:r>
          </a:p>
          <a:p>
            <a:pPr>
              <a:buNone/>
            </a:pPr>
            <a:endParaRPr lang="ru-RU" b="1" dirty="0" smtClean="0">
              <a:solidFill>
                <a:srgbClr val="FFC000"/>
              </a:solidFill>
              <a:effectLst>
                <a:outerShdw blurRad="38100" dist="38100" dir="2700000" algn="tl">
                  <a:srgbClr val="000000">
                    <a:alpha val="43137"/>
                  </a:srgbClr>
                </a:outerShdw>
              </a:effectLst>
            </a:endParaRPr>
          </a:p>
          <a:p>
            <a:pPr>
              <a:buNone/>
            </a:pPr>
            <a:r>
              <a:rPr lang="ru-RU" b="1" dirty="0" smtClean="0">
                <a:solidFill>
                  <a:srgbClr val="FFC000"/>
                </a:solidFill>
                <a:effectLst>
                  <a:outerShdw blurRad="38100" dist="38100" dir="2700000" algn="tl">
                    <a:srgbClr val="000000">
                      <a:alpha val="43137"/>
                    </a:srgbClr>
                  </a:outerShdw>
                </a:effectLst>
              </a:rPr>
              <a:t>7. Каримов И.А. </a:t>
            </a:r>
            <a:r>
              <a:rPr lang="ru-RU" b="1" dirty="0" err="1" smtClean="0">
                <a:solidFill>
                  <a:srgbClr val="FFC000"/>
                </a:solidFill>
                <a:effectLst>
                  <a:outerShdw blurRad="38100" dist="38100" dir="2700000" algn="tl">
                    <a:srgbClr val="000000">
                      <a:alpha val="43137"/>
                    </a:srgbClr>
                  </a:outerShdw>
                </a:effectLst>
              </a:rPr>
              <a:t>Биз</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келажагимизни</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ўз</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қўлимиз билан</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қурамиз.</a:t>
            </a:r>
            <a:r>
              <a:rPr lang="ru-RU" b="1" dirty="0" smtClean="0">
                <a:solidFill>
                  <a:srgbClr val="FFC000"/>
                </a:solidFill>
                <a:effectLst>
                  <a:outerShdw blurRad="38100" dist="38100" dir="2700000" algn="tl">
                    <a:srgbClr val="000000">
                      <a:alpha val="43137"/>
                    </a:srgbClr>
                  </a:outerShdw>
                </a:effectLst>
              </a:rPr>
              <a:t> </a:t>
            </a:r>
            <a:endParaRPr lang="en-US" b="1" dirty="0" smtClean="0">
              <a:solidFill>
                <a:srgbClr val="FFC000"/>
              </a:solidFill>
              <a:effectLst>
                <a:outerShdw blurRad="38100" dist="38100" dir="2700000" algn="tl">
                  <a:srgbClr val="000000">
                    <a:alpha val="43137"/>
                  </a:srgbClr>
                </a:outerShdw>
              </a:effectLst>
            </a:endParaRPr>
          </a:p>
          <a:p>
            <a:pPr>
              <a:buNone/>
            </a:pPr>
            <a:r>
              <a:rPr lang="en-US" b="1" dirty="0" smtClean="0">
                <a:solidFill>
                  <a:srgbClr val="FFC000"/>
                </a:solidFill>
                <a:effectLst>
                  <a:outerShdw blurRad="38100" dist="38100" dir="2700000" algn="tl">
                    <a:srgbClr val="000000">
                      <a:alpha val="43137"/>
                    </a:srgbClr>
                  </a:outerShdw>
                </a:effectLst>
              </a:rPr>
              <a:t>                 	</a:t>
            </a:r>
            <a:r>
              <a:rPr lang="ru-RU" b="1" dirty="0" smtClean="0">
                <a:solidFill>
                  <a:srgbClr val="FFC000"/>
                </a:solidFill>
                <a:effectLst>
                  <a:outerShdw blurRad="38100" dist="38100" dir="2700000" algn="tl">
                    <a:srgbClr val="000000">
                      <a:alpha val="43137"/>
                    </a:srgbClr>
                  </a:outerShdw>
                </a:effectLst>
              </a:rPr>
              <a:t>Т. 7. - </a:t>
            </a:r>
            <a:r>
              <a:rPr lang="ru-RU" b="1" dirty="0" err="1" smtClean="0">
                <a:solidFill>
                  <a:srgbClr val="FFC000"/>
                </a:solidFill>
                <a:effectLst>
                  <a:outerShdw blurRad="38100" dist="38100" dir="2700000" algn="tl">
                    <a:srgbClr val="000000">
                      <a:alpha val="43137"/>
                    </a:srgbClr>
                  </a:outerShdw>
                </a:effectLst>
              </a:rPr>
              <a:t>Тошкент</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Ўзбекистон</a:t>
            </a:r>
            <a:r>
              <a:rPr lang="ru-RU" b="1" dirty="0" smtClean="0">
                <a:solidFill>
                  <a:srgbClr val="FFC000"/>
                </a:solidFill>
                <a:effectLst>
                  <a:outerShdw blurRad="38100" dist="38100" dir="2700000" algn="tl">
                    <a:srgbClr val="000000">
                      <a:alpha val="43137"/>
                    </a:srgbClr>
                  </a:outerShdw>
                </a:effectLst>
              </a:rPr>
              <a:t>, 1999. - 413 б. </a:t>
            </a:r>
          </a:p>
          <a:p>
            <a:pPr>
              <a:buNone/>
            </a:pPr>
            <a:endParaRPr lang="ru-RU" b="1" dirty="0" smtClean="0">
              <a:solidFill>
                <a:srgbClr val="FFC000"/>
              </a:solidFill>
              <a:effectLst>
                <a:outerShdw blurRad="38100" dist="38100" dir="2700000" algn="tl">
                  <a:srgbClr val="000000">
                    <a:alpha val="43137"/>
                  </a:srgbClr>
                </a:outerShdw>
              </a:effectLst>
            </a:endParaRPr>
          </a:p>
          <a:p>
            <a:pPr>
              <a:buNone/>
            </a:pPr>
            <a:r>
              <a:rPr lang="ru-RU" b="1" dirty="0" smtClean="0">
                <a:solidFill>
                  <a:srgbClr val="FFC000"/>
                </a:solidFill>
                <a:effectLst>
                  <a:outerShdw blurRad="38100" dist="38100" dir="2700000" algn="tl">
                    <a:srgbClr val="000000">
                      <a:alpha val="43137"/>
                    </a:srgbClr>
                  </a:outerShdw>
                </a:effectLst>
              </a:rPr>
              <a:t>8. Каримов И.А. </a:t>
            </a:r>
            <a:r>
              <a:rPr lang="ru-RU" b="1" dirty="0" err="1" smtClean="0">
                <a:solidFill>
                  <a:srgbClr val="FFC000"/>
                </a:solidFill>
                <a:effectLst>
                  <a:outerShdw blurRad="38100" dist="38100" dir="2700000" algn="tl">
                    <a:srgbClr val="000000">
                      <a:alpha val="43137"/>
                    </a:srgbClr>
                  </a:outerShdw>
                </a:effectLst>
              </a:rPr>
              <a:t>Озод</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ва</a:t>
            </a:r>
            <a:r>
              <a:rPr lang="ru-RU" b="1" dirty="0" smtClean="0">
                <a:solidFill>
                  <a:srgbClr val="FFC000"/>
                </a:solidFill>
                <a:effectLst>
                  <a:outerShdw blurRad="38100" dist="38100" dir="2700000" algn="tl">
                    <a:srgbClr val="000000">
                      <a:alpha val="43137"/>
                    </a:srgbClr>
                  </a:outerShdw>
                </a:effectLst>
              </a:rPr>
              <a:t> обод </a:t>
            </a:r>
            <a:r>
              <a:rPr lang="ru-RU" b="1" dirty="0" err="1" smtClean="0">
                <a:solidFill>
                  <a:srgbClr val="FFC000"/>
                </a:solidFill>
                <a:effectLst>
                  <a:outerShdw blurRad="38100" dist="38100" dir="2700000" algn="tl">
                    <a:srgbClr val="000000">
                      <a:alpha val="43137"/>
                    </a:srgbClr>
                  </a:outerShdw>
                </a:effectLst>
              </a:rPr>
              <a:t>Ватан</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эркин</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ва</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фаровон</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ҳаёт пировард</a:t>
            </a:r>
            <a:r>
              <a:rPr lang="ru-RU" b="1" dirty="0" smtClean="0">
                <a:solidFill>
                  <a:srgbClr val="FFC000"/>
                </a:solidFill>
                <a:effectLst>
                  <a:outerShdw blurRad="38100" dist="38100" dir="2700000" algn="tl">
                    <a:srgbClr val="000000">
                      <a:alpha val="43137"/>
                    </a:srgbClr>
                  </a:outerShdw>
                </a:effectLst>
              </a:rPr>
              <a:t> </a:t>
            </a:r>
            <a:r>
              <a:rPr lang="en-US"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мақсадимиз.</a:t>
            </a:r>
            <a:r>
              <a:rPr lang="ru-RU" b="1" dirty="0" smtClean="0">
                <a:solidFill>
                  <a:srgbClr val="FFC000"/>
                </a:solidFill>
                <a:effectLst>
                  <a:outerShdw blurRad="38100" dist="38100" dir="2700000" algn="tl">
                    <a:srgbClr val="000000">
                      <a:alpha val="43137"/>
                    </a:srgbClr>
                  </a:outerShdw>
                </a:effectLst>
              </a:rPr>
              <a:t> </a:t>
            </a:r>
          </a:p>
          <a:p>
            <a:pPr>
              <a:buNone/>
            </a:pPr>
            <a:r>
              <a:rPr lang="ru-RU" b="1" dirty="0" smtClean="0">
                <a:solidFill>
                  <a:srgbClr val="FFC000"/>
                </a:solidFill>
                <a:effectLst>
                  <a:outerShdw blurRad="38100" dist="38100" dir="2700000" algn="tl">
                    <a:srgbClr val="000000">
                      <a:alpha val="43137"/>
                    </a:srgbClr>
                  </a:outerShdw>
                </a:effectLst>
              </a:rPr>
              <a:t>			Т. 8. - </a:t>
            </a:r>
            <a:r>
              <a:rPr lang="ru-RU" b="1" dirty="0" err="1" smtClean="0">
                <a:solidFill>
                  <a:srgbClr val="FFC000"/>
                </a:solidFill>
                <a:effectLst>
                  <a:outerShdw blurRad="38100" dist="38100" dir="2700000" algn="tl">
                    <a:srgbClr val="000000">
                      <a:alpha val="43137"/>
                    </a:srgbClr>
                  </a:outerShdw>
                </a:effectLst>
              </a:rPr>
              <a:t>Тошкент</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Ўзбекистон</a:t>
            </a:r>
            <a:r>
              <a:rPr lang="ru-RU" b="1" dirty="0" smtClean="0">
                <a:solidFill>
                  <a:srgbClr val="FFC000"/>
                </a:solidFill>
                <a:effectLst>
                  <a:outerShdw blurRad="38100" dist="38100" dir="2700000" algn="tl">
                    <a:srgbClr val="000000">
                      <a:alpha val="43137"/>
                    </a:srgbClr>
                  </a:outerShdw>
                </a:effectLst>
              </a:rPr>
              <a:t>, 2000. - 525 б. </a:t>
            </a:r>
          </a:p>
          <a:p>
            <a:pPr>
              <a:buNone/>
            </a:pPr>
            <a:endParaRPr lang="ru-RU" b="1" dirty="0" smtClean="0">
              <a:solidFill>
                <a:srgbClr val="FFC000"/>
              </a:solidFill>
              <a:effectLst>
                <a:outerShdw blurRad="38100" dist="38100" dir="2700000" algn="tl">
                  <a:srgbClr val="000000">
                    <a:alpha val="43137"/>
                  </a:srgbClr>
                </a:outerShdw>
              </a:effectLst>
            </a:endParaRPr>
          </a:p>
          <a:p>
            <a:pPr>
              <a:buNone/>
            </a:pPr>
            <a:r>
              <a:rPr lang="ru-RU" b="1" dirty="0" smtClean="0">
                <a:solidFill>
                  <a:srgbClr val="FFC000"/>
                </a:solidFill>
                <a:effectLst>
                  <a:outerShdw blurRad="38100" dist="38100" dir="2700000" algn="tl">
                    <a:srgbClr val="000000">
                      <a:alpha val="43137"/>
                    </a:srgbClr>
                  </a:outerShdw>
                </a:effectLst>
              </a:rPr>
              <a:t>9. Каримов И.А. </a:t>
            </a:r>
            <a:r>
              <a:rPr lang="ru-RU" b="1" dirty="0" err="1" smtClean="0">
                <a:solidFill>
                  <a:srgbClr val="FFC000"/>
                </a:solidFill>
                <a:effectLst>
                  <a:outerShdw blurRad="38100" dist="38100" dir="2700000" algn="tl">
                    <a:srgbClr val="000000">
                      <a:alpha val="43137"/>
                    </a:srgbClr>
                  </a:outerShdw>
                </a:effectLst>
              </a:rPr>
              <a:t>Ватан</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равнақи учун</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ҳар биримиз</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масъулмиз</a:t>
            </a:r>
            <a:r>
              <a:rPr lang="ru-RU" b="1" dirty="0" smtClean="0">
                <a:solidFill>
                  <a:srgbClr val="FFC000"/>
                </a:solidFill>
                <a:effectLst>
                  <a:outerShdw blurRad="38100" dist="38100" dir="2700000" algn="tl">
                    <a:srgbClr val="000000">
                      <a:alpha val="43137"/>
                    </a:srgbClr>
                  </a:outerShdw>
                </a:effectLst>
              </a:rPr>
              <a:t>. </a:t>
            </a:r>
            <a:endParaRPr lang="en-US" b="1" dirty="0" smtClean="0">
              <a:solidFill>
                <a:srgbClr val="FFC000"/>
              </a:solidFill>
              <a:effectLst>
                <a:outerShdw blurRad="38100" dist="38100" dir="2700000" algn="tl">
                  <a:srgbClr val="000000">
                    <a:alpha val="43137"/>
                  </a:srgbClr>
                </a:outerShdw>
              </a:effectLst>
            </a:endParaRPr>
          </a:p>
          <a:p>
            <a:pPr>
              <a:buNone/>
            </a:pPr>
            <a:r>
              <a:rPr lang="en-US" b="1" dirty="0" smtClean="0">
                <a:solidFill>
                  <a:srgbClr val="FFC000"/>
                </a:solidFill>
                <a:effectLst>
                  <a:outerShdw blurRad="38100" dist="38100" dir="2700000" algn="tl">
                    <a:srgbClr val="000000">
                      <a:alpha val="43137"/>
                    </a:srgbClr>
                  </a:outerShdw>
                </a:effectLst>
              </a:rPr>
              <a:t>                 	 </a:t>
            </a:r>
            <a:r>
              <a:rPr lang="ru-RU" b="1" dirty="0" smtClean="0">
                <a:solidFill>
                  <a:srgbClr val="FFC000"/>
                </a:solidFill>
                <a:effectLst>
                  <a:outerShdw blurRad="38100" dist="38100" dir="2700000" algn="tl">
                    <a:srgbClr val="000000">
                      <a:alpha val="43137"/>
                    </a:srgbClr>
                  </a:outerShdw>
                </a:effectLst>
              </a:rPr>
              <a:t>Т. 9. - </a:t>
            </a:r>
            <a:r>
              <a:rPr lang="ru-RU" b="1" dirty="0" err="1" smtClean="0">
                <a:solidFill>
                  <a:srgbClr val="FFC000"/>
                </a:solidFill>
                <a:effectLst>
                  <a:outerShdw blurRad="38100" dist="38100" dir="2700000" algn="tl">
                    <a:srgbClr val="000000">
                      <a:alpha val="43137"/>
                    </a:srgbClr>
                  </a:outerShdw>
                </a:effectLst>
              </a:rPr>
              <a:t>Тошкент</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Ўзбекистон</a:t>
            </a:r>
            <a:r>
              <a:rPr lang="ru-RU" b="1" dirty="0" smtClean="0">
                <a:solidFill>
                  <a:srgbClr val="FFC000"/>
                </a:solidFill>
                <a:effectLst>
                  <a:outerShdw blurRad="38100" dist="38100" dir="2700000" algn="tl">
                    <a:srgbClr val="000000">
                      <a:alpha val="43137"/>
                    </a:srgbClr>
                  </a:outerShdw>
                </a:effectLst>
              </a:rPr>
              <a:t>, 2001. - 439 б. </a:t>
            </a:r>
          </a:p>
          <a:p>
            <a:pPr>
              <a:buNone/>
            </a:pPr>
            <a:endParaRPr lang="ru-RU" b="1" dirty="0" smtClean="0">
              <a:solidFill>
                <a:srgbClr val="FFC000"/>
              </a:solidFill>
              <a:effectLst>
                <a:outerShdw blurRad="38100" dist="38100" dir="2700000" algn="tl">
                  <a:srgbClr val="000000">
                    <a:alpha val="43137"/>
                  </a:srgbClr>
                </a:outerShdw>
              </a:effectLst>
            </a:endParaRPr>
          </a:p>
          <a:p>
            <a:pPr>
              <a:buNone/>
            </a:pPr>
            <a:r>
              <a:rPr lang="ru-RU" b="1" dirty="0" smtClean="0">
                <a:solidFill>
                  <a:srgbClr val="FFC000"/>
                </a:solidFill>
                <a:effectLst>
                  <a:outerShdw blurRad="38100" dist="38100" dir="2700000" algn="tl">
                    <a:srgbClr val="000000">
                      <a:alpha val="43137"/>
                    </a:srgbClr>
                  </a:outerShdw>
                </a:effectLst>
              </a:rPr>
              <a:t>10. Каримов И.А. </a:t>
            </a:r>
            <a:r>
              <a:rPr lang="ru-RU" b="1" dirty="0" err="1" smtClean="0">
                <a:solidFill>
                  <a:srgbClr val="FFC000"/>
                </a:solidFill>
                <a:effectLst>
                  <a:outerShdw blurRad="38100" dist="38100" dir="2700000" algn="tl">
                    <a:srgbClr val="000000">
                      <a:alpha val="43137"/>
                    </a:srgbClr>
                  </a:outerShdw>
                </a:effectLst>
              </a:rPr>
              <a:t>Хавфсизлик</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ва</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тинчлик</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учун</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курашмоқ керак</a:t>
            </a:r>
            <a:r>
              <a:rPr lang="ru-RU" b="1" dirty="0" smtClean="0">
                <a:solidFill>
                  <a:srgbClr val="FFC000"/>
                </a:solidFill>
                <a:effectLst>
                  <a:outerShdw blurRad="38100" dist="38100" dir="2700000" algn="tl">
                    <a:srgbClr val="000000">
                      <a:alpha val="43137"/>
                    </a:srgbClr>
                  </a:outerShdw>
                </a:effectLst>
              </a:rPr>
              <a:t>. </a:t>
            </a:r>
            <a:endParaRPr lang="en-US" b="1" dirty="0" smtClean="0">
              <a:solidFill>
                <a:srgbClr val="FFC000"/>
              </a:solidFill>
              <a:effectLst>
                <a:outerShdw blurRad="38100" dist="38100" dir="2700000" algn="tl">
                  <a:srgbClr val="000000">
                    <a:alpha val="43137"/>
                  </a:srgbClr>
                </a:outerShdw>
              </a:effectLst>
            </a:endParaRPr>
          </a:p>
          <a:p>
            <a:pPr>
              <a:buNone/>
            </a:pPr>
            <a:r>
              <a:rPr lang="en-US" b="1" dirty="0" smtClean="0">
                <a:solidFill>
                  <a:srgbClr val="FFC000"/>
                </a:solidFill>
                <a:effectLst>
                  <a:outerShdw blurRad="38100" dist="38100" dir="2700000" algn="tl">
                    <a:srgbClr val="000000">
                      <a:alpha val="43137"/>
                    </a:srgbClr>
                  </a:outerShdw>
                </a:effectLst>
              </a:rPr>
              <a:t>                	 </a:t>
            </a:r>
            <a:r>
              <a:rPr lang="ru-RU" b="1" dirty="0" smtClean="0">
                <a:solidFill>
                  <a:srgbClr val="FFC000"/>
                </a:solidFill>
                <a:effectLst>
                  <a:outerShdw blurRad="38100" dist="38100" dir="2700000" algn="tl">
                    <a:srgbClr val="000000">
                      <a:alpha val="43137"/>
                    </a:srgbClr>
                  </a:outerShdw>
                </a:effectLst>
              </a:rPr>
              <a:t>Т. 10. - </a:t>
            </a:r>
            <a:r>
              <a:rPr lang="ru-RU" b="1" dirty="0" err="1" smtClean="0">
                <a:solidFill>
                  <a:srgbClr val="FFC000"/>
                </a:solidFill>
                <a:effectLst>
                  <a:outerShdw blurRad="38100" dist="38100" dir="2700000" algn="tl">
                    <a:srgbClr val="000000">
                      <a:alpha val="43137"/>
                    </a:srgbClr>
                  </a:outerShdw>
                </a:effectLst>
              </a:rPr>
              <a:t>Тошкент</a:t>
            </a:r>
            <a:r>
              <a:rPr lang="ru-RU" b="1" dirty="0" smtClean="0">
                <a:solidFill>
                  <a:srgbClr val="FFC000"/>
                </a:solidFill>
                <a:effectLst>
                  <a:outerShdw blurRad="38100" dist="38100" dir="2700000" algn="tl">
                    <a:srgbClr val="000000">
                      <a:alpha val="43137"/>
                    </a:srgbClr>
                  </a:outerShdw>
                </a:effectLst>
              </a:rPr>
              <a:t>: </a:t>
            </a:r>
            <a:r>
              <a:rPr lang="ru-RU" b="1" dirty="0" err="1" smtClean="0">
                <a:solidFill>
                  <a:srgbClr val="FFC000"/>
                </a:solidFill>
                <a:effectLst>
                  <a:outerShdw blurRad="38100" dist="38100" dir="2700000" algn="tl">
                    <a:srgbClr val="000000">
                      <a:alpha val="43137"/>
                    </a:srgbClr>
                  </a:outerShdw>
                </a:effectLst>
              </a:rPr>
              <a:t>Ўзбекистон</a:t>
            </a:r>
            <a:r>
              <a:rPr lang="ru-RU" b="1" dirty="0" smtClean="0">
                <a:solidFill>
                  <a:srgbClr val="FFC000"/>
                </a:solidFill>
                <a:effectLst>
                  <a:outerShdw blurRad="38100" dist="38100" dir="2700000" algn="tl">
                    <a:srgbClr val="000000">
                      <a:alpha val="43137"/>
                    </a:srgbClr>
                  </a:outerShdw>
                </a:effectLst>
              </a:rPr>
              <a:t>, 2002. - 432 б. </a:t>
            </a:r>
          </a:p>
          <a:p>
            <a:pPr>
              <a:buNone/>
            </a:pPr>
            <a:endParaRPr lang="ru-RU" b="1" dirty="0" smtClean="0">
              <a:solidFill>
                <a:schemeClr val="bg1">
                  <a:lumMod val="95000"/>
                  <a:lumOff val="5000"/>
                </a:schemeClr>
              </a:solidFill>
              <a:effectLst>
                <a:outerShdw blurRad="38100" dist="38100" dir="2700000" algn="tl">
                  <a:srgbClr val="000000">
                    <a:alpha val="43137"/>
                  </a:srgbClr>
                </a:outerShdw>
              </a:effectLst>
            </a:endParaRPr>
          </a:p>
          <a:p>
            <a:pPr>
              <a:buNone/>
            </a:pPr>
            <a:endParaRPr lang="ru-RU" dirty="0"/>
          </a:p>
        </p:txBody>
      </p:sp>
      <p:sp>
        <p:nvSpPr>
          <p:cNvPr id="14" name="Прямоугольник 13">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5" name="Прямоугольник 14">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6" name="Прямоугольник 15">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7" name="Прямоугольник 16">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8" name="Прямоугольник 17">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20" name="Рисунок 19"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21" name="Рисунок 20"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857232"/>
            <a:ext cx="8643998" cy="5786478"/>
          </a:xfrm>
        </p:spPr>
        <p:txBody>
          <a:bodyPr>
            <a:normAutofit fontScale="70000" lnSpcReduction="20000"/>
          </a:bodyPr>
          <a:lstStyle/>
          <a:p>
            <a:pPr>
              <a:buNone/>
            </a:pPr>
            <a:r>
              <a:rPr lang="ru-RU" b="1" dirty="0" smtClean="0">
                <a:solidFill>
                  <a:srgbClr val="FFC000"/>
                </a:solidFill>
              </a:rPr>
              <a:t>11. Каримов И.А. </a:t>
            </a:r>
            <a:r>
              <a:rPr lang="ru-RU" b="1" dirty="0" err="1" smtClean="0">
                <a:solidFill>
                  <a:srgbClr val="FFC000"/>
                </a:solidFill>
              </a:rPr>
              <a:t>Биз</a:t>
            </a:r>
            <a:r>
              <a:rPr lang="ru-RU" b="1" dirty="0" smtClean="0">
                <a:solidFill>
                  <a:srgbClr val="FFC000"/>
                </a:solidFill>
              </a:rPr>
              <a:t> </a:t>
            </a:r>
            <a:r>
              <a:rPr lang="ru-RU" b="1" dirty="0" err="1" smtClean="0">
                <a:solidFill>
                  <a:srgbClr val="FFC000"/>
                </a:solidFill>
              </a:rPr>
              <a:t>танлаган</a:t>
            </a:r>
            <a:r>
              <a:rPr lang="ru-RU" b="1" dirty="0" smtClean="0">
                <a:solidFill>
                  <a:srgbClr val="FFC000"/>
                </a:solidFill>
              </a:rPr>
              <a:t> </a:t>
            </a:r>
            <a:r>
              <a:rPr lang="ru-RU" b="1" dirty="0" err="1" smtClean="0">
                <a:solidFill>
                  <a:srgbClr val="FFC000"/>
                </a:solidFill>
              </a:rPr>
              <a:t>йўл</a:t>
            </a:r>
            <a:r>
              <a:rPr lang="ru-RU" b="1" dirty="0" smtClean="0">
                <a:solidFill>
                  <a:srgbClr val="FFC000"/>
                </a:solidFill>
              </a:rPr>
              <a:t> - </a:t>
            </a:r>
            <a:r>
              <a:rPr lang="ru-RU" b="1" dirty="0" err="1" smtClean="0">
                <a:solidFill>
                  <a:srgbClr val="FFC000"/>
                </a:solidFill>
              </a:rPr>
              <a:t>демократик</a:t>
            </a:r>
            <a:r>
              <a:rPr lang="ru-RU" b="1" dirty="0" smtClean="0">
                <a:solidFill>
                  <a:srgbClr val="FFC000"/>
                </a:solidFill>
              </a:rPr>
              <a:t> </a:t>
            </a:r>
            <a:r>
              <a:rPr lang="ru-RU" b="1" dirty="0" err="1" smtClean="0">
                <a:solidFill>
                  <a:srgbClr val="FFC000"/>
                </a:solidFill>
              </a:rPr>
              <a:t>тараққиёт ва</a:t>
            </a:r>
            <a:r>
              <a:rPr lang="ru-RU" b="1" dirty="0" smtClean="0">
                <a:solidFill>
                  <a:srgbClr val="FFC000"/>
                </a:solidFill>
              </a:rPr>
              <a:t> </a:t>
            </a:r>
            <a:r>
              <a:rPr lang="ru-RU" b="1" dirty="0" err="1" smtClean="0">
                <a:solidFill>
                  <a:srgbClr val="FFC000"/>
                </a:solidFill>
              </a:rPr>
              <a:t>маърифий</a:t>
            </a:r>
            <a:r>
              <a:rPr lang="ru-RU" b="1" dirty="0" smtClean="0">
                <a:solidFill>
                  <a:srgbClr val="FFC000"/>
                </a:solidFill>
              </a:rPr>
              <a:t> </a:t>
            </a:r>
            <a:r>
              <a:rPr lang="ru-RU" b="1" dirty="0" err="1" smtClean="0">
                <a:solidFill>
                  <a:srgbClr val="FFC000"/>
                </a:solidFill>
              </a:rPr>
              <a:t>дунё</a:t>
            </a:r>
            <a:r>
              <a:rPr lang="ru-RU" b="1" dirty="0" smtClean="0">
                <a:solidFill>
                  <a:srgbClr val="FFC000"/>
                </a:solidFill>
              </a:rPr>
              <a:t> </a:t>
            </a:r>
            <a:r>
              <a:rPr lang="ru-RU" b="1" dirty="0" err="1" smtClean="0">
                <a:solidFill>
                  <a:srgbClr val="FFC000"/>
                </a:solidFill>
              </a:rPr>
              <a:t>билан</a:t>
            </a:r>
            <a:r>
              <a:rPr lang="ru-RU" b="1" dirty="0" smtClean="0">
                <a:solidFill>
                  <a:srgbClr val="FFC000"/>
                </a:solidFill>
              </a:rPr>
              <a:t> </a:t>
            </a:r>
            <a:r>
              <a:rPr lang="ru-RU" b="1" dirty="0" err="1" smtClean="0">
                <a:solidFill>
                  <a:srgbClr val="FFC000"/>
                </a:solidFill>
              </a:rPr>
              <a:t>ҳамкорлик йўли</a:t>
            </a:r>
            <a:r>
              <a:rPr lang="ru-RU" b="1" dirty="0" smtClean="0">
                <a:solidFill>
                  <a:srgbClr val="FFC000"/>
                </a:solidFill>
              </a:rPr>
              <a:t>. </a:t>
            </a:r>
            <a:r>
              <a:rPr lang="en-US" b="1" dirty="0" smtClean="0">
                <a:solidFill>
                  <a:srgbClr val="FFC000"/>
                </a:solidFill>
              </a:rPr>
              <a:t>        </a:t>
            </a:r>
            <a:endParaRPr lang="uz-Cyrl-UZ" b="1" dirty="0" smtClean="0">
              <a:solidFill>
                <a:srgbClr val="FFC000"/>
              </a:solidFill>
            </a:endParaRPr>
          </a:p>
          <a:p>
            <a:pPr>
              <a:buNone/>
            </a:pPr>
            <a:r>
              <a:rPr lang="en-US" b="1" dirty="0" smtClean="0">
                <a:solidFill>
                  <a:srgbClr val="FFC000"/>
                </a:solidFill>
              </a:rPr>
              <a:t>   	</a:t>
            </a:r>
            <a:r>
              <a:rPr lang="uz-Cyrl-UZ" b="1" dirty="0" smtClean="0">
                <a:solidFill>
                  <a:srgbClr val="FFC000"/>
                </a:solidFill>
              </a:rPr>
              <a:t>		</a:t>
            </a:r>
            <a:r>
              <a:rPr lang="ru-RU" b="1" dirty="0" smtClean="0">
                <a:solidFill>
                  <a:srgbClr val="FFC000"/>
                </a:solidFill>
              </a:rPr>
              <a:t>Т. 11. - </a:t>
            </a:r>
            <a:r>
              <a:rPr lang="ru-RU" b="1" dirty="0" err="1" smtClean="0">
                <a:solidFill>
                  <a:srgbClr val="FFC000"/>
                </a:solidFill>
              </a:rPr>
              <a:t>Тошкент</a:t>
            </a:r>
            <a:r>
              <a:rPr lang="ru-RU" b="1" dirty="0" smtClean="0">
                <a:solidFill>
                  <a:srgbClr val="FFC000"/>
                </a:solidFill>
              </a:rPr>
              <a:t>: </a:t>
            </a:r>
            <a:r>
              <a:rPr lang="ru-RU" b="1" dirty="0" err="1" smtClean="0">
                <a:solidFill>
                  <a:srgbClr val="FFC000"/>
                </a:solidFill>
              </a:rPr>
              <a:t>Ўзбекистон</a:t>
            </a:r>
            <a:r>
              <a:rPr lang="ru-RU" b="1" dirty="0" smtClean="0">
                <a:solidFill>
                  <a:srgbClr val="FFC000"/>
                </a:solidFill>
              </a:rPr>
              <a:t>, 2003. - 320б.</a:t>
            </a:r>
          </a:p>
          <a:p>
            <a:pPr>
              <a:buNone/>
            </a:pPr>
            <a:r>
              <a:rPr lang="ru-RU" b="1" dirty="0" smtClean="0">
                <a:solidFill>
                  <a:srgbClr val="FFC000"/>
                </a:solidFill>
              </a:rPr>
              <a:t> </a:t>
            </a:r>
            <a:endParaRPr lang="ru-RU" sz="1000" b="1" dirty="0" smtClean="0">
              <a:solidFill>
                <a:srgbClr val="FFC000"/>
              </a:solidFill>
            </a:endParaRPr>
          </a:p>
          <a:p>
            <a:pPr>
              <a:buNone/>
            </a:pPr>
            <a:r>
              <a:rPr lang="ru-RU" b="1" dirty="0" smtClean="0">
                <a:solidFill>
                  <a:srgbClr val="FFC000"/>
                </a:solidFill>
              </a:rPr>
              <a:t>12. Каримов И.А. </a:t>
            </a:r>
            <a:r>
              <a:rPr lang="ru-RU" b="1" dirty="0" err="1" smtClean="0">
                <a:solidFill>
                  <a:srgbClr val="FFC000"/>
                </a:solidFill>
              </a:rPr>
              <a:t>Тинчлик</a:t>
            </a:r>
            <a:r>
              <a:rPr lang="ru-RU" b="1" dirty="0" smtClean="0">
                <a:solidFill>
                  <a:srgbClr val="FFC000"/>
                </a:solidFill>
              </a:rPr>
              <a:t> </a:t>
            </a:r>
            <a:r>
              <a:rPr lang="ru-RU" b="1" dirty="0" err="1" smtClean="0">
                <a:solidFill>
                  <a:srgbClr val="FFC000"/>
                </a:solidFill>
              </a:rPr>
              <a:t>ва</a:t>
            </a:r>
            <a:r>
              <a:rPr lang="ru-RU" b="1" dirty="0" smtClean="0">
                <a:solidFill>
                  <a:srgbClr val="FFC000"/>
                </a:solidFill>
              </a:rPr>
              <a:t> </a:t>
            </a:r>
            <a:r>
              <a:rPr lang="ru-RU" b="1" dirty="0" err="1" smtClean="0">
                <a:solidFill>
                  <a:srgbClr val="FFC000"/>
                </a:solidFill>
              </a:rPr>
              <a:t>хавфсизлигимиз</a:t>
            </a:r>
            <a:r>
              <a:rPr lang="ru-RU" b="1" dirty="0" smtClean="0">
                <a:solidFill>
                  <a:srgbClr val="FFC000"/>
                </a:solidFill>
              </a:rPr>
              <a:t> </a:t>
            </a:r>
            <a:r>
              <a:rPr lang="ru-RU" b="1" dirty="0" err="1" smtClean="0">
                <a:solidFill>
                  <a:srgbClr val="FFC000"/>
                </a:solidFill>
              </a:rPr>
              <a:t>ўз</a:t>
            </a:r>
            <a:r>
              <a:rPr lang="ru-RU" b="1" dirty="0" smtClean="0">
                <a:solidFill>
                  <a:srgbClr val="FFC000"/>
                </a:solidFill>
              </a:rPr>
              <a:t> </a:t>
            </a:r>
            <a:r>
              <a:rPr lang="ru-RU" b="1" dirty="0" err="1" smtClean="0">
                <a:solidFill>
                  <a:srgbClr val="FFC000"/>
                </a:solidFill>
              </a:rPr>
              <a:t>куч-қудратимизга, ҳамжиҳатлигимиз ва</a:t>
            </a:r>
            <a:r>
              <a:rPr lang="ru-RU" b="1" dirty="0" smtClean="0">
                <a:solidFill>
                  <a:srgbClr val="FFC000"/>
                </a:solidFill>
              </a:rPr>
              <a:t> </a:t>
            </a:r>
            <a:r>
              <a:rPr lang="ru-RU" b="1" dirty="0" err="1" smtClean="0">
                <a:solidFill>
                  <a:srgbClr val="FFC000"/>
                </a:solidFill>
              </a:rPr>
              <a:t>қатъий иродамизга</a:t>
            </a:r>
            <a:r>
              <a:rPr lang="ru-RU" b="1" dirty="0" smtClean="0">
                <a:solidFill>
                  <a:srgbClr val="FFC000"/>
                </a:solidFill>
              </a:rPr>
              <a:t> </a:t>
            </a:r>
            <a:r>
              <a:rPr lang="ru-RU" b="1" dirty="0" err="1" smtClean="0">
                <a:solidFill>
                  <a:srgbClr val="FFC000"/>
                </a:solidFill>
              </a:rPr>
              <a:t>боғлиқ.</a:t>
            </a:r>
            <a:r>
              <a:rPr lang="ru-RU" b="1" dirty="0" smtClean="0">
                <a:solidFill>
                  <a:srgbClr val="FFC000"/>
                </a:solidFill>
              </a:rPr>
              <a:t> </a:t>
            </a:r>
          </a:p>
          <a:p>
            <a:pPr>
              <a:buNone/>
            </a:pPr>
            <a:r>
              <a:rPr lang="ru-RU" b="1" dirty="0" smtClean="0">
                <a:solidFill>
                  <a:srgbClr val="FFC000"/>
                </a:solidFill>
              </a:rPr>
              <a:t>			Т. 12. - </a:t>
            </a:r>
            <a:r>
              <a:rPr lang="ru-RU" b="1" dirty="0" err="1" smtClean="0">
                <a:solidFill>
                  <a:srgbClr val="FFC000"/>
                </a:solidFill>
              </a:rPr>
              <a:t>Тошкент</a:t>
            </a:r>
            <a:r>
              <a:rPr lang="ru-RU" b="1" dirty="0" smtClean="0">
                <a:solidFill>
                  <a:srgbClr val="FFC000"/>
                </a:solidFill>
              </a:rPr>
              <a:t>: </a:t>
            </a:r>
            <a:r>
              <a:rPr lang="ru-RU" b="1" dirty="0" err="1" smtClean="0">
                <a:solidFill>
                  <a:srgbClr val="FFC000"/>
                </a:solidFill>
              </a:rPr>
              <a:t>Ўзбекистон</a:t>
            </a:r>
            <a:r>
              <a:rPr lang="ru-RU" b="1" dirty="0" smtClean="0">
                <a:solidFill>
                  <a:srgbClr val="FFC000"/>
                </a:solidFill>
              </a:rPr>
              <a:t>, 2004. - 400б.</a:t>
            </a:r>
          </a:p>
          <a:p>
            <a:pPr>
              <a:buNone/>
            </a:pPr>
            <a:endParaRPr lang="ru-RU" sz="1000" b="1" dirty="0" smtClean="0">
              <a:solidFill>
                <a:srgbClr val="FFC000"/>
              </a:solidFill>
            </a:endParaRPr>
          </a:p>
          <a:p>
            <a:pPr>
              <a:buNone/>
            </a:pPr>
            <a:r>
              <a:rPr lang="ru-RU" b="1" dirty="0" smtClean="0">
                <a:solidFill>
                  <a:srgbClr val="FFC000"/>
                </a:solidFill>
              </a:rPr>
              <a:t>13. Каримов И.А. </a:t>
            </a:r>
            <a:r>
              <a:rPr lang="ru-RU" b="1" dirty="0" err="1" smtClean="0">
                <a:solidFill>
                  <a:srgbClr val="FFC000"/>
                </a:solidFill>
              </a:rPr>
              <a:t>Ўзбек</a:t>
            </a:r>
            <a:r>
              <a:rPr lang="ru-RU" b="1" dirty="0" smtClean="0">
                <a:solidFill>
                  <a:srgbClr val="FFC000"/>
                </a:solidFill>
              </a:rPr>
              <a:t> </a:t>
            </a:r>
            <a:r>
              <a:rPr lang="ru-RU" b="1" dirty="0" err="1" smtClean="0">
                <a:solidFill>
                  <a:srgbClr val="FFC000"/>
                </a:solidFill>
              </a:rPr>
              <a:t>халқи ҳеч қачон, ҳеч кимга</a:t>
            </a:r>
            <a:r>
              <a:rPr lang="ru-RU" b="1" dirty="0" smtClean="0">
                <a:solidFill>
                  <a:srgbClr val="FFC000"/>
                </a:solidFill>
              </a:rPr>
              <a:t> </a:t>
            </a:r>
            <a:r>
              <a:rPr lang="ru-RU" b="1" dirty="0" err="1" smtClean="0">
                <a:solidFill>
                  <a:srgbClr val="FFC000"/>
                </a:solidFill>
              </a:rPr>
              <a:t>қарам бўлмайди</a:t>
            </a:r>
            <a:r>
              <a:rPr lang="ru-RU" b="1" dirty="0" smtClean="0">
                <a:solidFill>
                  <a:srgbClr val="FFC000"/>
                </a:solidFill>
              </a:rPr>
              <a:t>. </a:t>
            </a:r>
          </a:p>
          <a:p>
            <a:pPr>
              <a:buNone/>
            </a:pPr>
            <a:r>
              <a:rPr lang="ru-RU" b="1" dirty="0" smtClean="0">
                <a:solidFill>
                  <a:srgbClr val="FFC000"/>
                </a:solidFill>
              </a:rPr>
              <a:t>			Т. 13. - </a:t>
            </a:r>
            <a:r>
              <a:rPr lang="ru-RU" b="1" dirty="0" err="1" smtClean="0">
                <a:solidFill>
                  <a:srgbClr val="FFC000"/>
                </a:solidFill>
              </a:rPr>
              <a:t>Тошкент</a:t>
            </a:r>
            <a:r>
              <a:rPr lang="ru-RU" b="1" dirty="0" smtClean="0">
                <a:solidFill>
                  <a:srgbClr val="FFC000"/>
                </a:solidFill>
              </a:rPr>
              <a:t>: </a:t>
            </a:r>
            <a:r>
              <a:rPr lang="ru-RU" b="1" dirty="0" err="1" smtClean="0">
                <a:solidFill>
                  <a:srgbClr val="FFC000"/>
                </a:solidFill>
              </a:rPr>
              <a:t>Ўзбекистон</a:t>
            </a:r>
            <a:r>
              <a:rPr lang="ru-RU" b="1" dirty="0" smtClean="0">
                <a:solidFill>
                  <a:srgbClr val="FFC000"/>
                </a:solidFill>
              </a:rPr>
              <a:t>, 2005. - 448б.</a:t>
            </a:r>
          </a:p>
          <a:p>
            <a:pPr>
              <a:buNone/>
            </a:pPr>
            <a:endParaRPr lang="ru-RU" sz="1000" b="1" dirty="0" smtClean="0">
              <a:solidFill>
                <a:srgbClr val="FFC000"/>
              </a:solidFill>
            </a:endParaRPr>
          </a:p>
          <a:p>
            <a:pPr>
              <a:buNone/>
            </a:pPr>
            <a:r>
              <a:rPr lang="ru-RU" b="1" dirty="0" smtClean="0">
                <a:solidFill>
                  <a:srgbClr val="FFC000"/>
                </a:solidFill>
              </a:rPr>
              <a:t>14. Каримов И.А. </a:t>
            </a:r>
            <a:r>
              <a:rPr lang="ru-RU" b="1" dirty="0" err="1" smtClean="0">
                <a:solidFill>
                  <a:srgbClr val="FFC000"/>
                </a:solidFill>
              </a:rPr>
              <a:t>Инсон</a:t>
            </a:r>
            <a:r>
              <a:rPr lang="ru-RU" b="1" dirty="0" smtClean="0">
                <a:solidFill>
                  <a:srgbClr val="FFC000"/>
                </a:solidFill>
              </a:rPr>
              <a:t>, </a:t>
            </a:r>
            <a:r>
              <a:rPr lang="ru-RU" b="1" dirty="0" err="1" smtClean="0">
                <a:solidFill>
                  <a:srgbClr val="FFC000"/>
                </a:solidFill>
              </a:rPr>
              <a:t>унинг</a:t>
            </a:r>
            <a:r>
              <a:rPr lang="ru-RU" b="1" dirty="0" smtClean="0">
                <a:solidFill>
                  <a:srgbClr val="FFC000"/>
                </a:solidFill>
              </a:rPr>
              <a:t> </a:t>
            </a:r>
            <a:r>
              <a:rPr lang="ru-RU" b="1" dirty="0" err="1" smtClean="0">
                <a:solidFill>
                  <a:srgbClr val="FFC000"/>
                </a:solidFill>
              </a:rPr>
              <a:t>ҳуқуқ ва</a:t>
            </a:r>
            <a:r>
              <a:rPr lang="ru-RU" b="1" dirty="0" smtClean="0">
                <a:solidFill>
                  <a:srgbClr val="FFC000"/>
                </a:solidFill>
              </a:rPr>
              <a:t> </a:t>
            </a:r>
            <a:r>
              <a:rPr lang="ru-RU" b="1" dirty="0" err="1" smtClean="0">
                <a:solidFill>
                  <a:srgbClr val="FFC000"/>
                </a:solidFill>
              </a:rPr>
              <a:t>эркинликлари</a:t>
            </a:r>
            <a:r>
              <a:rPr lang="ru-RU" b="1" dirty="0" smtClean="0">
                <a:solidFill>
                  <a:srgbClr val="FFC000"/>
                </a:solidFill>
              </a:rPr>
              <a:t> - </a:t>
            </a:r>
            <a:r>
              <a:rPr lang="ru-RU" b="1" dirty="0" err="1" smtClean="0">
                <a:solidFill>
                  <a:srgbClr val="FFC000"/>
                </a:solidFill>
              </a:rPr>
              <a:t>олий</a:t>
            </a:r>
            <a:r>
              <a:rPr lang="ru-RU" b="1" dirty="0" smtClean="0">
                <a:solidFill>
                  <a:srgbClr val="FFC000"/>
                </a:solidFill>
              </a:rPr>
              <a:t> </a:t>
            </a:r>
            <a:r>
              <a:rPr lang="ru-RU" b="1" dirty="0" err="1" smtClean="0">
                <a:solidFill>
                  <a:srgbClr val="FFC000"/>
                </a:solidFill>
              </a:rPr>
              <a:t>қадрият.</a:t>
            </a:r>
            <a:r>
              <a:rPr lang="ru-RU" b="1" dirty="0" smtClean="0">
                <a:solidFill>
                  <a:srgbClr val="FFC000"/>
                </a:solidFill>
              </a:rPr>
              <a:t> </a:t>
            </a:r>
          </a:p>
          <a:p>
            <a:pPr>
              <a:buNone/>
            </a:pPr>
            <a:r>
              <a:rPr lang="ru-RU" b="1" dirty="0" smtClean="0">
                <a:solidFill>
                  <a:srgbClr val="FFC000"/>
                </a:solidFill>
              </a:rPr>
              <a:t>			Т. 14. - </a:t>
            </a:r>
            <a:r>
              <a:rPr lang="ru-RU" b="1" dirty="0" err="1" smtClean="0">
                <a:solidFill>
                  <a:srgbClr val="FFC000"/>
                </a:solidFill>
              </a:rPr>
              <a:t>Тошкент</a:t>
            </a:r>
            <a:r>
              <a:rPr lang="ru-RU" b="1" dirty="0" smtClean="0">
                <a:solidFill>
                  <a:srgbClr val="FFC000"/>
                </a:solidFill>
              </a:rPr>
              <a:t>: </a:t>
            </a:r>
            <a:r>
              <a:rPr lang="ru-RU" b="1" dirty="0" err="1" smtClean="0">
                <a:solidFill>
                  <a:srgbClr val="FFC000"/>
                </a:solidFill>
              </a:rPr>
              <a:t>Ўзбекистон</a:t>
            </a:r>
            <a:r>
              <a:rPr lang="ru-RU" b="1" dirty="0" smtClean="0">
                <a:solidFill>
                  <a:srgbClr val="FFC000"/>
                </a:solidFill>
              </a:rPr>
              <a:t>, 2006. -280 б.</a:t>
            </a:r>
          </a:p>
          <a:p>
            <a:pPr>
              <a:buNone/>
            </a:pPr>
            <a:endParaRPr lang="ru-RU" sz="900" b="1" dirty="0" smtClean="0">
              <a:solidFill>
                <a:srgbClr val="FFC000"/>
              </a:solidFill>
            </a:endParaRPr>
          </a:p>
          <a:p>
            <a:pPr>
              <a:buNone/>
            </a:pPr>
            <a:r>
              <a:rPr lang="ru-RU" b="1" dirty="0" smtClean="0">
                <a:solidFill>
                  <a:srgbClr val="FFC000"/>
                </a:solidFill>
              </a:rPr>
              <a:t>15. Каримов И.А. </a:t>
            </a:r>
            <a:r>
              <a:rPr lang="ru-RU" b="1" dirty="0" err="1" smtClean="0">
                <a:solidFill>
                  <a:srgbClr val="FFC000"/>
                </a:solidFill>
              </a:rPr>
              <a:t>Жамиятимизни</a:t>
            </a:r>
            <a:r>
              <a:rPr lang="ru-RU" b="1" dirty="0" smtClean="0">
                <a:solidFill>
                  <a:srgbClr val="FFC000"/>
                </a:solidFill>
              </a:rPr>
              <a:t> </a:t>
            </a:r>
            <a:r>
              <a:rPr lang="ru-RU" b="1" dirty="0" err="1" smtClean="0">
                <a:solidFill>
                  <a:srgbClr val="FFC000"/>
                </a:solidFill>
              </a:rPr>
              <a:t>эркинлаштириш</a:t>
            </a:r>
            <a:r>
              <a:rPr lang="ru-RU" b="1" dirty="0" smtClean="0">
                <a:solidFill>
                  <a:srgbClr val="FFC000"/>
                </a:solidFill>
              </a:rPr>
              <a:t>, </a:t>
            </a:r>
            <a:r>
              <a:rPr lang="ru-RU" b="1" dirty="0" err="1" smtClean="0">
                <a:solidFill>
                  <a:srgbClr val="FFC000"/>
                </a:solidFill>
              </a:rPr>
              <a:t>ислоҳотларни чуқурлаштириш, маънавиятимизни</a:t>
            </a:r>
            <a:r>
              <a:rPr lang="ru-RU" b="1" dirty="0" smtClean="0">
                <a:solidFill>
                  <a:srgbClr val="FFC000"/>
                </a:solidFill>
              </a:rPr>
              <a:t> </a:t>
            </a:r>
            <a:r>
              <a:rPr lang="ru-RU" b="1" dirty="0" err="1" smtClean="0">
                <a:solidFill>
                  <a:srgbClr val="FFC000"/>
                </a:solidFill>
              </a:rPr>
              <a:t>юксалтириш</a:t>
            </a:r>
            <a:r>
              <a:rPr lang="ru-RU" b="1" dirty="0" smtClean="0">
                <a:solidFill>
                  <a:srgbClr val="FFC000"/>
                </a:solidFill>
              </a:rPr>
              <a:t> </a:t>
            </a:r>
            <a:r>
              <a:rPr lang="ru-RU" b="1" dirty="0" err="1" smtClean="0">
                <a:solidFill>
                  <a:srgbClr val="FFC000"/>
                </a:solidFill>
              </a:rPr>
              <a:t>ва</a:t>
            </a:r>
            <a:r>
              <a:rPr lang="ru-RU" b="1" dirty="0" smtClean="0">
                <a:solidFill>
                  <a:srgbClr val="FFC000"/>
                </a:solidFill>
              </a:rPr>
              <a:t> </a:t>
            </a:r>
            <a:r>
              <a:rPr lang="ru-RU" b="1" dirty="0" err="1" smtClean="0">
                <a:solidFill>
                  <a:srgbClr val="FFC000"/>
                </a:solidFill>
              </a:rPr>
              <a:t>халқимизнинг ҳаёт даражасини</a:t>
            </a:r>
            <a:r>
              <a:rPr lang="ru-RU" b="1" dirty="0" smtClean="0">
                <a:solidFill>
                  <a:srgbClr val="FFC000"/>
                </a:solidFill>
              </a:rPr>
              <a:t> </a:t>
            </a:r>
            <a:r>
              <a:rPr lang="ru-RU" b="1" dirty="0" err="1" smtClean="0">
                <a:solidFill>
                  <a:srgbClr val="FFC000"/>
                </a:solidFill>
              </a:rPr>
              <a:t>ошириш</a:t>
            </a:r>
            <a:r>
              <a:rPr lang="ru-RU" b="1" dirty="0" smtClean="0">
                <a:solidFill>
                  <a:srgbClr val="FFC000"/>
                </a:solidFill>
              </a:rPr>
              <a:t> - </a:t>
            </a:r>
            <a:r>
              <a:rPr lang="ru-RU" b="1" dirty="0" err="1" smtClean="0">
                <a:solidFill>
                  <a:srgbClr val="FFC000"/>
                </a:solidFill>
              </a:rPr>
              <a:t>барча</a:t>
            </a:r>
            <a:r>
              <a:rPr lang="ru-RU" b="1" dirty="0" smtClean="0">
                <a:solidFill>
                  <a:srgbClr val="FFC000"/>
                </a:solidFill>
              </a:rPr>
              <a:t> </a:t>
            </a:r>
            <a:r>
              <a:rPr lang="ru-RU" b="1" dirty="0" err="1" smtClean="0">
                <a:solidFill>
                  <a:srgbClr val="FFC000"/>
                </a:solidFill>
              </a:rPr>
              <a:t>ишларимизнинг</a:t>
            </a:r>
            <a:r>
              <a:rPr lang="ru-RU" b="1" dirty="0" smtClean="0">
                <a:solidFill>
                  <a:srgbClr val="FFC000"/>
                </a:solidFill>
              </a:rPr>
              <a:t> </a:t>
            </a:r>
            <a:r>
              <a:rPr lang="ru-RU" b="1" dirty="0" err="1" smtClean="0">
                <a:solidFill>
                  <a:srgbClr val="FFC000"/>
                </a:solidFill>
              </a:rPr>
              <a:t>мезони</a:t>
            </a:r>
            <a:r>
              <a:rPr lang="ru-RU" b="1" dirty="0" smtClean="0">
                <a:solidFill>
                  <a:srgbClr val="FFC000"/>
                </a:solidFill>
              </a:rPr>
              <a:t> </a:t>
            </a:r>
            <a:r>
              <a:rPr lang="ru-RU" b="1" dirty="0" err="1" smtClean="0">
                <a:solidFill>
                  <a:srgbClr val="FFC000"/>
                </a:solidFill>
              </a:rPr>
              <a:t>ва</a:t>
            </a:r>
            <a:r>
              <a:rPr lang="ru-RU" b="1" dirty="0" smtClean="0">
                <a:solidFill>
                  <a:srgbClr val="FFC000"/>
                </a:solidFill>
              </a:rPr>
              <a:t> </a:t>
            </a:r>
            <a:r>
              <a:rPr lang="ru-RU" b="1" dirty="0" err="1" smtClean="0">
                <a:solidFill>
                  <a:srgbClr val="FFC000"/>
                </a:solidFill>
              </a:rPr>
              <a:t>мақсадидир.</a:t>
            </a:r>
            <a:r>
              <a:rPr lang="ru-RU" b="1" dirty="0" smtClean="0">
                <a:solidFill>
                  <a:srgbClr val="FFC000"/>
                </a:solidFill>
              </a:rPr>
              <a:t> </a:t>
            </a:r>
          </a:p>
          <a:p>
            <a:pPr>
              <a:buNone/>
            </a:pPr>
            <a:r>
              <a:rPr lang="ru-RU" b="1" dirty="0" smtClean="0">
                <a:solidFill>
                  <a:srgbClr val="FFC000"/>
                </a:solidFill>
              </a:rPr>
              <a:t>			Т.15. - </a:t>
            </a:r>
            <a:r>
              <a:rPr lang="ru-RU" b="1" dirty="0" err="1" smtClean="0">
                <a:solidFill>
                  <a:srgbClr val="FFC000"/>
                </a:solidFill>
              </a:rPr>
              <a:t>Тошкент</a:t>
            </a:r>
            <a:r>
              <a:rPr lang="ru-RU" b="1" dirty="0" smtClean="0">
                <a:solidFill>
                  <a:srgbClr val="FFC000"/>
                </a:solidFill>
              </a:rPr>
              <a:t>: </a:t>
            </a:r>
            <a:r>
              <a:rPr lang="ru-RU" b="1" dirty="0" err="1" smtClean="0">
                <a:solidFill>
                  <a:srgbClr val="FFC000"/>
                </a:solidFill>
              </a:rPr>
              <a:t>Ўзбекистон</a:t>
            </a:r>
            <a:r>
              <a:rPr lang="ru-RU" b="1" dirty="0" smtClean="0">
                <a:solidFill>
                  <a:srgbClr val="FFC000"/>
                </a:solidFill>
              </a:rPr>
              <a:t>, 2007. -320 б.</a:t>
            </a:r>
          </a:p>
        </p:txBody>
      </p:sp>
      <p:sp>
        <p:nvSpPr>
          <p:cNvPr id="9" name="Прямоугольник 8">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15" name="Рисунок 14"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401080" cy="5666442"/>
          </a:xfrm>
        </p:spPr>
        <p:txBody>
          <a:bodyPr>
            <a:normAutofit/>
          </a:bodyPr>
          <a:lstStyle/>
          <a:p>
            <a:pPr>
              <a:buNone/>
            </a:pPr>
            <a:r>
              <a:rPr lang="ru-RU" b="1" dirty="0" smtClean="0">
                <a:solidFill>
                  <a:srgbClr val="FFC000"/>
                </a:solidFill>
              </a:rPr>
              <a:t>16. Каримов И.А. </a:t>
            </a:r>
            <a:r>
              <a:rPr lang="ru-RU" b="1" dirty="0" err="1" smtClean="0">
                <a:solidFill>
                  <a:srgbClr val="FFC000"/>
                </a:solidFill>
              </a:rPr>
              <a:t>Мамлакатни</a:t>
            </a:r>
            <a:r>
              <a:rPr lang="ru-RU" b="1" dirty="0" smtClean="0">
                <a:solidFill>
                  <a:srgbClr val="FFC000"/>
                </a:solidFill>
              </a:rPr>
              <a:t> модернизация </a:t>
            </a:r>
            <a:r>
              <a:rPr lang="ru-RU" b="1" dirty="0" err="1" smtClean="0">
                <a:solidFill>
                  <a:srgbClr val="FFC000"/>
                </a:solidFill>
              </a:rPr>
              <a:t>қилиш ва</a:t>
            </a:r>
            <a:r>
              <a:rPr lang="ru-RU" b="1" dirty="0" smtClean="0">
                <a:solidFill>
                  <a:srgbClr val="FFC000"/>
                </a:solidFill>
              </a:rPr>
              <a:t> </a:t>
            </a:r>
            <a:r>
              <a:rPr lang="ru-RU" b="1" dirty="0" err="1" smtClean="0">
                <a:solidFill>
                  <a:srgbClr val="FFC000"/>
                </a:solidFill>
              </a:rPr>
              <a:t>иқтисодиётимизни барқарор ривожлантириш</a:t>
            </a:r>
            <a:r>
              <a:rPr lang="ru-RU" b="1" dirty="0" smtClean="0">
                <a:solidFill>
                  <a:srgbClr val="FFC000"/>
                </a:solidFill>
              </a:rPr>
              <a:t> </a:t>
            </a:r>
            <a:r>
              <a:rPr lang="ru-RU" b="1" dirty="0" err="1" smtClean="0">
                <a:solidFill>
                  <a:srgbClr val="FFC000"/>
                </a:solidFill>
              </a:rPr>
              <a:t>йўлида</a:t>
            </a:r>
            <a:r>
              <a:rPr lang="ru-RU" b="1" dirty="0" smtClean="0">
                <a:solidFill>
                  <a:srgbClr val="FFC000"/>
                </a:solidFill>
              </a:rPr>
              <a:t>. </a:t>
            </a:r>
            <a:endParaRPr lang="en-US" b="1" dirty="0" smtClean="0">
              <a:solidFill>
                <a:srgbClr val="FFC000"/>
              </a:solidFill>
            </a:endParaRPr>
          </a:p>
          <a:p>
            <a:pPr>
              <a:buNone/>
            </a:pPr>
            <a:r>
              <a:rPr lang="ru-RU" b="1" dirty="0" smtClean="0">
                <a:solidFill>
                  <a:srgbClr val="FFC000"/>
                </a:solidFill>
              </a:rPr>
              <a:t>		Т.16. - </a:t>
            </a:r>
            <a:r>
              <a:rPr lang="ru-RU" b="1" dirty="0" err="1" smtClean="0">
                <a:solidFill>
                  <a:srgbClr val="FFC000"/>
                </a:solidFill>
              </a:rPr>
              <a:t>Тошкент</a:t>
            </a:r>
            <a:r>
              <a:rPr lang="ru-RU" b="1" dirty="0" smtClean="0">
                <a:solidFill>
                  <a:srgbClr val="FFC000"/>
                </a:solidFill>
              </a:rPr>
              <a:t>: </a:t>
            </a:r>
            <a:r>
              <a:rPr lang="ru-RU" b="1" dirty="0" err="1" smtClean="0">
                <a:solidFill>
                  <a:srgbClr val="FFC000"/>
                </a:solidFill>
              </a:rPr>
              <a:t>Ўзбекистон</a:t>
            </a:r>
            <a:r>
              <a:rPr lang="ru-RU" b="1" dirty="0" smtClean="0">
                <a:solidFill>
                  <a:srgbClr val="FFC000"/>
                </a:solidFill>
              </a:rPr>
              <a:t>, 2008. -368 б.</a:t>
            </a:r>
          </a:p>
          <a:p>
            <a:pPr>
              <a:buNone/>
            </a:pPr>
            <a:endParaRPr lang="ru-RU" sz="800" b="1" dirty="0" smtClean="0">
              <a:solidFill>
                <a:srgbClr val="FFC000"/>
              </a:solidFill>
            </a:endParaRPr>
          </a:p>
          <a:p>
            <a:pPr>
              <a:buNone/>
            </a:pPr>
            <a:r>
              <a:rPr lang="ru-RU" b="1" dirty="0" smtClean="0">
                <a:solidFill>
                  <a:srgbClr val="FFC000"/>
                </a:solidFill>
              </a:rPr>
              <a:t>17. Каримов И.А. </a:t>
            </a:r>
            <a:r>
              <a:rPr lang="ru-RU" b="1" dirty="0" err="1" smtClean="0">
                <a:solidFill>
                  <a:srgbClr val="FFC000"/>
                </a:solidFill>
              </a:rPr>
              <a:t>Ватанимизнинг</a:t>
            </a:r>
            <a:r>
              <a:rPr lang="ru-RU" b="1" dirty="0" smtClean="0">
                <a:solidFill>
                  <a:srgbClr val="FFC000"/>
                </a:solidFill>
              </a:rPr>
              <a:t> </a:t>
            </a:r>
            <a:r>
              <a:rPr lang="ru-RU" b="1" dirty="0" err="1" smtClean="0">
                <a:solidFill>
                  <a:srgbClr val="FFC000"/>
                </a:solidFill>
              </a:rPr>
              <a:t>босқичма-босқич ва</a:t>
            </a:r>
            <a:r>
              <a:rPr lang="ru-RU" b="1" dirty="0" smtClean="0">
                <a:solidFill>
                  <a:srgbClr val="FFC000"/>
                </a:solidFill>
              </a:rPr>
              <a:t> </a:t>
            </a:r>
            <a:r>
              <a:rPr lang="ru-RU" b="1" dirty="0" err="1" smtClean="0">
                <a:solidFill>
                  <a:srgbClr val="FFC000"/>
                </a:solidFill>
              </a:rPr>
              <a:t>барқарор ривожланишини</a:t>
            </a:r>
            <a:r>
              <a:rPr lang="ru-RU" b="1" dirty="0" smtClean="0">
                <a:solidFill>
                  <a:srgbClr val="FFC000"/>
                </a:solidFill>
              </a:rPr>
              <a:t> </a:t>
            </a:r>
            <a:r>
              <a:rPr lang="ru-RU" b="1" dirty="0" err="1" smtClean="0">
                <a:solidFill>
                  <a:srgbClr val="FFC000"/>
                </a:solidFill>
              </a:rPr>
              <a:t>таъминлаш</a:t>
            </a:r>
            <a:r>
              <a:rPr lang="ru-RU" b="1" dirty="0" smtClean="0">
                <a:solidFill>
                  <a:srgbClr val="FFC000"/>
                </a:solidFill>
              </a:rPr>
              <a:t> - </a:t>
            </a:r>
            <a:r>
              <a:rPr lang="ru-RU" b="1" dirty="0" err="1" smtClean="0">
                <a:solidFill>
                  <a:srgbClr val="FFC000"/>
                </a:solidFill>
              </a:rPr>
              <a:t>бизнинг</a:t>
            </a:r>
            <a:r>
              <a:rPr lang="ru-RU" b="1" dirty="0" smtClean="0">
                <a:solidFill>
                  <a:srgbClr val="FFC000"/>
                </a:solidFill>
              </a:rPr>
              <a:t> </a:t>
            </a:r>
            <a:r>
              <a:rPr lang="ru-RU" b="1" dirty="0" err="1" smtClean="0">
                <a:solidFill>
                  <a:srgbClr val="FFC000"/>
                </a:solidFill>
              </a:rPr>
              <a:t>олий</a:t>
            </a:r>
            <a:r>
              <a:rPr lang="ru-RU" b="1" dirty="0" smtClean="0">
                <a:solidFill>
                  <a:srgbClr val="FFC000"/>
                </a:solidFill>
              </a:rPr>
              <a:t> </a:t>
            </a:r>
            <a:r>
              <a:rPr lang="ru-RU" b="1" dirty="0" err="1" smtClean="0">
                <a:solidFill>
                  <a:srgbClr val="FFC000"/>
                </a:solidFill>
              </a:rPr>
              <a:t>мақсадимиз.</a:t>
            </a:r>
            <a:r>
              <a:rPr lang="ru-RU" b="1" dirty="0" smtClean="0">
                <a:solidFill>
                  <a:srgbClr val="FFC000"/>
                </a:solidFill>
              </a:rPr>
              <a:t> </a:t>
            </a:r>
            <a:endParaRPr lang="en-US" b="1" dirty="0" smtClean="0">
              <a:solidFill>
                <a:srgbClr val="FFC000"/>
              </a:solidFill>
            </a:endParaRPr>
          </a:p>
          <a:p>
            <a:pPr>
              <a:buNone/>
            </a:pPr>
            <a:r>
              <a:rPr lang="ru-RU" b="1" dirty="0" smtClean="0">
                <a:solidFill>
                  <a:srgbClr val="FFC000"/>
                </a:solidFill>
              </a:rPr>
              <a:t>		Т.17. -Т.: </a:t>
            </a:r>
            <a:r>
              <a:rPr lang="ru-RU" b="1" dirty="0" err="1" smtClean="0">
                <a:solidFill>
                  <a:srgbClr val="FFC000"/>
                </a:solidFill>
              </a:rPr>
              <a:t>Ўзбекистон</a:t>
            </a:r>
            <a:r>
              <a:rPr lang="ru-RU" b="1" dirty="0" smtClean="0">
                <a:solidFill>
                  <a:srgbClr val="FFC000"/>
                </a:solidFill>
              </a:rPr>
              <a:t>, 2009. -280 б.</a:t>
            </a:r>
          </a:p>
          <a:p>
            <a:pPr lvl="1">
              <a:buNone/>
            </a:pPr>
            <a:endParaRPr lang="ru-RU" sz="800" b="1" dirty="0" smtClean="0">
              <a:solidFill>
                <a:srgbClr val="FFC000"/>
              </a:solidFill>
            </a:endParaRPr>
          </a:p>
          <a:p>
            <a:pPr>
              <a:buNone/>
            </a:pPr>
            <a:r>
              <a:rPr lang="ru-RU" b="1" dirty="0" smtClean="0">
                <a:solidFill>
                  <a:srgbClr val="FFC000"/>
                </a:solidFill>
              </a:rPr>
              <a:t>1</a:t>
            </a:r>
            <a:r>
              <a:rPr lang="en-US" b="1" dirty="0" smtClean="0">
                <a:solidFill>
                  <a:srgbClr val="FFC000"/>
                </a:solidFill>
              </a:rPr>
              <a:t>8</a:t>
            </a:r>
            <a:r>
              <a:rPr lang="ru-RU" b="1" dirty="0" smtClean="0">
                <a:solidFill>
                  <a:srgbClr val="FFC000"/>
                </a:solidFill>
              </a:rPr>
              <a:t>. Каримов И.А. </a:t>
            </a:r>
            <a:r>
              <a:rPr lang="ru-RU" b="1" dirty="0" err="1" smtClean="0">
                <a:solidFill>
                  <a:srgbClr val="FFC000"/>
                </a:solidFill>
              </a:rPr>
              <a:t>Юксак</a:t>
            </a:r>
            <a:r>
              <a:rPr lang="ru-RU" b="1" dirty="0" smtClean="0">
                <a:solidFill>
                  <a:srgbClr val="FFC000"/>
                </a:solidFill>
              </a:rPr>
              <a:t> </a:t>
            </a:r>
            <a:r>
              <a:rPr lang="ru-RU" b="1" dirty="0" err="1" smtClean="0">
                <a:solidFill>
                  <a:srgbClr val="FFC000"/>
                </a:solidFill>
              </a:rPr>
              <a:t>маънавият</a:t>
            </a:r>
            <a:r>
              <a:rPr lang="ru-RU" b="1" dirty="0" smtClean="0">
                <a:solidFill>
                  <a:srgbClr val="FFC000"/>
                </a:solidFill>
              </a:rPr>
              <a:t> - </a:t>
            </a:r>
            <a:r>
              <a:rPr lang="ru-RU" b="1" dirty="0" err="1" smtClean="0">
                <a:solidFill>
                  <a:srgbClr val="FFC000"/>
                </a:solidFill>
              </a:rPr>
              <a:t>енгилмас</a:t>
            </a:r>
            <a:r>
              <a:rPr lang="ru-RU" b="1" dirty="0" smtClean="0">
                <a:solidFill>
                  <a:srgbClr val="FFC000"/>
                </a:solidFill>
              </a:rPr>
              <a:t> куч. – </a:t>
            </a:r>
            <a:r>
              <a:rPr lang="ru-RU" b="1" dirty="0" err="1" smtClean="0">
                <a:solidFill>
                  <a:srgbClr val="FFC000"/>
                </a:solidFill>
              </a:rPr>
              <a:t>Тошкент</a:t>
            </a:r>
            <a:r>
              <a:rPr lang="ru-RU" b="1" dirty="0" smtClean="0">
                <a:solidFill>
                  <a:srgbClr val="FFC000"/>
                </a:solidFill>
              </a:rPr>
              <a:t>: “</a:t>
            </a:r>
            <a:r>
              <a:rPr lang="ru-RU" b="1" dirty="0" err="1" smtClean="0">
                <a:solidFill>
                  <a:srgbClr val="FFC000"/>
                </a:solidFill>
              </a:rPr>
              <a:t>Маънавият</a:t>
            </a:r>
            <a:r>
              <a:rPr lang="ru-RU" b="1" dirty="0" smtClean="0">
                <a:solidFill>
                  <a:srgbClr val="FFC000"/>
                </a:solidFill>
              </a:rPr>
              <a:t>”, 2008. -174 б.</a:t>
            </a:r>
          </a:p>
          <a:p>
            <a:endParaRPr lang="ru-RU" dirty="0">
              <a:solidFill>
                <a:srgbClr val="FFC000"/>
              </a:solidFill>
            </a:endParaRPr>
          </a:p>
        </p:txBody>
      </p:sp>
      <p:sp>
        <p:nvSpPr>
          <p:cNvPr id="9" name="Прямоугольник 8">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15" name="Рисунок 14"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928694"/>
          </a:xfrm>
        </p:spPr>
        <p:txBody>
          <a:bodyPr>
            <a:normAutofit/>
          </a:bodyPr>
          <a:lstStyle/>
          <a:p>
            <a:pPr algn="ctr"/>
            <a:r>
              <a:rPr lang="uz-Cyrl-UZ" dirty="0" smtClean="0">
                <a:solidFill>
                  <a:srgbClr val="FF0000"/>
                </a:solidFill>
              </a:rPr>
              <a:t>Махсус адабиётлар</a:t>
            </a:r>
            <a:endParaRPr lang="ru-RU" dirty="0">
              <a:solidFill>
                <a:srgbClr val="FF0000"/>
              </a:solidFill>
            </a:endParaRPr>
          </a:p>
        </p:txBody>
      </p:sp>
      <p:sp>
        <p:nvSpPr>
          <p:cNvPr id="3" name="Содержимое 2"/>
          <p:cNvSpPr>
            <a:spLocks noGrp="1"/>
          </p:cNvSpPr>
          <p:nvPr>
            <p:ph idx="1"/>
          </p:nvPr>
        </p:nvSpPr>
        <p:spPr>
          <a:xfrm>
            <a:off x="457200" y="1428736"/>
            <a:ext cx="8229600" cy="5072098"/>
          </a:xfrm>
        </p:spPr>
        <p:txBody>
          <a:bodyPr/>
          <a:lstStyle/>
          <a:p>
            <a:pPr marL="514350" indent="-514350">
              <a:buFont typeface="+mj-lt"/>
              <a:buAutoNum type="arabicPeriod"/>
            </a:pPr>
            <a:r>
              <a:rPr lang="ru-RU" dirty="0" smtClean="0">
                <a:solidFill>
                  <a:srgbClr val="FFC000"/>
                </a:solidFill>
              </a:rPr>
              <a:t> А.Саидов, </a:t>
            </a:r>
            <a:r>
              <a:rPr lang="ru-RU" dirty="0" err="1" smtClean="0">
                <a:solidFill>
                  <a:srgbClr val="FFC000"/>
                </a:solidFill>
              </a:rPr>
              <a:t>Ж.Тошкулов</a:t>
            </a:r>
            <a:r>
              <a:rPr lang="ru-RU" dirty="0" smtClean="0">
                <a:solidFill>
                  <a:srgbClr val="FFC000"/>
                </a:solidFill>
              </a:rPr>
              <a:t>, </a:t>
            </a:r>
            <a:r>
              <a:rPr lang="ru-RU" dirty="0" err="1" smtClean="0">
                <a:solidFill>
                  <a:srgbClr val="FFC000"/>
                </a:solidFill>
              </a:rPr>
              <a:t>Ўзбекистон</a:t>
            </a:r>
            <a:r>
              <a:rPr lang="ru-RU" dirty="0" smtClean="0">
                <a:solidFill>
                  <a:srgbClr val="FFC000"/>
                </a:solidFill>
              </a:rPr>
              <a:t> </a:t>
            </a:r>
            <a:r>
              <a:rPr lang="ru-RU" dirty="0" err="1" smtClean="0">
                <a:solidFill>
                  <a:srgbClr val="FFC000"/>
                </a:solidFill>
              </a:rPr>
              <a:t>давлати</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хукуки</a:t>
            </a:r>
            <a:r>
              <a:rPr lang="ru-RU" dirty="0" smtClean="0">
                <a:solidFill>
                  <a:srgbClr val="FFC000"/>
                </a:solidFill>
              </a:rPr>
              <a:t> </a:t>
            </a:r>
            <a:r>
              <a:rPr lang="ru-RU" dirty="0" err="1" smtClean="0">
                <a:solidFill>
                  <a:srgbClr val="FFC000"/>
                </a:solidFill>
              </a:rPr>
              <a:t>тариxи</a:t>
            </a:r>
            <a:r>
              <a:rPr lang="ru-RU" dirty="0" smtClean="0">
                <a:solidFill>
                  <a:srgbClr val="FFC000"/>
                </a:solidFill>
              </a:rPr>
              <a:t>. ИИВ </a:t>
            </a:r>
            <a:r>
              <a:rPr lang="ru-RU" dirty="0" err="1" smtClean="0">
                <a:solidFill>
                  <a:srgbClr val="FFC000"/>
                </a:solidFill>
              </a:rPr>
              <a:t>Академияси</a:t>
            </a:r>
            <a:r>
              <a:rPr lang="ru-RU" dirty="0" smtClean="0">
                <a:solidFill>
                  <a:srgbClr val="FFC000"/>
                </a:solidFill>
              </a:rPr>
              <a:t>, Т., 1995.</a:t>
            </a:r>
          </a:p>
          <a:p>
            <a:pPr marL="514350" indent="-514350">
              <a:buFont typeface="+mj-lt"/>
              <a:buAutoNum type="arabicPeriod"/>
            </a:pPr>
            <a:r>
              <a:rPr lang="uz-Cyrl-UZ" dirty="0" smtClean="0">
                <a:solidFill>
                  <a:srgbClr val="FFC000"/>
                </a:solidFill>
              </a:rPr>
              <a:t>З.</a:t>
            </a:r>
            <a:r>
              <a:rPr lang="ru-RU" dirty="0" smtClean="0">
                <a:solidFill>
                  <a:srgbClr val="FFC000"/>
                </a:solidFill>
              </a:rPr>
              <a:t>Мукимов. </a:t>
            </a:r>
            <a:r>
              <a:rPr lang="ru-RU" dirty="0" err="1" smtClean="0">
                <a:solidFill>
                  <a:srgbClr val="FFC000"/>
                </a:solidFill>
              </a:rPr>
              <a:t>Ўзбекистон</a:t>
            </a:r>
            <a:r>
              <a:rPr lang="ru-RU" dirty="0" smtClean="0">
                <a:solidFill>
                  <a:srgbClr val="FFC000"/>
                </a:solidFill>
              </a:rPr>
              <a:t> </a:t>
            </a:r>
            <a:r>
              <a:rPr lang="ru-RU" dirty="0" err="1" smtClean="0">
                <a:solidFill>
                  <a:srgbClr val="FFC000"/>
                </a:solidFill>
              </a:rPr>
              <a:t>давлати</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хукуки</a:t>
            </a:r>
            <a:r>
              <a:rPr lang="ru-RU" dirty="0" smtClean="0">
                <a:solidFill>
                  <a:srgbClr val="FFC000"/>
                </a:solidFill>
              </a:rPr>
              <a:t> </a:t>
            </a:r>
            <a:r>
              <a:rPr lang="ru-RU" dirty="0" err="1" smtClean="0">
                <a:solidFill>
                  <a:srgbClr val="FFC000"/>
                </a:solidFill>
              </a:rPr>
              <a:t>тариxи</a:t>
            </a:r>
            <a:r>
              <a:rPr lang="ru-RU" dirty="0" smtClean="0">
                <a:solidFill>
                  <a:srgbClr val="FFC000"/>
                </a:solidFill>
              </a:rPr>
              <a:t>. Самарканд. </a:t>
            </a:r>
            <a:r>
              <a:rPr lang="ru-RU" dirty="0" err="1" smtClean="0">
                <a:solidFill>
                  <a:srgbClr val="FFC000"/>
                </a:solidFill>
              </a:rPr>
              <a:t>Зарафшон</a:t>
            </a:r>
            <a:r>
              <a:rPr lang="ru-RU" dirty="0" smtClean="0">
                <a:solidFill>
                  <a:srgbClr val="FFC000"/>
                </a:solidFill>
              </a:rPr>
              <a:t>. 1998.</a:t>
            </a:r>
          </a:p>
          <a:p>
            <a:pPr marL="514350" indent="-514350">
              <a:buFont typeface="+mj-lt"/>
              <a:buAutoNum type="arabicPeriod"/>
            </a:pPr>
            <a:r>
              <a:rPr lang="ru-RU" dirty="0" err="1" smtClean="0">
                <a:solidFill>
                  <a:srgbClr val="FFC000"/>
                </a:solidFill>
              </a:rPr>
              <a:t>А.Зиё</a:t>
            </a:r>
            <a:r>
              <a:rPr lang="ru-RU" dirty="0" smtClean="0">
                <a:solidFill>
                  <a:srgbClr val="FFC000"/>
                </a:solidFill>
              </a:rPr>
              <a:t>. </a:t>
            </a:r>
            <a:r>
              <a:rPr lang="ru-RU" dirty="0" err="1" smtClean="0">
                <a:solidFill>
                  <a:srgbClr val="FFC000"/>
                </a:solidFill>
              </a:rPr>
              <a:t>Ўзбек</a:t>
            </a:r>
            <a:r>
              <a:rPr lang="ru-RU" dirty="0" smtClean="0">
                <a:solidFill>
                  <a:srgbClr val="FFC000"/>
                </a:solidFill>
              </a:rPr>
              <a:t> </a:t>
            </a:r>
            <a:r>
              <a:rPr lang="ru-RU" dirty="0" err="1" smtClean="0">
                <a:solidFill>
                  <a:srgbClr val="FFC000"/>
                </a:solidFill>
              </a:rPr>
              <a:t>давлатчилиги</a:t>
            </a:r>
            <a:r>
              <a:rPr lang="ru-RU" dirty="0" smtClean="0">
                <a:solidFill>
                  <a:srgbClr val="FFC000"/>
                </a:solidFill>
              </a:rPr>
              <a:t> </a:t>
            </a:r>
            <a:r>
              <a:rPr lang="ru-RU" dirty="0" err="1" smtClean="0">
                <a:solidFill>
                  <a:srgbClr val="FFC000"/>
                </a:solidFill>
              </a:rPr>
              <a:t>тариxи</a:t>
            </a:r>
            <a:r>
              <a:rPr lang="ru-RU" dirty="0" smtClean="0">
                <a:solidFill>
                  <a:srgbClr val="FFC000"/>
                </a:solidFill>
              </a:rPr>
              <a:t>. Т.Шарк, 2000 </a:t>
            </a:r>
            <a:r>
              <a:rPr lang="ru-RU" dirty="0" err="1" smtClean="0">
                <a:solidFill>
                  <a:srgbClr val="FFC000"/>
                </a:solidFill>
              </a:rPr>
              <a:t>й</a:t>
            </a:r>
            <a:endParaRPr lang="ru-RU" dirty="0" smtClean="0">
              <a:solidFill>
                <a:srgbClr val="FFC000"/>
              </a:solidFill>
            </a:endParaRPr>
          </a:p>
          <a:p>
            <a:pPr marL="514350" indent="-514350">
              <a:buFont typeface="+mj-lt"/>
              <a:buAutoNum type="arabicPeriod"/>
            </a:pPr>
            <a:r>
              <a:rPr lang="ru-RU" dirty="0" err="1" smtClean="0">
                <a:solidFill>
                  <a:srgbClr val="FFC000"/>
                </a:solidFill>
              </a:rPr>
              <a:t>М.Хамидова</a:t>
            </a:r>
            <a:r>
              <a:rPr lang="ru-RU" dirty="0" smtClean="0">
                <a:solidFill>
                  <a:srgbClr val="FFC000"/>
                </a:solidFill>
              </a:rPr>
              <a:t>. </a:t>
            </a:r>
            <a:r>
              <a:rPr lang="ru-RU" dirty="0" err="1" smtClean="0">
                <a:solidFill>
                  <a:srgbClr val="FFC000"/>
                </a:solidFill>
              </a:rPr>
              <a:t>Ўзбекистон</a:t>
            </a:r>
            <a:r>
              <a:rPr lang="ru-RU" dirty="0" smtClean="0">
                <a:solidFill>
                  <a:srgbClr val="FFC000"/>
                </a:solidFill>
              </a:rPr>
              <a:t> </a:t>
            </a:r>
            <a:r>
              <a:rPr lang="ru-RU" dirty="0" err="1" smtClean="0">
                <a:solidFill>
                  <a:srgbClr val="FFC000"/>
                </a:solidFill>
              </a:rPr>
              <a:t>давлати</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хукуки</a:t>
            </a:r>
            <a:r>
              <a:rPr lang="ru-RU" dirty="0" smtClean="0">
                <a:solidFill>
                  <a:srgbClr val="FFC000"/>
                </a:solidFill>
              </a:rPr>
              <a:t> </a:t>
            </a:r>
            <a:r>
              <a:rPr lang="ru-RU" dirty="0" err="1" smtClean="0">
                <a:solidFill>
                  <a:srgbClr val="FFC000"/>
                </a:solidFill>
              </a:rPr>
              <a:t>тариxи</a:t>
            </a:r>
            <a:r>
              <a:rPr lang="ru-RU" dirty="0" smtClean="0">
                <a:solidFill>
                  <a:srgbClr val="FFC000"/>
                </a:solidFill>
              </a:rPr>
              <a:t>".</a:t>
            </a:r>
            <a:r>
              <a:rPr lang="ru-RU" dirty="0" err="1" smtClean="0">
                <a:solidFill>
                  <a:srgbClr val="FFC000"/>
                </a:solidFill>
              </a:rPr>
              <a:t>Ўкув</a:t>
            </a:r>
            <a:r>
              <a:rPr lang="ru-RU" dirty="0" smtClean="0">
                <a:solidFill>
                  <a:srgbClr val="FFC000"/>
                </a:solidFill>
              </a:rPr>
              <a:t> </a:t>
            </a:r>
            <a:r>
              <a:rPr lang="ru-RU" dirty="0" err="1" smtClean="0">
                <a:solidFill>
                  <a:srgbClr val="FFC000"/>
                </a:solidFill>
              </a:rPr>
              <a:t>ко`лланмаси</a:t>
            </a:r>
            <a:r>
              <a:rPr lang="ru-RU" dirty="0" smtClean="0">
                <a:solidFill>
                  <a:srgbClr val="FFC000"/>
                </a:solidFill>
              </a:rPr>
              <a:t>. Т. ТДЮИ. 2004.</a:t>
            </a:r>
          </a:p>
          <a:p>
            <a:pPr marL="514350" indent="-514350">
              <a:buFont typeface="+mj-lt"/>
              <a:buAutoNum type="arabicPeriod"/>
            </a:pPr>
            <a:r>
              <a:rPr lang="ru-RU" dirty="0" smtClean="0">
                <a:solidFill>
                  <a:srgbClr val="FFC000"/>
                </a:solidFill>
              </a:rPr>
              <a:t>   З.Мукимов. </a:t>
            </a:r>
            <a:r>
              <a:rPr lang="ru-RU" dirty="0" err="1" smtClean="0">
                <a:solidFill>
                  <a:srgbClr val="FFC000"/>
                </a:solidFill>
              </a:rPr>
              <a:t>Ўзбекистон</a:t>
            </a:r>
            <a:r>
              <a:rPr lang="ru-RU" dirty="0" smtClean="0">
                <a:solidFill>
                  <a:srgbClr val="FFC000"/>
                </a:solidFill>
              </a:rPr>
              <a:t> </a:t>
            </a:r>
            <a:r>
              <a:rPr lang="ru-RU" dirty="0" err="1" smtClean="0">
                <a:solidFill>
                  <a:srgbClr val="FFC000"/>
                </a:solidFill>
              </a:rPr>
              <a:t>хукукининг</a:t>
            </a:r>
            <a:r>
              <a:rPr lang="ru-RU" dirty="0" smtClean="0">
                <a:solidFill>
                  <a:srgbClr val="FFC000"/>
                </a:solidFill>
              </a:rPr>
              <a:t> </a:t>
            </a:r>
            <a:r>
              <a:rPr lang="ru-RU" dirty="0" err="1" smtClean="0">
                <a:solidFill>
                  <a:srgbClr val="FFC000"/>
                </a:solidFill>
              </a:rPr>
              <a:t>тариxий</a:t>
            </a:r>
            <a:r>
              <a:rPr lang="ru-RU" dirty="0" smtClean="0">
                <a:solidFill>
                  <a:srgbClr val="FFC000"/>
                </a:solidFill>
              </a:rPr>
              <a:t> </a:t>
            </a:r>
            <a:r>
              <a:rPr lang="ru-RU" dirty="0" err="1" smtClean="0">
                <a:solidFill>
                  <a:srgbClr val="FFC000"/>
                </a:solidFill>
              </a:rPr>
              <a:t>манбалари</a:t>
            </a:r>
            <a:r>
              <a:rPr lang="ru-RU" dirty="0" smtClean="0">
                <a:solidFill>
                  <a:srgbClr val="FFC000"/>
                </a:solidFill>
              </a:rPr>
              <a:t>. Самарканд. </a:t>
            </a:r>
            <a:r>
              <a:rPr lang="ru-RU" dirty="0" err="1" smtClean="0">
                <a:solidFill>
                  <a:srgbClr val="FFC000"/>
                </a:solidFill>
              </a:rPr>
              <a:t>Зарафшон</a:t>
            </a:r>
            <a:r>
              <a:rPr lang="ru-RU" dirty="0" smtClean="0">
                <a:solidFill>
                  <a:srgbClr val="FFC000"/>
                </a:solidFill>
              </a:rPr>
              <a:t>. 1995-й.</a:t>
            </a:r>
          </a:p>
          <a:p>
            <a:pPr marL="514350" indent="-514350">
              <a:buFont typeface="+mj-lt"/>
              <a:buAutoNum type="arabicPeriod"/>
            </a:pPr>
            <a:endParaRPr lang="ru-RU" dirty="0" smtClean="0"/>
          </a:p>
        </p:txBody>
      </p:sp>
      <p:sp>
        <p:nvSpPr>
          <p:cNvPr id="9" name="Прямоугольник 8">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10" name="Прямоугольник 9">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11" name="Прямоугольник 10">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12" name="Прямоугольник 11">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13" name="Прямоугольник 12">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14" name="Рисунок 13"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15" name="Рисунок 14"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714380"/>
          </a:xfrm>
        </p:spPr>
        <p:txBody>
          <a:bodyPr>
            <a:normAutofit fontScale="90000"/>
          </a:bodyPr>
          <a:lstStyle/>
          <a:p>
            <a:pPr algn="ctr"/>
            <a:r>
              <a:rPr lang="uz-Cyrl-UZ" dirty="0" smtClean="0">
                <a:solidFill>
                  <a:srgbClr val="FF0000"/>
                </a:solidFill>
              </a:rPr>
              <a:t>Қўшимча адабиётлар</a:t>
            </a:r>
            <a:endParaRPr lang="ru-RU" dirty="0">
              <a:solidFill>
                <a:srgbClr val="FF0000"/>
              </a:solidFill>
            </a:endParaRPr>
          </a:p>
        </p:txBody>
      </p:sp>
      <p:sp>
        <p:nvSpPr>
          <p:cNvPr id="3" name="Содержимое 2"/>
          <p:cNvSpPr>
            <a:spLocks noGrp="1"/>
          </p:cNvSpPr>
          <p:nvPr>
            <p:ph idx="1"/>
          </p:nvPr>
        </p:nvSpPr>
        <p:spPr>
          <a:xfrm>
            <a:off x="457200" y="1500174"/>
            <a:ext cx="8229600" cy="4824426"/>
          </a:xfrm>
        </p:spPr>
        <p:txBody>
          <a:bodyPr/>
          <a:lstStyle/>
          <a:p>
            <a:r>
              <a:rPr lang="ru-RU" dirty="0" smtClean="0">
                <a:solidFill>
                  <a:srgbClr val="FFC000"/>
                </a:solidFill>
              </a:rPr>
              <a:t> </a:t>
            </a:r>
            <a:r>
              <a:rPr lang="ru-RU" dirty="0" err="1" smtClean="0">
                <a:solidFill>
                  <a:srgbClr val="FFC000"/>
                </a:solidFill>
              </a:rPr>
              <a:t>И.Жабборов</a:t>
            </a:r>
            <a:r>
              <a:rPr lang="ru-RU" dirty="0" smtClean="0">
                <a:solidFill>
                  <a:srgbClr val="FFC000"/>
                </a:solidFill>
              </a:rPr>
              <a:t>. Антик </a:t>
            </a:r>
            <a:r>
              <a:rPr lang="ru-RU" dirty="0" err="1" smtClean="0">
                <a:solidFill>
                  <a:srgbClr val="FFC000"/>
                </a:solidFill>
              </a:rPr>
              <a:t>маданият</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маънавият</a:t>
            </a:r>
            <a:r>
              <a:rPr lang="ru-RU" dirty="0" smtClean="0">
                <a:solidFill>
                  <a:srgbClr val="FFC000"/>
                </a:solidFill>
              </a:rPr>
              <a:t> </a:t>
            </a:r>
            <a:r>
              <a:rPr lang="ru-RU" dirty="0" err="1" smtClean="0">
                <a:solidFill>
                  <a:srgbClr val="FFC000"/>
                </a:solidFill>
              </a:rPr>
              <a:t>xазинаси</a:t>
            </a:r>
            <a:r>
              <a:rPr lang="ru-RU" dirty="0" smtClean="0">
                <a:solidFill>
                  <a:srgbClr val="FFC000"/>
                </a:solidFill>
              </a:rPr>
              <a:t>. Т., "</a:t>
            </a:r>
            <a:r>
              <a:rPr lang="ru-RU" dirty="0" err="1" smtClean="0">
                <a:solidFill>
                  <a:srgbClr val="FFC000"/>
                </a:solidFill>
              </a:rPr>
              <a:t>О`збекистон</a:t>
            </a:r>
            <a:r>
              <a:rPr lang="ru-RU" dirty="0" smtClean="0">
                <a:solidFill>
                  <a:srgbClr val="FFC000"/>
                </a:solidFill>
              </a:rPr>
              <a:t>" 1999-й.</a:t>
            </a:r>
          </a:p>
          <a:p>
            <a:r>
              <a:rPr lang="ru-RU" dirty="0" smtClean="0">
                <a:solidFill>
                  <a:srgbClr val="FFC000"/>
                </a:solidFill>
              </a:rPr>
              <a:t> </a:t>
            </a:r>
            <a:r>
              <a:rPr lang="ru-RU" dirty="0" err="1" smtClean="0">
                <a:solidFill>
                  <a:srgbClr val="FFC000"/>
                </a:solidFill>
              </a:rPr>
              <a:t>Т.Маxмудов</a:t>
            </a:r>
            <a:r>
              <a:rPr lang="ru-RU" dirty="0" smtClean="0">
                <a:solidFill>
                  <a:srgbClr val="FFC000"/>
                </a:solidFill>
              </a:rPr>
              <a:t>."</a:t>
            </a:r>
            <a:r>
              <a:rPr lang="ru-RU" dirty="0" err="1" smtClean="0">
                <a:solidFill>
                  <a:srgbClr val="FFC000"/>
                </a:solidFill>
              </a:rPr>
              <a:t>Авесто</a:t>
            </a:r>
            <a:r>
              <a:rPr lang="ru-RU" dirty="0" smtClean="0">
                <a:solidFill>
                  <a:srgbClr val="FFC000"/>
                </a:solidFill>
              </a:rPr>
              <a:t>" </a:t>
            </a:r>
            <a:r>
              <a:rPr lang="ru-RU" dirty="0" err="1" smtClean="0">
                <a:solidFill>
                  <a:srgbClr val="FFC000"/>
                </a:solidFill>
              </a:rPr>
              <a:t>хакида.Т</a:t>
            </a:r>
            <a:r>
              <a:rPr lang="ru-RU" dirty="0" smtClean="0">
                <a:solidFill>
                  <a:srgbClr val="FFC000"/>
                </a:solidFill>
              </a:rPr>
              <a:t>., "Шарк" 2001-й.</a:t>
            </a:r>
          </a:p>
          <a:p>
            <a:r>
              <a:rPr lang="ru-RU" dirty="0" err="1" smtClean="0">
                <a:solidFill>
                  <a:srgbClr val="FFC000"/>
                </a:solidFill>
              </a:rPr>
              <a:t>Тоxир</a:t>
            </a:r>
            <a:r>
              <a:rPr lang="ru-RU" dirty="0" smtClean="0">
                <a:solidFill>
                  <a:srgbClr val="FFC000"/>
                </a:solidFill>
              </a:rPr>
              <a:t> Карим. </a:t>
            </a:r>
            <a:r>
              <a:rPr lang="ru-RU" dirty="0" err="1" smtClean="0">
                <a:solidFill>
                  <a:srgbClr val="FFC000"/>
                </a:solidFill>
              </a:rPr>
              <a:t>Мукаддас</a:t>
            </a:r>
            <a:r>
              <a:rPr lang="ru-RU" dirty="0" smtClean="0">
                <a:solidFill>
                  <a:srgbClr val="FFC000"/>
                </a:solidFill>
              </a:rPr>
              <a:t> "</a:t>
            </a:r>
            <a:r>
              <a:rPr lang="ru-RU" dirty="0" err="1" smtClean="0">
                <a:solidFill>
                  <a:srgbClr val="FFC000"/>
                </a:solidFill>
              </a:rPr>
              <a:t>Авесто</a:t>
            </a:r>
            <a:r>
              <a:rPr lang="ru-RU" dirty="0" smtClean="0">
                <a:solidFill>
                  <a:srgbClr val="FFC000"/>
                </a:solidFill>
              </a:rPr>
              <a:t>" </a:t>
            </a:r>
            <a:r>
              <a:rPr lang="ru-RU" dirty="0" err="1" smtClean="0">
                <a:solidFill>
                  <a:srgbClr val="FFC000"/>
                </a:solidFill>
              </a:rPr>
              <a:t>изидан</a:t>
            </a:r>
            <a:r>
              <a:rPr lang="ru-RU" dirty="0" smtClean="0">
                <a:solidFill>
                  <a:srgbClr val="FFC000"/>
                </a:solidFill>
              </a:rPr>
              <a:t> Т, </a:t>
            </a:r>
            <a:r>
              <a:rPr lang="ru-RU" dirty="0" err="1" smtClean="0">
                <a:solidFill>
                  <a:srgbClr val="FFC000"/>
                </a:solidFill>
              </a:rPr>
              <a:t>Чо`лпон</a:t>
            </a:r>
            <a:r>
              <a:rPr lang="ru-RU" dirty="0" smtClean="0">
                <a:solidFill>
                  <a:srgbClr val="FFC000"/>
                </a:solidFill>
              </a:rPr>
              <a:t>., 2000-й.</a:t>
            </a:r>
          </a:p>
          <a:p>
            <a:r>
              <a:rPr lang="ru-RU" dirty="0" smtClean="0">
                <a:solidFill>
                  <a:srgbClr val="FFC000"/>
                </a:solidFill>
              </a:rPr>
              <a:t> </a:t>
            </a:r>
            <a:r>
              <a:rPr lang="ru-RU" dirty="0" err="1" smtClean="0">
                <a:solidFill>
                  <a:srgbClr val="FFC000"/>
                </a:solidFill>
              </a:rPr>
              <a:t>Х.Бобоев</a:t>
            </a:r>
            <a:r>
              <a:rPr lang="ru-RU" dirty="0" smtClean="0">
                <a:solidFill>
                  <a:srgbClr val="FFC000"/>
                </a:solidFill>
              </a:rPr>
              <a:t>. С.Хасанов Т., "</a:t>
            </a:r>
            <a:r>
              <a:rPr lang="ru-RU" dirty="0" err="1" smtClean="0">
                <a:solidFill>
                  <a:srgbClr val="FFC000"/>
                </a:solidFill>
              </a:rPr>
              <a:t>Авесто</a:t>
            </a:r>
            <a:r>
              <a:rPr lang="ru-RU" dirty="0" smtClean="0">
                <a:solidFill>
                  <a:srgbClr val="FFC000"/>
                </a:solidFill>
              </a:rPr>
              <a:t>" </a:t>
            </a:r>
            <a:r>
              <a:rPr lang="ru-RU" dirty="0" err="1" smtClean="0">
                <a:solidFill>
                  <a:srgbClr val="FFC000"/>
                </a:solidFill>
              </a:rPr>
              <a:t>маънавиятимиз</a:t>
            </a:r>
            <a:r>
              <a:rPr lang="ru-RU" dirty="0" smtClean="0">
                <a:solidFill>
                  <a:srgbClr val="FFC000"/>
                </a:solidFill>
              </a:rPr>
              <a:t> </a:t>
            </a:r>
            <a:r>
              <a:rPr lang="ru-RU" dirty="0" err="1" smtClean="0">
                <a:solidFill>
                  <a:srgbClr val="FFC000"/>
                </a:solidFill>
              </a:rPr>
              <a:t>сарчашмаси</a:t>
            </a:r>
            <a:r>
              <a:rPr lang="ru-RU" dirty="0" smtClean="0">
                <a:solidFill>
                  <a:srgbClr val="FFC000"/>
                </a:solidFill>
              </a:rPr>
              <a:t> "</a:t>
            </a:r>
            <a:r>
              <a:rPr lang="ru-RU" dirty="0" err="1" smtClean="0">
                <a:solidFill>
                  <a:srgbClr val="FFC000"/>
                </a:solidFill>
              </a:rPr>
              <a:t>Адолат</a:t>
            </a:r>
            <a:r>
              <a:rPr lang="ru-RU" dirty="0" smtClean="0">
                <a:solidFill>
                  <a:srgbClr val="FFC000"/>
                </a:solidFill>
              </a:rPr>
              <a:t>" 2001 </a:t>
            </a:r>
            <a:r>
              <a:rPr lang="ru-RU" dirty="0" err="1" smtClean="0">
                <a:solidFill>
                  <a:srgbClr val="FFC000"/>
                </a:solidFill>
              </a:rPr>
              <a:t>й</a:t>
            </a:r>
            <a:r>
              <a:rPr lang="ru-RU" dirty="0" smtClean="0">
                <a:solidFill>
                  <a:srgbClr val="FFC000"/>
                </a:solidFill>
              </a:rPr>
              <a:t>.</a:t>
            </a:r>
          </a:p>
          <a:p>
            <a:r>
              <a:rPr lang="ru-RU" dirty="0" smtClean="0">
                <a:solidFill>
                  <a:srgbClr val="FFC000"/>
                </a:solidFill>
              </a:rPr>
              <a:t>"</a:t>
            </a:r>
            <a:r>
              <a:rPr lang="ru-RU" dirty="0" err="1" smtClean="0">
                <a:solidFill>
                  <a:srgbClr val="FFC000"/>
                </a:solidFill>
              </a:rPr>
              <a:t>Авесто</a:t>
            </a:r>
            <a:r>
              <a:rPr lang="ru-RU" dirty="0" smtClean="0">
                <a:solidFill>
                  <a:srgbClr val="FFC000"/>
                </a:solidFill>
              </a:rPr>
              <a:t>"- </a:t>
            </a:r>
            <a:r>
              <a:rPr lang="ru-RU" dirty="0" err="1" smtClean="0">
                <a:solidFill>
                  <a:srgbClr val="FFC000"/>
                </a:solidFill>
              </a:rPr>
              <a:t>инсонпарварлик</a:t>
            </a:r>
            <a:r>
              <a:rPr lang="ru-RU" dirty="0" smtClean="0">
                <a:solidFill>
                  <a:srgbClr val="FFC000"/>
                </a:solidFill>
              </a:rPr>
              <a:t> </a:t>
            </a:r>
            <a:r>
              <a:rPr lang="ru-RU" dirty="0" err="1" smtClean="0">
                <a:solidFill>
                  <a:srgbClr val="FFC000"/>
                </a:solidFill>
              </a:rPr>
              <a:t>ва</a:t>
            </a:r>
            <a:r>
              <a:rPr lang="ru-RU" dirty="0" smtClean="0">
                <a:solidFill>
                  <a:srgbClr val="FFC000"/>
                </a:solidFill>
              </a:rPr>
              <a:t> </a:t>
            </a:r>
            <a:r>
              <a:rPr lang="ru-RU" dirty="0" err="1" smtClean="0">
                <a:solidFill>
                  <a:srgbClr val="FFC000"/>
                </a:solidFill>
              </a:rPr>
              <a:t>эзгулик</a:t>
            </a:r>
            <a:r>
              <a:rPr lang="ru-RU" dirty="0" smtClean="0">
                <a:solidFill>
                  <a:srgbClr val="FFC000"/>
                </a:solidFill>
              </a:rPr>
              <a:t> </a:t>
            </a:r>
            <a:r>
              <a:rPr lang="ru-RU" dirty="0" err="1" smtClean="0">
                <a:solidFill>
                  <a:srgbClr val="FFC000"/>
                </a:solidFill>
              </a:rPr>
              <a:t>чашмаси</a:t>
            </a:r>
            <a:r>
              <a:rPr lang="ru-RU" dirty="0" smtClean="0">
                <a:solidFill>
                  <a:srgbClr val="FFC000"/>
                </a:solidFill>
              </a:rPr>
              <a:t>. Т., "Куч </a:t>
            </a:r>
            <a:r>
              <a:rPr lang="ru-RU" dirty="0" err="1" smtClean="0">
                <a:solidFill>
                  <a:srgbClr val="FFC000"/>
                </a:solidFill>
              </a:rPr>
              <a:t>адолатда</a:t>
            </a:r>
            <a:r>
              <a:rPr lang="ru-RU" dirty="0" smtClean="0">
                <a:solidFill>
                  <a:srgbClr val="FFC000"/>
                </a:solidFill>
              </a:rPr>
              <a:t>", 2000-йил, </a:t>
            </a:r>
            <a:r>
              <a:rPr lang="ru-RU" dirty="0" err="1" smtClean="0">
                <a:solidFill>
                  <a:srgbClr val="FFC000"/>
                </a:solidFill>
              </a:rPr>
              <a:t>январ</a:t>
            </a:r>
            <a:r>
              <a:rPr lang="ru-RU" dirty="0" smtClean="0">
                <a:solidFill>
                  <a:srgbClr val="FFC000"/>
                </a:solidFill>
              </a:rPr>
              <a:t> сони 7-б.</a:t>
            </a:r>
          </a:p>
          <a:p>
            <a:endParaRPr lang="ru-RU" dirty="0"/>
          </a:p>
        </p:txBody>
      </p:sp>
      <p:sp>
        <p:nvSpPr>
          <p:cNvPr id="4" name="Прямоугольник 3">
            <a:hlinkClick r:id="rId2" action="ppaction://hlinksldjump"/>
          </p:cNvPr>
          <p:cNvSpPr/>
          <p:nvPr/>
        </p:nvSpPr>
        <p:spPr>
          <a:xfrm>
            <a:off x="214282" y="142853"/>
            <a:ext cx="1000132"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2" action="ppaction://hlinksldjump"/>
              </a:rPr>
              <a:t>Режа</a:t>
            </a:r>
            <a:r>
              <a:rPr lang="en-US" dirty="0" smtClean="0">
                <a:solidFill>
                  <a:schemeClr val="tx1">
                    <a:lumMod val="65000"/>
                  </a:schemeClr>
                </a:solidFill>
              </a:rPr>
              <a:t> </a:t>
            </a:r>
            <a:endParaRPr lang="ru-RU" dirty="0">
              <a:solidFill>
                <a:schemeClr val="tx1">
                  <a:lumMod val="65000"/>
                </a:schemeClr>
              </a:solidFill>
            </a:endParaRPr>
          </a:p>
        </p:txBody>
      </p:sp>
      <p:sp>
        <p:nvSpPr>
          <p:cNvPr id="5" name="Прямоугольник 4">
            <a:hlinkClick r:id="rId3" action="ppaction://hlinksldjump"/>
          </p:cNvPr>
          <p:cNvSpPr/>
          <p:nvPr/>
        </p:nvSpPr>
        <p:spPr>
          <a:xfrm>
            <a:off x="1357291" y="142852"/>
            <a:ext cx="1143007"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solidFill>
                  <a:schemeClr val="tx1">
                    <a:lumMod val="65000"/>
                  </a:schemeClr>
                </a:solidFill>
                <a:hlinkClick r:id="rId3" action="ppaction://hlinksldjump"/>
              </a:rPr>
              <a:t>Слайд</a:t>
            </a:r>
            <a:r>
              <a:rPr lang="en-US" dirty="0" smtClean="0">
                <a:solidFill>
                  <a:schemeClr val="tx1">
                    <a:lumMod val="65000"/>
                  </a:schemeClr>
                </a:solidFill>
              </a:rPr>
              <a:t> </a:t>
            </a:r>
            <a:endParaRPr lang="ru-RU" dirty="0">
              <a:solidFill>
                <a:schemeClr val="tx1">
                  <a:lumMod val="65000"/>
                </a:schemeClr>
              </a:solidFill>
            </a:endParaRPr>
          </a:p>
        </p:txBody>
      </p:sp>
      <p:sp>
        <p:nvSpPr>
          <p:cNvPr id="6" name="Прямоугольник 5">
            <a:hlinkClick r:id="rId4" action="ppaction://hlinksldjump"/>
          </p:cNvPr>
          <p:cNvSpPr/>
          <p:nvPr/>
        </p:nvSpPr>
        <p:spPr>
          <a:xfrm>
            <a:off x="2643174" y="142852"/>
            <a:ext cx="2571768"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err="1" smtClean="0">
                <a:solidFill>
                  <a:srgbClr val="FFC000"/>
                </a:solidFill>
              </a:rPr>
              <a:t>Адабиётлар</a:t>
            </a:r>
            <a:r>
              <a:rPr lang="ru-RU" sz="2000" dirty="0" smtClean="0">
                <a:solidFill>
                  <a:srgbClr val="FFC000"/>
                </a:solidFill>
              </a:rPr>
              <a:t>  </a:t>
            </a:r>
            <a:r>
              <a:rPr lang="ru-RU" sz="2000" dirty="0" err="1" smtClean="0">
                <a:solidFill>
                  <a:srgbClr val="FFC000"/>
                </a:solidFill>
              </a:rPr>
              <a:t>руйхати</a:t>
            </a:r>
            <a:r>
              <a:rPr lang="ru-RU" sz="2000" dirty="0" smtClean="0">
                <a:solidFill>
                  <a:srgbClr val="FFC000"/>
                </a:solidFill>
              </a:rPr>
              <a:t> </a:t>
            </a:r>
            <a:endParaRPr lang="ru-RU" sz="2000" dirty="0">
              <a:solidFill>
                <a:srgbClr val="FFC000"/>
              </a:solidFill>
            </a:endParaRPr>
          </a:p>
        </p:txBody>
      </p:sp>
      <p:sp>
        <p:nvSpPr>
          <p:cNvPr id="7" name="Прямоугольник 6">
            <a:hlinkClick r:id="rId5" action="ppaction://hlinksldjump"/>
          </p:cNvPr>
          <p:cNvSpPr/>
          <p:nvPr/>
        </p:nvSpPr>
        <p:spPr>
          <a:xfrm>
            <a:off x="7643834" y="142852"/>
            <a:ext cx="1214446" cy="428625"/>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rgbClr val="FFC000"/>
                </a:solidFill>
              </a:rPr>
              <a:t>TE</a:t>
            </a:r>
            <a:r>
              <a:rPr lang="ru-RU" sz="2000" u="sng" dirty="0" smtClean="0">
                <a:solidFill>
                  <a:srgbClr val="FFC000"/>
                </a:solidFill>
              </a:rPr>
              <a:t>С</a:t>
            </a:r>
            <a:r>
              <a:rPr lang="en-US" sz="2000" u="sng" dirty="0" smtClean="0">
                <a:solidFill>
                  <a:srgbClr val="FFC000"/>
                </a:solidFill>
              </a:rPr>
              <a:t>T</a:t>
            </a:r>
            <a:r>
              <a:rPr lang="en-US" u="sng" dirty="0" smtClean="0">
                <a:solidFill>
                  <a:srgbClr val="FFC000"/>
                </a:solidFill>
              </a:rPr>
              <a:t> </a:t>
            </a:r>
            <a:endParaRPr lang="ru-RU" u="sng" dirty="0">
              <a:solidFill>
                <a:srgbClr val="FFC000"/>
              </a:solidFill>
            </a:endParaRPr>
          </a:p>
        </p:txBody>
      </p:sp>
      <p:sp>
        <p:nvSpPr>
          <p:cNvPr id="8" name="Прямоугольник 7">
            <a:hlinkClick r:id="rId6" action="ppaction://hlinksldjump"/>
          </p:cNvPr>
          <p:cNvSpPr/>
          <p:nvPr/>
        </p:nvSpPr>
        <p:spPr>
          <a:xfrm>
            <a:off x="5286380" y="142852"/>
            <a:ext cx="2286016" cy="428628"/>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u="sng" dirty="0" err="1" smtClean="0">
                <a:solidFill>
                  <a:srgbClr val="FFC000"/>
                </a:solidFill>
              </a:rPr>
              <a:t>Назорат</a:t>
            </a:r>
            <a:r>
              <a:rPr lang="ru-RU" sz="2000" u="sng" dirty="0" smtClean="0">
                <a:solidFill>
                  <a:srgbClr val="FFC000"/>
                </a:solidFill>
              </a:rPr>
              <a:t> </a:t>
            </a:r>
            <a:r>
              <a:rPr lang="ru-RU" sz="2000" u="sng" dirty="0" err="1" smtClean="0">
                <a:solidFill>
                  <a:srgbClr val="FFC000"/>
                </a:solidFill>
              </a:rPr>
              <a:t>Саволлари</a:t>
            </a:r>
            <a:r>
              <a:rPr lang="ru-RU" sz="2000" u="sng" dirty="0" smtClean="0">
                <a:solidFill>
                  <a:srgbClr val="FFC000"/>
                </a:solidFill>
              </a:rPr>
              <a:t> </a:t>
            </a:r>
            <a:endParaRPr lang="ru-RU" sz="2000" u="sng" dirty="0">
              <a:solidFill>
                <a:srgbClr val="FFC000"/>
              </a:solidFill>
            </a:endParaRPr>
          </a:p>
        </p:txBody>
      </p:sp>
      <p:pic>
        <p:nvPicPr>
          <p:cNvPr id="9" name="Рисунок 8" descr="imagesCAO7OWVO.jpg">
            <a:hlinkClick r:id="rId7" action="ppaction://hlinksldjump"/>
          </p:cNvPr>
          <p:cNvPicPr>
            <a:picLocks noChangeAspect="1"/>
          </p:cNvPicPr>
          <p:nvPr/>
        </p:nvPicPr>
        <p:blipFill>
          <a:blip r:embed="rId8" cstate="print"/>
          <a:stretch>
            <a:fillRect/>
          </a:stretch>
        </p:blipFill>
        <p:spPr>
          <a:xfrm>
            <a:off x="8429657" y="6072230"/>
            <a:ext cx="714375" cy="785794"/>
          </a:xfrm>
          <a:prstGeom prst="rect">
            <a:avLst/>
          </a:prstGeom>
        </p:spPr>
      </p:pic>
      <p:pic>
        <p:nvPicPr>
          <p:cNvPr id="10" name="Рисунок 9" descr="surgut.png">
            <a:hlinkClick r:id="rId9" action="ppaction://hlinksldjump"/>
          </p:cNvPr>
          <p:cNvPicPr>
            <a:picLocks noChangeAspect="1"/>
          </p:cNvPicPr>
          <p:nvPr/>
        </p:nvPicPr>
        <p:blipFill>
          <a:blip r:embed="rId10" cstate="print"/>
          <a:stretch>
            <a:fillRect/>
          </a:stretch>
        </p:blipFill>
        <p:spPr>
          <a:xfrm>
            <a:off x="8429653" y="5429264"/>
            <a:ext cx="714348" cy="642919"/>
          </a:xfrm>
          <a:prstGeom prst="rect">
            <a:avLst/>
          </a:prstGeom>
        </p:spPr>
      </p:pic>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504</TotalTime>
  <Words>1120</Words>
  <Application>Microsoft Office PowerPoint</Application>
  <PresentationFormat>Экран (4:3)</PresentationFormat>
  <Paragraphs>520</Paragraphs>
  <Slides>47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Апекс</vt:lpstr>
      <vt:lpstr>Тошкент давлат юридик институти</vt:lpstr>
      <vt:lpstr>“Авесто”-буюк тарихий  манба.</vt:lpstr>
      <vt:lpstr>Презентация PowerPoint</vt:lpstr>
      <vt:lpstr>Раҳбарий адабиётлар</vt:lpstr>
      <vt:lpstr>Презентация PowerPoint</vt:lpstr>
      <vt:lpstr>Презентация PowerPoint</vt:lpstr>
      <vt:lpstr>Презентация PowerPoint</vt:lpstr>
      <vt:lpstr>Махсус адабиётлар</vt:lpstr>
      <vt:lpstr>Қўшимча адабиётлар</vt:lpstr>
      <vt:lpstr>Презентация PowerPoint</vt:lpstr>
      <vt:lpstr>Презентация PowerPoint</vt:lpstr>
      <vt:lpstr> “Авесто”нинг  келиб чикиши.</vt:lpstr>
      <vt:lpstr>Презентация PowerPoint</vt:lpstr>
      <vt:lpstr>Презентация PowerPoint</vt:lpstr>
      <vt:lpstr>Презентация PowerPoint</vt:lpstr>
      <vt:lpstr>Презентация PowerPoint</vt:lpstr>
      <vt:lpstr>“Авесто”нинг ички таркибий тузилиши.</vt:lpstr>
      <vt:lpstr>Презентация PowerPoint</vt:lpstr>
      <vt:lpstr>Ясна</vt:lpstr>
      <vt:lpstr>Яшт</vt:lpstr>
      <vt:lpstr>Виспарад</vt:lpstr>
      <vt:lpstr> Видевдат</vt:lpstr>
      <vt:lpstr>"Авесто"нинг Видевдат китобида Олий Тангри яратган 16 та давлат (ўлка)га оид маълумотлар ўрин олган.</vt:lpstr>
      <vt:lpstr>Miloddan avvalgi VII-VI asrlarda davlat va uning hududiy boshqaruv tizimi</vt:lpstr>
      <vt:lpstr>Жамият аҳолиси 4 тоифага бўлинган</vt:lpstr>
      <vt:lpstr>Презентация PowerPoint</vt:lpstr>
      <vt:lpstr>  “Авесто” бўйича инсон хукуклари.  </vt:lpstr>
      <vt:lpstr>Презентация PowerPoint</vt:lpstr>
      <vt:lpstr>“Авесто” бўйича оила ва никох масаласи </vt:lpstr>
      <vt:lpstr>Презентация PowerPoint</vt:lpstr>
      <vt:lpstr>Презентация PowerPoint</vt:lpstr>
      <vt:lpstr>Презентация PowerPoint</vt:lpstr>
      <vt:lpstr>Жиноят ва жазо</vt:lpstr>
      <vt:lpstr>Презентация PowerPoint</vt:lpstr>
      <vt:lpstr>Динга карши жиноят ва жазолар</vt:lpstr>
      <vt:lpstr>Шахсга карши жиноят ва жазолар</vt:lpstr>
      <vt:lpstr>Мулкка карши жиноят ва жазолар</vt:lpstr>
      <vt:lpstr>Оилага карши жиноят ва жазолар</vt:lpstr>
      <vt:lpstr>Суд жараёни</vt:lpstr>
      <vt:lpstr>Презентация PowerPoint</vt:lpstr>
      <vt:lpstr>Хулоса </vt:lpstr>
      <vt:lpstr>Назорат саволлари </vt:lpstr>
      <vt:lpstr>Тест </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161</cp:revision>
  <dcterms:created xsi:type="dcterms:W3CDTF">2010-12-14T19:06:12Z</dcterms:created>
  <dcterms:modified xsi:type="dcterms:W3CDTF">2013-01-18T05:35:24Z</dcterms:modified>
</cp:coreProperties>
</file>