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2"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Lst>
  <p:sldSz cx="9144000" cy="6858000" type="screen4x3"/>
  <p:notesSz cx="6858000" cy="9144000"/>
  <p:defaultText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092"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2">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3">
  <dgm:title val=""/>
  <dgm:desc val=""/>
  <dgm:catLst>
    <dgm:cat type="colorful" pri="10300"/>
  </dgm:catLst>
  <dgm:styleLbl name="node0">
    <dgm:fillClrLst meth="repeat">
      <a:schemeClr val="accent2"/>
    </dgm:fillClrLst>
    <dgm:linClrLst meth="repeat">
      <a:schemeClr val="lt1"/>
    </dgm:linClrLst>
    <dgm:effectClrLst/>
    <dgm:txLinClrLst/>
    <dgm:txFillClrLst/>
    <dgm:txEffectClrLst/>
  </dgm:styleLbl>
  <dgm:styleLbl name="node1">
    <dgm:fillClrLst>
      <a:schemeClr val="accent3"/>
      <a:schemeClr val="accent4"/>
    </dgm:fillClrLst>
    <dgm:linClrLst meth="repeat">
      <a:schemeClr val="lt1"/>
    </dgm:linClrLst>
    <dgm:effectClrLst/>
    <dgm:txLinClrLst/>
    <dgm:txFillClrLst/>
    <dgm:txEffectClrLst/>
  </dgm:styleLbl>
  <dgm:styleLbl name="alignNode1">
    <dgm:fillClrLst>
      <a:schemeClr val="accent3"/>
      <a:schemeClr val="accent4"/>
    </dgm:fillClrLst>
    <dgm:linClrLst>
      <a:schemeClr val="accent3"/>
      <a:schemeClr val="accent4"/>
    </dgm:linClrLst>
    <dgm:effectClrLst/>
    <dgm:txLinClrLst/>
    <dgm:txFillClrLst/>
    <dgm:txEffectClrLst/>
  </dgm:styleLbl>
  <dgm:styleLbl name="lnNode1">
    <dgm:fillClrLst>
      <a:schemeClr val="accent3"/>
      <a:schemeClr val="accent4"/>
    </dgm:fillClrLst>
    <dgm:linClrLst meth="repeat">
      <a:schemeClr val="lt1"/>
    </dgm:linClrLst>
    <dgm:effectClrLst/>
    <dgm:txLinClrLst/>
    <dgm:txFillClrLst/>
    <dgm:txEffectClrLst/>
  </dgm:styleLbl>
  <dgm:styleLbl name="vennNode1">
    <dgm:fillClrLst>
      <a:schemeClr val="accent3">
        <a:alpha val="50000"/>
      </a:schemeClr>
      <a:schemeClr val="accent4">
        <a:alpha val="50000"/>
      </a:schemeClr>
    </dgm:fillClrLst>
    <dgm:linClrLst meth="repeat">
      <a:schemeClr val="lt1"/>
    </dgm:linClrLst>
    <dgm:effectClrLst/>
    <dgm:txLinClrLst/>
    <dgm:txFillClrLst/>
    <dgm:txEffectClrLst/>
  </dgm:styleLbl>
  <dgm:styleLbl name="node2">
    <dgm:fillClrLst>
      <a:schemeClr val="accent4"/>
    </dgm:fillClrLst>
    <dgm:linClrLst meth="repeat">
      <a:schemeClr val="lt1"/>
    </dgm:linClrLst>
    <dgm:effectClrLst/>
    <dgm:txLinClrLst/>
    <dgm:txFillClrLst/>
    <dgm:txEffectClrLst/>
  </dgm:styleLbl>
  <dgm:styleLbl name="node3">
    <dgm:fillClrLst>
      <a:schemeClr val="accent5"/>
    </dgm:fillClrLst>
    <dgm:linClrLst meth="repeat">
      <a:schemeClr val="lt1"/>
    </dgm:linClrLst>
    <dgm:effectClrLst/>
    <dgm:txLinClrLst/>
    <dgm:txFillClrLst/>
    <dgm:txEffectClrLst/>
  </dgm:styleLbl>
  <dgm:styleLbl name="node4">
    <dgm:fillClrLst>
      <a:schemeClr val="accent6"/>
    </dgm:fillClrLst>
    <dgm:linClrLst meth="repeat">
      <a:schemeClr val="lt1"/>
    </dgm:linClrLst>
    <dgm:effectClrLst/>
    <dgm:txLinClrLst/>
    <dgm:txFillClrLst/>
    <dgm:txEffectClrLst/>
  </dgm:styleLbl>
  <dgm:styleLbl name="fgImgPlace1">
    <dgm:fillClrLst>
      <a:schemeClr val="accent3">
        <a:tint val="50000"/>
      </a:schemeClr>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4">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chemeClr val="accent4"/>
    </dgm:fillClrLst>
    <dgm:linClrLst meth="repeat">
      <a:schemeClr val="lt1"/>
    </dgm:linClrLst>
    <dgm:effectClrLst/>
    <dgm:txLinClrLst/>
    <dgm:txFillClrLst/>
    <dgm:txEffectClrLst/>
  </dgm:styleLbl>
  <dgm:styleLbl name="fgSibTrans2D1">
    <dgm:fillClrLst>
      <a:schemeClr val="accent3"/>
      <a:schemeClr val="accent4"/>
    </dgm:fillClrLst>
    <dgm:linClrLst meth="repeat">
      <a:schemeClr val="lt1"/>
    </dgm:linClrLst>
    <dgm:effectClrLst/>
    <dgm:txLinClrLst/>
    <dgm:txFillClrLst meth="repeat">
      <a:schemeClr val="lt1"/>
    </dgm:txFillClrLst>
    <dgm:txEffectClrLst/>
  </dgm:styleLbl>
  <dgm:styleLbl name="bgSibTrans2D1">
    <dgm:fillClrLst>
      <a:schemeClr val="accent3"/>
      <a:schemeClr val="accent4"/>
    </dgm:fillClrLst>
    <dgm:linClrLst meth="repeat">
      <a:schemeClr val="lt1"/>
    </dgm:linClrLst>
    <dgm:effectClrLst/>
    <dgm:txLinClrLst/>
    <dgm:txFillClrLst meth="repeat">
      <a:schemeClr val="lt1"/>
    </dgm:txFillClrLst>
    <dgm:txEffectClrLst/>
  </dgm:styleLbl>
  <dgm:styleLbl name="sibTrans1D1">
    <dgm:fillClrLst/>
    <dgm:linClrLst>
      <a:schemeClr val="accent3"/>
      <a:schemeClr val="accent4"/>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a:shade val="80000"/>
      </a:schemeClr>
    </dgm:linClrLst>
    <dgm:effectClrLst/>
    <dgm:txLinClrLst/>
    <dgm:txFillClrLst/>
    <dgm:txEffectClrLst/>
  </dgm:styleLbl>
  <dgm:styleLbl name="asst1">
    <dgm:fillClrLst meth="repeat">
      <a:schemeClr val="accent4"/>
    </dgm:fillClrLst>
    <dgm:linClrLst meth="repeat">
      <a:schemeClr val="lt1">
        <a:shade val="80000"/>
      </a:schemeClr>
    </dgm:linClrLst>
    <dgm:effectClrLst/>
    <dgm:txLinClrLst/>
    <dgm:txFillClrLst/>
    <dgm:txEffectClrLst/>
  </dgm:styleLbl>
  <dgm:styleLbl name="asst2">
    <dgm:fillClrLst>
      <a:schemeClr val="accent5"/>
    </dgm:fillClrLst>
    <dgm:linClrLst meth="repeat">
      <a:schemeClr val="lt1"/>
    </dgm:linClrLst>
    <dgm:effectClrLst/>
    <dgm:txLinClrLst/>
    <dgm:txFillClrLst/>
    <dgm:txEffectClrLst/>
  </dgm:styleLbl>
  <dgm:styleLbl name="asst3">
    <dgm:fillClrLst>
      <a:schemeClr val="accent6"/>
    </dgm:fillClrLst>
    <dgm:linClrLst meth="repeat">
      <a:schemeClr val="lt1"/>
    </dgm:linClrLst>
    <dgm:effectClrLst/>
    <dgm:txLinClrLst/>
    <dgm:txFillClrLst/>
    <dgm:txEffectClrLst/>
  </dgm:styleLbl>
  <dgm:styleLbl name="asst4">
    <dgm:fillClrLst>
      <a:schemeClr val="accent1"/>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3"/>
    </dgm:fillClrLst>
    <dgm:linClrLst meth="repeat">
      <a:schemeClr val="accent3"/>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4"/>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5"/>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6"/>
    </dgm:linClrLst>
    <dgm:effectClrLst/>
    <dgm:txLinClrLst/>
    <dgm:txFillClrLst meth="repeat">
      <a:schemeClr val="tx1"/>
    </dgm:txFillClrLst>
    <dgm:txEffectClrLst/>
  </dgm:styleLbl>
  <dgm:styleLbl name="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3"/>
      <a:schemeClr val="accent4"/>
    </dgm:linClrLst>
    <dgm:effectClrLst/>
    <dgm:txLinClrLst/>
    <dgm:txFillClrLst meth="repeat">
      <a:schemeClr val="dk1"/>
    </dgm:txFillClrLst>
    <dgm:txEffectClrLst/>
  </dgm:styleLbl>
  <dgm:styleLbl name="solidFgAcc1">
    <dgm:fillClrLst meth="repeat">
      <a:schemeClr val="lt1"/>
    </dgm:fillClrLst>
    <dgm:linClrLst>
      <a:schemeClr val="accent3"/>
      <a:schemeClr val="accent4"/>
    </dgm:linClrLst>
    <dgm:effectClrLst/>
    <dgm:txLinClrLst/>
    <dgm:txFillClrLst meth="repeat">
      <a:schemeClr val="dk1"/>
    </dgm:txFillClrLst>
    <dgm:txEffectClrLst/>
  </dgm:styleLbl>
  <dgm:styleLbl name="solidAlignAcc1">
    <dgm:fillClrLst meth="repeat">
      <a:schemeClr val="lt1"/>
    </dgm:fillClrLst>
    <dgm:linClrLst>
      <a:schemeClr val="accent3"/>
      <a:schemeClr val="accent4"/>
    </dgm:linClrLst>
    <dgm:effectClrLst/>
    <dgm:txLinClrLst/>
    <dgm:txFillClrLst meth="repeat">
      <a:schemeClr val="dk1"/>
    </dgm:txFillClrLst>
    <dgm:txEffectClrLst/>
  </dgm:styleLbl>
  <dgm:styleLbl name="solidBgAcc1">
    <dgm:fillClrLst meth="repeat">
      <a:schemeClr val="lt1"/>
    </dgm:fillClrLst>
    <dgm:linClrLst>
      <a:schemeClr val="accent3"/>
      <a:schemeClr val="accent4"/>
    </dgm:linClrLst>
    <dgm:effectClrLst/>
    <dgm:txLinClrLst/>
    <dgm:txFillClrLst meth="repeat">
      <a:schemeClr val="dk1"/>
    </dgm:txFillClrLst>
    <dgm:txEffectClrLst/>
  </dgm:styleLbl>
  <dgm:styleLbl name="f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align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bgAccFollowNode1">
    <dgm:fillClrLst>
      <a:schemeClr val="accent3">
        <a:tint val="40000"/>
        <a:alpha val="90000"/>
      </a:schemeClr>
      <a:schemeClr val="accent4">
        <a:tint val="40000"/>
        <a:alpha val="90000"/>
      </a:schemeClr>
    </dgm:fillClrLst>
    <dgm:linClrLst>
      <a:schemeClr val="accent3">
        <a:tint val="40000"/>
        <a:alpha val="90000"/>
      </a:schemeClr>
      <a:schemeClr val="accent4">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2"/>
    </dgm:linClrLst>
    <dgm:effectClrLst/>
    <dgm:txLinClrLst/>
    <dgm:txFillClrLst meth="repeat">
      <a:schemeClr val="dk1"/>
    </dgm:txFillClrLst>
    <dgm:txEffectClrLst/>
  </dgm:styleLbl>
  <dgm:styleLbl name="fgAcc2">
    <dgm:fillClrLst meth="repeat">
      <a:schemeClr val="lt1">
        <a:alpha val="90000"/>
      </a:schemeClr>
    </dgm:fillClrLst>
    <dgm:linClrLst>
      <a:schemeClr val="accent4"/>
    </dgm:linClrLst>
    <dgm:effectClrLst/>
    <dgm:txLinClrLst/>
    <dgm:txFillClrLst meth="repeat">
      <a:schemeClr val="dk1"/>
    </dgm:txFillClrLst>
    <dgm:txEffectClrLst/>
  </dgm:styleLbl>
  <dgm:styleLbl name="fgAcc3">
    <dgm:fillClrLst meth="repeat">
      <a:schemeClr val="lt1">
        <a:alpha val="90000"/>
      </a:schemeClr>
    </dgm:fillClrLst>
    <dgm:linClrLst>
      <a:schemeClr val="accent5"/>
    </dgm:linClrLst>
    <dgm:effectClrLst/>
    <dgm:txLinClrLst/>
    <dgm:txFillClrLst meth="repeat">
      <a:schemeClr val="dk1"/>
    </dgm:txFillClrLst>
    <dgm:txEffectClrLst/>
  </dgm:styleLbl>
  <dgm:styleLbl name="fgAcc4">
    <dgm:fillClrLst meth="repeat">
      <a:schemeClr val="lt1">
        <a:alpha val="90000"/>
      </a:schemeClr>
    </dgm:fillClrLst>
    <dgm:linClrLst>
      <a:schemeClr val="accent6"/>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941DD40-E52A-4AC1-A428-D1988F000A2B}" type="doc">
      <dgm:prSet loTypeId="urn:microsoft.com/office/officeart/2005/8/layout/vList2" loCatId="list" qsTypeId="urn:microsoft.com/office/officeart/2005/8/quickstyle/3d1" qsCatId="3D" csTypeId="urn:microsoft.com/office/officeart/2005/8/colors/colorful5" csCatId="colorful" phldr="1"/>
      <dgm:spPr/>
      <dgm:t>
        <a:bodyPr/>
        <a:lstStyle/>
        <a:p>
          <a:endParaRPr lang="uz-Cyrl-UZ"/>
        </a:p>
      </dgm:t>
    </dgm:pt>
    <dgm:pt modelId="{C53ACECE-F88B-4C2A-9099-C60B9F45FADD}">
      <dgm:prSet phldrT="[Текст]"/>
      <dgm:spPr/>
      <dgm:t>
        <a:bodyPr/>
        <a:lstStyle/>
        <a:p>
          <a:r>
            <a:rPr lang="en-US" dirty="0" err="1" smtClean="0"/>
            <a:t>Hisoblar</a:t>
          </a:r>
          <a:r>
            <a:rPr lang="en-US" dirty="0" smtClean="0"/>
            <a:t> BMT </a:t>
          </a:r>
          <a:r>
            <a:rPr lang="en-US" dirty="0" err="1" smtClean="0"/>
            <a:t>tomonidan</a:t>
          </a:r>
          <a:r>
            <a:rPr lang="en-US" dirty="0" smtClean="0"/>
            <a:t> </a:t>
          </a:r>
          <a:r>
            <a:rPr lang="en-US" dirty="0" err="1" smtClean="0"/>
            <a:t>ishlab</a:t>
          </a:r>
          <a:r>
            <a:rPr lang="en-US" dirty="0" smtClean="0"/>
            <a:t> </a:t>
          </a:r>
          <a:r>
            <a:rPr lang="en-US" dirty="0" err="1" smtClean="0"/>
            <a:t>chiqilgan</a:t>
          </a:r>
          <a:r>
            <a:rPr lang="en-US" dirty="0" smtClean="0"/>
            <a:t> </a:t>
          </a:r>
          <a:r>
            <a:rPr lang="en-US" dirty="0" err="1" smtClean="0"/>
            <a:t>tartiblar</a:t>
          </a:r>
          <a:r>
            <a:rPr lang="en-US" dirty="0" smtClean="0"/>
            <a:t> </a:t>
          </a:r>
          <a:r>
            <a:rPr lang="en-US" dirty="0" err="1" smtClean="0"/>
            <a:t>asosida</a:t>
          </a:r>
          <a:r>
            <a:rPr lang="en-US" dirty="0" smtClean="0"/>
            <a:t> </a:t>
          </a:r>
          <a:r>
            <a:rPr lang="en-US" dirty="0" err="1" smtClean="0"/>
            <a:t>hisoblanadi</a:t>
          </a:r>
          <a:r>
            <a:rPr lang="en-US" dirty="0" smtClean="0"/>
            <a:t>. </a:t>
          </a:r>
          <a:r>
            <a:rPr lang="en-US" dirty="0" err="1" smtClean="0"/>
            <a:t>Asos</a:t>
          </a:r>
          <a:r>
            <a:rPr lang="en-US" dirty="0" smtClean="0"/>
            <a:t> </a:t>
          </a:r>
          <a:r>
            <a:rPr lang="en-US" dirty="0" err="1" smtClean="0"/>
            <a:t>qilib</a:t>
          </a:r>
          <a:r>
            <a:rPr lang="en-US" dirty="0" smtClean="0"/>
            <a:t> </a:t>
          </a:r>
          <a:r>
            <a:rPr lang="en-US" dirty="0" err="1" smtClean="0"/>
            <a:t>milliy</a:t>
          </a:r>
          <a:r>
            <a:rPr lang="en-US" dirty="0" smtClean="0"/>
            <a:t> </a:t>
          </a:r>
          <a:r>
            <a:rPr lang="en-US" dirty="0" err="1" smtClean="0"/>
            <a:t>valyutaning</a:t>
          </a:r>
          <a:r>
            <a:rPr lang="en-US" dirty="0" smtClean="0"/>
            <a:t> </a:t>
          </a:r>
          <a:r>
            <a:rPr lang="en-US" dirty="0" err="1" smtClean="0"/>
            <a:t>xarid</a:t>
          </a:r>
          <a:r>
            <a:rPr lang="en-US" dirty="0" smtClean="0"/>
            <a:t> </a:t>
          </a:r>
          <a:r>
            <a:rPr lang="en-US" dirty="0" err="1" smtClean="0"/>
            <a:t>quvvati</a:t>
          </a:r>
          <a:r>
            <a:rPr lang="en-US" dirty="0" smtClean="0"/>
            <a:t> </a:t>
          </a:r>
          <a:r>
            <a:rPr lang="en-US" dirty="0" err="1" smtClean="0"/>
            <a:t>pariteti</a:t>
          </a:r>
          <a:r>
            <a:rPr lang="en-US" dirty="0" smtClean="0"/>
            <a:t> (MVP) </a:t>
          </a:r>
          <a:r>
            <a:rPr lang="en-US" dirty="0" err="1" smtClean="0"/>
            <a:t>olingan</a:t>
          </a:r>
          <a:r>
            <a:rPr lang="en-US" dirty="0" smtClean="0"/>
            <a:t>. </a:t>
          </a:r>
          <a:r>
            <a:rPr lang="en-US" dirty="0" err="1" smtClean="0"/>
            <a:t>SHu</a:t>
          </a:r>
          <a:r>
            <a:rPr lang="en-US" dirty="0" smtClean="0"/>
            <a:t> </a:t>
          </a:r>
          <a:r>
            <a:rPr lang="en-US" dirty="0" err="1" smtClean="0"/>
            <a:t>asosda</a:t>
          </a:r>
          <a:r>
            <a:rPr lang="en-US" dirty="0" smtClean="0"/>
            <a:t> </a:t>
          </a:r>
          <a:r>
            <a:rPr lang="en-US" dirty="0" err="1" smtClean="0"/>
            <a:t>hisoblanganda</a:t>
          </a:r>
          <a:r>
            <a:rPr lang="en-US" dirty="0" smtClean="0"/>
            <a:t>  2011 </a:t>
          </a:r>
          <a:r>
            <a:rPr lang="en-US" dirty="0" err="1" smtClean="0"/>
            <a:t>yili</a:t>
          </a:r>
          <a:r>
            <a:rPr lang="en-US" dirty="0" smtClean="0"/>
            <a:t> </a:t>
          </a:r>
          <a:r>
            <a:rPr lang="en-US" dirty="0" err="1" smtClean="0"/>
            <a:t>dunyoda</a:t>
          </a:r>
          <a:r>
            <a:rPr lang="en-US" dirty="0" smtClean="0"/>
            <a:t> 70,2 </a:t>
          </a:r>
          <a:r>
            <a:rPr lang="en-US" dirty="0" err="1" smtClean="0"/>
            <a:t>trln</a:t>
          </a:r>
          <a:r>
            <a:rPr lang="en-US" dirty="0" smtClean="0"/>
            <a:t>. </a:t>
          </a:r>
          <a:r>
            <a:rPr lang="en-US" dirty="0" err="1" smtClean="0"/>
            <a:t>dollarlik</a:t>
          </a:r>
          <a:r>
            <a:rPr lang="en-US" dirty="0" smtClean="0"/>
            <a:t> YAIM  </a:t>
          </a:r>
          <a:r>
            <a:rPr lang="en-US" dirty="0" err="1" smtClean="0"/>
            <a:t>ishlab</a:t>
          </a:r>
          <a:r>
            <a:rPr lang="en-US" dirty="0" smtClean="0"/>
            <a:t> </a:t>
          </a:r>
          <a:r>
            <a:rPr lang="en-US" dirty="0" err="1" smtClean="0"/>
            <a:t>chiqarildi</a:t>
          </a:r>
          <a:r>
            <a:rPr lang="en-US" dirty="0" smtClean="0"/>
            <a:t>, </a:t>
          </a:r>
          <a:r>
            <a:rPr lang="en-US" dirty="0" err="1" smtClean="0"/>
            <a:t>kishi</a:t>
          </a:r>
          <a:r>
            <a:rPr lang="en-US" dirty="0" smtClean="0"/>
            <a:t> </a:t>
          </a:r>
          <a:r>
            <a:rPr lang="en-US" dirty="0" err="1" smtClean="0"/>
            <a:t>boshiga</a:t>
          </a:r>
          <a:r>
            <a:rPr lang="en-US" dirty="0" smtClean="0"/>
            <a:t> YAIM </a:t>
          </a:r>
          <a:r>
            <a:rPr lang="en-US" dirty="0" err="1" smtClean="0"/>
            <a:t>esa</a:t>
          </a:r>
          <a:r>
            <a:rPr lang="en-US" dirty="0" smtClean="0"/>
            <a:t> </a:t>
          </a:r>
          <a:r>
            <a:rPr lang="en-US" dirty="0" err="1" smtClean="0"/>
            <a:t>dunyo</a:t>
          </a:r>
          <a:r>
            <a:rPr lang="en-US" dirty="0" smtClean="0"/>
            <a:t> </a:t>
          </a:r>
          <a:r>
            <a:rPr lang="en-US" dirty="0" err="1" smtClean="0"/>
            <a:t>bo’yicha</a:t>
          </a:r>
          <a:r>
            <a:rPr lang="en-US" dirty="0" smtClean="0"/>
            <a:t> 10500 AQSH </a:t>
          </a:r>
          <a:r>
            <a:rPr lang="en-US" dirty="0" err="1" smtClean="0"/>
            <a:t>dollarini</a:t>
          </a:r>
          <a:r>
            <a:rPr lang="en-US" dirty="0" smtClean="0"/>
            <a:t> </a:t>
          </a:r>
          <a:r>
            <a:rPr lang="en-US" dirty="0" err="1" smtClean="0"/>
            <a:t>tashkil</a:t>
          </a:r>
          <a:r>
            <a:rPr lang="en-US" dirty="0" smtClean="0"/>
            <a:t> </a:t>
          </a:r>
          <a:r>
            <a:rPr lang="en-US" dirty="0" err="1" smtClean="0"/>
            <a:t>qiladi</a:t>
          </a:r>
          <a:r>
            <a:rPr lang="en-US" dirty="0" smtClean="0"/>
            <a:t> (</a:t>
          </a:r>
          <a:r>
            <a:rPr lang="en-US" dirty="0" err="1" smtClean="0"/>
            <a:t>Oleynik,Ctran</a:t>
          </a:r>
          <a:r>
            <a:rPr lang="ru-RU" dirty="0" err="1" smtClean="0"/>
            <a:t>ы</a:t>
          </a:r>
          <a:r>
            <a:rPr lang="en-US" dirty="0" smtClean="0"/>
            <a:t> </a:t>
          </a:r>
          <a:r>
            <a:rPr lang="en-US" dirty="0" err="1" smtClean="0"/>
            <a:t>mira</a:t>
          </a:r>
          <a:r>
            <a:rPr lang="en-US" dirty="0" smtClean="0"/>
            <a:t> v </a:t>
          </a:r>
          <a:r>
            <a:rPr lang="en-US" dirty="0" err="1" smtClean="0"/>
            <a:t>tsifrax</a:t>
          </a:r>
          <a:r>
            <a:rPr lang="en-US" dirty="0" smtClean="0"/>
            <a:t>/2011, 52-bet). </a:t>
          </a:r>
          <a:r>
            <a:rPr lang="en-US" dirty="0" err="1" smtClean="0"/>
            <a:t>Ja</a:t>
          </a:r>
          <a:r>
            <a:rPr lang="uz-Cyrl-UZ" dirty="0" smtClean="0"/>
            <a:t>h</a:t>
          </a:r>
          <a:r>
            <a:rPr lang="en-US" dirty="0" smtClean="0"/>
            <a:t>on </a:t>
          </a:r>
          <a:r>
            <a:rPr lang="en-US" dirty="0" err="1" smtClean="0"/>
            <a:t>Banki</a:t>
          </a:r>
          <a:r>
            <a:rPr lang="en-US" dirty="0" smtClean="0"/>
            <a:t> </a:t>
          </a:r>
          <a:r>
            <a:rPr lang="en-US" dirty="0" err="1" smtClean="0"/>
            <a:t>Atlasi</a:t>
          </a:r>
          <a:r>
            <a:rPr lang="en-US" dirty="0" smtClean="0"/>
            <a:t> </a:t>
          </a:r>
          <a:r>
            <a:rPr lang="en-US" dirty="0" err="1" smtClean="0"/>
            <a:t>metodikasiga</a:t>
          </a:r>
          <a:r>
            <a:rPr lang="en-US" dirty="0" smtClean="0"/>
            <a:t> </a:t>
          </a:r>
          <a:r>
            <a:rPr lang="en-US" dirty="0" err="1" smtClean="0"/>
            <a:t>ko’ra</a:t>
          </a:r>
          <a:r>
            <a:rPr lang="en-US" dirty="0" smtClean="0"/>
            <a:t> </a:t>
          </a:r>
          <a:r>
            <a:rPr lang="en-US" dirty="0" err="1" smtClean="0"/>
            <a:t>YAMDning</a:t>
          </a:r>
          <a:r>
            <a:rPr lang="en-US" dirty="0" smtClean="0"/>
            <a:t> a</a:t>
          </a:r>
          <a:r>
            <a:rPr lang="uz-Cyrl-UZ" dirty="0" smtClean="0"/>
            <a:t>h</a:t>
          </a:r>
          <a:r>
            <a:rPr lang="en-US" dirty="0" err="1" smtClean="0"/>
            <a:t>oli</a:t>
          </a:r>
          <a:r>
            <a:rPr lang="en-US" dirty="0" smtClean="0"/>
            <a:t> </a:t>
          </a:r>
          <a:r>
            <a:rPr lang="en-US" dirty="0" err="1" smtClean="0"/>
            <a:t>jon</a:t>
          </a:r>
          <a:r>
            <a:rPr lang="en-US" dirty="0" smtClean="0"/>
            <a:t> </a:t>
          </a:r>
          <a:r>
            <a:rPr lang="en-US" dirty="0" err="1" smtClean="0"/>
            <a:t>boshiga</a:t>
          </a:r>
          <a:r>
            <a:rPr lang="en-US" dirty="0" smtClean="0"/>
            <a:t> </a:t>
          </a:r>
          <a:r>
            <a:rPr lang="en-US" dirty="0" err="1" smtClean="0"/>
            <a:t>nisbati</a:t>
          </a:r>
          <a:r>
            <a:rPr lang="en-US" dirty="0" smtClean="0"/>
            <a:t> 11456 AQSH </a:t>
          </a:r>
          <a:r>
            <a:rPr lang="en-US" dirty="0" err="1" smtClean="0"/>
            <a:t>dollaridan</a:t>
          </a:r>
          <a:r>
            <a:rPr lang="en-US" dirty="0" smtClean="0"/>
            <a:t> </a:t>
          </a:r>
          <a:r>
            <a:rPr lang="en-US" dirty="0" err="1" smtClean="0"/>
            <a:t>ortiq</a:t>
          </a:r>
          <a:r>
            <a:rPr lang="en-US" dirty="0" smtClean="0"/>
            <a:t> </a:t>
          </a:r>
          <a:r>
            <a:rPr lang="en-US" dirty="0" err="1" smtClean="0"/>
            <a:t>mamlakatlar</a:t>
          </a:r>
          <a:r>
            <a:rPr lang="en-US" dirty="0" smtClean="0"/>
            <a:t> </a:t>
          </a:r>
          <a:r>
            <a:rPr lang="en-US" dirty="0" err="1" smtClean="0"/>
            <a:t>yuqori</a:t>
          </a:r>
          <a:r>
            <a:rPr lang="en-US" dirty="0" smtClean="0"/>
            <a:t> </a:t>
          </a:r>
          <a:r>
            <a:rPr lang="en-US" dirty="0" err="1" smtClean="0"/>
            <a:t>daromadli</a:t>
          </a:r>
          <a:r>
            <a:rPr lang="en-US" dirty="0" smtClean="0"/>
            <a:t>  </a:t>
          </a:r>
          <a:r>
            <a:rPr lang="en-US" dirty="0" err="1" smtClean="0"/>
            <a:t>mamlakatlar</a:t>
          </a:r>
          <a:r>
            <a:rPr lang="en-US" dirty="0" smtClean="0"/>
            <a:t> </a:t>
          </a:r>
          <a:r>
            <a:rPr lang="en-US" dirty="0" err="1" smtClean="0"/>
            <a:t>deyiladi</a:t>
          </a:r>
          <a:r>
            <a:rPr lang="en-US" dirty="0" smtClean="0"/>
            <a:t>.</a:t>
          </a:r>
          <a:endParaRPr lang="uz-Cyrl-UZ" dirty="0"/>
        </a:p>
      </dgm:t>
    </dgm:pt>
    <dgm:pt modelId="{416F6BFA-E758-4EC3-A8A4-B5AE6F71FE48}" type="parTrans" cxnId="{A9D1306E-C58A-4B7E-94D6-178E42C4EDD4}">
      <dgm:prSet/>
      <dgm:spPr/>
      <dgm:t>
        <a:bodyPr/>
        <a:lstStyle/>
        <a:p>
          <a:endParaRPr lang="uz-Cyrl-UZ"/>
        </a:p>
      </dgm:t>
    </dgm:pt>
    <dgm:pt modelId="{5A357B95-2188-43E6-839F-F522F7BB6051}" type="sibTrans" cxnId="{A9D1306E-C58A-4B7E-94D6-178E42C4EDD4}">
      <dgm:prSet/>
      <dgm:spPr/>
      <dgm:t>
        <a:bodyPr/>
        <a:lstStyle/>
        <a:p>
          <a:endParaRPr lang="uz-Cyrl-UZ"/>
        </a:p>
      </dgm:t>
    </dgm:pt>
    <dgm:pt modelId="{D1D0E5F2-442B-4A0A-A6CE-CC0FD4FF3A57}">
      <dgm:prSet phldrT="[Текст]"/>
      <dgm:spPr/>
      <dgm:t>
        <a:bodyPr/>
        <a:lstStyle/>
        <a:p>
          <a:r>
            <a:rPr lang="en-US" dirty="0" err="1" smtClean="0"/>
            <a:t>Bugungi</a:t>
          </a:r>
          <a:r>
            <a:rPr lang="en-US" dirty="0" smtClean="0"/>
            <a:t> </a:t>
          </a:r>
          <a:r>
            <a:rPr lang="en-US" dirty="0" err="1" smtClean="0"/>
            <a:t>kunda</a:t>
          </a:r>
          <a:r>
            <a:rPr lang="en-US" dirty="0" smtClean="0"/>
            <a:t> </a:t>
          </a:r>
          <a:r>
            <a:rPr lang="en-US" dirty="0" err="1" smtClean="0"/>
            <a:t>umumjahon</a:t>
          </a:r>
          <a:r>
            <a:rPr lang="en-US" dirty="0" smtClean="0"/>
            <a:t> </a:t>
          </a:r>
          <a:r>
            <a:rPr lang="en-US" dirty="0" err="1" smtClean="0"/>
            <a:t>xo’jaligini</a:t>
          </a:r>
          <a:r>
            <a:rPr lang="en-US" dirty="0" smtClean="0"/>
            <a:t> </a:t>
          </a:r>
          <a:r>
            <a:rPr lang="en-US" dirty="0" err="1" smtClean="0"/>
            <a:t>rivojlangan</a:t>
          </a:r>
          <a:r>
            <a:rPr lang="en-US" dirty="0" smtClean="0"/>
            <a:t> </a:t>
          </a:r>
          <a:r>
            <a:rPr lang="en-US" dirty="0" err="1" smtClean="0"/>
            <a:t>mamlakatlar</a:t>
          </a:r>
          <a:r>
            <a:rPr lang="en-US" dirty="0" smtClean="0"/>
            <a:t> </a:t>
          </a:r>
          <a:r>
            <a:rPr lang="en-US" dirty="0" err="1" smtClean="0"/>
            <a:t>o’z</a:t>
          </a:r>
          <a:r>
            <a:rPr lang="en-US" dirty="0" smtClean="0"/>
            <a:t> </a:t>
          </a:r>
          <a:r>
            <a:rPr lang="en-US" dirty="0" err="1" smtClean="0"/>
            <a:t>nazoratiga</a:t>
          </a:r>
          <a:r>
            <a:rPr lang="en-US" dirty="0" smtClean="0"/>
            <a:t> </a:t>
          </a:r>
          <a:r>
            <a:rPr lang="en-US" dirty="0" err="1" smtClean="0"/>
            <a:t>olishi</a:t>
          </a:r>
          <a:r>
            <a:rPr lang="en-US" dirty="0" smtClean="0"/>
            <a:t> </a:t>
          </a:r>
          <a:r>
            <a:rPr lang="en-US" dirty="0" err="1" smtClean="0"/>
            <a:t>kengayib</a:t>
          </a:r>
          <a:r>
            <a:rPr lang="en-US" dirty="0" smtClean="0"/>
            <a:t> </a:t>
          </a:r>
          <a:r>
            <a:rPr lang="en-US" dirty="0" err="1" smtClean="0"/>
            <a:t>bormoqda</a:t>
          </a:r>
          <a:r>
            <a:rPr lang="en-US" dirty="0" smtClean="0"/>
            <a:t>. Bu </a:t>
          </a:r>
          <a:r>
            <a:rPr lang="en-US" dirty="0" err="1" smtClean="0"/>
            <a:t>jarayon</a:t>
          </a:r>
          <a:r>
            <a:rPr lang="en-US" dirty="0" smtClean="0"/>
            <a:t> </a:t>
          </a:r>
          <a:r>
            <a:rPr lang="en-US" dirty="0" err="1" smtClean="0"/>
            <a:t>tashqi</a:t>
          </a:r>
          <a:r>
            <a:rPr lang="en-US" dirty="0" smtClean="0"/>
            <a:t> </a:t>
          </a:r>
          <a:r>
            <a:rPr lang="en-US" dirty="0" err="1" smtClean="0"/>
            <a:t>savdo</a:t>
          </a:r>
          <a:r>
            <a:rPr lang="en-US" dirty="0" smtClean="0"/>
            <a:t>, </a:t>
          </a:r>
          <a:r>
            <a:rPr lang="en-US" dirty="0" err="1" smtClean="0"/>
            <a:t>chet</a:t>
          </a:r>
          <a:r>
            <a:rPr lang="en-US" dirty="0" smtClean="0"/>
            <a:t> </a:t>
          </a:r>
          <a:r>
            <a:rPr lang="en-US" dirty="0" err="1" smtClean="0"/>
            <a:t>ellarga</a:t>
          </a:r>
          <a:r>
            <a:rPr lang="en-US" dirty="0" smtClean="0"/>
            <a:t> </a:t>
          </a:r>
          <a:r>
            <a:rPr lang="en-US" dirty="0" err="1" smtClean="0"/>
            <a:t>qilinayotgan</a:t>
          </a:r>
          <a:r>
            <a:rPr lang="en-US" dirty="0" smtClean="0"/>
            <a:t> </a:t>
          </a:r>
          <a:r>
            <a:rPr lang="en-US" dirty="0" err="1" smtClean="0"/>
            <a:t>investitsiyalar</a:t>
          </a:r>
          <a:r>
            <a:rPr lang="en-US" dirty="0" smtClean="0"/>
            <a:t> </a:t>
          </a:r>
          <a:r>
            <a:rPr lang="en-US" dirty="0" err="1" smtClean="0"/>
            <a:t>tizimi</a:t>
          </a:r>
          <a:r>
            <a:rPr lang="en-US" dirty="0" smtClean="0"/>
            <a:t>, </a:t>
          </a:r>
          <a:r>
            <a:rPr lang="en-US" dirty="0" err="1" smtClean="0"/>
            <a:t>transmilliy</a:t>
          </a:r>
          <a:r>
            <a:rPr lang="en-US" dirty="0" smtClean="0"/>
            <a:t> </a:t>
          </a:r>
          <a:r>
            <a:rPr lang="en-US" dirty="0" err="1" smtClean="0"/>
            <a:t>korporatsiyalar</a:t>
          </a:r>
          <a:r>
            <a:rPr lang="en-US" dirty="0" smtClean="0"/>
            <a:t> (TMK) </a:t>
          </a:r>
          <a:r>
            <a:rPr lang="en-US" dirty="0" err="1" smtClean="0"/>
            <a:t>tarmog’i</a:t>
          </a:r>
          <a:r>
            <a:rPr lang="en-US" dirty="0" smtClean="0"/>
            <a:t>, </a:t>
          </a:r>
          <a:r>
            <a:rPr lang="en-US" dirty="0" err="1" smtClean="0"/>
            <a:t>ilmiy-texnika</a:t>
          </a:r>
          <a:r>
            <a:rPr lang="en-US" dirty="0" smtClean="0"/>
            <a:t> </a:t>
          </a:r>
          <a:r>
            <a:rPr lang="en-US" dirty="0" err="1" smtClean="0"/>
            <a:t>sohasining</a:t>
          </a:r>
          <a:r>
            <a:rPr lang="en-US" dirty="0" smtClean="0"/>
            <a:t> </a:t>
          </a:r>
          <a:r>
            <a:rPr lang="en-US" dirty="0" err="1" smtClean="0"/>
            <a:t>monopollashuvi</a:t>
          </a:r>
          <a:r>
            <a:rPr lang="en-US" dirty="0" smtClean="0"/>
            <a:t> </a:t>
          </a:r>
          <a:r>
            <a:rPr lang="en-US" dirty="0" err="1" smtClean="0"/>
            <a:t>va</a:t>
          </a:r>
          <a:r>
            <a:rPr lang="en-US" dirty="0" smtClean="0"/>
            <a:t> </a:t>
          </a:r>
          <a:r>
            <a:rPr lang="en-US" dirty="0" err="1" smtClean="0"/>
            <a:t>boshqa</a:t>
          </a:r>
          <a:r>
            <a:rPr lang="en-US" dirty="0" smtClean="0"/>
            <a:t> </a:t>
          </a:r>
          <a:r>
            <a:rPr lang="en-US" dirty="0" err="1" smtClean="0"/>
            <a:t>omillar</a:t>
          </a:r>
          <a:r>
            <a:rPr lang="en-US" dirty="0" smtClean="0"/>
            <a:t> </a:t>
          </a:r>
          <a:r>
            <a:rPr lang="en-US" dirty="0" err="1" smtClean="0"/>
            <a:t>orqali</a:t>
          </a:r>
          <a:r>
            <a:rPr lang="en-US" dirty="0" smtClean="0"/>
            <a:t> </a:t>
          </a:r>
          <a:r>
            <a:rPr lang="en-US" dirty="0" err="1" smtClean="0"/>
            <a:t>amalga</a:t>
          </a:r>
          <a:r>
            <a:rPr lang="en-US" dirty="0" smtClean="0"/>
            <a:t> </a:t>
          </a:r>
          <a:r>
            <a:rPr lang="en-US" dirty="0" err="1" smtClean="0"/>
            <a:t>oshirilmoqda</a:t>
          </a:r>
          <a:r>
            <a:rPr lang="en-US" dirty="0" smtClean="0"/>
            <a:t>. </a:t>
          </a:r>
          <a:endParaRPr lang="uz-Cyrl-UZ" dirty="0"/>
        </a:p>
      </dgm:t>
    </dgm:pt>
    <dgm:pt modelId="{40D9A53F-321A-4838-AF1C-B6EEFCBA282B}" type="parTrans" cxnId="{EA861ADA-5654-4170-A248-0F3FE2878291}">
      <dgm:prSet/>
      <dgm:spPr/>
      <dgm:t>
        <a:bodyPr/>
        <a:lstStyle/>
        <a:p>
          <a:endParaRPr lang="uz-Cyrl-UZ"/>
        </a:p>
      </dgm:t>
    </dgm:pt>
    <dgm:pt modelId="{15CC0348-D1EA-4F95-9315-91EB3F9D2D89}" type="sibTrans" cxnId="{EA861ADA-5654-4170-A248-0F3FE2878291}">
      <dgm:prSet/>
      <dgm:spPr/>
      <dgm:t>
        <a:bodyPr/>
        <a:lstStyle/>
        <a:p>
          <a:endParaRPr lang="uz-Cyrl-UZ"/>
        </a:p>
      </dgm:t>
    </dgm:pt>
    <dgm:pt modelId="{51649630-D131-46A7-8D04-31665611468A}" type="pres">
      <dgm:prSet presAssocID="{7941DD40-E52A-4AC1-A428-D1988F000A2B}" presName="linear" presStyleCnt="0">
        <dgm:presLayoutVars>
          <dgm:animLvl val="lvl"/>
          <dgm:resizeHandles val="exact"/>
        </dgm:presLayoutVars>
      </dgm:prSet>
      <dgm:spPr/>
      <dgm:t>
        <a:bodyPr/>
        <a:lstStyle/>
        <a:p>
          <a:endParaRPr lang="uz-Cyrl-UZ"/>
        </a:p>
      </dgm:t>
    </dgm:pt>
    <dgm:pt modelId="{1C155576-B986-400F-B16B-7A4129E83D18}" type="pres">
      <dgm:prSet presAssocID="{C53ACECE-F88B-4C2A-9099-C60B9F45FADD}" presName="parentText" presStyleLbl="node1" presStyleIdx="0" presStyleCnt="2">
        <dgm:presLayoutVars>
          <dgm:chMax val="0"/>
          <dgm:bulletEnabled val="1"/>
        </dgm:presLayoutVars>
      </dgm:prSet>
      <dgm:spPr/>
      <dgm:t>
        <a:bodyPr/>
        <a:lstStyle/>
        <a:p>
          <a:endParaRPr lang="uz-Cyrl-UZ"/>
        </a:p>
      </dgm:t>
    </dgm:pt>
    <dgm:pt modelId="{CD6A6894-66B1-49FE-B4C3-7FF4A625FCE2}" type="pres">
      <dgm:prSet presAssocID="{5A357B95-2188-43E6-839F-F522F7BB6051}" presName="spacer" presStyleCnt="0"/>
      <dgm:spPr/>
      <dgm:t>
        <a:bodyPr/>
        <a:lstStyle/>
        <a:p>
          <a:endParaRPr lang="uz-Cyrl-UZ"/>
        </a:p>
      </dgm:t>
    </dgm:pt>
    <dgm:pt modelId="{85BD1150-5DDE-43B3-9A31-C6EF761D19A0}" type="pres">
      <dgm:prSet presAssocID="{D1D0E5F2-442B-4A0A-A6CE-CC0FD4FF3A57}" presName="parentText" presStyleLbl="node1" presStyleIdx="1" presStyleCnt="2">
        <dgm:presLayoutVars>
          <dgm:chMax val="0"/>
          <dgm:bulletEnabled val="1"/>
        </dgm:presLayoutVars>
      </dgm:prSet>
      <dgm:spPr/>
      <dgm:t>
        <a:bodyPr/>
        <a:lstStyle/>
        <a:p>
          <a:endParaRPr lang="uz-Cyrl-UZ"/>
        </a:p>
      </dgm:t>
    </dgm:pt>
  </dgm:ptLst>
  <dgm:cxnLst>
    <dgm:cxn modelId="{A9D1306E-C58A-4B7E-94D6-178E42C4EDD4}" srcId="{7941DD40-E52A-4AC1-A428-D1988F000A2B}" destId="{C53ACECE-F88B-4C2A-9099-C60B9F45FADD}" srcOrd="0" destOrd="0" parTransId="{416F6BFA-E758-4EC3-A8A4-B5AE6F71FE48}" sibTransId="{5A357B95-2188-43E6-839F-F522F7BB6051}"/>
    <dgm:cxn modelId="{A42CF8AA-1125-4B4C-AA6E-F0F662A91ABA}" type="presOf" srcId="{7941DD40-E52A-4AC1-A428-D1988F000A2B}" destId="{51649630-D131-46A7-8D04-31665611468A}" srcOrd="0" destOrd="0" presId="urn:microsoft.com/office/officeart/2005/8/layout/vList2"/>
    <dgm:cxn modelId="{496CE643-DE32-4815-B259-0898FDA6669E}" type="presOf" srcId="{D1D0E5F2-442B-4A0A-A6CE-CC0FD4FF3A57}" destId="{85BD1150-5DDE-43B3-9A31-C6EF761D19A0}" srcOrd="0" destOrd="0" presId="urn:microsoft.com/office/officeart/2005/8/layout/vList2"/>
    <dgm:cxn modelId="{EA861ADA-5654-4170-A248-0F3FE2878291}" srcId="{7941DD40-E52A-4AC1-A428-D1988F000A2B}" destId="{D1D0E5F2-442B-4A0A-A6CE-CC0FD4FF3A57}" srcOrd="1" destOrd="0" parTransId="{40D9A53F-321A-4838-AF1C-B6EEFCBA282B}" sibTransId="{15CC0348-D1EA-4F95-9315-91EB3F9D2D89}"/>
    <dgm:cxn modelId="{9EA9F404-F512-4250-8CDA-16CCA1004163}" type="presOf" srcId="{C53ACECE-F88B-4C2A-9099-C60B9F45FADD}" destId="{1C155576-B986-400F-B16B-7A4129E83D18}" srcOrd="0" destOrd="0" presId="urn:microsoft.com/office/officeart/2005/8/layout/vList2"/>
    <dgm:cxn modelId="{7D8B0F4C-11B4-4A6E-89C6-E2A7749115FE}" type="presParOf" srcId="{51649630-D131-46A7-8D04-31665611468A}" destId="{1C155576-B986-400F-B16B-7A4129E83D18}" srcOrd="0" destOrd="0" presId="urn:microsoft.com/office/officeart/2005/8/layout/vList2"/>
    <dgm:cxn modelId="{E232BB66-19F3-4149-AFE1-990C32714D6A}" type="presParOf" srcId="{51649630-D131-46A7-8D04-31665611468A}" destId="{CD6A6894-66B1-49FE-B4C3-7FF4A625FCE2}" srcOrd="1" destOrd="0" presId="urn:microsoft.com/office/officeart/2005/8/layout/vList2"/>
    <dgm:cxn modelId="{11A11605-BA6E-41C7-9E77-9166C0D64929}" type="presParOf" srcId="{51649630-D131-46A7-8D04-31665611468A}" destId="{85BD1150-5DDE-43B3-9A31-C6EF761D19A0}"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6B487E3D-5357-4281-9D15-9C5B242341D7}" type="doc">
      <dgm:prSet loTypeId="urn:microsoft.com/office/officeart/2005/8/layout/default#1" loCatId="list" qsTypeId="urn:microsoft.com/office/officeart/2005/8/quickstyle/3d2" qsCatId="3D" csTypeId="urn:microsoft.com/office/officeart/2005/8/colors/colorful3" csCatId="colorful" phldr="1"/>
      <dgm:spPr/>
      <dgm:t>
        <a:bodyPr/>
        <a:lstStyle/>
        <a:p>
          <a:endParaRPr lang="uz-Cyrl-UZ"/>
        </a:p>
      </dgm:t>
    </dgm:pt>
    <dgm:pt modelId="{C2E23BAA-F043-4669-99AB-DE19C074578C}">
      <dgm:prSet phldrT="[Текст]" custT="1"/>
      <dgm:spPr/>
      <dgm:t>
        <a:bodyPr/>
        <a:lstStyle/>
        <a:p>
          <a:r>
            <a:rPr lang="en-US" sz="2000" dirty="0" err="1" smtClean="0"/>
            <a:t>Evropa</a:t>
          </a:r>
          <a:r>
            <a:rPr lang="en-US" sz="2000" dirty="0" smtClean="0"/>
            <a:t> </a:t>
          </a:r>
          <a:r>
            <a:rPr lang="en-US" sz="2000" dirty="0" err="1" smtClean="0"/>
            <a:t>va</a:t>
          </a:r>
          <a:r>
            <a:rPr lang="en-US" sz="2000" dirty="0" smtClean="0"/>
            <a:t> AQSH </a:t>
          </a:r>
          <a:r>
            <a:rPr lang="en-US" sz="2000" dirty="0" err="1" smtClean="0"/>
            <a:t>to’g’ri</a:t>
          </a:r>
          <a:r>
            <a:rPr lang="en-US" sz="2000" dirty="0" smtClean="0"/>
            <a:t> </a:t>
          </a:r>
          <a:r>
            <a:rPr lang="en-US" sz="2000" dirty="0" err="1" smtClean="0"/>
            <a:t>investitsiyalarining</a:t>
          </a:r>
          <a:r>
            <a:rPr lang="en-US" sz="2000" dirty="0" smtClean="0"/>
            <a:t> </a:t>
          </a:r>
          <a:r>
            <a:rPr lang="en-US" sz="2000" dirty="0" err="1" smtClean="0"/>
            <a:t>asosiy</a:t>
          </a:r>
          <a:r>
            <a:rPr lang="en-US" sz="2000" dirty="0" smtClean="0"/>
            <a:t> </a:t>
          </a:r>
          <a:r>
            <a:rPr lang="en-US" sz="2000" dirty="0" err="1" smtClean="0"/>
            <a:t>qismi</a:t>
          </a:r>
          <a:r>
            <a:rPr lang="en-US" sz="2000" dirty="0" smtClean="0"/>
            <a:t> </a:t>
          </a:r>
          <a:r>
            <a:rPr lang="en-US" sz="2000" dirty="0" err="1" smtClean="0"/>
            <a:t>yuqori</a:t>
          </a:r>
          <a:r>
            <a:rPr lang="en-US" sz="2000" dirty="0" smtClean="0"/>
            <a:t> </a:t>
          </a:r>
          <a:r>
            <a:rPr lang="en-US" sz="2000" dirty="0" err="1" smtClean="0"/>
            <a:t>texnologiyali</a:t>
          </a:r>
          <a:r>
            <a:rPr lang="en-US" sz="2000" dirty="0" smtClean="0"/>
            <a:t> </a:t>
          </a:r>
          <a:r>
            <a:rPr lang="en-US" sz="2000" dirty="0" err="1" smtClean="0"/>
            <a:t>tarmoqlarga</a:t>
          </a:r>
          <a:r>
            <a:rPr lang="en-US" sz="2000" dirty="0" smtClean="0"/>
            <a:t> </a:t>
          </a:r>
          <a:r>
            <a:rPr lang="en-US" sz="2000" dirty="0" err="1" smtClean="0"/>
            <a:t>yo’naltiriladi</a:t>
          </a:r>
          <a:r>
            <a:rPr lang="en-US" sz="2000" dirty="0" smtClean="0"/>
            <a:t>.</a:t>
          </a:r>
          <a:endParaRPr lang="uz-Cyrl-UZ" sz="2000" dirty="0"/>
        </a:p>
      </dgm:t>
    </dgm:pt>
    <dgm:pt modelId="{F8CB6ACC-3608-4545-9734-35AC3D66E178}" type="parTrans" cxnId="{2172A1AD-9D48-4BAA-8C0C-A5C89E73306B}">
      <dgm:prSet/>
      <dgm:spPr/>
      <dgm:t>
        <a:bodyPr/>
        <a:lstStyle/>
        <a:p>
          <a:endParaRPr lang="uz-Cyrl-UZ"/>
        </a:p>
      </dgm:t>
    </dgm:pt>
    <dgm:pt modelId="{EBECD409-0795-4D21-916C-1CBD5C5B7FB3}" type="sibTrans" cxnId="{2172A1AD-9D48-4BAA-8C0C-A5C89E73306B}">
      <dgm:prSet/>
      <dgm:spPr/>
      <dgm:t>
        <a:bodyPr/>
        <a:lstStyle/>
        <a:p>
          <a:endParaRPr lang="uz-Cyrl-UZ"/>
        </a:p>
      </dgm:t>
    </dgm:pt>
    <dgm:pt modelId="{77A1CEAD-7C53-43E1-A0F5-30BA2A8A9982}">
      <dgm:prSet phldrT="[Текст]" custT="1"/>
      <dgm:spPr/>
      <dgm:t>
        <a:bodyPr/>
        <a:lstStyle/>
        <a:p>
          <a:r>
            <a:rPr lang="en-US" sz="1800" dirty="0" err="1" smtClean="0"/>
            <a:t>Misol</a:t>
          </a:r>
          <a:r>
            <a:rPr lang="en-US" sz="1800" dirty="0" smtClean="0"/>
            <a:t> </a:t>
          </a:r>
          <a:r>
            <a:rPr lang="en-US" sz="1800" dirty="0" err="1" smtClean="0"/>
            <a:t>uchu</a:t>
          </a:r>
          <a:r>
            <a:rPr lang="uz-Cyrl-UZ" sz="1800" dirty="0" smtClean="0"/>
            <a:t>n </a:t>
          </a:r>
          <a:r>
            <a:rPr lang="en-US" sz="1800" dirty="0" smtClean="0"/>
            <a:t>AQSH IBM </a:t>
          </a:r>
          <a:r>
            <a:rPr lang="en-US" sz="1800" dirty="0" err="1" smtClean="0"/>
            <a:t>korporatsiyasining</a:t>
          </a:r>
          <a:r>
            <a:rPr lang="en-US" sz="1800" dirty="0" smtClean="0"/>
            <a:t> </a:t>
          </a:r>
          <a:r>
            <a:rPr lang="en-US" sz="1800" dirty="0" err="1" smtClean="0"/>
            <a:t>YAponiyada</a:t>
          </a:r>
          <a:r>
            <a:rPr lang="en-US" sz="1800" dirty="0" smtClean="0"/>
            <a:t> </a:t>
          </a:r>
          <a:r>
            <a:rPr lang="en-US" sz="1800" dirty="0" err="1" smtClean="0"/>
            <a:t>bo’limi</a:t>
          </a:r>
          <a:r>
            <a:rPr lang="en-US" sz="1800" dirty="0" smtClean="0"/>
            <a:t> </a:t>
          </a:r>
          <a:r>
            <a:rPr lang="en-US" sz="1800" dirty="0" err="1" smtClean="0"/>
            <a:t>bo’lib</a:t>
          </a:r>
          <a:r>
            <a:rPr lang="uz-Cyrl-UZ" sz="1800" dirty="0" smtClean="0"/>
            <a:t>,</a:t>
          </a:r>
          <a:r>
            <a:rPr lang="en-US" sz="1800" dirty="0" smtClean="0"/>
            <a:t> </a:t>
          </a:r>
          <a:r>
            <a:rPr lang="en-US" sz="1800" dirty="0" err="1" smtClean="0"/>
            <a:t>unda</a:t>
          </a:r>
          <a:r>
            <a:rPr lang="en-US" sz="1800" dirty="0" smtClean="0"/>
            <a:t> 18 </a:t>
          </a:r>
          <a:r>
            <a:rPr lang="en-US" sz="1800" dirty="0" err="1" smtClean="0"/>
            <a:t>ming</a:t>
          </a:r>
          <a:r>
            <a:rPr lang="en-US" sz="1800" dirty="0" smtClean="0"/>
            <a:t> </a:t>
          </a:r>
          <a:r>
            <a:rPr lang="en-US" sz="1800" dirty="0" err="1" smtClean="0"/>
            <a:t>ishchi</a:t>
          </a:r>
          <a:r>
            <a:rPr lang="en-US" sz="1800" dirty="0" smtClean="0"/>
            <a:t> </a:t>
          </a:r>
          <a:r>
            <a:rPr lang="en-US" sz="1800" dirty="0" err="1" smtClean="0"/>
            <a:t>ishlaydi</a:t>
          </a:r>
          <a:r>
            <a:rPr lang="en-US" sz="1800" dirty="0" smtClean="0"/>
            <a:t>, </a:t>
          </a:r>
          <a:r>
            <a:rPr lang="en-US" sz="1800" dirty="0" err="1" smtClean="0"/>
            <a:t>uning</a:t>
          </a:r>
          <a:r>
            <a:rPr lang="en-US" sz="1800" dirty="0" smtClean="0"/>
            <a:t> </a:t>
          </a:r>
          <a:r>
            <a:rPr lang="en-US" sz="1800" dirty="0" err="1" smtClean="0"/>
            <a:t>yillik</a:t>
          </a:r>
          <a:r>
            <a:rPr lang="en-US" sz="1800" dirty="0" smtClean="0"/>
            <a:t> </a:t>
          </a:r>
          <a:r>
            <a:rPr lang="en-US" sz="1800" dirty="0" err="1" smtClean="0"/>
            <a:t>ishlab</a:t>
          </a:r>
          <a:r>
            <a:rPr lang="en-US" sz="1800" dirty="0" smtClean="0"/>
            <a:t> </a:t>
          </a:r>
          <a:r>
            <a:rPr lang="en-US" sz="1800" dirty="0" err="1" smtClean="0"/>
            <a:t>chiqargan</a:t>
          </a:r>
          <a:r>
            <a:rPr lang="en-US" sz="1800" dirty="0" smtClean="0"/>
            <a:t> </a:t>
          </a:r>
          <a:r>
            <a:rPr lang="en-US" sz="1800" dirty="0" err="1" smtClean="0"/>
            <a:t>maxsulotining</a:t>
          </a:r>
          <a:r>
            <a:rPr lang="en-US" sz="1800" dirty="0" smtClean="0"/>
            <a:t> </a:t>
          </a:r>
          <a:r>
            <a:rPr lang="en-US" sz="1800" dirty="0" err="1" smtClean="0"/>
            <a:t>summasi</a:t>
          </a:r>
          <a:r>
            <a:rPr lang="en-US" sz="1800" dirty="0" smtClean="0"/>
            <a:t> 6 </a:t>
          </a:r>
          <a:r>
            <a:rPr lang="en-US" sz="1800" dirty="0" err="1" smtClean="0"/>
            <a:t>mlrd</a:t>
          </a:r>
          <a:r>
            <a:rPr lang="en-US" sz="1800" dirty="0" smtClean="0"/>
            <a:t>. </a:t>
          </a:r>
          <a:r>
            <a:rPr lang="en-US" sz="1800" dirty="0" err="1" smtClean="0"/>
            <a:t>dollarni</a:t>
          </a:r>
          <a:r>
            <a:rPr lang="en-US" sz="1800" dirty="0" smtClean="0"/>
            <a:t> </a:t>
          </a:r>
          <a:r>
            <a:rPr lang="en-US" sz="1800" dirty="0" err="1" smtClean="0"/>
            <a:t>tashkil</a:t>
          </a:r>
          <a:r>
            <a:rPr lang="en-US" sz="1800" dirty="0" smtClean="0"/>
            <a:t> </a:t>
          </a:r>
          <a:r>
            <a:rPr lang="en-US" sz="1800" dirty="0" err="1" smtClean="0"/>
            <a:t>etdi</a:t>
          </a:r>
          <a:r>
            <a:rPr lang="en-US" sz="1800" dirty="0" smtClean="0"/>
            <a:t>. U </a:t>
          </a:r>
          <a:r>
            <a:rPr lang="en-US" sz="1800" dirty="0" err="1" smtClean="0"/>
            <a:t>YAponiyaning</a:t>
          </a:r>
          <a:r>
            <a:rPr lang="en-US" sz="1800" dirty="0" smtClean="0"/>
            <a:t> </a:t>
          </a:r>
          <a:r>
            <a:rPr lang="en-US" sz="1800" dirty="0" err="1" smtClean="0"/>
            <a:t>yirik</a:t>
          </a:r>
          <a:r>
            <a:rPr lang="en-US" sz="1800" dirty="0" smtClean="0"/>
            <a:t> </a:t>
          </a:r>
          <a:r>
            <a:rPr lang="en-US" sz="1800" dirty="0" err="1" smtClean="0"/>
            <a:t>kompyuter</a:t>
          </a:r>
          <a:r>
            <a:rPr lang="en-US" sz="1800" dirty="0" smtClean="0"/>
            <a:t> </a:t>
          </a:r>
          <a:r>
            <a:rPr lang="en-US" sz="1800" dirty="0" err="1" smtClean="0"/>
            <a:t>texnikasi</a:t>
          </a:r>
          <a:r>
            <a:rPr lang="en-US" sz="1800" dirty="0" smtClean="0"/>
            <a:t> </a:t>
          </a:r>
          <a:r>
            <a:rPr lang="en-US" sz="1800" dirty="0" err="1" smtClean="0"/>
            <a:t>eksport</a:t>
          </a:r>
          <a:r>
            <a:rPr lang="en-US" sz="1800" dirty="0" smtClean="0"/>
            <a:t> </a:t>
          </a:r>
          <a:r>
            <a:rPr lang="en-US" sz="1800" dirty="0" err="1" smtClean="0"/>
            <a:t>qiluvchi</a:t>
          </a:r>
          <a:r>
            <a:rPr lang="en-US" sz="1800" dirty="0" smtClean="0"/>
            <a:t> </a:t>
          </a:r>
          <a:r>
            <a:rPr lang="en-US" sz="1800" dirty="0" err="1" smtClean="0"/>
            <a:t>korxonasi</a:t>
          </a:r>
          <a:r>
            <a:rPr lang="en-US" sz="1800" dirty="0" smtClean="0"/>
            <a:t> </a:t>
          </a:r>
          <a:r>
            <a:rPr lang="en-US" sz="1800" dirty="0" err="1" smtClean="0"/>
            <a:t>hisoblanadi</a:t>
          </a:r>
          <a:r>
            <a:rPr lang="en-US" sz="1800" dirty="0" smtClean="0"/>
            <a:t>.</a:t>
          </a:r>
          <a:endParaRPr lang="uz-Cyrl-UZ" sz="1800" dirty="0"/>
        </a:p>
      </dgm:t>
    </dgm:pt>
    <dgm:pt modelId="{2D1B4527-0F23-4A58-9956-488ABDA60CA5}" type="parTrans" cxnId="{F042759B-6A1D-489A-BD0C-429D7E9E472D}">
      <dgm:prSet/>
      <dgm:spPr/>
      <dgm:t>
        <a:bodyPr/>
        <a:lstStyle/>
        <a:p>
          <a:endParaRPr lang="uz-Cyrl-UZ"/>
        </a:p>
      </dgm:t>
    </dgm:pt>
    <dgm:pt modelId="{7C6544C7-5DF9-4025-8996-41E7FCEFE60F}" type="sibTrans" cxnId="{F042759B-6A1D-489A-BD0C-429D7E9E472D}">
      <dgm:prSet/>
      <dgm:spPr/>
      <dgm:t>
        <a:bodyPr/>
        <a:lstStyle/>
        <a:p>
          <a:endParaRPr lang="uz-Cyrl-UZ"/>
        </a:p>
      </dgm:t>
    </dgm:pt>
    <dgm:pt modelId="{9A57B120-D472-4E29-9FFF-D2168E26F86B}">
      <dgm:prSet phldrT="[Текст]" custT="1"/>
      <dgm:spPr/>
      <dgm:t>
        <a:bodyPr/>
        <a:lstStyle/>
        <a:p>
          <a:r>
            <a:rPr lang="en-US" sz="1600" dirty="0" err="1" smtClean="0"/>
            <a:t>YAponiya</a:t>
          </a:r>
          <a:r>
            <a:rPr lang="en-US" sz="1600" dirty="0" smtClean="0"/>
            <a:t> AQSH </a:t>
          </a:r>
          <a:r>
            <a:rPr lang="en-US" sz="1600" dirty="0" err="1" smtClean="0"/>
            <a:t>sanoatiga</a:t>
          </a:r>
          <a:r>
            <a:rPr lang="en-US" sz="1600" dirty="0" smtClean="0"/>
            <a:t> - 18%, </a:t>
          </a:r>
          <a:r>
            <a:rPr lang="en-US" sz="1600" dirty="0" err="1" smtClean="0"/>
            <a:t>savdosiga</a:t>
          </a:r>
          <a:r>
            <a:rPr lang="en-US" sz="1600" dirty="0" smtClean="0"/>
            <a:t> </a:t>
          </a:r>
          <a:r>
            <a:rPr lang="en-US" sz="1600" dirty="0" err="1" smtClean="0"/>
            <a:t>esa</a:t>
          </a:r>
          <a:r>
            <a:rPr lang="en-US" sz="1600" dirty="0" smtClean="0"/>
            <a:t> 41% </a:t>
          </a:r>
          <a:r>
            <a:rPr lang="en-US" sz="1600" dirty="0" err="1" smtClean="0"/>
            <a:t>investitsiyalarning</a:t>
          </a:r>
          <a:r>
            <a:rPr lang="en-US" sz="1600" dirty="0" smtClean="0"/>
            <a:t> </a:t>
          </a:r>
          <a:r>
            <a:rPr lang="en-US" sz="1600" dirty="0" err="1" smtClean="0"/>
            <a:t>qo’ygan</a:t>
          </a:r>
          <a:r>
            <a:rPr lang="en-US" sz="1600" dirty="0" smtClean="0"/>
            <a:t> </a:t>
          </a:r>
          <a:r>
            <a:rPr lang="en-US" sz="1600" dirty="0" err="1" smtClean="0"/>
            <a:t>qolgan</a:t>
          </a:r>
          <a:r>
            <a:rPr lang="en-US" sz="1600" dirty="0" smtClean="0"/>
            <a:t> </a:t>
          </a:r>
          <a:r>
            <a:rPr lang="en-US" sz="1600" dirty="0" err="1" smtClean="0"/>
            <a:t>qismi</a:t>
          </a:r>
          <a:r>
            <a:rPr lang="en-US" sz="1600" dirty="0" smtClean="0"/>
            <a:t> </a:t>
          </a:r>
          <a:r>
            <a:rPr lang="en-US" sz="1600" dirty="0" err="1" smtClean="0"/>
            <a:t>moliyaviy</a:t>
          </a:r>
          <a:r>
            <a:rPr lang="en-US" sz="1600" dirty="0" smtClean="0"/>
            <a:t> </a:t>
          </a:r>
          <a:r>
            <a:rPr lang="en-US" sz="1600" dirty="0" err="1" smtClean="0"/>
            <a:t>sohaga</a:t>
          </a:r>
          <a:r>
            <a:rPr lang="en-US" sz="1600" dirty="0" smtClean="0"/>
            <a:t> </a:t>
          </a:r>
          <a:r>
            <a:rPr lang="en-US" sz="1600" dirty="0" err="1" smtClean="0"/>
            <a:t>va</a:t>
          </a:r>
          <a:r>
            <a:rPr lang="en-US" sz="1600" dirty="0" smtClean="0"/>
            <a:t> </a:t>
          </a:r>
          <a:r>
            <a:rPr lang="en-US" sz="1600" dirty="0" err="1" smtClean="0"/>
            <a:t>ko’chmas</a:t>
          </a:r>
          <a:r>
            <a:rPr lang="en-US" sz="1600" dirty="0" smtClean="0"/>
            <a:t> </a:t>
          </a:r>
          <a:r>
            <a:rPr lang="en-US" sz="1600" dirty="0" err="1" smtClean="0"/>
            <a:t>mulk</a:t>
          </a:r>
          <a:r>
            <a:rPr lang="en-US" sz="1600" dirty="0" smtClean="0"/>
            <a:t> </a:t>
          </a:r>
          <a:r>
            <a:rPr lang="en-US" sz="1600" dirty="0" err="1" smtClean="0"/>
            <a:t>uchun</a:t>
          </a:r>
          <a:r>
            <a:rPr lang="en-US" sz="1600" dirty="0" smtClean="0"/>
            <a:t> </a:t>
          </a:r>
          <a:r>
            <a:rPr lang="en-US" sz="1600" dirty="0" err="1" smtClean="0"/>
            <a:t>qo’yilgan</a:t>
          </a:r>
          <a:r>
            <a:rPr lang="en-US" sz="1600" dirty="0" smtClean="0"/>
            <a:t>. </a:t>
          </a:r>
          <a:r>
            <a:rPr lang="en-US" sz="1600" dirty="0" err="1" smtClean="0"/>
            <a:t>G’arbiy</a:t>
          </a:r>
          <a:r>
            <a:rPr lang="en-US" sz="1600" dirty="0" smtClean="0"/>
            <a:t> </a:t>
          </a:r>
          <a:r>
            <a:rPr lang="en-US" sz="1600" dirty="0" err="1" smtClean="0"/>
            <a:t>yevropaga</a:t>
          </a:r>
          <a:r>
            <a:rPr lang="en-US" sz="1600" dirty="0" smtClean="0"/>
            <a:t> </a:t>
          </a:r>
          <a:r>
            <a:rPr lang="en-US" sz="1600" dirty="0" err="1" smtClean="0"/>
            <a:t>qo’yilgan</a:t>
          </a:r>
          <a:r>
            <a:rPr lang="en-US" sz="1600" dirty="0" smtClean="0"/>
            <a:t> </a:t>
          </a:r>
          <a:r>
            <a:rPr lang="en-US" sz="1600" dirty="0" err="1" smtClean="0"/>
            <a:t>investitsiyalarni</a:t>
          </a:r>
          <a:r>
            <a:rPr lang="en-US" sz="1600" dirty="0" smtClean="0"/>
            <a:t> 16%ini </a:t>
          </a:r>
          <a:r>
            <a:rPr lang="en-US" sz="1600" dirty="0" err="1" smtClean="0"/>
            <a:t>sanoat</a:t>
          </a:r>
          <a:r>
            <a:rPr lang="en-US" sz="1600" dirty="0" smtClean="0"/>
            <a:t> </a:t>
          </a:r>
          <a:r>
            <a:rPr lang="en-US" sz="1600" dirty="0" err="1" smtClean="0"/>
            <a:t>tarmoqlariga</a:t>
          </a:r>
          <a:r>
            <a:rPr lang="en-US" sz="1600" dirty="0" smtClean="0"/>
            <a:t> </a:t>
          </a:r>
          <a:r>
            <a:rPr lang="en-US" sz="1600" dirty="0" err="1" smtClean="0"/>
            <a:t>qolgan</a:t>
          </a:r>
          <a:r>
            <a:rPr lang="en-US" sz="1600" dirty="0" smtClean="0"/>
            <a:t> </a:t>
          </a:r>
          <a:r>
            <a:rPr lang="en-US" sz="1600" dirty="0" err="1" smtClean="0"/>
            <a:t>qismi</a:t>
          </a:r>
          <a:r>
            <a:rPr lang="en-US" sz="1600" dirty="0" smtClean="0"/>
            <a:t> </a:t>
          </a:r>
          <a:r>
            <a:rPr lang="en-US" sz="1600" dirty="0" err="1" smtClean="0"/>
            <a:t>tavakkalchiligi</a:t>
          </a:r>
          <a:r>
            <a:rPr lang="en-US" sz="1600" dirty="0" smtClean="0"/>
            <a:t> </a:t>
          </a:r>
          <a:r>
            <a:rPr lang="en-US" sz="1600" dirty="0" err="1" smtClean="0"/>
            <a:t>kam</a:t>
          </a:r>
          <a:r>
            <a:rPr lang="en-US" sz="1600" dirty="0" smtClean="0"/>
            <a:t> </a:t>
          </a:r>
          <a:r>
            <a:rPr lang="en-US" sz="1600" dirty="0" err="1" smtClean="0"/>
            <a:t>bo’lgan</a:t>
          </a:r>
          <a:r>
            <a:rPr lang="en-US" sz="1600" dirty="0" smtClean="0"/>
            <a:t> </a:t>
          </a:r>
          <a:r>
            <a:rPr lang="en-US" sz="1600" dirty="0" err="1" smtClean="0"/>
            <a:t>qisqa</a:t>
          </a:r>
          <a:r>
            <a:rPr lang="en-US" sz="1600" dirty="0" smtClean="0"/>
            <a:t> </a:t>
          </a:r>
          <a:r>
            <a:rPr lang="en-US" sz="1600" dirty="0" err="1" smtClean="0"/>
            <a:t>va</a:t>
          </a:r>
          <a:r>
            <a:rPr lang="en-US" sz="1600" dirty="0" smtClean="0"/>
            <a:t> </a:t>
          </a:r>
          <a:r>
            <a:rPr lang="en-US" sz="1600" dirty="0" err="1" smtClean="0"/>
            <a:t>o’rta</a:t>
          </a:r>
          <a:r>
            <a:rPr lang="en-US" sz="1600" dirty="0" smtClean="0"/>
            <a:t> </a:t>
          </a:r>
          <a:r>
            <a:rPr lang="en-US" sz="1600" dirty="0" err="1" smtClean="0"/>
            <a:t>muddatli</a:t>
          </a:r>
          <a:r>
            <a:rPr lang="en-US" sz="1600" dirty="0" smtClean="0"/>
            <a:t> </a:t>
          </a:r>
          <a:r>
            <a:rPr lang="en-US" sz="1600" dirty="0" err="1" smtClean="0"/>
            <a:t>va</a:t>
          </a:r>
          <a:r>
            <a:rPr lang="en-US" sz="1600" dirty="0" smtClean="0"/>
            <a:t> </a:t>
          </a:r>
          <a:r>
            <a:rPr lang="en-US" sz="1600" dirty="0" err="1" smtClean="0"/>
            <a:t>ko’proq</a:t>
          </a:r>
          <a:r>
            <a:rPr lang="en-US" sz="1600" dirty="0" smtClean="0"/>
            <a:t> </a:t>
          </a:r>
          <a:r>
            <a:rPr lang="en-US" sz="1600" dirty="0" err="1" smtClean="0"/>
            <a:t>foyda</a:t>
          </a:r>
          <a:r>
            <a:rPr lang="en-US" sz="1600" dirty="0" smtClean="0"/>
            <a:t> </a:t>
          </a:r>
          <a:r>
            <a:rPr lang="en-US" sz="1600" dirty="0" err="1" smtClean="0"/>
            <a:t>qiluvchi</a:t>
          </a:r>
          <a:r>
            <a:rPr lang="en-US" sz="1600" dirty="0" smtClean="0"/>
            <a:t> </a:t>
          </a:r>
          <a:r>
            <a:rPr lang="en-US" sz="1600" dirty="0" err="1" smtClean="0"/>
            <a:t>savdo-sotiqqa</a:t>
          </a:r>
          <a:r>
            <a:rPr lang="en-US" sz="1600" dirty="0" smtClean="0"/>
            <a:t> </a:t>
          </a:r>
          <a:r>
            <a:rPr lang="en-US" sz="1600" dirty="0" err="1" smtClean="0"/>
            <a:t>qo’yganlar</a:t>
          </a:r>
          <a:r>
            <a:rPr lang="en-US" sz="1600" dirty="0" smtClean="0"/>
            <a:t>. </a:t>
          </a:r>
          <a:r>
            <a:rPr lang="en-US" sz="1600" dirty="0" err="1" smtClean="0"/>
            <a:t>Rivojlangan</a:t>
          </a:r>
          <a:r>
            <a:rPr lang="en-US" sz="1600" dirty="0" smtClean="0"/>
            <a:t> </a:t>
          </a:r>
          <a:r>
            <a:rPr lang="en-US" sz="1600" dirty="0" err="1" smtClean="0"/>
            <a:t>mamlakatlarni</a:t>
          </a:r>
          <a:r>
            <a:rPr lang="en-US" sz="1600" dirty="0" smtClean="0"/>
            <a:t> </a:t>
          </a:r>
          <a:r>
            <a:rPr lang="en-US" sz="1600" dirty="0" err="1" smtClean="0"/>
            <a:t>investitsiya</a:t>
          </a:r>
          <a:r>
            <a:rPr lang="en-US" sz="1600" dirty="0" smtClean="0"/>
            <a:t> </a:t>
          </a:r>
          <a:r>
            <a:rPr lang="en-US" sz="1600" dirty="0" err="1" smtClean="0"/>
            <a:t>aktivligini</a:t>
          </a:r>
          <a:r>
            <a:rPr lang="en-US" sz="1600" dirty="0" smtClean="0"/>
            <a:t> </a:t>
          </a:r>
          <a:r>
            <a:rPr lang="en-US" sz="1600" dirty="0" err="1" smtClean="0"/>
            <a:t>o’sishini</a:t>
          </a:r>
          <a:r>
            <a:rPr lang="en-US" sz="1600" dirty="0" smtClean="0"/>
            <a:t> </a:t>
          </a:r>
          <a:r>
            <a:rPr lang="en-US" sz="1600" dirty="0" err="1" smtClean="0"/>
            <a:t>manbasi</a:t>
          </a:r>
          <a:r>
            <a:rPr lang="en-US" sz="1600" dirty="0" smtClean="0"/>
            <a:t> </a:t>
          </a:r>
          <a:r>
            <a:rPr lang="uz-Cyrl-UZ" sz="1600" dirty="0" smtClean="0"/>
            <a:t>k</a:t>
          </a:r>
          <a:r>
            <a:rPr lang="en-US" sz="1600" dirty="0" err="1" smtClean="0"/>
            <a:t>ompaniyalarni</a:t>
          </a:r>
          <a:r>
            <a:rPr lang="en-US" sz="1600" dirty="0" smtClean="0"/>
            <a:t> </a:t>
          </a:r>
          <a:r>
            <a:rPr lang="en-US" sz="1600" dirty="0" err="1" smtClean="0"/>
            <a:t>bozorga</a:t>
          </a:r>
          <a:r>
            <a:rPr lang="en-US" sz="1600" dirty="0" smtClean="0"/>
            <a:t> </a:t>
          </a:r>
          <a:r>
            <a:rPr lang="en-US" sz="1600" dirty="0" err="1" smtClean="0"/>
            <a:t>kirishi</a:t>
          </a:r>
          <a:r>
            <a:rPr lang="en-US" sz="1600" dirty="0" smtClean="0"/>
            <a:t>, </a:t>
          </a:r>
          <a:r>
            <a:rPr lang="en-US" sz="1600" dirty="0" err="1" smtClean="0"/>
            <a:t>ayniqsa</a:t>
          </a:r>
          <a:r>
            <a:rPr lang="en-US" sz="1600" dirty="0" smtClean="0"/>
            <a:t> </a:t>
          </a:r>
          <a:r>
            <a:rPr lang="en-US" sz="1600" dirty="0" err="1" smtClean="0"/>
            <a:t>amaldagi</a:t>
          </a:r>
          <a:r>
            <a:rPr lang="en-US" sz="1600" dirty="0" smtClean="0"/>
            <a:t> </a:t>
          </a:r>
          <a:r>
            <a:rPr lang="en-US" sz="1600" dirty="0" err="1" smtClean="0"/>
            <a:t>axborot</a:t>
          </a:r>
          <a:r>
            <a:rPr lang="en-US" sz="1600" dirty="0" smtClean="0"/>
            <a:t> </a:t>
          </a:r>
          <a:r>
            <a:rPr lang="en-US" sz="1600" dirty="0" err="1" smtClean="0"/>
            <a:t>texnologiyalari</a:t>
          </a:r>
          <a:r>
            <a:rPr lang="en-US" sz="1600" dirty="0" smtClean="0"/>
            <a:t> </a:t>
          </a:r>
          <a:r>
            <a:rPr lang="en-US" sz="1600" dirty="0" err="1" smtClean="0"/>
            <a:t>sohasidagi</a:t>
          </a:r>
          <a:r>
            <a:rPr lang="en-US" sz="1600" dirty="0" smtClean="0"/>
            <a:t> </a:t>
          </a:r>
          <a:r>
            <a:rPr lang="en-US" sz="1600" dirty="0" err="1" smtClean="0"/>
            <a:t>faoliyatining</a:t>
          </a:r>
          <a:r>
            <a:rPr lang="en-US" sz="1600" dirty="0" smtClean="0"/>
            <a:t> </a:t>
          </a:r>
          <a:r>
            <a:rPr lang="en-US" sz="1600" dirty="0" err="1" smtClean="0"/>
            <a:t>kengayishi</a:t>
          </a:r>
          <a:r>
            <a:rPr lang="en-US" sz="1600" dirty="0" smtClean="0"/>
            <a:t> </a:t>
          </a:r>
          <a:r>
            <a:rPr lang="en-US" sz="1600" dirty="0" err="1" smtClean="0"/>
            <a:t>va</a:t>
          </a:r>
          <a:r>
            <a:rPr lang="en-US" sz="1600" dirty="0" smtClean="0"/>
            <a:t> </a:t>
          </a:r>
          <a:r>
            <a:rPr lang="en-US" sz="1600" dirty="0" err="1" smtClean="0"/>
            <a:t>uning</a:t>
          </a:r>
          <a:r>
            <a:rPr lang="en-US" sz="1600" dirty="0" smtClean="0"/>
            <a:t> </a:t>
          </a:r>
          <a:r>
            <a:rPr lang="en-US" sz="1600" dirty="0" err="1" smtClean="0"/>
            <a:t>xizmatidan</a:t>
          </a:r>
          <a:r>
            <a:rPr lang="en-US" sz="1600" dirty="0" smtClean="0"/>
            <a:t> </a:t>
          </a:r>
          <a:r>
            <a:rPr lang="en-US" sz="1600" dirty="0" err="1" smtClean="0"/>
            <a:t>foydalanish</a:t>
          </a:r>
          <a:r>
            <a:rPr lang="en-US" sz="1600" dirty="0" smtClean="0"/>
            <a:t> </a:t>
          </a:r>
          <a:r>
            <a:rPr lang="en-US" sz="1600" dirty="0" err="1" smtClean="0"/>
            <a:t>bo’lmoqda</a:t>
          </a:r>
          <a:r>
            <a:rPr lang="en-US" sz="1600" dirty="0" smtClean="0"/>
            <a:t>. </a:t>
          </a:r>
          <a:r>
            <a:rPr lang="en-US" sz="1600" dirty="0" err="1" smtClean="0"/>
            <a:t>SHunday</a:t>
          </a:r>
          <a:r>
            <a:rPr lang="en-US" sz="1600" dirty="0" smtClean="0"/>
            <a:t> </a:t>
          </a:r>
          <a:r>
            <a:rPr lang="en-US" sz="1600" dirty="0" err="1" smtClean="0"/>
            <a:t>qilib</a:t>
          </a:r>
          <a:r>
            <a:rPr lang="en-US" sz="1600" dirty="0" smtClean="0"/>
            <a:t>, </a:t>
          </a:r>
          <a:r>
            <a:rPr lang="en-US" sz="1600" dirty="0" err="1" smtClean="0"/>
            <a:t>Amerika</a:t>
          </a:r>
          <a:r>
            <a:rPr lang="en-US" sz="1600" dirty="0" smtClean="0"/>
            <a:t>, </a:t>
          </a:r>
          <a:r>
            <a:rPr lang="en-US" sz="1600" dirty="0" err="1" smtClean="0"/>
            <a:t>yevropa</a:t>
          </a:r>
          <a:r>
            <a:rPr lang="en-US" sz="1600" dirty="0" smtClean="0"/>
            <a:t> </a:t>
          </a:r>
          <a:r>
            <a:rPr lang="en-US" sz="1600" dirty="0" err="1" smtClean="0"/>
            <a:t>va</a:t>
          </a:r>
          <a:r>
            <a:rPr lang="en-US" sz="1600" dirty="0" smtClean="0"/>
            <a:t> </a:t>
          </a:r>
          <a:r>
            <a:rPr lang="en-US" sz="1600" dirty="0" err="1" smtClean="0"/>
            <a:t>birmuncha</a:t>
          </a:r>
          <a:r>
            <a:rPr lang="en-US" sz="1600" dirty="0" smtClean="0"/>
            <a:t> </a:t>
          </a:r>
          <a:r>
            <a:rPr lang="en-US" sz="1600" dirty="0" err="1" smtClean="0"/>
            <a:t>pastroq</a:t>
          </a:r>
          <a:r>
            <a:rPr lang="en-US" sz="1600" dirty="0" smtClean="0"/>
            <a:t> </a:t>
          </a:r>
          <a:r>
            <a:rPr lang="en-US" sz="1600" dirty="0" err="1" smtClean="0"/>
            <a:t>darajada</a:t>
          </a:r>
          <a:r>
            <a:rPr lang="en-US" sz="1600" dirty="0" smtClean="0"/>
            <a:t> </a:t>
          </a:r>
          <a:r>
            <a:rPr lang="en-US" sz="1600" dirty="0" err="1" smtClean="0"/>
            <a:t>yaponiya</a:t>
          </a:r>
          <a:r>
            <a:rPr lang="en-US" sz="1600" dirty="0" smtClean="0"/>
            <a:t> </a:t>
          </a:r>
          <a:r>
            <a:rPr lang="en-US" sz="1600" dirty="0" err="1" smtClean="0"/>
            <a:t>kompaniyalari</a:t>
          </a:r>
          <a:r>
            <a:rPr lang="en-US" sz="1600" dirty="0" smtClean="0"/>
            <a:t> </a:t>
          </a:r>
          <a:r>
            <a:rPr lang="en-US" sz="1600" dirty="0" err="1" smtClean="0"/>
            <a:t>o’z</a:t>
          </a:r>
          <a:r>
            <a:rPr lang="en-US" sz="1600" dirty="0" smtClean="0"/>
            <a:t> </a:t>
          </a:r>
          <a:r>
            <a:rPr lang="en-US" sz="1600" dirty="0" err="1" smtClean="0"/>
            <a:t>investitsiyalarini</a:t>
          </a:r>
          <a:r>
            <a:rPr lang="en-US" sz="1600" dirty="0" smtClean="0"/>
            <a:t>  </a:t>
          </a:r>
          <a:r>
            <a:rPr lang="en-US" sz="1600" dirty="0" err="1" smtClean="0"/>
            <a:t>asosan</a:t>
          </a:r>
          <a:r>
            <a:rPr lang="en-US" sz="1600" dirty="0" smtClean="0"/>
            <a:t>  </a:t>
          </a:r>
          <a:r>
            <a:rPr lang="en-US" sz="1600" dirty="0" err="1" smtClean="0"/>
            <a:t>rivojlanishi</a:t>
          </a:r>
          <a:r>
            <a:rPr lang="en-US" sz="1600" dirty="0" smtClean="0"/>
            <a:t> </a:t>
          </a:r>
          <a:r>
            <a:rPr lang="en-US" sz="1600" dirty="0" err="1" smtClean="0"/>
            <a:t>nisbatan</a:t>
          </a:r>
          <a:r>
            <a:rPr lang="en-US" sz="1600" dirty="0" smtClean="0"/>
            <a:t> </a:t>
          </a:r>
          <a:r>
            <a:rPr lang="en-US" sz="1600" dirty="0" err="1" smtClean="0"/>
            <a:t>o’zlariga</a:t>
          </a:r>
          <a:r>
            <a:rPr lang="en-US" sz="1600" dirty="0" smtClean="0"/>
            <a:t> </a:t>
          </a:r>
          <a:r>
            <a:rPr lang="en-US" sz="1600" dirty="0" err="1" smtClean="0"/>
            <a:t>teng</a:t>
          </a:r>
          <a:r>
            <a:rPr lang="en-US" sz="1600" dirty="0" smtClean="0"/>
            <a:t> </a:t>
          </a:r>
          <a:r>
            <a:rPr lang="en-US" sz="1600" dirty="0" err="1" smtClean="0"/>
            <a:t>bo’lgan</a:t>
          </a:r>
          <a:r>
            <a:rPr lang="en-US" sz="1600" dirty="0" smtClean="0"/>
            <a:t> </a:t>
          </a:r>
          <a:r>
            <a:rPr lang="en-US" sz="1600" dirty="0" err="1" smtClean="0"/>
            <a:t>SRMga</a:t>
          </a:r>
          <a:r>
            <a:rPr lang="en-US" sz="1600" dirty="0" smtClean="0"/>
            <a:t> </a:t>
          </a:r>
          <a:r>
            <a:rPr lang="uz-Cyrl-UZ" sz="1600" dirty="0" smtClean="0"/>
            <a:t>q</a:t>
          </a:r>
          <a:r>
            <a:rPr lang="en-US" sz="1600" dirty="0" err="1" smtClean="0"/>
            <a:t>o’yadilar</a:t>
          </a:r>
          <a:r>
            <a:rPr lang="en-US" sz="1600" dirty="0" smtClean="0"/>
            <a:t>. Bu </a:t>
          </a:r>
          <a:r>
            <a:rPr lang="en-US" sz="1600" dirty="0" err="1" smtClean="0"/>
            <a:t>holat</a:t>
          </a:r>
          <a:r>
            <a:rPr lang="en-US" sz="1600" dirty="0" smtClean="0"/>
            <a:t> </a:t>
          </a:r>
          <a:r>
            <a:rPr lang="en-US" sz="1600" dirty="0" err="1" smtClean="0"/>
            <a:t>kelajakda</a:t>
          </a:r>
          <a:r>
            <a:rPr lang="en-US" sz="1600" dirty="0" smtClean="0"/>
            <a:t> </a:t>
          </a:r>
          <a:r>
            <a:rPr lang="en-US" sz="1600" dirty="0" err="1" smtClean="0"/>
            <a:t>saqlanib</a:t>
          </a:r>
          <a:r>
            <a:rPr lang="en-US" sz="1600" dirty="0" smtClean="0"/>
            <a:t> </a:t>
          </a:r>
          <a:r>
            <a:rPr lang="en-US" sz="1600" dirty="0" err="1" smtClean="0"/>
            <a:t>qolishi</a:t>
          </a:r>
          <a:r>
            <a:rPr lang="en-US" sz="1600" dirty="0" smtClean="0"/>
            <a:t> </a:t>
          </a:r>
          <a:r>
            <a:rPr lang="en-US" sz="1600" dirty="0" err="1" smtClean="0"/>
            <a:t>kutilmoqda</a:t>
          </a:r>
          <a:r>
            <a:rPr lang="en-US" sz="1600" dirty="0" smtClean="0"/>
            <a:t>.</a:t>
          </a:r>
          <a:endParaRPr lang="uz-Cyrl-UZ" sz="1600" dirty="0"/>
        </a:p>
      </dgm:t>
    </dgm:pt>
    <dgm:pt modelId="{65B6D4F9-B9FC-439A-86AA-262495FCA59B}" type="parTrans" cxnId="{C113608D-C59E-453E-B5D5-154CA2A59BCA}">
      <dgm:prSet/>
      <dgm:spPr/>
      <dgm:t>
        <a:bodyPr/>
        <a:lstStyle/>
        <a:p>
          <a:endParaRPr lang="uz-Cyrl-UZ"/>
        </a:p>
      </dgm:t>
    </dgm:pt>
    <dgm:pt modelId="{3C7FA84F-62EF-46EA-9DAB-866DE94C2FA1}" type="sibTrans" cxnId="{C113608D-C59E-453E-B5D5-154CA2A59BCA}">
      <dgm:prSet/>
      <dgm:spPr/>
      <dgm:t>
        <a:bodyPr/>
        <a:lstStyle/>
        <a:p>
          <a:endParaRPr lang="uz-Cyrl-UZ"/>
        </a:p>
      </dgm:t>
    </dgm:pt>
    <dgm:pt modelId="{A609629D-82FA-4FEA-8D35-EF485E6DE35E}" type="pres">
      <dgm:prSet presAssocID="{6B487E3D-5357-4281-9D15-9C5B242341D7}" presName="diagram" presStyleCnt="0">
        <dgm:presLayoutVars>
          <dgm:dir/>
          <dgm:resizeHandles val="exact"/>
        </dgm:presLayoutVars>
      </dgm:prSet>
      <dgm:spPr/>
      <dgm:t>
        <a:bodyPr/>
        <a:lstStyle/>
        <a:p>
          <a:endParaRPr lang="uz-Cyrl-UZ"/>
        </a:p>
      </dgm:t>
    </dgm:pt>
    <dgm:pt modelId="{542C6E63-9919-49D7-B523-8FEA36BF8552}" type="pres">
      <dgm:prSet presAssocID="{C2E23BAA-F043-4669-99AB-DE19C074578C}" presName="node" presStyleLbl="node1" presStyleIdx="0" presStyleCnt="3">
        <dgm:presLayoutVars>
          <dgm:bulletEnabled val="1"/>
        </dgm:presLayoutVars>
      </dgm:prSet>
      <dgm:spPr/>
      <dgm:t>
        <a:bodyPr/>
        <a:lstStyle/>
        <a:p>
          <a:endParaRPr lang="uz-Cyrl-UZ"/>
        </a:p>
      </dgm:t>
    </dgm:pt>
    <dgm:pt modelId="{533335A1-0BEF-4A95-AD46-7BC16D1AA88C}" type="pres">
      <dgm:prSet presAssocID="{EBECD409-0795-4D21-916C-1CBD5C5B7FB3}" presName="sibTrans" presStyleCnt="0"/>
      <dgm:spPr/>
      <dgm:t>
        <a:bodyPr/>
        <a:lstStyle/>
        <a:p>
          <a:endParaRPr lang="uz-Cyrl-UZ"/>
        </a:p>
      </dgm:t>
    </dgm:pt>
    <dgm:pt modelId="{CD8CE815-5DC6-4218-A8F7-DE74CCB635A8}" type="pres">
      <dgm:prSet presAssocID="{77A1CEAD-7C53-43E1-A0F5-30BA2A8A9982}" presName="node" presStyleLbl="node1" presStyleIdx="1" presStyleCnt="3">
        <dgm:presLayoutVars>
          <dgm:bulletEnabled val="1"/>
        </dgm:presLayoutVars>
      </dgm:prSet>
      <dgm:spPr/>
      <dgm:t>
        <a:bodyPr/>
        <a:lstStyle/>
        <a:p>
          <a:endParaRPr lang="uz-Cyrl-UZ"/>
        </a:p>
      </dgm:t>
    </dgm:pt>
    <dgm:pt modelId="{5B38F10F-27B3-4AB4-9FC9-AEE3A9E0D604}" type="pres">
      <dgm:prSet presAssocID="{7C6544C7-5DF9-4025-8996-41E7FCEFE60F}" presName="sibTrans" presStyleCnt="0"/>
      <dgm:spPr/>
      <dgm:t>
        <a:bodyPr/>
        <a:lstStyle/>
        <a:p>
          <a:endParaRPr lang="uz-Cyrl-UZ"/>
        </a:p>
      </dgm:t>
    </dgm:pt>
    <dgm:pt modelId="{731B3E86-A3DA-4051-91E1-63E8C0047DD0}" type="pres">
      <dgm:prSet presAssocID="{9A57B120-D472-4E29-9FFF-D2168E26F86B}" presName="node" presStyleLbl="node1" presStyleIdx="2" presStyleCnt="3" custScaleX="189631">
        <dgm:presLayoutVars>
          <dgm:bulletEnabled val="1"/>
        </dgm:presLayoutVars>
      </dgm:prSet>
      <dgm:spPr/>
      <dgm:t>
        <a:bodyPr/>
        <a:lstStyle/>
        <a:p>
          <a:endParaRPr lang="uz-Cyrl-UZ"/>
        </a:p>
      </dgm:t>
    </dgm:pt>
  </dgm:ptLst>
  <dgm:cxnLst>
    <dgm:cxn modelId="{5B7E8B6E-E6E1-41FB-8D5C-DC2BE6279B0F}" type="presOf" srcId="{6B487E3D-5357-4281-9D15-9C5B242341D7}" destId="{A609629D-82FA-4FEA-8D35-EF485E6DE35E}" srcOrd="0" destOrd="0" presId="urn:microsoft.com/office/officeart/2005/8/layout/default#1"/>
    <dgm:cxn modelId="{2172A1AD-9D48-4BAA-8C0C-A5C89E73306B}" srcId="{6B487E3D-5357-4281-9D15-9C5B242341D7}" destId="{C2E23BAA-F043-4669-99AB-DE19C074578C}" srcOrd="0" destOrd="0" parTransId="{F8CB6ACC-3608-4545-9734-35AC3D66E178}" sibTransId="{EBECD409-0795-4D21-916C-1CBD5C5B7FB3}"/>
    <dgm:cxn modelId="{F042759B-6A1D-489A-BD0C-429D7E9E472D}" srcId="{6B487E3D-5357-4281-9D15-9C5B242341D7}" destId="{77A1CEAD-7C53-43E1-A0F5-30BA2A8A9982}" srcOrd="1" destOrd="0" parTransId="{2D1B4527-0F23-4A58-9956-488ABDA60CA5}" sibTransId="{7C6544C7-5DF9-4025-8996-41E7FCEFE60F}"/>
    <dgm:cxn modelId="{CC6AB037-116E-4B6E-BAD5-A7B7D3F4ACC1}" type="presOf" srcId="{C2E23BAA-F043-4669-99AB-DE19C074578C}" destId="{542C6E63-9919-49D7-B523-8FEA36BF8552}" srcOrd="0" destOrd="0" presId="urn:microsoft.com/office/officeart/2005/8/layout/default#1"/>
    <dgm:cxn modelId="{2E4A3C9F-588F-486F-A59B-01DD1F34EB0E}" type="presOf" srcId="{77A1CEAD-7C53-43E1-A0F5-30BA2A8A9982}" destId="{CD8CE815-5DC6-4218-A8F7-DE74CCB635A8}" srcOrd="0" destOrd="0" presId="urn:microsoft.com/office/officeart/2005/8/layout/default#1"/>
    <dgm:cxn modelId="{C113608D-C59E-453E-B5D5-154CA2A59BCA}" srcId="{6B487E3D-5357-4281-9D15-9C5B242341D7}" destId="{9A57B120-D472-4E29-9FFF-D2168E26F86B}" srcOrd="2" destOrd="0" parTransId="{65B6D4F9-B9FC-439A-86AA-262495FCA59B}" sibTransId="{3C7FA84F-62EF-46EA-9DAB-866DE94C2FA1}"/>
    <dgm:cxn modelId="{450BA391-DA48-4CC7-9E41-9074FA029F1F}" type="presOf" srcId="{9A57B120-D472-4E29-9FFF-D2168E26F86B}" destId="{731B3E86-A3DA-4051-91E1-63E8C0047DD0}" srcOrd="0" destOrd="0" presId="urn:microsoft.com/office/officeart/2005/8/layout/default#1"/>
    <dgm:cxn modelId="{F376BCC9-5D39-4221-9BF7-BB097160523F}" type="presParOf" srcId="{A609629D-82FA-4FEA-8D35-EF485E6DE35E}" destId="{542C6E63-9919-49D7-B523-8FEA36BF8552}" srcOrd="0" destOrd="0" presId="urn:microsoft.com/office/officeart/2005/8/layout/default#1"/>
    <dgm:cxn modelId="{E66B05DF-AE4B-438A-A370-8B52D6EECEA0}" type="presParOf" srcId="{A609629D-82FA-4FEA-8D35-EF485E6DE35E}" destId="{533335A1-0BEF-4A95-AD46-7BC16D1AA88C}" srcOrd="1" destOrd="0" presId="urn:microsoft.com/office/officeart/2005/8/layout/default#1"/>
    <dgm:cxn modelId="{287B4E22-F1E5-4EB1-A7C9-7ED196640136}" type="presParOf" srcId="{A609629D-82FA-4FEA-8D35-EF485E6DE35E}" destId="{CD8CE815-5DC6-4218-A8F7-DE74CCB635A8}" srcOrd="2" destOrd="0" presId="urn:microsoft.com/office/officeart/2005/8/layout/default#1"/>
    <dgm:cxn modelId="{1FD45B25-D62C-4F1F-BBC0-C97C84A918A1}" type="presParOf" srcId="{A609629D-82FA-4FEA-8D35-EF485E6DE35E}" destId="{5B38F10F-27B3-4AB4-9FC9-AEE3A9E0D604}" srcOrd="3" destOrd="0" presId="urn:microsoft.com/office/officeart/2005/8/layout/default#1"/>
    <dgm:cxn modelId="{86110363-F5CF-4E14-B523-C3C83198D06D}" type="presParOf" srcId="{A609629D-82FA-4FEA-8D35-EF485E6DE35E}" destId="{731B3E86-A3DA-4051-91E1-63E8C0047DD0}" srcOrd="4" destOrd="0" presId="urn:microsoft.com/office/officeart/2005/8/layout/defaul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02159593-1435-48FB-B8EB-B56AFC06D60F}" type="doc">
      <dgm:prSet loTypeId="urn:microsoft.com/office/officeart/2005/8/layout/arrow1" loCatId="process" qsTypeId="urn:microsoft.com/office/officeart/2005/8/quickstyle/3d2" qsCatId="3D" csTypeId="urn:microsoft.com/office/officeart/2005/8/colors/colorful5" csCatId="colorful" phldr="1"/>
      <dgm:spPr/>
      <dgm:t>
        <a:bodyPr/>
        <a:lstStyle/>
        <a:p>
          <a:endParaRPr lang="uz-Cyrl-UZ"/>
        </a:p>
      </dgm:t>
    </dgm:pt>
    <dgm:pt modelId="{27B63A06-F310-4188-B184-B086F68E929F}">
      <dgm:prSet phldrT="[Текст]"/>
      <dgm:spPr/>
      <dgm:t>
        <a:bodyPr/>
        <a:lstStyle/>
        <a:p>
          <a:r>
            <a:rPr lang="en-US" dirty="0" err="1" smtClean="0"/>
            <a:t>IHTTga</a:t>
          </a:r>
          <a:r>
            <a:rPr lang="en-US" dirty="0" smtClean="0"/>
            <a:t> </a:t>
          </a:r>
          <a:r>
            <a:rPr lang="en-US" dirty="0" err="1" smtClean="0"/>
            <a:t>a’zo</a:t>
          </a:r>
          <a:r>
            <a:rPr lang="en-US" dirty="0" smtClean="0"/>
            <a:t> </a:t>
          </a:r>
          <a:r>
            <a:rPr lang="en-US" dirty="0" err="1" smtClean="0"/>
            <a:t>mamlakatlar</a:t>
          </a:r>
          <a:r>
            <a:rPr lang="en-US" dirty="0" smtClean="0"/>
            <a:t> 90% </a:t>
          </a:r>
          <a:r>
            <a:rPr lang="en-US" dirty="0" err="1" smtClean="0"/>
            <a:t>xalqaro</a:t>
          </a:r>
          <a:r>
            <a:rPr lang="en-US" dirty="0" smtClean="0"/>
            <a:t> </a:t>
          </a:r>
          <a:r>
            <a:rPr lang="en-US" dirty="0" err="1" smtClean="0"/>
            <a:t>ssuda</a:t>
          </a:r>
          <a:r>
            <a:rPr lang="en-US" dirty="0" smtClean="0"/>
            <a:t> </a:t>
          </a:r>
          <a:r>
            <a:rPr lang="en-US" dirty="0" err="1" smtClean="0"/>
            <a:t>kapitali</a:t>
          </a:r>
          <a:r>
            <a:rPr lang="en-US" dirty="0" smtClean="0"/>
            <a:t> </a:t>
          </a:r>
          <a:r>
            <a:rPr lang="en-US" dirty="0" err="1" smtClean="0"/>
            <a:t>bozorini</a:t>
          </a:r>
          <a:r>
            <a:rPr lang="en-US" dirty="0" smtClean="0"/>
            <a:t> </a:t>
          </a:r>
          <a:r>
            <a:rPr lang="en-US" dirty="0" err="1" smtClean="0"/>
            <a:t>tashkil</a:t>
          </a:r>
          <a:r>
            <a:rPr lang="en-US" dirty="0" smtClean="0"/>
            <a:t> </a:t>
          </a:r>
          <a:r>
            <a:rPr lang="en-US" dirty="0" err="1" smtClean="0"/>
            <a:t>etmoqdalar</a:t>
          </a:r>
          <a:r>
            <a:rPr lang="en-US" dirty="0" smtClean="0"/>
            <a:t>. </a:t>
          </a:r>
          <a:r>
            <a:rPr lang="en-US" dirty="0" err="1" smtClean="0"/>
            <a:t>Amalda</a:t>
          </a:r>
          <a:r>
            <a:rPr lang="en-US" dirty="0" smtClean="0"/>
            <a:t> 80-yillarda </a:t>
          </a:r>
          <a:r>
            <a:rPr lang="en-US" dirty="0" err="1" smtClean="0"/>
            <a:t>SRMlar</a:t>
          </a:r>
          <a:r>
            <a:rPr lang="en-US" dirty="0" smtClean="0"/>
            <a:t> </a:t>
          </a:r>
          <a:r>
            <a:rPr lang="en-US" dirty="0" err="1" smtClean="0"/>
            <a:t>asosan</a:t>
          </a:r>
          <a:r>
            <a:rPr lang="en-US" dirty="0" smtClean="0"/>
            <a:t> </a:t>
          </a:r>
          <a:r>
            <a:rPr lang="en-US" dirty="0" err="1" smtClean="0"/>
            <a:t>moliyaviy</a:t>
          </a:r>
          <a:r>
            <a:rPr lang="en-US" dirty="0" smtClean="0"/>
            <a:t> </a:t>
          </a:r>
          <a:r>
            <a:rPr lang="en-US" dirty="0" err="1" smtClean="0"/>
            <a:t>resurslarni</a:t>
          </a:r>
          <a:r>
            <a:rPr lang="en-US" dirty="0" smtClean="0"/>
            <a:t> </a:t>
          </a:r>
          <a:r>
            <a:rPr lang="en-US" dirty="0" err="1" smtClean="0"/>
            <a:t>importerlar</a:t>
          </a:r>
          <a:r>
            <a:rPr lang="en-US" dirty="0" smtClean="0"/>
            <a:t> </a:t>
          </a:r>
          <a:r>
            <a:rPr lang="en-US" dirty="0" err="1" smtClean="0"/>
            <a:t>bo’lgan</a:t>
          </a:r>
          <a:r>
            <a:rPr lang="en-US" dirty="0" smtClean="0"/>
            <a:t> </a:t>
          </a:r>
          <a:r>
            <a:rPr lang="en-US" dirty="0" err="1" smtClean="0"/>
            <a:t>bo’lsalar</a:t>
          </a:r>
          <a:r>
            <a:rPr lang="en-US" dirty="0" smtClean="0"/>
            <a:t>, 90-yillardan </a:t>
          </a:r>
          <a:r>
            <a:rPr lang="en-US" dirty="0" err="1" smtClean="0"/>
            <a:t>hozirga</a:t>
          </a:r>
          <a:r>
            <a:rPr lang="en-US" dirty="0" smtClean="0"/>
            <a:t> </a:t>
          </a:r>
          <a:r>
            <a:rPr lang="en-US" dirty="0" err="1" smtClean="0"/>
            <a:t>qadar</a:t>
          </a:r>
          <a:r>
            <a:rPr lang="en-US" dirty="0" smtClean="0"/>
            <a:t> </a:t>
          </a:r>
          <a:r>
            <a:rPr lang="en-US" dirty="0" err="1" smtClean="0"/>
            <a:t>o’zgarib</a:t>
          </a:r>
          <a:r>
            <a:rPr lang="en-US" dirty="0" smtClean="0"/>
            <a:t> </a:t>
          </a:r>
          <a:r>
            <a:rPr lang="en-US" dirty="0" err="1" smtClean="0"/>
            <a:t>netto</a:t>
          </a:r>
          <a:r>
            <a:rPr lang="en-US" dirty="0" smtClean="0"/>
            <a:t> </a:t>
          </a:r>
          <a:r>
            <a:rPr lang="en-US" dirty="0" err="1" smtClean="0"/>
            <a:t>eksporterlarga</a:t>
          </a:r>
          <a:r>
            <a:rPr lang="en-US" dirty="0" smtClean="0"/>
            <a:t> </a:t>
          </a:r>
          <a:r>
            <a:rPr lang="en-US" dirty="0" err="1" smtClean="0"/>
            <a:t>aylandilar</a:t>
          </a:r>
          <a:r>
            <a:rPr lang="en-US" dirty="0" smtClean="0"/>
            <a:t>. </a:t>
          </a:r>
          <a:r>
            <a:rPr lang="en-US" dirty="0" err="1" smtClean="0"/>
            <a:t>Moliyaviy</a:t>
          </a:r>
          <a:r>
            <a:rPr lang="en-US" dirty="0" smtClean="0"/>
            <a:t> </a:t>
          </a:r>
          <a:r>
            <a:rPr lang="en-US" dirty="0" err="1" smtClean="0"/>
            <a:t>resurslar</a:t>
          </a:r>
          <a:r>
            <a:rPr lang="en-US" dirty="0" smtClean="0"/>
            <a:t> </a:t>
          </a:r>
          <a:r>
            <a:rPr lang="en-US" dirty="0" err="1" smtClean="0"/>
            <a:t>harakatining</a:t>
          </a:r>
          <a:r>
            <a:rPr lang="en-US" dirty="0" smtClean="0"/>
            <a:t> bosh </a:t>
          </a:r>
          <a:r>
            <a:rPr lang="en-US" dirty="0" err="1" smtClean="0"/>
            <a:t>yo’nalishi</a:t>
          </a:r>
          <a:r>
            <a:rPr lang="en-US" dirty="0" smtClean="0"/>
            <a:t> </a:t>
          </a:r>
          <a:r>
            <a:rPr lang="en-US" dirty="0" err="1" smtClean="0"/>
            <a:t>va</a:t>
          </a:r>
          <a:r>
            <a:rPr lang="en-US" dirty="0" smtClean="0"/>
            <a:t> global </a:t>
          </a:r>
          <a:r>
            <a:rPr lang="en-US" dirty="0" err="1" smtClean="0"/>
            <a:t>investitsion</a:t>
          </a:r>
          <a:r>
            <a:rPr lang="en-US" dirty="0" smtClean="0"/>
            <a:t> </a:t>
          </a:r>
          <a:r>
            <a:rPr lang="en-US" dirty="0" err="1" smtClean="0"/>
            <a:t>iqlim</a:t>
          </a:r>
          <a:r>
            <a:rPr lang="en-US" dirty="0" smtClean="0"/>
            <a:t> </a:t>
          </a:r>
          <a:r>
            <a:rPr lang="en-US" dirty="0" err="1" smtClean="0"/>
            <a:t>asosan</a:t>
          </a:r>
          <a:r>
            <a:rPr lang="en-US" dirty="0" smtClean="0"/>
            <a:t> </a:t>
          </a:r>
          <a:r>
            <a:rPr lang="en-US" dirty="0" err="1" smtClean="0"/>
            <a:t>SRMning</a:t>
          </a:r>
          <a:r>
            <a:rPr lang="en-US" dirty="0" smtClean="0"/>
            <a:t> fond </a:t>
          </a:r>
          <a:r>
            <a:rPr lang="en-US" dirty="0" err="1" smtClean="0"/>
            <a:t>va</a:t>
          </a:r>
          <a:r>
            <a:rPr lang="en-US" dirty="0" smtClean="0"/>
            <a:t> </a:t>
          </a:r>
          <a:r>
            <a:rPr lang="en-US" dirty="0" err="1" smtClean="0"/>
            <a:t>valyuta</a:t>
          </a:r>
          <a:r>
            <a:rPr lang="en-US" dirty="0" smtClean="0"/>
            <a:t> </a:t>
          </a:r>
          <a:r>
            <a:rPr lang="en-US" dirty="0" err="1" smtClean="0"/>
            <a:t>bozorlaridagi</a:t>
          </a:r>
          <a:r>
            <a:rPr lang="en-US" dirty="0" smtClean="0"/>
            <a:t> </a:t>
          </a:r>
          <a:r>
            <a:rPr lang="en-US" dirty="0" err="1" smtClean="0"/>
            <a:t>holatlarga</a:t>
          </a:r>
          <a:r>
            <a:rPr lang="en-US" dirty="0" smtClean="0"/>
            <a:t> </a:t>
          </a:r>
          <a:r>
            <a:rPr lang="en-US" dirty="0" err="1" smtClean="0"/>
            <a:t>bog’liqdir</a:t>
          </a:r>
          <a:r>
            <a:rPr lang="en-US" dirty="0" smtClean="0"/>
            <a:t>.</a:t>
          </a:r>
          <a:endParaRPr lang="uz-Cyrl-UZ" dirty="0"/>
        </a:p>
      </dgm:t>
    </dgm:pt>
    <dgm:pt modelId="{CABA8133-653F-48F7-96E2-F4FAC3B27662}" type="parTrans" cxnId="{30FC315A-F79C-4E6E-A666-84E5D8286548}">
      <dgm:prSet/>
      <dgm:spPr/>
      <dgm:t>
        <a:bodyPr/>
        <a:lstStyle/>
        <a:p>
          <a:endParaRPr lang="uz-Cyrl-UZ"/>
        </a:p>
      </dgm:t>
    </dgm:pt>
    <dgm:pt modelId="{CB9F4979-51B8-4F89-9918-5DA89FCD1BBD}" type="sibTrans" cxnId="{30FC315A-F79C-4E6E-A666-84E5D8286548}">
      <dgm:prSet/>
      <dgm:spPr/>
      <dgm:t>
        <a:bodyPr/>
        <a:lstStyle/>
        <a:p>
          <a:endParaRPr lang="uz-Cyrl-UZ"/>
        </a:p>
      </dgm:t>
    </dgm:pt>
    <dgm:pt modelId="{A271DF84-401B-4B41-8FF0-B7EE31ACE2A6}">
      <dgm:prSet phldrT="[Текст]" custT="1"/>
      <dgm:spPr/>
      <dgm:t>
        <a:bodyPr/>
        <a:lstStyle/>
        <a:p>
          <a:r>
            <a:rPr lang="en-US" sz="1800" dirty="0" err="1" smtClean="0"/>
            <a:t>SRMning</a:t>
          </a:r>
          <a:r>
            <a:rPr lang="en-US" sz="1800" dirty="0" smtClean="0"/>
            <a:t> </a:t>
          </a:r>
          <a:r>
            <a:rPr lang="en-US" sz="1800" dirty="0" err="1" smtClean="0"/>
            <a:t>asosiy</a:t>
          </a:r>
          <a:r>
            <a:rPr lang="en-US" sz="1800" dirty="0" smtClean="0"/>
            <a:t> </a:t>
          </a:r>
          <a:r>
            <a:rPr lang="en-US" sz="1800" dirty="0" err="1" smtClean="0"/>
            <a:t>ishchi</a:t>
          </a:r>
          <a:r>
            <a:rPr lang="en-US" sz="1800" dirty="0" smtClean="0"/>
            <a:t> </a:t>
          </a:r>
          <a:r>
            <a:rPr lang="en-US" sz="1800" dirty="0" err="1" smtClean="0"/>
            <a:t>kuchi</a:t>
          </a:r>
          <a:r>
            <a:rPr lang="en-US" sz="1800" dirty="0" smtClean="0"/>
            <a:t> import </a:t>
          </a:r>
          <a:r>
            <a:rPr lang="en-US" sz="1800" dirty="0" err="1" smtClean="0"/>
            <a:t>qiluvchilar</a:t>
          </a:r>
          <a:r>
            <a:rPr lang="en-US" sz="1800" dirty="0" smtClean="0"/>
            <a:t> </a:t>
          </a:r>
          <a:r>
            <a:rPr lang="en-US" sz="1800" dirty="0" err="1" smtClean="0"/>
            <a:t>bo’lish</a:t>
          </a:r>
          <a:r>
            <a:rPr lang="en-US" sz="1800" dirty="0" smtClean="0"/>
            <a:t> </a:t>
          </a:r>
          <a:r>
            <a:rPr lang="en-US" sz="1800" dirty="0" err="1" smtClean="0"/>
            <a:t>bilan</a:t>
          </a:r>
          <a:r>
            <a:rPr lang="en-US" sz="1800" dirty="0" smtClean="0"/>
            <a:t> </a:t>
          </a:r>
          <a:r>
            <a:rPr lang="en-US" sz="1800" dirty="0" err="1" smtClean="0"/>
            <a:t>birga</a:t>
          </a:r>
          <a:r>
            <a:rPr lang="en-US" sz="1800" dirty="0" smtClean="0"/>
            <a:t> </a:t>
          </a:r>
          <a:r>
            <a:rPr lang="en-US" sz="1800" dirty="0" err="1" smtClean="0"/>
            <a:t>ma’lum</a:t>
          </a:r>
          <a:r>
            <a:rPr lang="en-US" sz="1800" dirty="0" smtClean="0"/>
            <a:t> </a:t>
          </a:r>
          <a:r>
            <a:rPr lang="en-US" sz="1800" dirty="0" err="1" smtClean="0"/>
            <a:t>ma’noda</a:t>
          </a:r>
          <a:r>
            <a:rPr lang="en-US" sz="1800" dirty="0" smtClean="0"/>
            <a:t> </a:t>
          </a:r>
          <a:r>
            <a:rPr lang="en-US" sz="1800" dirty="0" err="1" smtClean="0"/>
            <a:t>yuqori</a:t>
          </a:r>
          <a:r>
            <a:rPr lang="en-US" sz="1800" dirty="0" smtClean="0"/>
            <a:t> </a:t>
          </a:r>
          <a:r>
            <a:rPr lang="en-US" sz="1800" dirty="0" err="1" smtClean="0"/>
            <a:t>malakali</a:t>
          </a:r>
          <a:r>
            <a:rPr lang="en-US" sz="1800" dirty="0" smtClean="0"/>
            <a:t> </a:t>
          </a:r>
          <a:r>
            <a:rPr lang="en-US" sz="1800" dirty="0" err="1" smtClean="0"/>
            <a:t>mutaxssislarni</a:t>
          </a:r>
          <a:r>
            <a:rPr lang="en-US" sz="1800" dirty="0" smtClean="0"/>
            <a:t> </a:t>
          </a:r>
          <a:r>
            <a:rPr lang="en-US" sz="1800" dirty="0" err="1" smtClean="0"/>
            <a:t>eksportyorlari</a:t>
          </a:r>
          <a:r>
            <a:rPr lang="en-US" sz="1800" dirty="0" smtClean="0"/>
            <a:t> </a:t>
          </a:r>
          <a:r>
            <a:rPr lang="en-US" sz="1800" dirty="0" err="1" smtClean="0"/>
            <a:t>hamdir</a:t>
          </a:r>
          <a:r>
            <a:rPr lang="en-US" sz="1800" dirty="0" smtClean="0"/>
            <a:t>. </a:t>
          </a:r>
          <a:r>
            <a:rPr lang="en-US" sz="1800" dirty="0" err="1" smtClean="0"/>
            <a:t>Lekin</a:t>
          </a:r>
          <a:r>
            <a:rPr lang="en-US" sz="1800" dirty="0" smtClean="0"/>
            <a:t> </a:t>
          </a:r>
          <a:r>
            <a:rPr lang="en-US" sz="1800" dirty="0" err="1" smtClean="0"/>
            <a:t>ularning</a:t>
          </a:r>
          <a:r>
            <a:rPr lang="en-US" sz="1800" dirty="0" smtClean="0"/>
            <a:t> </a:t>
          </a:r>
          <a:r>
            <a:rPr lang="en-US" sz="1800" dirty="0" err="1" smtClean="0"/>
            <a:t>eksporti</a:t>
          </a:r>
          <a:r>
            <a:rPr lang="en-US" sz="1800" dirty="0" smtClean="0"/>
            <a:t> 2%ini </a:t>
          </a:r>
          <a:r>
            <a:rPr lang="en-US" sz="1800" dirty="0" err="1" smtClean="0"/>
            <a:t>tashkil</a:t>
          </a:r>
          <a:r>
            <a:rPr lang="en-US" sz="1800" dirty="0" smtClean="0"/>
            <a:t> </a:t>
          </a:r>
          <a:r>
            <a:rPr lang="en-US" sz="1800" dirty="0" err="1" smtClean="0"/>
            <a:t>etadi</a:t>
          </a:r>
          <a:r>
            <a:rPr lang="en-US" sz="1800" dirty="0" smtClean="0"/>
            <a:t>. </a:t>
          </a:r>
          <a:r>
            <a:rPr lang="en-US" sz="1800" dirty="0" err="1" smtClean="0"/>
            <a:t>Faqat</a:t>
          </a:r>
          <a:r>
            <a:rPr lang="en-US" sz="1800" dirty="0" smtClean="0"/>
            <a:t> </a:t>
          </a:r>
          <a:r>
            <a:rPr lang="en-US" sz="1800" dirty="0" err="1" smtClean="0"/>
            <a:t>Portugaliyagina</a:t>
          </a:r>
          <a:r>
            <a:rPr lang="en-US" sz="1800" dirty="0" smtClean="0"/>
            <a:t> 10 %  </a:t>
          </a:r>
          <a:r>
            <a:rPr lang="en-US" sz="1800" dirty="0" err="1" smtClean="0"/>
            <a:t>ishchi</a:t>
          </a:r>
          <a:r>
            <a:rPr lang="en-US" sz="1800" dirty="0" smtClean="0"/>
            <a:t> </a:t>
          </a:r>
          <a:r>
            <a:rPr lang="en-US" sz="1800" dirty="0" err="1" smtClean="0"/>
            <a:t>kuchi</a:t>
          </a:r>
          <a:r>
            <a:rPr lang="en-US" sz="1800" dirty="0" smtClean="0"/>
            <a:t> </a:t>
          </a:r>
          <a:r>
            <a:rPr lang="en-US" sz="1800" dirty="0" err="1" smtClean="0"/>
            <a:t>eksportyori</a:t>
          </a:r>
          <a:r>
            <a:rPr lang="en-US" sz="1800" dirty="0" smtClean="0"/>
            <a:t> </a:t>
          </a:r>
          <a:r>
            <a:rPr lang="en-US" sz="1800" dirty="0" err="1" smtClean="0"/>
            <a:t>hisoblanadi</a:t>
          </a:r>
          <a:r>
            <a:rPr lang="en-US" sz="1800" dirty="0" smtClean="0"/>
            <a:t>.</a:t>
          </a:r>
          <a:endParaRPr lang="uz-Cyrl-UZ" sz="1800" dirty="0"/>
        </a:p>
      </dgm:t>
    </dgm:pt>
    <dgm:pt modelId="{3A0C6330-AFD2-4E3B-9560-CD7F824DC377}" type="parTrans" cxnId="{A2B65790-F07C-4EE7-B670-8334569E8588}">
      <dgm:prSet/>
      <dgm:spPr/>
      <dgm:t>
        <a:bodyPr/>
        <a:lstStyle/>
        <a:p>
          <a:endParaRPr lang="uz-Cyrl-UZ"/>
        </a:p>
      </dgm:t>
    </dgm:pt>
    <dgm:pt modelId="{7149C7D7-1473-4D40-B897-B51FBDC7EE87}" type="sibTrans" cxnId="{A2B65790-F07C-4EE7-B670-8334569E8588}">
      <dgm:prSet/>
      <dgm:spPr/>
      <dgm:t>
        <a:bodyPr/>
        <a:lstStyle/>
        <a:p>
          <a:endParaRPr lang="uz-Cyrl-UZ"/>
        </a:p>
      </dgm:t>
    </dgm:pt>
    <dgm:pt modelId="{4C35004B-93F0-46AD-8E1D-2ADEB5A527FA}" type="pres">
      <dgm:prSet presAssocID="{02159593-1435-48FB-B8EB-B56AFC06D60F}" presName="cycle" presStyleCnt="0">
        <dgm:presLayoutVars>
          <dgm:dir/>
          <dgm:resizeHandles val="exact"/>
        </dgm:presLayoutVars>
      </dgm:prSet>
      <dgm:spPr/>
      <dgm:t>
        <a:bodyPr/>
        <a:lstStyle/>
        <a:p>
          <a:endParaRPr lang="uz-Cyrl-UZ"/>
        </a:p>
      </dgm:t>
    </dgm:pt>
    <dgm:pt modelId="{943B64F2-3019-4ED0-88CA-156E41D04262}" type="pres">
      <dgm:prSet presAssocID="{27B63A06-F310-4188-B184-B086F68E929F}" presName="arrow" presStyleLbl="node1" presStyleIdx="0" presStyleCnt="2" custScaleX="134484">
        <dgm:presLayoutVars>
          <dgm:bulletEnabled val="1"/>
        </dgm:presLayoutVars>
      </dgm:prSet>
      <dgm:spPr/>
      <dgm:t>
        <a:bodyPr/>
        <a:lstStyle/>
        <a:p>
          <a:endParaRPr lang="uz-Cyrl-UZ"/>
        </a:p>
      </dgm:t>
    </dgm:pt>
    <dgm:pt modelId="{38C27940-6423-42DB-8CA6-AC2613E71E28}" type="pres">
      <dgm:prSet presAssocID="{A271DF84-401B-4B41-8FF0-B7EE31ACE2A6}" presName="arrow" presStyleLbl="node1" presStyleIdx="1" presStyleCnt="2" custScaleX="134484">
        <dgm:presLayoutVars>
          <dgm:bulletEnabled val="1"/>
        </dgm:presLayoutVars>
      </dgm:prSet>
      <dgm:spPr/>
      <dgm:t>
        <a:bodyPr/>
        <a:lstStyle/>
        <a:p>
          <a:endParaRPr lang="uz-Cyrl-UZ"/>
        </a:p>
      </dgm:t>
    </dgm:pt>
  </dgm:ptLst>
  <dgm:cxnLst>
    <dgm:cxn modelId="{C2AD8F72-27DF-471B-8DFD-00DA492FB0DA}" type="presOf" srcId="{02159593-1435-48FB-B8EB-B56AFC06D60F}" destId="{4C35004B-93F0-46AD-8E1D-2ADEB5A527FA}" srcOrd="0" destOrd="0" presId="urn:microsoft.com/office/officeart/2005/8/layout/arrow1"/>
    <dgm:cxn modelId="{A2B65790-F07C-4EE7-B670-8334569E8588}" srcId="{02159593-1435-48FB-B8EB-B56AFC06D60F}" destId="{A271DF84-401B-4B41-8FF0-B7EE31ACE2A6}" srcOrd="1" destOrd="0" parTransId="{3A0C6330-AFD2-4E3B-9560-CD7F824DC377}" sibTransId="{7149C7D7-1473-4D40-B897-B51FBDC7EE87}"/>
    <dgm:cxn modelId="{30FC315A-F79C-4E6E-A666-84E5D8286548}" srcId="{02159593-1435-48FB-B8EB-B56AFC06D60F}" destId="{27B63A06-F310-4188-B184-B086F68E929F}" srcOrd="0" destOrd="0" parTransId="{CABA8133-653F-48F7-96E2-F4FAC3B27662}" sibTransId="{CB9F4979-51B8-4F89-9918-5DA89FCD1BBD}"/>
    <dgm:cxn modelId="{2B75DB5B-B488-47E5-B577-73D81C54A3E5}" type="presOf" srcId="{A271DF84-401B-4B41-8FF0-B7EE31ACE2A6}" destId="{38C27940-6423-42DB-8CA6-AC2613E71E28}" srcOrd="0" destOrd="0" presId="urn:microsoft.com/office/officeart/2005/8/layout/arrow1"/>
    <dgm:cxn modelId="{43E9E3FC-0305-4C05-A486-5BD664FFDAF6}" type="presOf" srcId="{27B63A06-F310-4188-B184-B086F68E929F}" destId="{943B64F2-3019-4ED0-88CA-156E41D04262}" srcOrd="0" destOrd="0" presId="urn:microsoft.com/office/officeart/2005/8/layout/arrow1"/>
    <dgm:cxn modelId="{13E8AFB9-4C5C-4C99-93E7-7003A2FCF180}" type="presParOf" srcId="{4C35004B-93F0-46AD-8E1D-2ADEB5A527FA}" destId="{943B64F2-3019-4ED0-88CA-156E41D04262}" srcOrd="0" destOrd="0" presId="urn:microsoft.com/office/officeart/2005/8/layout/arrow1"/>
    <dgm:cxn modelId="{86ECB247-7D8B-4D2A-B514-7D537C91350A}" type="presParOf" srcId="{4C35004B-93F0-46AD-8E1D-2ADEB5A527FA}" destId="{38C27940-6423-42DB-8CA6-AC2613E71E28}" srcOrd="1" destOrd="0" presId="urn:microsoft.com/office/officeart/2005/8/layout/arrow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D413CDA4-C017-4391-BBBD-3A73B69FE092}" type="doc">
      <dgm:prSet loTypeId="urn:microsoft.com/office/officeart/2005/8/layout/cycle7" loCatId="cycle" qsTypeId="urn:microsoft.com/office/officeart/2005/8/quickstyle/3d2" qsCatId="3D" csTypeId="urn:microsoft.com/office/officeart/2005/8/colors/colorful1#2" csCatId="colorful" phldr="1"/>
      <dgm:spPr/>
      <dgm:t>
        <a:bodyPr/>
        <a:lstStyle/>
        <a:p>
          <a:endParaRPr lang="uz-Cyrl-UZ"/>
        </a:p>
      </dgm:t>
    </dgm:pt>
    <dgm:pt modelId="{F052FA7B-9470-4EC7-BD39-574925B1EFE7}">
      <dgm:prSet phldrT="[Текст]" custT="1"/>
      <dgm:spPr/>
      <dgm:t>
        <a:bodyPr/>
        <a:lstStyle/>
        <a:p>
          <a:r>
            <a:rPr lang="en-US" sz="1600" b="1" dirty="0" smtClean="0"/>
            <a:t>2007 </a:t>
          </a:r>
          <a:r>
            <a:rPr lang="en-US" sz="1600" b="1" dirty="0" err="1" smtClean="0"/>
            <a:t>yildagi</a:t>
          </a:r>
          <a:r>
            <a:rPr lang="en-US" sz="1600" b="1" dirty="0" smtClean="0"/>
            <a:t> </a:t>
          </a:r>
          <a:r>
            <a:rPr lang="en-US" sz="1600" b="1" dirty="0" err="1" smtClean="0"/>
            <a:t>moliyaviy</a:t>
          </a:r>
          <a:r>
            <a:rPr lang="en-US" sz="1600" b="1" dirty="0" smtClean="0"/>
            <a:t> </a:t>
          </a:r>
          <a:r>
            <a:rPr lang="en-US" sz="1600" b="1" dirty="0" err="1" smtClean="0"/>
            <a:t>inqiroz</a:t>
          </a:r>
          <a:r>
            <a:rPr lang="en-US" sz="1600" b="1" dirty="0" smtClean="0"/>
            <a:t> </a:t>
          </a:r>
          <a:r>
            <a:rPr lang="en-US" sz="1600" b="1" dirty="0" err="1" smtClean="0"/>
            <a:t>ko’plab</a:t>
          </a:r>
          <a:r>
            <a:rPr lang="en-US" sz="1600" b="1" dirty="0" smtClean="0"/>
            <a:t> </a:t>
          </a:r>
          <a:r>
            <a:rPr lang="en-US" sz="1600" b="1" dirty="0" err="1" smtClean="0"/>
            <a:t>yirik</a:t>
          </a:r>
          <a:r>
            <a:rPr lang="en-US" sz="1600" b="1" dirty="0" smtClean="0"/>
            <a:t> </a:t>
          </a:r>
          <a:r>
            <a:rPr lang="en-US" sz="1600" b="1" dirty="0" err="1" smtClean="0"/>
            <a:t>banklarni</a:t>
          </a:r>
          <a:r>
            <a:rPr lang="en-US" sz="1600" b="1" dirty="0" smtClean="0"/>
            <a:t> </a:t>
          </a:r>
          <a:r>
            <a:rPr lang="en-US" sz="1600" b="1" dirty="0" err="1" smtClean="0"/>
            <a:t>va</a:t>
          </a:r>
          <a:r>
            <a:rPr lang="en-US" sz="1600" b="1" dirty="0" smtClean="0"/>
            <a:t>  </a:t>
          </a:r>
          <a:r>
            <a:rPr lang="en-US" sz="1600" b="1" dirty="0" err="1" smtClean="0"/>
            <a:t>investitsion</a:t>
          </a:r>
          <a:r>
            <a:rPr lang="en-US" sz="1600" b="1" dirty="0" smtClean="0"/>
            <a:t> </a:t>
          </a:r>
          <a:r>
            <a:rPr lang="en-US" sz="1600" b="1" dirty="0" err="1" smtClean="0"/>
            <a:t>kompaniyalarni</a:t>
          </a:r>
          <a:r>
            <a:rPr lang="en-US" sz="1600" b="1" dirty="0" smtClean="0"/>
            <a:t> </a:t>
          </a:r>
          <a:r>
            <a:rPr lang="en-US" sz="1600" b="1" dirty="0" err="1" smtClean="0"/>
            <a:t>bankrotlikka</a:t>
          </a:r>
          <a:r>
            <a:rPr lang="en-US" sz="1600" b="1" dirty="0" smtClean="0"/>
            <a:t> </a:t>
          </a:r>
          <a:r>
            <a:rPr lang="en-US" sz="1600" b="1" dirty="0" err="1" smtClean="0"/>
            <a:t>olib</a:t>
          </a:r>
          <a:r>
            <a:rPr lang="en-US" sz="1600" b="1" dirty="0" smtClean="0"/>
            <a:t> </a:t>
          </a:r>
          <a:r>
            <a:rPr lang="en-US" sz="1600" b="1" dirty="0" err="1" smtClean="0"/>
            <a:t>kelib</a:t>
          </a:r>
          <a:r>
            <a:rPr lang="en-US" sz="1600" b="1" dirty="0" smtClean="0"/>
            <a:t> </a:t>
          </a:r>
          <a:r>
            <a:rPr lang="en-US" sz="1600" b="1" dirty="0" err="1" smtClean="0"/>
            <a:t>qo’ydi</a:t>
          </a:r>
          <a:r>
            <a:rPr lang="en-US" sz="1600" b="1" dirty="0" smtClean="0"/>
            <a:t>. Bu </a:t>
          </a:r>
          <a:r>
            <a:rPr lang="en-US" sz="1600" b="1" dirty="0" err="1" smtClean="0"/>
            <a:t>esa</a:t>
          </a:r>
          <a:r>
            <a:rPr lang="en-US" sz="1600" b="1" dirty="0" smtClean="0"/>
            <a:t> </a:t>
          </a:r>
          <a:r>
            <a:rPr lang="en-US" sz="1600" b="1" dirty="0" err="1" smtClean="0"/>
            <a:t>zudlik</a:t>
          </a:r>
          <a:r>
            <a:rPr lang="en-US" sz="1600" b="1" dirty="0" smtClean="0"/>
            <a:t> </a:t>
          </a:r>
          <a:r>
            <a:rPr lang="en-US" sz="1600" b="1" dirty="0" err="1" smtClean="0"/>
            <a:t>bilan</a:t>
          </a:r>
          <a:r>
            <a:rPr lang="en-US" sz="1600" b="1" dirty="0" smtClean="0"/>
            <a:t> </a:t>
          </a:r>
          <a:r>
            <a:rPr lang="en-US" sz="1600" b="1" dirty="0" err="1" smtClean="0"/>
            <a:t>chora-tadbirlar</a:t>
          </a:r>
          <a:r>
            <a:rPr lang="en-US" sz="1600" b="1" dirty="0" smtClean="0"/>
            <a:t> </a:t>
          </a:r>
          <a:r>
            <a:rPr lang="en-US" sz="1600" b="1" dirty="0" err="1" smtClean="0"/>
            <a:t>qo’llashga</a:t>
          </a:r>
          <a:r>
            <a:rPr lang="en-US" sz="1600" b="1" dirty="0" smtClean="0"/>
            <a:t> </a:t>
          </a:r>
          <a:r>
            <a:rPr lang="en-US" sz="1600" b="1" dirty="0" err="1" smtClean="0"/>
            <a:t>majbur</a:t>
          </a:r>
          <a:r>
            <a:rPr lang="en-US" sz="1600" b="1" dirty="0" smtClean="0"/>
            <a:t> </a:t>
          </a:r>
          <a:r>
            <a:rPr lang="en-US" sz="1600" b="1" dirty="0" err="1" smtClean="0"/>
            <a:t>etdi</a:t>
          </a:r>
          <a:r>
            <a:rPr lang="en-US" sz="1600" b="1" dirty="0" smtClean="0"/>
            <a:t>. Bu </a:t>
          </a:r>
          <a:r>
            <a:rPr lang="en-US" sz="1600" b="1" dirty="0" err="1" smtClean="0"/>
            <a:t>tadbirlar</a:t>
          </a:r>
          <a:r>
            <a:rPr lang="en-US" sz="1600" b="1" dirty="0" smtClean="0"/>
            <a:t> </a:t>
          </a:r>
          <a:r>
            <a:rPr lang="en-US" sz="1600" b="1" dirty="0" err="1" smtClean="0"/>
            <a:t>boshida</a:t>
          </a:r>
          <a:r>
            <a:rPr lang="en-US" sz="1600" b="1" dirty="0" smtClean="0"/>
            <a:t> </a:t>
          </a:r>
          <a:r>
            <a:rPr lang="en-US" sz="1600" b="1" dirty="0" err="1" smtClean="0"/>
            <a:t>umumiy</a:t>
          </a:r>
          <a:r>
            <a:rPr lang="en-US" sz="1600" b="1" dirty="0" smtClean="0"/>
            <a:t> </a:t>
          </a:r>
          <a:r>
            <a:rPr lang="en-US" sz="1600" b="1" dirty="0" err="1" smtClean="0"/>
            <a:t>iste’mol</a:t>
          </a:r>
          <a:r>
            <a:rPr lang="en-US" sz="1600" b="1" dirty="0" smtClean="0"/>
            <a:t> </a:t>
          </a:r>
          <a:r>
            <a:rPr lang="en-US" sz="1600" b="1" dirty="0" err="1" smtClean="0"/>
            <a:t>mollarini</a:t>
          </a:r>
          <a:r>
            <a:rPr lang="en-US" sz="1600" b="1" dirty="0" smtClean="0"/>
            <a:t> eng </a:t>
          </a:r>
          <a:r>
            <a:rPr lang="en-US" sz="1600" b="1" dirty="0" err="1" smtClean="0"/>
            <a:t>yangi</a:t>
          </a:r>
          <a:r>
            <a:rPr lang="en-US" sz="1600" b="1" dirty="0" smtClean="0"/>
            <a:t> fan-</a:t>
          </a:r>
          <a:r>
            <a:rPr lang="en-US" sz="1600" b="1" dirty="0" err="1" smtClean="0"/>
            <a:t>texnika</a:t>
          </a:r>
          <a:r>
            <a:rPr lang="en-US" sz="1600" b="1" dirty="0" smtClean="0"/>
            <a:t> </a:t>
          </a:r>
          <a:r>
            <a:rPr lang="en-US" sz="1600" b="1" dirty="0" err="1" smtClean="0"/>
            <a:t>yutuqlari</a:t>
          </a:r>
          <a:r>
            <a:rPr lang="en-US" sz="1600" b="1" dirty="0" smtClean="0"/>
            <a:t> </a:t>
          </a:r>
          <a:r>
            <a:rPr lang="en-US" sz="1600" b="1" dirty="0" err="1" smtClean="0"/>
            <a:t>asosida</a:t>
          </a:r>
          <a:r>
            <a:rPr lang="en-US" sz="1600" b="1" dirty="0" smtClean="0"/>
            <a:t> </a:t>
          </a:r>
          <a:r>
            <a:rPr lang="en-US" sz="1600" b="1" dirty="0" err="1" smtClean="0"/>
            <a:t>yaratilgan</a:t>
          </a:r>
          <a:r>
            <a:rPr lang="en-US" sz="1600" b="1" dirty="0" smtClean="0"/>
            <a:t> </a:t>
          </a:r>
          <a:r>
            <a:rPr lang="en-US" sz="1600" b="1" dirty="0" err="1" smtClean="0"/>
            <a:t>texnologiyalar</a:t>
          </a:r>
          <a:r>
            <a:rPr lang="en-US" sz="1600" b="1" dirty="0" smtClean="0"/>
            <a:t> </a:t>
          </a:r>
          <a:r>
            <a:rPr lang="en-US" sz="1600" b="1" dirty="0" err="1" smtClean="0"/>
            <a:t>asosida</a:t>
          </a:r>
          <a:r>
            <a:rPr lang="en-US" sz="1600" b="1" dirty="0" smtClean="0"/>
            <a:t> </a:t>
          </a:r>
          <a:r>
            <a:rPr lang="en-US" sz="1600" b="1" dirty="0" err="1" smtClean="0"/>
            <a:t>ishlab</a:t>
          </a:r>
          <a:r>
            <a:rPr lang="en-US" sz="1600" b="1" dirty="0" smtClean="0"/>
            <a:t> </a:t>
          </a:r>
          <a:r>
            <a:rPr lang="en-US" sz="1600" b="1" dirty="0" err="1" smtClean="0"/>
            <a:t>chiqarish</a:t>
          </a:r>
          <a:r>
            <a:rPr lang="en-US" sz="1600" b="1" dirty="0" smtClean="0"/>
            <a:t> </a:t>
          </a:r>
          <a:r>
            <a:rPr lang="en-US" sz="1600" b="1" dirty="0" err="1" smtClean="0"/>
            <a:t>o’tish</a:t>
          </a:r>
          <a:r>
            <a:rPr lang="en-US" sz="1600" b="1" dirty="0" smtClean="0"/>
            <a:t> </a:t>
          </a:r>
          <a:r>
            <a:rPr lang="en-US" sz="1600" b="1" dirty="0" err="1" smtClean="0"/>
            <a:t>bo’ldi</a:t>
          </a:r>
          <a:r>
            <a:rPr lang="en-US" sz="1600" b="1" dirty="0" smtClean="0"/>
            <a:t>.</a:t>
          </a:r>
          <a:endParaRPr lang="uz-Cyrl-UZ" sz="1600" b="1" dirty="0"/>
        </a:p>
      </dgm:t>
    </dgm:pt>
    <dgm:pt modelId="{8902A7D8-3F60-4DEC-B96E-2B47EE15C141}" type="parTrans" cxnId="{C50586DB-6E25-469E-8AA0-28C660DC329C}">
      <dgm:prSet/>
      <dgm:spPr/>
      <dgm:t>
        <a:bodyPr/>
        <a:lstStyle/>
        <a:p>
          <a:endParaRPr lang="uz-Cyrl-UZ"/>
        </a:p>
      </dgm:t>
    </dgm:pt>
    <dgm:pt modelId="{2E2AC912-06DA-4138-B564-572E35D33050}" type="sibTrans" cxnId="{C50586DB-6E25-469E-8AA0-28C660DC329C}">
      <dgm:prSet/>
      <dgm:spPr/>
      <dgm:t>
        <a:bodyPr/>
        <a:lstStyle/>
        <a:p>
          <a:endParaRPr lang="uz-Cyrl-UZ"/>
        </a:p>
      </dgm:t>
    </dgm:pt>
    <dgm:pt modelId="{92DB17E8-7B59-4EDE-BD6D-F3E5A993EE5F}">
      <dgm:prSet phldrT="[Текст]" custT="1"/>
      <dgm:spPr/>
      <dgm:t>
        <a:bodyPr/>
        <a:lstStyle/>
        <a:p>
          <a:r>
            <a:rPr lang="en-US" sz="1400" dirty="0" err="1" smtClean="0"/>
            <a:t>Amerika</a:t>
          </a:r>
          <a:r>
            <a:rPr lang="en-US" sz="1400" dirty="0" smtClean="0"/>
            <a:t> </a:t>
          </a:r>
          <a:r>
            <a:rPr lang="en-US" sz="1400" dirty="0" err="1" smtClean="0"/>
            <a:t>qimmatli</a:t>
          </a:r>
          <a:r>
            <a:rPr lang="en-US" sz="1400" dirty="0" smtClean="0"/>
            <a:t> </a:t>
          </a:r>
          <a:r>
            <a:rPr lang="en-US" sz="1400" dirty="0" err="1" smtClean="0"/>
            <a:t>qog’ozlar</a:t>
          </a:r>
          <a:r>
            <a:rPr lang="en-US" sz="1400" dirty="0" smtClean="0"/>
            <a:t> </a:t>
          </a:r>
          <a:r>
            <a:rPr lang="en-US" sz="1400" dirty="0" err="1" smtClean="0"/>
            <a:t>bozori</a:t>
          </a:r>
          <a:r>
            <a:rPr lang="en-US" sz="1400" dirty="0" smtClean="0"/>
            <a:t> </a:t>
          </a:r>
          <a:r>
            <a:rPr lang="en-US" sz="1400" dirty="0" err="1" smtClean="0"/>
            <a:t>asosan</a:t>
          </a:r>
          <a:r>
            <a:rPr lang="en-US" sz="1400" dirty="0" smtClean="0"/>
            <a:t> </a:t>
          </a:r>
          <a:r>
            <a:rPr lang="en-US" sz="1400" dirty="0" err="1" smtClean="0"/>
            <a:t>yettita</a:t>
          </a:r>
          <a:r>
            <a:rPr lang="en-US" sz="1400" dirty="0" smtClean="0"/>
            <a:t> </a:t>
          </a:r>
          <a:r>
            <a:rPr lang="en-US" sz="1400" dirty="0" err="1" smtClean="0"/>
            <a:t>nazorat</a:t>
          </a:r>
          <a:r>
            <a:rPr lang="en-US" sz="1400" dirty="0" smtClean="0"/>
            <a:t> </a:t>
          </a:r>
          <a:r>
            <a:rPr lang="en-US" sz="1400" dirty="0" err="1" smtClean="0"/>
            <a:t>qiluvchi</a:t>
          </a:r>
          <a:r>
            <a:rPr lang="en-US" sz="1400" dirty="0" smtClean="0"/>
            <a:t> organ </a:t>
          </a:r>
          <a:r>
            <a:rPr lang="en-US" sz="1400" dirty="0" err="1" smtClean="0"/>
            <a:t>tomonidan</a:t>
          </a:r>
          <a:r>
            <a:rPr lang="en-US" sz="1400" dirty="0" smtClean="0"/>
            <a:t> </a:t>
          </a:r>
          <a:r>
            <a:rPr lang="en-US" sz="1400" dirty="0" err="1" smtClean="0"/>
            <a:t>boshqariladi</a:t>
          </a:r>
          <a:r>
            <a:rPr lang="en-US" sz="1400" dirty="0" smtClean="0"/>
            <a:t>. </a:t>
          </a:r>
          <a:r>
            <a:rPr lang="en-US" sz="1400" dirty="0" err="1" smtClean="0"/>
            <a:t>Ularning</a:t>
          </a:r>
          <a:r>
            <a:rPr lang="en-US" sz="1400" dirty="0" smtClean="0"/>
            <a:t> </a:t>
          </a:r>
          <a:r>
            <a:rPr lang="en-US" sz="1400" dirty="0" err="1" smtClean="0"/>
            <a:t>to’rttasi</a:t>
          </a:r>
          <a:r>
            <a:rPr lang="en-US" sz="1400" dirty="0" smtClean="0"/>
            <a:t> federal </a:t>
          </a:r>
          <a:r>
            <a:rPr lang="en-US" sz="1400" dirty="0" err="1" smtClean="0"/>
            <a:t>darajada</a:t>
          </a:r>
          <a:r>
            <a:rPr lang="en-US" sz="1400" dirty="0" smtClean="0"/>
            <a:t>, </a:t>
          </a:r>
          <a:r>
            <a:rPr lang="en-US" sz="1400" dirty="0" err="1" smtClean="0"/>
            <a:t>uchtasi</a:t>
          </a:r>
          <a:r>
            <a:rPr lang="en-US" sz="1400" dirty="0" smtClean="0"/>
            <a:t> </a:t>
          </a:r>
          <a:r>
            <a:rPr lang="en-US" sz="1400" dirty="0" err="1" smtClean="0"/>
            <a:t>har</a:t>
          </a:r>
          <a:r>
            <a:rPr lang="en-US" sz="1400" dirty="0" smtClean="0"/>
            <a:t> </a:t>
          </a:r>
          <a:r>
            <a:rPr lang="en-US" sz="1400" dirty="0" err="1" smtClean="0"/>
            <a:t>biri</a:t>
          </a:r>
          <a:r>
            <a:rPr lang="en-US" sz="1400" dirty="0" smtClean="0"/>
            <a:t> </a:t>
          </a:r>
          <a:r>
            <a:rPr lang="en-US" sz="1400" dirty="0" err="1" smtClean="0"/>
            <a:t>alohida</a:t>
          </a:r>
          <a:r>
            <a:rPr lang="en-US" sz="1400" dirty="0" smtClean="0"/>
            <a:t> </a:t>
          </a:r>
          <a:r>
            <a:rPr lang="en-US" sz="1400" dirty="0" err="1" smtClean="0"/>
            <a:t>olingan</a:t>
          </a:r>
          <a:r>
            <a:rPr lang="en-US" sz="1400" dirty="0" smtClean="0"/>
            <a:t> </a:t>
          </a:r>
          <a:r>
            <a:rPr lang="en-US" sz="1400" dirty="0" err="1" smtClean="0"/>
            <a:t>shtat</a:t>
          </a:r>
          <a:r>
            <a:rPr lang="en-US" sz="1400" dirty="0" smtClean="0"/>
            <a:t> </a:t>
          </a:r>
          <a:r>
            <a:rPr lang="en-US" sz="1400" dirty="0" err="1" smtClean="0"/>
            <a:t>darajasida</a:t>
          </a:r>
          <a:r>
            <a:rPr lang="en-US" sz="1400" dirty="0" smtClean="0"/>
            <a:t> </a:t>
          </a:r>
          <a:r>
            <a:rPr lang="en-US" sz="1400" dirty="0" err="1" smtClean="0"/>
            <a:t>pul</a:t>
          </a:r>
          <a:r>
            <a:rPr lang="en-US" sz="1400" dirty="0" smtClean="0"/>
            <a:t> </a:t>
          </a:r>
          <a:r>
            <a:rPr lang="en-US" sz="1400" dirty="0" err="1" smtClean="0"/>
            <a:t>bazasining</a:t>
          </a:r>
          <a:r>
            <a:rPr lang="en-US" sz="1400" dirty="0" smtClean="0"/>
            <a:t> </a:t>
          </a:r>
          <a:r>
            <a:rPr lang="en-US" sz="1400" dirty="0" err="1" smtClean="0"/>
            <a:t>miqdorini</a:t>
          </a:r>
          <a:r>
            <a:rPr lang="en-US" sz="1400" dirty="0" smtClean="0"/>
            <a:t> </a:t>
          </a:r>
          <a:r>
            <a:rPr lang="en-US" sz="1400" dirty="0" err="1" smtClean="0"/>
            <a:t>o’zgartirishini</a:t>
          </a:r>
          <a:r>
            <a:rPr lang="en-US" sz="1400" dirty="0" smtClean="0"/>
            <a:t> </a:t>
          </a:r>
          <a:r>
            <a:rPr lang="en-US" sz="1400" dirty="0" err="1" smtClean="0"/>
            <a:t>va</a:t>
          </a:r>
          <a:r>
            <a:rPr lang="en-US" sz="1400" dirty="0" smtClean="0"/>
            <a:t> </a:t>
          </a:r>
          <a:r>
            <a:rPr lang="en-US" sz="1400" dirty="0" err="1" smtClean="0"/>
            <a:t>pul</a:t>
          </a:r>
          <a:r>
            <a:rPr lang="en-US" sz="1400" dirty="0" smtClean="0"/>
            <a:t> </a:t>
          </a:r>
          <a:r>
            <a:rPr lang="en-US" sz="1400" dirty="0" err="1" smtClean="0"/>
            <a:t>muomalasi</a:t>
          </a:r>
          <a:r>
            <a:rPr lang="en-US" sz="1400" dirty="0" smtClean="0"/>
            <a:t> </a:t>
          </a:r>
          <a:r>
            <a:rPr lang="en-US" sz="1400" dirty="0" err="1" smtClean="0"/>
            <a:t>jarayonini</a:t>
          </a:r>
          <a:r>
            <a:rPr lang="en-US" sz="1400" dirty="0" smtClean="0"/>
            <a:t> </a:t>
          </a:r>
          <a:r>
            <a:rPr lang="en-US" sz="1400" dirty="0" err="1" smtClean="0"/>
            <a:t>tartibga</a:t>
          </a:r>
          <a:r>
            <a:rPr lang="en-US" sz="1400" dirty="0" smtClean="0"/>
            <a:t> </a:t>
          </a:r>
          <a:r>
            <a:rPr lang="en-US" sz="1400" dirty="0" err="1" smtClean="0"/>
            <a:t>solib</a:t>
          </a:r>
          <a:r>
            <a:rPr lang="en-US" sz="1400" dirty="0" smtClean="0"/>
            <a:t> </a:t>
          </a:r>
          <a:r>
            <a:rPr lang="en-US" sz="1400" dirty="0" err="1" smtClean="0"/>
            <a:t>turadi</a:t>
          </a:r>
          <a:r>
            <a:rPr lang="en-US" sz="1400" dirty="0" smtClean="0"/>
            <a:t>.</a:t>
          </a:r>
          <a:endParaRPr lang="uz-Cyrl-UZ" sz="1400" dirty="0"/>
        </a:p>
      </dgm:t>
    </dgm:pt>
    <dgm:pt modelId="{BE188B54-2678-432D-B10F-B4D575BE2BC7}" type="parTrans" cxnId="{F3BD0DC8-7E60-432F-BBDC-3F95BE6490FB}">
      <dgm:prSet/>
      <dgm:spPr/>
      <dgm:t>
        <a:bodyPr/>
        <a:lstStyle/>
        <a:p>
          <a:endParaRPr lang="uz-Cyrl-UZ"/>
        </a:p>
      </dgm:t>
    </dgm:pt>
    <dgm:pt modelId="{B780E375-6B84-43DE-AA03-1CDC50B5103F}" type="sibTrans" cxnId="{F3BD0DC8-7E60-432F-BBDC-3F95BE6490FB}">
      <dgm:prSet/>
      <dgm:spPr/>
      <dgm:t>
        <a:bodyPr/>
        <a:lstStyle/>
        <a:p>
          <a:endParaRPr lang="uz-Cyrl-UZ"/>
        </a:p>
      </dgm:t>
    </dgm:pt>
    <dgm:pt modelId="{208A2D9B-3A64-4CD7-948E-42A3281C25C9}">
      <dgm:prSet custT="1"/>
      <dgm:spPr/>
      <dgm:t>
        <a:bodyPr/>
        <a:lstStyle/>
        <a:p>
          <a:r>
            <a:rPr lang="en-US" sz="1600" dirty="0" err="1" smtClean="0"/>
            <a:t>AQSHda</a:t>
          </a:r>
          <a:r>
            <a:rPr lang="en-US" sz="1600" dirty="0" smtClean="0"/>
            <a:t> </a:t>
          </a:r>
          <a:r>
            <a:rPr lang="en-US" sz="1600" dirty="0" err="1" smtClean="0"/>
            <a:t>qimmatli</a:t>
          </a:r>
          <a:r>
            <a:rPr lang="en-US" sz="1600" dirty="0" smtClean="0"/>
            <a:t> </a:t>
          </a:r>
          <a:r>
            <a:rPr lang="en-US" sz="1600" dirty="0" err="1" smtClean="0"/>
            <a:t>qog’ozlar</a:t>
          </a:r>
          <a:r>
            <a:rPr lang="en-US" sz="1600" dirty="0" smtClean="0"/>
            <a:t> </a:t>
          </a:r>
          <a:r>
            <a:rPr lang="en-US" sz="1600" dirty="0" err="1" smtClean="0"/>
            <a:t>bozorining</a:t>
          </a:r>
          <a:r>
            <a:rPr lang="en-US" sz="1600" dirty="0" smtClean="0"/>
            <a:t> </a:t>
          </a:r>
          <a:r>
            <a:rPr lang="en-US" sz="1600" dirty="0" err="1" smtClean="0"/>
            <a:t>tez</a:t>
          </a:r>
          <a:r>
            <a:rPr lang="en-US" sz="1600" dirty="0" smtClean="0"/>
            <a:t> </a:t>
          </a:r>
          <a:r>
            <a:rPr lang="en-US" sz="1600" dirty="0" err="1" smtClean="0"/>
            <a:t>rivojlanishi</a:t>
          </a:r>
          <a:r>
            <a:rPr lang="en-US" sz="1600" dirty="0" smtClean="0"/>
            <a:t> </a:t>
          </a:r>
          <a:r>
            <a:rPr lang="en-US" sz="1600" dirty="0" err="1" smtClean="0"/>
            <a:t>yirik</a:t>
          </a:r>
          <a:r>
            <a:rPr lang="en-US" sz="1600" dirty="0" smtClean="0"/>
            <a:t> </a:t>
          </a:r>
          <a:r>
            <a:rPr lang="en-US" sz="1600" dirty="0" err="1" smtClean="0"/>
            <a:t>Amerika</a:t>
          </a:r>
          <a:r>
            <a:rPr lang="en-US" sz="1600" dirty="0" smtClean="0"/>
            <a:t> </a:t>
          </a:r>
          <a:r>
            <a:rPr lang="en-US" sz="1600" dirty="0" err="1" smtClean="0"/>
            <a:t>sanoatining</a:t>
          </a:r>
          <a:r>
            <a:rPr lang="en-US" sz="1600" dirty="0" smtClean="0"/>
            <a:t> </a:t>
          </a:r>
          <a:r>
            <a:rPr lang="en-US" sz="1600" dirty="0" err="1" smtClean="0"/>
            <a:t>barpo</a:t>
          </a:r>
          <a:r>
            <a:rPr lang="en-US" sz="1600" dirty="0" smtClean="0"/>
            <a:t> </a:t>
          </a:r>
          <a:r>
            <a:rPr lang="en-US" sz="1600" dirty="0" err="1" smtClean="0"/>
            <a:t>etilishiga</a:t>
          </a:r>
          <a:r>
            <a:rPr lang="en-US" sz="1600" dirty="0" smtClean="0"/>
            <a:t> </a:t>
          </a:r>
          <a:r>
            <a:rPr lang="en-US" sz="1600" dirty="0" err="1" smtClean="0"/>
            <a:t>katta</a:t>
          </a:r>
          <a:r>
            <a:rPr lang="en-US" sz="1600" dirty="0" smtClean="0"/>
            <a:t> </a:t>
          </a:r>
          <a:r>
            <a:rPr lang="en-US" sz="1600" dirty="0" err="1" smtClean="0"/>
            <a:t>yordam</a:t>
          </a:r>
          <a:r>
            <a:rPr lang="en-US" sz="1600" dirty="0" smtClean="0"/>
            <a:t> </a:t>
          </a:r>
          <a:r>
            <a:rPr lang="en-US" sz="1600" dirty="0" err="1" smtClean="0"/>
            <a:t>berdi</a:t>
          </a:r>
          <a:r>
            <a:rPr lang="en-US" sz="1600" dirty="0" smtClean="0"/>
            <a:t>. Bu </a:t>
          </a:r>
          <a:r>
            <a:rPr lang="en-US" sz="1600" dirty="0" err="1" smtClean="0"/>
            <a:t>tabiiy</a:t>
          </a:r>
          <a:r>
            <a:rPr lang="en-US" sz="1600" dirty="0" smtClean="0"/>
            <a:t> </a:t>
          </a:r>
          <a:r>
            <a:rPr lang="en-US" sz="1600" dirty="0" err="1" smtClean="0"/>
            <a:t>hol</a:t>
          </a:r>
          <a:r>
            <a:rPr lang="en-US" sz="1600" dirty="0" smtClean="0"/>
            <a:t> </a:t>
          </a:r>
          <a:r>
            <a:rPr lang="en-US" sz="1600" dirty="0" err="1" smtClean="0"/>
            <a:t>bo’lib</a:t>
          </a:r>
          <a:r>
            <a:rPr lang="en-US" sz="1600" dirty="0" smtClean="0"/>
            <a:t> </a:t>
          </a:r>
          <a:r>
            <a:rPr lang="en-US" sz="1600" dirty="0" err="1" smtClean="0"/>
            <a:t>ingliz</a:t>
          </a:r>
          <a:r>
            <a:rPr lang="en-US" sz="1600" dirty="0" smtClean="0"/>
            <a:t> – </a:t>
          </a:r>
          <a:r>
            <a:rPr lang="en-US" sz="1600" dirty="0" err="1" smtClean="0"/>
            <a:t>Saksoniya</a:t>
          </a:r>
          <a:r>
            <a:rPr lang="en-US" sz="1600" dirty="0" smtClean="0"/>
            <a:t> </a:t>
          </a:r>
          <a:r>
            <a:rPr lang="en-US" sz="1600" dirty="0" err="1" smtClean="0"/>
            <a:t>mamlakatlardagi</a:t>
          </a:r>
          <a:r>
            <a:rPr lang="en-US" sz="1600" dirty="0" smtClean="0"/>
            <a:t> fond </a:t>
          </a:r>
          <a:r>
            <a:rPr lang="en-US" sz="1600" dirty="0" err="1" smtClean="0"/>
            <a:t>birjalari</a:t>
          </a:r>
          <a:r>
            <a:rPr lang="en-US" sz="1600" dirty="0" smtClean="0"/>
            <a:t> </a:t>
          </a:r>
          <a:r>
            <a:rPr lang="en-US" sz="1600" dirty="0" err="1" smtClean="0"/>
            <a:t>avval</a:t>
          </a:r>
          <a:r>
            <a:rPr lang="en-US" sz="1600" dirty="0" smtClean="0"/>
            <a:t> </a:t>
          </a:r>
          <a:r>
            <a:rPr lang="en-US" sz="1600" dirty="0" err="1" smtClean="0"/>
            <a:t>boshdanoq</a:t>
          </a:r>
          <a:r>
            <a:rPr lang="en-US" sz="1600" dirty="0" smtClean="0"/>
            <a:t> </a:t>
          </a:r>
          <a:r>
            <a:rPr lang="en-US" sz="1600" dirty="0" err="1" smtClean="0"/>
            <a:t>yevropa</a:t>
          </a:r>
          <a:r>
            <a:rPr lang="en-US" sz="1600" dirty="0" smtClean="0"/>
            <a:t> </a:t>
          </a:r>
          <a:r>
            <a:rPr lang="en-US" sz="1600" dirty="0" err="1" smtClean="0"/>
            <a:t>qit’asidagi</a:t>
          </a:r>
          <a:r>
            <a:rPr lang="en-US" sz="1600" dirty="0" smtClean="0"/>
            <a:t> </a:t>
          </a:r>
          <a:r>
            <a:rPr lang="en-US" sz="1600" dirty="0" err="1" smtClean="0"/>
            <a:t>mamlakatlarning</a:t>
          </a:r>
          <a:r>
            <a:rPr lang="en-US" sz="1600" dirty="0" smtClean="0"/>
            <a:t> </a:t>
          </a:r>
          <a:r>
            <a:rPr lang="en-US" sz="1600" dirty="0" err="1" smtClean="0"/>
            <a:t>birjalariga</a:t>
          </a:r>
          <a:r>
            <a:rPr lang="en-US" sz="1600" dirty="0" smtClean="0"/>
            <a:t> </a:t>
          </a:r>
          <a:r>
            <a:rPr lang="en-US" sz="1600" dirty="0" err="1" smtClean="0"/>
            <a:t>qaraga</a:t>
          </a:r>
          <a:r>
            <a:rPr lang="uz-Cyrl-UZ" sz="1600" dirty="0" smtClean="0"/>
            <a:t>n</a:t>
          </a:r>
          <a:r>
            <a:rPr lang="en-US" sz="1600" dirty="0" err="1" smtClean="0"/>
            <a:t>da</a:t>
          </a:r>
          <a:r>
            <a:rPr lang="en-US" sz="1600" dirty="0" smtClean="0"/>
            <a:t> </a:t>
          </a:r>
          <a:r>
            <a:rPr lang="en-US" sz="1600" dirty="0" err="1" smtClean="0"/>
            <a:t>iqtisodiyotda</a:t>
          </a:r>
          <a:r>
            <a:rPr lang="en-US" sz="1600" dirty="0" smtClean="0"/>
            <a:t> </a:t>
          </a:r>
          <a:r>
            <a:rPr lang="en-US" sz="1600" dirty="0" err="1" smtClean="0"/>
            <a:t>ko’pro</a:t>
          </a:r>
          <a:r>
            <a:rPr lang="uz-Cyrl-UZ" sz="1600" dirty="0" smtClean="0"/>
            <a:t>q</a:t>
          </a:r>
          <a:r>
            <a:rPr lang="en-US" sz="1600" dirty="0" smtClean="0"/>
            <a:t> </a:t>
          </a:r>
          <a:r>
            <a:rPr lang="en-US" sz="1600" dirty="0" err="1" smtClean="0"/>
            <a:t>ahamiyatga</a:t>
          </a:r>
          <a:r>
            <a:rPr lang="en-US" sz="1600" dirty="0" smtClean="0"/>
            <a:t> </a:t>
          </a:r>
          <a:r>
            <a:rPr lang="en-US" sz="1600" dirty="0" err="1" smtClean="0"/>
            <a:t>ega</a:t>
          </a:r>
          <a:r>
            <a:rPr lang="en-US" sz="1600" dirty="0" smtClean="0"/>
            <a:t> </a:t>
          </a:r>
          <a:r>
            <a:rPr lang="en-US" sz="1600" dirty="0" err="1" smtClean="0"/>
            <a:t>bo’lgan</a:t>
          </a:r>
          <a:r>
            <a:rPr lang="en-US" sz="1600" dirty="0" smtClean="0"/>
            <a:t>.</a:t>
          </a:r>
          <a:endParaRPr lang="ru-RU" sz="1600" dirty="0"/>
        </a:p>
      </dgm:t>
    </dgm:pt>
    <dgm:pt modelId="{6B7F8483-04A9-4E54-B84B-014BFB89878E}" type="parTrans" cxnId="{C9AB550D-02CF-4B23-B498-51079CBF4031}">
      <dgm:prSet/>
      <dgm:spPr/>
      <dgm:t>
        <a:bodyPr/>
        <a:lstStyle/>
        <a:p>
          <a:endParaRPr lang="uz-Cyrl-UZ"/>
        </a:p>
      </dgm:t>
    </dgm:pt>
    <dgm:pt modelId="{5E0C864C-EEA0-45E3-B4D4-8F4A681DAD11}" type="sibTrans" cxnId="{C9AB550D-02CF-4B23-B498-51079CBF4031}">
      <dgm:prSet/>
      <dgm:spPr/>
      <dgm:t>
        <a:bodyPr/>
        <a:lstStyle/>
        <a:p>
          <a:endParaRPr lang="uz-Cyrl-UZ"/>
        </a:p>
      </dgm:t>
    </dgm:pt>
    <dgm:pt modelId="{D7625E67-F20F-423E-8589-C0515A6F7DEA}" type="pres">
      <dgm:prSet presAssocID="{D413CDA4-C017-4391-BBBD-3A73B69FE092}" presName="Name0" presStyleCnt="0">
        <dgm:presLayoutVars>
          <dgm:dir/>
          <dgm:resizeHandles val="exact"/>
        </dgm:presLayoutVars>
      </dgm:prSet>
      <dgm:spPr/>
      <dgm:t>
        <a:bodyPr/>
        <a:lstStyle/>
        <a:p>
          <a:endParaRPr lang="uz-Cyrl-UZ"/>
        </a:p>
      </dgm:t>
    </dgm:pt>
    <dgm:pt modelId="{F15AC07F-87B9-46D4-8E28-D39A650EA58E}" type="pres">
      <dgm:prSet presAssocID="{F052FA7B-9470-4EC7-BD39-574925B1EFE7}" presName="node" presStyleLbl="node1" presStyleIdx="0" presStyleCnt="3" custScaleX="181048" custScaleY="131173" custRadScaleRad="84881" custRadScaleInc="2624">
        <dgm:presLayoutVars>
          <dgm:bulletEnabled val="1"/>
        </dgm:presLayoutVars>
      </dgm:prSet>
      <dgm:spPr/>
      <dgm:t>
        <a:bodyPr/>
        <a:lstStyle/>
        <a:p>
          <a:endParaRPr lang="uz-Cyrl-UZ"/>
        </a:p>
      </dgm:t>
    </dgm:pt>
    <dgm:pt modelId="{76C1C240-0EFC-41D0-9EDA-BD74E70CDCE4}" type="pres">
      <dgm:prSet presAssocID="{2E2AC912-06DA-4138-B564-572E35D33050}" presName="sibTrans" presStyleLbl="sibTrans2D1" presStyleIdx="0" presStyleCnt="3"/>
      <dgm:spPr/>
      <dgm:t>
        <a:bodyPr/>
        <a:lstStyle/>
        <a:p>
          <a:endParaRPr lang="uz-Cyrl-UZ"/>
        </a:p>
      </dgm:t>
    </dgm:pt>
    <dgm:pt modelId="{D02276A4-6CCD-4FEF-A1AA-FA363DF243BD}" type="pres">
      <dgm:prSet presAssocID="{2E2AC912-06DA-4138-B564-572E35D33050}" presName="connectorText" presStyleLbl="sibTrans2D1" presStyleIdx="0" presStyleCnt="3"/>
      <dgm:spPr/>
      <dgm:t>
        <a:bodyPr/>
        <a:lstStyle/>
        <a:p>
          <a:endParaRPr lang="uz-Cyrl-UZ"/>
        </a:p>
      </dgm:t>
    </dgm:pt>
    <dgm:pt modelId="{7BC4A11D-D108-4E09-92BA-CD88F88DEF4F}" type="pres">
      <dgm:prSet presAssocID="{208A2D9B-3A64-4CD7-948E-42A3281C25C9}" presName="node" presStyleLbl="node1" presStyleIdx="1" presStyleCnt="3" custScaleX="104710" custScaleY="165932" custRadScaleRad="89912" custRadScaleInc="-9892">
        <dgm:presLayoutVars>
          <dgm:bulletEnabled val="1"/>
        </dgm:presLayoutVars>
      </dgm:prSet>
      <dgm:spPr/>
      <dgm:t>
        <a:bodyPr/>
        <a:lstStyle/>
        <a:p>
          <a:endParaRPr lang="uz-Cyrl-UZ"/>
        </a:p>
      </dgm:t>
    </dgm:pt>
    <dgm:pt modelId="{775420A9-8249-4254-92B6-7384E97BE9A9}" type="pres">
      <dgm:prSet presAssocID="{5E0C864C-EEA0-45E3-B4D4-8F4A681DAD11}" presName="sibTrans" presStyleLbl="sibTrans2D1" presStyleIdx="1" presStyleCnt="3" custScaleX="55610"/>
      <dgm:spPr/>
      <dgm:t>
        <a:bodyPr/>
        <a:lstStyle/>
        <a:p>
          <a:endParaRPr lang="uz-Cyrl-UZ"/>
        </a:p>
      </dgm:t>
    </dgm:pt>
    <dgm:pt modelId="{5C634DFB-9C28-4A35-B021-2B8788D0A44C}" type="pres">
      <dgm:prSet presAssocID="{5E0C864C-EEA0-45E3-B4D4-8F4A681DAD11}" presName="connectorText" presStyleLbl="sibTrans2D1" presStyleIdx="1" presStyleCnt="3"/>
      <dgm:spPr/>
      <dgm:t>
        <a:bodyPr/>
        <a:lstStyle/>
        <a:p>
          <a:endParaRPr lang="uz-Cyrl-UZ"/>
        </a:p>
      </dgm:t>
    </dgm:pt>
    <dgm:pt modelId="{A77ECF40-56D2-4313-A023-54BCCDC071C8}" type="pres">
      <dgm:prSet presAssocID="{92DB17E8-7B59-4EDE-BD6D-F3E5A993EE5F}" presName="node" presStyleLbl="node1" presStyleIdx="2" presStyleCnt="3" custScaleY="137675" custRadScaleRad="88856" custRadScaleInc="9385">
        <dgm:presLayoutVars>
          <dgm:bulletEnabled val="1"/>
        </dgm:presLayoutVars>
      </dgm:prSet>
      <dgm:spPr/>
      <dgm:t>
        <a:bodyPr/>
        <a:lstStyle/>
        <a:p>
          <a:endParaRPr lang="uz-Cyrl-UZ"/>
        </a:p>
      </dgm:t>
    </dgm:pt>
    <dgm:pt modelId="{D8AC6358-B3E1-4E28-A8B7-A8D269E31CC2}" type="pres">
      <dgm:prSet presAssocID="{B780E375-6B84-43DE-AA03-1CDC50B5103F}" presName="sibTrans" presStyleLbl="sibTrans2D1" presStyleIdx="2" presStyleCnt="3"/>
      <dgm:spPr/>
      <dgm:t>
        <a:bodyPr/>
        <a:lstStyle/>
        <a:p>
          <a:endParaRPr lang="uz-Cyrl-UZ"/>
        </a:p>
      </dgm:t>
    </dgm:pt>
    <dgm:pt modelId="{880562EC-E1C0-46F0-A719-DD2BD67CACE8}" type="pres">
      <dgm:prSet presAssocID="{B780E375-6B84-43DE-AA03-1CDC50B5103F}" presName="connectorText" presStyleLbl="sibTrans2D1" presStyleIdx="2" presStyleCnt="3"/>
      <dgm:spPr/>
      <dgm:t>
        <a:bodyPr/>
        <a:lstStyle/>
        <a:p>
          <a:endParaRPr lang="uz-Cyrl-UZ"/>
        </a:p>
      </dgm:t>
    </dgm:pt>
  </dgm:ptLst>
  <dgm:cxnLst>
    <dgm:cxn modelId="{086E71EE-B7A5-47E6-9697-8C2C0EB08BE2}" type="presOf" srcId="{92DB17E8-7B59-4EDE-BD6D-F3E5A993EE5F}" destId="{A77ECF40-56D2-4313-A023-54BCCDC071C8}" srcOrd="0" destOrd="0" presId="urn:microsoft.com/office/officeart/2005/8/layout/cycle7"/>
    <dgm:cxn modelId="{FC8392EE-3DC1-4F67-BD70-CF60FEF788A2}" type="presOf" srcId="{B780E375-6B84-43DE-AA03-1CDC50B5103F}" destId="{880562EC-E1C0-46F0-A719-DD2BD67CACE8}" srcOrd="1" destOrd="0" presId="urn:microsoft.com/office/officeart/2005/8/layout/cycle7"/>
    <dgm:cxn modelId="{71F876A1-FE68-4286-AE8D-092B39F15E90}" type="presOf" srcId="{5E0C864C-EEA0-45E3-B4D4-8F4A681DAD11}" destId="{775420A9-8249-4254-92B6-7384E97BE9A9}" srcOrd="0" destOrd="0" presId="urn:microsoft.com/office/officeart/2005/8/layout/cycle7"/>
    <dgm:cxn modelId="{D19FC8F9-C6DF-4DF4-A982-AE7872E8AABE}" type="presOf" srcId="{2E2AC912-06DA-4138-B564-572E35D33050}" destId="{D02276A4-6CCD-4FEF-A1AA-FA363DF243BD}" srcOrd="1" destOrd="0" presId="urn:microsoft.com/office/officeart/2005/8/layout/cycle7"/>
    <dgm:cxn modelId="{F3BD0DC8-7E60-432F-BBDC-3F95BE6490FB}" srcId="{D413CDA4-C017-4391-BBBD-3A73B69FE092}" destId="{92DB17E8-7B59-4EDE-BD6D-F3E5A993EE5F}" srcOrd="2" destOrd="0" parTransId="{BE188B54-2678-432D-B10F-B4D575BE2BC7}" sibTransId="{B780E375-6B84-43DE-AA03-1CDC50B5103F}"/>
    <dgm:cxn modelId="{2E42EEFE-038C-4C63-8910-2BC25995D8B7}" type="presOf" srcId="{2E2AC912-06DA-4138-B564-572E35D33050}" destId="{76C1C240-0EFC-41D0-9EDA-BD74E70CDCE4}" srcOrd="0" destOrd="0" presId="urn:microsoft.com/office/officeart/2005/8/layout/cycle7"/>
    <dgm:cxn modelId="{381FF0E5-F7A1-4D60-91F6-7EBD223F8111}" type="presOf" srcId="{B780E375-6B84-43DE-AA03-1CDC50B5103F}" destId="{D8AC6358-B3E1-4E28-A8B7-A8D269E31CC2}" srcOrd="0" destOrd="0" presId="urn:microsoft.com/office/officeart/2005/8/layout/cycle7"/>
    <dgm:cxn modelId="{C50586DB-6E25-469E-8AA0-28C660DC329C}" srcId="{D413CDA4-C017-4391-BBBD-3A73B69FE092}" destId="{F052FA7B-9470-4EC7-BD39-574925B1EFE7}" srcOrd="0" destOrd="0" parTransId="{8902A7D8-3F60-4DEC-B96E-2B47EE15C141}" sibTransId="{2E2AC912-06DA-4138-B564-572E35D33050}"/>
    <dgm:cxn modelId="{6430B639-C224-4281-856E-C54368E91013}" type="presOf" srcId="{F052FA7B-9470-4EC7-BD39-574925B1EFE7}" destId="{F15AC07F-87B9-46D4-8E28-D39A650EA58E}" srcOrd="0" destOrd="0" presId="urn:microsoft.com/office/officeart/2005/8/layout/cycle7"/>
    <dgm:cxn modelId="{C9AB550D-02CF-4B23-B498-51079CBF4031}" srcId="{D413CDA4-C017-4391-BBBD-3A73B69FE092}" destId="{208A2D9B-3A64-4CD7-948E-42A3281C25C9}" srcOrd="1" destOrd="0" parTransId="{6B7F8483-04A9-4E54-B84B-014BFB89878E}" sibTransId="{5E0C864C-EEA0-45E3-B4D4-8F4A681DAD11}"/>
    <dgm:cxn modelId="{9F9D5320-FEB3-49AC-8C79-D02315012BD7}" type="presOf" srcId="{D413CDA4-C017-4391-BBBD-3A73B69FE092}" destId="{D7625E67-F20F-423E-8589-C0515A6F7DEA}" srcOrd="0" destOrd="0" presId="urn:microsoft.com/office/officeart/2005/8/layout/cycle7"/>
    <dgm:cxn modelId="{F7118ED3-4582-4C90-963E-0F7491CC52EF}" type="presOf" srcId="{5E0C864C-EEA0-45E3-B4D4-8F4A681DAD11}" destId="{5C634DFB-9C28-4A35-B021-2B8788D0A44C}" srcOrd="1" destOrd="0" presId="urn:microsoft.com/office/officeart/2005/8/layout/cycle7"/>
    <dgm:cxn modelId="{7DEC9054-3473-4A6B-AACA-4638D7180C93}" type="presOf" srcId="{208A2D9B-3A64-4CD7-948E-42A3281C25C9}" destId="{7BC4A11D-D108-4E09-92BA-CD88F88DEF4F}" srcOrd="0" destOrd="0" presId="urn:microsoft.com/office/officeart/2005/8/layout/cycle7"/>
    <dgm:cxn modelId="{EFD55AD6-22C5-4846-855B-59010BDB4B7E}" type="presParOf" srcId="{D7625E67-F20F-423E-8589-C0515A6F7DEA}" destId="{F15AC07F-87B9-46D4-8E28-D39A650EA58E}" srcOrd="0" destOrd="0" presId="urn:microsoft.com/office/officeart/2005/8/layout/cycle7"/>
    <dgm:cxn modelId="{950E7FFC-4FFC-406B-A307-34581AA2BD7F}" type="presParOf" srcId="{D7625E67-F20F-423E-8589-C0515A6F7DEA}" destId="{76C1C240-0EFC-41D0-9EDA-BD74E70CDCE4}" srcOrd="1" destOrd="0" presId="urn:microsoft.com/office/officeart/2005/8/layout/cycle7"/>
    <dgm:cxn modelId="{B98A1D9E-8CA2-423B-A821-3C9013C4816B}" type="presParOf" srcId="{76C1C240-0EFC-41D0-9EDA-BD74E70CDCE4}" destId="{D02276A4-6CCD-4FEF-A1AA-FA363DF243BD}" srcOrd="0" destOrd="0" presId="urn:microsoft.com/office/officeart/2005/8/layout/cycle7"/>
    <dgm:cxn modelId="{4D602120-C3F0-4A85-89C9-5F041E33E78D}" type="presParOf" srcId="{D7625E67-F20F-423E-8589-C0515A6F7DEA}" destId="{7BC4A11D-D108-4E09-92BA-CD88F88DEF4F}" srcOrd="2" destOrd="0" presId="urn:microsoft.com/office/officeart/2005/8/layout/cycle7"/>
    <dgm:cxn modelId="{EDC4D0BD-02F2-4789-9D5C-48CD2E956C6C}" type="presParOf" srcId="{D7625E67-F20F-423E-8589-C0515A6F7DEA}" destId="{775420A9-8249-4254-92B6-7384E97BE9A9}" srcOrd="3" destOrd="0" presId="urn:microsoft.com/office/officeart/2005/8/layout/cycle7"/>
    <dgm:cxn modelId="{0B3FA594-34D2-4B15-8737-3ADF2929283A}" type="presParOf" srcId="{775420A9-8249-4254-92B6-7384E97BE9A9}" destId="{5C634DFB-9C28-4A35-B021-2B8788D0A44C}" srcOrd="0" destOrd="0" presId="urn:microsoft.com/office/officeart/2005/8/layout/cycle7"/>
    <dgm:cxn modelId="{26F29D2B-75AB-43B5-BF75-614DC0E40A92}" type="presParOf" srcId="{D7625E67-F20F-423E-8589-C0515A6F7DEA}" destId="{A77ECF40-56D2-4313-A023-54BCCDC071C8}" srcOrd="4" destOrd="0" presId="urn:microsoft.com/office/officeart/2005/8/layout/cycle7"/>
    <dgm:cxn modelId="{EDB46FBD-F5C1-48ED-B716-D4EE182F845B}" type="presParOf" srcId="{D7625E67-F20F-423E-8589-C0515A6F7DEA}" destId="{D8AC6358-B3E1-4E28-A8B7-A8D269E31CC2}" srcOrd="5" destOrd="0" presId="urn:microsoft.com/office/officeart/2005/8/layout/cycle7"/>
    <dgm:cxn modelId="{14B40998-34A5-4A83-80CE-86649AFC3D64}" type="presParOf" srcId="{D8AC6358-B3E1-4E28-A8B7-A8D269E31CC2}" destId="{880562EC-E1C0-46F0-A719-DD2BD67CACE8}"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D1E437DD-6799-4BBC-9DEF-8C8E87F2EE4D}" type="doc">
      <dgm:prSet loTypeId="urn:microsoft.com/office/officeart/2005/8/layout/vList2" loCatId="list" qsTypeId="urn:microsoft.com/office/officeart/2005/8/quickstyle/3d2" qsCatId="3D" csTypeId="urn:microsoft.com/office/officeart/2005/8/colors/colorful5" csCatId="colorful"/>
      <dgm:spPr/>
      <dgm:t>
        <a:bodyPr/>
        <a:lstStyle/>
        <a:p>
          <a:endParaRPr lang="uz-Cyrl-UZ"/>
        </a:p>
      </dgm:t>
    </dgm:pt>
    <dgm:pt modelId="{3CFBD17E-BE6C-4F59-BFC8-AA19597C7E37}">
      <dgm:prSet/>
      <dgm:spPr/>
      <dgm:t>
        <a:bodyPr/>
        <a:lstStyle/>
        <a:p>
          <a:pPr rtl="0"/>
          <a:r>
            <a:rPr lang="en-US" b="1" dirty="0" err="1" smtClean="0"/>
            <a:t>Qora</a:t>
          </a:r>
          <a:r>
            <a:rPr lang="en-US" b="1" dirty="0" smtClean="0"/>
            <a:t> </a:t>
          </a:r>
          <a:r>
            <a:rPr lang="en-US" b="1" dirty="0" err="1" smtClean="0"/>
            <a:t>metallurgiya</a:t>
          </a:r>
          <a:r>
            <a:rPr lang="en-US" b="1" dirty="0" smtClean="0"/>
            <a:t> </a:t>
          </a:r>
          <a:r>
            <a:rPr lang="en-US" dirty="0" err="1" smtClean="0"/>
            <a:t>sanoatining</a:t>
          </a:r>
          <a:r>
            <a:rPr lang="en-US" dirty="0" smtClean="0"/>
            <a:t> </a:t>
          </a:r>
          <a:r>
            <a:rPr lang="en-US" dirty="0" err="1" smtClean="0"/>
            <a:t>xususiyatlaridan</a:t>
          </a:r>
          <a:r>
            <a:rPr lang="en-US" dirty="0" smtClean="0"/>
            <a:t> </a:t>
          </a:r>
          <a:r>
            <a:rPr lang="en-US" dirty="0" err="1" smtClean="0"/>
            <a:t>biri</a:t>
          </a:r>
          <a:r>
            <a:rPr lang="en-US" dirty="0" smtClean="0"/>
            <a:t> </a:t>
          </a:r>
          <a:r>
            <a:rPr lang="en-US" dirty="0" err="1" smtClean="0"/>
            <a:t>asosiy</a:t>
          </a:r>
          <a:r>
            <a:rPr lang="en-US" dirty="0" smtClean="0"/>
            <a:t> </a:t>
          </a:r>
          <a:r>
            <a:rPr lang="en-US" dirty="0" err="1" smtClean="0"/>
            <a:t>mahsulotlari</a:t>
          </a:r>
          <a:r>
            <a:rPr lang="en-US" dirty="0" smtClean="0"/>
            <a:t> </a:t>
          </a:r>
          <a:r>
            <a:rPr lang="en-US" dirty="0" err="1" smtClean="0"/>
            <a:t>hisoblanadigan</a:t>
          </a:r>
          <a:r>
            <a:rPr lang="en-US" dirty="0" smtClean="0"/>
            <a:t> </a:t>
          </a:r>
          <a:r>
            <a:rPr lang="en-US" dirty="0" err="1" smtClean="0"/>
            <a:t>cho’yan</a:t>
          </a:r>
          <a:r>
            <a:rPr lang="en-US" dirty="0" smtClean="0"/>
            <a:t>, </a:t>
          </a:r>
          <a:r>
            <a:rPr lang="en-US" dirty="0" err="1" smtClean="0"/>
            <a:t>po’lat</a:t>
          </a:r>
          <a:r>
            <a:rPr lang="en-US" dirty="0" smtClean="0"/>
            <a:t> </a:t>
          </a:r>
          <a:r>
            <a:rPr lang="en-US" dirty="0" err="1" smtClean="0"/>
            <a:t>va</a:t>
          </a:r>
          <a:r>
            <a:rPr lang="en-US" dirty="0" smtClean="0"/>
            <a:t> </a:t>
          </a:r>
          <a:r>
            <a:rPr lang="en-US" dirty="0" err="1" smtClean="0"/>
            <a:t>prokat</a:t>
          </a:r>
          <a:r>
            <a:rPr lang="en-US" dirty="0" smtClean="0"/>
            <a:t> </a:t>
          </a:r>
          <a:r>
            <a:rPr lang="en-US" dirty="0" err="1" smtClean="0"/>
            <a:t>ishlab</a:t>
          </a:r>
          <a:r>
            <a:rPr lang="en-US" dirty="0" smtClean="0"/>
            <a:t> </a:t>
          </a:r>
          <a:r>
            <a:rPr lang="en-US" dirty="0" err="1" smtClean="0"/>
            <a:t>chiqarish</a:t>
          </a:r>
          <a:r>
            <a:rPr lang="en-US" dirty="0" smtClean="0"/>
            <a:t> </a:t>
          </a:r>
          <a:r>
            <a:rPr lang="en-US" dirty="0" err="1" smtClean="0"/>
            <a:t>jarayonida</a:t>
          </a:r>
          <a:r>
            <a:rPr lang="en-US" dirty="0" smtClean="0"/>
            <a:t> </a:t>
          </a:r>
          <a:r>
            <a:rPr lang="en-US" dirty="0" err="1" smtClean="0"/>
            <a:t>juda</a:t>
          </a:r>
          <a:r>
            <a:rPr lang="en-US" dirty="0" smtClean="0"/>
            <a:t> </a:t>
          </a:r>
          <a:r>
            <a:rPr lang="en-US" dirty="0" err="1" smtClean="0"/>
            <a:t>katta</a:t>
          </a:r>
          <a:r>
            <a:rPr lang="en-US" dirty="0" smtClean="0"/>
            <a:t> </a:t>
          </a:r>
          <a:r>
            <a:rPr lang="en-US" dirty="0" err="1" smtClean="0"/>
            <a:t>hajmdagi</a:t>
          </a:r>
          <a:r>
            <a:rPr lang="en-US" dirty="0" smtClean="0"/>
            <a:t> </a:t>
          </a:r>
          <a:r>
            <a:rPr lang="en-US" dirty="0" err="1" smtClean="0"/>
            <a:t>temir</a:t>
          </a:r>
          <a:r>
            <a:rPr lang="en-US" dirty="0" smtClean="0"/>
            <a:t> </a:t>
          </a:r>
          <a:r>
            <a:rPr lang="en-US" dirty="0" err="1" smtClean="0"/>
            <a:t>rudasi</a:t>
          </a:r>
          <a:r>
            <a:rPr lang="en-US" dirty="0" smtClean="0"/>
            <a:t>, </a:t>
          </a:r>
          <a:r>
            <a:rPr lang="en-US" dirty="0" err="1" smtClean="0"/>
            <a:t>kokslanadigan</a:t>
          </a:r>
          <a:r>
            <a:rPr lang="en-US" dirty="0" smtClean="0"/>
            <a:t> </a:t>
          </a:r>
          <a:r>
            <a:rPr lang="en-US" dirty="0" err="1" smtClean="0"/>
            <a:t>ko’mir</a:t>
          </a:r>
          <a:r>
            <a:rPr lang="en-US" dirty="0" smtClean="0"/>
            <a:t> </a:t>
          </a:r>
          <a:r>
            <a:rPr lang="en-US" dirty="0" err="1" smtClean="0"/>
            <a:t>va</a:t>
          </a:r>
          <a:r>
            <a:rPr lang="en-US" dirty="0" smtClean="0"/>
            <a:t> </a:t>
          </a:r>
          <a:r>
            <a:rPr lang="en-US" dirty="0" err="1" smtClean="0"/>
            <a:t>boshqa</a:t>
          </a:r>
          <a:r>
            <a:rPr lang="en-US" dirty="0" smtClean="0"/>
            <a:t> </a:t>
          </a:r>
          <a:r>
            <a:rPr lang="en-US" dirty="0" err="1" smtClean="0"/>
            <a:t>xil</a:t>
          </a:r>
          <a:r>
            <a:rPr lang="en-US" dirty="0" smtClean="0"/>
            <a:t> </a:t>
          </a:r>
          <a:r>
            <a:rPr lang="en-US" dirty="0" err="1" smtClean="0"/>
            <a:t>resurslarni</a:t>
          </a:r>
          <a:r>
            <a:rPr lang="en-US" dirty="0" smtClean="0"/>
            <a:t> </a:t>
          </a:r>
          <a:r>
            <a:rPr lang="en-US" dirty="0" err="1" smtClean="0"/>
            <a:t>ishlatishidir</a:t>
          </a:r>
          <a:r>
            <a:rPr lang="en-US" dirty="0" smtClean="0"/>
            <a:t>. </a:t>
          </a:r>
          <a:r>
            <a:rPr lang="en-US" dirty="0" err="1" smtClean="0"/>
            <a:t>Shu</a:t>
          </a:r>
          <a:r>
            <a:rPr lang="en-US" dirty="0" smtClean="0"/>
            <a:t> </a:t>
          </a:r>
          <a:r>
            <a:rPr lang="en-US" dirty="0" err="1" smtClean="0"/>
            <a:t>sababli</a:t>
          </a:r>
          <a:r>
            <a:rPr lang="en-US" dirty="0" smtClean="0"/>
            <a:t> </a:t>
          </a:r>
          <a:r>
            <a:rPr lang="en-US" dirty="0" err="1" smtClean="0"/>
            <a:t>dastlabki</a:t>
          </a:r>
          <a:r>
            <a:rPr lang="en-US" dirty="0" smtClean="0"/>
            <a:t> </a:t>
          </a:r>
          <a:r>
            <a:rPr lang="en-US" dirty="0" err="1" smtClean="0"/>
            <a:t>yillarda</a:t>
          </a:r>
          <a:r>
            <a:rPr lang="en-US" dirty="0" smtClean="0"/>
            <a:t> </a:t>
          </a:r>
          <a:r>
            <a:rPr lang="en-US" dirty="0" err="1" smtClean="0"/>
            <a:t>tarmoq</a:t>
          </a:r>
          <a:r>
            <a:rPr lang="en-US" dirty="0" smtClean="0"/>
            <a:t> </a:t>
          </a:r>
          <a:r>
            <a:rPr lang="en-US" dirty="0" err="1" smtClean="0"/>
            <a:t>korxonalari</a:t>
          </a:r>
          <a:r>
            <a:rPr lang="en-US" dirty="0" smtClean="0"/>
            <a:t>, </a:t>
          </a:r>
          <a:r>
            <a:rPr lang="en-US" dirty="0" err="1" smtClean="0"/>
            <a:t>asosan</a:t>
          </a:r>
          <a:r>
            <a:rPr lang="en-US" dirty="0" smtClean="0"/>
            <a:t>, </a:t>
          </a:r>
          <a:r>
            <a:rPr lang="en-US" dirty="0" err="1" smtClean="0"/>
            <a:t>yirik</a:t>
          </a:r>
          <a:r>
            <a:rPr lang="en-US" dirty="0" smtClean="0"/>
            <a:t> </a:t>
          </a:r>
          <a:r>
            <a:rPr lang="en-US" dirty="0" err="1" smtClean="0"/>
            <a:t>kokslanadigan</a:t>
          </a:r>
          <a:r>
            <a:rPr lang="en-US" dirty="0" smtClean="0"/>
            <a:t> </a:t>
          </a:r>
          <a:r>
            <a:rPr lang="en-US" dirty="0" err="1" smtClean="0"/>
            <a:t>ko’mir</a:t>
          </a:r>
          <a:r>
            <a:rPr lang="en-US" dirty="0" smtClean="0"/>
            <a:t> </a:t>
          </a:r>
          <a:r>
            <a:rPr lang="en-US" dirty="0" err="1" smtClean="0"/>
            <a:t>konlari</a:t>
          </a:r>
          <a:r>
            <a:rPr lang="en-US" dirty="0" smtClean="0"/>
            <a:t> </a:t>
          </a:r>
          <a:r>
            <a:rPr lang="en-US" dirty="0" err="1" smtClean="0"/>
            <a:t>hududlarida</a:t>
          </a:r>
          <a:r>
            <a:rPr lang="en-US" dirty="0" smtClean="0"/>
            <a:t> </a:t>
          </a:r>
          <a:r>
            <a:rPr lang="en-US" dirty="0" err="1" smtClean="0"/>
            <a:t>shakllandi</a:t>
          </a:r>
          <a:r>
            <a:rPr lang="en-US" dirty="0" smtClean="0"/>
            <a:t>. FTI </a:t>
          </a:r>
          <a:r>
            <a:rPr lang="en-US" dirty="0" err="1" smtClean="0"/>
            <a:t>davrida</a:t>
          </a:r>
          <a:r>
            <a:rPr lang="en-US" dirty="0" smtClean="0"/>
            <a:t> </a:t>
          </a:r>
          <a:r>
            <a:rPr lang="en-US" dirty="0" err="1" smtClean="0"/>
            <a:t>tarmoqda</a:t>
          </a:r>
          <a:r>
            <a:rPr lang="en-US" dirty="0" smtClean="0"/>
            <a:t> </a:t>
          </a:r>
          <a:r>
            <a:rPr lang="en-US" dirty="0" err="1" smtClean="0"/>
            <a:t>yangi</a:t>
          </a:r>
          <a:r>
            <a:rPr lang="en-US" dirty="0" smtClean="0"/>
            <a:t> </a:t>
          </a:r>
          <a:r>
            <a:rPr lang="en-US" dirty="0" err="1" smtClean="0"/>
            <a:t>ishlab</a:t>
          </a:r>
          <a:r>
            <a:rPr lang="en-US" dirty="0" smtClean="0"/>
            <a:t> </a:t>
          </a:r>
          <a:r>
            <a:rPr lang="en-US" dirty="0" err="1" smtClean="0"/>
            <a:t>chiqarish</a:t>
          </a:r>
          <a:r>
            <a:rPr lang="en-US" dirty="0" smtClean="0"/>
            <a:t> </a:t>
          </a:r>
          <a:r>
            <a:rPr lang="en-US" dirty="0" err="1" smtClean="0"/>
            <a:t>texnologiyasiga</a:t>
          </a:r>
          <a:r>
            <a:rPr lang="en-US" dirty="0" smtClean="0"/>
            <a:t> </a:t>
          </a:r>
          <a:r>
            <a:rPr lang="en-US" dirty="0" err="1" smtClean="0"/>
            <a:t>o’tish</a:t>
          </a:r>
          <a:r>
            <a:rPr lang="en-US" dirty="0" smtClean="0"/>
            <a:t> </a:t>
          </a:r>
          <a:r>
            <a:rPr lang="en-US" dirty="0" err="1" smtClean="0"/>
            <a:t>tufayli</a:t>
          </a:r>
          <a:r>
            <a:rPr lang="en-US" dirty="0" smtClean="0"/>
            <a:t> </a:t>
          </a:r>
          <a:r>
            <a:rPr lang="en-US" dirty="0" err="1" smtClean="0"/>
            <a:t>temir</a:t>
          </a:r>
          <a:r>
            <a:rPr lang="en-US" dirty="0" smtClean="0"/>
            <a:t> </a:t>
          </a:r>
          <a:r>
            <a:rPr lang="en-US" dirty="0" err="1" smtClean="0"/>
            <a:t>rudasi</a:t>
          </a:r>
          <a:r>
            <a:rPr lang="en-US" dirty="0" smtClean="0"/>
            <a:t> </a:t>
          </a:r>
          <a:r>
            <a:rPr lang="en-US" dirty="0" err="1" smtClean="0"/>
            <a:t>va</a:t>
          </a:r>
          <a:r>
            <a:rPr lang="en-US" dirty="0" smtClean="0"/>
            <a:t> </a:t>
          </a:r>
          <a:r>
            <a:rPr lang="en-US" dirty="0" err="1" smtClean="0"/>
            <a:t>kokslanadigan</a:t>
          </a:r>
          <a:r>
            <a:rPr lang="en-US" dirty="0" smtClean="0"/>
            <a:t> </a:t>
          </a:r>
          <a:r>
            <a:rPr lang="en-US" dirty="0" err="1" smtClean="0"/>
            <a:t>ko’mirni</a:t>
          </a:r>
          <a:r>
            <a:rPr lang="en-US" dirty="0" smtClean="0"/>
            <a:t> </a:t>
          </a:r>
          <a:r>
            <a:rPr lang="en-US" dirty="0" err="1" smtClean="0"/>
            <a:t>jahonning</a:t>
          </a:r>
          <a:r>
            <a:rPr lang="en-US" dirty="0" smtClean="0"/>
            <a:t> </a:t>
          </a:r>
          <a:r>
            <a:rPr lang="en-US" dirty="0" err="1" smtClean="0"/>
            <a:t>turli</a:t>
          </a:r>
          <a:r>
            <a:rPr lang="en-US" dirty="0" smtClean="0"/>
            <a:t> </a:t>
          </a:r>
          <a:r>
            <a:rPr lang="en-US" dirty="0" err="1" smtClean="0"/>
            <a:t>mintaqalaridan</a:t>
          </a:r>
          <a:r>
            <a:rPr lang="en-US" dirty="0" smtClean="0"/>
            <a:t> </a:t>
          </a:r>
          <a:r>
            <a:rPr lang="en-US" dirty="0" err="1" smtClean="0"/>
            <a:t>keltirish</a:t>
          </a:r>
          <a:r>
            <a:rPr lang="en-US" dirty="0" smtClean="0"/>
            <a:t> </a:t>
          </a:r>
          <a:r>
            <a:rPr lang="en-US" dirty="0" err="1" smtClean="0"/>
            <a:t>imkoniyatlari</a:t>
          </a:r>
          <a:r>
            <a:rPr lang="en-US" dirty="0" smtClean="0"/>
            <a:t> </a:t>
          </a:r>
          <a:r>
            <a:rPr lang="en-US" dirty="0" err="1" smtClean="0"/>
            <a:t>ancha</a:t>
          </a:r>
          <a:r>
            <a:rPr lang="en-US" dirty="0" smtClean="0"/>
            <a:t> </a:t>
          </a:r>
          <a:r>
            <a:rPr lang="en-US" dirty="0" err="1" smtClean="0"/>
            <a:t>kengaydi</a:t>
          </a:r>
          <a:r>
            <a:rPr lang="en-US" dirty="0" smtClean="0"/>
            <a:t>. </a:t>
          </a:r>
          <a:r>
            <a:rPr lang="en-US" dirty="0" err="1" smtClean="0"/>
            <a:t>Natijada</a:t>
          </a:r>
          <a:r>
            <a:rPr lang="en-US" dirty="0" smtClean="0"/>
            <a:t> </a:t>
          </a:r>
          <a:r>
            <a:rPr lang="en-US" dirty="0" err="1" smtClean="0"/>
            <a:t>G’arbiy</a:t>
          </a:r>
          <a:r>
            <a:rPr lang="en-US" dirty="0" smtClean="0"/>
            <a:t> </a:t>
          </a:r>
          <a:r>
            <a:rPr lang="en-US" dirty="0" err="1" smtClean="0"/>
            <a:t>Yevropa</a:t>
          </a:r>
          <a:r>
            <a:rPr lang="en-US" dirty="0" smtClean="0"/>
            <a:t> </a:t>
          </a:r>
          <a:r>
            <a:rPr lang="en-US" dirty="0" err="1" smtClean="0"/>
            <a:t>davlatlari</a:t>
          </a:r>
          <a:r>
            <a:rPr lang="en-US" dirty="0" smtClean="0"/>
            <a:t>, </a:t>
          </a:r>
          <a:r>
            <a:rPr lang="en-US" dirty="0" err="1" smtClean="0"/>
            <a:t>Yaponiya</a:t>
          </a:r>
          <a:r>
            <a:rPr lang="en-US" dirty="0" smtClean="0"/>
            <a:t>, </a:t>
          </a:r>
          <a:r>
            <a:rPr lang="en-US" dirty="0" err="1" smtClean="0"/>
            <a:t>qisman</a:t>
          </a:r>
          <a:r>
            <a:rPr lang="en-US" dirty="0" smtClean="0"/>
            <a:t> </a:t>
          </a:r>
          <a:r>
            <a:rPr lang="en-US" dirty="0" err="1" smtClean="0"/>
            <a:t>AQShning</a:t>
          </a:r>
          <a:r>
            <a:rPr lang="en-US" dirty="0" smtClean="0"/>
            <a:t> </a:t>
          </a:r>
          <a:r>
            <a:rPr lang="en-US" dirty="0" err="1" smtClean="0"/>
            <a:t>qora</a:t>
          </a:r>
          <a:r>
            <a:rPr lang="en-US" dirty="0" smtClean="0"/>
            <a:t> </a:t>
          </a:r>
          <a:r>
            <a:rPr lang="en-US" dirty="0" err="1" smtClean="0"/>
            <a:t>metallurgiya</a:t>
          </a:r>
          <a:r>
            <a:rPr lang="en-US" dirty="0" smtClean="0"/>
            <a:t> </a:t>
          </a:r>
          <a:r>
            <a:rPr lang="en-US" dirty="0" err="1" smtClean="0"/>
            <a:t>korxonalari</a:t>
          </a:r>
          <a:r>
            <a:rPr lang="en-US" dirty="0" smtClean="0"/>
            <a:t> </a:t>
          </a:r>
          <a:r>
            <a:rPr lang="en-US" dirty="0" err="1" smtClean="0"/>
            <a:t>tobora</a:t>
          </a:r>
          <a:r>
            <a:rPr lang="en-US" dirty="0" smtClean="0"/>
            <a:t> </a:t>
          </a:r>
          <a:r>
            <a:rPr lang="en-US" dirty="0" err="1" smtClean="0"/>
            <a:t>dengiz</a:t>
          </a:r>
          <a:r>
            <a:rPr lang="en-US" dirty="0" smtClean="0"/>
            <a:t> </a:t>
          </a:r>
          <a:r>
            <a:rPr lang="en-US" dirty="0" err="1" smtClean="0"/>
            <a:t>portlari</a:t>
          </a:r>
          <a:r>
            <a:rPr lang="en-US" dirty="0" smtClean="0"/>
            <a:t> </a:t>
          </a:r>
          <a:r>
            <a:rPr lang="en-US" dirty="0" err="1" smtClean="0"/>
            <a:t>atroflarida</a:t>
          </a:r>
          <a:r>
            <a:rPr lang="en-US" dirty="0" smtClean="0"/>
            <a:t> </a:t>
          </a:r>
          <a:r>
            <a:rPr lang="en-US" dirty="0" err="1" smtClean="0"/>
            <a:t>joylashtirila</a:t>
          </a:r>
          <a:r>
            <a:rPr lang="en-US" dirty="0" smtClean="0"/>
            <a:t> </a:t>
          </a:r>
          <a:r>
            <a:rPr lang="en-US" dirty="0" err="1" smtClean="0"/>
            <a:t>boshlandi</a:t>
          </a:r>
          <a:r>
            <a:rPr lang="en-US" dirty="0" smtClean="0"/>
            <a:t>.</a:t>
          </a:r>
          <a:endParaRPr lang="uz-Cyrl-UZ" dirty="0"/>
        </a:p>
      </dgm:t>
    </dgm:pt>
    <dgm:pt modelId="{84C04135-06E1-45F0-AA84-F4FFF9A1F0E2}" type="parTrans" cxnId="{714F23A4-2D05-4C01-983B-71D471EA717E}">
      <dgm:prSet/>
      <dgm:spPr/>
      <dgm:t>
        <a:bodyPr/>
        <a:lstStyle/>
        <a:p>
          <a:endParaRPr lang="uz-Cyrl-UZ"/>
        </a:p>
      </dgm:t>
    </dgm:pt>
    <dgm:pt modelId="{8A2659C9-1D5A-4FC6-A486-26DC11504214}" type="sibTrans" cxnId="{714F23A4-2D05-4C01-983B-71D471EA717E}">
      <dgm:prSet/>
      <dgm:spPr/>
      <dgm:t>
        <a:bodyPr/>
        <a:lstStyle/>
        <a:p>
          <a:endParaRPr lang="uz-Cyrl-UZ"/>
        </a:p>
      </dgm:t>
    </dgm:pt>
    <dgm:pt modelId="{5CD7569E-16D8-4038-918B-2A4236E00124}">
      <dgm:prSet/>
      <dgm:spPr/>
      <dgm:t>
        <a:bodyPr/>
        <a:lstStyle/>
        <a:p>
          <a:pPr rtl="0"/>
          <a:r>
            <a:rPr lang="en-US" dirty="0" err="1" smtClean="0"/>
            <a:t>Jahon</a:t>
          </a:r>
          <a:r>
            <a:rPr lang="en-US" dirty="0" smtClean="0"/>
            <a:t> </a:t>
          </a:r>
          <a:r>
            <a:rPr lang="en-US" dirty="0" err="1" smtClean="0"/>
            <a:t>qora</a:t>
          </a:r>
          <a:r>
            <a:rPr lang="en-US" dirty="0" smtClean="0"/>
            <a:t> </a:t>
          </a:r>
          <a:r>
            <a:rPr lang="en-US" dirty="0" err="1" smtClean="0"/>
            <a:t>metallurgiya</a:t>
          </a:r>
          <a:r>
            <a:rPr lang="en-US" dirty="0" smtClean="0"/>
            <a:t> </a:t>
          </a:r>
          <a:r>
            <a:rPr lang="en-US" dirty="0" err="1" smtClean="0"/>
            <a:t>sanoatida</a:t>
          </a:r>
          <a:r>
            <a:rPr lang="en-US" dirty="0" smtClean="0"/>
            <a:t> </a:t>
          </a:r>
          <a:r>
            <a:rPr lang="en-US" dirty="0" err="1" smtClean="0"/>
            <a:t>hozirgi</a:t>
          </a:r>
          <a:r>
            <a:rPr lang="en-US" dirty="0" smtClean="0"/>
            <a:t> </a:t>
          </a:r>
          <a:r>
            <a:rPr lang="en-US" dirty="0" err="1" smtClean="0"/>
            <a:t>vaqtda</a:t>
          </a:r>
          <a:r>
            <a:rPr lang="en-US" dirty="0" smtClean="0"/>
            <a:t> </a:t>
          </a:r>
          <a:r>
            <a:rPr lang="en-US" dirty="0" err="1" smtClean="0"/>
            <a:t>xomashyo</a:t>
          </a:r>
          <a:r>
            <a:rPr lang="en-US" dirty="0" smtClean="0"/>
            <a:t> </a:t>
          </a:r>
          <a:r>
            <a:rPr lang="en-US" dirty="0" err="1" smtClean="0"/>
            <a:t>resurslarini</a:t>
          </a:r>
          <a:r>
            <a:rPr lang="en-US" dirty="0" smtClean="0"/>
            <a:t> </a:t>
          </a:r>
          <a:r>
            <a:rPr lang="en-US" dirty="0" err="1" smtClean="0"/>
            <a:t>yetkazib</a:t>
          </a:r>
          <a:r>
            <a:rPr lang="en-US" dirty="0" smtClean="0"/>
            <a:t> </a:t>
          </a:r>
          <a:r>
            <a:rPr lang="en-US" dirty="0" err="1" smtClean="0"/>
            <a:t>beruvchi</a:t>
          </a:r>
          <a:r>
            <a:rPr lang="en-US" dirty="0" smtClean="0"/>
            <a:t>, </a:t>
          </a:r>
          <a:r>
            <a:rPr lang="en-US" dirty="0" err="1" smtClean="0"/>
            <a:t>tayyor</a:t>
          </a:r>
          <a:r>
            <a:rPr lang="en-US" dirty="0" smtClean="0"/>
            <a:t> </a:t>
          </a:r>
          <a:r>
            <a:rPr lang="en-US" dirty="0" err="1" smtClean="0"/>
            <a:t>metall</a:t>
          </a:r>
          <a:r>
            <a:rPr lang="en-US" dirty="0" smtClean="0"/>
            <a:t> </a:t>
          </a:r>
          <a:r>
            <a:rPr lang="en-US" dirty="0" err="1" smtClean="0"/>
            <a:t>mahsulotlarini</a:t>
          </a:r>
          <a:r>
            <a:rPr lang="en-US" dirty="0" smtClean="0"/>
            <a:t> </a:t>
          </a:r>
          <a:r>
            <a:rPr lang="en-US" dirty="0" err="1" smtClean="0"/>
            <a:t>ishlab</a:t>
          </a:r>
          <a:r>
            <a:rPr lang="en-US" dirty="0" smtClean="0"/>
            <a:t> </a:t>
          </a:r>
          <a:r>
            <a:rPr lang="en-US" dirty="0" err="1" smtClean="0"/>
            <a:t>chiqaruvchi</a:t>
          </a:r>
          <a:r>
            <a:rPr lang="en-US" dirty="0" smtClean="0"/>
            <a:t> </a:t>
          </a:r>
          <a:r>
            <a:rPr lang="en-US" dirty="0" err="1" smtClean="0"/>
            <a:t>va</a:t>
          </a:r>
          <a:r>
            <a:rPr lang="en-US" dirty="0" smtClean="0"/>
            <a:t> </a:t>
          </a:r>
          <a:r>
            <a:rPr lang="en-US" dirty="0" err="1" smtClean="0"/>
            <a:t>ularni</a:t>
          </a:r>
          <a:r>
            <a:rPr lang="en-US" dirty="0" smtClean="0"/>
            <a:t> </a:t>
          </a:r>
          <a:r>
            <a:rPr lang="en-US" dirty="0" err="1" smtClean="0"/>
            <a:t>iste’mol</a:t>
          </a:r>
          <a:r>
            <a:rPr lang="en-US" dirty="0" smtClean="0"/>
            <a:t> </a:t>
          </a:r>
          <a:r>
            <a:rPr lang="en-US" dirty="0" err="1" smtClean="0"/>
            <a:t>qiluvchi</a:t>
          </a:r>
          <a:r>
            <a:rPr lang="en-US" dirty="0" smtClean="0"/>
            <a:t> </a:t>
          </a:r>
          <a:r>
            <a:rPr lang="en-US" dirty="0" err="1" smtClean="0"/>
            <a:t>mamlakatlar</a:t>
          </a:r>
          <a:r>
            <a:rPr lang="en-US" dirty="0" smtClean="0"/>
            <a:t> </a:t>
          </a:r>
          <a:r>
            <a:rPr lang="en-US" dirty="0" err="1" smtClean="0"/>
            <a:t>guruhlari</a:t>
          </a:r>
          <a:r>
            <a:rPr lang="en-US" dirty="0" smtClean="0"/>
            <a:t> </a:t>
          </a:r>
          <a:r>
            <a:rPr lang="en-US" dirty="0" err="1" smtClean="0"/>
            <a:t>shakllangan</a:t>
          </a:r>
          <a:r>
            <a:rPr lang="en-US" dirty="0" smtClean="0"/>
            <a:t>. </a:t>
          </a:r>
          <a:r>
            <a:rPr lang="en-US" dirty="0" err="1" smtClean="0"/>
            <a:t>Jumladan</a:t>
          </a:r>
          <a:r>
            <a:rPr lang="en-US" dirty="0" smtClean="0"/>
            <a:t>, </a:t>
          </a:r>
          <a:r>
            <a:rPr lang="en-US" dirty="0" err="1" smtClean="0"/>
            <a:t>temir</a:t>
          </a:r>
          <a:r>
            <a:rPr lang="en-US" dirty="0" smtClean="0"/>
            <a:t> </a:t>
          </a:r>
          <a:r>
            <a:rPr lang="en-US" dirty="0" err="1" smtClean="0"/>
            <a:t>rudasini</a:t>
          </a:r>
          <a:r>
            <a:rPr lang="en-US" dirty="0" smtClean="0"/>
            <a:t> </a:t>
          </a:r>
          <a:r>
            <a:rPr lang="en-US" dirty="0" err="1" smtClean="0"/>
            <a:t>jahon</a:t>
          </a:r>
          <a:r>
            <a:rPr lang="en-US" dirty="0" smtClean="0"/>
            <a:t> </a:t>
          </a:r>
          <a:r>
            <a:rPr lang="en-US" dirty="0" err="1" smtClean="0"/>
            <a:t>bozoriga</a:t>
          </a:r>
          <a:r>
            <a:rPr lang="en-US" dirty="0" smtClean="0"/>
            <a:t> </a:t>
          </a:r>
          <a:r>
            <a:rPr lang="en-US" dirty="0" err="1" smtClean="0"/>
            <a:t>chiqarishda</a:t>
          </a:r>
          <a:r>
            <a:rPr lang="en-US" dirty="0" smtClean="0"/>
            <a:t> </a:t>
          </a:r>
          <a:r>
            <a:rPr lang="en-US" dirty="0" err="1" smtClean="0"/>
            <a:t>Braziliya</a:t>
          </a:r>
          <a:r>
            <a:rPr lang="en-US" dirty="0" smtClean="0"/>
            <a:t>, </a:t>
          </a:r>
          <a:r>
            <a:rPr lang="en-US" dirty="0" err="1" smtClean="0"/>
            <a:t>Avstraliya</a:t>
          </a:r>
          <a:r>
            <a:rPr lang="en-US" dirty="0" smtClean="0"/>
            <a:t>, </a:t>
          </a:r>
          <a:r>
            <a:rPr lang="en-US" dirty="0" err="1" smtClean="0"/>
            <a:t>Hindiston</a:t>
          </a:r>
          <a:r>
            <a:rPr lang="en-US" dirty="0" smtClean="0"/>
            <a:t>, JAR, </a:t>
          </a:r>
          <a:r>
            <a:rPr lang="en-US" dirty="0" err="1" smtClean="0"/>
            <a:t>Liberiya</a:t>
          </a:r>
          <a:r>
            <a:rPr lang="en-US" dirty="0" smtClean="0"/>
            <a:t> </a:t>
          </a:r>
          <a:r>
            <a:rPr lang="en-US" dirty="0" err="1" smtClean="0"/>
            <a:t>davlatlari</a:t>
          </a:r>
          <a:r>
            <a:rPr lang="en-US" dirty="0" smtClean="0"/>
            <a:t>, </a:t>
          </a:r>
          <a:r>
            <a:rPr lang="en-US" dirty="0" err="1" smtClean="0"/>
            <a:t>po’lat</a:t>
          </a:r>
          <a:r>
            <a:rPr lang="en-US" dirty="0" smtClean="0"/>
            <a:t> </a:t>
          </a:r>
          <a:r>
            <a:rPr lang="en-US" dirty="0" err="1" smtClean="0"/>
            <a:t>ishlab</a:t>
          </a:r>
          <a:r>
            <a:rPr lang="en-US" dirty="0" smtClean="0"/>
            <a:t> </a:t>
          </a:r>
          <a:r>
            <a:rPr lang="en-US" dirty="0" err="1" smtClean="0"/>
            <a:t>chiqarishda</a:t>
          </a:r>
          <a:r>
            <a:rPr lang="en-US" dirty="0" smtClean="0"/>
            <a:t> </a:t>
          </a:r>
          <a:r>
            <a:rPr lang="en-US" dirty="0" err="1" smtClean="0"/>
            <a:t>Yaponiya</a:t>
          </a:r>
          <a:r>
            <a:rPr lang="en-US" dirty="0" smtClean="0"/>
            <a:t>, </a:t>
          </a:r>
          <a:r>
            <a:rPr lang="en-US" dirty="0" err="1" smtClean="0"/>
            <a:t>Rossiya</a:t>
          </a:r>
          <a:r>
            <a:rPr lang="en-US" dirty="0" smtClean="0"/>
            <a:t>, </a:t>
          </a:r>
          <a:r>
            <a:rPr lang="en-US" dirty="0" err="1" smtClean="0"/>
            <a:t>AQSh</a:t>
          </a:r>
          <a:r>
            <a:rPr lang="en-US" dirty="0" smtClean="0"/>
            <a:t>, </a:t>
          </a:r>
          <a:r>
            <a:rPr lang="en-US" dirty="0" err="1" smtClean="0"/>
            <a:t>Ukraina</a:t>
          </a:r>
          <a:r>
            <a:rPr lang="en-US" dirty="0" smtClean="0"/>
            <a:t>, </a:t>
          </a:r>
          <a:r>
            <a:rPr lang="en-US" dirty="0" err="1" smtClean="0"/>
            <a:t>Germaniya</a:t>
          </a:r>
          <a:r>
            <a:rPr lang="en-US" dirty="0" smtClean="0"/>
            <a:t> </a:t>
          </a:r>
          <a:r>
            <a:rPr lang="en-US" dirty="0" err="1" smtClean="0"/>
            <a:t>davlatlari</a:t>
          </a:r>
          <a:r>
            <a:rPr lang="en-US" dirty="0" smtClean="0"/>
            <a:t> </a:t>
          </a:r>
          <a:r>
            <a:rPr lang="en-US" dirty="0" err="1" smtClean="0"/>
            <a:t>ajralib</a:t>
          </a:r>
          <a:r>
            <a:rPr lang="en-US" dirty="0" smtClean="0"/>
            <a:t> </a:t>
          </a:r>
          <a:r>
            <a:rPr lang="en-US" dirty="0" err="1" smtClean="0"/>
            <a:t>turadi</a:t>
          </a:r>
          <a:r>
            <a:rPr lang="en-US" dirty="0" smtClean="0"/>
            <a:t>. </a:t>
          </a:r>
          <a:r>
            <a:rPr lang="en-US" dirty="0" err="1" smtClean="0"/>
            <a:t>Tayyor</a:t>
          </a:r>
          <a:r>
            <a:rPr lang="en-US" dirty="0" smtClean="0"/>
            <a:t> </a:t>
          </a:r>
          <a:r>
            <a:rPr lang="en-US" dirty="0" err="1" smtClean="0"/>
            <a:t>metall</a:t>
          </a:r>
          <a:r>
            <a:rPr lang="en-US" dirty="0" smtClean="0"/>
            <a:t> </a:t>
          </a:r>
          <a:r>
            <a:rPr lang="en-US" dirty="0" err="1" smtClean="0"/>
            <a:t>mahsulotlarini</a:t>
          </a:r>
          <a:r>
            <a:rPr lang="en-US" dirty="0" smtClean="0"/>
            <a:t> </a:t>
          </a:r>
          <a:r>
            <a:rPr lang="en-US" dirty="0" err="1" smtClean="0"/>
            <a:t>iste’mol</a:t>
          </a:r>
          <a:r>
            <a:rPr lang="en-US" dirty="0" smtClean="0"/>
            <a:t> </a:t>
          </a:r>
          <a:r>
            <a:rPr lang="en-US" dirty="0" err="1" smtClean="0"/>
            <a:t>qilishda</a:t>
          </a:r>
          <a:r>
            <a:rPr lang="en-US" dirty="0" smtClean="0"/>
            <a:t> </a:t>
          </a:r>
          <a:r>
            <a:rPr lang="en-US" dirty="0" err="1" smtClean="0"/>
            <a:t>esa</a:t>
          </a:r>
          <a:r>
            <a:rPr lang="en-US" dirty="0" smtClean="0"/>
            <a:t>, </a:t>
          </a:r>
          <a:r>
            <a:rPr lang="en-US" dirty="0" err="1" smtClean="0"/>
            <a:t>asosan</a:t>
          </a:r>
          <a:r>
            <a:rPr lang="en-US" dirty="0" smtClean="0"/>
            <a:t>, </a:t>
          </a:r>
          <a:r>
            <a:rPr lang="en-US" dirty="0" err="1" smtClean="0"/>
            <a:t>iqtisodiy</a:t>
          </a:r>
          <a:r>
            <a:rPr lang="en-US" dirty="0" smtClean="0"/>
            <a:t> </a:t>
          </a:r>
          <a:r>
            <a:rPr lang="en-US" dirty="0" err="1" smtClean="0"/>
            <a:t>rivojlangan</a:t>
          </a:r>
          <a:r>
            <a:rPr lang="en-US" dirty="0" smtClean="0"/>
            <a:t> </a:t>
          </a:r>
          <a:r>
            <a:rPr lang="en-US" dirty="0" err="1" smtClean="0"/>
            <a:t>mamlakatlar</a:t>
          </a:r>
          <a:r>
            <a:rPr lang="en-US" dirty="0" smtClean="0"/>
            <a:t> </a:t>
          </a:r>
          <a:r>
            <a:rPr lang="en-US" dirty="0" err="1" smtClean="0"/>
            <a:t>yetakchilik</a:t>
          </a:r>
          <a:r>
            <a:rPr lang="en-US" dirty="0" smtClean="0"/>
            <a:t> </a:t>
          </a:r>
          <a:r>
            <a:rPr lang="en-US" dirty="0" err="1" smtClean="0"/>
            <a:t>qilmoqdalar</a:t>
          </a:r>
          <a:r>
            <a:rPr lang="en-US" dirty="0" smtClean="0"/>
            <a:t>. </a:t>
          </a:r>
          <a:r>
            <a:rPr lang="en-US" dirty="0" err="1" smtClean="0"/>
            <a:t>Jahonda</a:t>
          </a:r>
          <a:r>
            <a:rPr lang="en-US" dirty="0" smtClean="0"/>
            <a:t> </a:t>
          </a:r>
          <a:r>
            <a:rPr lang="en-US" dirty="0" err="1" smtClean="0"/>
            <a:t>ishlab</a:t>
          </a:r>
          <a:r>
            <a:rPr lang="en-US" dirty="0" smtClean="0"/>
            <a:t> </a:t>
          </a:r>
          <a:r>
            <a:rPr lang="en-US" dirty="0" err="1" smtClean="0"/>
            <a:t>chiqarilayotgan</a:t>
          </a:r>
          <a:r>
            <a:rPr lang="en-US" dirty="0" smtClean="0"/>
            <a:t> </a:t>
          </a:r>
          <a:r>
            <a:rPr lang="en-US" dirty="0" err="1" smtClean="0"/>
            <a:t>po’latning</a:t>
          </a:r>
          <a:r>
            <a:rPr lang="en-US" dirty="0" smtClean="0"/>
            <a:t> 80 </a:t>
          </a:r>
          <a:r>
            <a:rPr lang="en-US" dirty="0" err="1" smtClean="0"/>
            <a:t>foizi</a:t>
          </a:r>
          <a:r>
            <a:rPr lang="en-US" dirty="0" smtClean="0"/>
            <a:t> </a:t>
          </a:r>
          <a:r>
            <a:rPr lang="en-US" dirty="0" err="1" smtClean="0"/>
            <a:t>rivojlangan</a:t>
          </a:r>
          <a:r>
            <a:rPr lang="en-US" dirty="0" smtClean="0"/>
            <a:t> </a:t>
          </a:r>
          <a:r>
            <a:rPr lang="en-US" dirty="0" err="1" smtClean="0"/>
            <a:t>davlatlar</a:t>
          </a:r>
          <a:r>
            <a:rPr lang="en-US" dirty="0" smtClean="0"/>
            <a:t> </a:t>
          </a:r>
          <a:r>
            <a:rPr lang="en-US" dirty="0" err="1" smtClean="0"/>
            <a:t>hissasiga</a:t>
          </a:r>
          <a:r>
            <a:rPr lang="en-US" dirty="0" smtClean="0"/>
            <a:t> </a:t>
          </a:r>
          <a:r>
            <a:rPr lang="en-US" dirty="0" err="1" smtClean="0"/>
            <a:t>to’g’ri</a:t>
          </a:r>
          <a:r>
            <a:rPr lang="en-US" dirty="0" smtClean="0"/>
            <a:t> </a:t>
          </a:r>
          <a:r>
            <a:rPr lang="en-US" dirty="0" err="1" smtClean="0"/>
            <a:t>keladi</a:t>
          </a:r>
          <a:r>
            <a:rPr lang="en-US" dirty="0" smtClean="0"/>
            <a:t>. </a:t>
          </a:r>
          <a:r>
            <a:rPr lang="en-US" dirty="0" err="1" smtClean="0"/>
            <a:t>Ularning</a:t>
          </a:r>
          <a:r>
            <a:rPr lang="en-US" dirty="0" smtClean="0"/>
            <a:t> </a:t>
          </a:r>
          <a:r>
            <a:rPr lang="en-US" dirty="0" err="1" smtClean="0"/>
            <a:t>hissasi</a:t>
          </a:r>
          <a:r>
            <a:rPr lang="en-US" dirty="0" smtClean="0"/>
            <a:t> </a:t>
          </a:r>
          <a:r>
            <a:rPr lang="en-US" dirty="0" err="1" smtClean="0"/>
            <a:t>yuqori</a:t>
          </a:r>
          <a:r>
            <a:rPr lang="en-US" dirty="0" smtClean="0"/>
            <a:t> </a:t>
          </a:r>
          <a:r>
            <a:rPr lang="en-US" dirty="0" err="1" smtClean="0"/>
            <a:t>sifatli</a:t>
          </a:r>
          <a:r>
            <a:rPr lang="en-US" dirty="0" smtClean="0"/>
            <a:t> </a:t>
          </a:r>
          <a:r>
            <a:rPr lang="en-US" dirty="0" err="1" smtClean="0"/>
            <a:t>qora</a:t>
          </a:r>
          <a:r>
            <a:rPr lang="en-US" dirty="0" smtClean="0"/>
            <a:t> </a:t>
          </a:r>
          <a:r>
            <a:rPr lang="en-US" dirty="0" err="1" smtClean="0"/>
            <a:t>metall</a:t>
          </a:r>
          <a:r>
            <a:rPr lang="en-US" dirty="0" smtClean="0"/>
            <a:t> </a:t>
          </a:r>
          <a:r>
            <a:rPr lang="en-US" dirty="0" err="1" smtClean="0"/>
            <a:t>mahsulotlarini</a:t>
          </a:r>
          <a:r>
            <a:rPr lang="en-US" dirty="0" smtClean="0"/>
            <a:t> </a:t>
          </a:r>
          <a:r>
            <a:rPr lang="en-US" dirty="0" err="1" smtClean="0"/>
            <a:t>tayyorlashda</a:t>
          </a:r>
          <a:r>
            <a:rPr lang="en-US" dirty="0" smtClean="0"/>
            <a:t>, </a:t>
          </a:r>
          <a:r>
            <a:rPr lang="en-US" dirty="0" err="1" smtClean="0"/>
            <a:t>ayniqsa</a:t>
          </a:r>
          <a:r>
            <a:rPr lang="en-US" dirty="0" smtClean="0"/>
            <a:t>, </a:t>
          </a:r>
          <a:r>
            <a:rPr lang="en-US" dirty="0" err="1" smtClean="0"/>
            <a:t>yuqori</a:t>
          </a:r>
          <a:r>
            <a:rPr lang="en-US" dirty="0" smtClean="0"/>
            <a:t>.</a:t>
          </a:r>
          <a:endParaRPr lang="uz-Cyrl-UZ" dirty="0"/>
        </a:p>
      </dgm:t>
    </dgm:pt>
    <dgm:pt modelId="{8065A208-7A0A-49D6-A63E-F6548AD4B718}" type="parTrans" cxnId="{C17FA980-1A85-4127-9CCE-BCAE74025829}">
      <dgm:prSet/>
      <dgm:spPr/>
      <dgm:t>
        <a:bodyPr/>
        <a:lstStyle/>
        <a:p>
          <a:endParaRPr lang="uz-Cyrl-UZ"/>
        </a:p>
      </dgm:t>
    </dgm:pt>
    <dgm:pt modelId="{D07EC655-52FB-4B84-8A8E-FB54573D097C}" type="sibTrans" cxnId="{C17FA980-1A85-4127-9CCE-BCAE74025829}">
      <dgm:prSet/>
      <dgm:spPr/>
      <dgm:t>
        <a:bodyPr/>
        <a:lstStyle/>
        <a:p>
          <a:endParaRPr lang="uz-Cyrl-UZ"/>
        </a:p>
      </dgm:t>
    </dgm:pt>
    <dgm:pt modelId="{19FC060A-8061-461D-8615-F74CC5F01764}" type="pres">
      <dgm:prSet presAssocID="{D1E437DD-6799-4BBC-9DEF-8C8E87F2EE4D}" presName="linear" presStyleCnt="0">
        <dgm:presLayoutVars>
          <dgm:animLvl val="lvl"/>
          <dgm:resizeHandles val="exact"/>
        </dgm:presLayoutVars>
      </dgm:prSet>
      <dgm:spPr/>
      <dgm:t>
        <a:bodyPr/>
        <a:lstStyle/>
        <a:p>
          <a:endParaRPr lang="ru-RU"/>
        </a:p>
      </dgm:t>
    </dgm:pt>
    <dgm:pt modelId="{D56F0864-E13B-4181-B413-91E302113572}" type="pres">
      <dgm:prSet presAssocID="{3CFBD17E-BE6C-4F59-BFC8-AA19597C7E37}" presName="parentText" presStyleLbl="node1" presStyleIdx="0" presStyleCnt="2">
        <dgm:presLayoutVars>
          <dgm:chMax val="0"/>
          <dgm:bulletEnabled val="1"/>
        </dgm:presLayoutVars>
      </dgm:prSet>
      <dgm:spPr/>
      <dgm:t>
        <a:bodyPr/>
        <a:lstStyle/>
        <a:p>
          <a:endParaRPr lang="ru-RU"/>
        </a:p>
      </dgm:t>
    </dgm:pt>
    <dgm:pt modelId="{C42207B4-D823-4250-AA46-947E3886A021}" type="pres">
      <dgm:prSet presAssocID="{8A2659C9-1D5A-4FC6-A486-26DC11504214}" presName="spacer" presStyleCnt="0"/>
      <dgm:spPr/>
    </dgm:pt>
    <dgm:pt modelId="{8F1A695D-D116-4D7E-88A0-0C73236A0E72}" type="pres">
      <dgm:prSet presAssocID="{5CD7569E-16D8-4038-918B-2A4236E00124}" presName="parentText" presStyleLbl="node1" presStyleIdx="1" presStyleCnt="2">
        <dgm:presLayoutVars>
          <dgm:chMax val="0"/>
          <dgm:bulletEnabled val="1"/>
        </dgm:presLayoutVars>
      </dgm:prSet>
      <dgm:spPr/>
      <dgm:t>
        <a:bodyPr/>
        <a:lstStyle/>
        <a:p>
          <a:endParaRPr lang="ru-RU"/>
        </a:p>
      </dgm:t>
    </dgm:pt>
  </dgm:ptLst>
  <dgm:cxnLst>
    <dgm:cxn modelId="{714F23A4-2D05-4C01-983B-71D471EA717E}" srcId="{D1E437DD-6799-4BBC-9DEF-8C8E87F2EE4D}" destId="{3CFBD17E-BE6C-4F59-BFC8-AA19597C7E37}" srcOrd="0" destOrd="0" parTransId="{84C04135-06E1-45F0-AA84-F4FFF9A1F0E2}" sibTransId="{8A2659C9-1D5A-4FC6-A486-26DC11504214}"/>
    <dgm:cxn modelId="{13BBD38A-ABDA-4806-8F26-CD48BEAD951C}" type="presOf" srcId="{5CD7569E-16D8-4038-918B-2A4236E00124}" destId="{8F1A695D-D116-4D7E-88A0-0C73236A0E72}" srcOrd="0" destOrd="0" presId="urn:microsoft.com/office/officeart/2005/8/layout/vList2"/>
    <dgm:cxn modelId="{B4B01F5A-DA95-4E46-94D9-7BBFC7102FBC}" type="presOf" srcId="{3CFBD17E-BE6C-4F59-BFC8-AA19597C7E37}" destId="{D56F0864-E13B-4181-B413-91E302113572}" srcOrd="0" destOrd="0" presId="urn:microsoft.com/office/officeart/2005/8/layout/vList2"/>
    <dgm:cxn modelId="{0D84F7E6-2259-4763-960F-A90686A053EE}" type="presOf" srcId="{D1E437DD-6799-4BBC-9DEF-8C8E87F2EE4D}" destId="{19FC060A-8061-461D-8615-F74CC5F01764}" srcOrd="0" destOrd="0" presId="urn:microsoft.com/office/officeart/2005/8/layout/vList2"/>
    <dgm:cxn modelId="{C17FA980-1A85-4127-9CCE-BCAE74025829}" srcId="{D1E437DD-6799-4BBC-9DEF-8C8E87F2EE4D}" destId="{5CD7569E-16D8-4038-918B-2A4236E00124}" srcOrd="1" destOrd="0" parTransId="{8065A208-7A0A-49D6-A63E-F6548AD4B718}" sibTransId="{D07EC655-52FB-4B84-8A8E-FB54573D097C}"/>
    <dgm:cxn modelId="{2CB3D7D6-8102-4CDB-91AC-D16A3EDC962E}" type="presParOf" srcId="{19FC060A-8061-461D-8615-F74CC5F01764}" destId="{D56F0864-E13B-4181-B413-91E302113572}" srcOrd="0" destOrd="0" presId="urn:microsoft.com/office/officeart/2005/8/layout/vList2"/>
    <dgm:cxn modelId="{E29D146C-2044-4E52-94B6-43EFD4880B2E}" type="presParOf" srcId="{19FC060A-8061-461D-8615-F74CC5F01764}" destId="{C42207B4-D823-4250-AA46-947E3886A021}" srcOrd="1" destOrd="0" presId="urn:microsoft.com/office/officeart/2005/8/layout/vList2"/>
    <dgm:cxn modelId="{5F95BA7F-E4E9-4E89-817B-451740C12604}" type="presParOf" srcId="{19FC060A-8061-461D-8615-F74CC5F01764}" destId="{8F1A695D-D116-4D7E-88A0-0C73236A0E7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09AB692-A6DD-4A29-A718-6775594CBFA2}" type="doc">
      <dgm:prSet loTypeId="urn:microsoft.com/office/officeart/2005/8/layout/hProcess9" loCatId="process" qsTypeId="urn:microsoft.com/office/officeart/2005/8/quickstyle/3d1" qsCatId="3D" csTypeId="urn:microsoft.com/office/officeart/2005/8/colors/colorful2" csCatId="colorful"/>
      <dgm:spPr/>
      <dgm:t>
        <a:bodyPr/>
        <a:lstStyle/>
        <a:p>
          <a:endParaRPr lang="uz-Cyrl-UZ"/>
        </a:p>
      </dgm:t>
    </dgm:pt>
    <dgm:pt modelId="{24071B93-C218-49FA-8F55-7561716AE322}">
      <dgm:prSet/>
      <dgm:spPr/>
      <dgm:t>
        <a:bodyPr/>
        <a:lstStyle/>
        <a:p>
          <a:pPr rtl="0"/>
          <a:r>
            <a:rPr lang="en-US" dirty="0" err="1" smtClean="0"/>
            <a:t>Bozor</a:t>
          </a:r>
          <a:r>
            <a:rPr lang="en-US" dirty="0" smtClean="0"/>
            <a:t> </a:t>
          </a:r>
          <a:r>
            <a:rPr lang="en-US" dirty="0" err="1" smtClean="0"/>
            <a:t>iqtisodiyoti</a:t>
          </a:r>
          <a:r>
            <a:rPr lang="en-US" dirty="0" smtClean="0"/>
            <a:t> </a:t>
          </a:r>
          <a:r>
            <a:rPr lang="en-US" dirty="0" err="1" smtClean="0"/>
            <a:t>mamlakatlari</a:t>
          </a:r>
          <a:r>
            <a:rPr lang="en-US" dirty="0" smtClean="0"/>
            <a:t> </a:t>
          </a:r>
          <a:r>
            <a:rPr lang="en-US" dirty="0" err="1" smtClean="0"/>
            <a:t>bo’lgan</a:t>
          </a:r>
          <a:r>
            <a:rPr lang="en-US" dirty="0" smtClean="0"/>
            <a:t> </a:t>
          </a:r>
          <a:r>
            <a:rPr lang="en-US" dirty="0" err="1" smtClean="0"/>
            <a:t>rivojlangan</a:t>
          </a:r>
          <a:r>
            <a:rPr lang="en-US" dirty="0" smtClean="0"/>
            <a:t> </a:t>
          </a:r>
          <a:r>
            <a:rPr lang="en-US" dirty="0" err="1" smtClean="0"/>
            <a:t>mamlakatlarda</a:t>
          </a:r>
          <a:r>
            <a:rPr lang="en-US" dirty="0" smtClean="0"/>
            <a:t> </a:t>
          </a:r>
          <a:r>
            <a:rPr lang="en-US" dirty="0" err="1" smtClean="0"/>
            <a:t>iqtisodiyotning</a:t>
          </a:r>
          <a:r>
            <a:rPr lang="en-US" dirty="0" smtClean="0"/>
            <a:t> </a:t>
          </a:r>
          <a:r>
            <a:rPr lang="en-US" dirty="0" err="1" smtClean="0"/>
            <a:t>davlat</a:t>
          </a:r>
          <a:r>
            <a:rPr lang="en-US" dirty="0" smtClean="0"/>
            <a:t> </a:t>
          </a:r>
          <a:r>
            <a:rPr lang="en-US" dirty="0" err="1" smtClean="0"/>
            <a:t>boshqaruvi</a:t>
          </a:r>
          <a:r>
            <a:rPr lang="en-US" dirty="0" smtClean="0"/>
            <a:t> ham </a:t>
          </a:r>
          <a:r>
            <a:rPr lang="en-US" dirty="0" err="1" smtClean="0"/>
            <a:t>kengayib</a:t>
          </a:r>
          <a:r>
            <a:rPr lang="en-US" dirty="0" smtClean="0"/>
            <a:t> </a:t>
          </a:r>
          <a:r>
            <a:rPr lang="en-US" dirty="0" err="1" smtClean="0"/>
            <a:t>bormoqda</a:t>
          </a:r>
          <a:r>
            <a:rPr lang="en-US" dirty="0" smtClean="0"/>
            <a:t>. Bu </a:t>
          </a:r>
          <a:r>
            <a:rPr lang="en-US" dirty="0" err="1" smtClean="0"/>
            <a:t>jarayon</a:t>
          </a:r>
          <a:r>
            <a:rPr lang="en-US" dirty="0" smtClean="0"/>
            <a:t> 1929-1933 </a:t>
          </a:r>
          <a:r>
            <a:rPr lang="en-US" dirty="0" err="1" smtClean="0"/>
            <a:t>yillarda</a:t>
          </a:r>
          <a:r>
            <a:rPr lang="en-US" dirty="0" smtClean="0"/>
            <a:t> </a:t>
          </a:r>
          <a:r>
            <a:rPr lang="en-US" dirty="0" err="1" smtClean="0"/>
            <a:t>bo’lgan</a:t>
          </a:r>
          <a:r>
            <a:rPr lang="en-US" dirty="0" smtClean="0"/>
            <a:t> XX </a:t>
          </a:r>
          <a:r>
            <a:rPr lang="en-US" dirty="0" err="1" smtClean="0"/>
            <a:t>asrning</a:t>
          </a:r>
          <a:r>
            <a:rPr lang="en-US" dirty="0" smtClean="0"/>
            <a:t> </a:t>
          </a:r>
          <a:r>
            <a:rPr lang="en-US" dirty="0" err="1" smtClean="0"/>
            <a:t>yirik</a:t>
          </a:r>
          <a:r>
            <a:rPr lang="en-US" dirty="0" smtClean="0"/>
            <a:t> </a:t>
          </a:r>
          <a:r>
            <a:rPr lang="en-US" dirty="0" err="1" smtClean="0"/>
            <a:t>jahon</a:t>
          </a:r>
          <a:r>
            <a:rPr lang="en-US" dirty="0" smtClean="0"/>
            <a:t> </a:t>
          </a:r>
          <a:r>
            <a:rPr lang="en-US" dirty="0" err="1" smtClean="0"/>
            <a:t>iqtisodiy</a:t>
          </a:r>
          <a:r>
            <a:rPr lang="en-US" dirty="0" smtClean="0"/>
            <a:t> </a:t>
          </a:r>
          <a:r>
            <a:rPr lang="en-US" dirty="0" err="1" smtClean="0"/>
            <a:t>inqirozi</a:t>
          </a:r>
          <a:r>
            <a:rPr lang="en-US" dirty="0" smtClean="0"/>
            <a:t> </a:t>
          </a:r>
          <a:r>
            <a:rPr lang="en-US" dirty="0" err="1" smtClean="0"/>
            <a:t>yillarida</a:t>
          </a:r>
          <a:r>
            <a:rPr lang="en-US" dirty="0" smtClean="0"/>
            <a:t> </a:t>
          </a:r>
          <a:r>
            <a:rPr lang="en-US" dirty="0" err="1" smtClean="0"/>
            <a:t>tezlashdi</a:t>
          </a:r>
          <a:r>
            <a:rPr lang="en-US" dirty="0" smtClean="0"/>
            <a:t>, </a:t>
          </a:r>
          <a:r>
            <a:rPr lang="en-US" dirty="0" err="1" smtClean="0"/>
            <a:t>ayniqsa</a:t>
          </a:r>
          <a:r>
            <a:rPr lang="en-US" dirty="0" smtClean="0"/>
            <a:t>, 2-jahon </a:t>
          </a:r>
          <a:r>
            <a:rPr lang="en-US" dirty="0" err="1" smtClean="0"/>
            <a:t>urushidan</a:t>
          </a:r>
          <a:r>
            <a:rPr lang="en-US" dirty="0" smtClean="0"/>
            <a:t> </a:t>
          </a:r>
          <a:r>
            <a:rPr lang="en-US" dirty="0" err="1" smtClean="0"/>
            <a:t>keyin</a:t>
          </a:r>
          <a:r>
            <a:rPr lang="en-US" dirty="0" smtClean="0"/>
            <a:t> </a:t>
          </a:r>
          <a:r>
            <a:rPr lang="en-US" dirty="0" err="1" smtClean="0"/>
            <a:t>kengayib</a:t>
          </a:r>
          <a:r>
            <a:rPr lang="en-US" dirty="0" smtClean="0"/>
            <a:t> </a:t>
          </a:r>
          <a:r>
            <a:rPr lang="en-US" dirty="0" err="1" smtClean="0"/>
            <a:t>bordi</a:t>
          </a:r>
          <a:r>
            <a:rPr lang="en-US" dirty="0" smtClean="0"/>
            <a:t>. </a:t>
          </a:r>
          <a:endParaRPr lang="ru-RU" dirty="0"/>
        </a:p>
      </dgm:t>
    </dgm:pt>
    <dgm:pt modelId="{851CEC06-9C5B-4D00-8190-B2C9F77830A5}" type="parTrans" cxnId="{899A2622-DC2A-4989-8CB7-1C499E21B782}">
      <dgm:prSet/>
      <dgm:spPr/>
      <dgm:t>
        <a:bodyPr/>
        <a:lstStyle/>
        <a:p>
          <a:endParaRPr lang="uz-Cyrl-UZ"/>
        </a:p>
      </dgm:t>
    </dgm:pt>
    <dgm:pt modelId="{8A45DF7C-8DD7-4909-9134-22D2CA859994}" type="sibTrans" cxnId="{899A2622-DC2A-4989-8CB7-1C499E21B782}">
      <dgm:prSet/>
      <dgm:spPr/>
      <dgm:t>
        <a:bodyPr/>
        <a:lstStyle/>
        <a:p>
          <a:endParaRPr lang="uz-Cyrl-UZ"/>
        </a:p>
      </dgm:t>
    </dgm:pt>
    <dgm:pt modelId="{E2C6A7C5-D6B6-4BCA-B7AE-41D109E8A63A}">
      <dgm:prSet custT="1"/>
      <dgm:spPr/>
      <dgm:t>
        <a:bodyPr/>
        <a:lstStyle/>
        <a:p>
          <a:pPr rtl="0"/>
          <a:r>
            <a:rPr lang="en-US" sz="2000" dirty="0" err="1" smtClean="0"/>
            <a:t>Iqtisodiyotning</a:t>
          </a:r>
          <a:r>
            <a:rPr lang="en-US" sz="2000" dirty="0" smtClean="0"/>
            <a:t> </a:t>
          </a:r>
          <a:r>
            <a:rPr lang="en-US" sz="2000" dirty="0" err="1" smtClean="0"/>
            <a:t>davlat</a:t>
          </a:r>
          <a:r>
            <a:rPr lang="en-US" sz="2000" dirty="0" smtClean="0"/>
            <a:t> </a:t>
          </a:r>
          <a:r>
            <a:rPr lang="en-US" sz="2000" dirty="0" err="1" smtClean="0"/>
            <a:t>boshqaruvi</a:t>
          </a:r>
          <a:r>
            <a:rPr lang="en-US" sz="2000" dirty="0" smtClean="0"/>
            <a:t> </a:t>
          </a:r>
          <a:r>
            <a:rPr lang="en-US" sz="2000" dirty="0" err="1" smtClean="0"/>
            <a:t>darajasiga</a:t>
          </a:r>
          <a:r>
            <a:rPr lang="en-US" sz="2000" dirty="0" smtClean="0"/>
            <a:t> </a:t>
          </a:r>
          <a:r>
            <a:rPr lang="en-US" sz="2000" dirty="0" err="1" smtClean="0"/>
            <a:t>qarab</a:t>
          </a:r>
          <a:r>
            <a:rPr lang="en-US" sz="2000" dirty="0" smtClean="0"/>
            <a:t>, </a:t>
          </a:r>
          <a:r>
            <a:rPr lang="en-US" sz="2000" dirty="0" err="1" smtClean="0"/>
            <a:t>rivojlangan</a:t>
          </a:r>
          <a:r>
            <a:rPr lang="en-US" sz="2000" dirty="0" smtClean="0"/>
            <a:t> </a:t>
          </a:r>
          <a:r>
            <a:rPr lang="en-US" sz="2000" dirty="0" err="1" smtClean="0"/>
            <a:t>mamlakatlarda</a:t>
          </a:r>
          <a:r>
            <a:rPr lang="en-US" sz="2000" dirty="0" smtClean="0"/>
            <a:t> </a:t>
          </a:r>
          <a:r>
            <a:rPr lang="en-US" sz="2000" dirty="0" err="1" smtClean="0"/>
            <a:t>aralash</a:t>
          </a:r>
          <a:r>
            <a:rPr lang="en-US" sz="2000" dirty="0" smtClean="0"/>
            <a:t> </a:t>
          </a:r>
          <a:r>
            <a:rPr lang="en-US" sz="2000" dirty="0" err="1" smtClean="0"/>
            <a:t>iqtisodiyotning</a:t>
          </a:r>
          <a:r>
            <a:rPr lang="en-US" sz="2000" dirty="0" smtClean="0"/>
            <a:t> </a:t>
          </a:r>
          <a:r>
            <a:rPr lang="en-US" sz="2000" dirty="0" err="1" smtClean="0"/>
            <a:t>bir</a:t>
          </a:r>
          <a:r>
            <a:rPr lang="en-US" sz="2000" dirty="0" smtClean="0"/>
            <a:t> </a:t>
          </a:r>
          <a:r>
            <a:rPr lang="en-US" sz="2000" dirty="0" err="1" smtClean="0"/>
            <a:t>necha</a:t>
          </a:r>
          <a:r>
            <a:rPr lang="en-US" sz="2000" dirty="0" smtClean="0"/>
            <a:t> </a:t>
          </a:r>
          <a:r>
            <a:rPr lang="en-US" sz="2000" dirty="0" err="1" smtClean="0"/>
            <a:t>modellari</a:t>
          </a:r>
          <a:r>
            <a:rPr lang="en-US" sz="2000" dirty="0" smtClean="0"/>
            <a:t> </a:t>
          </a:r>
          <a:r>
            <a:rPr lang="en-US" sz="2000" dirty="0" err="1" smtClean="0"/>
            <a:t>mavjuddir</a:t>
          </a:r>
          <a:r>
            <a:rPr lang="en-US" sz="2000" dirty="0" smtClean="0"/>
            <a:t>:</a:t>
          </a:r>
          <a:endParaRPr lang="ru-RU" sz="2000" dirty="0"/>
        </a:p>
      </dgm:t>
    </dgm:pt>
    <dgm:pt modelId="{CA41221E-022B-400E-BD1D-78E8F318C932}" type="parTrans" cxnId="{FB833F5D-DE78-4A41-B3E3-DE2288F7A376}">
      <dgm:prSet/>
      <dgm:spPr/>
      <dgm:t>
        <a:bodyPr/>
        <a:lstStyle/>
        <a:p>
          <a:endParaRPr lang="uz-Cyrl-UZ"/>
        </a:p>
      </dgm:t>
    </dgm:pt>
    <dgm:pt modelId="{61D3AC67-2DCA-4B30-AAB4-9664C4E02518}" type="sibTrans" cxnId="{FB833F5D-DE78-4A41-B3E3-DE2288F7A376}">
      <dgm:prSet/>
      <dgm:spPr/>
      <dgm:t>
        <a:bodyPr/>
        <a:lstStyle/>
        <a:p>
          <a:endParaRPr lang="uz-Cyrl-UZ"/>
        </a:p>
      </dgm:t>
    </dgm:pt>
    <dgm:pt modelId="{EA7E3A56-9A2C-48C6-842B-00CD5B3AC358}" type="pres">
      <dgm:prSet presAssocID="{209AB692-A6DD-4A29-A718-6775594CBFA2}" presName="CompostProcess" presStyleCnt="0">
        <dgm:presLayoutVars>
          <dgm:dir/>
          <dgm:resizeHandles val="exact"/>
        </dgm:presLayoutVars>
      </dgm:prSet>
      <dgm:spPr/>
      <dgm:t>
        <a:bodyPr/>
        <a:lstStyle/>
        <a:p>
          <a:endParaRPr lang="ru-RU"/>
        </a:p>
      </dgm:t>
    </dgm:pt>
    <dgm:pt modelId="{52F9D188-263B-420C-80DD-8920387B6461}" type="pres">
      <dgm:prSet presAssocID="{209AB692-A6DD-4A29-A718-6775594CBFA2}" presName="arrow" presStyleLbl="bgShp" presStyleIdx="0" presStyleCnt="1"/>
      <dgm:spPr/>
    </dgm:pt>
    <dgm:pt modelId="{B0DE0DE1-47EB-42DA-AC22-A26FC5003DE5}" type="pres">
      <dgm:prSet presAssocID="{209AB692-A6DD-4A29-A718-6775594CBFA2}" presName="linearProcess" presStyleCnt="0"/>
      <dgm:spPr/>
    </dgm:pt>
    <dgm:pt modelId="{D670B061-194F-4F90-B236-4C149FD537EE}" type="pres">
      <dgm:prSet presAssocID="{24071B93-C218-49FA-8F55-7561716AE322}" presName="textNode" presStyleLbl="node1" presStyleIdx="0" presStyleCnt="2">
        <dgm:presLayoutVars>
          <dgm:bulletEnabled val="1"/>
        </dgm:presLayoutVars>
      </dgm:prSet>
      <dgm:spPr/>
      <dgm:t>
        <a:bodyPr/>
        <a:lstStyle/>
        <a:p>
          <a:endParaRPr lang="ru-RU"/>
        </a:p>
      </dgm:t>
    </dgm:pt>
    <dgm:pt modelId="{697EAAD6-4157-4B2C-A17B-6F94406518AC}" type="pres">
      <dgm:prSet presAssocID="{8A45DF7C-8DD7-4909-9134-22D2CA859994}" presName="sibTrans" presStyleCnt="0"/>
      <dgm:spPr/>
    </dgm:pt>
    <dgm:pt modelId="{59BD1A81-5046-45D3-A317-BE6CFA557064}" type="pres">
      <dgm:prSet presAssocID="{E2C6A7C5-D6B6-4BCA-B7AE-41D109E8A63A}" presName="textNode" presStyleLbl="node1" presStyleIdx="1" presStyleCnt="2">
        <dgm:presLayoutVars>
          <dgm:bulletEnabled val="1"/>
        </dgm:presLayoutVars>
      </dgm:prSet>
      <dgm:spPr/>
      <dgm:t>
        <a:bodyPr/>
        <a:lstStyle/>
        <a:p>
          <a:endParaRPr lang="ru-RU"/>
        </a:p>
      </dgm:t>
    </dgm:pt>
  </dgm:ptLst>
  <dgm:cxnLst>
    <dgm:cxn modelId="{899A2622-DC2A-4989-8CB7-1C499E21B782}" srcId="{209AB692-A6DD-4A29-A718-6775594CBFA2}" destId="{24071B93-C218-49FA-8F55-7561716AE322}" srcOrd="0" destOrd="0" parTransId="{851CEC06-9C5B-4D00-8190-B2C9F77830A5}" sibTransId="{8A45DF7C-8DD7-4909-9134-22D2CA859994}"/>
    <dgm:cxn modelId="{6A831249-0AAF-419C-AE7B-D2C3BE76C223}" type="presOf" srcId="{209AB692-A6DD-4A29-A718-6775594CBFA2}" destId="{EA7E3A56-9A2C-48C6-842B-00CD5B3AC358}" srcOrd="0" destOrd="0" presId="urn:microsoft.com/office/officeart/2005/8/layout/hProcess9"/>
    <dgm:cxn modelId="{D6F86F88-7CCD-49BB-B18E-90E59046D0C9}" type="presOf" srcId="{24071B93-C218-49FA-8F55-7561716AE322}" destId="{D670B061-194F-4F90-B236-4C149FD537EE}" srcOrd="0" destOrd="0" presId="urn:microsoft.com/office/officeart/2005/8/layout/hProcess9"/>
    <dgm:cxn modelId="{FB833F5D-DE78-4A41-B3E3-DE2288F7A376}" srcId="{209AB692-A6DD-4A29-A718-6775594CBFA2}" destId="{E2C6A7C5-D6B6-4BCA-B7AE-41D109E8A63A}" srcOrd="1" destOrd="0" parTransId="{CA41221E-022B-400E-BD1D-78E8F318C932}" sibTransId="{61D3AC67-2DCA-4B30-AAB4-9664C4E02518}"/>
    <dgm:cxn modelId="{4A1FD096-1128-449B-A691-7178EE7F2D2C}" type="presOf" srcId="{E2C6A7C5-D6B6-4BCA-B7AE-41D109E8A63A}" destId="{59BD1A81-5046-45D3-A317-BE6CFA557064}" srcOrd="0" destOrd="0" presId="urn:microsoft.com/office/officeart/2005/8/layout/hProcess9"/>
    <dgm:cxn modelId="{1A4E4977-9F12-4574-9240-101FF6D4CC73}" type="presParOf" srcId="{EA7E3A56-9A2C-48C6-842B-00CD5B3AC358}" destId="{52F9D188-263B-420C-80DD-8920387B6461}" srcOrd="0" destOrd="0" presId="urn:microsoft.com/office/officeart/2005/8/layout/hProcess9"/>
    <dgm:cxn modelId="{AF228A02-DA82-40FC-BC7F-31E517875709}" type="presParOf" srcId="{EA7E3A56-9A2C-48C6-842B-00CD5B3AC358}" destId="{B0DE0DE1-47EB-42DA-AC22-A26FC5003DE5}" srcOrd="1" destOrd="0" presId="urn:microsoft.com/office/officeart/2005/8/layout/hProcess9"/>
    <dgm:cxn modelId="{451439C6-5A6D-41ED-A967-D7110AD7234B}" type="presParOf" srcId="{B0DE0DE1-47EB-42DA-AC22-A26FC5003DE5}" destId="{D670B061-194F-4F90-B236-4C149FD537EE}" srcOrd="0" destOrd="0" presId="urn:microsoft.com/office/officeart/2005/8/layout/hProcess9"/>
    <dgm:cxn modelId="{4A4BD349-A3EF-4083-A0EF-FF7DCA8AC806}" type="presParOf" srcId="{B0DE0DE1-47EB-42DA-AC22-A26FC5003DE5}" destId="{697EAAD6-4157-4B2C-A17B-6F94406518AC}" srcOrd="1" destOrd="0" presId="urn:microsoft.com/office/officeart/2005/8/layout/hProcess9"/>
    <dgm:cxn modelId="{59C008A4-A4F5-4604-9FB4-30C2F8C6942E}" type="presParOf" srcId="{B0DE0DE1-47EB-42DA-AC22-A26FC5003DE5}" destId="{59BD1A81-5046-45D3-A317-BE6CFA557064}" srcOrd="2"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0808B2DC-FA71-4FB2-8A5E-ECE6B1C5F999}" type="doc">
      <dgm:prSet loTypeId="urn:microsoft.com/office/officeart/2005/8/layout/process2" loCatId="process" qsTypeId="urn:microsoft.com/office/officeart/2005/8/quickstyle/3d2" qsCatId="3D" csTypeId="urn:microsoft.com/office/officeart/2005/8/colors/accent1_2" csCatId="accent1" phldr="1"/>
      <dgm:spPr/>
    </dgm:pt>
    <dgm:pt modelId="{FFF6BAB9-70A9-4DDE-B742-0FA557A65FF5}">
      <dgm:prSet phldrT="[Текст]"/>
      <dgm:spPr/>
      <dgm:t>
        <a:bodyPr/>
        <a:lstStyle/>
        <a:p>
          <a:r>
            <a:rPr lang="en-US" b="1" dirty="0" err="1" smtClean="0"/>
            <a:t>Erkin</a:t>
          </a:r>
          <a:r>
            <a:rPr lang="en-US" b="1" dirty="0" smtClean="0"/>
            <a:t> </a:t>
          </a:r>
          <a:r>
            <a:rPr lang="en-US" b="1" dirty="0" err="1" smtClean="0"/>
            <a:t>iqtisodiyot</a:t>
          </a:r>
          <a:r>
            <a:rPr lang="en-US" b="1" dirty="0" smtClean="0"/>
            <a:t> (</a:t>
          </a:r>
          <a:r>
            <a:rPr lang="en-US" b="1" dirty="0" err="1" smtClean="0"/>
            <a:t>ameri</a:t>
          </a:r>
          <a:r>
            <a:rPr lang="uz-Cyrl-UZ" b="1" dirty="0" smtClean="0"/>
            <a:t>k</a:t>
          </a:r>
          <a:r>
            <a:rPr lang="en-US" b="1" dirty="0" err="1" smtClean="0"/>
            <a:t>ancha</a:t>
          </a:r>
          <a:r>
            <a:rPr lang="en-US" b="1" dirty="0" smtClean="0"/>
            <a:t>) </a:t>
          </a:r>
          <a:r>
            <a:rPr lang="en-US" b="1" dirty="0" err="1" smtClean="0"/>
            <a:t>modeli</a:t>
          </a:r>
          <a:r>
            <a:rPr lang="en-US" b="1" dirty="0" smtClean="0"/>
            <a:t>.</a:t>
          </a:r>
          <a:r>
            <a:rPr lang="en-US" dirty="0" smtClean="0"/>
            <a:t> </a:t>
          </a:r>
          <a:r>
            <a:rPr lang="en-US" dirty="0" err="1" smtClean="0"/>
            <a:t>Xususiy</a:t>
          </a:r>
          <a:r>
            <a:rPr lang="en-US" dirty="0" smtClean="0"/>
            <a:t> </a:t>
          </a:r>
          <a:r>
            <a:rPr lang="en-US" dirty="0" err="1" smtClean="0"/>
            <a:t>mulkchilikning</a:t>
          </a:r>
          <a:r>
            <a:rPr lang="en-US" dirty="0" smtClean="0"/>
            <a:t> </a:t>
          </a:r>
          <a:r>
            <a:rPr lang="en-US" dirty="0" err="1" smtClean="0"/>
            <a:t>ustunligi</a:t>
          </a:r>
          <a:r>
            <a:rPr lang="en-US" dirty="0" smtClean="0"/>
            <a:t> </a:t>
          </a:r>
          <a:r>
            <a:rPr lang="en-US" dirty="0" err="1" smtClean="0"/>
            <a:t>xarakterlidir</a:t>
          </a:r>
          <a:r>
            <a:rPr lang="en-US" dirty="0" smtClean="0"/>
            <a:t>. </a:t>
          </a:r>
          <a:r>
            <a:rPr lang="en-US" dirty="0" err="1" smtClean="0"/>
            <a:t>Ishlab</a:t>
          </a:r>
          <a:r>
            <a:rPr lang="en-US" dirty="0" smtClean="0"/>
            <a:t> </a:t>
          </a:r>
          <a:r>
            <a:rPr lang="en-US" dirty="0" err="1" smtClean="0"/>
            <a:t>chiqarishda</a:t>
          </a:r>
          <a:r>
            <a:rPr lang="en-US" dirty="0" smtClean="0"/>
            <a:t> </a:t>
          </a:r>
          <a:r>
            <a:rPr lang="en-US" dirty="0" err="1" smtClean="0"/>
            <a:t>bozor</a:t>
          </a:r>
          <a:r>
            <a:rPr lang="en-US" dirty="0" smtClean="0"/>
            <a:t> </a:t>
          </a:r>
          <a:r>
            <a:rPr lang="en-US" dirty="0" err="1" smtClean="0"/>
            <a:t>raqobati</a:t>
          </a:r>
          <a:r>
            <a:rPr lang="en-US" dirty="0" smtClean="0"/>
            <a:t>, </a:t>
          </a:r>
          <a:r>
            <a:rPr lang="en-US" dirty="0" err="1" smtClean="0"/>
            <a:t>tovarlarni</a:t>
          </a:r>
          <a:r>
            <a:rPr lang="en-US" dirty="0" smtClean="0"/>
            <a:t> </a:t>
          </a:r>
          <a:r>
            <a:rPr lang="en-US" dirty="0" err="1" smtClean="0"/>
            <a:t>investitsiyalash</a:t>
          </a:r>
          <a:r>
            <a:rPr lang="en-US" dirty="0" smtClean="0"/>
            <a:t>, </a:t>
          </a:r>
          <a:r>
            <a:rPr lang="en-US" dirty="0" err="1" smtClean="0"/>
            <a:t>ishchi</a:t>
          </a:r>
          <a:r>
            <a:rPr lang="en-US" dirty="0" smtClean="0"/>
            <a:t> </a:t>
          </a:r>
          <a:r>
            <a:rPr lang="en-US" dirty="0" err="1" smtClean="0"/>
            <a:t>kuchidan</a:t>
          </a:r>
          <a:r>
            <a:rPr lang="en-US" dirty="0" smtClean="0"/>
            <a:t> </a:t>
          </a:r>
          <a:r>
            <a:rPr lang="en-US" dirty="0" err="1" smtClean="0"/>
            <a:t>foydalanish</a:t>
          </a:r>
          <a:r>
            <a:rPr lang="en-US" dirty="0" smtClean="0"/>
            <a:t>, </a:t>
          </a:r>
          <a:r>
            <a:rPr lang="en-US" dirty="0" err="1" smtClean="0"/>
            <a:t>ijtimoiy</a:t>
          </a:r>
          <a:r>
            <a:rPr lang="en-US" dirty="0" smtClean="0"/>
            <a:t> </a:t>
          </a:r>
          <a:r>
            <a:rPr lang="en-US" dirty="0" err="1" smtClean="0"/>
            <a:t>differentsiatsiyaning</a:t>
          </a:r>
          <a:r>
            <a:rPr lang="en-US" dirty="0" smtClean="0"/>
            <a:t> </a:t>
          </a:r>
          <a:r>
            <a:rPr lang="en-US" dirty="0" err="1" smtClean="0"/>
            <a:t>yuqori</a:t>
          </a:r>
          <a:r>
            <a:rPr lang="en-US" dirty="0" smtClean="0"/>
            <a:t> </a:t>
          </a:r>
          <a:r>
            <a:rPr lang="en-US" dirty="0" err="1" smtClean="0"/>
            <a:t>darajadagi</a:t>
          </a:r>
          <a:r>
            <a:rPr lang="en-US" dirty="0" smtClean="0"/>
            <a:t> </a:t>
          </a:r>
          <a:r>
            <a:rPr lang="en-US" dirty="0" err="1" smtClean="0"/>
            <a:t>mexanizmi</a:t>
          </a:r>
          <a:r>
            <a:rPr lang="en-US" dirty="0" smtClean="0"/>
            <a:t> </a:t>
          </a:r>
          <a:r>
            <a:rPr lang="en-US" dirty="0" err="1" smtClean="0"/>
            <a:t>amal</a:t>
          </a:r>
          <a:r>
            <a:rPr lang="en-US" dirty="0" smtClean="0"/>
            <a:t> </a:t>
          </a:r>
          <a:r>
            <a:rPr lang="en-US" dirty="0" err="1" smtClean="0"/>
            <a:t>qiladi</a:t>
          </a:r>
          <a:r>
            <a:rPr lang="en-US" dirty="0" smtClean="0"/>
            <a:t>;</a:t>
          </a:r>
          <a:endParaRPr lang="uz-Cyrl-UZ" dirty="0"/>
        </a:p>
      </dgm:t>
    </dgm:pt>
    <dgm:pt modelId="{0F930139-FA01-43C6-A034-48BD29D06665}" type="parTrans" cxnId="{B4BA6588-E1F0-482D-B3DF-F489B51F18AD}">
      <dgm:prSet/>
      <dgm:spPr/>
    </dgm:pt>
    <dgm:pt modelId="{57D6C817-BFB8-43D8-9D67-D10C53C6837C}" type="sibTrans" cxnId="{B4BA6588-E1F0-482D-B3DF-F489B51F18AD}">
      <dgm:prSet/>
      <dgm:spPr/>
      <dgm:t>
        <a:bodyPr/>
        <a:lstStyle/>
        <a:p>
          <a:endParaRPr lang="uz-Cyrl-UZ"/>
        </a:p>
      </dgm:t>
    </dgm:pt>
    <dgm:pt modelId="{4740A5CB-B7D8-49F4-8BAD-759EFC506861}">
      <dgm:prSet phldrT="[Текст]"/>
      <dgm:spPr/>
      <dgm:t>
        <a:bodyPr/>
        <a:lstStyle/>
        <a:p>
          <a:r>
            <a:rPr lang="en-US" b="1" dirty="0" err="1" smtClean="0"/>
            <a:t>Davlat</a:t>
          </a:r>
          <a:r>
            <a:rPr lang="en-US" b="1" dirty="0" smtClean="0"/>
            <a:t> </a:t>
          </a:r>
          <a:r>
            <a:rPr lang="en-US" b="1" dirty="0" err="1" smtClean="0"/>
            <a:t>iqtisodiyotini</a:t>
          </a:r>
          <a:r>
            <a:rPr lang="en-US" b="1" dirty="0" smtClean="0"/>
            <a:t> </a:t>
          </a:r>
          <a:r>
            <a:rPr lang="en-US" b="1" dirty="0" err="1" smtClean="0"/>
            <a:t>makroko’lam</a:t>
          </a:r>
          <a:r>
            <a:rPr lang="en-US" b="1" dirty="0" smtClean="0"/>
            <a:t> </a:t>
          </a:r>
          <a:r>
            <a:rPr lang="en-US" b="1" dirty="0" err="1" smtClean="0"/>
            <a:t>va</a:t>
          </a:r>
          <a:r>
            <a:rPr lang="en-US" b="1" dirty="0" smtClean="0"/>
            <a:t> </a:t>
          </a:r>
          <a:r>
            <a:rPr lang="en-US" b="1" dirty="0" err="1" smtClean="0"/>
            <a:t>mikroko’lamda</a:t>
          </a:r>
          <a:r>
            <a:rPr lang="en-US" b="1" dirty="0" smtClean="0"/>
            <a:t> </a:t>
          </a:r>
          <a:r>
            <a:rPr lang="en-US" b="1" dirty="0" err="1" smtClean="0"/>
            <a:t>qonunchilik</a:t>
          </a:r>
          <a:r>
            <a:rPr lang="en-US" b="1" dirty="0" smtClean="0"/>
            <a:t>, </a:t>
          </a:r>
          <a:r>
            <a:rPr lang="en-US" b="1" dirty="0" err="1" smtClean="0"/>
            <a:t>soliq</a:t>
          </a:r>
          <a:r>
            <a:rPr lang="en-US" b="1" dirty="0" smtClean="0"/>
            <a:t> </a:t>
          </a:r>
          <a:r>
            <a:rPr lang="en-US" b="1" dirty="0" err="1" smtClean="0"/>
            <a:t>va</a:t>
          </a:r>
          <a:r>
            <a:rPr lang="en-US" b="1" dirty="0" smtClean="0"/>
            <a:t> </a:t>
          </a:r>
          <a:r>
            <a:rPr lang="en-US" b="1" dirty="0" err="1" smtClean="0"/>
            <a:t>pul-kredit</a:t>
          </a:r>
          <a:r>
            <a:rPr lang="en-US" b="1" dirty="0" smtClean="0"/>
            <a:t> </a:t>
          </a:r>
          <a:r>
            <a:rPr lang="en-US" b="1" dirty="0" err="1" smtClean="0"/>
            <a:t>siyosati</a:t>
          </a:r>
          <a:r>
            <a:rPr lang="en-US" b="1" dirty="0" smtClean="0"/>
            <a:t> </a:t>
          </a:r>
          <a:r>
            <a:rPr lang="en-US" b="1" dirty="0" err="1" smtClean="0"/>
            <a:t>orqali</a:t>
          </a:r>
          <a:r>
            <a:rPr lang="en-US" b="1" dirty="0" smtClean="0"/>
            <a:t> </a:t>
          </a:r>
          <a:r>
            <a:rPr lang="en-US" b="1" dirty="0" err="1" smtClean="0"/>
            <a:t>bozor</a:t>
          </a:r>
          <a:r>
            <a:rPr lang="en-US" b="1" dirty="0" smtClean="0"/>
            <a:t> </a:t>
          </a:r>
          <a:r>
            <a:rPr lang="en-US" b="1" dirty="0" err="1" smtClean="0"/>
            <a:t>raqobati</a:t>
          </a:r>
          <a:r>
            <a:rPr lang="en-US" b="1" dirty="0" smtClean="0"/>
            <a:t> </a:t>
          </a:r>
          <a:r>
            <a:rPr lang="en-US" b="1" dirty="0" err="1" smtClean="0"/>
            <a:t>kuchaytiriladi</a:t>
          </a:r>
          <a:r>
            <a:rPr lang="en-US" b="1" dirty="0" smtClean="0"/>
            <a:t> </a:t>
          </a:r>
          <a:r>
            <a:rPr lang="en-US" b="1" dirty="0" err="1" smtClean="0"/>
            <a:t>va</a:t>
          </a:r>
          <a:r>
            <a:rPr lang="en-US" b="1" dirty="0" smtClean="0"/>
            <a:t> </a:t>
          </a:r>
          <a:r>
            <a:rPr lang="en-US" b="1" dirty="0" err="1" smtClean="0"/>
            <a:t>monopoliya</a:t>
          </a:r>
          <a:r>
            <a:rPr lang="en-US" b="1" dirty="0" smtClean="0"/>
            <a:t> </a:t>
          </a:r>
          <a:r>
            <a:rPr lang="en-US" b="1" dirty="0" err="1" smtClean="0"/>
            <a:t>hukmronligi</a:t>
          </a:r>
          <a:r>
            <a:rPr lang="en-US" b="1" dirty="0" smtClean="0"/>
            <a:t> </a:t>
          </a:r>
          <a:r>
            <a:rPr lang="en-US" b="1" dirty="0" err="1" smtClean="0"/>
            <a:t>cheklanadi</a:t>
          </a:r>
          <a:r>
            <a:rPr lang="en-US" b="1" dirty="0" smtClean="0"/>
            <a:t>, </a:t>
          </a:r>
          <a:r>
            <a:rPr lang="en-US" b="1" dirty="0" err="1" smtClean="0"/>
            <a:t>bozorning</a:t>
          </a:r>
          <a:r>
            <a:rPr lang="en-US" b="1" dirty="0" smtClean="0"/>
            <a:t> </a:t>
          </a:r>
          <a:r>
            <a:rPr lang="en-US" b="1" dirty="0" err="1" smtClean="0"/>
            <a:t>salbiy</a:t>
          </a:r>
          <a:r>
            <a:rPr lang="en-US" b="1" dirty="0" smtClean="0"/>
            <a:t> </a:t>
          </a:r>
          <a:r>
            <a:rPr lang="en-US" b="1" dirty="0" err="1" smtClean="0"/>
            <a:t>holatlari</a:t>
          </a:r>
          <a:r>
            <a:rPr lang="en-US" b="1" dirty="0" smtClean="0"/>
            <a:t> </a:t>
          </a:r>
          <a:r>
            <a:rPr lang="en-US" b="1" dirty="0" err="1" smtClean="0"/>
            <a:t>ma’lum</a:t>
          </a:r>
          <a:r>
            <a:rPr lang="en-US" b="1" dirty="0" smtClean="0"/>
            <a:t> </a:t>
          </a:r>
          <a:r>
            <a:rPr lang="en-US" b="1" dirty="0" err="1" smtClean="0"/>
            <a:t>ma’noda</a:t>
          </a:r>
          <a:r>
            <a:rPr lang="en-US" b="1" dirty="0" smtClean="0"/>
            <a:t> </a:t>
          </a:r>
          <a:r>
            <a:rPr lang="en-US" b="1" dirty="0" err="1" smtClean="0"/>
            <a:t>cheklanadi</a:t>
          </a:r>
          <a:r>
            <a:rPr lang="en-US" b="1" dirty="0" smtClean="0"/>
            <a:t>, </a:t>
          </a:r>
          <a:r>
            <a:rPr lang="en-US" b="1" dirty="0" err="1" smtClean="0"/>
            <a:t>aholining</a:t>
          </a:r>
          <a:r>
            <a:rPr lang="en-US" b="1" dirty="0" smtClean="0"/>
            <a:t> </a:t>
          </a:r>
          <a:r>
            <a:rPr lang="en-US" b="1" dirty="0" err="1" smtClean="0"/>
            <a:t>alohida</a:t>
          </a:r>
          <a:r>
            <a:rPr lang="en-US" b="1" dirty="0" smtClean="0"/>
            <a:t> </a:t>
          </a:r>
          <a:r>
            <a:rPr lang="en-US" b="1" dirty="0" err="1" smtClean="0"/>
            <a:t>ijtimoiy</a:t>
          </a:r>
          <a:r>
            <a:rPr lang="en-US" b="1" dirty="0" smtClean="0"/>
            <a:t> </a:t>
          </a:r>
          <a:r>
            <a:rPr lang="en-US" b="1" dirty="0" err="1" smtClean="0"/>
            <a:t>guruhlari</a:t>
          </a:r>
          <a:r>
            <a:rPr lang="en-US" b="1" dirty="0" smtClean="0"/>
            <a:t> </a:t>
          </a:r>
          <a:r>
            <a:rPr lang="en-US" b="1" dirty="0" err="1" smtClean="0"/>
            <a:t>manfaatlari</a:t>
          </a:r>
          <a:r>
            <a:rPr lang="en-US" b="1" dirty="0" smtClean="0"/>
            <a:t> </a:t>
          </a:r>
          <a:r>
            <a:rPr lang="en-US" b="1" dirty="0" err="1" smtClean="0"/>
            <a:t>himoya</a:t>
          </a:r>
          <a:r>
            <a:rPr lang="en-US" b="1" dirty="0" smtClean="0"/>
            <a:t> </a:t>
          </a:r>
          <a:r>
            <a:rPr lang="en-US" b="1" dirty="0" err="1" smtClean="0"/>
            <a:t>qilinadi</a:t>
          </a:r>
          <a:r>
            <a:rPr lang="en-US" b="1" dirty="0" smtClean="0"/>
            <a:t> </a:t>
          </a:r>
          <a:r>
            <a:rPr lang="en-US" b="1" dirty="0" err="1" smtClean="0"/>
            <a:t>va</a:t>
          </a:r>
          <a:r>
            <a:rPr lang="en-US" b="1" dirty="0" smtClean="0"/>
            <a:t> </a:t>
          </a:r>
          <a:r>
            <a:rPr lang="en-US" b="1" dirty="0" err="1" smtClean="0"/>
            <a:t>h.k</a:t>
          </a:r>
          <a:r>
            <a:rPr lang="en-US" b="1" dirty="0" smtClean="0"/>
            <a:t>.</a:t>
          </a:r>
          <a:r>
            <a:rPr lang="en-US" dirty="0" smtClean="0"/>
            <a:t> Bu model AQSH, </a:t>
          </a:r>
          <a:r>
            <a:rPr lang="en-US" dirty="0" err="1" smtClean="0"/>
            <a:t>Kanada</a:t>
          </a:r>
          <a:r>
            <a:rPr lang="en-US" dirty="0" smtClean="0"/>
            <a:t> </a:t>
          </a:r>
          <a:r>
            <a:rPr lang="en-US" dirty="0" err="1" smtClean="0"/>
            <a:t>va</a:t>
          </a:r>
          <a:r>
            <a:rPr lang="en-US" dirty="0" smtClean="0"/>
            <a:t> </a:t>
          </a:r>
          <a:r>
            <a:rPr lang="en-US" dirty="0" err="1" smtClean="0"/>
            <a:t>bunga</a:t>
          </a:r>
          <a:r>
            <a:rPr lang="en-US" dirty="0" smtClean="0"/>
            <a:t> </a:t>
          </a:r>
          <a:r>
            <a:rPr lang="en-US" dirty="0" err="1" smtClean="0"/>
            <a:t>yaqinlashib</a:t>
          </a:r>
          <a:r>
            <a:rPr lang="en-US" dirty="0" smtClean="0"/>
            <a:t> </a:t>
          </a:r>
          <a:r>
            <a:rPr lang="en-US" dirty="0" err="1" smtClean="0"/>
            <a:t>qolgan</a:t>
          </a:r>
          <a:r>
            <a:rPr lang="en-US" dirty="0" smtClean="0"/>
            <a:t> </a:t>
          </a:r>
          <a:r>
            <a:rPr lang="en-US" dirty="0" err="1" smtClean="0"/>
            <a:t>Buyuk</a:t>
          </a:r>
          <a:r>
            <a:rPr lang="en-US" dirty="0" smtClean="0"/>
            <a:t> </a:t>
          </a:r>
          <a:r>
            <a:rPr lang="en-US" dirty="0" err="1" smtClean="0"/>
            <a:t>Britaniya</a:t>
          </a:r>
          <a:r>
            <a:rPr lang="en-US" dirty="0" smtClean="0"/>
            <a:t>, </a:t>
          </a:r>
          <a:r>
            <a:rPr lang="en-US" dirty="0" err="1" smtClean="0"/>
            <a:t>Irlandiya</a:t>
          </a:r>
          <a:r>
            <a:rPr lang="en-US" dirty="0" smtClean="0"/>
            <a:t>, </a:t>
          </a:r>
          <a:r>
            <a:rPr lang="en-US" dirty="0" err="1" smtClean="0"/>
            <a:t>Belgiya</a:t>
          </a:r>
          <a:r>
            <a:rPr lang="en-US" dirty="0" smtClean="0"/>
            <a:t>, </a:t>
          </a:r>
          <a:r>
            <a:rPr lang="en-US" dirty="0" err="1" smtClean="0"/>
            <a:t>Italiya</a:t>
          </a:r>
          <a:r>
            <a:rPr lang="en-US" dirty="0" smtClean="0"/>
            <a:t>, </a:t>
          </a:r>
          <a:r>
            <a:rPr lang="en-US" dirty="0" err="1" smtClean="0"/>
            <a:t>Frantsiya</a:t>
          </a:r>
          <a:r>
            <a:rPr lang="en-US" dirty="0" smtClean="0"/>
            <a:t> </a:t>
          </a:r>
          <a:r>
            <a:rPr lang="en-US" dirty="0" err="1" smtClean="0"/>
            <a:t>iqtisodiy</a:t>
          </a:r>
          <a:r>
            <a:rPr lang="en-US" dirty="0" smtClean="0"/>
            <a:t> </a:t>
          </a:r>
          <a:r>
            <a:rPr lang="en-US" dirty="0" err="1" smtClean="0"/>
            <a:t>tizimiga</a:t>
          </a:r>
          <a:r>
            <a:rPr lang="en-US" dirty="0" smtClean="0"/>
            <a:t> </a:t>
          </a:r>
          <a:r>
            <a:rPr lang="en-US" dirty="0" err="1" smtClean="0"/>
            <a:t>xosdir</a:t>
          </a:r>
          <a:r>
            <a:rPr lang="en-US" dirty="0" smtClean="0"/>
            <a:t>; </a:t>
          </a:r>
          <a:endParaRPr lang="uz-Cyrl-UZ" dirty="0"/>
        </a:p>
      </dgm:t>
    </dgm:pt>
    <dgm:pt modelId="{D061F108-EA4E-4377-A8A0-0911188B90AB}" type="parTrans" cxnId="{52291866-FA73-4EC3-91D7-229D9E305022}">
      <dgm:prSet/>
      <dgm:spPr/>
    </dgm:pt>
    <dgm:pt modelId="{327CF3E7-E46D-4416-8736-82873EF61868}" type="sibTrans" cxnId="{52291866-FA73-4EC3-91D7-229D9E305022}">
      <dgm:prSet/>
      <dgm:spPr/>
    </dgm:pt>
    <dgm:pt modelId="{D55045F7-7D08-44A9-A767-B3A736009C25}" type="pres">
      <dgm:prSet presAssocID="{0808B2DC-FA71-4FB2-8A5E-ECE6B1C5F999}" presName="linearFlow" presStyleCnt="0">
        <dgm:presLayoutVars>
          <dgm:resizeHandles val="exact"/>
        </dgm:presLayoutVars>
      </dgm:prSet>
      <dgm:spPr/>
    </dgm:pt>
    <dgm:pt modelId="{4B2A3594-2227-4871-8E76-95C425F99496}" type="pres">
      <dgm:prSet presAssocID="{FFF6BAB9-70A9-4DDE-B742-0FA557A65FF5}" presName="node" presStyleLbl="node1" presStyleIdx="0" presStyleCnt="2">
        <dgm:presLayoutVars>
          <dgm:bulletEnabled val="1"/>
        </dgm:presLayoutVars>
      </dgm:prSet>
      <dgm:spPr/>
      <dgm:t>
        <a:bodyPr/>
        <a:lstStyle/>
        <a:p>
          <a:endParaRPr lang="uz-Cyrl-UZ"/>
        </a:p>
      </dgm:t>
    </dgm:pt>
    <dgm:pt modelId="{06A56ED3-D233-4755-8C36-910FB4EDF89A}" type="pres">
      <dgm:prSet presAssocID="{57D6C817-BFB8-43D8-9D67-D10C53C6837C}" presName="sibTrans" presStyleLbl="sibTrans2D1" presStyleIdx="0" presStyleCnt="1"/>
      <dgm:spPr/>
      <dgm:t>
        <a:bodyPr/>
        <a:lstStyle/>
        <a:p>
          <a:endParaRPr lang="uz-Cyrl-UZ"/>
        </a:p>
      </dgm:t>
    </dgm:pt>
    <dgm:pt modelId="{064E92C1-DBD8-4404-B0E2-888B577C6E33}" type="pres">
      <dgm:prSet presAssocID="{57D6C817-BFB8-43D8-9D67-D10C53C6837C}" presName="connectorText" presStyleLbl="sibTrans2D1" presStyleIdx="0" presStyleCnt="1"/>
      <dgm:spPr/>
      <dgm:t>
        <a:bodyPr/>
        <a:lstStyle/>
        <a:p>
          <a:endParaRPr lang="uz-Cyrl-UZ"/>
        </a:p>
      </dgm:t>
    </dgm:pt>
    <dgm:pt modelId="{92DDE64D-D44B-4C92-B06D-0436B7CF5343}" type="pres">
      <dgm:prSet presAssocID="{4740A5CB-B7D8-49F4-8BAD-759EFC506861}" presName="node" presStyleLbl="node1" presStyleIdx="1" presStyleCnt="2">
        <dgm:presLayoutVars>
          <dgm:bulletEnabled val="1"/>
        </dgm:presLayoutVars>
      </dgm:prSet>
      <dgm:spPr/>
      <dgm:t>
        <a:bodyPr/>
        <a:lstStyle/>
        <a:p>
          <a:endParaRPr lang="uz-Cyrl-UZ"/>
        </a:p>
      </dgm:t>
    </dgm:pt>
  </dgm:ptLst>
  <dgm:cxnLst>
    <dgm:cxn modelId="{B4BA6588-E1F0-482D-B3DF-F489B51F18AD}" srcId="{0808B2DC-FA71-4FB2-8A5E-ECE6B1C5F999}" destId="{FFF6BAB9-70A9-4DDE-B742-0FA557A65FF5}" srcOrd="0" destOrd="0" parTransId="{0F930139-FA01-43C6-A034-48BD29D06665}" sibTransId="{57D6C817-BFB8-43D8-9D67-D10C53C6837C}"/>
    <dgm:cxn modelId="{BA64DD75-596F-4BE0-89FF-24E0DCF839EE}" type="presOf" srcId="{FFF6BAB9-70A9-4DDE-B742-0FA557A65FF5}" destId="{4B2A3594-2227-4871-8E76-95C425F99496}" srcOrd="0" destOrd="0" presId="urn:microsoft.com/office/officeart/2005/8/layout/process2"/>
    <dgm:cxn modelId="{23168427-9B77-4713-A633-9B32040C619E}" type="presOf" srcId="{0808B2DC-FA71-4FB2-8A5E-ECE6B1C5F999}" destId="{D55045F7-7D08-44A9-A767-B3A736009C25}" srcOrd="0" destOrd="0" presId="urn:microsoft.com/office/officeart/2005/8/layout/process2"/>
    <dgm:cxn modelId="{7E98FCBD-7F64-48C6-B261-94A1502C0F4E}" type="presOf" srcId="{4740A5CB-B7D8-49F4-8BAD-759EFC506861}" destId="{92DDE64D-D44B-4C92-B06D-0436B7CF5343}" srcOrd="0" destOrd="0" presId="urn:microsoft.com/office/officeart/2005/8/layout/process2"/>
    <dgm:cxn modelId="{75F7E89F-BB7E-4CBB-83D4-60C42F601C98}" type="presOf" srcId="{57D6C817-BFB8-43D8-9D67-D10C53C6837C}" destId="{06A56ED3-D233-4755-8C36-910FB4EDF89A}" srcOrd="0" destOrd="0" presId="urn:microsoft.com/office/officeart/2005/8/layout/process2"/>
    <dgm:cxn modelId="{52291866-FA73-4EC3-91D7-229D9E305022}" srcId="{0808B2DC-FA71-4FB2-8A5E-ECE6B1C5F999}" destId="{4740A5CB-B7D8-49F4-8BAD-759EFC506861}" srcOrd="1" destOrd="0" parTransId="{D061F108-EA4E-4377-A8A0-0911188B90AB}" sibTransId="{327CF3E7-E46D-4416-8736-82873EF61868}"/>
    <dgm:cxn modelId="{145F324F-CB03-445E-8E6B-8F444A9C73AE}" type="presOf" srcId="{57D6C817-BFB8-43D8-9D67-D10C53C6837C}" destId="{064E92C1-DBD8-4404-B0E2-888B577C6E33}" srcOrd="1" destOrd="0" presId="urn:microsoft.com/office/officeart/2005/8/layout/process2"/>
    <dgm:cxn modelId="{9AD62DFF-822F-4B3C-8271-7F00A3D497AF}" type="presParOf" srcId="{D55045F7-7D08-44A9-A767-B3A736009C25}" destId="{4B2A3594-2227-4871-8E76-95C425F99496}" srcOrd="0" destOrd="0" presId="urn:microsoft.com/office/officeart/2005/8/layout/process2"/>
    <dgm:cxn modelId="{88326EBF-DC86-4A00-8E58-43C09EAB92A8}" type="presParOf" srcId="{D55045F7-7D08-44A9-A767-B3A736009C25}" destId="{06A56ED3-D233-4755-8C36-910FB4EDF89A}" srcOrd="1" destOrd="0" presId="urn:microsoft.com/office/officeart/2005/8/layout/process2"/>
    <dgm:cxn modelId="{BA89D05A-80C4-42F2-B4B6-7CEE110366B7}" type="presParOf" srcId="{06A56ED3-D233-4755-8C36-910FB4EDF89A}" destId="{064E92C1-DBD8-4404-B0E2-888B577C6E33}" srcOrd="0" destOrd="0" presId="urn:microsoft.com/office/officeart/2005/8/layout/process2"/>
    <dgm:cxn modelId="{A8637CB5-F58C-4F6A-8B79-06E3F6A06C0A}" type="presParOf" srcId="{D55045F7-7D08-44A9-A767-B3A736009C25}" destId="{92DDE64D-D44B-4C92-B06D-0436B7CF5343}" srcOrd="2" destOrd="0" presId="urn:microsoft.com/office/officeart/2005/8/layout/process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18C89BB-2B89-40EB-B05F-619909AED34E}" type="doc">
      <dgm:prSet loTypeId="urn:microsoft.com/office/officeart/2005/8/layout/arrow5" loCatId="relationship" qsTypeId="urn:microsoft.com/office/officeart/2005/8/quickstyle/3d2" qsCatId="3D" csTypeId="urn:microsoft.com/office/officeart/2005/8/colors/colorful2" csCatId="colorful" phldr="1"/>
      <dgm:spPr/>
      <dgm:t>
        <a:bodyPr/>
        <a:lstStyle/>
        <a:p>
          <a:endParaRPr lang="uz-Cyrl-UZ"/>
        </a:p>
      </dgm:t>
    </dgm:pt>
    <dgm:pt modelId="{8FAEFAA9-AA1C-44A6-AFDB-6B52FE7D12CF}">
      <dgm:prSet phldrT="[Текст]"/>
      <dgm:spPr/>
      <dgm:t>
        <a:bodyPr/>
        <a:lstStyle/>
        <a:p>
          <a:r>
            <a:rPr lang="en-US" b="1" dirty="0" err="1" smtClean="0"/>
            <a:t>Ijtimoiy</a:t>
          </a:r>
          <a:r>
            <a:rPr lang="en-US" b="1" dirty="0" smtClean="0"/>
            <a:t> </a:t>
          </a:r>
          <a:r>
            <a:rPr lang="en-US" b="1" dirty="0" err="1" smtClean="0"/>
            <a:t>bozor</a:t>
          </a:r>
          <a:r>
            <a:rPr lang="en-US" b="1" dirty="0" smtClean="0"/>
            <a:t> (</a:t>
          </a:r>
          <a:r>
            <a:rPr lang="en-US" b="1" dirty="0" err="1" smtClean="0"/>
            <a:t>Germaniya</a:t>
          </a:r>
          <a:r>
            <a:rPr lang="en-US" b="1" dirty="0" smtClean="0"/>
            <a:t>) </a:t>
          </a:r>
          <a:r>
            <a:rPr lang="en-US" b="1" dirty="0" err="1" smtClean="0"/>
            <a:t>modeli</a:t>
          </a:r>
          <a:r>
            <a:rPr lang="en-US" b="1" dirty="0" smtClean="0"/>
            <a:t> – </a:t>
          </a:r>
          <a:r>
            <a:rPr lang="en-US" b="1" dirty="0" err="1" smtClean="0"/>
            <a:t>ijtimoiy</a:t>
          </a:r>
          <a:r>
            <a:rPr lang="en-US" b="1" dirty="0" smtClean="0"/>
            <a:t> </a:t>
          </a:r>
          <a:r>
            <a:rPr lang="en-US" b="1" dirty="0" err="1" smtClean="0"/>
            <a:t>bozor</a:t>
          </a:r>
          <a:r>
            <a:rPr lang="en-US" b="1" dirty="0" smtClean="0"/>
            <a:t> </a:t>
          </a:r>
          <a:r>
            <a:rPr lang="en-US" b="1" dirty="0" err="1" smtClean="0"/>
            <a:t>xo’jaligi</a:t>
          </a:r>
          <a:r>
            <a:rPr lang="en-US" b="1" dirty="0" smtClean="0"/>
            <a:t> </a:t>
          </a:r>
          <a:r>
            <a:rPr lang="en-US" b="1" dirty="0" err="1" smtClean="0"/>
            <a:t>asosida</a:t>
          </a:r>
          <a:r>
            <a:rPr lang="en-US" b="1" dirty="0" smtClean="0"/>
            <a:t> </a:t>
          </a:r>
          <a:r>
            <a:rPr lang="en-US" b="1" dirty="0" err="1" smtClean="0"/>
            <a:t>rivojlanib</a:t>
          </a:r>
          <a:r>
            <a:rPr lang="en-US" b="1" dirty="0" smtClean="0"/>
            <a:t> </a:t>
          </a:r>
          <a:r>
            <a:rPr lang="en-US" b="1" dirty="0" err="1" smtClean="0"/>
            <a:t>boradi</a:t>
          </a:r>
          <a:r>
            <a:rPr lang="en-US" b="1" dirty="0" smtClean="0"/>
            <a:t>. </a:t>
          </a:r>
          <a:r>
            <a:rPr lang="en-US" b="1" dirty="0" err="1" smtClean="0"/>
            <a:t>Bunda</a:t>
          </a:r>
          <a:r>
            <a:rPr lang="en-US" b="1" dirty="0" smtClean="0"/>
            <a:t> </a:t>
          </a:r>
          <a:r>
            <a:rPr lang="en-US" b="1" dirty="0" err="1" smtClean="0"/>
            <a:t>raqobatga</a:t>
          </a:r>
          <a:r>
            <a:rPr lang="en-US" b="1" dirty="0" smtClean="0"/>
            <a:t> </a:t>
          </a:r>
          <a:r>
            <a:rPr lang="en-US" b="1" dirty="0" err="1" smtClean="0"/>
            <a:t>asoslangan</a:t>
          </a:r>
          <a:r>
            <a:rPr lang="en-US" b="1" dirty="0" smtClean="0"/>
            <a:t> </a:t>
          </a:r>
          <a:r>
            <a:rPr lang="en-US" b="1" dirty="0" err="1" smtClean="0"/>
            <a:t>bozor</a:t>
          </a:r>
          <a:r>
            <a:rPr lang="en-US" b="1" dirty="0" smtClean="0"/>
            <a:t> </a:t>
          </a:r>
          <a:r>
            <a:rPr lang="en-US" b="1" dirty="0" err="1" smtClean="0"/>
            <a:t>mexanizmi</a:t>
          </a:r>
          <a:r>
            <a:rPr lang="en-US" b="1" dirty="0" smtClean="0"/>
            <a:t> </a:t>
          </a:r>
          <a:r>
            <a:rPr lang="en-US" b="1" dirty="0" err="1" smtClean="0"/>
            <a:t>o’zi</a:t>
          </a:r>
          <a:r>
            <a:rPr lang="en-US" b="1" dirty="0" smtClean="0"/>
            <a:t> </a:t>
          </a:r>
          <a:r>
            <a:rPr lang="en-US" b="1" dirty="0" err="1" smtClean="0"/>
            <a:t>bilan</a:t>
          </a:r>
          <a:r>
            <a:rPr lang="en-US" b="1" dirty="0" smtClean="0"/>
            <a:t> </a:t>
          </a:r>
          <a:r>
            <a:rPr lang="en-US" b="1" dirty="0" err="1" smtClean="0"/>
            <a:t>qo’shimcha</a:t>
          </a:r>
          <a:r>
            <a:rPr lang="en-US" b="1" dirty="0" smtClean="0"/>
            <a:t> </a:t>
          </a:r>
          <a:r>
            <a:rPr lang="en-US" b="1" dirty="0" err="1" smtClean="0"/>
            <a:t>alohida</a:t>
          </a:r>
          <a:r>
            <a:rPr lang="en-US" b="1" dirty="0" smtClean="0"/>
            <a:t> </a:t>
          </a:r>
          <a:r>
            <a:rPr lang="en-US" b="1" dirty="0" err="1" smtClean="0"/>
            <a:t>ijtimoiy</a:t>
          </a:r>
          <a:r>
            <a:rPr lang="en-US" b="1" dirty="0" smtClean="0"/>
            <a:t> </a:t>
          </a:r>
          <a:r>
            <a:rPr lang="en-US" b="1" dirty="0" err="1" smtClean="0"/>
            <a:t>infratuzilmani</a:t>
          </a:r>
          <a:r>
            <a:rPr lang="en-US" b="1" dirty="0" smtClean="0"/>
            <a:t> </a:t>
          </a:r>
          <a:r>
            <a:rPr lang="en-US" b="1" dirty="0" err="1" smtClean="0"/>
            <a:t>tashkil</a:t>
          </a:r>
          <a:r>
            <a:rPr lang="en-US" b="1" dirty="0" smtClean="0"/>
            <a:t> </a:t>
          </a:r>
          <a:r>
            <a:rPr lang="en-US" b="1" dirty="0" err="1" smtClean="0"/>
            <a:t>etadi</a:t>
          </a:r>
          <a:r>
            <a:rPr lang="en-US" b="1" dirty="0" smtClean="0"/>
            <a:t>.  U </a:t>
          </a:r>
          <a:r>
            <a:rPr lang="en-US" b="1" dirty="0" err="1" smtClean="0"/>
            <a:t>erkin</a:t>
          </a:r>
          <a:r>
            <a:rPr lang="en-US" b="1" dirty="0" smtClean="0"/>
            <a:t> </a:t>
          </a:r>
          <a:r>
            <a:rPr lang="en-US" b="1" dirty="0" err="1" smtClean="0"/>
            <a:t>bozor</a:t>
          </a:r>
          <a:r>
            <a:rPr lang="en-US" b="1" dirty="0" smtClean="0"/>
            <a:t> </a:t>
          </a:r>
          <a:r>
            <a:rPr lang="en-US" b="1" dirty="0" err="1" smtClean="0"/>
            <a:t>sharoitida</a:t>
          </a:r>
          <a:r>
            <a:rPr lang="en-US" b="1" dirty="0" smtClean="0"/>
            <a:t> </a:t>
          </a:r>
          <a:r>
            <a:rPr lang="en-US" b="1" dirty="0" err="1" smtClean="0"/>
            <a:t>iqtisodiy</a:t>
          </a:r>
          <a:r>
            <a:rPr lang="en-US" b="1" dirty="0" smtClean="0"/>
            <a:t> </a:t>
          </a:r>
          <a:r>
            <a:rPr lang="en-US" b="1" dirty="0" err="1" smtClean="0"/>
            <a:t>qiynalganlarni</a:t>
          </a:r>
          <a:r>
            <a:rPr lang="en-US" b="1" dirty="0" smtClean="0"/>
            <a:t> (</a:t>
          </a:r>
          <a:r>
            <a:rPr lang="en-US" b="1" dirty="0" err="1" smtClean="0"/>
            <a:t>kam</a:t>
          </a:r>
          <a:r>
            <a:rPr lang="en-US" b="1" dirty="0" smtClean="0"/>
            <a:t> </a:t>
          </a:r>
          <a:r>
            <a:rPr lang="en-US" b="1" dirty="0" err="1" smtClean="0"/>
            <a:t>ta’minlangan</a:t>
          </a:r>
          <a:r>
            <a:rPr lang="en-US" b="1" dirty="0" smtClean="0"/>
            <a:t> </a:t>
          </a:r>
          <a:r>
            <a:rPr lang="en-US" b="1" dirty="0" err="1" smtClean="0"/>
            <a:t>oilalarni</a:t>
          </a:r>
          <a:r>
            <a:rPr lang="en-US" b="1" dirty="0" smtClean="0"/>
            <a:t>, </a:t>
          </a:r>
          <a:r>
            <a:rPr lang="en-US" b="1" dirty="0" err="1" smtClean="0"/>
            <a:t>ishsizlarni</a:t>
          </a:r>
          <a:r>
            <a:rPr lang="en-US" b="1" dirty="0" smtClean="0"/>
            <a:t>, </a:t>
          </a:r>
          <a:r>
            <a:rPr lang="en-US" b="1" dirty="0" err="1" smtClean="0"/>
            <a:t>yoshlarni</a:t>
          </a:r>
          <a:r>
            <a:rPr lang="en-US" b="1" dirty="0" smtClean="0"/>
            <a:t>, </a:t>
          </a:r>
          <a:r>
            <a:rPr lang="en-US" b="1" dirty="0" err="1" smtClean="0"/>
            <a:t>kichik</a:t>
          </a:r>
          <a:r>
            <a:rPr lang="en-US" b="1" dirty="0" smtClean="0"/>
            <a:t> </a:t>
          </a:r>
          <a:r>
            <a:rPr lang="en-US" b="1" dirty="0" err="1" smtClean="0"/>
            <a:t>va</a:t>
          </a:r>
          <a:r>
            <a:rPr lang="en-US" b="1" dirty="0" smtClean="0"/>
            <a:t> </a:t>
          </a:r>
          <a:r>
            <a:rPr lang="en-US" b="1" dirty="0" err="1" smtClean="0"/>
            <a:t>o’rta</a:t>
          </a:r>
          <a:r>
            <a:rPr lang="en-US" b="1" dirty="0" smtClean="0"/>
            <a:t> </a:t>
          </a:r>
          <a:r>
            <a:rPr lang="en-US" b="1" dirty="0" err="1" smtClean="0"/>
            <a:t>firmalarni</a:t>
          </a:r>
          <a:r>
            <a:rPr lang="en-US" b="1" dirty="0" smtClean="0"/>
            <a:t>) </a:t>
          </a:r>
          <a:r>
            <a:rPr lang="en-US" b="1" dirty="0" err="1" smtClean="0"/>
            <a:t>doimo</a:t>
          </a:r>
          <a:r>
            <a:rPr lang="en-US" b="1" dirty="0" smtClean="0"/>
            <a:t> </a:t>
          </a:r>
          <a:r>
            <a:rPr lang="en-US" b="1" dirty="0" err="1" smtClean="0"/>
            <a:t>himoya</a:t>
          </a:r>
          <a:r>
            <a:rPr lang="en-US" b="1" dirty="0" smtClean="0"/>
            <a:t> </a:t>
          </a:r>
          <a:r>
            <a:rPr lang="en-US" b="1" dirty="0" err="1" smtClean="0"/>
            <a:t>qilishga</a:t>
          </a:r>
          <a:r>
            <a:rPr lang="en-US" b="1" dirty="0" smtClean="0"/>
            <a:t> </a:t>
          </a:r>
          <a:r>
            <a:rPr lang="en-US" b="1" dirty="0" err="1" smtClean="0"/>
            <a:t>yo’naltirilgan</a:t>
          </a:r>
          <a:r>
            <a:rPr lang="en-US" b="1" dirty="0" smtClean="0"/>
            <a:t>. </a:t>
          </a:r>
          <a:r>
            <a:rPr lang="en-US" b="1" dirty="0" err="1" smtClean="0"/>
            <a:t>Davlat</a:t>
          </a:r>
          <a:r>
            <a:rPr lang="en-US" b="1" dirty="0" smtClean="0"/>
            <a:t> </a:t>
          </a:r>
          <a:r>
            <a:rPr lang="en-US" b="1" dirty="0" err="1" smtClean="0"/>
            <a:t>o’ziga</a:t>
          </a:r>
          <a:r>
            <a:rPr lang="en-US" b="1" dirty="0" smtClean="0"/>
            <a:t> </a:t>
          </a:r>
          <a:r>
            <a:rPr lang="en-US" b="1" dirty="0" err="1" smtClean="0"/>
            <a:t>keng</a:t>
          </a:r>
          <a:r>
            <a:rPr lang="en-US" b="1" dirty="0" smtClean="0"/>
            <a:t> </a:t>
          </a:r>
          <a:r>
            <a:rPr lang="en-US" b="1" dirty="0" err="1" smtClean="0"/>
            <a:t>ma’nodagi</a:t>
          </a:r>
          <a:r>
            <a:rPr lang="en-US" b="1" dirty="0" smtClean="0"/>
            <a:t> </a:t>
          </a:r>
          <a:r>
            <a:rPr lang="en-US" b="1" dirty="0" err="1" smtClean="0"/>
            <a:t>majburiyatlarni</a:t>
          </a:r>
          <a:r>
            <a:rPr lang="en-US" b="1" dirty="0" smtClean="0"/>
            <a:t> </a:t>
          </a:r>
          <a:r>
            <a:rPr lang="en-US" b="1" dirty="0" err="1" smtClean="0"/>
            <a:t>olgan</a:t>
          </a:r>
          <a:r>
            <a:rPr lang="en-US" b="1" dirty="0" smtClean="0"/>
            <a:t> </a:t>
          </a:r>
          <a:r>
            <a:rPr lang="en-US" b="1" dirty="0" err="1" smtClean="0"/>
            <a:t>bo’lib</a:t>
          </a:r>
          <a:r>
            <a:rPr lang="en-US" b="1" dirty="0" smtClean="0"/>
            <a:t>, </a:t>
          </a:r>
          <a:r>
            <a:rPr lang="en-US" b="1" dirty="0" err="1" smtClean="0"/>
            <a:t>kim</a:t>
          </a:r>
          <a:r>
            <a:rPr lang="en-US" b="1" dirty="0" smtClean="0"/>
            <a:t> </a:t>
          </a:r>
          <a:r>
            <a:rPr lang="en-US" b="1" dirty="0" err="1" smtClean="0"/>
            <a:t>mustaqil</a:t>
          </a:r>
          <a:r>
            <a:rPr lang="en-US" b="1" dirty="0" smtClean="0"/>
            <a:t> </a:t>
          </a:r>
          <a:r>
            <a:rPr lang="en-US" b="1" dirty="0" err="1" smtClean="0"/>
            <a:t>darajada</a:t>
          </a:r>
          <a:r>
            <a:rPr lang="en-US" b="1" dirty="0" smtClean="0"/>
            <a:t> </a:t>
          </a:r>
          <a:r>
            <a:rPr lang="en-US" b="1" dirty="0" err="1" smtClean="0"/>
            <a:t>kerakli</a:t>
          </a:r>
          <a:r>
            <a:rPr lang="en-US" b="1" dirty="0" smtClean="0"/>
            <a:t> </a:t>
          </a:r>
          <a:r>
            <a:rPr lang="en-US" b="1" dirty="0" err="1" smtClean="0"/>
            <a:t>daromad</a:t>
          </a:r>
          <a:r>
            <a:rPr lang="en-US" b="1" dirty="0" smtClean="0"/>
            <a:t> </a:t>
          </a:r>
          <a:r>
            <a:rPr lang="en-US" b="1" dirty="0" err="1" smtClean="0"/>
            <a:t>qila</a:t>
          </a:r>
          <a:r>
            <a:rPr lang="en-US" b="1" dirty="0" smtClean="0"/>
            <a:t> </a:t>
          </a:r>
          <a:r>
            <a:rPr lang="en-US" b="1" dirty="0" err="1" smtClean="0"/>
            <a:t>olmasa</a:t>
          </a:r>
          <a:r>
            <a:rPr lang="en-US" b="1" dirty="0" smtClean="0"/>
            <a:t>, </a:t>
          </a:r>
          <a:r>
            <a:rPr lang="en-US" b="1" dirty="0" err="1" smtClean="0"/>
            <a:t>ularni</a:t>
          </a:r>
          <a:r>
            <a:rPr lang="en-US" b="1" dirty="0" smtClean="0"/>
            <a:t> </a:t>
          </a:r>
          <a:r>
            <a:rPr lang="en-US" b="1" dirty="0" err="1" smtClean="0"/>
            <a:t>ijtimoiy</a:t>
          </a:r>
          <a:r>
            <a:rPr lang="en-US" b="1" dirty="0" smtClean="0"/>
            <a:t> </a:t>
          </a:r>
          <a:r>
            <a:rPr lang="en-US" b="1" dirty="0" err="1" smtClean="0"/>
            <a:t>himoya</a:t>
          </a:r>
          <a:r>
            <a:rPr lang="en-US" b="1" dirty="0" smtClean="0"/>
            <a:t> </a:t>
          </a:r>
          <a:r>
            <a:rPr lang="en-US" b="1" dirty="0" err="1" smtClean="0"/>
            <a:t>qiladi</a:t>
          </a:r>
          <a:r>
            <a:rPr lang="en-US" b="1" dirty="0" smtClean="0"/>
            <a:t> </a:t>
          </a:r>
          <a:r>
            <a:rPr lang="en-US" b="1" dirty="0" err="1" smtClean="0"/>
            <a:t>va</a:t>
          </a:r>
          <a:r>
            <a:rPr lang="en-US" b="1" dirty="0" smtClean="0"/>
            <a:t> </a:t>
          </a:r>
          <a:r>
            <a:rPr lang="en-US" b="1" dirty="0" err="1" smtClean="0"/>
            <a:t>ularda</a:t>
          </a:r>
          <a:r>
            <a:rPr lang="en-US" b="1" dirty="0" smtClean="0"/>
            <a:t> </a:t>
          </a:r>
          <a:r>
            <a:rPr lang="en-US" b="1" dirty="0" err="1" smtClean="0"/>
            <a:t>katta</a:t>
          </a:r>
          <a:r>
            <a:rPr lang="en-US" b="1" dirty="0" smtClean="0"/>
            <a:t> </a:t>
          </a:r>
          <a:r>
            <a:rPr lang="en-US" b="1" dirty="0" err="1" smtClean="0"/>
            <a:t>iqtisodiy</a:t>
          </a:r>
          <a:r>
            <a:rPr lang="en-US" b="1" dirty="0" smtClean="0"/>
            <a:t> </a:t>
          </a:r>
          <a:r>
            <a:rPr lang="en-US" b="1" dirty="0" err="1" smtClean="0"/>
            <a:t>aktivlikni</a:t>
          </a:r>
          <a:r>
            <a:rPr lang="en-US" b="1" dirty="0" smtClean="0"/>
            <a:t> </a:t>
          </a:r>
          <a:r>
            <a:rPr lang="en-US" b="1" dirty="0" err="1" smtClean="0"/>
            <a:t>hosil</a:t>
          </a:r>
          <a:r>
            <a:rPr lang="en-US" b="1" dirty="0" smtClean="0"/>
            <a:t> </a:t>
          </a:r>
          <a:r>
            <a:rPr lang="en-US" b="1" dirty="0" err="1" smtClean="0"/>
            <a:t>qilishga</a:t>
          </a:r>
          <a:r>
            <a:rPr lang="en-US" b="1" dirty="0" smtClean="0"/>
            <a:t> </a:t>
          </a:r>
          <a:r>
            <a:rPr lang="en-US" b="1" dirty="0" err="1" smtClean="0"/>
            <a:t>ruhlantiradi</a:t>
          </a:r>
          <a:r>
            <a:rPr lang="en-US" b="1" dirty="0" smtClean="0"/>
            <a:t>. </a:t>
          </a:r>
          <a:endParaRPr lang="uz-Cyrl-UZ" b="1" dirty="0"/>
        </a:p>
      </dgm:t>
    </dgm:pt>
    <dgm:pt modelId="{2C02D623-1D42-4E63-8695-509C9335A595}" type="parTrans" cxnId="{9DCE7F29-9188-4601-A656-4320BCEFEC03}">
      <dgm:prSet/>
      <dgm:spPr/>
      <dgm:t>
        <a:bodyPr/>
        <a:lstStyle/>
        <a:p>
          <a:endParaRPr lang="uz-Cyrl-UZ"/>
        </a:p>
      </dgm:t>
    </dgm:pt>
    <dgm:pt modelId="{37B4E654-E2A8-45C2-94B6-32C2A1E6DE7D}" type="sibTrans" cxnId="{9DCE7F29-9188-4601-A656-4320BCEFEC03}">
      <dgm:prSet/>
      <dgm:spPr/>
      <dgm:t>
        <a:bodyPr/>
        <a:lstStyle/>
        <a:p>
          <a:endParaRPr lang="uz-Cyrl-UZ"/>
        </a:p>
      </dgm:t>
    </dgm:pt>
    <dgm:pt modelId="{6F4EC02F-4E70-4BAD-8783-D8974CFC8057}">
      <dgm:prSet phldrT="[Текст]"/>
      <dgm:spPr/>
      <dgm:t>
        <a:bodyPr/>
        <a:lstStyle/>
        <a:p>
          <a:r>
            <a:rPr lang="en-US" b="1" dirty="0" err="1" smtClean="0"/>
            <a:t>SHved</a:t>
          </a:r>
          <a:r>
            <a:rPr lang="en-US" b="1" dirty="0" smtClean="0"/>
            <a:t> </a:t>
          </a:r>
          <a:r>
            <a:rPr lang="en-US" b="1" dirty="0" err="1" smtClean="0"/>
            <a:t>modeli</a:t>
          </a:r>
          <a:r>
            <a:rPr lang="en-US" dirty="0" smtClean="0"/>
            <a:t> – </a:t>
          </a:r>
          <a:r>
            <a:rPr lang="en-US" dirty="0" err="1" smtClean="0"/>
            <a:t>SHvetsiya</a:t>
          </a:r>
          <a:r>
            <a:rPr lang="en-US" dirty="0" smtClean="0"/>
            <a:t> </a:t>
          </a:r>
          <a:r>
            <a:rPr lang="en-US" dirty="0" err="1" smtClean="0"/>
            <a:t>va</a:t>
          </a:r>
          <a:r>
            <a:rPr lang="en-US" dirty="0" smtClean="0"/>
            <a:t> </a:t>
          </a:r>
          <a:r>
            <a:rPr lang="en-US" dirty="0" err="1" smtClean="0"/>
            <a:t>boshqa</a:t>
          </a:r>
          <a:r>
            <a:rPr lang="en-US" dirty="0" smtClean="0"/>
            <a:t> </a:t>
          </a:r>
          <a:r>
            <a:rPr lang="en-US" dirty="0" err="1" smtClean="0"/>
            <a:t>Skandinaviya</a:t>
          </a:r>
          <a:r>
            <a:rPr lang="en-US" dirty="0" smtClean="0"/>
            <a:t> </a:t>
          </a:r>
          <a:r>
            <a:rPr lang="en-US" dirty="0" err="1" smtClean="0"/>
            <a:t>mamlakatlarida</a:t>
          </a:r>
          <a:r>
            <a:rPr lang="en-US" dirty="0" smtClean="0"/>
            <a:t>, </a:t>
          </a:r>
          <a:r>
            <a:rPr lang="en-US" dirty="0" err="1" smtClean="0"/>
            <a:t>shuningdek</a:t>
          </a:r>
          <a:r>
            <a:rPr lang="en-US" dirty="0" smtClean="0"/>
            <a:t> </a:t>
          </a:r>
          <a:r>
            <a:rPr lang="en-US" dirty="0" err="1" smtClean="0"/>
            <a:t>Avstraliyada</a:t>
          </a:r>
          <a:r>
            <a:rPr lang="en-US" dirty="0" smtClean="0"/>
            <a:t> </a:t>
          </a:r>
          <a:r>
            <a:rPr lang="en-US" dirty="0" err="1" smtClean="0"/>
            <a:t>tarqalgan</a:t>
          </a:r>
          <a:r>
            <a:rPr lang="en-US" dirty="0" smtClean="0"/>
            <a:t>. </a:t>
          </a:r>
          <a:r>
            <a:rPr lang="en-US" dirty="0" err="1" smtClean="0"/>
            <a:t>Ushbu</a:t>
          </a:r>
          <a:r>
            <a:rPr lang="en-US" dirty="0" smtClean="0"/>
            <a:t> model </a:t>
          </a:r>
          <a:r>
            <a:rPr lang="en-US" dirty="0" err="1" smtClean="0"/>
            <a:t>korporativistik</a:t>
          </a:r>
          <a:r>
            <a:rPr lang="en-US" dirty="0" smtClean="0"/>
            <a:t> model </a:t>
          </a:r>
          <a:r>
            <a:rPr lang="en-US" dirty="0" err="1" smtClean="0"/>
            <a:t>deb</a:t>
          </a:r>
          <a:r>
            <a:rPr lang="en-US" dirty="0" smtClean="0"/>
            <a:t> ham </a:t>
          </a:r>
          <a:r>
            <a:rPr lang="en-US" dirty="0" err="1" smtClean="0"/>
            <a:t>ataladi</a:t>
          </a:r>
          <a:r>
            <a:rPr lang="en-US" dirty="0" smtClean="0"/>
            <a:t>. </a:t>
          </a:r>
          <a:r>
            <a:rPr lang="en-US" dirty="0" err="1" smtClean="0"/>
            <a:t>Xarakterli</a:t>
          </a:r>
          <a:r>
            <a:rPr lang="en-US" dirty="0" smtClean="0"/>
            <a:t> </a:t>
          </a:r>
          <a:r>
            <a:rPr lang="en-US" dirty="0" err="1" smtClean="0"/>
            <a:t>tomonlari</a:t>
          </a:r>
          <a:r>
            <a:rPr lang="en-US" dirty="0" smtClean="0"/>
            <a:t> </a:t>
          </a:r>
          <a:r>
            <a:rPr lang="en-US" dirty="0" err="1" smtClean="0"/>
            <a:t>ijtimoiy</a:t>
          </a:r>
          <a:r>
            <a:rPr lang="en-US" dirty="0" smtClean="0"/>
            <a:t> </a:t>
          </a:r>
          <a:r>
            <a:rPr lang="en-US" dirty="0" err="1" smtClean="0"/>
            <a:t>kafolatning</a:t>
          </a:r>
          <a:r>
            <a:rPr lang="en-US" dirty="0" smtClean="0"/>
            <a:t> </a:t>
          </a:r>
          <a:r>
            <a:rPr lang="en-US" dirty="0" err="1" smtClean="0"/>
            <a:t>yuqori</a:t>
          </a:r>
          <a:r>
            <a:rPr lang="en-US" dirty="0" smtClean="0"/>
            <a:t> </a:t>
          </a:r>
          <a:r>
            <a:rPr lang="en-US" dirty="0" err="1" smtClean="0"/>
            <a:t>darajada</a:t>
          </a:r>
          <a:r>
            <a:rPr lang="en-US" dirty="0" smtClean="0"/>
            <a:t> </a:t>
          </a:r>
          <a:r>
            <a:rPr lang="en-US" dirty="0" err="1" smtClean="0"/>
            <a:t>ekanligi</a:t>
          </a:r>
          <a:r>
            <a:rPr lang="en-US" dirty="0" smtClean="0"/>
            <a:t>, </a:t>
          </a:r>
          <a:r>
            <a:rPr lang="en-US" dirty="0" err="1" smtClean="0"/>
            <a:t>asosiy</a:t>
          </a:r>
          <a:r>
            <a:rPr lang="en-US" dirty="0" smtClean="0"/>
            <a:t> </a:t>
          </a:r>
          <a:r>
            <a:rPr lang="en-US" dirty="0" err="1" smtClean="0"/>
            <a:t>daromadning</a:t>
          </a:r>
          <a:r>
            <a:rPr lang="en-US" dirty="0" smtClean="0"/>
            <a:t> </a:t>
          </a:r>
          <a:r>
            <a:rPr lang="en-US" dirty="0" err="1" smtClean="0"/>
            <a:t>keng</a:t>
          </a:r>
          <a:r>
            <a:rPr lang="en-US" dirty="0" smtClean="0"/>
            <a:t> </a:t>
          </a:r>
          <a:r>
            <a:rPr lang="en-US" dirty="0" err="1" smtClean="0"/>
            <a:t>qayta</a:t>
          </a:r>
          <a:r>
            <a:rPr lang="en-US" dirty="0" smtClean="0"/>
            <a:t> </a:t>
          </a:r>
          <a:r>
            <a:rPr lang="en-US" dirty="0" err="1" smtClean="0"/>
            <a:t>taqsimlanishi</a:t>
          </a:r>
          <a:r>
            <a:rPr lang="en-US" dirty="0" smtClean="0"/>
            <a:t> </a:t>
          </a:r>
          <a:r>
            <a:rPr lang="en-US" dirty="0" err="1" smtClean="0"/>
            <a:t>va</a:t>
          </a:r>
          <a:r>
            <a:rPr lang="en-US" dirty="0" smtClean="0"/>
            <a:t> </a:t>
          </a:r>
          <a:r>
            <a:rPr lang="en-US" dirty="0" err="1" smtClean="0"/>
            <a:t>ijtimoiy</a:t>
          </a:r>
          <a:r>
            <a:rPr lang="en-US" dirty="0" smtClean="0"/>
            <a:t> </a:t>
          </a:r>
          <a:r>
            <a:rPr lang="en-US" dirty="0" err="1" smtClean="0"/>
            <a:t>kontsensu</a:t>
          </a:r>
          <a:r>
            <a:rPr lang="uz-Cyrl-UZ" dirty="0" smtClean="0"/>
            <a:t>s</a:t>
          </a:r>
          <a:r>
            <a:rPr lang="en-US" dirty="0" err="1" smtClean="0"/>
            <a:t>ni</a:t>
          </a:r>
          <a:r>
            <a:rPr lang="en-US" dirty="0" smtClean="0"/>
            <a:t> </a:t>
          </a:r>
          <a:r>
            <a:rPr lang="en-US" dirty="0" err="1" smtClean="0"/>
            <a:t>izlashdan</a:t>
          </a:r>
          <a:r>
            <a:rPr lang="en-US" dirty="0" smtClean="0"/>
            <a:t> </a:t>
          </a:r>
          <a:r>
            <a:rPr lang="en-US" dirty="0" err="1" smtClean="0"/>
            <a:t>iboratdir</a:t>
          </a:r>
          <a:r>
            <a:rPr lang="en-US" dirty="0" smtClean="0"/>
            <a:t>. </a:t>
          </a:r>
          <a:r>
            <a:rPr lang="en-US" dirty="0" err="1" smtClean="0"/>
            <a:t>Bunga</a:t>
          </a:r>
          <a:r>
            <a:rPr lang="en-US" dirty="0" smtClean="0"/>
            <a:t> </a:t>
          </a:r>
          <a:r>
            <a:rPr lang="en-US" dirty="0" err="1" smtClean="0"/>
            <a:t>qo’shimcha</a:t>
          </a:r>
          <a:r>
            <a:rPr lang="en-US" dirty="0" smtClean="0"/>
            <a:t> </a:t>
          </a:r>
          <a:r>
            <a:rPr lang="en-US" dirty="0" err="1" smtClean="0"/>
            <a:t>kuchli</a:t>
          </a:r>
          <a:r>
            <a:rPr lang="en-US" dirty="0" smtClean="0"/>
            <a:t> </a:t>
          </a:r>
          <a:r>
            <a:rPr lang="en-US" dirty="0" err="1" smtClean="0"/>
            <a:t>kasaba</a:t>
          </a:r>
          <a:r>
            <a:rPr lang="en-US" dirty="0" smtClean="0"/>
            <a:t> </a:t>
          </a:r>
          <a:r>
            <a:rPr lang="en-US" dirty="0" err="1" smtClean="0"/>
            <a:t>uyushmasi</a:t>
          </a:r>
          <a:r>
            <a:rPr lang="en-US" dirty="0" smtClean="0"/>
            <a:t> </a:t>
          </a:r>
          <a:r>
            <a:rPr lang="en-US" dirty="0" err="1" smtClean="0"/>
            <a:t>va</a:t>
          </a:r>
          <a:r>
            <a:rPr lang="en-US" dirty="0" smtClean="0"/>
            <a:t> </a:t>
          </a:r>
          <a:r>
            <a:rPr lang="en-US" dirty="0" err="1" smtClean="0"/>
            <a:t>ko’p</a:t>
          </a:r>
          <a:r>
            <a:rPr lang="en-US" dirty="0" smtClean="0"/>
            <a:t> </a:t>
          </a:r>
          <a:r>
            <a:rPr lang="en-US" dirty="0" err="1" smtClean="0"/>
            <a:t>qirrali</a:t>
          </a:r>
          <a:r>
            <a:rPr lang="en-US" dirty="0" smtClean="0"/>
            <a:t> “</a:t>
          </a:r>
          <a:r>
            <a:rPr lang="en-US" dirty="0" err="1" smtClean="0"/>
            <a:t>erkin</a:t>
          </a:r>
          <a:r>
            <a:rPr lang="en-US" dirty="0" smtClean="0"/>
            <a:t> </a:t>
          </a:r>
          <a:r>
            <a:rPr lang="en-US" dirty="0" err="1" smtClean="0"/>
            <a:t>uyushmalarning</a:t>
          </a:r>
          <a:r>
            <a:rPr lang="en-US" dirty="0" smtClean="0"/>
            <a:t>” </a:t>
          </a:r>
          <a:r>
            <a:rPr lang="en-US" dirty="0" err="1" smtClean="0"/>
            <a:t>xizmat</a:t>
          </a:r>
          <a:r>
            <a:rPr lang="en-US" dirty="0" smtClean="0"/>
            <a:t> </a:t>
          </a:r>
          <a:r>
            <a:rPr lang="en-US" dirty="0" err="1" smtClean="0"/>
            <a:t>qilishidir</a:t>
          </a:r>
          <a:r>
            <a:rPr lang="en-US" dirty="0" smtClean="0"/>
            <a:t>. </a:t>
          </a:r>
          <a:endParaRPr lang="uz-Cyrl-UZ" dirty="0"/>
        </a:p>
      </dgm:t>
    </dgm:pt>
    <dgm:pt modelId="{0A63B72A-3BCC-4E28-91AE-AE1E46735199}" type="parTrans" cxnId="{1835D28E-1C46-4D35-B94F-9C997C674050}">
      <dgm:prSet/>
      <dgm:spPr/>
      <dgm:t>
        <a:bodyPr/>
        <a:lstStyle/>
        <a:p>
          <a:endParaRPr lang="uz-Cyrl-UZ"/>
        </a:p>
      </dgm:t>
    </dgm:pt>
    <dgm:pt modelId="{97E88C3A-3F5F-4233-A89F-414B4C53311D}" type="sibTrans" cxnId="{1835D28E-1C46-4D35-B94F-9C997C674050}">
      <dgm:prSet/>
      <dgm:spPr/>
      <dgm:t>
        <a:bodyPr/>
        <a:lstStyle/>
        <a:p>
          <a:endParaRPr lang="uz-Cyrl-UZ"/>
        </a:p>
      </dgm:t>
    </dgm:pt>
    <dgm:pt modelId="{6123831D-C47A-4057-8FF6-BB052C10BEB4}" type="pres">
      <dgm:prSet presAssocID="{B18C89BB-2B89-40EB-B05F-619909AED34E}" presName="diagram" presStyleCnt="0">
        <dgm:presLayoutVars>
          <dgm:dir/>
          <dgm:resizeHandles val="exact"/>
        </dgm:presLayoutVars>
      </dgm:prSet>
      <dgm:spPr/>
      <dgm:t>
        <a:bodyPr/>
        <a:lstStyle/>
        <a:p>
          <a:endParaRPr lang="uz-Cyrl-UZ"/>
        </a:p>
      </dgm:t>
    </dgm:pt>
    <dgm:pt modelId="{FC044B57-EF26-4FDC-A2FA-205F19D89D44}" type="pres">
      <dgm:prSet presAssocID="{8FAEFAA9-AA1C-44A6-AFDB-6B52FE7D12CF}" presName="arrow" presStyleLbl="node1" presStyleIdx="0" presStyleCnt="2" custScaleX="137972">
        <dgm:presLayoutVars>
          <dgm:bulletEnabled val="1"/>
        </dgm:presLayoutVars>
      </dgm:prSet>
      <dgm:spPr/>
      <dgm:t>
        <a:bodyPr/>
        <a:lstStyle/>
        <a:p>
          <a:endParaRPr lang="uz-Cyrl-UZ"/>
        </a:p>
      </dgm:t>
    </dgm:pt>
    <dgm:pt modelId="{A344ACB9-4602-4091-BAF3-2E4122024218}" type="pres">
      <dgm:prSet presAssocID="{6F4EC02F-4E70-4BAD-8783-D8974CFC8057}" presName="arrow" presStyleLbl="node1" presStyleIdx="1" presStyleCnt="2" custScaleX="137972">
        <dgm:presLayoutVars>
          <dgm:bulletEnabled val="1"/>
        </dgm:presLayoutVars>
      </dgm:prSet>
      <dgm:spPr/>
      <dgm:t>
        <a:bodyPr/>
        <a:lstStyle/>
        <a:p>
          <a:endParaRPr lang="uz-Cyrl-UZ"/>
        </a:p>
      </dgm:t>
    </dgm:pt>
  </dgm:ptLst>
  <dgm:cxnLst>
    <dgm:cxn modelId="{511FDF98-E1DB-4A3C-94EA-A49EF2C46C99}" type="presOf" srcId="{8FAEFAA9-AA1C-44A6-AFDB-6B52FE7D12CF}" destId="{FC044B57-EF26-4FDC-A2FA-205F19D89D44}" srcOrd="0" destOrd="0" presId="urn:microsoft.com/office/officeart/2005/8/layout/arrow5"/>
    <dgm:cxn modelId="{9DCE7F29-9188-4601-A656-4320BCEFEC03}" srcId="{B18C89BB-2B89-40EB-B05F-619909AED34E}" destId="{8FAEFAA9-AA1C-44A6-AFDB-6B52FE7D12CF}" srcOrd="0" destOrd="0" parTransId="{2C02D623-1D42-4E63-8695-509C9335A595}" sibTransId="{37B4E654-E2A8-45C2-94B6-32C2A1E6DE7D}"/>
    <dgm:cxn modelId="{7B2ADA35-4F5E-4416-AC4D-89AD61D545FC}" type="presOf" srcId="{B18C89BB-2B89-40EB-B05F-619909AED34E}" destId="{6123831D-C47A-4057-8FF6-BB052C10BEB4}" srcOrd="0" destOrd="0" presId="urn:microsoft.com/office/officeart/2005/8/layout/arrow5"/>
    <dgm:cxn modelId="{1835D28E-1C46-4D35-B94F-9C997C674050}" srcId="{B18C89BB-2B89-40EB-B05F-619909AED34E}" destId="{6F4EC02F-4E70-4BAD-8783-D8974CFC8057}" srcOrd="1" destOrd="0" parTransId="{0A63B72A-3BCC-4E28-91AE-AE1E46735199}" sibTransId="{97E88C3A-3F5F-4233-A89F-414B4C53311D}"/>
    <dgm:cxn modelId="{D905BABE-6527-45B1-A28E-0615507B0D70}" type="presOf" srcId="{6F4EC02F-4E70-4BAD-8783-D8974CFC8057}" destId="{A344ACB9-4602-4091-BAF3-2E4122024218}" srcOrd="0" destOrd="0" presId="urn:microsoft.com/office/officeart/2005/8/layout/arrow5"/>
    <dgm:cxn modelId="{0D7D0D33-3117-4809-AFE0-398CE0E3EC6F}" type="presParOf" srcId="{6123831D-C47A-4057-8FF6-BB052C10BEB4}" destId="{FC044B57-EF26-4FDC-A2FA-205F19D89D44}" srcOrd="0" destOrd="0" presId="urn:microsoft.com/office/officeart/2005/8/layout/arrow5"/>
    <dgm:cxn modelId="{EC36B334-30EF-49ED-BEA1-6BDB016C27CC}" type="presParOf" srcId="{6123831D-C47A-4057-8FF6-BB052C10BEB4}" destId="{A344ACB9-4602-4091-BAF3-2E4122024218}" srcOrd="1" destOrd="0" presId="urn:microsoft.com/office/officeart/2005/8/layout/arrow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9DF18B78-0341-4BB9-B399-98A4DD20AD3D}" type="doc">
      <dgm:prSet loTypeId="urn:microsoft.com/office/officeart/2005/8/layout/arrow3" loCatId="relationship" qsTypeId="urn:microsoft.com/office/officeart/2005/8/quickstyle/3d1" qsCatId="3D" csTypeId="urn:microsoft.com/office/officeart/2005/8/colors/colorful4" csCatId="colorful" phldr="1"/>
      <dgm:spPr/>
      <dgm:t>
        <a:bodyPr/>
        <a:lstStyle/>
        <a:p>
          <a:endParaRPr lang="uz-Cyrl-UZ"/>
        </a:p>
      </dgm:t>
    </dgm:pt>
    <dgm:pt modelId="{9B22CAB9-058B-42FA-9301-4FB2D0904156}">
      <dgm:prSet phldrT="[Текст]"/>
      <dgm:spPr/>
      <dgm:t>
        <a:bodyPr/>
        <a:lstStyle/>
        <a:p>
          <a:r>
            <a:rPr lang="uz-Cyrl-UZ" b="1" dirty="0" smtClean="0"/>
            <a:t>AQSH, Angliya, Frantsiya esa jahon iqtisodiyotida o’z o’rnini mustahkamladi. Albatta, AQSH dunyoning birinchi darajali davlati sifatida o’z o’rnini mustahkamladi. Ikkinchi jahon urushidan keyin ham ushbu hol qaytarildi. AQSH o’z o’rnini yanada mustahkamladi.</a:t>
          </a:r>
          <a:endParaRPr lang="uz-Cyrl-UZ" b="1" dirty="0"/>
        </a:p>
      </dgm:t>
    </dgm:pt>
    <dgm:pt modelId="{407EBA97-0BA3-44E3-AE36-CE1B34C724C3}" type="parTrans" cxnId="{1BE15FF8-674A-4DF9-905E-D9C6C5CCD4A8}">
      <dgm:prSet/>
      <dgm:spPr/>
      <dgm:t>
        <a:bodyPr/>
        <a:lstStyle/>
        <a:p>
          <a:endParaRPr lang="uz-Cyrl-UZ"/>
        </a:p>
      </dgm:t>
    </dgm:pt>
    <dgm:pt modelId="{FC566B0A-458F-45AF-B252-81DD242C0702}" type="sibTrans" cxnId="{1BE15FF8-674A-4DF9-905E-D9C6C5CCD4A8}">
      <dgm:prSet/>
      <dgm:spPr/>
      <dgm:t>
        <a:bodyPr/>
        <a:lstStyle/>
        <a:p>
          <a:endParaRPr lang="uz-Cyrl-UZ"/>
        </a:p>
      </dgm:t>
    </dgm:pt>
    <dgm:pt modelId="{87417983-3DE4-4EB5-A1C7-8FBE0D999A7A}">
      <dgm:prSet phldrT="[Текст]"/>
      <dgm:spPr/>
      <dgm:t>
        <a:bodyPr/>
        <a:lstStyle/>
        <a:p>
          <a:r>
            <a:rPr lang="uz-Cyrl-UZ" b="1" dirty="0" smtClean="0"/>
            <a:t>XX asrning ikkinchi yarmida ITIni kuchayishi rivojlangan mamlakatlardagi mehnat unumdorligini yaqinlashuviga olib keldi. G’arbiy yevropani iqtisodiy rivojlanishi kuchaydi. Germaniya va YAponiya iqtisodiy rivojlanishi tezlashdi. SHunday qilib dunyoning iqtisodiy rivojlangan uch markazi: AQSH, G’arbiy yevropa va YAponiya paydo bo’ldi.</a:t>
          </a:r>
          <a:endParaRPr lang="uz-Cyrl-UZ" b="1" dirty="0"/>
        </a:p>
      </dgm:t>
    </dgm:pt>
    <dgm:pt modelId="{3E19668E-A00A-422C-A70B-7B637D1855E9}" type="parTrans" cxnId="{19265FBE-A9C7-4ABF-9B1A-049D9C3049D0}">
      <dgm:prSet/>
      <dgm:spPr/>
      <dgm:t>
        <a:bodyPr/>
        <a:lstStyle/>
        <a:p>
          <a:endParaRPr lang="uz-Cyrl-UZ"/>
        </a:p>
      </dgm:t>
    </dgm:pt>
    <dgm:pt modelId="{88573EB4-1203-43A5-B489-375EE74B2A83}" type="sibTrans" cxnId="{19265FBE-A9C7-4ABF-9B1A-049D9C3049D0}">
      <dgm:prSet/>
      <dgm:spPr/>
      <dgm:t>
        <a:bodyPr/>
        <a:lstStyle/>
        <a:p>
          <a:endParaRPr lang="uz-Cyrl-UZ"/>
        </a:p>
      </dgm:t>
    </dgm:pt>
    <dgm:pt modelId="{F8342F7D-A0AA-4085-8870-27851186F514}" type="pres">
      <dgm:prSet presAssocID="{9DF18B78-0341-4BB9-B399-98A4DD20AD3D}" presName="compositeShape" presStyleCnt="0">
        <dgm:presLayoutVars>
          <dgm:chMax val="2"/>
          <dgm:dir/>
          <dgm:resizeHandles val="exact"/>
        </dgm:presLayoutVars>
      </dgm:prSet>
      <dgm:spPr/>
      <dgm:t>
        <a:bodyPr/>
        <a:lstStyle/>
        <a:p>
          <a:endParaRPr lang="uz-Cyrl-UZ"/>
        </a:p>
      </dgm:t>
    </dgm:pt>
    <dgm:pt modelId="{2F5C359E-558F-4558-BBE0-740A4A435E7C}" type="pres">
      <dgm:prSet presAssocID="{9DF18B78-0341-4BB9-B399-98A4DD20AD3D}" presName="divider" presStyleLbl="fgShp" presStyleIdx="0" presStyleCnt="1"/>
      <dgm:spPr/>
      <dgm:t>
        <a:bodyPr/>
        <a:lstStyle/>
        <a:p>
          <a:endParaRPr lang="uz-Cyrl-UZ"/>
        </a:p>
      </dgm:t>
    </dgm:pt>
    <dgm:pt modelId="{DC67139C-F461-4982-9564-1E6BF850102A}" type="pres">
      <dgm:prSet presAssocID="{9B22CAB9-058B-42FA-9301-4FB2D0904156}" presName="downArrow" presStyleLbl="node1" presStyleIdx="0" presStyleCnt="2"/>
      <dgm:spPr/>
      <dgm:t>
        <a:bodyPr/>
        <a:lstStyle/>
        <a:p>
          <a:endParaRPr lang="uz-Cyrl-UZ"/>
        </a:p>
      </dgm:t>
    </dgm:pt>
    <dgm:pt modelId="{213AD470-F518-450F-A590-165C5B573F1A}" type="pres">
      <dgm:prSet presAssocID="{9B22CAB9-058B-42FA-9301-4FB2D0904156}" presName="downArrowText" presStyleLbl="revTx" presStyleIdx="0" presStyleCnt="2" custScaleX="151302">
        <dgm:presLayoutVars>
          <dgm:bulletEnabled val="1"/>
        </dgm:presLayoutVars>
      </dgm:prSet>
      <dgm:spPr/>
      <dgm:t>
        <a:bodyPr/>
        <a:lstStyle/>
        <a:p>
          <a:endParaRPr lang="uz-Cyrl-UZ"/>
        </a:p>
      </dgm:t>
    </dgm:pt>
    <dgm:pt modelId="{C5CB84A4-B96D-435B-8C2B-2150D5F6897F}" type="pres">
      <dgm:prSet presAssocID="{87417983-3DE4-4EB5-A1C7-8FBE0D999A7A}" presName="upArrow" presStyleLbl="node1" presStyleIdx="1" presStyleCnt="2"/>
      <dgm:spPr/>
      <dgm:t>
        <a:bodyPr/>
        <a:lstStyle/>
        <a:p>
          <a:endParaRPr lang="uz-Cyrl-UZ"/>
        </a:p>
      </dgm:t>
    </dgm:pt>
    <dgm:pt modelId="{B94076D0-6E43-4592-9B88-2A6AE12C5EF1}" type="pres">
      <dgm:prSet presAssocID="{87417983-3DE4-4EB5-A1C7-8FBE0D999A7A}" presName="upArrowText" presStyleLbl="revTx" presStyleIdx="1" presStyleCnt="2" custScaleX="151302">
        <dgm:presLayoutVars>
          <dgm:bulletEnabled val="1"/>
        </dgm:presLayoutVars>
      </dgm:prSet>
      <dgm:spPr/>
      <dgm:t>
        <a:bodyPr/>
        <a:lstStyle/>
        <a:p>
          <a:endParaRPr lang="uz-Cyrl-UZ"/>
        </a:p>
      </dgm:t>
    </dgm:pt>
  </dgm:ptLst>
  <dgm:cxnLst>
    <dgm:cxn modelId="{3E0247A8-C0D0-4923-BBD1-9AED4F7A08BA}" type="presOf" srcId="{87417983-3DE4-4EB5-A1C7-8FBE0D999A7A}" destId="{B94076D0-6E43-4592-9B88-2A6AE12C5EF1}" srcOrd="0" destOrd="0" presId="urn:microsoft.com/office/officeart/2005/8/layout/arrow3"/>
    <dgm:cxn modelId="{39A169C0-DF9C-4F8F-AA2F-FBF2D8745062}" type="presOf" srcId="{9DF18B78-0341-4BB9-B399-98A4DD20AD3D}" destId="{F8342F7D-A0AA-4085-8870-27851186F514}" srcOrd="0" destOrd="0" presId="urn:microsoft.com/office/officeart/2005/8/layout/arrow3"/>
    <dgm:cxn modelId="{E944A5C2-BC09-4557-8EF2-7FA38478CEB0}" type="presOf" srcId="{9B22CAB9-058B-42FA-9301-4FB2D0904156}" destId="{213AD470-F518-450F-A590-165C5B573F1A}" srcOrd="0" destOrd="0" presId="urn:microsoft.com/office/officeart/2005/8/layout/arrow3"/>
    <dgm:cxn modelId="{19265FBE-A9C7-4ABF-9B1A-049D9C3049D0}" srcId="{9DF18B78-0341-4BB9-B399-98A4DD20AD3D}" destId="{87417983-3DE4-4EB5-A1C7-8FBE0D999A7A}" srcOrd="1" destOrd="0" parTransId="{3E19668E-A00A-422C-A70B-7B637D1855E9}" sibTransId="{88573EB4-1203-43A5-B489-375EE74B2A83}"/>
    <dgm:cxn modelId="{1BE15FF8-674A-4DF9-905E-D9C6C5CCD4A8}" srcId="{9DF18B78-0341-4BB9-B399-98A4DD20AD3D}" destId="{9B22CAB9-058B-42FA-9301-4FB2D0904156}" srcOrd="0" destOrd="0" parTransId="{407EBA97-0BA3-44E3-AE36-CE1B34C724C3}" sibTransId="{FC566B0A-458F-45AF-B252-81DD242C0702}"/>
    <dgm:cxn modelId="{50D90634-D25A-477E-8363-9714E4E5CC54}" type="presParOf" srcId="{F8342F7D-A0AA-4085-8870-27851186F514}" destId="{2F5C359E-558F-4558-BBE0-740A4A435E7C}" srcOrd="0" destOrd="0" presId="urn:microsoft.com/office/officeart/2005/8/layout/arrow3"/>
    <dgm:cxn modelId="{33BA61D2-D2DD-4F64-8B39-7FF7AD6A3006}" type="presParOf" srcId="{F8342F7D-A0AA-4085-8870-27851186F514}" destId="{DC67139C-F461-4982-9564-1E6BF850102A}" srcOrd="1" destOrd="0" presId="urn:microsoft.com/office/officeart/2005/8/layout/arrow3"/>
    <dgm:cxn modelId="{EE109908-ED0F-4B2F-8AD8-B47EBE14215C}" type="presParOf" srcId="{F8342F7D-A0AA-4085-8870-27851186F514}" destId="{213AD470-F518-450F-A590-165C5B573F1A}" srcOrd="2" destOrd="0" presId="urn:microsoft.com/office/officeart/2005/8/layout/arrow3"/>
    <dgm:cxn modelId="{97A056E3-36EF-4353-82B7-CAD38AB1687F}" type="presParOf" srcId="{F8342F7D-A0AA-4085-8870-27851186F514}" destId="{C5CB84A4-B96D-435B-8C2B-2150D5F6897F}" srcOrd="3" destOrd="0" presId="urn:microsoft.com/office/officeart/2005/8/layout/arrow3"/>
    <dgm:cxn modelId="{F4C69858-0FB6-40AC-B2AB-1EF95E7EEAB7}" type="presParOf" srcId="{F8342F7D-A0AA-4085-8870-27851186F514}" destId="{B94076D0-6E43-4592-9B88-2A6AE12C5EF1}"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4A5F09C5-7B52-4163-9D28-34F262903EA0}" type="doc">
      <dgm:prSet loTypeId="urn:microsoft.com/office/officeart/2005/8/layout/vList2" loCatId="list" qsTypeId="urn:microsoft.com/office/officeart/2005/8/quickstyle/3d2" qsCatId="3D" csTypeId="urn:microsoft.com/office/officeart/2005/8/colors/accent1_2" csCatId="accent1" phldr="1"/>
      <dgm:spPr/>
      <dgm:t>
        <a:bodyPr/>
        <a:lstStyle/>
        <a:p>
          <a:endParaRPr lang="uz-Cyrl-UZ"/>
        </a:p>
      </dgm:t>
    </dgm:pt>
    <dgm:pt modelId="{C14EFD91-1BBE-45FB-B452-3C74D1456596}">
      <dgm:prSet phldrT="[Текст]"/>
      <dgm:spPr/>
      <dgm:t>
        <a:bodyPr/>
        <a:lstStyle/>
        <a:p>
          <a:r>
            <a:rPr lang="uz-Cyrl-UZ" dirty="0" smtClean="0"/>
            <a:t>YAponiya hukumati banklar tizimini barqarorlashtirish dasturini ishlab chiqdi. Dasturga asosan bu sohaga 500 mlrd. dollar qo’yildi, shundan soliq tizimida imtiyozlar tizimi ishlab chiqildi. </a:t>
          </a:r>
          <a:r>
            <a:rPr lang="en-US" dirty="0" smtClean="0"/>
            <a:t>1999-2000 </a:t>
          </a:r>
          <a:r>
            <a:rPr lang="en-US" dirty="0" err="1" smtClean="0"/>
            <a:t>moliya</a:t>
          </a:r>
          <a:r>
            <a:rPr lang="en-US" dirty="0" smtClean="0"/>
            <a:t> </a:t>
          </a:r>
          <a:r>
            <a:rPr lang="en-US" dirty="0" err="1" smtClean="0"/>
            <a:t>yilida</a:t>
          </a:r>
          <a:r>
            <a:rPr lang="en-US" dirty="0" smtClean="0"/>
            <a:t> </a:t>
          </a:r>
          <a:r>
            <a:rPr lang="en-US" dirty="0" err="1" smtClean="0"/>
            <a:t>yangi</a:t>
          </a:r>
          <a:r>
            <a:rPr lang="en-US" dirty="0" smtClean="0"/>
            <a:t> </a:t>
          </a:r>
          <a:r>
            <a:rPr lang="en-US" dirty="0" err="1" smtClean="0"/>
            <a:t>ish</a:t>
          </a:r>
          <a:r>
            <a:rPr lang="en-US" dirty="0" smtClean="0"/>
            <a:t> </a:t>
          </a:r>
          <a:r>
            <a:rPr lang="en-US" dirty="0" err="1" smtClean="0"/>
            <a:t>o’rinlari</a:t>
          </a:r>
          <a:r>
            <a:rPr lang="en-US" dirty="0" smtClean="0"/>
            <a:t> </a:t>
          </a:r>
          <a:r>
            <a:rPr lang="en-US" dirty="0" err="1" smtClean="0"/>
            <a:t>yaratish</a:t>
          </a:r>
          <a:r>
            <a:rPr lang="en-US" dirty="0" smtClean="0"/>
            <a:t> </a:t>
          </a:r>
          <a:r>
            <a:rPr lang="en-US" dirty="0" err="1" smtClean="0"/>
            <a:t>uchun</a:t>
          </a:r>
          <a:r>
            <a:rPr lang="en-US" dirty="0" smtClean="0"/>
            <a:t> 170 </a:t>
          </a:r>
          <a:r>
            <a:rPr lang="en-US" dirty="0" err="1" smtClean="0"/>
            <a:t>mlrd</a:t>
          </a:r>
          <a:r>
            <a:rPr lang="en-US" dirty="0" smtClean="0"/>
            <a:t>. dollar </a:t>
          </a:r>
          <a:r>
            <a:rPr lang="en-US" dirty="0" err="1" smtClean="0"/>
            <a:t>ajratildi</a:t>
          </a:r>
          <a:r>
            <a:rPr lang="en-US" dirty="0" smtClean="0"/>
            <a:t>. </a:t>
          </a:r>
          <a:r>
            <a:rPr lang="en-US" dirty="0" err="1" smtClean="0"/>
            <a:t>Buning</a:t>
          </a:r>
          <a:r>
            <a:rPr lang="en-US" dirty="0" smtClean="0"/>
            <a:t> </a:t>
          </a:r>
          <a:r>
            <a:rPr lang="en-US" dirty="0" err="1" smtClean="0"/>
            <a:t>natijasida</a:t>
          </a:r>
          <a:r>
            <a:rPr lang="en-US" dirty="0" smtClean="0"/>
            <a:t> </a:t>
          </a:r>
          <a:r>
            <a:rPr lang="en-US" dirty="0" err="1" smtClean="0"/>
            <a:t>iqtisodiyotni</a:t>
          </a:r>
          <a:r>
            <a:rPr lang="en-US" dirty="0" smtClean="0"/>
            <a:t> </a:t>
          </a:r>
          <a:r>
            <a:rPr lang="en-US" dirty="0" err="1" smtClean="0"/>
            <a:t>rivojlantirish</a:t>
          </a:r>
          <a:r>
            <a:rPr lang="en-US" dirty="0" smtClean="0"/>
            <a:t> </a:t>
          </a:r>
          <a:r>
            <a:rPr lang="en-US" dirty="0" err="1" smtClean="0"/>
            <a:t>uchun</a:t>
          </a:r>
          <a:r>
            <a:rPr lang="en-US" dirty="0" smtClean="0"/>
            <a:t> </a:t>
          </a:r>
          <a:r>
            <a:rPr lang="en-US" dirty="0" err="1" smtClean="0"/>
            <a:t>imkoniyat</a:t>
          </a:r>
          <a:r>
            <a:rPr lang="en-US" dirty="0" smtClean="0"/>
            <a:t> </a:t>
          </a:r>
          <a:r>
            <a:rPr lang="en-US" dirty="0" err="1" smtClean="0"/>
            <a:t>kengaydi</a:t>
          </a:r>
          <a:r>
            <a:rPr lang="en-US" dirty="0" smtClean="0"/>
            <a:t>. </a:t>
          </a:r>
          <a:r>
            <a:rPr lang="en-US" dirty="0" err="1" smtClean="0"/>
            <a:t>Davrli</a:t>
          </a:r>
          <a:r>
            <a:rPr lang="en-US" dirty="0" smtClean="0"/>
            <a:t> </a:t>
          </a:r>
          <a:r>
            <a:rPr lang="en-US" dirty="0" err="1" smtClean="0"/>
            <a:t>rivojlanish</a:t>
          </a:r>
          <a:r>
            <a:rPr lang="en-US" dirty="0" smtClean="0"/>
            <a:t>, 2007 </a:t>
          </a:r>
          <a:r>
            <a:rPr lang="en-US" dirty="0" err="1" smtClean="0"/>
            <a:t>yil</a:t>
          </a:r>
          <a:r>
            <a:rPr lang="en-US" dirty="0" smtClean="0"/>
            <a:t> </a:t>
          </a:r>
          <a:r>
            <a:rPr lang="en-US" dirty="0" err="1" smtClean="0"/>
            <a:t>martidan</a:t>
          </a:r>
          <a:r>
            <a:rPr lang="en-US" dirty="0" smtClean="0"/>
            <a:t> </a:t>
          </a:r>
          <a:r>
            <a:rPr lang="en-US" dirty="0" err="1" smtClean="0"/>
            <a:t>yangi</a:t>
          </a:r>
          <a:r>
            <a:rPr lang="en-US" dirty="0" smtClean="0"/>
            <a:t> </a:t>
          </a:r>
          <a:r>
            <a:rPr lang="en-US" dirty="0" err="1" smtClean="0"/>
            <a:t>sanoatni</a:t>
          </a:r>
          <a:r>
            <a:rPr lang="en-US" dirty="0" smtClean="0"/>
            <a:t> </a:t>
          </a:r>
          <a:r>
            <a:rPr lang="en-US" dirty="0" err="1" smtClean="0"/>
            <a:t>pasayishi</a:t>
          </a:r>
          <a:r>
            <a:rPr lang="en-US" dirty="0" smtClean="0"/>
            <a:t> </a:t>
          </a:r>
          <a:r>
            <a:rPr lang="en-US" dirty="0" err="1" smtClean="0"/>
            <a:t>yuz</a:t>
          </a:r>
          <a:r>
            <a:rPr lang="en-US" dirty="0" smtClean="0"/>
            <a:t> </a:t>
          </a:r>
          <a:r>
            <a:rPr lang="en-US" dirty="0" err="1" smtClean="0"/>
            <a:t>berdi</a:t>
          </a:r>
          <a:r>
            <a:rPr lang="en-US" dirty="0" smtClean="0"/>
            <a:t>. </a:t>
          </a:r>
          <a:r>
            <a:rPr lang="en-US" dirty="0" err="1" smtClean="0"/>
            <a:t>Rivojlangan</a:t>
          </a:r>
          <a:r>
            <a:rPr lang="en-US" dirty="0" smtClean="0"/>
            <a:t> </a:t>
          </a:r>
          <a:r>
            <a:rPr lang="en-US" dirty="0" err="1" smtClean="0"/>
            <a:t>mamlakatlarda</a:t>
          </a:r>
          <a:r>
            <a:rPr lang="en-US" dirty="0" smtClean="0"/>
            <a:t> </a:t>
          </a:r>
          <a:r>
            <a:rPr lang="en-US" dirty="0" err="1" smtClean="0"/>
            <a:t>ish</a:t>
          </a:r>
          <a:r>
            <a:rPr lang="en-US" dirty="0" smtClean="0"/>
            <a:t> </a:t>
          </a:r>
          <a:r>
            <a:rPr lang="en-US" dirty="0" err="1" smtClean="0"/>
            <a:t>bilan</a:t>
          </a:r>
          <a:r>
            <a:rPr lang="en-US" dirty="0" smtClean="0"/>
            <a:t> </a:t>
          </a:r>
          <a:r>
            <a:rPr lang="en-US" dirty="0" err="1" smtClean="0"/>
            <a:t>qo’shimcha</a:t>
          </a:r>
          <a:r>
            <a:rPr lang="en-US" dirty="0" smtClean="0"/>
            <a:t> </a:t>
          </a:r>
          <a:r>
            <a:rPr lang="en-US" dirty="0" err="1" smtClean="0"/>
            <a:t>bandlikning</a:t>
          </a:r>
          <a:r>
            <a:rPr lang="en-US" dirty="0" smtClean="0"/>
            <a:t> </a:t>
          </a:r>
          <a:r>
            <a:rPr lang="en-US" dirty="0" err="1" smtClean="0"/>
            <a:t>asosiy</a:t>
          </a:r>
          <a:r>
            <a:rPr lang="en-US" dirty="0" smtClean="0"/>
            <a:t> </a:t>
          </a:r>
          <a:r>
            <a:rPr lang="en-US" dirty="0" err="1" smtClean="0"/>
            <a:t>manbasi</a:t>
          </a:r>
          <a:r>
            <a:rPr lang="en-US" dirty="0" smtClean="0"/>
            <a:t> </a:t>
          </a:r>
          <a:r>
            <a:rPr lang="en-US" dirty="0" err="1" smtClean="0"/>
            <a:t>xizmat</a:t>
          </a:r>
          <a:r>
            <a:rPr lang="en-US" dirty="0" smtClean="0"/>
            <a:t> </a:t>
          </a:r>
          <a:r>
            <a:rPr lang="en-US" dirty="0" err="1" smtClean="0"/>
            <a:t>ko’rsatish</a:t>
          </a:r>
          <a:r>
            <a:rPr lang="en-US" dirty="0" smtClean="0"/>
            <a:t> </a:t>
          </a:r>
          <a:r>
            <a:rPr lang="en-US" dirty="0" err="1" smtClean="0"/>
            <a:t>hisoblanadi</a:t>
          </a:r>
          <a:r>
            <a:rPr lang="en-US" dirty="0" smtClean="0"/>
            <a:t>. </a:t>
          </a:r>
          <a:r>
            <a:rPr lang="en-US" dirty="0" err="1" smtClean="0"/>
            <a:t>Lekin</a:t>
          </a:r>
          <a:r>
            <a:rPr lang="en-US" dirty="0" smtClean="0"/>
            <a:t> 2010  </a:t>
          </a:r>
          <a:r>
            <a:rPr lang="en-US" dirty="0" err="1" smtClean="0"/>
            <a:t>yili</a:t>
          </a:r>
          <a:r>
            <a:rPr lang="en-US" dirty="0" smtClean="0"/>
            <a:t>  </a:t>
          </a:r>
          <a:r>
            <a:rPr lang="en-US" dirty="0" err="1" smtClean="0"/>
            <a:t>moddiy</a:t>
          </a:r>
          <a:r>
            <a:rPr lang="en-US" dirty="0" smtClean="0"/>
            <a:t>  </a:t>
          </a:r>
          <a:r>
            <a:rPr lang="en-US" dirty="0" err="1" smtClean="0"/>
            <a:t>ishlab</a:t>
          </a:r>
          <a:r>
            <a:rPr lang="en-US" dirty="0" smtClean="0"/>
            <a:t>   </a:t>
          </a:r>
          <a:r>
            <a:rPr lang="en-US" dirty="0" err="1" smtClean="0"/>
            <a:t>chiqarishda</a:t>
          </a:r>
          <a:r>
            <a:rPr lang="en-US" dirty="0" smtClean="0"/>
            <a:t>  </a:t>
          </a:r>
          <a:r>
            <a:rPr lang="en-US" dirty="0" err="1" smtClean="0"/>
            <a:t>ishlovchilarning</a:t>
          </a:r>
          <a:r>
            <a:rPr lang="en-US" dirty="0" smtClean="0"/>
            <a:t> </a:t>
          </a:r>
          <a:r>
            <a:rPr lang="en-US" dirty="0" err="1" smtClean="0"/>
            <a:t>soni</a:t>
          </a:r>
          <a:r>
            <a:rPr lang="en-US" dirty="0" smtClean="0"/>
            <a:t> 0,2-1,1%  </a:t>
          </a:r>
          <a:r>
            <a:rPr lang="en-US" dirty="0" err="1" smtClean="0"/>
            <a:t>AQSHda</a:t>
          </a:r>
          <a:r>
            <a:rPr lang="en-US" dirty="0" smtClean="0"/>
            <a:t>, </a:t>
          </a:r>
          <a:r>
            <a:rPr lang="en-US" dirty="0" err="1" smtClean="0"/>
            <a:t>Kanadada</a:t>
          </a:r>
          <a:r>
            <a:rPr lang="en-US" dirty="0" smtClean="0"/>
            <a:t>, </a:t>
          </a:r>
          <a:r>
            <a:rPr lang="en-US" dirty="0" err="1" smtClean="0"/>
            <a:t>Frantsiyada</a:t>
          </a:r>
          <a:r>
            <a:rPr lang="en-US" dirty="0" smtClean="0"/>
            <a:t> </a:t>
          </a:r>
          <a:r>
            <a:rPr lang="en-US" dirty="0" err="1" smtClean="0"/>
            <a:t>va</a:t>
          </a:r>
          <a:r>
            <a:rPr lang="en-US" dirty="0" smtClean="0"/>
            <a:t> </a:t>
          </a:r>
          <a:r>
            <a:rPr lang="en-US" dirty="0" err="1" smtClean="0"/>
            <a:t>Germaniyada</a:t>
          </a:r>
          <a:r>
            <a:rPr lang="en-US" dirty="0" smtClean="0"/>
            <a:t> </a:t>
          </a:r>
          <a:r>
            <a:rPr lang="en-US" dirty="0" err="1" smtClean="0"/>
            <a:t>oshgan</a:t>
          </a:r>
          <a:r>
            <a:rPr lang="en-US" dirty="0" smtClean="0"/>
            <a:t>.</a:t>
          </a:r>
          <a:endParaRPr lang="uz-Cyrl-UZ" dirty="0"/>
        </a:p>
      </dgm:t>
    </dgm:pt>
    <dgm:pt modelId="{2446B29F-6443-4CBB-80F8-635B7DEC119E}" type="parTrans" cxnId="{35264F07-2FDF-4AD3-9DAA-05CFA28AFCCA}">
      <dgm:prSet/>
      <dgm:spPr/>
      <dgm:t>
        <a:bodyPr/>
        <a:lstStyle/>
        <a:p>
          <a:endParaRPr lang="uz-Cyrl-UZ"/>
        </a:p>
      </dgm:t>
    </dgm:pt>
    <dgm:pt modelId="{89988ABF-1B30-4861-A909-7D9600833CAE}" type="sibTrans" cxnId="{35264F07-2FDF-4AD3-9DAA-05CFA28AFCCA}">
      <dgm:prSet/>
      <dgm:spPr/>
      <dgm:t>
        <a:bodyPr/>
        <a:lstStyle/>
        <a:p>
          <a:endParaRPr lang="uz-Cyrl-UZ"/>
        </a:p>
      </dgm:t>
    </dgm:pt>
    <dgm:pt modelId="{4F38EFA2-7E14-40D0-BD7B-80B43630A962}">
      <dgm:prSet phldrT="[Текст]"/>
      <dgm:spPr/>
      <dgm:t>
        <a:bodyPr/>
        <a:lstStyle/>
        <a:p>
          <a:r>
            <a:rPr lang="en-US" dirty="0" err="1" smtClean="0"/>
            <a:t>YAqin</a:t>
          </a:r>
          <a:r>
            <a:rPr lang="en-US" dirty="0" smtClean="0"/>
            <a:t> </a:t>
          </a:r>
          <a:r>
            <a:rPr lang="en-US" dirty="0" err="1" smtClean="0"/>
            <a:t>kelajakda</a:t>
          </a:r>
          <a:r>
            <a:rPr lang="en-US" dirty="0" smtClean="0"/>
            <a:t> </a:t>
          </a:r>
          <a:r>
            <a:rPr lang="en-US" dirty="0" err="1" smtClean="0"/>
            <a:t>SRMda</a:t>
          </a:r>
          <a:r>
            <a:rPr lang="en-US" dirty="0" smtClean="0"/>
            <a:t> </a:t>
          </a:r>
          <a:r>
            <a:rPr lang="en-US" dirty="0" err="1" smtClean="0"/>
            <a:t>ish</a:t>
          </a:r>
          <a:r>
            <a:rPr lang="en-US" dirty="0" smtClean="0"/>
            <a:t> </a:t>
          </a:r>
          <a:r>
            <a:rPr lang="en-US" dirty="0" err="1" smtClean="0"/>
            <a:t>bilan</a:t>
          </a:r>
          <a:r>
            <a:rPr lang="en-US" dirty="0" smtClean="0"/>
            <a:t> </a:t>
          </a:r>
          <a:r>
            <a:rPr lang="en-US" dirty="0" err="1" smtClean="0"/>
            <a:t>bandlik</a:t>
          </a:r>
          <a:r>
            <a:rPr lang="en-US" dirty="0" smtClean="0"/>
            <a:t> </a:t>
          </a:r>
          <a:r>
            <a:rPr lang="en-US" dirty="0" err="1" smtClean="0"/>
            <a:t>siyosati</a:t>
          </a:r>
          <a:r>
            <a:rPr lang="en-US" dirty="0" smtClean="0"/>
            <a:t> </a:t>
          </a:r>
          <a:r>
            <a:rPr lang="en-US" dirty="0" err="1" smtClean="0"/>
            <a:t>birinchi</a:t>
          </a:r>
          <a:r>
            <a:rPr lang="en-US" dirty="0" smtClean="0"/>
            <a:t> </a:t>
          </a:r>
          <a:r>
            <a:rPr lang="en-US" dirty="0" err="1" smtClean="0"/>
            <a:t>darajali</a:t>
          </a:r>
          <a:r>
            <a:rPr lang="en-US" dirty="0" smtClean="0"/>
            <a:t> </a:t>
          </a:r>
          <a:r>
            <a:rPr lang="en-US" dirty="0" err="1" smtClean="0"/>
            <a:t>masalaga</a:t>
          </a:r>
          <a:r>
            <a:rPr lang="en-US" dirty="0" smtClean="0"/>
            <a:t> </a:t>
          </a:r>
          <a:r>
            <a:rPr lang="en-US" dirty="0" err="1" smtClean="0"/>
            <a:t>aylanadi</a:t>
          </a:r>
          <a:r>
            <a:rPr lang="en-US" dirty="0" smtClean="0"/>
            <a:t> </a:t>
          </a:r>
          <a:r>
            <a:rPr lang="en-US" dirty="0" err="1" smtClean="0"/>
            <a:t>va</a:t>
          </a:r>
          <a:r>
            <a:rPr lang="en-US" dirty="0" smtClean="0"/>
            <a:t> </a:t>
          </a:r>
          <a:r>
            <a:rPr lang="en-US" dirty="0" err="1" smtClean="0"/>
            <a:t>bu</a:t>
          </a:r>
          <a:r>
            <a:rPr lang="en-US" dirty="0" smtClean="0"/>
            <a:t> </a:t>
          </a:r>
          <a:r>
            <a:rPr lang="en-US" dirty="0" err="1" smtClean="0"/>
            <a:t>muammoni</a:t>
          </a:r>
          <a:r>
            <a:rPr lang="en-US" dirty="0" smtClean="0"/>
            <a:t> </a:t>
          </a:r>
          <a:r>
            <a:rPr lang="en-US" dirty="0" err="1" smtClean="0"/>
            <a:t>hal</a:t>
          </a:r>
          <a:r>
            <a:rPr lang="en-US" dirty="0" smtClean="0"/>
            <a:t> </a:t>
          </a:r>
          <a:r>
            <a:rPr lang="en-US" dirty="0" err="1" smtClean="0"/>
            <a:t>qilish</a:t>
          </a:r>
          <a:r>
            <a:rPr lang="en-US" dirty="0" smtClean="0"/>
            <a:t> </a:t>
          </a:r>
          <a:r>
            <a:rPr lang="en-US" dirty="0" err="1" smtClean="0"/>
            <a:t>uchun</a:t>
          </a:r>
          <a:r>
            <a:rPr lang="en-US" dirty="0" smtClean="0"/>
            <a:t> </a:t>
          </a:r>
          <a:r>
            <a:rPr lang="en-US" dirty="0" err="1" smtClean="0"/>
            <a:t>ikki</a:t>
          </a:r>
          <a:r>
            <a:rPr lang="en-US" dirty="0" smtClean="0"/>
            <a:t> </a:t>
          </a:r>
          <a:r>
            <a:rPr lang="en-US" dirty="0" err="1" smtClean="0"/>
            <a:t>masala</a:t>
          </a:r>
          <a:r>
            <a:rPr lang="en-US" dirty="0" smtClean="0"/>
            <a:t>:</a:t>
          </a:r>
          <a:endParaRPr lang="uz-Cyrl-UZ" dirty="0"/>
        </a:p>
      </dgm:t>
    </dgm:pt>
    <dgm:pt modelId="{3F82510A-C15D-4E5A-897D-1C2256CD4C53}" type="parTrans" cxnId="{232BCEBC-4561-4C39-8CB1-597815FF8673}">
      <dgm:prSet/>
      <dgm:spPr/>
      <dgm:t>
        <a:bodyPr/>
        <a:lstStyle/>
        <a:p>
          <a:endParaRPr lang="uz-Cyrl-UZ"/>
        </a:p>
      </dgm:t>
    </dgm:pt>
    <dgm:pt modelId="{EAD115DD-CA50-4145-82A1-7C62B09B2AF5}" type="sibTrans" cxnId="{232BCEBC-4561-4C39-8CB1-597815FF8673}">
      <dgm:prSet/>
      <dgm:spPr/>
      <dgm:t>
        <a:bodyPr/>
        <a:lstStyle/>
        <a:p>
          <a:endParaRPr lang="uz-Cyrl-UZ"/>
        </a:p>
      </dgm:t>
    </dgm:pt>
    <dgm:pt modelId="{90F453C2-EC68-4331-AC3A-2C17B945AD14}" type="pres">
      <dgm:prSet presAssocID="{4A5F09C5-7B52-4163-9D28-34F262903EA0}" presName="linear" presStyleCnt="0">
        <dgm:presLayoutVars>
          <dgm:animLvl val="lvl"/>
          <dgm:resizeHandles val="exact"/>
        </dgm:presLayoutVars>
      </dgm:prSet>
      <dgm:spPr/>
      <dgm:t>
        <a:bodyPr/>
        <a:lstStyle/>
        <a:p>
          <a:endParaRPr lang="uz-Cyrl-UZ"/>
        </a:p>
      </dgm:t>
    </dgm:pt>
    <dgm:pt modelId="{0714D6C0-BD7D-4045-973A-A75AAF663A36}" type="pres">
      <dgm:prSet presAssocID="{C14EFD91-1BBE-45FB-B452-3C74D1456596}" presName="parentText" presStyleLbl="node1" presStyleIdx="0" presStyleCnt="2">
        <dgm:presLayoutVars>
          <dgm:chMax val="0"/>
          <dgm:bulletEnabled val="1"/>
        </dgm:presLayoutVars>
      </dgm:prSet>
      <dgm:spPr/>
      <dgm:t>
        <a:bodyPr/>
        <a:lstStyle/>
        <a:p>
          <a:endParaRPr lang="uz-Cyrl-UZ"/>
        </a:p>
      </dgm:t>
    </dgm:pt>
    <dgm:pt modelId="{97EC08B0-0C38-45CD-831B-467E22B7EF9A}" type="pres">
      <dgm:prSet presAssocID="{89988ABF-1B30-4861-A909-7D9600833CAE}" presName="spacer" presStyleCnt="0"/>
      <dgm:spPr/>
      <dgm:t>
        <a:bodyPr/>
        <a:lstStyle/>
        <a:p>
          <a:endParaRPr lang="uz-Cyrl-UZ"/>
        </a:p>
      </dgm:t>
    </dgm:pt>
    <dgm:pt modelId="{A567DC6A-8556-44D4-BEA6-0B9E55F4EC75}" type="pres">
      <dgm:prSet presAssocID="{4F38EFA2-7E14-40D0-BD7B-80B43630A962}" presName="parentText" presStyleLbl="node1" presStyleIdx="1" presStyleCnt="2">
        <dgm:presLayoutVars>
          <dgm:chMax val="0"/>
          <dgm:bulletEnabled val="1"/>
        </dgm:presLayoutVars>
      </dgm:prSet>
      <dgm:spPr/>
      <dgm:t>
        <a:bodyPr/>
        <a:lstStyle/>
        <a:p>
          <a:endParaRPr lang="uz-Cyrl-UZ"/>
        </a:p>
      </dgm:t>
    </dgm:pt>
  </dgm:ptLst>
  <dgm:cxnLst>
    <dgm:cxn modelId="{B842D7B6-0088-4C4A-89F3-22BEEF134F60}" type="presOf" srcId="{4F38EFA2-7E14-40D0-BD7B-80B43630A962}" destId="{A567DC6A-8556-44D4-BEA6-0B9E55F4EC75}" srcOrd="0" destOrd="0" presId="urn:microsoft.com/office/officeart/2005/8/layout/vList2"/>
    <dgm:cxn modelId="{7352ED4D-7342-4779-9A5C-69B575A02ACE}" type="presOf" srcId="{4A5F09C5-7B52-4163-9D28-34F262903EA0}" destId="{90F453C2-EC68-4331-AC3A-2C17B945AD14}" srcOrd="0" destOrd="0" presId="urn:microsoft.com/office/officeart/2005/8/layout/vList2"/>
    <dgm:cxn modelId="{3856139B-499C-44AA-91FA-F9FD3B15002E}" type="presOf" srcId="{C14EFD91-1BBE-45FB-B452-3C74D1456596}" destId="{0714D6C0-BD7D-4045-973A-A75AAF663A36}" srcOrd="0" destOrd="0" presId="urn:microsoft.com/office/officeart/2005/8/layout/vList2"/>
    <dgm:cxn modelId="{35264F07-2FDF-4AD3-9DAA-05CFA28AFCCA}" srcId="{4A5F09C5-7B52-4163-9D28-34F262903EA0}" destId="{C14EFD91-1BBE-45FB-B452-3C74D1456596}" srcOrd="0" destOrd="0" parTransId="{2446B29F-6443-4CBB-80F8-635B7DEC119E}" sibTransId="{89988ABF-1B30-4861-A909-7D9600833CAE}"/>
    <dgm:cxn modelId="{232BCEBC-4561-4C39-8CB1-597815FF8673}" srcId="{4A5F09C5-7B52-4163-9D28-34F262903EA0}" destId="{4F38EFA2-7E14-40D0-BD7B-80B43630A962}" srcOrd="1" destOrd="0" parTransId="{3F82510A-C15D-4E5A-897D-1C2256CD4C53}" sibTransId="{EAD115DD-CA50-4145-82A1-7C62B09B2AF5}"/>
    <dgm:cxn modelId="{250F14CE-9D3D-4830-B346-49B77B1B8D00}" type="presParOf" srcId="{90F453C2-EC68-4331-AC3A-2C17B945AD14}" destId="{0714D6C0-BD7D-4045-973A-A75AAF663A36}" srcOrd="0" destOrd="0" presId="urn:microsoft.com/office/officeart/2005/8/layout/vList2"/>
    <dgm:cxn modelId="{C4B0B937-4B55-4CDB-941E-01BBBF6E249E}" type="presParOf" srcId="{90F453C2-EC68-4331-AC3A-2C17B945AD14}" destId="{97EC08B0-0C38-45CD-831B-467E22B7EF9A}" srcOrd="1" destOrd="0" presId="urn:microsoft.com/office/officeart/2005/8/layout/vList2"/>
    <dgm:cxn modelId="{7A848A8B-34D3-4F1E-B162-6FC4FF0B3A94}" type="presParOf" srcId="{90F453C2-EC68-4331-AC3A-2C17B945AD14}" destId="{A567DC6A-8556-44D4-BEA6-0B9E55F4EC75}"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9E6BDE8-59D0-428F-B134-869AF5D6713A}" type="doc">
      <dgm:prSet loTypeId="urn:microsoft.com/office/officeart/2005/8/layout/hProcess3" loCatId="process" qsTypeId="urn:microsoft.com/office/officeart/2005/8/quickstyle/3d2" qsCatId="3D" csTypeId="urn:microsoft.com/office/officeart/2005/8/colors/colorful3" csCatId="colorful" phldr="1"/>
      <dgm:spPr/>
    </dgm:pt>
    <dgm:pt modelId="{5035E42E-5D7E-4B28-BA2D-929CCD1DECED}">
      <dgm:prSet phldrT="[Текст]" custT="1"/>
      <dgm:spPr/>
      <dgm:t>
        <a:bodyPr/>
        <a:lstStyle/>
        <a:p>
          <a:r>
            <a:rPr lang="en-US" sz="2000" b="1" dirty="0" smtClean="0"/>
            <a:t>XX - </a:t>
          </a:r>
          <a:r>
            <a:rPr lang="en-US" sz="2000" b="1" dirty="0" err="1" smtClean="0"/>
            <a:t>asrning</a:t>
          </a:r>
          <a:r>
            <a:rPr lang="en-US" sz="2000" b="1" dirty="0" smtClean="0"/>
            <a:t> </a:t>
          </a:r>
          <a:r>
            <a:rPr lang="en-US" sz="2000" b="1" dirty="0" err="1" smtClean="0"/>
            <a:t>ikkinchi</a:t>
          </a:r>
          <a:r>
            <a:rPr lang="en-US" sz="2000" b="1" dirty="0" smtClean="0"/>
            <a:t> </a:t>
          </a:r>
          <a:r>
            <a:rPr lang="en-US" sz="2000" b="1" dirty="0" err="1" smtClean="0"/>
            <a:t>yarmida</a:t>
          </a:r>
          <a:r>
            <a:rPr lang="en-US" sz="2000" b="1" dirty="0" smtClean="0"/>
            <a:t> </a:t>
          </a:r>
          <a:r>
            <a:rPr lang="en-US" sz="2000" b="1" dirty="0" err="1" smtClean="0"/>
            <a:t>bo’lib</a:t>
          </a:r>
          <a:r>
            <a:rPr lang="en-US" sz="2000" b="1" dirty="0" smtClean="0"/>
            <a:t> </a:t>
          </a:r>
          <a:r>
            <a:rPr lang="en-US" sz="2000" b="1" dirty="0" err="1" smtClean="0"/>
            <a:t>o’tgan</a:t>
          </a:r>
          <a:r>
            <a:rPr lang="en-US" sz="2000" b="1" dirty="0" smtClean="0"/>
            <a:t> </a:t>
          </a:r>
          <a:r>
            <a:rPr lang="en-US" sz="2000" b="1" dirty="0" err="1" smtClean="0"/>
            <a:t>inqirozlar</a:t>
          </a:r>
          <a:r>
            <a:rPr lang="en-US" sz="2000" b="1" dirty="0" smtClean="0"/>
            <a:t> </a:t>
          </a:r>
          <a:r>
            <a:rPr lang="en-US" sz="2000" b="1" dirty="0" err="1" smtClean="0"/>
            <a:t>natijasida</a:t>
          </a:r>
          <a:r>
            <a:rPr lang="en-US" sz="2000" b="1" dirty="0" smtClean="0"/>
            <a:t> </a:t>
          </a:r>
          <a:r>
            <a:rPr lang="en-US" sz="2000" b="1" dirty="0" err="1" smtClean="0"/>
            <a:t>rivojlangan</a:t>
          </a:r>
          <a:r>
            <a:rPr lang="en-US" sz="2000" b="1" dirty="0" smtClean="0"/>
            <a:t> </a:t>
          </a:r>
          <a:r>
            <a:rPr lang="en-US" sz="2000" b="1" dirty="0" err="1" smtClean="0"/>
            <a:t>mamlakatlarlar</a:t>
          </a:r>
          <a:r>
            <a:rPr lang="en-US" sz="2000" b="1" dirty="0" smtClean="0"/>
            <a:t> </a:t>
          </a:r>
          <a:r>
            <a:rPr lang="en-US" sz="2000" b="1" dirty="0" err="1" smtClean="0"/>
            <a:t>iqtisodiyotida</a:t>
          </a:r>
          <a:r>
            <a:rPr lang="en-US" sz="2000" b="1" dirty="0" smtClean="0"/>
            <a:t> </a:t>
          </a:r>
          <a:r>
            <a:rPr lang="en-US" sz="2000" b="1" dirty="0" err="1" smtClean="0"/>
            <a:t>chuqur</a:t>
          </a:r>
          <a:r>
            <a:rPr lang="en-US" sz="2000" b="1" dirty="0" smtClean="0"/>
            <a:t> </a:t>
          </a:r>
          <a:r>
            <a:rPr lang="en-US" sz="2000" b="1" dirty="0" err="1" smtClean="0"/>
            <a:t>tarkibiy</a:t>
          </a:r>
          <a:r>
            <a:rPr lang="en-US" sz="2000" b="1" dirty="0" smtClean="0"/>
            <a:t> </a:t>
          </a:r>
          <a:r>
            <a:rPr lang="en-US" sz="2000" b="1" dirty="0" err="1" smtClean="0"/>
            <a:t>o’zgarishlar</a:t>
          </a:r>
          <a:r>
            <a:rPr lang="en-US" sz="2000" b="1" dirty="0" smtClean="0"/>
            <a:t> </a:t>
          </a:r>
          <a:r>
            <a:rPr lang="en-US" sz="2000" b="1" dirty="0" err="1" smtClean="0"/>
            <a:t>bo’lishiga</a:t>
          </a:r>
          <a:r>
            <a:rPr lang="en-US" sz="2000" b="1" dirty="0" smtClean="0"/>
            <a:t> </a:t>
          </a:r>
          <a:r>
            <a:rPr lang="en-US" sz="2000" b="1" dirty="0" err="1" smtClean="0"/>
            <a:t>olib</a:t>
          </a:r>
          <a:r>
            <a:rPr lang="en-US" sz="2000" b="1" dirty="0" smtClean="0"/>
            <a:t> </a:t>
          </a:r>
          <a:r>
            <a:rPr lang="en-US" sz="2000" b="1" dirty="0" err="1" smtClean="0"/>
            <a:t>keldi</a:t>
          </a:r>
          <a:r>
            <a:rPr lang="en-US" sz="2000" b="1" dirty="0" smtClean="0"/>
            <a:t>. </a:t>
          </a:r>
          <a:r>
            <a:rPr lang="en-US" sz="2000" b="1" dirty="0" err="1" smtClean="0"/>
            <a:t>Oqibatda</a:t>
          </a:r>
          <a:r>
            <a:rPr lang="en-US" sz="2000" b="1" dirty="0" smtClean="0"/>
            <a:t> </a:t>
          </a:r>
          <a:r>
            <a:rPr lang="en-US" sz="2000" b="1" dirty="0" err="1" smtClean="0"/>
            <a:t>sanoat</a:t>
          </a:r>
          <a:r>
            <a:rPr lang="en-US" sz="2000" b="1" dirty="0" smtClean="0"/>
            <a:t> </a:t>
          </a:r>
          <a:r>
            <a:rPr lang="en-US" sz="2000" b="1" dirty="0" err="1" smtClean="0"/>
            <a:t>ishlab</a:t>
          </a:r>
          <a:r>
            <a:rPr lang="en-US" sz="2000" b="1" dirty="0" smtClean="0"/>
            <a:t> </a:t>
          </a:r>
          <a:r>
            <a:rPr lang="en-US" sz="2000" b="1" dirty="0" err="1" smtClean="0"/>
            <a:t>chiqarishining</a:t>
          </a:r>
          <a:r>
            <a:rPr lang="en-US" sz="2000" b="1" dirty="0" smtClean="0"/>
            <a:t> </a:t>
          </a:r>
          <a:r>
            <a:rPr lang="en-US" sz="2000" b="1" dirty="0" err="1" smtClean="0"/>
            <a:t>bu</a:t>
          </a:r>
          <a:r>
            <a:rPr lang="en-US" sz="2000" b="1" dirty="0" smtClean="0"/>
            <a:t> </a:t>
          </a:r>
          <a:r>
            <a:rPr lang="en-US" sz="2000" b="1" dirty="0" err="1" smtClean="0"/>
            <a:t>mamlakatlar</a:t>
          </a:r>
          <a:r>
            <a:rPr lang="en-US" sz="2000" b="1" dirty="0" smtClean="0"/>
            <a:t> </a:t>
          </a:r>
          <a:r>
            <a:rPr lang="en-US" sz="2000" b="1" dirty="0" err="1" smtClean="0"/>
            <a:t>iqtisodiyotidagi</a:t>
          </a:r>
          <a:r>
            <a:rPr lang="en-US" sz="2000" b="1" dirty="0" smtClean="0"/>
            <a:t> </a:t>
          </a:r>
          <a:r>
            <a:rPr lang="en-US" sz="2000" b="1" dirty="0" err="1" smtClean="0"/>
            <a:t>hissasi</a:t>
          </a:r>
          <a:r>
            <a:rPr lang="en-US" sz="2000" b="1" dirty="0" smtClean="0"/>
            <a:t> </a:t>
          </a:r>
          <a:r>
            <a:rPr lang="en-US" sz="2000" b="1" dirty="0" err="1" smtClean="0"/>
            <a:t>kamayib</a:t>
          </a:r>
          <a:r>
            <a:rPr lang="en-US" sz="2000" b="1" dirty="0" smtClean="0"/>
            <a:t> </a:t>
          </a:r>
          <a:r>
            <a:rPr lang="en-US" sz="2000" b="1" dirty="0" err="1" smtClean="0"/>
            <a:t>bordi</a:t>
          </a:r>
          <a:r>
            <a:rPr lang="en-US" sz="2000" b="1" dirty="0" smtClean="0"/>
            <a:t>.</a:t>
          </a:r>
          <a:endParaRPr lang="uz-Cyrl-UZ" sz="2000" b="1" dirty="0"/>
        </a:p>
      </dgm:t>
    </dgm:pt>
    <dgm:pt modelId="{DA83DA32-1042-4ED3-99E3-EE00ECB514E5}" type="parTrans" cxnId="{EC12E940-9157-4209-AA9A-3039105B5D55}">
      <dgm:prSet/>
      <dgm:spPr/>
      <dgm:t>
        <a:bodyPr/>
        <a:lstStyle/>
        <a:p>
          <a:endParaRPr lang="uz-Cyrl-UZ"/>
        </a:p>
      </dgm:t>
    </dgm:pt>
    <dgm:pt modelId="{451ED574-C8DA-452C-9532-1750E9A3D6D1}" type="sibTrans" cxnId="{EC12E940-9157-4209-AA9A-3039105B5D55}">
      <dgm:prSet/>
      <dgm:spPr/>
      <dgm:t>
        <a:bodyPr/>
        <a:lstStyle/>
        <a:p>
          <a:endParaRPr lang="uz-Cyrl-UZ"/>
        </a:p>
      </dgm:t>
    </dgm:pt>
    <dgm:pt modelId="{D36B04A6-D82C-403B-96FF-00629AB88DA9}" type="pres">
      <dgm:prSet presAssocID="{19E6BDE8-59D0-428F-B134-869AF5D6713A}" presName="Name0" presStyleCnt="0">
        <dgm:presLayoutVars>
          <dgm:dir/>
          <dgm:animLvl val="lvl"/>
          <dgm:resizeHandles val="exact"/>
        </dgm:presLayoutVars>
      </dgm:prSet>
      <dgm:spPr/>
    </dgm:pt>
    <dgm:pt modelId="{EDBDE697-0B24-4035-8FF2-1B47CFD4FF71}" type="pres">
      <dgm:prSet presAssocID="{19E6BDE8-59D0-428F-B134-869AF5D6713A}" presName="dummy" presStyleCnt="0"/>
      <dgm:spPr/>
    </dgm:pt>
    <dgm:pt modelId="{7726F319-483C-4774-AA55-008FB223C6B2}" type="pres">
      <dgm:prSet presAssocID="{19E6BDE8-59D0-428F-B134-869AF5D6713A}" presName="linH" presStyleCnt="0"/>
      <dgm:spPr/>
    </dgm:pt>
    <dgm:pt modelId="{06E49FD7-7CCA-4518-B38E-3290AA8A8989}" type="pres">
      <dgm:prSet presAssocID="{19E6BDE8-59D0-428F-B134-869AF5D6713A}" presName="padding1" presStyleCnt="0"/>
      <dgm:spPr/>
    </dgm:pt>
    <dgm:pt modelId="{EF8D2E1F-6859-49AE-A12F-7E0880EDCFEB}" type="pres">
      <dgm:prSet presAssocID="{5035E42E-5D7E-4B28-BA2D-929CCD1DECED}" presName="linV" presStyleCnt="0"/>
      <dgm:spPr/>
    </dgm:pt>
    <dgm:pt modelId="{7FF6A489-7054-47CE-A56E-41A6F1E841AD}" type="pres">
      <dgm:prSet presAssocID="{5035E42E-5D7E-4B28-BA2D-929CCD1DECED}" presName="spVertical1" presStyleCnt="0"/>
      <dgm:spPr/>
    </dgm:pt>
    <dgm:pt modelId="{FE2F7A71-2877-49D7-8902-FEC12C080618}" type="pres">
      <dgm:prSet presAssocID="{5035E42E-5D7E-4B28-BA2D-929CCD1DECED}" presName="parTx" presStyleLbl="revTx" presStyleIdx="0" presStyleCnt="1" custScaleX="76699" custScaleY="112403" custLinFactNeighborX="-20860" custLinFactNeighborY="20411">
        <dgm:presLayoutVars>
          <dgm:chMax val="0"/>
          <dgm:chPref val="0"/>
          <dgm:bulletEnabled val="1"/>
        </dgm:presLayoutVars>
      </dgm:prSet>
      <dgm:spPr/>
      <dgm:t>
        <a:bodyPr/>
        <a:lstStyle/>
        <a:p>
          <a:endParaRPr lang="uz-Cyrl-UZ"/>
        </a:p>
      </dgm:t>
    </dgm:pt>
    <dgm:pt modelId="{A33C77E8-8AC0-431A-8D85-964C9FD35ABE}" type="pres">
      <dgm:prSet presAssocID="{5035E42E-5D7E-4B28-BA2D-929CCD1DECED}" presName="spVertical2" presStyleCnt="0"/>
      <dgm:spPr/>
    </dgm:pt>
    <dgm:pt modelId="{80E5648F-BE2E-466C-AA88-B6281B6CA1E4}" type="pres">
      <dgm:prSet presAssocID="{5035E42E-5D7E-4B28-BA2D-929CCD1DECED}" presName="spVertical3" presStyleCnt="0"/>
      <dgm:spPr/>
    </dgm:pt>
    <dgm:pt modelId="{B490E813-2A13-49B2-8AB1-15C8C656C8B2}" type="pres">
      <dgm:prSet presAssocID="{19E6BDE8-59D0-428F-B134-869AF5D6713A}" presName="padding2" presStyleCnt="0"/>
      <dgm:spPr/>
    </dgm:pt>
    <dgm:pt modelId="{4227EB88-1D19-4F23-BE9B-2D2342D19EC9}" type="pres">
      <dgm:prSet presAssocID="{19E6BDE8-59D0-428F-B134-869AF5D6713A}" presName="negArrow" presStyleCnt="0"/>
      <dgm:spPr/>
    </dgm:pt>
    <dgm:pt modelId="{3FFDEC1C-F651-4DBA-B5A3-01FC23CD0057}" type="pres">
      <dgm:prSet presAssocID="{19E6BDE8-59D0-428F-B134-869AF5D6713A}" presName="backgroundArrow" presStyleLbl="node1" presStyleIdx="0" presStyleCnt="1" custScaleY="115637" custLinFactNeighborX="520" custLinFactNeighborY="2867"/>
      <dgm:spPr/>
    </dgm:pt>
  </dgm:ptLst>
  <dgm:cxnLst>
    <dgm:cxn modelId="{A3550E0F-DAEE-4FA1-AF86-333DA62C5997}" type="presOf" srcId="{19E6BDE8-59D0-428F-B134-869AF5D6713A}" destId="{D36B04A6-D82C-403B-96FF-00629AB88DA9}" srcOrd="0" destOrd="0" presId="urn:microsoft.com/office/officeart/2005/8/layout/hProcess3"/>
    <dgm:cxn modelId="{EC12E940-9157-4209-AA9A-3039105B5D55}" srcId="{19E6BDE8-59D0-428F-B134-869AF5D6713A}" destId="{5035E42E-5D7E-4B28-BA2D-929CCD1DECED}" srcOrd="0" destOrd="0" parTransId="{DA83DA32-1042-4ED3-99E3-EE00ECB514E5}" sibTransId="{451ED574-C8DA-452C-9532-1750E9A3D6D1}"/>
    <dgm:cxn modelId="{34775A3C-6323-4AA8-885E-C305CBFC4586}" type="presOf" srcId="{5035E42E-5D7E-4B28-BA2D-929CCD1DECED}" destId="{FE2F7A71-2877-49D7-8902-FEC12C080618}" srcOrd="0" destOrd="0" presId="urn:microsoft.com/office/officeart/2005/8/layout/hProcess3"/>
    <dgm:cxn modelId="{82FF827A-E2C9-4636-B0BA-7874CD1877B4}" type="presParOf" srcId="{D36B04A6-D82C-403B-96FF-00629AB88DA9}" destId="{EDBDE697-0B24-4035-8FF2-1B47CFD4FF71}" srcOrd="0" destOrd="0" presId="urn:microsoft.com/office/officeart/2005/8/layout/hProcess3"/>
    <dgm:cxn modelId="{A1182461-768D-400F-8A1A-8D26719774BE}" type="presParOf" srcId="{D36B04A6-D82C-403B-96FF-00629AB88DA9}" destId="{7726F319-483C-4774-AA55-008FB223C6B2}" srcOrd="1" destOrd="0" presId="urn:microsoft.com/office/officeart/2005/8/layout/hProcess3"/>
    <dgm:cxn modelId="{4072164F-1B77-4467-ADE0-3BD77FF03889}" type="presParOf" srcId="{7726F319-483C-4774-AA55-008FB223C6B2}" destId="{06E49FD7-7CCA-4518-B38E-3290AA8A8989}" srcOrd="0" destOrd="0" presId="urn:microsoft.com/office/officeart/2005/8/layout/hProcess3"/>
    <dgm:cxn modelId="{3C95020B-F465-4AFB-A012-60F26C7B6DA1}" type="presParOf" srcId="{7726F319-483C-4774-AA55-008FB223C6B2}" destId="{EF8D2E1F-6859-49AE-A12F-7E0880EDCFEB}" srcOrd="1" destOrd="0" presId="urn:microsoft.com/office/officeart/2005/8/layout/hProcess3"/>
    <dgm:cxn modelId="{7150ED32-54D5-4B7C-A49A-A9D76B84431D}" type="presParOf" srcId="{EF8D2E1F-6859-49AE-A12F-7E0880EDCFEB}" destId="{7FF6A489-7054-47CE-A56E-41A6F1E841AD}" srcOrd="0" destOrd="0" presId="urn:microsoft.com/office/officeart/2005/8/layout/hProcess3"/>
    <dgm:cxn modelId="{6E5CEEFF-6EC5-4F17-AC17-9E563B95551D}" type="presParOf" srcId="{EF8D2E1F-6859-49AE-A12F-7E0880EDCFEB}" destId="{FE2F7A71-2877-49D7-8902-FEC12C080618}" srcOrd="1" destOrd="0" presId="urn:microsoft.com/office/officeart/2005/8/layout/hProcess3"/>
    <dgm:cxn modelId="{F378205F-C634-4319-9687-FACDBAB6A53D}" type="presParOf" srcId="{EF8D2E1F-6859-49AE-A12F-7E0880EDCFEB}" destId="{A33C77E8-8AC0-431A-8D85-964C9FD35ABE}" srcOrd="2" destOrd="0" presId="urn:microsoft.com/office/officeart/2005/8/layout/hProcess3"/>
    <dgm:cxn modelId="{E2528860-8A30-40D0-8935-490BB95AEFEB}" type="presParOf" srcId="{EF8D2E1F-6859-49AE-A12F-7E0880EDCFEB}" destId="{80E5648F-BE2E-466C-AA88-B6281B6CA1E4}" srcOrd="3" destOrd="0" presId="urn:microsoft.com/office/officeart/2005/8/layout/hProcess3"/>
    <dgm:cxn modelId="{9C669457-F570-4FEC-85D7-C3108848F333}" type="presParOf" srcId="{7726F319-483C-4774-AA55-008FB223C6B2}" destId="{B490E813-2A13-49B2-8AB1-15C8C656C8B2}" srcOrd="2" destOrd="0" presId="urn:microsoft.com/office/officeart/2005/8/layout/hProcess3"/>
    <dgm:cxn modelId="{DB39EE51-5513-41BF-BB89-E9CC8F605365}" type="presParOf" srcId="{7726F319-483C-4774-AA55-008FB223C6B2}" destId="{4227EB88-1D19-4F23-BE9B-2D2342D19EC9}" srcOrd="3" destOrd="0" presId="urn:microsoft.com/office/officeart/2005/8/layout/hProcess3"/>
    <dgm:cxn modelId="{748E8B42-DFF9-48BC-8D84-7D7C19DCB483}" type="presParOf" srcId="{7726F319-483C-4774-AA55-008FB223C6B2}" destId="{3FFDEC1C-F651-4DBA-B5A3-01FC23CD0057}" srcOrd="4" destOrd="0" presId="urn:microsoft.com/office/officeart/2005/8/layout/hProcess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52BFB18E-E381-4A2C-B5EB-5FC6173E036A}" type="doc">
      <dgm:prSet loTypeId="urn:microsoft.com/office/officeart/2005/8/layout/hProcess11" loCatId="process" qsTypeId="urn:microsoft.com/office/officeart/2005/8/quickstyle/3d2" qsCatId="3D" csTypeId="urn:microsoft.com/office/officeart/2005/8/colors/colorful2" csCatId="colorful" phldr="1"/>
      <dgm:spPr/>
    </dgm:pt>
    <dgm:pt modelId="{C644A840-6C1E-480B-B4EB-5A0FC01217EB}">
      <dgm:prSet phldrT="[Текст]"/>
      <dgm:spPr/>
      <dgm:t>
        <a:bodyPr/>
        <a:lstStyle/>
        <a:p>
          <a:r>
            <a:rPr lang="en-US" b="1" dirty="0" smtClean="0"/>
            <a:t>90-yillarniig </a:t>
          </a:r>
          <a:r>
            <a:rPr lang="en-US" b="1" dirty="0" err="1" smtClean="0"/>
            <a:t>o’rtasida</a:t>
          </a:r>
          <a:r>
            <a:rPr lang="en-US" b="1" dirty="0" smtClean="0"/>
            <a:t> SRM </a:t>
          </a:r>
          <a:r>
            <a:rPr lang="en-US" b="1" dirty="0" err="1" smtClean="0"/>
            <a:t>tomonidan</a:t>
          </a:r>
          <a:r>
            <a:rPr lang="en-US" b="1" dirty="0" smtClean="0"/>
            <a:t> </a:t>
          </a:r>
          <a:r>
            <a:rPr lang="en-US" b="1" dirty="0" err="1" smtClean="0"/>
            <a:t>jahon</a:t>
          </a:r>
          <a:r>
            <a:rPr lang="en-US" b="1" dirty="0" smtClean="0"/>
            <a:t> </a:t>
          </a:r>
          <a:r>
            <a:rPr lang="en-US" b="1" dirty="0" err="1" smtClean="0"/>
            <a:t>bozoriga</a:t>
          </a:r>
          <a:r>
            <a:rPr lang="en-US" b="1" dirty="0" smtClean="0"/>
            <a:t> 70 % </a:t>
          </a:r>
          <a:r>
            <a:rPr lang="en-US" b="1" dirty="0" err="1" smtClean="0"/>
            <a:t>shunday</a:t>
          </a:r>
          <a:r>
            <a:rPr lang="en-US" b="1" dirty="0" smtClean="0"/>
            <a:t> </a:t>
          </a:r>
          <a:r>
            <a:rPr lang="en-US" b="1" dirty="0" err="1" smtClean="0"/>
            <a:t>maxsulo</a:t>
          </a:r>
          <a:r>
            <a:rPr lang="uz-Cyrl-UZ" b="1" dirty="0" smtClean="0"/>
            <a:t>t</a:t>
          </a:r>
          <a:r>
            <a:rPr lang="en-US" b="1" dirty="0" smtClean="0"/>
            <a:t> </a:t>
          </a:r>
          <a:r>
            <a:rPr lang="en-US" b="1" dirty="0" err="1" smtClean="0"/>
            <a:t>yetkazib</a:t>
          </a:r>
          <a:r>
            <a:rPr lang="en-US" b="1" dirty="0" smtClean="0"/>
            <a:t> </a:t>
          </a:r>
          <a:r>
            <a:rPr lang="en-US" b="1" dirty="0" err="1" smtClean="0"/>
            <a:t>berildi</a:t>
          </a:r>
          <a:r>
            <a:rPr lang="en-US" b="1" dirty="0" smtClean="0"/>
            <a:t>. Bu </a:t>
          </a:r>
          <a:r>
            <a:rPr lang="en-US" b="1" dirty="0" err="1" smtClean="0"/>
            <a:t>maxsulotlarning</a:t>
          </a:r>
          <a:r>
            <a:rPr lang="en-US" b="1" dirty="0" smtClean="0"/>
            <a:t> </a:t>
          </a:r>
          <a:r>
            <a:rPr lang="en-US" b="1" dirty="0" err="1" smtClean="0"/>
            <a:t>asosiy</a:t>
          </a:r>
          <a:r>
            <a:rPr lang="en-US" b="1" dirty="0" smtClean="0"/>
            <a:t> </a:t>
          </a:r>
          <a:r>
            <a:rPr lang="en-US" b="1" dirty="0" err="1" smtClean="0"/>
            <a:t>eksportyori</a:t>
          </a:r>
          <a:r>
            <a:rPr lang="en-US" b="1" dirty="0" smtClean="0"/>
            <a:t> AQSH </a:t>
          </a:r>
          <a:r>
            <a:rPr lang="en-US" b="1" dirty="0" err="1" smtClean="0"/>
            <a:t>va</a:t>
          </a:r>
          <a:r>
            <a:rPr lang="en-US" b="1" dirty="0" smtClean="0"/>
            <a:t> </a:t>
          </a:r>
          <a:r>
            <a:rPr lang="en-US" b="1" dirty="0" err="1" smtClean="0"/>
            <a:t>YAponiya</a:t>
          </a:r>
          <a:r>
            <a:rPr lang="en-US" b="1" dirty="0" smtClean="0"/>
            <a:t> </a:t>
          </a:r>
          <a:r>
            <a:rPr lang="en-US" b="1" dirty="0" err="1" smtClean="0"/>
            <a:t>bo’lib</a:t>
          </a:r>
          <a:r>
            <a:rPr lang="en-US" b="1" dirty="0" smtClean="0"/>
            <a:t> </a:t>
          </a:r>
          <a:r>
            <a:rPr lang="en-US" b="1" dirty="0" err="1" smtClean="0"/>
            <a:t>ularning</a:t>
          </a:r>
          <a:r>
            <a:rPr lang="en-US" b="1" dirty="0" smtClean="0"/>
            <a:t> </a:t>
          </a:r>
          <a:r>
            <a:rPr lang="en-US" b="1" dirty="0" err="1" smtClean="0"/>
            <a:t>hissasi</a:t>
          </a:r>
          <a:r>
            <a:rPr lang="en-US" b="1" dirty="0" smtClean="0"/>
            <a:t> 40 </a:t>
          </a:r>
          <a:r>
            <a:rPr lang="en-US" b="1" dirty="0" err="1" smtClean="0"/>
            <a:t>foizni</a:t>
          </a:r>
          <a:r>
            <a:rPr lang="en-US" b="1" dirty="0" smtClean="0"/>
            <a:t>, </a:t>
          </a:r>
          <a:r>
            <a:rPr lang="en-US" b="1" dirty="0" err="1" smtClean="0"/>
            <a:t>G’arbiy</a:t>
          </a:r>
          <a:r>
            <a:rPr lang="en-US" b="1" dirty="0" smtClean="0"/>
            <a:t> </a:t>
          </a:r>
          <a:r>
            <a:rPr lang="en-US" b="1" dirty="0" err="1" smtClean="0"/>
            <a:t>yevropaning</a:t>
          </a:r>
          <a:r>
            <a:rPr lang="en-US" b="1" dirty="0" smtClean="0"/>
            <a:t> </a:t>
          </a:r>
          <a:r>
            <a:rPr lang="en-US" b="1" dirty="0" err="1" smtClean="0"/>
            <a:t>hissasi</a:t>
          </a:r>
          <a:r>
            <a:rPr lang="en-US" b="1" dirty="0" smtClean="0"/>
            <a:t> </a:t>
          </a:r>
          <a:r>
            <a:rPr lang="en-US" b="1" dirty="0" err="1" smtClean="0"/>
            <a:t>esa</a:t>
          </a:r>
          <a:r>
            <a:rPr lang="en-US" b="1" dirty="0" smtClean="0"/>
            <a:t> 28%ni </a:t>
          </a:r>
          <a:r>
            <a:rPr lang="en-US" b="1" dirty="0" err="1" smtClean="0"/>
            <a:t>tashkil</a:t>
          </a:r>
          <a:r>
            <a:rPr lang="en-US" b="1" dirty="0" smtClean="0"/>
            <a:t> </a:t>
          </a:r>
          <a:r>
            <a:rPr lang="en-US" b="1" dirty="0" err="1" smtClean="0"/>
            <a:t>etadi</a:t>
          </a:r>
          <a:r>
            <a:rPr lang="en-US" b="1" dirty="0" smtClean="0"/>
            <a:t>. </a:t>
          </a:r>
          <a:r>
            <a:rPr lang="en-US" b="1" dirty="0" err="1" smtClean="0"/>
            <a:t>Xizmat</a:t>
          </a:r>
          <a:r>
            <a:rPr lang="en-US" b="1" dirty="0" smtClean="0"/>
            <a:t> </a:t>
          </a:r>
          <a:r>
            <a:rPr lang="en-US" b="1" dirty="0" err="1" smtClean="0"/>
            <a:t>ko’rsatish</a:t>
          </a:r>
          <a:r>
            <a:rPr lang="en-US" b="1" dirty="0" smtClean="0"/>
            <a:t> </a:t>
          </a:r>
          <a:r>
            <a:rPr lang="en-US" b="1" dirty="0" err="1" smtClean="0"/>
            <a:t>bilan</a:t>
          </a:r>
          <a:r>
            <a:rPr lang="en-US" b="1" dirty="0" smtClean="0"/>
            <a:t> </a:t>
          </a:r>
          <a:r>
            <a:rPr lang="en-US" b="1" dirty="0" err="1" smtClean="0"/>
            <a:t>bog’liq</a:t>
          </a:r>
          <a:r>
            <a:rPr lang="en-US" b="1" dirty="0" smtClean="0"/>
            <a:t> </a:t>
          </a:r>
          <a:r>
            <a:rPr lang="en-US" b="1" dirty="0" err="1" smtClean="0"/>
            <a:t>sohaning</a:t>
          </a:r>
          <a:r>
            <a:rPr lang="en-US" b="1" dirty="0" smtClean="0"/>
            <a:t> </a:t>
          </a:r>
          <a:r>
            <a:rPr lang="en-US" b="1" dirty="0" err="1" smtClean="0"/>
            <a:t>o’sishi</a:t>
          </a:r>
          <a:r>
            <a:rPr lang="en-US" b="1" dirty="0" smtClean="0"/>
            <a:t> </a:t>
          </a:r>
          <a:r>
            <a:rPr lang="en-US" b="1" dirty="0" err="1" smtClean="0"/>
            <a:t>juda</a:t>
          </a:r>
          <a:r>
            <a:rPr lang="en-US" b="1" dirty="0" smtClean="0"/>
            <a:t> </a:t>
          </a:r>
          <a:r>
            <a:rPr lang="en-US" b="1" dirty="0" err="1" smtClean="0"/>
            <a:t>tez</a:t>
          </a:r>
          <a:r>
            <a:rPr lang="en-US" b="1" dirty="0" smtClean="0"/>
            <a:t> </a:t>
          </a:r>
          <a:r>
            <a:rPr lang="en-US" b="1" dirty="0" err="1" smtClean="0"/>
            <a:t>suratlar</a:t>
          </a:r>
          <a:r>
            <a:rPr lang="en-US" b="1" dirty="0" smtClean="0"/>
            <a:t> </a:t>
          </a:r>
          <a:r>
            <a:rPr lang="en-US" b="1" dirty="0" err="1" smtClean="0"/>
            <a:t>bilan</a:t>
          </a:r>
          <a:r>
            <a:rPr lang="en-US" b="1" dirty="0" smtClean="0"/>
            <a:t> </a:t>
          </a:r>
          <a:r>
            <a:rPr lang="en-US" b="1" dirty="0" err="1" smtClean="0"/>
            <a:t>bormoqda</a:t>
          </a:r>
          <a:r>
            <a:rPr lang="en-US" b="1" dirty="0" smtClean="0"/>
            <a:t>. </a:t>
          </a:r>
          <a:r>
            <a:rPr lang="en-US" b="1" dirty="0" err="1" smtClean="0"/>
            <a:t>Ayniqsa</a:t>
          </a:r>
          <a:r>
            <a:rPr lang="en-US" b="1" dirty="0" smtClean="0"/>
            <a:t>, </a:t>
          </a:r>
          <a:r>
            <a:rPr lang="en-US" b="1" dirty="0" err="1" smtClean="0"/>
            <a:t>keyingi</a:t>
          </a:r>
          <a:r>
            <a:rPr lang="en-US" b="1" dirty="0" smtClean="0"/>
            <a:t> 15 </a:t>
          </a:r>
          <a:r>
            <a:rPr lang="en-US" b="1" dirty="0" err="1" smtClean="0"/>
            <a:t>yilda</a:t>
          </a:r>
          <a:r>
            <a:rPr lang="en-US" b="1" dirty="0" smtClean="0"/>
            <a:t> </a:t>
          </a:r>
          <a:r>
            <a:rPr lang="en-US" b="1" dirty="0" err="1" smtClean="0"/>
            <a:t>tovarlar</a:t>
          </a:r>
          <a:r>
            <a:rPr lang="en-US" b="1" dirty="0" smtClean="0"/>
            <a:t> </a:t>
          </a:r>
          <a:r>
            <a:rPr lang="en-US" b="1" dirty="0" err="1" smtClean="0"/>
            <a:t>eksportiga</a:t>
          </a:r>
          <a:r>
            <a:rPr lang="en-US" b="1" dirty="0" smtClean="0"/>
            <a:t> </a:t>
          </a:r>
          <a:r>
            <a:rPr lang="en-US" b="1" dirty="0" err="1" smtClean="0"/>
            <a:t>nisbatan</a:t>
          </a:r>
          <a:r>
            <a:rPr lang="en-US" b="1" dirty="0" smtClean="0"/>
            <a:t> </a:t>
          </a:r>
          <a:r>
            <a:rPr lang="en-US" b="1" dirty="0" err="1" smtClean="0"/>
            <a:t>bu</a:t>
          </a:r>
          <a:r>
            <a:rPr lang="en-US" b="1" dirty="0" smtClean="0"/>
            <a:t> </a:t>
          </a:r>
          <a:r>
            <a:rPr lang="en-US" b="1" dirty="0" err="1" smtClean="0"/>
            <a:t>soha</a:t>
          </a:r>
          <a:r>
            <a:rPr lang="en-US" b="1" dirty="0" smtClean="0"/>
            <a:t> </a:t>
          </a:r>
          <a:r>
            <a:rPr lang="en-US" b="1" dirty="0" err="1" smtClean="0"/>
            <a:t>juda</a:t>
          </a:r>
          <a:r>
            <a:rPr lang="en-US" b="1" dirty="0" smtClean="0"/>
            <a:t> </a:t>
          </a:r>
          <a:r>
            <a:rPr lang="en-US" b="1" dirty="0" err="1" smtClean="0"/>
            <a:t>tez</a:t>
          </a:r>
          <a:r>
            <a:rPr lang="en-US" b="1" dirty="0" smtClean="0"/>
            <a:t> </a:t>
          </a:r>
          <a:r>
            <a:rPr lang="en-US" b="1" dirty="0" err="1" smtClean="0"/>
            <a:t>rivojlanib</a:t>
          </a:r>
          <a:r>
            <a:rPr lang="en-US" b="1" dirty="0" smtClean="0"/>
            <a:t> </a:t>
          </a:r>
          <a:r>
            <a:rPr lang="en-US" b="1" dirty="0" err="1" smtClean="0"/>
            <a:t>borib</a:t>
          </a:r>
          <a:r>
            <a:rPr lang="en-US" b="1" dirty="0" smtClean="0"/>
            <a:t>, 2010 </a:t>
          </a:r>
          <a:r>
            <a:rPr lang="en-US" b="1" dirty="0" err="1" smtClean="0"/>
            <a:t>yilda</a:t>
          </a:r>
          <a:r>
            <a:rPr lang="en-US" b="1" dirty="0" smtClean="0"/>
            <a:t> </a:t>
          </a:r>
          <a:r>
            <a:rPr lang="en-US" b="1" dirty="0" err="1" smtClean="0"/>
            <a:t>jami</a:t>
          </a:r>
          <a:r>
            <a:rPr lang="en-US" b="1" dirty="0" smtClean="0"/>
            <a:t> </a:t>
          </a:r>
          <a:r>
            <a:rPr lang="en-US" b="1" dirty="0" err="1" smtClean="0"/>
            <a:t>eksportning</a:t>
          </a:r>
          <a:r>
            <a:rPr lang="en-US" b="1" dirty="0" smtClean="0"/>
            <a:t> 23%ini </a:t>
          </a:r>
          <a:r>
            <a:rPr lang="en-US" b="1" dirty="0" err="1" smtClean="0"/>
            <a:t>tashkil</a:t>
          </a:r>
          <a:r>
            <a:rPr lang="en-US" b="1" dirty="0" smtClean="0"/>
            <a:t> </a:t>
          </a:r>
          <a:r>
            <a:rPr lang="en-US" b="1" dirty="0" err="1" smtClean="0"/>
            <a:t>etdi</a:t>
          </a:r>
          <a:r>
            <a:rPr lang="en-US" b="1" dirty="0" smtClean="0"/>
            <a:t>.</a:t>
          </a:r>
          <a:r>
            <a:rPr lang="ru-RU" b="1" baseline="30000" dirty="0" smtClean="0"/>
            <a:t> </a:t>
          </a:r>
          <a:endParaRPr lang="uz-Cyrl-UZ" b="1" dirty="0"/>
        </a:p>
      </dgm:t>
    </dgm:pt>
    <dgm:pt modelId="{47851C86-A0D8-4E5B-ABBA-B563AC75FB46}" type="parTrans" cxnId="{7D6ED991-0C61-43B8-B444-9F192848BD7A}">
      <dgm:prSet/>
      <dgm:spPr/>
      <dgm:t>
        <a:bodyPr/>
        <a:lstStyle/>
        <a:p>
          <a:endParaRPr lang="uz-Cyrl-UZ"/>
        </a:p>
      </dgm:t>
    </dgm:pt>
    <dgm:pt modelId="{B4FC5399-16EF-43A4-9828-FF68B871E037}" type="sibTrans" cxnId="{7D6ED991-0C61-43B8-B444-9F192848BD7A}">
      <dgm:prSet/>
      <dgm:spPr/>
      <dgm:t>
        <a:bodyPr/>
        <a:lstStyle/>
        <a:p>
          <a:endParaRPr lang="uz-Cyrl-UZ"/>
        </a:p>
      </dgm:t>
    </dgm:pt>
    <dgm:pt modelId="{D9714A0D-3E64-4F54-B1C5-46251790CAB2}">
      <dgm:prSet phldrT="[Текст]" custT="1"/>
      <dgm:spPr/>
      <dgm:t>
        <a:bodyPr/>
        <a:lstStyle/>
        <a:p>
          <a:r>
            <a:rPr lang="en-US" sz="1600" b="1" dirty="0" smtClean="0"/>
            <a:t>Bu </a:t>
          </a:r>
          <a:r>
            <a:rPr lang="en-US" sz="1600" b="1" dirty="0" err="1" smtClean="0"/>
            <a:t>jarayonga</a:t>
          </a:r>
          <a:r>
            <a:rPr lang="en-US" sz="1600" b="1" dirty="0" smtClean="0"/>
            <a:t> 90-yillardan </a:t>
          </a:r>
          <a:r>
            <a:rPr lang="en-US" sz="1600" b="1" dirty="0" err="1" smtClean="0"/>
            <a:t>rivojlanishiga</a:t>
          </a:r>
          <a:r>
            <a:rPr lang="en-US" sz="1600" b="1" dirty="0" smtClean="0"/>
            <a:t> internet </a:t>
          </a:r>
          <a:r>
            <a:rPr lang="en-US" sz="1600" b="1" dirty="0" err="1" smtClean="0"/>
            <a:t>va</a:t>
          </a:r>
          <a:r>
            <a:rPr lang="en-US" sz="1600" b="1" dirty="0" smtClean="0"/>
            <a:t> </a:t>
          </a:r>
          <a:r>
            <a:rPr lang="en-US" sz="1600" b="1" dirty="0" err="1" smtClean="0"/>
            <a:t>boshqa</a:t>
          </a:r>
          <a:r>
            <a:rPr lang="en-US" sz="1600" b="1" dirty="0" smtClean="0"/>
            <a:t> </a:t>
          </a:r>
          <a:r>
            <a:rPr lang="en-US" sz="1600" b="1" dirty="0" err="1" smtClean="0"/>
            <a:t>axborotlar</a:t>
          </a:r>
          <a:r>
            <a:rPr lang="en-US" sz="1600" b="1" dirty="0" smtClean="0"/>
            <a:t> </a:t>
          </a:r>
          <a:r>
            <a:rPr lang="en-US" sz="1600" b="1" dirty="0" err="1" smtClean="0"/>
            <a:t>uzatish</a:t>
          </a:r>
          <a:r>
            <a:rPr lang="en-US" sz="1600" b="1" dirty="0" smtClean="0"/>
            <a:t> </a:t>
          </a:r>
          <a:r>
            <a:rPr lang="en-US" sz="1600" b="1" dirty="0" err="1" smtClean="0"/>
            <a:t>tarmoqlar</a:t>
          </a:r>
          <a:r>
            <a:rPr lang="en-US" sz="1600" b="1" dirty="0" smtClean="0"/>
            <a:t> </a:t>
          </a:r>
          <a:r>
            <a:rPr lang="en-US" sz="1600" b="1" dirty="0" err="1" smtClean="0"/>
            <a:t>tizimi</a:t>
          </a:r>
          <a:r>
            <a:rPr lang="en-US" sz="1600" b="1" dirty="0" smtClean="0"/>
            <a:t> </a:t>
          </a:r>
          <a:r>
            <a:rPr lang="en-US" sz="1600" b="1" dirty="0" err="1" smtClean="0"/>
            <a:t>katta</a:t>
          </a:r>
          <a:r>
            <a:rPr lang="en-US" sz="1600" b="1" dirty="0" smtClean="0"/>
            <a:t> </a:t>
          </a:r>
          <a:r>
            <a:rPr lang="en-US" sz="1600" b="1" dirty="0" err="1" smtClean="0"/>
            <a:t>turtki</a:t>
          </a:r>
          <a:r>
            <a:rPr lang="en-US" sz="1600" b="1" dirty="0" smtClean="0"/>
            <a:t> </a:t>
          </a:r>
          <a:r>
            <a:rPr lang="en-US" sz="1600" b="1" dirty="0" err="1" smtClean="0"/>
            <a:t>berdi</a:t>
          </a:r>
          <a:r>
            <a:rPr lang="en-US" sz="1600" b="1" dirty="0" smtClean="0"/>
            <a:t>. Bu </a:t>
          </a:r>
          <a:r>
            <a:rPr lang="en-US" sz="1600" b="1" dirty="0" err="1" smtClean="0"/>
            <a:t>sohaning</a:t>
          </a:r>
          <a:r>
            <a:rPr lang="en-US" sz="1600" b="1" dirty="0" smtClean="0"/>
            <a:t> </a:t>
          </a:r>
          <a:r>
            <a:rPr lang="en-US" sz="1600" b="1" dirty="0" err="1" smtClean="0"/>
            <a:t>ahamiyati</a:t>
          </a:r>
          <a:r>
            <a:rPr lang="en-US" sz="1600" b="1" dirty="0" smtClean="0"/>
            <a:t> </a:t>
          </a:r>
          <a:r>
            <a:rPr lang="en-US" sz="1600" b="1" dirty="0" err="1" smtClean="0"/>
            <a:t>beqi</a:t>
          </a:r>
          <a:r>
            <a:rPr lang="uz-Cyrl-UZ" sz="1600" b="1" dirty="0" smtClean="0"/>
            <a:t>yo</a:t>
          </a:r>
          <a:r>
            <a:rPr lang="en-US" sz="1600" b="1" dirty="0" smtClean="0"/>
            <a:t>s </a:t>
          </a:r>
          <a:r>
            <a:rPr lang="en-US" sz="1600" b="1" dirty="0" err="1" smtClean="0"/>
            <a:t>o’sdi</a:t>
          </a:r>
          <a:r>
            <a:rPr lang="en-US" sz="1600" b="1" dirty="0" smtClean="0"/>
            <a:t> </a:t>
          </a:r>
          <a:r>
            <a:rPr lang="en-US" sz="1600" b="1" dirty="0" err="1" smtClean="0"/>
            <a:t>va</a:t>
          </a:r>
          <a:r>
            <a:rPr lang="en-US" sz="1600" b="1" dirty="0" smtClean="0"/>
            <a:t> </a:t>
          </a:r>
          <a:r>
            <a:rPr lang="en-US" sz="1600" b="1" dirty="0" err="1" smtClean="0"/>
            <a:t>yanada</a:t>
          </a:r>
          <a:r>
            <a:rPr lang="en-US" sz="1600" b="1" dirty="0" smtClean="0"/>
            <a:t> </a:t>
          </a:r>
          <a:r>
            <a:rPr lang="en-US" sz="1600" b="1" dirty="0" err="1" smtClean="0"/>
            <a:t>o’sib</a:t>
          </a:r>
          <a:r>
            <a:rPr lang="en-US" sz="1600" b="1" dirty="0" smtClean="0"/>
            <a:t> </a:t>
          </a:r>
          <a:r>
            <a:rPr lang="en-US" sz="1600" b="1" dirty="0" err="1" smtClean="0"/>
            <a:t>bormoqda</a:t>
          </a:r>
          <a:r>
            <a:rPr lang="en-US" sz="1600" b="1" dirty="0" smtClean="0"/>
            <a:t>. </a:t>
          </a:r>
          <a:r>
            <a:rPr lang="en-US" sz="1600" b="1" dirty="0" err="1" smtClean="0"/>
            <a:t>Tez</a:t>
          </a:r>
          <a:r>
            <a:rPr lang="en-US" sz="1600" b="1" dirty="0" smtClean="0"/>
            <a:t> </a:t>
          </a:r>
          <a:r>
            <a:rPr lang="en-US" sz="1600" b="1" dirty="0" err="1" smtClean="0"/>
            <a:t>suratlar</a:t>
          </a:r>
          <a:r>
            <a:rPr lang="en-US" sz="1600" b="1" dirty="0" smtClean="0"/>
            <a:t> </a:t>
          </a:r>
          <a:r>
            <a:rPr lang="en-US" sz="1600" b="1" dirty="0" err="1" smtClean="0"/>
            <a:t>bilan</a:t>
          </a:r>
          <a:r>
            <a:rPr lang="en-US" sz="1600" b="1" dirty="0" smtClean="0"/>
            <a:t> </a:t>
          </a:r>
          <a:r>
            <a:rPr lang="en-US" sz="1600" b="1" dirty="0" err="1" smtClean="0"/>
            <a:t>ayniqsa</a:t>
          </a:r>
          <a:r>
            <a:rPr lang="en-US" sz="1600" b="1" dirty="0" smtClean="0"/>
            <a:t>, </a:t>
          </a:r>
          <a:r>
            <a:rPr lang="en-US" sz="1600" b="1" dirty="0" err="1" smtClean="0"/>
            <a:t>ishbilarmonlik</a:t>
          </a:r>
          <a:r>
            <a:rPr lang="en-US" sz="1600" b="1" dirty="0" smtClean="0"/>
            <a:t> </a:t>
          </a:r>
          <a:r>
            <a:rPr lang="en-US" sz="1600" b="1" dirty="0" err="1" smtClean="0"/>
            <a:t>bilan</a:t>
          </a:r>
          <a:r>
            <a:rPr lang="en-US" sz="1600" b="1" dirty="0" smtClean="0"/>
            <a:t> </a:t>
          </a:r>
          <a:r>
            <a:rPr lang="en-US" sz="1600" b="1" dirty="0" err="1" smtClean="0"/>
            <a:t>bog’liq</a:t>
          </a:r>
          <a:r>
            <a:rPr lang="en-US" sz="1600" b="1" dirty="0" smtClean="0"/>
            <a:t> </a:t>
          </a:r>
          <a:r>
            <a:rPr lang="en-US" sz="1600" b="1" dirty="0" err="1" smtClean="0"/>
            <a:t>xizmatlar</a:t>
          </a:r>
          <a:r>
            <a:rPr lang="en-US" sz="1600" b="1" dirty="0" smtClean="0"/>
            <a:t> </a:t>
          </a:r>
          <a:r>
            <a:rPr lang="en-US" sz="1600" b="1" dirty="0" err="1" smtClean="0"/>
            <a:t>tez</a:t>
          </a:r>
          <a:r>
            <a:rPr lang="en-US" sz="1600" b="1" dirty="0" smtClean="0"/>
            <a:t> </a:t>
          </a:r>
          <a:r>
            <a:rPr lang="en-US" sz="1600" b="1" dirty="0" err="1" smtClean="0"/>
            <a:t>o’sib</a:t>
          </a:r>
          <a:r>
            <a:rPr lang="en-US" sz="1600" b="1" dirty="0" smtClean="0"/>
            <a:t> </a:t>
          </a:r>
          <a:r>
            <a:rPr lang="en-US" sz="1600" b="1" dirty="0" err="1" smtClean="0"/>
            <a:t>bormoqda</a:t>
          </a:r>
          <a:r>
            <a:rPr lang="en-US" sz="1600" b="1" dirty="0" smtClean="0"/>
            <a:t>. </a:t>
          </a:r>
          <a:r>
            <a:rPr lang="uz-Cyrl-UZ" sz="1600" b="1" dirty="0" smtClean="0"/>
            <a:t>Манба: (World Economic and Social Survey. </a:t>
          </a:r>
          <a:r>
            <a:rPr lang="en-US" sz="1600" b="1" dirty="0" smtClean="0"/>
            <a:t>V</a:t>
          </a:r>
          <a:r>
            <a:rPr lang="ru-RU" sz="1600" b="1" dirty="0" smtClean="0"/>
            <a:t>.2010 </a:t>
          </a:r>
          <a:r>
            <a:rPr lang="en-US" sz="1600" b="1" dirty="0" smtClean="0"/>
            <a:t>p</a:t>
          </a:r>
          <a:r>
            <a:rPr lang="ru-RU" sz="1600" b="1" dirty="0" smtClean="0"/>
            <a:t>, 278.)</a:t>
          </a:r>
          <a:endParaRPr lang="uz-Cyrl-UZ" sz="1600" b="1" dirty="0"/>
        </a:p>
      </dgm:t>
    </dgm:pt>
    <dgm:pt modelId="{35B64079-6225-4F1B-80B7-0B992ABDD6F5}" type="parTrans" cxnId="{341ACBAE-126C-48BB-AEF4-C4D2F672D340}">
      <dgm:prSet/>
      <dgm:spPr/>
      <dgm:t>
        <a:bodyPr/>
        <a:lstStyle/>
        <a:p>
          <a:endParaRPr lang="uz-Cyrl-UZ"/>
        </a:p>
      </dgm:t>
    </dgm:pt>
    <dgm:pt modelId="{7FAC1B7F-77E2-4432-AA11-FD385543C41C}" type="sibTrans" cxnId="{341ACBAE-126C-48BB-AEF4-C4D2F672D340}">
      <dgm:prSet/>
      <dgm:spPr/>
      <dgm:t>
        <a:bodyPr/>
        <a:lstStyle/>
        <a:p>
          <a:endParaRPr lang="uz-Cyrl-UZ"/>
        </a:p>
      </dgm:t>
    </dgm:pt>
    <dgm:pt modelId="{18DCCD1E-86F2-4BF7-890A-1CA33DFAE410}" type="pres">
      <dgm:prSet presAssocID="{52BFB18E-E381-4A2C-B5EB-5FC6173E036A}" presName="Name0" presStyleCnt="0">
        <dgm:presLayoutVars>
          <dgm:dir/>
          <dgm:resizeHandles val="exact"/>
        </dgm:presLayoutVars>
      </dgm:prSet>
      <dgm:spPr/>
    </dgm:pt>
    <dgm:pt modelId="{524402EB-9F38-4F2E-AD71-2BEB2CC4BF21}" type="pres">
      <dgm:prSet presAssocID="{52BFB18E-E381-4A2C-B5EB-5FC6173E036A}" presName="arrow" presStyleLbl="bgShp" presStyleIdx="0" presStyleCnt="1"/>
      <dgm:spPr/>
    </dgm:pt>
    <dgm:pt modelId="{CC0737F1-2530-42D9-9F4C-40E82878713C}" type="pres">
      <dgm:prSet presAssocID="{52BFB18E-E381-4A2C-B5EB-5FC6173E036A}" presName="points" presStyleCnt="0"/>
      <dgm:spPr/>
    </dgm:pt>
    <dgm:pt modelId="{EAA3FCA9-CCC2-4E97-ABB6-4828642701C9}" type="pres">
      <dgm:prSet presAssocID="{C644A840-6C1E-480B-B4EB-5A0FC01217EB}" presName="compositeA" presStyleCnt="0"/>
      <dgm:spPr/>
    </dgm:pt>
    <dgm:pt modelId="{95E08828-736B-4D05-B93F-FD811B1D8267}" type="pres">
      <dgm:prSet presAssocID="{C644A840-6C1E-480B-B4EB-5A0FC01217EB}" presName="textA" presStyleLbl="revTx" presStyleIdx="0" presStyleCnt="2" custScaleX="342733" custLinFactNeighborX="30843" custLinFactNeighborY="3215">
        <dgm:presLayoutVars>
          <dgm:bulletEnabled val="1"/>
        </dgm:presLayoutVars>
      </dgm:prSet>
      <dgm:spPr/>
      <dgm:t>
        <a:bodyPr/>
        <a:lstStyle/>
        <a:p>
          <a:endParaRPr lang="uz-Cyrl-UZ"/>
        </a:p>
      </dgm:t>
    </dgm:pt>
    <dgm:pt modelId="{8582B523-122F-49F6-8EE0-20967224FA7D}" type="pres">
      <dgm:prSet presAssocID="{C644A840-6C1E-480B-B4EB-5A0FC01217EB}" presName="circleA" presStyleLbl="node1" presStyleIdx="0" presStyleCnt="2"/>
      <dgm:spPr/>
    </dgm:pt>
    <dgm:pt modelId="{CCF92727-39C5-432A-8337-98FBB4F8D351}" type="pres">
      <dgm:prSet presAssocID="{C644A840-6C1E-480B-B4EB-5A0FC01217EB}" presName="spaceA" presStyleCnt="0"/>
      <dgm:spPr/>
    </dgm:pt>
    <dgm:pt modelId="{7B6EA891-A783-46D0-A974-B53E3E48531E}" type="pres">
      <dgm:prSet presAssocID="{B4FC5399-16EF-43A4-9828-FF68B871E037}" presName="space" presStyleCnt="0"/>
      <dgm:spPr/>
    </dgm:pt>
    <dgm:pt modelId="{4AF3FBDD-5152-46C3-8EEF-79A6FE0EDA0E}" type="pres">
      <dgm:prSet presAssocID="{D9714A0D-3E64-4F54-B1C5-46251790CAB2}" presName="compositeB" presStyleCnt="0"/>
      <dgm:spPr/>
    </dgm:pt>
    <dgm:pt modelId="{6A1F924D-8D2D-4584-9B20-874DD96A6A98}" type="pres">
      <dgm:prSet presAssocID="{D9714A0D-3E64-4F54-B1C5-46251790CAB2}" presName="textB" presStyleLbl="revTx" presStyleIdx="1" presStyleCnt="2" custScaleX="302259" custLinFactNeighborX="-34790" custLinFactNeighborY="-2100">
        <dgm:presLayoutVars>
          <dgm:bulletEnabled val="1"/>
        </dgm:presLayoutVars>
      </dgm:prSet>
      <dgm:spPr/>
      <dgm:t>
        <a:bodyPr/>
        <a:lstStyle/>
        <a:p>
          <a:endParaRPr lang="uz-Cyrl-UZ"/>
        </a:p>
      </dgm:t>
    </dgm:pt>
    <dgm:pt modelId="{1AE3F2A4-259E-477D-AE4C-C17BF7FA692A}" type="pres">
      <dgm:prSet presAssocID="{D9714A0D-3E64-4F54-B1C5-46251790CAB2}" presName="circleB" presStyleLbl="node1" presStyleIdx="1" presStyleCnt="2"/>
      <dgm:spPr/>
    </dgm:pt>
    <dgm:pt modelId="{FF0EDC5C-FB49-4D09-BD55-9FB51CF8ED87}" type="pres">
      <dgm:prSet presAssocID="{D9714A0D-3E64-4F54-B1C5-46251790CAB2}" presName="spaceB" presStyleCnt="0"/>
      <dgm:spPr/>
    </dgm:pt>
  </dgm:ptLst>
  <dgm:cxnLst>
    <dgm:cxn modelId="{05299ED8-6B97-4E2F-A473-D87890DAFA62}" type="presOf" srcId="{C644A840-6C1E-480B-B4EB-5A0FC01217EB}" destId="{95E08828-736B-4D05-B93F-FD811B1D8267}" srcOrd="0" destOrd="0" presId="urn:microsoft.com/office/officeart/2005/8/layout/hProcess11"/>
    <dgm:cxn modelId="{93F0AE56-1E73-4E9F-A0E0-0850A3453ADB}" type="presOf" srcId="{D9714A0D-3E64-4F54-B1C5-46251790CAB2}" destId="{6A1F924D-8D2D-4584-9B20-874DD96A6A98}" srcOrd="0" destOrd="0" presId="urn:microsoft.com/office/officeart/2005/8/layout/hProcess11"/>
    <dgm:cxn modelId="{58469D5F-2D8B-407C-9D8B-307A3CE489D2}" type="presOf" srcId="{52BFB18E-E381-4A2C-B5EB-5FC6173E036A}" destId="{18DCCD1E-86F2-4BF7-890A-1CA33DFAE410}" srcOrd="0" destOrd="0" presId="urn:microsoft.com/office/officeart/2005/8/layout/hProcess11"/>
    <dgm:cxn modelId="{341ACBAE-126C-48BB-AEF4-C4D2F672D340}" srcId="{52BFB18E-E381-4A2C-B5EB-5FC6173E036A}" destId="{D9714A0D-3E64-4F54-B1C5-46251790CAB2}" srcOrd="1" destOrd="0" parTransId="{35B64079-6225-4F1B-80B7-0B992ABDD6F5}" sibTransId="{7FAC1B7F-77E2-4432-AA11-FD385543C41C}"/>
    <dgm:cxn modelId="{7D6ED991-0C61-43B8-B444-9F192848BD7A}" srcId="{52BFB18E-E381-4A2C-B5EB-5FC6173E036A}" destId="{C644A840-6C1E-480B-B4EB-5A0FC01217EB}" srcOrd="0" destOrd="0" parTransId="{47851C86-A0D8-4E5B-ABBA-B563AC75FB46}" sibTransId="{B4FC5399-16EF-43A4-9828-FF68B871E037}"/>
    <dgm:cxn modelId="{F92D9F3B-A344-4BF4-81E3-D3ADA6E03810}" type="presParOf" srcId="{18DCCD1E-86F2-4BF7-890A-1CA33DFAE410}" destId="{524402EB-9F38-4F2E-AD71-2BEB2CC4BF21}" srcOrd="0" destOrd="0" presId="urn:microsoft.com/office/officeart/2005/8/layout/hProcess11"/>
    <dgm:cxn modelId="{06FDE72D-716A-4FEE-BF07-5D3791AD3B88}" type="presParOf" srcId="{18DCCD1E-86F2-4BF7-890A-1CA33DFAE410}" destId="{CC0737F1-2530-42D9-9F4C-40E82878713C}" srcOrd="1" destOrd="0" presId="urn:microsoft.com/office/officeart/2005/8/layout/hProcess11"/>
    <dgm:cxn modelId="{C0BA6F15-CB77-4C4F-AD8F-6318D9AED57D}" type="presParOf" srcId="{CC0737F1-2530-42D9-9F4C-40E82878713C}" destId="{EAA3FCA9-CCC2-4E97-ABB6-4828642701C9}" srcOrd="0" destOrd="0" presId="urn:microsoft.com/office/officeart/2005/8/layout/hProcess11"/>
    <dgm:cxn modelId="{3B44BAD1-FB42-4F23-9FB5-87F7E0C9E51B}" type="presParOf" srcId="{EAA3FCA9-CCC2-4E97-ABB6-4828642701C9}" destId="{95E08828-736B-4D05-B93F-FD811B1D8267}" srcOrd="0" destOrd="0" presId="urn:microsoft.com/office/officeart/2005/8/layout/hProcess11"/>
    <dgm:cxn modelId="{E38630EF-4940-4951-9255-0CAD4135D1A0}" type="presParOf" srcId="{EAA3FCA9-CCC2-4E97-ABB6-4828642701C9}" destId="{8582B523-122F-49F6-8EE0-20967224FA7D}" srcOrd="1" destOrd="0" presId="urn:microsoft.com/office/officeart/2005/8/layout/hProcess11"/>
    <dgm:cxn modelId="{413821DA-551A-46BE-9414-2E4D044F7741}" type="presParOf" srcId="{EAA3FCA9-CCC2-4E97-ABB6-4828642701C9}" destId="{CCF92727-39C5-432A-8337-98FBB4F8D351}" srcOrd="2" destOrd="0" presId="urn:microsoft.com/office/officeart/2005/8/layout/hProcess11"/>
    <dgm:cxn modelId="{0C7DEF5D-C53A-46B4-8436-269E99315EAE}" type="presParOf" srcId="{CC0737F1-2530-42D9-9F4C-40E82878713C}" destId="{7B6EA891-A783-46D0-A974-B53E3E48531E}" srcOrd="1" destOrd="0" presId="urn:microsoft.com/office/officeart/2005/8/layout/hProcess11"/>
    <dgm:cxn modelId="{D3ACA5E4-134D-49E1-B9E1-99417CEBBB41}" type="presParOf" srcId="{CC0737F1-2530-42D9-9F4C-40E82878713C}" destId="{4AF3FBDD-5152-46C3-8EEF-79A6FE0EDA0E}" srcOrd="2" destOrd="0" presId="urn:microsoft.com/office/officeart/2005/8/layout/hProcess11"/>
    <dgm:cxn modelId="{66A5F336-9178-4ADD-B8A4-BE8D6B98C7F7}" type="presParOf" srcId="{4AF3FBDD-5152-46C3-8EEF-79A6FE0EDA0E}" destId="{6A1F924D-8D2D-4584-9B20-874DD96A6A98}" srcOrd="0" destOrd="0" presId="urn:microsoft.com/office/officeart/2005/8/layout/hProcess11"/>
    <dgm:cxn modelId="{920DC979-5B0B-4145-A64C-94F5C08D647E}" type="presParOf" srcId="{4AF3FBDD-5152-46C3-8EEF-79A6FE0EDA0E}" destId="{1AE3F2A4-259E-477D-AE4C-C17BF7FA692A}" srcOrd="1" destOrd="0" presId="urn:microsoft.com/office/officeart/2005/8/layout/hProcess11"/>
    <dgm:cxn modelId="{1DC770DC-7516-49B3-A57E-650B2C39E1FD}" type="presParOf" srcId="{4AF3FBDD-5152-46C3-8EEF-79A6FE0EDA0E}" destId="{FF0EDC5C-FB49-4D09-BD55-9FB51CF8ED87}"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195B7ED-1DC7-49A7-89BC-C9859460265B}" type="doc">
      <dgm:prSet loTypeId="urn:microsoft.com/office/officeart/2005/8/layout/vList2" loCatId="list" qsTypeId="urn:microsoft.com/office/officeart/2005/8/quickstyle/3d2" qsCatId="3D" csTypeId="urn:microsoft.com/office/officeart/2005/8/colors/colorful1#1" csCatId="colorful" phldr="1"/>
      <dgm:spPr/>
      <dgm:t>
        <a:bodyPr/>
        <a:lstStyle/>
        <a:p>
          <a:endParaRPr lang="uz-Cyrl-UZ"/>
        </a:p>
      </dgm:t>
    </dgm:pt>
    <dgm:pt modelId="{80591D7D-12C2-4F20-9F10-02ECD87D2D63}">
      <dgm:prSet phldrT="[Текст]"/>
      <dgm:spPr/>
      <dgm:t>
        <a:bodyPr/>
        <a:lstStyle/>
        <a:p>
          <a:r>
            <a:rPr lang="en-US" dirty="0" smtClean="0"/>
            <a:t>Bu </a:t>
          </a:r>
          <a:r>
            <a:rPr lang="en-US" dirty="0" err="1" smtClean="0"/>
            <a:t>sohada</a:t>
          </a:r>
          <a:r>
            <a:rPr lang="en-US" dirty="0" smtClean="0"/>
            <a:t> </a:t>
          </a:r>
          <a:r>
            <a:rPr lang="en-US" dirty="0" err="1" smtClean="0"/>
            <a:t>birinchi</a:t>
          </a:r>
          <a:r>
            <a:rPr lang="en-US" dirty="0" smtClean="0"/>
            <a:t> </a:t>
          </a:r>
          <a:r>
            <a:rPr lang="en-US" dirty="0" err="1" smtClean="0"/>
            <a:t>davlat</a:t>
          </a:r>
          <a:r>
            <a:rPr lang="en-US" dirty="0" smtClean="0"/>
            <a:t> AQSH </a:t>
          </a:r>
          <a:r>
            <a:rPr lang="en-US" dirty="0" err="1" smtClean="0"/>
            <a:t>hisoblanib</a:t>
          </a:r>
          <a:r>
            <a:rPr lang="en-US" dirty="0" smtClean="0"/>
            <a:t>, 1997 </a:t>
          </a:r>
          <a:r>
            <a:rPr lang="en-US" dirty="0" err="1" smtClean="0"/>
            <a:t>yili</a:t>
          </a:r>
          <a:r>
            <a:rPr lang="en-US" dirty="0" smtClean="0"/>
            <a:t> </a:t>
          </a:r>
          <a:r>
            <a:rPr lang="en-US" dirty="0" err="1" smtClean="0"/>
            <a:t>ular</a:t>
          </a:r>
          <a:r>
            <a:rPr lang="en-US" dirty="0" smtClean="0"/>
            <a:t> 114,5 </a:t>
          </a:r>
          <a:r>
            <a:rPr lang="en-US" dirty="0" err="1" smtClean="0"/>
            <a:t>mlrd</a:t>
          </a:r>
          <a:r>
            <a:rPr lang="en-US" dirty="0" smtClean="0"/>
            <a:t>. dollar </a:t>
          </a:r>
          <a:r>
            <a:rPr lang="en-US" dirty="0" err="1" smtClean="0"/>
            <a:t>eksport</a:t>
          </a:r>
          <a:r>
            <a:rPr lang="en-US" dirty="0" smtClean="0"/>
            <a:t> </a:t>
          </a:r>
          <a:r>
            <a:rPr lang="en-US" dirty="0" err="1" smtClean="0"/>
            <a:t>qilgan</a:t>
          </a:r>
          <a:r>
            <a:rPr lang="en-US" dirty="0" smtClean="0"/>
            <a:t> </a:t>
          </a:r>
          <a:r>
            <a:rPr lang="en-US" dirty="0" err="1" smtClean="0"/>
            <a:t>bo’lsa</a:t>
          </a:r>
          <a:r>
            <a:rPr lang="en-US" dirty="0" smtClean="0"/>
            <a:t>, </a:t>
          </a:r>
          <a:r>
            <a:rPr lang="en-US" dirty="0" err="1" smtClean="0"/>
            <a:t>dunyo</a:t>
          </a:r>
          <a:r>
            <a:rPr lang="en-US" dirty="0" smtClean="0"/>
            <a:t> </a:t>
          </a:r>
          <a:r>
            <a:rPr lang="en-US" dirty="0" err="1" smtClean="0"/>
            <a:t>bo’yicha</a:t>
          </a:r>
          <a:r>
            <a:rPr lang="en-US" dirty="0" smtClean="0"/>
            <a:t> 424 </a:t>
          </a:r>
          <a:r>
            <a:rPr lang="en-US" dirty="0" err="1" smtClean="0"/>
            <a:t>mlrd</a:t>
          </a:r>
          <a:r>
            <a:rPr lang="en-US" dirty="0" smtClean="0"/>
            <a:t>. </a:t>
          </a:r>
          <a:r>
            <a:rPr lang="en-US" dirty="0" err="1" smtClean="0"/>
            <a:t>dollarni</a:t>
          </a:r>
          <a:r>
            <a:rPr lang="en-US" dirty="0" smtClean="0"/>
            <a:t> </a:t>
          </a:r>
          <a:r>
            <a:rPr lang="en-US" dirty="0" err="1" smtClean="0"/>
            <a:t>tashkil</a:t>
          </a:r>
          <a:r>
            <a:rPr lang="en-US" dirty="0" smtClean="0"/>
            <a:t> </a:t>
          </a:r>
          <a:r>
            <a:rPr lang="en-US" dirty="0" err="1" smtClean="0"/>
            <a:t>etdi</a:t>
          </a:r>
          <a:r>
            <a:rPr lang="en-US" dirty="0" smtClean="0"/>
            <a:t>. </a:t>
          </a:r>
          <a:r>
            <a:rPr lang="en-US" dirty="0" err="1" smtClean="0"/>
            <a:t>Kapital</a:t>
          </a:r>
          <a:r>
            <a:rPr lang="en-US" dirty="0" smtClean="0"/>
            <a:t> </a:t>
          </a:r>
          <a:r>
            <a:rPr lang="en-US" dirty="0" err="1" smtClean="0"/>
            <a:t>importi</a:t>
          </a:r>
          <a:r>
            <a:rPr lang="en-US" dirty="0" smtClean="0"/>
            <a:t> </a:t>
          </a:r>
          <a:r>
            <a:rPr lang="en-US" dirty="0" err="1" smtClean="0"/>
            <a:t>esa</a:t>
          </a:r>
          <a:r>
            <a:rPr lang="en-US" dirty="0" smtClean="0"/>
            <a:t> 91 </a:t>
          </a:r>
          <a:r>
            <a:rPr lang="en-US" dirty="0" err="1" smtClean="0"/>
            <a:t>mlrd</a:t>
          </a:r>
          <a:r>
            <a:rPr lang="en-US" dirty="0" smtClean="0"/>
            <a:t>. do</a:t>
          </a:r>
          <a:r>
            <a:rPr lang="uz-Cyrl-UZ" dirty="0" smtClean="0"/>
            <a:t>l</a:t>
          </a:r>
          <a:r>
            <a:rPr lang="en-US" dirty="0" err="1" smtClean="0"/>
            <a:t>larni</a:t>
          </a:r>
          <a:r>
            <a:rPr lang="en-US" dirty="0" smtClean="0"/>
            <a:t> </a:t>
          </a:r>
          <a:r>
            <a:rPr lang="en-US" dirty="0" err="1" smtClean="0"/>
            <a:t>tashkil</a:t>
          </a:r>
          <a:r>
            <a:rPr lang="en-US" dirty="0" smtClean="0"/>
            <a:t> </a:t>
          </a:r>
          <a:r>
            <a:rPr lang="en-US" dirty="0" err="1" smtClean="0"/>
            <a:t>etdi</a:t>
          </a:r>
          <a:r>
            <a:rPr lang="en-US" dirty="0" smtClean="0"/>
            <a:t>. </a:t>
          </a:r>
          <a:r>
            <a:rPr lang="en-US" dirty="0" err="1" smtClean="0"/>
            <a:t>Uning</a:t>
          </a:r>
          <a:r>
            <a:rPr lang="en-US" dirty="0" smtClean="0"/>
            <a:t> 60% </a:t>
          </a:r>
          <a:r>
            <a:rPr lang="en-US" dirty="0" err="1" smtClean="0"/>
            <a:t>kapital</a:t>
          </a:r>
          <a:r>
            <a:rPr lang="en-US" dirty="0" smtClean="0"/>
            <a:t> </a:t>
          </a:r>
          <a:r>
            <a:rPr lang="en-US" dirty="0" err="1" smtClean="0"/>
            <a:t>qo’yilmalari</a:t>
          </a:r>
          <a:r>
            <a:rPr lang="en-US" dirty="0" smtClean="0"/>
            <a:t> </a:t>
          </a:r>
          <a:r>
            <a:rPr lang="en-US" dirty="0" err="1" smtClean="0"/>
            <a:t>asosan</a:t>
          </a:r>
          <a:r>
            <a:rPr lang="en-US" dirty="0" smtClean="0"/>
            <a:t> </a:t>
          </a:r>
          <a:r>
            <a:rPr lang="en-US" dirty="0" err="1" smtClean="0"/>
            <a:t>Angliya</a:t>
          </a:r>
          <a:r>
            <a:rPr lang="en-US" dirty="0" smtClean="0"/>
            <a:t>, </a:t>
          </a:r>
          <a:r>
            <a:rPr lang="en-US" dirty="0" err="1" smtClean="0"/>
            <a:t>Kanada</a:t>
          </a:r>
          <a:r>
            <a:rPr lang="en-US" dirty="0" smtClean="0"/>
            <a:t>, </a:t>
          </a:r>
          <a:r>
            <a:rPr lang="en-US" dirty="0" err="1" smtClean="0"/>
            <a:t>YAponiya</a:t>
          </a:r>
          <a:r>
            <a:rPr lang="en-US" dirty="0" smtClean="0"/>
            <a:t>, </a:t>
          </a:r>
          <a:r>
            <a:rPr lang="en-US" dirty="0" err="1" smtClean="0"/>
            <a:t>Frantsiya</a:t>
          </a:r>
          <a:r>
            <a:rPr lang="en-US" dirty="0" smtClean="0"/>
            <a:t>, </a:t>
          </a:r>
          <a:r>
            <a:rPr lang="en-US" dirty="0" err="1" smtClean="0"/>
            <a:t>Germaniya</a:t>
          </a:r>
          <a:r>
            <a:rPr lang="en-US" dirty="0" smtClean="0"/>
            <a:t>, </a:t>
          </a:r>
          <a:r>
            <a:rPr lang="en-US" dirty="0" err="1" smtClean="0"/>
            <a:t>SHveytsariya</a:t>
          </a:r>
          <a:r>
            <a:rPr lang="en-US" dirty="0" smtClean="0"/>
            <a:t> </a:t>
          </a:r>
          <a:r>
            <a:rPr lang="en-US" dirty="0" err="1" smtClean="0"/>
            <a:t>va</a:t>
          </a:r>
          <a:r>
            <a:rPr lang="en-US" dirty="0" smtClean="0"/>
            <a:t> </a:t>
          </a:r>
          <a:r>
            <a:rPr lang="en-US" dirty="0" err="1" smtClean="0"/>
            <a:t>Niderlandi</a:t>
          </a:r>
          <a:r>
            <a:rPr lang="uz-Cyrl-UZ" dirty="0" smtClean="0"/>
            <a:t>ya</a:t>
          </a:r>
          <a:r>
            <a:rPr lang="en-US" dirty="0" err="1" smtClean="0"/>
            <a:t>ga</a:t>
          </a:r>
          <a:r>
            <a:rPr lang="en-US" dirty="0" smtClean="0"/>
            <a:t> </a:t>
          </a:r>
          <a:r>
            <a:rPr lang="en-US" dirty="0" err="1" smtClean="0"/>
            <a:t>to’g’ri</a:t>
          </a:r>
          <a:r>
            <a:rPr lang="en-US" dirty="0" smtClean="0"/>
            <a:t> </a:t>
          </a:r>
          <a:r>
            <a:rPr lang="en-US" dirty="0" err="1" smtClean="0"/>
            <a:t>keladi</a:t>
          </a:r>
          <a:r>
            <a:rPr lang="en-US" dirty="0" smtClean="0"/>
            <a:t>. Bu </a:t>
          </a:r>
          <a:r>
            <a:rPr lang="en-US" dirty="0" err="1" smtClean="0"/>
            <a:t>mamlakatlar</a:t>
          </a:r>
          <a:r>
            <a:rPr lang="en-US" dirty="0" smtClean="0"/>
            <a:t> </a:t>
          </a:r>
          <a:r>
            <a:rPr lang="en-US" dirty="0" err="1" smtClean="0"/>
            <a:t>o’z</a:t>
          </a:r>
          <a:r>
            <a:rPr lang="en-US" dirty="0" smtClean="0"/>
            <a:t> </a:t>
          </a:r>
          <a:r>
            <a:rPr lang="en-US" dirty="0" err="1" smtClean="0"/>
            <a:t>navbatida</a:t>
          </a:r>
          <a:r>
            <a:rPr lang="en-US" dirty="0" smtClean="0"/>
            <a:t> AQSH </a:t>
          </a:r>
          <a:r>
            <a:rPr lang="en-US" dirty="0" err="1" smtClean="0"/>
            <a:t>ni</a:t>
          </a:r>
          <a:r>
            <a:rPr lang="en-US" dirty="0" smtClean="0"/>
            <a:t> 85% </a:t>
          </a:r>
          <a:r>
            <a:rPr lang="en-US" dirty="0" err="1" smtClean="0"/>
            <a:t>chet</a:t>
          </a:r>
          <a:r>
            <a:rPr lang="en-US" dirty="0" smtClean="0"/>
            <a:t> el </a:t>
          </a:r>
          <a:r>
            <a:rPr lang="en-US" dirty="0" err="1" smtClean="0"/>
            <a:t>investorlari</a:t>
          </a:r>
          <a:r>
            <a:rPr lang="en-US" dirty="0" smtClean="0"/>
            <a:t> </a:t>
          </a:r>
          <a:r>
            <a:rPr lang="en-US" dirty="0" err="1" smtClean="0"/>
            <a:t>bilan</a:t>
          </a:r>
          <a:r>
            <a:rPr lang="en-US" dirty="0" smtClean="0"/>
            <a:t> </a:t>
          </a:r>
          <a:r>
            <a:rPr lang="en-US" dirty="0" err="1" smtClean="0"/>
            <a:t>ta’minlaydi</a:t>
          </a:r>
          <a:r>
            <a:rPr lang="en-US" dirty="0" smtClean="0"/>
            <a:t>.</a:t>
          </a:r>
          <a:endParaRPr lang="uz-Cyrl-UZ" dirty="0"/>
        </a:p>
      </dgm:t>
    </dgm:pt>
    <dgm:pt modelId="{5B139C41-A93B-4733-88E5-9C9694F8A9EE}" type="parTrans" cxnId="{64C183E6-63A0-4CD4-A4FF-FA937E50504B}">
      <dgm:prSet/>
      <dgm:spPr/>
      <dgm:t>
        <a:bodyPr/>
        <a:lstStyle/>
        <a:p>
          <a:endParaRPr lang="uz-Cyrl-UZ"/>
        </a:p>
      </dgm:t>
    </dgm:pt>
    <dgm:pt modelId="{1246883E-C659-43C7-9CA6-C2800D34C673}" type="sibTrans" cxnId="{64C183E6-63A0-4CD4-A4FF-FA937E50504B}">
      <dgm:prSet/>
      <dgm:spPr/>
      <dgm:t>
        <a:bodyPr/>
        <a:lstStyle/>
        <a:p>
          <a:endParaRPr lang="uz-Cyrl-UZ"/>
        </a:p>
      </dgm:t>
    </dgm:pt>
    <dgm:pt modelId="{72CD82FA-D5FE-463D-9E80-993855A546E2}">
      <dgm:prSet phldrT="[Текст]"/>
      <dgm:spPr/>
      <dgm:t>
        <a:bodyPr/>
        <a:lstStyle/>
        <a:p>
          <a:r>
            <a:rPr lang="en-US" dirty="0" err="1" smtClean="0"/>
            <a:t>Keyingi</a:t>
          </a:r>
          <a:r>
            <a:rPr lang="en-US" dirty="0" smtClean="0"/>
            <a:t> </a:t>
          </a:r>
          <a:r>
            <a:rPr lang="en-US" dirty="0" err="1" smtClean="0"/>
            <a:t>o’rinda</a:t>
          </a:r>
          <a:r>
            <a:rPr lang="en-US" dirty="0" smtClean="0"/>
            <a:t> </a:t>
          </a:r>
          <a:r>
            <a:rPr lang="en-US" dirty="0" err="1" smtClean="0"/>
            <a:t>yirik</a:t>
          </a:r>
          <a:r>
            <a:rPr lang="en-US" dirty="0" smtClean="0"/>
            <a:t> </a:t>
          </a:r>
          <a:r>
            <a:rPr lang="en-US" dirty="0" err="1" smtClean="0"/>
            <a:t>xalqaro</a:t>
          </a:r>
          <a:r>
            <a:rPr lang="en-US" dirty="0" smtClean="0"/>
            <a:t> </a:t>
          </a:r>
          <a:r>
            <a:rPr lang="en-US" dirty="0" err="1" smtClean="0"/>
            <a:t>investorlar</a:t>
          </a:r>
          <a:r>
            <a:rPr lang="en-US" dirty="0" smtClean="0"/>
            <a:t> </a:t>
          </a:r>
          <a:r>
            <a:rPr lang="en-US" dirty="0" err="1" smtClean="0"/>
            <a:t>YAponiya</a:t>
          </a:r>
          <a:r>
            <a:rPr lang="en-US" dirty="0" smtClean="0"/>
            <a:t>, </a:t>
          </a:r>
          <a:r>
            <a:rPr lang="en-US" dirty="0" err="1" smtClean="0"/>
            <a:t>yeH</a:t>
          </a:r>
          <a:r>
            <a:rPr lang="en-US" dirty="0" smtClean="0"/>
            <a:t> </a:t>
          </a:r>
          <a:r>
            <a:rPr lang="en-US" dirty="0" err="1" smtClean="0"/>
            <a:t>va</a:t>
          </a:r>
          <a:r>
            <a:rPr lang="en-US" dirty="0" smtClean="0"/>
            <a:t> </a:t>
          </a:r>
          <a:r>
            <a:rPr lang="en-US" dirty="0" err="1" smtClean="0"/>
            <a:t>Kanada</a:t>
          </a:r>
          <a:r>
            <a:rPr lang="en-US" dirty="0" smtClean="0"/>
            <a:t> </a:t>
          </a:r>
          <a:r>
            <a:rPr lang="en-US" dirty="0" err="1" smtClean="0"/>
            <a:t>hisoblanadi</a:t>
          </a:r>
          <a:r>
            <a:rPr lang="en-US" dirty="0" smtClean="0"/>
            <a:t>. </a:t>
          </a:r>
          <a:r>
            <a:rPr lang="en-US" dirty="0" err="1" smtClean="0"/>
            <a:t>Ikkichi</a:t>
          </a:r>
          <a:r>
            <a:rPr lang="en-US" dirty="0" smtClean="0"/>
            <a:t> </a:t>
          </a:r>
          <a:r>
            <a:rPr lang="en-US" dirty="0" err="1" smtClean="0"/>
            <a:t>o’rinni</a:t>
          </a:r>
          <a:r>
            <a:rPr lang="en-US" dirty="0" smtClean="0"/>
            <a:t> </a:t>
          </a:r>
          <a:r>
            <a:rPr lang="en-US" dirty="0" err="1" smtClean="0"/>
            <a:t>AQSHdan</a:t>
          </a:r>
          <a:r>
            <a:rPr lang="en-US" dirty="0" smtClean="0"/>
            <a:t> </a:t>
          </a:r>
          <a:r>
            <a:rPr lang="en-US" dirty="0" err="1" smtClean="0"/>
            <a:t>keyin</a:t>
          </a:r>
          <a:r>
            <a:rPr lang="en-US" dirty="0" smtClean="0"/>
            <a:t> </a:t>
          </a:r>
          <a:r>
            <a:rPr lang="en-US" dirty="0" err="1" smtClean="0"/>
            <a:t>YAponiya</a:t>
          </a:r>
          <a:r>
            <a:rPr lang="en-US" dirty="0" smtClean="0"/>
            <a:t> </a:t>
          </a:r>
          <a:r>
            <a:rPr lang="en-US" dirty="0" err="1" smtClean="0"/>
            <a:t>egallab</a:t>
          </a:r>
          <a:r>
            <a:rPr lang="en-US" dirty="0" smtClean="0"/>
            <a:t> </a:t>
          </a:r>
          <a:r>
            <a:rPr lang="en-US" dirty="0" err="1" smtClean="0"/>
            <a:t>turibdi</a:t>
          </a:r>
          <a:r>
            <a:rPr lang="en-US" dirty="0" smtClean="0"/>
            <a:t>. U </a:t>
          </a:r>
          <a:r>
            <a:rPr lang="en-US" dirty="0" err="1" smtClean="0"/>
            <a:t>o’z</a:t>
          </a:r>
          <a:r>
            <a:rPr lang="en-US" dirty="0" smtClean="0"/>
            <a:t> </a:t>
          </a:r>
          <a:r>
            <a:rPr lang="en-US" dirty="0" err="1" smtClean="0"/>
            <a:t>investitsiyalarining</a:t>
          </a:r>
          <a:r>
            <a:rPr lang="en-US" dirty="0" smtClean="0"/>
            <a:t> 1/3 </a:t>
          </a:r>
          <a:r>
            <a:rPr lang="en-US" dirty="0" err="1" smtClean="0"/>
            <a:t>qismini</a:t>
          </a:r>
          <a:r>
            <a:rPr lang="en-US" dirty="0" smtClean="0"/>
            <a:t> </a:t>
          </a:r>
          <a:r>
            <a:rPr lang="en-US" dirty="0" err="1" smtClean="0"/>
            <a:t>AQSHga</a:t>
          </a:r>
          <a:r>
            <a:rPr lang="en-US" dirty="0" smtClean="0"/>
            <a:t> </a:t>
          </a:r>
          <a:r>
            <a:rPr lang="en-US" dirty="0" err="1" smtClean="0"/>
            <a:t>qo’ygan</a:t>
          </a:r>
          <a:r>
            <a:rPr lang="en-US" dirty="0" smtClean="0"/>
            <a:t>. </a:t>
          </a:r>
          <a:r>
            <a:rPr lang="en-US" dirty="0" err="1" smtClean="0"/>
            <a:t>G’arbiy</a:t>
          </a:r>
          <a:r>
            <a:rPr lang="en-US" dirty="0" smtClean="0"/>
            <a:t> </a:t>
          </a:r>
          <a:r>
            <a:rPr lang="en-US" dirty="0" err="1" smtClean="0"/>
            <a:t>yevropa</a:t>
          </a:r>
          <a:r>
            <a:rPr lang="en-US" dirty="0" smtClean="0"/>
            <a:t> </a:t>
          </a:r>
          <a:r>
            <a:rPr lang="en-US" dirty="0" err="1" smtClean="0"/>
            <a:t>davlatlariga</a:t>
          </a:r>
          <a:r>
            <a:rPr lang="en-US" dirty="0" smtClean="0"/>
            <a:t> </a:t>
          </a:r>
          <a:r>
            <a:rPr lang="en-US" dirty="0" err="1" smtClean="0"/>
            <a:t>qo’yilgan</a:t>
          </a:r>
          <a:r>
            <a:rPr lang="en-US" dirty="0" smtClean="0"/>
            <a:t> </a:t>
          </a:r>
          <a:r>
            <a:rPr lang="en-US" dirty="0" err="1" smtClean="0"/>
            <a:t>YApon</a:t>
          </a:r>
          <a:r>
            <a:rPr lang="en-US" dirty="0" smtClean="0"/>
            <a:t> </a:t>
          </a:r>
          <a:r>
            <a:rPr lang="en-US" dirty="0" err="1" smtClean="0"/>
            <a:t>kapitali</a:t>
          </a:r>
          <a:r>
            <a:rPr lang="en-US" dirty="0" smtClean="0"/>
            <a:t> 80% </a:t>
          </a:r>
          <a:r>
            <a:rPr lang="en-US" dirty="0" err="1" smtClean="0"/>
            <a:t>moliyaviy</a:t>
          </a:r>
          <a:r>
            <a:rPr lang="en-US" dirty="0" smtClean="0"/>
            <a:t> </a:t>
          </a:r>
          <a:r>
            <a:rPr lang="en-US" dirty="0" err="1" smtClean="0"/>
            <a:t>xizmat</a:t>
          </a:r>
          <a:r>
            <a:rPr lang="en-US" dirty="0" smtClean="0"/>
            <a:t> </a:t>
          </a:r>
          <a:r>
            <a:rPr lang="en-US" dirty="0" err="1" smtClean="0"/>
            <a:t>va</a:t>
          </a:r>
          <a:r>
            <a:rPr lang="en-US" dirty="0" smtClean="0"/>
            <a:t> </a:t>
          </a:r>
          <a:r>
            <a:rPr lang="en-US" dirty="0" err="1" smtClean="0"/>
            <a:t>savdo</a:t>
          </a:r>
          <a:r>
            <a:rPr lang="en-US" dirty="0" smtClean="0"/>
            <a:t> </a:t>
          </a:r>
          <a:r>
            <a:rPr lang="en-US" dirty="0" err="1" smtClean="0"/>
            <a:t>faqat</a:t>
          </a:r>
          <a:r>
            <a:rPr lang="en-US" dirty="0" smtClean="0"/>
            <a:t> 15% </a:t>
          </a:r>
          <a:r>
            <a:rPr lang="en-US" dirty="0" err="1" smtClean="0"/>
            <a:t>qayta</a:t>
          </a:r>
          <a:r>
            <a:rPr lang="en-US" dirty="0" smtClean="0"/>
            <a:t> </a:t>
          </a:r>
          <a:r>
            <a:rPr lang="en-US" dirty="0" err="1" smtClean="0"/>
            <a:t>ishlovchi</a:t>
          </a:r>
          <a:r>
            <a:rPr lang="en-US" dirty="0" smtClean="0"/>
            <a:t> </a:t>
          </a:r>
          <a:r>
            <a:rPr lang="en-US" dirty="0" err="1" smtClean="0"/>
            <a:t>sanoat</a:t>
          </a:r>
          <a:r>
            <a:rPr lang="en-US" dirty="0" smtClean="0"/>
            <a:t> </a:t>
          </a:r>
          <a:r>
            <a:rPr lang="en-US" dirty="0" err="1" smtClean="0"/>
            <a:t>tarmoqlariga</a:t>
          </a:r>
          <a:r>
            <a:rPr lang="en-US" dirty="0" smtClean="0"/>
            <a:t> </a:t>
          </a:r>
          <a:r>
            <a:rPr lang="en-US" dirty="0" err="1" smtClean="0"/>
            <a:t>qo’yilgandir</a:t>
          </a:r>
          <a:r>
            <a:rPr lang="en-US" dirty="0" smtClean="0"/>
            <a:t>. </a:t>
          </a:r>
          <a:r>
            <a:rPr lang="en-US" dirty="0" err="1" smtClean="0"/>
            <a:t>G’arbiy</a:t>
          </a:r>
          <a:r>
            <a:rPr lang="en-US" dirty="0" smtClean="0"/>
            <a:t> </a:t>
          </a:r>
          <a:r>
            <a:rPr lang="en-US" dirty="0" err="1" smtClean="0"/>
            <a:t>yevropa</a:t>
          </a:r>
          <a:r>
            <a:rPr lang="en-US" dirty="0" smtClean="0"/>
            <a:t> </a:t>
          </a:r>
          <a:r>
            <a:rPr lang="en-US" dirty="0" err="1" smtClean="0"/>
            <a:t>kapitali</a:t>
          </a:r>
          <a:r>
            <a:rPr lang="en-US" dirty="0" smtClean="0"/>
            <a:t> </a:t>
          </a:r>
          <a:r>
            <a:rPr lang="en-US" dirty="0" err="1" smtClean="0"/>
            <a:t>esa</a:t>
          </a:r>
          <a:r>
            <a:rPr lang="en-US" dirty="0" smtClean="0"/>
            <a:t> </a:t>
          </a:r>
          <a:r>
            <a:rPr lang="en-US" dirty="0" err="1" smtClean="0"/>
            <a:t>asosan</a:t>
          </a:r>
          <a:r>
            <a:rPr lang="en-US" dirty="0" smtClean="0"/>
            <a:t> </a:t>
          </a:r>
          <a:r>
            <a:rPr lang="en-US" dirty="0" err="1" smtClean="0"/>
            <a:t>AQSHga</a:t>
          </a:r>
          <a:r>
            <a:rPr lang="en-US" dirty="0" smtClean="0"/>
            <a:t> </a:t>
          </a:r>
          <a:r>
            <a:rPr lang="en-US" dirty="0" err="1" smtClean="0"/>
            <a:t>qaratilgan</a:t>
          </a:r>
          <a:r>
            <a:rPr lang="en-US" dirty="0" smtClean="0"/>
            <a:t> </a:t>
          </a:r>
          <a:r>
            <a:rPr lang="en-US" dirty="0" err="1" smtClean="0"/>
            <a:t>bo’lib</a:t>
          </a:r>
          <a:r>
            <a:rPr lang="en-US" dirty="0" smtClean="0"/>
            <a:t>, </a:t>
          </a:r>
          <a:r>
            <a:rPr lang="en-US" dirty="0" err="1" smtClean="0"/>
            <a:t>uning</a:t>
          </a:r>
          <a:r>
            <a:rPr lang="en-US" dirty="0" smtClean="0"/>
            <a:t> </a:t>
          </a:r>
          <a:r>
            <a:rPr lang="en-US" dirty="0" err="1" smtClean="0"/>
            <a:t>salmog’i</a:t>
          </a:r>
          <a:r>
            <a:rPr lang="en-US" dirty="0" smtClean="0"/>
            <a:t> </a:t>
          </a:r>
          <a:r>
            <a:rPr lang="en-US" dirty="0" err="1" smtClean="0"/>
            <a:t>jami</a:t>
          </a:r>
          <a:r>
            <a:rPr lang="en-US" dirty="0" smtClean="0"/>
            <a:t> </a:t>
          </a:r>
          <a:r>
            <a:rPr lang="en-US" dirty="0" err="1" smtClean="0"/>
            <a:t>kapital</a:t>
          </a:r>
          <a:r>
            <a:rPr lang="en-US" dirty="0" smtClean="0"/>
            <a:t> </a:t>
          </a:r>
          <a:r>
            <a:rPr lang="en-US" dirty="0" err="1" smtClean="0"/>
            <a:t>qo’yilmalarining</a:t>
          </a:r>
          <a:r>
            <a:rPr lang="en-US" dirty="0" smtClean="0"/>
            <a:t> 2/</a:t>
          </a:r>
          <a:r>
            <a:rPr lang="uz-Cyrl-UZ" dirty="0" smtClean="0"/>
            <a:t>3</a:t>
          </a:r>
          <a:r>
            <a:rPr lang="en-US" dirty="0" smtClean="0"/>
            <a:t> </a:t>
          </a:r>
          <a:r>
            <a:rPr lang="en-US" dirty="0" err="1" smtClean="0"/>
            <a:t>qismini</a:t>
          </a:r>
          <a:r>
            <a:rPr lang="en-US" dirty="0" smtClean="0"/>
            <a:t> </a:t>
          </a:r>
          <a:r>
            <a:rPr lang="en-US" dirty="0" err="1" smtClean="0"/>
            <a:t>tashkil</a:t>
          </a:r>
          <a:r>
            <a:rPr lang="en-US" dirty="0" smtClean="0"/>
            <a:t> </a:t>
          </a:r>
          <a:r>
            <a:rPr lang="en-US" dirty="0" err="1" smtClean="0"/>
            <a:t>etadi</a:t>
          </a:r>
          <a:r>
            <a:rPr lang="en-US" dirty="0" smtClean="0"/>
            <a:t>. </a:t>
          </a:r>
          <a:r>
            <a:rPr lang="en-US" dirty="0" err="1" smtClean="0"/>
            <a:t>O’z</a:t>
          </a:r>
          <a:r>
            <a:rPr lang="en-US" dirty="0" smtClean="0"/>
            <a:t> </a:t>
          </a:r>
          <a:r>
            <a:rPr lang="en-US" dirty="0" err="1" smtClean="0"/>
            <a:t>navbatida</a:t>
          </a:r>
          <a:r>
            <a:rPr lang="en-US" dirty="0" smtClean="0"/>
            <a:t> </a:t>
          </a:r>
          <a:r>
            <a:rPr lang="en-US" dirty="0" err="1" smtClean="0"/>
            <a:t>G’arbiy</a:t>
          </a:r>
          <a:r>
            <a:rPr lang="en-US" dirty="0" smtClean="0"/>
            <a:t> </a:t>
          </a:r>
          <a:r>
            <a:rPr lang="en-US" dirty="0" err="1" smtClean="0"/>
            <a:t>yevrona</a:t>
          </a:r>
          <a:r>
            <a:rPr lang="en-US" dirty="0" smtClean="0"/>
            <a:t> </a:t>
          </a:r>
          <a:r>
            <a:rPr lang="en-US" dirty="0" err="1" smtClean="0"/>
            <a:t>taxminan</a:t>
          </a:r>
          <a:r>
            <a:rPr lang="en-US" dirty="0" smtClean="0"/>
            <a:t> AQSH </a:t>
          </a:r>
          <a:r>
            <a:rPr lang="en-US" dirty="0" err="1" smtClean="0"/>
            <a:t>to’g’ri</a:t>
          </a:r>
          <a:r>
            <a:rPr lang="en-US" dirty="0" smtClean="0"/>
            <a:t> </a:t>
          </a:r>
          <a:r>
            <a:rPr lang="en-US" dirty="0" err="1" smtClean="0"/>
            <a:t>investitsiyalarini</a:t>
          </a:r>
          <a:r>
            <a:rPr lang="en-US" dirty="0" smtClean="0"/>
            <a:t> </a:t>
          </a:r>
          <a:r>
            <a:rPr lang="en-US" dirty="0" err="1" smtClean="0"/>
            <a:t>yarmini</a:t>
          </a:r>
          <a:r>
            <a:rPr lang="en-US" dirty="0" smtClean="0"/>
            <a:t> </a:t>
          </a:r>
          <a:r>
            <a:rPr lang="en-US" dirty="0" err="1" smtClean="0"/>
            <a:t>oladi</a:t>
          </a:r>
          <a:r>
            <a:rPr lang="en-US" dirty="0" smtClean="0"/>
            <a:t>.</a:t>
          </a:r>
          <a:endParaRPr lang="uz-Cyrl-UZ" dirty="0"/>
        </a:p>
      </dgm:t>
    </dgm:pt>
    <dgm:pt modelId="{697A24A8-9B59-4E86-A9C2-3DE7229EC1C3}" type="parTrans" cxnId="{DB5D2CE8-A8F7-4748-9F61-5D1018E08E5A}">
      <dgm:prSet/>
      <dgm:spPr/>
      <dgm:t>
        <a:bodyPr/>
        <a:lstStyle/>
        <a:p>
          <a:endParaRPr lang="uz-Cyrl-UZ"/>
        </a:p>
      </dgm:t>
    </dgm:pt>
    <dgm:pt modelId="{AEA5B4E6-E4B8-41DB-94C4-E0CEA1D950A3}" type="sibTrans" cxnId="{DB5D2CE8-A8F7-4748-9F61-5D1018E08E5A}">
      <dgm:prSet/>
      <dgm:spPr/>
      <dgm:t>
        <a:bodyPr/>
        <a:lstStyle/>
        <a:p>
          <a:endParaRPr lang="uz-Cyrl-UZ"/>
        </a:p>
      </dgm:t>
    </dgm:pt>
    <dgm:pt modelId="{F436ACC2-70D4-435E-94DB-D81D244016EE}" type="pres">
      <dgm:prSet presAssocID="{1195B7ED-1DC7-49A7-89BC-C9859460265B}" presName="linear" presStyleCnt="0">
        <dgm:presLayoutVars>
          <dgm:animLvl val="lvl"/>
          <dgm:resizeHandles val="exact"/>
        </dgm:presLayoutVars>
      </dgm:prSet>
      <dgm:spPr/>
      <dgm:t>
        <a:bodyPr/>
        <a:lstStyle/>
        <a:p>
          <a:endParaRPr lang="uz-Cyrl-UZ"/>
        </a:p>
      </dgm:t>
    </dgm:pt>
    <dgm:pt modelId="{71B67500-9C43-4D5C-BC19-D50A3FB84DBD}" type="pres">
      <dgm:prSet presAssocID="{80591D7D-12C2-4F20-9F10-02ECD87D2D63}" presName="parentText" presStyleLbl="node1" presStyleIdx="0" presStyleCnt="2">
        <dgm:presLayoutVars>
          <dgm:chMax val="0"/>
          <dgm:bulletEnabled val="1"/>
        </dgm:presLayoutVars>
      </dgm:prSet>
      <dgm:spPr/>
      <dgm:t>
        <a:bodyPr/>
        <a:lstStyle/>
        <a:p>
          <a:endParaRPr lang="uz-Cyrl-UZ"/>
        </a:p>
      </dgm:t>
    </dgm:pt>
    <dgm:pt modelId="{84265D2D-2875-40FD-AB2F-31E109C376C9}" type="pres">
      <dgm:prSet presAssocID="{1246883E-C659-43C7-9CA6-C2800D34C673}" presName="spacer" presStyleCnt="0"/>
      <dgm:spPr/>
      <dgm:t>
        <a:bodyPr/>
        <a:lstStyle/>
        <a:p>
          <a:endParaRPr lang="uz-Cyrl-UZ"/>
        </a:p>
      </dgm:t>
    </dgm:pt>
    <dgm:pt modelId="{F22541E6-093A-4981-AF3D-3C2B95F2B112}" type="pres">
      <dgm:prSet presAssocID="{72CD82FA-D5FE-463D-9E80-993855A546E2}" presName="parentText" presStyleLbl="node1" presStyleIdx="1" presStyleCnt="2">
        <dgm:presLayoutVars>
          <dgm:chMax val="0"/>
          <dgm:bulletEnabled val="1"/>
        </dgm:presLayoutVars>
      </dgm:prSet>
      <dgm:spPr/>
      <dgm:t>
        <a:bodyPr/>
        <a:lstStyle/>
        <a:p>
          <a:endParaRPr lang="uz-Cyrl-UZ"/>
        </a:p>
      </dgm:t>
    </dgm:pt>
  </dgm:ptLst>
  <dgm:cxnLst>
    <dgm:cxn modelId="{64C183E6-63A0-4CD4-A4FF-FA937E50504B}" srcId="{1195B7ED-1DC7-49A7-89BC-C9859460265B}" destId="{80591D7D-12C2-4F20-9F10-02ECD87D2D63}" srcOrd="0" destOrd="0" parTransId="{5B139C41-A93B-4733-88E5-9C9694F8A9EE}" sibTransId="{1246883E-C659-43C7-9CA6-C2800D34C673}"/>
    <dgm:cxn modelId="{DB5D2CE8-A8F7-4748-9F61-5D1018E08E5A}" srcId="{1195B7ED-1DC7-49A7-89BC-C9859460265B}" destId="{72CD82FA-D5FE-463D-9E80-993855A546E2}" srcOrd="1" destOrd="0" parTransId="{697A24A8-9B59-4E86-A9C2-3DE7229EC1C3}" sibTransId="{AEA5B4E6-E4B8-41DB-94C4-E0CEA1D950A3}"/>
    <dgm:cxn modelId="{15EA462F-5201-4A65-B739-47B2B18808B6}" type="presOf" srcId="{80591D7D-12C2-4F20-9F10-02ECD87D2D63}" destId="{71B67500-9C43-4D5C-BC19-D50A3FB84DBD}" srcOrd="0" destOrd="0" presId="urn:microsoft.com/office/officeart/2005/8/layout/vList2"/>
    <dgm:cxn modelId="{FF9457E8-6F5E-4F55-88E0-22F6228B8C12}" type="presOf" srcId="{72CD82FA-D5FE-463D-9E80-993855A546E2}" destId="{F22541E6-093A-4981-AF3D-3C2B95F2B112}" srcOrd="0" destOrd="0" presId="urn:microsoft.com/office/officeart/2005/8/layout/vList2"/>
    <dgm:cxn modelId="{7A70864C-E924-4A34-A2C3-714C444FD6D8}" type="presOf" srcId="{1195B7ED-1DC7-49A7-89BC-C9859460265B}" destId="{F436ACC2-70D4-435E-94DB-D81D244016EE}" srcOrd="0" destOrd="0" presId="urn:microsoft.com/office/officeart/2005/8/layout/vList2"/>
    <dgm:cxn modelId="{3BB33106-D4B7-4119-A6A4-71C4B58F38FB}" type="presParOf" srcId="{F436ACC2-70D4-435E-94DB-D81D244016EE}" destId="{71B67500-9C43-4D5C-BC19-D50A3FB84DBD}" srcOrd="0" destOrd="0" presId="urn:microsoft.com/office/officeart/2005/8/layout/vList2"/>
    <dgm:cxn modelId="{570F1C29-5489-4AE9-B5AA-A4ACDF137C31}" type="presParOf" srcId="{F436ACC2-70D4-435E-94DB-D81D244016EE}" destId="{84265D2D-2875-40FD-AB2F-31E109C376C9}" srcOrd="1" destOrd="0" presId="urn:microsoft.com/office/officeart/2005/8/layout/vList2"/>
    <dgm:cxn modelId="{27941CA7-6308-4252-A634-386D0B282452}" type="presParOf" srcId="{F436ACC2-70D4-435E-94DB-D81D244016EE}" destId="{F22541E6-093A-4981-AF3D-3C2B95F2B112}" srcOrd="2"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10.xml><?xml version="1.0" encoding="utf-8"?>
<dgm:layoutDef xmlns:dgm="http://schemas.openxmlformats.org/drawingml/2006/diagram" xmlns:a="http://schemas.openxmlformats.org/drawingml/2006/main" uniqueId="urn:microsoft.com/office/officeart/2005/8/layout/default#1">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arrow1">
  <dgm:title val=""/>
  <dgm:desc val=""/>
  <dgm:catLst>
    <dgm:cat type="relationship" pri="7000"/>
    <dgm:cat type="process" pri="32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ycle">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equ" val="2">
        <dgm:constrLst>
          <dgm:constr type="primFontSz" for="ch" ptType="node" op="equ" val="65"/>
          <dgm:constr type="w" for="ch" ptType="node" refType="w"/>
          <dgm:constr type="h" for="ch" ptType="node" refType="w" refFor="ch" refPtType="node"/>
          <dgm:constr type="sibSp" refType="w" refFor="ch" refPtType="node" fact="0.1"/>
          <dgm:constr type="diam" refType="w" refFor="ch" refPtType="node" fact="1.1"/>
        </dgm:constrLst>
      </dgm:if>
      <dgm:if name="Name11" axis="ch" ptType="node" func="cnt" op="equ" val="5">
        <dgm:constrLst>
          <dgm:constr type="primFontSz" for="ch" ptType="node" op="equ" val="65"/>
          <dgm:constr type="w" for="ch" ptType="node" refType="w"/>
          <dgm:constr type="h" for="ch" ptType="node" refType="w" refFor="ch" refPtType="node"/>
          <dgm:constr type="sibSp" refType="w" refFor="ch" refPtType="node" fact="-0.24"/>
        </dgm:constrLst>
      </dgm:if>
      <dgm:if name="Name12" axis="ch" ptType="node" func="cnt" op="equ" val="6">
        <dgm:constrLst>
          <dgm:constr type="primFontSz" for="ch" ptType="node" op="equ" val="65"/>
          <dgm:constr type="w" for="ch" ptType="node" refType="w"/>
          <dgm:constr type="h" for="ch" ptType="node" refType="w" refFor="ch" refPtType="node"/>
          <dgm:constr type="sibSp" refType="w" refFor="ch" refPtType="node" fact="-0.2"/>
        </dgm:constrLst>
      </dgm:if>
      <dgm:if name="Name13" axis="ch" ptType="node" func="cnt" op="equ" val="8">
        <dgm:constrLst>
          <dgm:constr type="primFontSz" for="ch" ptType="node" op="equ" val="65"/>
          <dgm:constr type="w" for="ch" ptType="node" refType="w"/>
          <dgm:constr type="h" for="ch" ptType="node" refType="w" refFor="ch" refPtType="node"/>
          <dgm:constr type="sibSp" refType="w" refFor="ch" refPtType="node" fact="-0.15"/>
        </dgm:constrLst>
      </dgm:if>
      <dgm:if name="Name14" axis="ch" ptType="node" func="cnt" op="equ" val="10">
        <dgm:constrLst>
          <dgm:constr type="primFontSz" for="ch" ptType="node" op="lte" val="65"/>
          <dgm:constr type="w" for="ch" ptType="node" refType="w"/>
          <dgm:constr type="h" for="ch" ptType="node" refType="w" refFor="ch" refPtType="node"/>
          <dgm:constr type="sibSp" refType="w" refFor="ch" refPtType="node" fact="-0.24"/>
        </dgm:constrLst>
      </dgm:if>
      <dgm:else name="Name15">
        <dgm:constrLst>
          <dgm:constr type="primFontSz" for="ch" ptType="node" op="equ" val="65"/>
          <dgm:constr type="w" for="ch" ptType="node" refType="w"/>
          <dgm:constr type="h" for="ch" ptType="node" refType="w" refFor="ch" refPtType="node"/>
          <dgm:constr type="sibSp" refType="w" refFor="ch" refPtType="node" fact="-0.35"/>
        </dgm:constrLst>
      </dgm:else>
    </dgm:choose>
    <dgm:ruleLst/>
    <dgm:forEach name="Name16" axis="ch" ptType="node">
      <dgm:layoutNode name="arrow">
        <dgm:varLst>
          <dgm:bulletEnabled val="1"/>
        </dgm:varLst>
        <dgm:alg type="tx"/>
        <dgm:shape xmlns:r="http://schemas.openxmlformats.org/officeDocument/2006/relationships" type="upArrow" r:blip="">
          <dgm:adjLst>
            <dgm:adj idx="2" val="0.35"/>
          </dgm:adjLst>
        </dgm:shape>
        <dgm:presOf axis="desOrSelf" ptType="node"/>
        <dgm:constrLst/>
        <dgm:ruleLst>
          <dgm:rule type="primFontSz" val="5" fact="NaN" max="NaN"/>
        </dgm:ruleLst>
      </dgm:layoutNode>
    </dgm:forEach>
  </dgm:layoutNode>
</dgm:layoutDef>
</file>

<file path=ppt/diagrams/layout12.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layout13.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rocess2">
  <dgm:title val=""/>
  <dgm:desc val=""/>
  <dgm:catLst>
    <dgm:cat type="process"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resizeHandles val="exact"/>
    </dgm:varLst>
    <dgm:alg type="lin">
      <dgm:param type="linDir" val="fromT"/>
    </dgm:alg>
    <dgm:shape xmlns:r="http://schemas.openxmlformats.org/officeDocument/2006/relationships" r:blip="">
      <dgm:adjLst/>
    </dgm:shape>
    <dgm:presOf/>
    <dgm:constrLst>
      <dgm:constr type="h" for="ch" ptType="node" refType="h"/>
      <dgm:constr type="h" for="ch" ptType="sibTrans" refType="h" refFor="ch" refPtType="node" fact="0.5"/>
      <dgm:constr type="w" for="ch" ptType="node"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choose name="Name0">
          <dgm:if name="Name1" axis="root des" ptType="all node" func="maxDepth" op="gt" val="1">
            <dgm:alg type="tx">
              <dgm:param type="parTxLTRAlign" val="l"/>
              <dgm:param type="parTxRTLAlign" val="r"/>
              <dgm:param type="txAnchorVertCh" val="mid"/>
            </dgm:alg>
          </dgm:if>
          <dgm:else name="Name2">
            <dgm:alg type="tx"/>
          </dgm:else>
        </dgm:choose>
        <dgm:shape xmlns:r="http://schemas.openxmlformats.org/officeDocument/2006/relationships" type="roundRect" r:blip="">
          <dgm:adjLst>
            <dgm:adj idx="1" val="0.1"/>
          </dgm:adjLst>
        </dgm:shape>
        <dgm:presOf axis="desOrSelf" ptType="node"/>
        <dgm:constrLst>
          <dgm:constr type="w" refType="h" fact="1.8"/>
          <dgm:constr type="tMarg" refType="primFontSz" fact="0.3"/>
          <dgm:constr type="bMarg" refType="primFontSz" fact="0.3"/>
          <dgm:constr type="lMarg" refType="primFontSz" fact="0.3"/>
          <dgm:constr type="rMarg" refType="primFontSz" fact="0.3"/>
        </dgm:constrLst>
        <dgm:ruleLst>
          <dgm:rule type="primFontSz" val="18" fact="NaN" max="NaN"/>
          <dgm:rule type="w" val="NaN" fact="4" max="NaN"/>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w" refType="h" fact="0.9"/>
            <dgm:constr type="connDist"/>
            <dgm:constr type="wArH" refType="w" fact="0.5"/>
            <dgm:constr type="hArH" refType="w"/>
            <dgm:constr type="stemThick" refType="w" fact="0.6"/>
            <dgm:constr type="begPad" refType="connDist" fact="0.125"/>
            <dgm:constr type="endPad" refType="connDist" fact="0.125"/>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arrow5">
  <dgm:title val=""/>
  <dgm:desc val=""/>
  <dgm:catLst>
    <dgm:cat type="relationship" pri="6000"/>
    <dgm:cat type="process" pri="31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ch" ptType="node" func="cnt" op="equ" val="2">
        <dgm:choose name="Name2">
          <dgm:if name="Name3" func="var" arg="dir" op="equ" val="norm">
            <dgm:alg type="cycle">
              <dgm:param type="rotPath" val="alongPath"/>
              <dgm:param type="stAng" val="270"/>
            </dgm:alg>
          </dgm:if>
          <dgm:else name="Name4">
            <dgm:alg type="cycle">
              <dgm:param type="rotPath" val="alongPath"/>
              <dgm:param type="stAng" val="90"/>
              <dgm:param type="spanAng" val="-360"/>
            </dgm:alg>
          </dgm:else>
        </dgm:choose>
      </dgm:if>
      <dgm:else name="Name5">
        <dgm:choose name="Name6">
          <dgm:if name="Name7" func="var" arg="dir" op="equ" val="norm">
            <dgm:alg type="cycle">
              <dgm:param type="rotPath" val="alongPath"/>
            </dgm:alg>
          </dgm:if>
          <dgm:else name="Name8">
            <dgm:alg type="cycle">
              <dgm:param type="rotPath" val="alongPath"/>
              <dgm:param type="spanAng" val="-360"/>
            </dgm:alg>
          </dgm:else>
        </dgm:choose>
      </dgm:else>
    </dgm:choose>
    <dgm:shape xmlns:r="http://schemas.openxmlformats.org/officeDocument/2006/relationships" r:blip="">
      <dgm:adjLst/>
    </dgm:shape>
    <dgm:presOf/>
    <dgm:choose name="Name9">
      <dgm:if name="Name10" axis="ch" ptType="node" func="cnt" op="lte" val="2">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 type="diam" refType="w" refFor="ch" refPtType="node" op="equ" fact="1.1"/>
        </dgm:constrLst>
      </dgm:if>
      <dgm:if name="Name11" axis="ch" ptType="node" func="cnt" op="equ" val="5">
        <dgm:constrLst>
          <dgm:constr type="primFontSz" for="ch" ptType="node" op="equ" val="65"/>
          <dgm:constr type="w" for="ch" ptType="node" refType="w"/>
          <dgm:constr type="h" for="ch" ptType="node" refType="w" refFor="ch" refPtType="node" op="equ"/>
          <dgm:constr type="sibSp" refType="w" refFor="ch" refPtType="node" fact="-0.2"/>
          <dgm:constr type="sibSp" refType="h" op="lte" fact="0.1"/>
        </dgm:constrLst>
      </dgm:if>
      <dgm:if name="Name12" axis="ch" ptType="node" func="cnt" op="equ" val="6">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3" axis="ch" ptType="node" func="cnt" op="equ" val="7">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if name="Name14" axis="ch" ptType="node" func="cnt" op="equ" val="8">
        <dgm:constrLst>
          <dgm:constr type="primFontSz" for="ch" ptType="node" op="equ" val="65"/>
          <dgm:constr type="w" for="ch" ptType="node" refType="w"/>
          <dgm:constr type="h" for="ch" ptType="node" refType="w" refFor="ch" refPtType="node" op="equ"/>
          <dgm:constr type="sibSp"/>
          <dgm:constr type="sibSp" refType="h" op="lte" fact="0.1"/>
        </dgm:constrLst>
      </dgm:if>
      <dgm:if name="Name15" axis="ch" ptType="node" func="cnt" op="gte" val="9">
        <dgm:constrLst>
          <dgm:constr type="primFontSz" for="ch" ptType="node" op="equ" val="65"/>
          <dgm:constr type="w" for="ch" ptType="node" refType="w"/>
          <dgm:constr type="h" for="ch" ptType="node" refType="w" refFor="ch" refPtType="node" op="equ"/>
          <dgm:constr type="sibSp" refType="w" refFor="ch" refPtType="node" fact="-0.1"/>
          <dgm:constr type="sibSp" refType="h" op="lte" fact="0.1"/>
        </dgm:constrLst>
      </dgm:if>
      <dgm:else name="Name16">
        <dgm:constrLst>
          <dgm:constr type="primFontSz" for="ch" ptType="node" op="equ" val="65"/>
          <dgm:constr type="w" for="ch" ptType="node" refType="w"/>
          <dgm:constr type="h" for="ch" ptType="node" refType="w" refFor="ch" refPtType="node" op="equ"/>
          <dgm:constr type="sibSp" refType="w" refFor="ch" refPtType="node" fact="-0.35"/>
        </dgm:constrLst>
      </dgm:else>
    </dgm:choose>
    <dgm:ruleLst/>
    <dgm:forEach name="Name17" axis="ch" ptType="node">
      <dgm:layoutNode name="arrow">
        <dgm:varLst>
          <dgm:bulletEnabled val="1"/>
        </dgm:varLst>
        <dgm:alg type="tx"/>
        <dgm:shape xmlns:r="http://schemas.openxmlformats.org/officeDocument/2006/relationships" type="downArrow" r:blip="">
          <dgm:adjLst>
            <dgm:adj idx="2" val="0.35"/>
          </dgm:adjLst>
        </dgm:shape>
        <dgm:presOf axis="desOrSelf" ptType="node"/>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6.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3">
  <dgm:title val=""/>
  <dgm:desc val=""/>
  <dgm:catLst>
    <dgm:cat type="process" pri="6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chOrder="t">
    <dgm:varLst>
      <dgm:dir/>
      <dgm:animLvl val="lvl"/>
      <dgm:resizeHandles val="exact"/>
    </dgm:varLst>
    <dgm:alg type="composite"/>
    <dgm:shape xmlns:r="http://schemas.openxmlformats.org/officeDocument/2006/relationships" r:blip="">
      <dgm:adjLst/>
    </dgm:shape>
    <dgm:presOf/>
    <dgm:constrLst>
      <dgm:constr type="w" for="ch" forName="dummy" refType="w"/>
      <dgm:constr type="h" for="ch" forName="dummy" refType="h"/>
      <dgm:constr type="h" for="ch" forName="dummy" refType="w" refFor="ch" refForName="dummy" op="lte" fact="0.4"/>
      <dgm:constr type="ctrX" for="ch" forName="dummy" refType="w" fact="0.5"/>
      <dgm:constr type="ctrY" for="ch" forName="dummy" refType="h" fact="0.5"/>
      <dgm:constr type="w" for="ch" forName="linH" refType="w"/>
      <dgm:constr type="h" for="ch" forName="linH" refType="h"/>
      <dgm:constr type="ctrX" for="ch" forName="linH" refType="w" fact="0.5"/>
      <dgm:constr type="ctrY" for="ch" forName="linH" refType="h" fact="0.5"/>
      <dgm:constr type="userP" for="ch" forName="linH" refType="h" refFor="ch" refForName="dummy" fact="0.25"/>
      <dgm:constr type="userT" for="des" forName="parTx" refType="w" refFor="ch" refForName="dummy" fact="0.2"/>
    </dgm:constrLst>
    <dgm:ruleLst/>
    <dgm:layoutNode name="dummy">
      <dgm:alg type="sp"/>
      <dgm:shape xmlns:r="http://schemas.openxmlformats.org/officeDocument/2006/relationships" r:blip="">
        <dgm:adjLst/>
      </dgm:shape>
      <dgm:presOf/>
      <dgm:constrLst/>
      <dgm:ruleLst/>
    </dgm:layoutNode>
    <dgm:layoutNode name="linH">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primFontSz" for="des" forName="parTx" val="65"/>
        <dgm:constr type="primFontSz" for="des" forName="desTx" refType="primFontSz" refFor="des" refForName="parTx" op="equ"/>
        <dgm:constr type="h" for="des" forName="parTx" refType="primFontSz" refFor="des" refForName="parTx"/>
        <dgm:constr type="h" for="des" forName="desTx" refType="primFontSz" refFor="des" refForName="parTx" fact="0.5"/>
        <dgm:constr type="h" for="des" forName="parTx" op="equ"/>
        <dgm:constr type="h" for="des" forName="desTx" op="equ"/>
        <dgm:constr type="h" for="ch" forName="backgroundArrow" refType="primFontSz" refFor="des" refForName="parTx" fact="2"/>
        <dgm:constr type="h" for="ch" forName="backgroundArrow" refType="h" refFor="des" refForName="parTx" op="lte" fact="2"/>
        <dgm:constr type="h" for="ch" forName="backgroundArrow" refType="h" refFor="des" refForName="parTx" op="gte" fact="2"/>
        <dgm:constr type="h" for="des" forName="spVertical1" refType="primFontSz" refFor="des" refForName="parTx" fact="0.5"/>
        <dgm:constr type="h" for="des" forName="spVertical1" refType="h" refFor="des" refForName="parTx" op="lte" fact="0.5"/>
        <dgm:constr type="h" for="des" forName="spVertical1" refType="h" refFor="des" refForName="parTx" op="gte" fact="0.5"/>
        <dgm:constr type="h" for="des" forName="spVertical2" refType="primFontSz" refFor="des" refForName="parTx" fact="0.5"/>
        <dgm:constr type="h" for="des" forName="spVertical2" refType="h" refFor="des" refForName="parTx" op="lte" fact="0.5"/>
        <dgm:constr type="h" for="des" forName="spVertical2" refType="h" refFor="des" refForName="parTx" op="gte" fact="0.5"/>
        <dgm:constr type="h" for="des" forName="spVertical3" refType="primFontSz" refFor="des" refForName="parTx" fact="-0.4"/>
        <dgm:constr type="h" for="des" forName="spVertical3" refType="h" refFor="des" refForName="parTx" op="lte" fact="-0.4"/>
        <dgm:constr type="h" for="des" forName="spVertical3" refType="h" refFor="des" refForName="parTx" op="gte" fact="-0.4"/>
        <dgm:constr type="w" for="ch" forName="backgroundArrow" refType="w"/>
        <dgm:constr type="w" for="ch" forName="negArrow" refType="w" fact="-1"/>
        <dgm:constr type="w" for="ch" forName="linV" refType="w"/>
        <dgm:constr type="w" for="ch" forName="space" refType="w" refFor="ch" refForName="linV" fact="0.2"/>
        <dgm:constr type="w" for="ch" forName="padding1" refType="w" fact="0.08"/>
        <dgm:constr type="userP"/>
        <dgm:constr type="w" for="ch" forName="padding2" refType="userP"/>
      </dgm:constrLst>
      <dgm:ruleLst>
        <dgm:rule type="w" for="ch" forName="linV" val="0" fact="NaN" max="NaN"/>
        <dgm:rule type="primFontSz" for="des" forName="parTx" val="5" fact="NaN" max="NaN"/>
      </dgm:ruleLst>
      <dgm:layoutNode name="padding1">
        <dgm:alg type="sp"/>
        <dgm:shape xmlns:r="http://schemas.openxmlformats.org/officeDocument/2006/relationships" r:blip="">
          <dgm:adjLst/>
        </dgm:shape>
        <dgm:presOf/>
        <dgm:constrLst/>
        <dgm:ruleLst/>
      </dgm:layoutNode>
      <dgm:forEach name="Name4" axis="ch" ptType="node">
        <dgm:layoutNode name="linV">
          <dgm:alg type="lin">
            <dgm:param type="linDir" val="fromT"/>
          </dgm:alg>
          <dgm:shape xmlns:r="http://schemas.openxmlformats.org/officeDocument/2006/relationships" r:blip="">
            <dgm:adjLst/>
          </dgm:shape>
          <dgm:presOf/>
          <dgm:constrLst>
            <dgm:constr type="w" for="ch" forName="spVertical1" refType="w"/>
            <dgm:constr type="w" for="ch" forName="parTx" refType="w"/>
            <dgm:constr type="w" for="ch" forName="spVertical2" refType="w"/>
            <dgm:constr type="w" for="ch" forName="spVertical3" refType="w"/>
            <dgm:constr type="w" for="ch" forName="desTx" refType="w"/>
          </dgm:constrLst>
          <dgm:ruleLst/>
          <dgm:layoutNode name="spVertical1">
            <dgm:alg type="sp"/>
            <dgm:shape xmlns:r="http://schemas.openxmlformats.org/officeDocument/2006/relationships" r:blip="">
              <dgm:adjLst/>
            </dgm:shape>
            <dgm:presOf/>
            <dgm:constrLst/>
            <dgm:ruleLst/>
          </dgm:layoutNode>
          <dgm:layoutNode name="parTx" styleLbl="revTx">
            <dgm:varLst>
              <dgm:chMax val="0"/>
              <dgm:chPref val="0"/>
              <dgm:bulletEnabled val="1"/>
            </dgm:varLst>
            <dgm:choose name="Name5">
              <dgm:if name="Name6" axis="root des" ptType="all node" func="maxDepth" op="gt" val="1">
                <dgm:alg type="tx">
                  <dgm:param type="parTxLTRAlign" val="l"/>
                  <dgm:param type="parTxRTLAlign" val="r"/>
                </dgm:alg>
              </dgm:if>
              <dgm:else name="Name7">
                <dgm:alg type="tx">
                  <dgm:param type="parTxLTRAlign" val="ctr"/>
                  <dgm:param type="parTxRTLAlign" val="ctr"/>
                </dgm:alg>
              </dgm:else>
            </dgm:choose>
            <dgm:shape xmlns:r="http://schemas.openxmlformats.org/officeDocument/2006/relationships" type="rect" r:blip="">
              <dgm:adjLst/>
            </dgm:shape>
            <dgm:presOf axis="self" ptType="node"/>
            <dgm:choose name="Name8">
              <dgm:if name="Name9" func="var" arg="dir" op="equ" val="norm">
                <dgm:constrLst>
                  <dgm:constr type="userT"/>
                  <dgm:constr type="h" refType="userT" op="lte"/>
                  <dgm:constr type="tMarg" refType="primFontSz" fact="0.8"/>
                  <dgm:constr type="bMarg" refType="tMarg"/>
                  <dgm:constr type="lMarg"/>
                  <dgm:constr type="rMarg"/>
                </dgm:constrLst>
              </dgm:if>
              <dgm:else name="Name10">
                <dgm:constrLst>
                  <dgm:constr type="userT"/>
                  <dgm:constr type="h" refType="userT" op="lte"/>
                  <dgm:constr type="tMarg" refType="primFontSz" fact="0.8"/>
                  <dgm:constr type="bMarg" refType="tMarg"/>
                  <dgm:constr type="lMarg"/>
                  <dgm:constr type="rMarg"/>
                </dgm:constrLst>
              </dgm:else>
            </dgm:choose>
            <dgm:ruleLst>
              <dgm:rule type="h" val="INF" fact="NaN" max="NaN"/>
            </dgm:ruleLst>
          </dgm:layoutNode>
          <dgm:layoutNode name="spVertical2">
            <dgm:alg type="sp"/>
            <dgm:shape xmlns:r="http://schemas.openxmlformats.org/officeDocument/2006/relationships" r:blip="">
              <dgm:adjLst/>
            </dgm:shape>
            <dgm:presOf/>
            <dgm:constrLst/>
            <dgm:ruleLst/>
          </dgm:layoutNode>
          <dgm:layoutNode name="spVertical3">
            <dgm:alg type="sp"/>
            <dgm:shape xmlns:r="http://schemas.openxmlformats.org/officeDocument/2006/relationships" r:blip="">
              <dgm:adjLst/>
            </dgm:shape>
            <dgm:presOf/>
            <dgm:constrLst/>
            <dgm:ruleLst/>
          </dgm:layoutNode>
          <dgm:choose name="Name11">
            <dgm:if name="Name12" axis="ch" ptType="node" func="cnt" op="gte" val="1">
              <dgm:layoutNode name="desTx" styleLbl="revTx">
                <dgm:varLst>
                  <dgm:bulletEnabled val="1"/>
                </dgm:varLst>
                <dgm:alg type="tx">
                  <dgm:param type="stBulletLvl" val="1"/>
                </dgm:alg>
                <dgm:shape xmlns:r="http://schemas.openxmlformats.org/officeDocument/2006/relationships" type="rect" r:blip="">
                  <dgm:adjLst/>
                </dgm:shape>
                <dgm:presOf axis="des" ptType="node"/>
                <dgm:constrLst>
                  <dgm:constr type="tMarg"/>
                  <dgm:constr type="bMarg"/>
                  <dgm:constr type="rMarg"/>
                  <dgm:constr type="lMarg"/>
                </dgm:constrLst>
                <dgm:ruleLst>
                  <dgm:rule type="h" val="INF" fact="NaN" max="NaN"/>
                </dgm:ruleLst>
              </dgm:layoutNode>
            </dgm:if>
            <dgm:else name="Name13"/>
          </dgm:choose>
        </dgm:layoutNod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name="padding2">
        <dgm:alg type="sp"/>
        <dgm:shape xmlns:r="http://schemas.openxmlformats.org/officeDocument/2006/relationships" r:blip="">
          <dgm:adjLst/>
        </dgm:shape>
        <dgm:presOf/>
        <dgm:constrLst/>
        <dgm:ruleLst/>
      </dgm:layoutNode>
      <dgm:layoutNode name="negArrow">
        <dgm:alg type="sp"/>
        <dgm:shape xmlns:r="http://schemas.openxmlformats.org/officeDocument/2006/relationships" r:blip="">
          <dgm:adjLst/>
        </dgm:shape>
        <dgm:presOf/>
        <dgm:constrLst/>
        <dgm:ruleLst/>
      </dgm:layoutNode>
      <dgm:layoutNode name="backgroundArrow" styleLbl="node1">
        <dgm:alg type="sp"/>
        <dgm:choose name="Name15">
          <dgm:if name="Name16" func="var" arg="dir" op="equ" val="norm">
            <dgm:shape xmlns:r="http://schemas.openxmlformats.org/officeDocument/2006/relationships" type="rightArrow" r:blip="">
              <dgm:adjLst/>
            </dgm:shape>
          </dgm:if>
          <dgm:else name="Name17">
            <dgm:shape xmlns:r="http://schemas.openxmlformats.org/officeDocument/2006/relationships" type="leftArrow" r:blip="">
              <dgm:adjLst/>
            </dgm:shape>
          </dgm:else>
        </dgm:choose>
        <dgm:presOf/>
        <dgm:constrLst/>
        <dgm:ruleLst/>
      </dgm:layoutNode>
    </dgm:layoutNode>
  </dgm:layoutNode>
</dgm:layoutDef>
</file>

<file path=ppt/diagrams/layout8.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9.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uz-Cyrl-UZ"/>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uz-Cyrl-UZ"/>
          </a:p>
        </p:txBody>
      </p:sp>
      <p:sp>
        <p:nvSpPr>
          <p:cNvPr id="4" name="Дата 3"/>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uz-Cyrl-UZ"/>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uz-Cyrl-UZ"/>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5" name="Нижний колонтитул 4"/>
          <p:cNvSpPr>
            <a:spLocks noGrp="1"/>
          </p:cNvSpPr>
          <p:nvPr>
            <p:ph type="ftr" sz="quarter" idx="11"/>
          </p:nvPr>
        </p:nvSpPr>
        <p:spPr/>
        <p:txBody>
          <a:bodyPr/>
          <a:lstStyle/>
          <a:p>
            <a:endParaRPr lang="uz-Cyrl-UZ"/>
          </a:p>
        </p:txBody>
      </p:sp>
      <p:sp>
        <p:nvSpPr>
          <p:cNvPr id="6" name="Номер слайда 5"/>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Дата 4"/>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uz-Cyrl-UZ"/>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7" name="Дата 6"/>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8" name="Нижний колонтитул 7"/>
          <p:cNvSpPr>
            <a:spLocks noGrp="1"/>
          </p:cNvSpPr>
          <p:nvPr>
            <p:ph type="ftr" sz="quarter" idx="11"/>
          </p:nvPr>
        </p:nvSpPr>
        <p:spPr/>
        <p:txBody>
          <a:bodyPr/>
          <a:lstStyle/>
          <a:p>
            <a:endParaRPr lang="uz-Cyrl-UZ"/>
          </a:p>
        </p:txBody>
      </p:sp>
      <p:sp>
        <p:nvSpPr>
          <p:cNvPr id="9" name="Номер слайда 8"/>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uz-Cyrl-UZ"/>
          </a:p>
        </p:txBody>
      </p:sp>
      <p:sp>
        <p:nvSpPr>
          <p:cNvPr id="3" name="Дата 2"/>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4" name="Нижний колонтитул 3"/>
          <p:cNvSpPr>
            <a:spLocks noGrp="1"/>
          </p:cNvSpPr>
          <p:nvPr>
            <p:ph type="ftr" sz="quarter" idx="11"/>
          </p:nvPr>
        </p:nvSpPr>
        <p:spPr/>
        <p:txBody>
          <a:bodyPr/>
          <a:lstStyle/>
          <a:p>
            <a:endParaRPr lang="uz-Cyrl-UZ"/>
          </a:p>
        </p:txBody>
      </p:sp>
      <p:sp>
        <p:nvSpPr>
          <p:cNvPr id="5" name="Номер слайда 4"/>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3" name="Нижний колонтитул 2"/>
          <p:cNvSpPr>
            <a:spLocks noGrp="1"/>
          </p:cNvSpPr>
          <p:nvPr>
            <p:ph type="ftr" sz="quarter" idx="11"/>
          </p:nvPr>
        </p:nvSpPr>
        <p:spPr/>
        <p:txBody>
          <a:bodyPr/>
          <a:lstStyle/>
          <a:p>
            <a:endParaRPr lang="uz-Cyrl-UZ"/>
          </a:p>
        </p:txBody>
      </p:sp>
      <p:sp>
        <p:nvSpPr>
          <p:cNvPr id="4" name="Номер слайда 3"/>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uz-Cyrl-UZ"/>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uz-Cyrl-UZ"/>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uz-Cyrl-UZ"/>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06C2C6AA-847E-4F2B-8601-BAF17C0A946F}" type="datetimeFigureOut">
              <a:rPr lang="uz-Cyrl-UZ" smtClean="0"/>
              <a:pPr/>
              <a:t>16.04.2015</a:t>
            </a:fld>
            <a:endParaRPr lang="uz-Cyrl-UZ"/>
          </a:p>
        </p:txBody>
      </p:sp>
      <p:sp>
        <p:nvSpPr>
          <p:cNvPr id="6" name="Нижний колонтитул 5"/>
          <p:cNvSpPr>
            <a:spLocks noGrp="1"/>
          </p:cNvSpPr>
          <p:nvPr>
            <p:ph type="ftr" sz="quarter" idx="11"/>
          </p:nvPr>
        </p:nvSpPr>
        <p:spPr/>
        <p:txBody>
          <a:bodyPr/>
          <a:lstStyle/>
          <a:p>
            <a:endParaRPr lang="uz-Cyrl-UZ"/>
          </a:p>
        </p:txBody>
      </p:sp>
      <p:sp>
        <p:nvSpPr>
          <p:cNvPr id="7" name="Номер слайда 6"/>
          <p:cNvSpPr>
            <a:spLocks noGrp="1"/>
          </p:cNvSpPr>
          <p:nvPr>
            <p:ph type="sldNum" sz="quarter" idx="12"/>
          </p:nvPr>
        </p:nvSpPr>
        <p:spPr/>
        <p:txBody>
          <a:bodyPr/>
          <a:lstStyle/>
          <a:p>
            <a:fld id="{542FAFB3-D104-43E3-B384-AD10CFF28C77}" type="slidenum">
              <a:rPr lang="uz-Cyrl-UZ" smtClean="0"/>
              <a:pPr/>
              <a:t>‹#›</a:t>
            </a:fld>
            <a:endParaRPr lang="uz-Cyrl-UZ"/>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bwMode="auto">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uz-Cyrl-UZ"/>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z-Cyrl-UZ"/>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C2C6AA-847E-4F2B-8601-BAF17C0A946F}" type="datetimeFigureOut">
              <a:rPr lang="uz-Cyrl-UZ" smtClean="0"/>
              <a:pPr/>
              <a:t>16.04.2015</a:t>
            </a:fld>
            <a:endParaRPr lang="uz-Cyrl-UZ"/>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uz-Cyrl-UZ"/>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42FAFB3-D104-43E3-B384-AD10CFF28C77}" type="slidenum">
              <a:rPr lang="uz-Cyrl-UZ" smtClean="0"/>
              <a:pPr/>
              <a:t>‹#›</a:t>
            </a:fld>
            <a:endParaRPr lang="uz-Cyrl-UZ"/>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uz-Cyrl-U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1.xml.rels><?xml version="1.0" encoding="UTF-8" standalone="yes"?>
<Relationships xmlns="http://schemas.openxmlformats.org/package/2006/relationships"><Relationship Id="rId3" Type="http://schemas.openxmlformats.org/officeDocument/2006/relationships/hyperlink" Target="http://logoev.de/" TargetMode="External"/><Relationship Id="rId2" Type="http://schemas.openxmlformats.org/officeDocument/2006/relationships/hyperlink" Target="http://tanlov.uz/315" TargetMode="External"/><Relationship Id="rId1" Type="http://schemas.openxmlformats.org/officeDocument/2006/relationships/slideLayout" Target="../slideLayouts/slideLayout2.xml"/><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2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29.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3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0"/>
            <a:ext cx="9144000" cy="6858000"/>
          </a:xfrm>
        </p:spPr>
        <p:style>
          <a:lnRef idx="2">
            <a:schemeClr val="accent1">
              <a:shade val="50000"/>
            </a:schemeClr>
          </a:lnRef>
          <a:fillRef idx="1">
            <a:schemeClr val="accent1"/>
          </a:fillRef>
          <a:effectRef idx="0">
            <a:schemeClr val="accent1"/>
          </a:effectRef>
          <a:fontRef idx="minor">
            <a:schemeClr val="lt1"/>
          </a:fontRef>
        </p:style>
        <p:txBody>
          <a:bodyPr>
            <a:normAutofit/>
          </a:bodyPr>
          <a:lstStyle/>
          <a:p>
            <a:pPr algn="ctr"/>
            <a:endParaRPr lang="en-US" b="1" dirty="0" smtClean="0"/>
          </a:p>
          <a:p>
            <a:pPr marL="0" indent="0" algn="ctr">
              <a:lnSpc>
                <a:spcPct val="150000"/>
              </a:lnSpc>
              <a:buNone/>
            </a:pPr>
            <a:endParaRPr lang="en-US" sz="4500" b="1" dirty="0" smtClean="0"/>
          </a:p>
          <a:p>
            <a:pPr marL="0" indent="0" algn="ctr">
              <a:lnSpc>
                <a:spcPct val="150000"/>
              </a:lnSpc>
              <a:buNone/>
            </a:pPr>
            <a:r>
              <a:rPr lang="uz-Cyrl-UZ" sz="4500" b="1" smtClean="0"/>
              <a:t>JAHON </a:t>
            </a:r>
            <a:r>
              <a:rPr lang="uz-Cyrl-UZ" sz="4500" b="1" dirty="0"/>
              <a:t>XO’JALIGIDA RIVOJLANGAN MAMLAKATLAR IQTISODIYOTI</a:t>
            </a:r>
            <a:endParaRPr lang="ru-RU" sz="4500" dirty="0"/>
          </a:p>
        </p:txBody>
      </p:sp>
    </p:spTree>
    <p:extLst>
      <p:ext uri="{BB962C8B-B14F-4D97-AF65-F5344CB8AC3E}">
        <p14:creationId xmlns:p14="http://schemas.microsoft.com/office/powerpoint/2010/main" val="425029921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642918"/>
          <a:ext cx="8229600" cy="5483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85720" y="0"/>
            <a:ext cx="8572560" cy="6858000"/>
          </a:xfrm>
        </p:spPr>
        <p:txBody>
          <a:bodyPr>
            <a:noAutofit/>
          </a:bodyPr>
          <a:lstStyle/>
          <a:p>
            <a:pPr algn="ctr">
              <a:buNone/>
            </a:pPr>
            <a:endParaRPr lang="uz-Latn-UZ" sz="2000" b="1" u="sng" dirty="0" smtClean="0">
              <a:hlinkClick r:id="rId2" tooltip="Permanent Link: Germaniya qishloq xo’jaligi dasturi"/>
            </a:endParaRPr>
          </a:p>
          <a:p>
            <a:pPr algn="ctr">
              <a:buNone/>
            </a:pPr>
            <a:r>
              <a:rPr lang="ru-RU" sz="2000" b="1" u="sng" dirty="0" err="1" smtClean="0">
                <a:hlinkClick r:id="rId2" tooltip="Permanent Link: Germaniya qishloq xo’jaligi dasturi"/>
              </a:rPr>
              <a:t>Germaniya</a:t>
            </a:r>
            <a:r>
              <a:rPr lang="ru-RU" sz="2000" b="1" u="sng" dirty="0" smtClean="0">
                <a:hlinkClick r:id="rId2" tooltip="Permanent Link: Germaniya qishloq xo’jaligi dasturi"/>
              </a:rPr>
              <a:t> </a:t>
            </a:r>
            <a:r>
              <a:rPr lang="ru-RU" sz="2000" b="1" u="sng" dirty="0" err="1">
                <a:hlinkClick r:id="rId2" tooltip="Permanent Link: Germaniya qishloq xo’jaligi dasturi"/>
              </a:rPr>
              <a:t>qishloq</a:t>
            </a:r>
            <a:r>
              <a:rPr lang="ru-RU" sz="2000" b="1" u="sng" dirty="0">
                <a:hlinkClick r:id="rId2" tooltip="Permanent Link: Germaniya qishloq xo’jaligi dasturi"/>
              </a:rPr>
              <a:t> </a:t>
            </a:r>
            <a:r>
              <a:rPr lang="ru-RU" sz="2000" b="1" u="sng" dirty="0" err="1">
                <a:hlinkClick r:id="rId2" tooltip="Permanent Link: Germaniya qishloq xo’jaligi dasturi"/>
              </a:rPr>
              <a:t>xo’jaligi</a:t>
            </a:r>
            <a:r>
              <a:rPr lang="ru-RU" sz="2000" b="1" u="sng" dirty="0">
                <a:hlinkClick r:id="rId2" tooltip="Permanent Link: Germaniya qishloq xo’jaligi dasturi"/>
              </a:rPr>
              <a:t> </a:t>
            </a:r>
            <a:r>
              <a:rPr lang="ru-RU" sz="2000" b="1" u="sng" dirty="0" err="1">
                <a:hlinkClick r:id="rId2" tooltip="Permanent Link: Germaniya qishloq xo’jaligi dasturi"/>
              </a:rPr>
              <a:t>dasturi</a:t>
            </a:r>
            <a:endParaRPr lang="uz-Cyrl-UZ" sz="2000" b="1" dirty="0"/>
          </a:p>
          <a:p>
            <a:pPr algn="just"/>
            <a:r>
              <a:rPr lang="ru-RU" sz="1800" dirty="0" err="1"/>
              <a:t>Germaniya</a:t>
            </a:r>
            <a:r>
              <a:rPr lang="ru-RU" sz="1800" dirty="0"/>
              <a:t> </a:t>
            </a:r>
            <a:r>
              <a:rPr lang="ru-RU" sz="1800" dirty="0" err="1"/>
              <a:t>fermerlar</a:t>
            </a:r>
            <a:r>
              <a:rPr lang="ru-RU" sz="1800" dirty="0"/>
              <a:t> </a:t>
            </a:r>
            <a:r>
              <a:rPr lang="ru-RU" sz="1800" dirty="0" err="1"/>
              <a:t>uyushmasi</a:t>
            </a:r>
            <a:r>
              <a:rPr lang="ru-RU" sz="1800" dirty="0"/>
              <a:t> </a:t>
            </a:r>
            <a:r>
              <a:rPr lang="ru-RU" sz="1800" dirty="0" err="1"/>
              <a:t>tashabbusi</a:t>
            </a:r>
            <a:r>
              <a:rPr lang="ru-RU" sz="1800" dirty="0"/>
              <a:t> </a:t>
            </a:r>
            <a:r>
              <a:rPr lang="ru-RU" sz="1800" dirty="0" err="1"/>
              <a:t>bilan</a:t>
            </a:r>
            <a:r>
              <a:rPr lang="ru-RU" sz="1800" dirty="0"/>
              <a:t> </a:t>
            </a:r>
            <a:r>
              <a:rPr lang="ru-RU" sz="1800" dirty="0" err="1"/>
              <a:t>faoliyat</a:t>
            </a:r>
            <a:r>
              <a:rPr lang="ru-RU" sz="1800" dirty="0"/>
              <a:t> </a:t>
            </a:r>
            <a:r>
              <a:rPr lang="ru-RU" sz="1800" dirty="0" err="1"/>
              <a:t>yuritayotgan</a:t>
            </a:r>
            <a:r>
              <a:rPr lang="ru-RU" sz="1800" dirty="0"/>
              <a:t> </a:t>
            </a:r>
            <a:r>
              <a:rPr lang="ru-RU" sz="1800" u="sng" dirty="0">
                <a:hlinkClick r:id="rId3"/>
              </a:rPr>
              <a:t>LOGO</a:t>
            </a:r>
            <a:r>
              <a:rPr lang="ru-RU" sz="1800" dirty="0"/>
              <a:t> </a:t>
            </a:r>
            <a:r>
              <a:rPr lang="ru-RU" sz="1800" dirty="0" err="1"/>
              <a:t>o’quv</a:t>
            </a:r>
            <a:r>
              <a:rPr lang="ru-RU" sz="1800" dirty="0"/>
              <a:t> </a:t>
            </a:r>
            <a:r>
              <a:rPr lang="ru-RU" sz="1800" dirty="0" err="1"/>
              <a:t>amaliyoti</a:t>
            </a:r>
            <a:r>
              <a:rPr lang="ru-RU" sz="1800" dirty="0"/>
              <a:t> </a:t>
            </a:r>
            <a:r>
              <a:rPr lang="ru-RU" sz="1800" dirty="0" err="1"/>
              <a:t>dasturi</a:t>
            </a:r>
            <a:r>
              <a:rPr lang="ru-RU" sz="1800" dirty="0"/>
              <a:t> </a:t>
            </a:r>
            <a:r>
              <a:rPr lang="ru-RU" sz="1800" dirty="0" err="1"/>
              <a:t>ko’plab</a:t>
            </a:r>
            <a:r>
              <a:rPr lang="ru-RU" sz="1800" dirty="0"/>
              <a:t> </a:t>
            </a:r>
            <a:r>
              <a:rPr lang="ru-RU" sz="1800" dirty="0" err="1"/>
              <a:t>Sharqiy</a:t>
            </a:r>
            <a:r>
              <a:rPr lang="ru-RU" sz="1800" dirty="0"/>
              <a:t> </a:t>
            </a:r>
            <a:r>
              <a:rPr lang="ru-RU" sz="1800" dirty="0" err="1"/>
              <a:t>Yevropa</a:t>
            </a:r>
            <a:r>
              <a:rPr lang="ru-RU" sz="1800" dirty="0"/>
              <a:t> </a:t>
            </a:r>
            <a:r>
              <a:rPr lang="ru-RU" sz="1800" dirty="0" err="1"/>
              <a:t>va</a:t>
            </a:r>
            <a:r>
              <a:rPr lang="ru-RU" sz="1800" dirty="0"/>
              <a:t> </a:t>
            </a:r>
            <a:r>
              <a:rPr lang="ru-RU" sz="1800" dirty="0" err="1"/>
              <a:t>Markaziy</a:t>
            </a:r>
            <a:r>
              <a:rPr lang="ru-RU" sz="1800" dirty="0"/>
              <a:t> </a:t>
            </a:r>
            <a:r>
              <a:rPr lang="ru-RU" sz="1800" dirty="0" err="1"/>
              <a:t>Osiyo</a:t>
            </a:r>
            <a:r>
              <a:rPr lang="ru-RU" sz="1800" dirty="0"/>
              <a:t> </a:t>
            </a:r>
            <a:r>
              <a:rPr lang="ru-RU" sz="1800" dirty="0" err="1"/>
              <a:t>davlatlari</a:t>
            </a:r>
            <a:r>
              <a:rPr lang="ru-RU" sz="1800" dirty="0"/>
              <a:t> </a:t>
            </a:r>
            <a:r>
              <a:rPr lang="ru-RU" sz="1800" dirty="0" err="1"/>
              <a:t>qatorida</a:t>
            </a:r>
            <a:r>
              <a:rPr lang="ru-RU" sz="1800" dirty="0"/>
              <a:t> </a:t>
            </a:r>
            <a:r>
              <a:rPr lang="ru-RU" sz="1800" dirty="0" err="1"/>
              <a:t>O’zbekiston</a:t>
            </a:r>
            <a:r>
              <a:rPr lang="ru-RU" sz="1800" dirty="0"/>
              <a:t> </a:t>
            </a:r>
            <a:r>
              <a:rPr lang="ru-RU" sz="1800" dirty="0" err="1"/>
              <a:t>talabalari</a:t>
            </a:r>
            <a:r>
              <a:rPr lang="ru-RU" sz="1800" dirty="0"/>
              <a:t> </a:t>
            </a:r>
            <a:r>
              <a:rPr lang="ru-RU" sz="1800" dirty="0" err="1"/>
              <a:t>ham</a:t>
            </a:r>
            <a:r>
              <a:rPr lang="ru-RU" sz="1800" dirty="0"/>
              <a:t> </a:t>
            </a:r>
            <a:r>
              <a:rPr lang="ru-RU" sz="1800" dirty="0" err="1"/>
              <a:t>qishloq</a:t>
            </a:r>
            <a:r>
              <a:rPr lang="ru-RU" sz="1800" dirty="0"/>
              <a:t> </a:t>
            </a:r>
            <a:r>
              <a:rPr lang="ru-RU" sz="1800" dirty="0" err="1"/>
              <a:t>xo’jaligi</a:t>
            </a:r>
            <a:r>
              <a:rPr lang="ru-RU" sz="1800" dirty="0"/>
              <a:t> </a:t>
            </a:r>
            <a:r>
              <a:rPr lang="ru-RU" sz="1800" dirty="0" err="1"/>
              <a:t>sohasida</a:t>
            </a:r>
            <a:r>
              <a:rPr lang="ru-RU" sz="1800" dirty="0"/>
              <a:t> </a:t>
            </a:r>
            <a:r>
              <a:rPr lang="ru-RU" sz="1800" dirty="0" err="1"/>
              <a:t>o’z</a:t>
            </a:r>
            <a:r>
              <a:rPr lang="ru-RU" sz="1800" dirty="0"/>
              <a:t> </a:t>
            </a:r>
            <a:r>
              <a:rPr lang="ru-RU" sz="1800" dirty="0" err="1"/>
              <a:t>bilimlarini</a:t>
            </a:r>
            <a:r>
              <a:rPr lang="ru-RU" sz="1800" dirty="0"/>
              <a:t> </a:t>
            </a:r>
            <a:r>
              <a:rPr lang="ru-RU" sz="1800" dirty="0" err="1"/>
              <a:t>oshirishlariga</a:t>
            </a:r>
            <a:r>
              <a:rPr lang="ru-RU" sz="1800" dirty="0"/>
              <a:t> </a:t>
            </a:r>
            <a:r>
              <a:rPr lang="ru-RU" sz="1800" dirty="0" err="1"/>
              <a:t>xizmat</a:t>
            </a:r>
            <a:r>
              <a:rPr lang="ru-RU" sz="1800" dirty="0"/>
              <a:t> </a:t>
            </a:r>
            <a:r>
              <a:rPr lang="ru-RU" sz="1800" dirty="0" err="1"/>
              <a:t>qilmoqda.Mana</a:t>
            </a:r>
            <a:r>
              <a:rPr lang="ru-RU" sz="1800" dirty="0"/>
              <a:t> 15 </a:t>
            </a:r>
            <a:r>
              <a:rPr lang="ru-RU" sz="1800" dirty="0" err="1"/>
              <a:t>yildirki</a:t>
            </a:r>
            <a:r>
              <a:rPr lang="ru-RU" sz="1800" dirty="0"/>
              <a:t>, </a:t>
            </a:r>
            <a:r>
              <a:rPr lang="ru-RU" sz="1800" dirty="0" err="1"/>
              <a:t>bu</a:t>
            </a:r>
            <a:r>
              <a:rPr lang="ru-RU" sz="1800" dirty="0"/>
              <a:t> </a:t>
            </a:r>
            <a:r>
              <a:rPr lang="ru-RU" sz="1800" dirty="0" err="1"/>
              <a:t>dastur</a:t>
            </a:r>
            <a:r>
              <a:rPr lang="ru-RU" sz="1800" dirty="0"/>
              <a:t> </a:t>
            </a:r>
            <a:r>
              <a:rPr lang="ru-RU" sz="1800" dirty="0" err="1"/>
              <a:t>mutaxassislari</a:t>
            </a:r>
            <a:r>
              <a:rPr lang="ru-RU" sz="1800" dirty="0"/>
              <a:t> </a:t>
            </a:r>
            <a:r>
              <a:rPr lang="ru-RU" sz="1800" dirty="0" err="1"/>
              <a:t>O’zbekiston</a:t>
            </a:r>
            <a:r>
              <a:rPr lang="ru-RU" sz="1800" dirty="0"/>
              <a:t> </a:t>
            </a:r>
            <a:r>
              <a:rPr lang="ru-RU" sz="1800" dirty="0" err="1"/>
              <a:t>Oliy</a:t>
            </a:r>
            <a:r>
              <a:rPr lang="ru-RU" sz="1800" dirty="0"/>
              <a:t> </a:t>
            </a:r>
            <a:r>
              <a:rPr lang="ru-RU" sz="1800" dirty="0" err="1"/>
              <a:t>O’quv</a:t>
            </a:r>
            <a:r>
              <a:rPr lang="ru-RU" sz="1800" dirty="0"/>
              <a:t> </a:t>
            </a:r>
            <a:r>
              <a:rPr lang="ru-RU" sz="1800" dirty="0" err="1"/>
              <a:t>yurtlari</a:t>
            </a:r>
            <a:r>
              <a:rPr lang="ru-RU" sz="1800" dirty="0"/>
              <a:t> ,</a:t>
            </a:r>
            <a:r>
              <a:rPr lang="ru-RU" sz="1800" dirty="0" err="1"/>
              <a:t>jumladan,Andijon</a:t>
            </a:r>
            <a:r>
              <a:rPr lang="ru-RU" sz="1800" dirty="0"/>
              <a:t> </a:t>
            </a:r>
            <a:r>
              <a:rPr lang="ru-RU" sz="1800" dirty="0" err="1"/>
              <a:t>qishloq</a:t>
            </a:r>
            <a:r>
              <a:rPr lang="ru-RU" sz="1800" dirty="0"/>
              <a:t> </a:t>
            </a:r>
            <a:r>
              <a:rPr lang="ru-RU" sz="1800" dirty="0" err="1"/>
              <a:t>xo’jalik</a:t>
            </a:r>
            <a:r>
              <a:rPr lang="ru-RU" sz="1800" dirty="0"/>
              <a:t> </a:t>
            </a:r>
            <a:r>
              <a:rPr lang="ru-RU" sz="1800" dirty="0" err="1"/>
              <a:t>instituti</a:t>
            </a:r>
            <a:r>
              <a:rPr lang="ru-RU" sz="1800" dirty="0"/>
              <a:t>, </a:t>
            </a:r>
            <a:r>
              <a:rPr lang="ru-RU" sz="1800" dirty="0" err="1"/>
              <a:t>Buxoro</a:t>
            </a:r>
            <a:r>
              <a:rPr lang="ru-RU" sz="1800" dirty="0"/>
              <a:t> </a:t>
            </a:r>
            <a:r>
              <a:rPr lang="ru-RU" sz="1800" dirty="0" err="1"/>
              <a:t>Davlat</a:t>
            </a:r>
            <a:r>
              <a:rPr lang="ru-RU" sz="1800" dirty="0"/>
              <a:t> </a:t>
            </a:r>
            <a:r>
              <a:rPr lang="ru-RU" sz="1800" dirty="0" err="1"/>
              <a:t>Universiteti</a:t>
            </a:r>
            <a:r>
              <a:rPr lang="ru-RU" sz="1800" dirty="0"/>
              <a:t>, </a:t>
            </a:r>
            <a:r>
              <a:rPr lang="ru-RU" sz="1800" dirty="0" err="1"/>
              <a:t>Qarshi</a:t>
            </a:r>
            <a:r>
              <a:rPr lang="ru-RU" sz="1800" dirty="0"/>
              <a:t> </a:t>
            </a:r>
            <a:r>
              <a:rPr lang="ru-RU" sz="1800" dirty="0" err="1"/>
              <a:t>Muhandislik-Iqtisodiyot</a:t>
            </a:r>
            <a:r>
              <a:rPr lang="ru-RU" sz="1800" dirty="0"/>
              <a:t> </a:t>
            </a:r>
            <a:r>
              <a:rPr lang="ru-RU" sz="1800" dirty="0" err="1"/>
              <a:t>Instituti</a:t>
            </a:r>
            <a:r>
              <a:rPr lang="ru-RU" sz="1800" dirty="0"/>
              <a:t>, </a:t>
            </a:r>
            <a:r>
              <a:rPr lang="ru-RU" sz="1800" dirty="0" err="1"/>
              <a:t>Toshkent</a:t>
            </a:r>
            <a:r>
              <a:rPr lang="ru-RU" sz="1800" dirty="0"/>
              <a:t> </a:t>
            </a:r>
            <a:r>
              <a:rPr lang="ru-RU" sz="1800" dirty="0" err="1"/>
              <a:t>Davlat</a:t>
            </a:r>
            <a:r>
              <a:rPr lang="ru-RU" sz="1800" dirty="0"/>
              <a:t> </a:t>
            </a:r>
            <a:r>
              <a:rPr lang="ru-RU" sz="1800" dirty="0" err="1"/>
              <a:t>Agrar</a:t>
            </a:r>
            <a:r>
              <a:rPr lang="ru-RU" sz="1800" dirty="0"/>
              <a:t> </a:t>
            </a:r>
            <a:r>
              <a:rPr lang="ru-RU" sz="1800" dirty="0" err="1"/>
              <a:t>Universiteti</a:t>
            </a:r>
            <a:r>
              <a:rPr lang="ru-RU" sz="1800" dirty="0"/>
              <a:t> </a:t>
            </a:r>
            <a:r>
              <a:rPr lang="ru-RU" sz="1800" dirty="0" err="1"/>
              <a:t>Nukus</a:t>
            </a:r>
            <a:r>
              <a:rPr lang="ru-RU" sz="1800" dirty="0"/>
              <a:t> </a:t>
            </a:r>
            <a:r>
              <a:rPr lang="ru-RU" sz="1800" dirty="0" err="1"/>
              <a:t>filiali,Samarqand</a:t>
            </a:r>
            <a:r>
              <a:rPr lang="ru-RU" sz="1800" dirty="0"/>
              <a:t> </a:t>
            </a:r>
            <a:r>
              <a:rPr lang="ru-RU" sz="1800" dirty="0" err="1"/>
              <a:t>Qishloq</a:t>
            </a:r>
            <a:r>
              <a:rPr lang="ru-RU" sz="1800" dirty="0"/>
              <a:t> </a:t>
            </a:r>
            <a:r>
              <a:rPr lang="ru-RU" sz="1800" dirty="0" err="1"/>
              <a:t>xo’jalik</a:t>
            </a:r>
            <a:r>
              <a:rPr lang="ru-RU" sz="1800" dirty="0"/>
              <a:t> </a:t>
            </a:r>
            <a:r>
              <a:rPr lang="ru-RU" sz="1800" dirty="0" err="1"/>
              <a:t>Instituti,Toshkent</a:t>
            </a:r>
            <a:r>
              <a:rPr lang="ru-RU" sz="1800" dirty="0"/>
              <a:t> </a:t>
            </a:r>
            <a:r>
              <a:rPr lang="ru-RU" sz="1800" dirty="0" err="1"/>
              <a:t>Irrigatsiya</a:t>
            </a:r>
            <a:r>
              <a:rPr lang="ru-RU" sz="1800" dirty="0"/>
              <a:t> </a:t>
            </a:r>
            <a:r>
              <a:rPr lang="ru-RU" sz="1800" dirty="0" err="1"/>
              <a:t>Instituti</a:t>
            </a:r>
            <a:r>
              <a:rPr lang="ru-RU" sz="1800" dirty="0"/>
              <a:t>, </a:t>
            </a:r>
            <a:r>
              <a:rPr lang="ru-RU" sz="1800" dirty="0" err="1"/>
              <a:t>Toshkent</a:t>
            </a:r>
            <a:r>
              <a:rPr lang="ru-RU" sz="1800" dirty="0"/>
              <a:t> </a:t>
            </a:r>
            <a:r>
              <a:rPr lang="ru-RU" sz="1800" dirty="0" err="1"/>
              <a:t>Davlat</a:t>
            </a:r>
            <a:r>
              <a:rPr lang="ru-RU" sz="1800" dirty="0"/>
              <a:t> </a:t>
            </a:r>
            <a:r>
              <a:rPr lang="ru-RU" sz="1800" dirty="0" err="1"/>
              <a:t>Agrar</a:t>
            </a:r>
            <a:r>
              <a:rPr lang="ru-RU" sz="1800" dirty="0"/>
              <a:t> </a:t>
            </a:r>
            <a:r>
              <a:rPr lang="ru-RU" sz="1800" dirty="0" err="1"/>
              <a:t>Universiteti</a:t>
            </a:r>
            <a:r>
              <a:rPr lang="ru-RU" sz="1800" dirty="0"/>
              <a:t>, </a:t>
            </a:r>
            <a:r>
              <a:rPr lang="ru-RU" sz="1800" dirty="0" err="1"/>
              <a:t>Urganch</a:t>
            </a:r>
            <a:r>
              <a:rPr lang="ru-RU" sz="1800" dirty="0"/>
              <a:t> </a:t>
            </a:r>
            <a:r>
              <a:rPr lang="ru-RU" sz="1800" dirty="0" err="1"/>
              <a:t>Davlat</a:t>
            </a:r>
            <a:r>
              <a:rPr lang="ru-RU" sz="1800" dirty="0"/>
              <a:t> </a:t>
            </a:r>
            <a:r>
              <a:rPr lang="ru-RU" sz="1800" dirty="0" err="1"/>
              <a:t>Universitetlari</a:t>
            </a:r>
            <a:r>
              <a:rPr lang="ru-RU" sz="1800" dirty="0"/>
              <a:t> </a:t>
            </a:r>
            <a:r>
              <a:rPr lang="ru-RU" sz="1800" dirty="0" err="1"/>
              <a:t>bilan</a:t>
            </a:r>
            <a:r>
              <a:rPr lang="ru-RU" sz="1800" dirty="0"/>
              <a:t> </a:t>
            </a:r>
            <a:r>
              <a:rPr lang="ru-RU" sz="1800" dirty="0" err="1"/>
              <a:t>samarali</a:t>
            </a:r>
            <a:r>
              <a:rPr lang="ru-RU" sz="1800" dirty="0"/>
              <a:t> </a:t>
            </a:r>
            <a:r>
              <a:rPr lang="ru-RU" sz="1800" dirty="0" err="1"/>
              <a:t>hamkorlik</a:t>
            </a:r>
            <a:r>
              <a:rPr lang="ru-RU" sz="1800" dirty="0"/>
              <a:t> </a:t>
            </a:r>
            <a:r>
              <a:rPr lang="ru-RU" sz="1800" dirty="0" err="1"/>
              <a:t>qilib</a:t>
            </a:r>
            <a:r>
              <a:rPr lang="ru-RU" sz="1800" dirty="0"/>
              <a:t> </a:t>
            </a:r>
            <a:r>
              <a:rPr lang="ru-RU" sz="1800" dirty="0" err="1"/>
              <a:t>kelmoqdalar.Institutlardan</a:t>
            </a:r>
            <a:r>
              <a:rPr lang="ru-RU" sz="1800" dirty="0"/>
              <a:t> </a:t>
            </a:r>
            <a:r>
              <a:rPr lang="ru-RU" sz="1800" dirty="0" err="1"/>
              <a:t>har</a:t>
            </a:r>
            <a:r>
              <a:rPr lang="ru-RU" sz="1800" dirty="0"/>
              <a:t> </a:t>
            </a:r>
            <a:r>
              <a:rPr lang="ru-RU" sz="1800" dirty="0" err="1"/>
              <a:t>yili</a:t>
            </a:r>
            <a:r>
              <a:rPr lang="ru-RU" sz="1800" dirty="0"/>
              <a:t> </a:t>
            </a:r>
            <a:r>
              <a:rPr lang="ru-RU" sz="1800" dirty="0" err="1"/>
              <a:t>qat’iy</a:t>
            </a:r>
            <a:r>
              <a:rPr lang="ru-RU" sz="1800" dirty="0"/>
              <a:t> </a:t>
            </a:r>
            <a:r>
              <a:rPr lang="ru-RU" sz="1800" dirty="0" err="1"/>
              <a:t>belgilangan</a:t>
            </a:r>
            <a:r>
              <a:rPr lang="ru-RU" sz="1800" dirty="0"/>
              <a:t> </a:t>
            </a:r>
            <a:r>
              <a:rPr lang="ru-RU" sz="1800" dirty="0" err="1"/>
              <a:t>imtihon</a:t>
            </a:r>
            <a:r>
              <a:rPr lang="ru-RU" sz="1800" dirty="0"/>
              <a:t> </a:t>
            </a:r>
            <a:r>
              <a:rPr lang="ru-RU" sz="1800" dirty="0" err="1"/>
              <a:t>orqali</a:t>
            </a:r>
            <a:r>
              <a:rPr lang="ru-RU" sz="1800" dirty="0"/>
              <a:t> </a:t>
            </a:r>
            <a:r>
              <a:rPr lang="ru-RU" sz="1800" dirty="0" err="1"/>
              <a:t>saralangan</a:t>
            </a:r>
            <a:r>
              <a:rPr lang="ru-RU" sz="1800" dirty="0"/>
              <a:t> </a:t>
            </a:r>
            <a:r>
              <a:rPr lang="ru-RU" sz="1800" dirty="0" err="1"/>
              <a:t>iqtidorli</a:t>
            </a:r>
            <a:r>
              <a:rPr lang="ru-RU" sz="1800" dirty="0"/>
              <a:t> </a:t>
            </a:r>
            <a:r>
              <a:rPr lang="ru-RU" sz="1800" dirty="0" err="1"/>
              <a:t>talaba</a:t>
            </a:r>
            <a:r>
              <a:rPr lang="ru-RU" sz="1800" dirty="0"/>
              <a:t> </a:t>
            </a:r>
            <a:r>
              <a:rPr lang="ru-RU" sz="1800" dirty="0" err="1"/>
              <a:t>yoshlar</a:t>
            </a:r>
            <a:r>
              <a:rPr lang="ru-RU" sz="1800" dirty="0"/>
              <a:t> </a:t>
            </a:r>
            <a:r>
              <a:rPr lang="ru-RU" sz="1800" dirty="0" err="1"/>
              <a:t>Germaniya</a:t>
            </a:r>
            <a:r>
              <a:rPr lang="ru-RU" sz="1800" dirty="0"/>
              <a:t> </a:t>
            </a:r>
            <a:r>
              <a:rPr lang="ru-RU" sz="1800" dirty="0" err="1"/>
              <a:t>dehqonchilik</a:t>
            </a:r>
            <a:r>
              <a:rPr lang="ru-RU" sz="1800" dirty="0"/>
              <a:t> </a:t>
            </a:r>
            <a:r>
              <a:rPr lang="ru-RU" sz="1800" dirty="0" err="1"/>
              <a:t>xo’jaliklari</a:t>
            </a:r>
            <a:r>
              <a:rPr lang="ru-RU" sz="1800" dirty="0"/>
              <a:t> </a:t>
            </a:r>
            <a:r>
              <a:rPr lang="ru-RU" sz="1800" dirty="0" err="1"/>
              <a:t>va</a:t>
            </a:r>
            <a:r>
              <a:rPr lang="ru-RU" sz="1800" dirty="0"/>
              <a:t> </a:t>
            </a:r>
            <a:r>
              <a:rPr lang="ru-RU" sz="1800" dirty="0" err="1"/>
              <a:t>agrar</a:t>
            </a:r>
            <a:r>
              <a:rPr lang="ru-RU" sz="1800" dirty="0"/>
              <a:t> </a:t>
            </a:r>
            <a:r>
              <a:rPr lang="ru-RU" sz="1800" dirty="0" err="1"/>
              <a:t>sektor</a:t>
            </a:r>
            <a:r>
              <a:rPr lang="ru-RU" sz="1800" dirty="0"/>
              <a:t> </a:t>
            </a:r>
            <a:r>
              <a:rPr lang="ru-RU" sz="1800" dirty="0" err="1"/>
              <a:t>firmalarida</a:t>
            </a:r>
            <a:r>
              <a:rPr lang="ru-RU" sz="1800" dirty="0"/>
              <a:t> </a:t>
            </a:r>
            <a:r>
              <a:rPr lang="ru-RU" sz="1800" dirty="0" err="1"/>
              <a:t>o’quv</a:t>
            </a:r>
            <a:r>
              <a:rPr lang="ru-RU" sz="1800" dirty="0"/>
              <a:t> </a:t>
            </a:r>
            <a:r>
              <a:rPr lang="ru-RU" sz="1800" dirty="0" err="1"/>
              <a:t>amaliyotini</a:t>
            </a:r>
            <a:r>
              <a:rPr lang="ru-RU" sz="1800" dirty="0"/>
              <a:t> </a:t>
            </a:r>
            <a:r>
              <a:rPr lang="ru-RU" sz="1800" dirty="0" err="1"/>
              <a:t>o’tash</a:t>
            </a:r>
            <a:r>
              <a:rPr lang="ru-RU" sz="1800" dirty="0"/>
              <a:t> </a:t>
            </a:r>
            <a:r>
              <a:rPr lang="ru-RU" sz="1800" dirty="0" err="1"/>
              <a:t>imkoniyatiga</a:t>
            </a:r>
            <a:r>
              <a:rPr lang="ru-RU" sz="1800" dirty="0"/>
              <a:t> </a:t>
            </a:r>
            <a:r>
              <a:rPr lang="ru-RU" sz="1800" dirty="0" err="1"/>
              <a:t>ega</a:t>
            </a:r>
            <a:r>
              <a:rPr lang="ru-RU" sz="1800" dirty="0"/>
              <a:t> </a:t>
            </a:r>
            <a:r>
              <a:rPr lang="ru-RU" sz="1800" dirty="0" err="1" smtClean="0"/>
              <a:t>bo’lishadi</a:t>
            </a:r>
            <a:endParaRPr lang="uz-Cyrl-UZ" sz="1800" dirty="0"/>
          </a:p>
          <a:p>
            <a:pPr>
              <a:buNone/>
            </a:pPr>
            <a:endParaRPr lang="uz-Cyrl-UZ" sz="1800" dirty="0"/>
          </a:p>
        </p:txBody>
      </p:sp>
      <p:pic>
        <p:nvPicPr>
          <p:cNvPr id="4" name="Рисунок 3" descr="ANd9GcSoc_H4wzk8J3uEe7AW6UxKwhDQK5DjbU-czwbZpQ5LphZGbMGz7Q"/>
          <p:cNvPicPr/>
          <p:nvPr/>
        </p:nvPicPr>
        <p:blipFill>
          <a:blip r:embed="rId4"/>
          <a:srcRect/>
          <a:stretch>
            <a:fillRect/>
          </a:stretch>
        </p:blipFill>
        <p:spPr bwMode="auto">
          <a:xfrm>
            <a:off x="2214546" y="4000504"/>
            <a:ext cx="4643470" cy="250033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70000" lnSpcReduction="20000"/>
          </a:bodyPr>
          <a:lstStyle/>
          <a:p>
            <a:endParaRPr lang="uz-Latn-UZ" dirty="0" smtClean="0"/>
          </a:p>
          <a:p>
            <a:pPr algn="just"/>
            <a:r>
              <a:rPr lang="ru-RU" dirty="0" smtClean="0"/>
              <a:t>LOGO </a:t>
            </a:r>
            <a:r>
              <a:rPr lang="ru-RU" dirty="0" err="1"/>
              <a:t>dasturining</a:t>
            </a:r>
            <a:r>
              <a:rPr lang="ru-RU" dirty="0"/>
              <a:t> </a:t>
            </a:r>
            <a:r>
              <a:rPr lang="ru-RU" dirty="0" err="1"/>
              <a:t>bosh</a:t>
            </a:r>
            <a:r>
              <a:rPr lang="ru-RU" dirty="0"/>
              <a:t> </a:t>
            </a:r>
            <a:r>
              <a:rPr lang="ru-RU" dirty="0" err="1"/>
              <a:t>maqsadlari</a:t>
            </a:r>
            <a:r>
              <a:rPr lang="ru-RU" dirty="0"/>
              <a:t> </a:t>
            </a:r>
            <a:r>
              <a:rPr lang="ru-RU" dirty="0" err="1"/>
              <a:t>g’arbiy</a:t>
            </a:r>
            <a:r>
              <a:rPr lang="ru-RU" dirty="0"/>
              <a:t> </a:t>
            </a:r>
            <a:r>
              <a:rPr lang="ru-RU" dirty="0" err="1"/>
              <a:t>Osiyo</a:t>
            </a:r>
            <a:r>
              <a:rPr lang="ru-RU" dirty="0"/>
              <a:t> </a:t>
            </a:r>
            <a:r>
              <a:rPr lang="ru-RU" dirty="0" err="1"/>
              <a:t>va</a:t>
            </a:r>
            <a:r>
              <a:rPr lang="ru-RU" dirty="0"/>
              <a:t> </a:t>
            </a:r>
            <a:r>
              <a:rPr lang="ru-RU" dirty="0" err="1"/>
              <a:t>sharqiy</a:t>
            </a:r>
            <a:r>
              <a:rPr lang="ru-RU" dirty="0"/>
              <a:t> </a:t>
            </a:r>
            <a:r>
              <a:rPr lang="ru-RU" dirty="0" err="1"/>
              <a:t>Yevropa</a:t>
            </a:r>
            <a:r>
              <a:rPr lang="ru-RU" dirty="0"/>
              <a:t> </a:t>
            </a:r>
            <a:r>
              <a:rPr lang="ru-RU" dirty="0" err="1"/>
              <a:t>davlatlaridan</a:t>
            </a:r>
            <a:r>
              <a:rPr lang="ru-RU" dirty="0"/>
              <a:t> </a:t>
            </a:r>
            <a:r>
              <a:rPr lang="ru-RU" dirty="0" err="1"/>
              <a:t>Armaniston,Ozarbayjon,Gruziya,Rossiya</a:t>
            </a:r>
            <a:r>
              <a:rPr lang="ru-RU" dirty="0"/>
              <a:t> </a:t>
            </a:r>
            <a:r>
              <a:rPr lang="ru-RU" dirty="0" err="1"/>
              <a:t>Federatsiyasi</a:t>
            </a:r>
            <a:r>
              <a:rPr lang="ru-RU" dirty="0"/>
              <a:t>, </a:t>
            </a:r>
            <a:r>
              <a:rPr lang="ru-RU" dirty="0" err="1"/>
              <a:t>Ukraina,Moldaviya</a:t>
            </a:r>
            <a:r>
              <a:rPr lang="ru-RU" dirty="0"/>
              <a:t> </a:t>
            </a:r>
            <a:r>
              <a:rPr lang="ru-RU" dirty="0" err="1"/>
              <a:t>va</a:t>
            </a:r>
            <a:r>
              <a:rPr lang="ru-RU" dirty="0"/>
              <a:t> </a:t>
            </a:r>
            <a:r>
              <a:rPr lang="ru-RU" dirty="0" err="1"/>
              <a:t>Markaziy</a:t>
            </a:r>
            <a:r>
              <a:rPr lang="ru-RU" dirty="0"/>
              <a:t> </a:t>
            </a:r>
            <a:r>
              <a:rPr lang="ru-RU" dirty="0" err="1"/>
              <a:t>Osiyo</a:t>
            </a:r>
            <a:r>
              <a:rPr lang="ru-RU" dirty="0"/>
              <a:t> </a:t>
            </a:r>
            <a:r>
              <a:rPr lang="ru-RU" dirty="0" err="1"/>
              <a:t>davlatlaridan</a:t>
            </a:r>
            <a:r>
              <a:rPr lang="ru-RU" dirty="0"/>
              <a:t> </a:t>
            </a:r>
            <a:r>
              <a:rPr lang="ru-RU" dirty="0" err="1"/>
              <a:t>Qozog’iston,Qirg’iziston,Tojikiston</a:t>
            </a:r>
            <a:r>
              <a:rPr lang="ru-RU" dirty="0"/>
              <a:t> </a:t>
            </a:r>
            <a:r>
              <a:rPr lang="ru-RU" dirty="0" err="1"/>
              <a:t>va</a:t>
            </a:r>
            <a:r>
              <a:rPr lang="ru-RU" dirty="0"/>
              <a:t> </a:t>
            </a:r>
            <a:r>
              <a:rPr lang="ru-RU" dirty="0" err="1"/>
              <a:t>O’zbekistonlik</a:t>
            </a:r>
            <a:r>
              <a:rPr lang="ru-RU" dirty="0"/>
              <a:t> </a:t>
            </a:r>
            <a:r>
              <a:rPr lang="ru-RU" dirty="0" err="1"/>
              <a:t>mutaxassislar</a:t>
            </a:r>
            <a:r>
              <a:rPr lang="ru-RU" dirty="0"/>
              <a:t> </a:t>
            </a:r>
            <a:r>
              <a:rPr lang="ru-RU" dirty="0" err="1"/>
              <a:t>va</a:t>
            </a:r>
            <a:r>
              <a:rPr lang="ru-RU" dirty="0"/>
              <a:t> </a:t>
            </a:r>
            <a:r>
              <a:rPr lang="ru-RU" dirty="0" err="1"/>
              <a:t>yosh</a:t>
            </a:r>
            <a:r>
              <a:rPr lang="ru-RU" dirty="0"/>
              <a:t> </a:t>
            </a:r>
            <a:r>
              <a:rPr lang="ru-RU" dirty="0" err="1"/>
              <a:t>kadrlar</a:t>
            </a:r>
            <a:r>
              <a:rPr lang="ru-RU" dirty="0"/>
              <a:t> </a:t>
            </a:r>
            <a:r>
              <a:rPr lang="ru-RU" dirty="0" err="1"/>
              <a:t>almashinuvi</a:t>
            </a:r>
            <a:r>
              <a:rPr lang="ru-RU" dirty="0"/>
              <a:t> </a:t>
            </a:r>
            <a:r>
              <a:rPr lang="ru-RU" dirty="0" err="1"/>
              <a:t>orqali</a:t>
            </a:r>
            <a:r>
              <a:rPr lang="ru-RU" dirty="0"/>
              <a:t> </a:t>
            </a:r>
            <a:r>
              <a:rPr lang="ru-RU" dirty="0" err="1"/>
              <a:t>qishloq</a:t>
            </a:r>
            <a:r>
              <a:rPr lang="ru-RU" dirty="0"/>
              <a:t> </a:t>
            </a:r>
            <a:r>
              <a:rPr lang="ru-RU" dirty="0" err="1"/>
              <a:t>xo’jaligi</a:t>
            </a:r>
            <a:r>
              <a:rPr lang="ru-RU" dirty="0"/>
              <a:t> </a:t>
            </a:r>
            <a:r>
              <a:rPr lang="ru-RU" dirty="0" err="1"/>
              <a:t>sohasini</a:t>
            </a:r>
            <a:r>
              <a:rPr lang="ru-RU" dirty="0"/>
              <a:t> </a:t>
            </a:r>
            <a:r>
              <a:rPr lang="ru-RU" dirty="0" err="1"/>
              <a:t>rivojlantirish</a:t>
            </a:r>
            <a:r>
              <a:rPr lang="ru-RU" dirty="0"/>
              <a:t> </a:t>
            </a:r>
            <a:r>
              <a:rPr lang="ru-RU" dirty="0" err="1"/>
              <a:t>va</a:t>
            </a:r>
            <a:r>
              <a:rPr lang="ru-RU" dirty="0"/>
              <a:t> </a:t>
            </a:r>
            <a:r>
              <a:rPr lang="ru-RU" dirty="0" err="1"/>
              <a:t>amaldagi</a:t>
            </a:r>
            <a:r>
              <a:rPr lang="ru-RU" dirty="0"/>
              <a:t> </a:t>
            </a:r>
            <a:r>
              <a:rPr lang="ru-RU" dirty="0" err="1"/>
              <a:t>bozor</a:t>
            </a:r>
            <a:r>
              <a:rPr lang="ru-RU" dirty="0"/>
              <a:t> </a:t>
            </a:r>
            <a:r>
              <a:rPr lang="ru-RU" dirty="0" err="1"/>
              <a:t>iqtisodiyoti</a:t>
            </a:r>
            <a:r>
              <a:rPr lang="ru-RU" dirty="0"/>
              <a:t> </a:t>
            </a:r>
            <a:r>
              <a:rPr lang="ru-RU" dirty="0" err="1"/>
              <a:t>munosabatlarini</a:t>
            </a:r>
            <a:r>
              <a:rPr lang="ru-RU" dirty="0"/>
              <a:t> </a:t>
            </a:r>
            <a:r>
              <a:rPr lang="ru-RU" dirty="0" err="1"/>
              <a:t>yaxshilashdan</a:t>
            </a:r>
            <a:r>
              <a:rPr lang="ru-RU" dirty="0"/>
              <a:t> </a:t>
            </a:r>
            <a:r>
              <a:rPr lang="ru-RU" dirty="0" err="1"/>
              <a:t>iborat</a:t>
            </a:r>
            <a:r>
              <a:rPr lang="ru-RU" dirty="0"/>
              <a:t>. </a:t>
            </a:r>
            <a:r>
              <a:rPr lang="ru-RU" dirty="0" err="1"/>
              <a:t>Amaliyot</a:t>
            </a:r>
            <a:r>
              <a:rPr lang="ru-RU" dirty="0"/>
              <a:t> </a:t>
            </a:r>
            <a:r>
              <a:rPr lang="ru-RU" dirty="0" err="1"/>
              <a:t>muddati</a:t>
            </a:r>
            <a:r>
              <a:rPr lang="ru-RU" dirty="0"/>
              <a:t> 3 </a:t>
            </a:r>
            <a:r>
              <a:rPr lang="ru-RU" dirty="0" err="1"/>
              <a:t>oydan</a:t>
            </a:r>
            <a:r>
              <a:rPr lang="ru-RU" dirty="0"/>
              <a:t> 1 </a:t>
            </a:r>
            <a:r>
              <a:rPr lang="ru-RU" dirty="0" err="1"/>
              <a:t>yilgacha</a:t>
            </a:r>
            <a:r>
              <a:rPr lang="ru-RU" dirty="0"/>
              <a:t> </a:t>
            </a:r>
            <a:r>
              <a:rPr lang="ru-RU" dirty="0" err="1"/>
              <a:t>davom</a:t>
            </a:r>
            <a:r>
              <a:rPr lang="ru-RU" dirty="0"/>
              <a:t> </a:t>
            </a:r>
            <a:r>
              <a:rPr lang="ru-RU" dirty="0" err="1"/>
              <a:t>etishi</a:t>
            </a:r>
            <a:r>
              <a:rPr lang="ru-RU" dirty="0"/>
              <a:t> </a:t>
            </a:r>
            <a:r>
              <a:rPr lang="ru-RU" dirty="0" err="1"/>
              <a:t>mumkin.Talabalar</a:t>
            </a:r>
            <a:r>
              <a:rPr lang="ru-RU" dirty="0"/>
              <a:t> </a:t>
            </a:r>
            <a:r>
              <a:rPr lang="ru-RU" dirty="0" err="1"/>
              <a:t>uchun</a:t>
            </a:r>
            <a:r>
              <a:rPr lang="ru-RU" dirty="0"/>
              <a:t> </a:t>
            </a:r>
            <a:r>
              <a:rPr lang="ru-RU" dirty="0" err="1"/>
              <a:t>bu</a:t>
            </a:r>
            <a:r>
              <a:rPr lang="ru-RU" dirty="0"/>
              <a:t> </a:t>
            </a:r>
            <a:r>
              <a:rPr lang="ru-RU" dirty="0" err="1"/>
              <a:t>davr</a:t>
            </a:r>
            <a:r>
              <a:rPr lang="ru-RU" dirty="0"/>
              <a:t> </a:t>
            </a:r>
            <a:r>
              <a:rPr lang="ru-RU" dirty="0" err="1"/>
              <a:t>mobaynida</a:t>
            </a:r>
            <a:r>
              <a:rPr lang="ru-RU" dirty="0"/>
              <a:t> </a:t>
            </a:r>
            <a:r>
              <a:rPr lang="ru-RU" dirty="0" err="1"/>
              <a:t>Germaniyada</a:t>
            </a:r>
            <a:r>
              <a:rPr lang="ru-RU" dirty="0"/>
              <a:t> </a:t>
            </a:r>
            <a:r>
              <a:rPr lang="ru-RU" dirty="0" err="1"/>
              <a:t>joriy</a:t>
            </a:r>
            <a:r>
              <a:rPr lang="ru-RU" dirty="0"/>
              <a:t> </a:t>
            </a:r>
            <a:r>
              <a:rPr lang="ru-RU" dirty="0" err="1"/>
              <a:t>etilgan</a:t>
            </a:r>
            <a:r>
              <a:rPr lang="ru-RU" dirty="0"/>
              <a:t> </a:t>
            </a:r>
            <a:r>
              <a:rPr lang="ru-RU" dirty="0" err="1"/>
              <a:t>fermerlik</a:t>
            </a:r>
            <a:r>
              <a:rPr lang="ru-RU" dirty="0"/>
              <a:t> </a:t>
            </a:r>
            <a:r>
              <a:rPr lang="ru-RU" dirty="0" err="1"/>
              <a:t>tizimi,qishloq</a:t>
            </a:r>
            <a:r>
              <a:rPr lang="ru-RU" dirty="0"/>
              <a:t> </a:t>
            </a:r>
            <a:r>
              <a:rPr lang="ru-RU" dirty="0" err="1"/>
              <a:t>xo’jaligining</a:t>
            </a:r>
            <a:r>
              <a:rPr lang="ru-RU" dirty="0"/>
              <a:t> </a:t>
            </a:r>
            <a:r>
              <a:rPr lang="ru-RU" dirty="0" err="1"/>
              <a:t>menedjerlik</a:t>
            </a:r>
            <a:r>
              <a:rPr lang="ru-RU" dirty="0"/>
              <a:t> </a:t>
            </a:r>
            <a:r>
              <a:rPr lang="ru-RU" dirty="0" err="1"/>
              <a:t>tamoyillari</a:t>
            </a:r>
            <a:r>
              <a:rPr lang="ru-RU" dirty="0"/>
              <a:t>, </a:t>
            </a:r>
            <a:r>
              <a:rPr lang="ru-RU" dirty="0" err="1"/>
              <a:t>biznes</a:t>
            </a:r>
            <a:r>
              <a:rPr lang="ru-RU" dirty="0"/>
              <a:t> </a:t>
            </a:r>
            <a:r>
              <a:rPr lang="ru-RU" dirty="0" err="1"/>
              <a:t>tashkil</a:t>
            </a:r>
            <a:r>
              <a:rPr lang="ru-RU" dirty="0"/>
              <a:t> </a:t>
            </a:r>
            <a:r>
              <a:rPr lang="ru-RU" dirty="0" err="1"/>
              <a:t>qilish</a:t>
            </a:r>
            <a:r>
              <a:rPr lang="ru-RU" dirty="0"/>
              <a:t> </a:t>
            </a:r>
            <a:r>
              <a:rPr lang="ru-RU" dirty="0" err="1"/>
              <a:t>va</a:t>
            </a:r>
            <a:r>
              <a:rPr lang="ru-RU" dirty="0"/>
              <a:t> </a:t>
            </a:r>
            <a:r>
              <a:rPr lang="ru-RU" dirty="0" err="1"/>
              <a:t>uni</a:t>
            </a:r>
            <a:r>
              <a:rPr lang="ru-RU" dirty="0"/>
              <a:t> </a:t>
            </a:r>
            <a:r>
              <a:rPr lang="ru-RU" dirty="0" err="1"/>
              <a:t>muvaffaqqiyatli</a:t>
            </a:r>
            <a:r>
              <a:rPr lang="ru-RU" dirty="0"/>
              <a:t> </a:t>
            </a:r>
            <a:r>
              <a:rPr lang="ru-RU" dirty="0" err="1"/>
              <a:t>yuritish</a:t>
            </a:r>
            <a:r>
              <a:rPr lang="ru-RU" dirty="0"/>
              <a:t> </a:t>
            </a:r>
            <a:r>
              <a:rPr lang="ru-RU" dirty="0" err="1"/>
              <a:t>bo’yicha</a:t>
            </a:r>
            <a:r>
              <a:rPr lang="ru-RU" dirty="0"/>
              <a:t> </a:t>
            </a:r>
            <a:r>
              <a:rPr lang="ru-RU" dirty="0" err="1"/>
              <a:t>bilim</a:t>
            </a:r>
            <a:r>
              <a:rPr lang="ru-RU" dirty="0"/>
              <a:t> </a:t>
            </a:r>
            <a:r>
              <a:rPr lang="ru-RU" dirty="0" err="1"/>
              <a:t>beruvchi</a:t>
            </a:r>
            <a:r>
              <a:rPr lang="ru-RU" dirty="0"/>
              <a:t> </a:t>
            </a:r>
            <a:r>
              <a:rPr lang="ru-RU" dirty="0" err="1"/>
              <a:t>seminarlar</a:t>
            </a:r>
            <a:r>
              <a:rPr lang="ru-RU" dirty="0"/>
              <a:t> </a:t>
            </a:r>
            <a:r>
              <a:rPr lang="ru-RU" dirty="0" err="1"/>
              <a:t>tashkil</a:t>
            </a:r>
            <a:r>
              <a:rPr lang="ru-RU" dirty="0"/>
              <a:t> </a:t>
            </a:r>
            <a:r>
              <a:rPr lang="ru-RU" dirty="0" err="1"/>
              <a:t>etiladi</a:t>
            </a:r>
            <a:r>
              <a:rPr lang="ru-RU" dirty="0"/>
              <a:t>.</a:t>
            </a:r>
            <a:br>
              <a:rPr lang="ru-RU" dirty="0"/>
            </a:br>
            <a:r>
              <a:rPr lang="ru-RU" dirty="0" err="1"/>
              <a:t>Malakaviy</a:t>
            </a:r>
            <a:r>
              <a:rPr lang="ru-RU" dirty="0"/>
              <a:t> </a:t>
            </a:r>
            <a:r>
              <a:rPr lang="ru-RU" dirty="0" err="1"/>
              <a:t>amaliyotlardan</a:t>
            </a:r>
            <a:r>
              <a:rPr lang="ru-RU" dirty="0"/>
              <a:t> </a:t>
            </a:r>
            <a:r>
              <a:rPr lang="ru-RU" dirty="0" err="1"/>
              <a:t>tashqari</a:t>
            </a:r>
            <a:r>
              <a:rPr lang="ru-RU" dirty="0"/>
              <a:t> , </a:t>
            </a:r>
            <a:r>
              <a:rPr lang="ru-RU" dirty="0" err="1"/>
              <a:t>dastur</a:t>
            </a:r>
            <a:r>
              <a:rPr lang="ru-RU" dirty="0"/>
              <a:t> </a:t>
            </a:r>
            <a:r>
              <a:rPr lang="ru-RU" dirty="0" err="1"/>
              <a:t>mutasaddilari</a:t>
            </a:r>
            <a:r>
              <a:rPr lang="ru-RU" dirty="0"/>
              <a:t> </a:t>
            </a:r>
            <a:r>
              <a:rPr lang="ru-RU" dirty="0" err="1"/>
              <a:t>muntazam</a:t>
            </a:r>
            <a:r>
              <a:rPr lang="ru-RU" dirty="0"/>
              <a:t> </a:t>
            </a:r>
            <a:r>
              <a:rPr lang="ru-RU" dirty="0" err="1"/>
              <a:t>ravishda</a:t>
            </a:r>
            <a:r>
              <a:rPr lang="ru-RU" dirty="0"/>
              <a:t> </a:t>
            </a:r>
            <a:r>
              <a:rPr lang="ru-RU" dirty="0" err="1"/>
              <a:t>hamkor</a:t>
            </a:r>
            <a:r>
              <a:rPr lang="ru-RU" dirty="0"/>
              <a:t> </a:t>
            </a:r>
            <a:r>
              <a:rPr lang="ru-RU" dirty="0" err="1"/>
              <a:t>davlatlarda</a:t>
            </a:r>
            <a:r>
              <a:rPr lang="ru-RU" dirty="0"/>
              <a:t> </a:t>
            </a:r>
            <a:r>
              <a:rPr lang="ru-RU" dirty="0" err="1"/>
              <a:t>o’quv</a:t>
            </a:r>
            <a:r>
              <a:rPr lang="ru-RU" dirty="0"/>
              <a:t> </a:t>
            </a:r>
            <a:r>
              <a:rPr lang="ru-RU" dirty="0" err="1"/>
              <a:t>seminarlari</a:t>
            </a:r>
            <a:r>
              <a:rPr lang="ru-RU" dirty="0"/>
              <a:t> </a:t>
            </a:r>
            <a:r>
              <a:rPr lang="ru-RU" dirty="0" err="1"/>
              <a:t>va</a:t>
            </a:r>
            <a:r>
              <a:rPr lang="ru-RU" dirty="0"/>
              <a:t> </a:t>
            </a:r>
            <a:r>
              <a:rPr lang="ru-RU" dirty="0" err="1"/>
              <a:t>trening</a:t>
            </a:r>
            <a:r>
              <a:rPr lang="ru-RU" dirty="0"/>
              <a:t> </a:t>
            </a:r>
            <a:r>
              <a:rPr lang="ru-RU" dirty="0" err="1"/>
              <a:t>mashg’ulotlari</a:t>
            </a:r>
            <a:r>
              <a:rPr lang="ru-RU" dirty="0"/>
              <a:t> </a:t>
            </a:r>
            <a:r>
              <a:rPr lang="ru-RU" dirty="0" err="1"/>
              <a:t>tashkil</a:t>
            </a:r>
            <a:r>
              <a:rPr lang="ru-RU" dirty="0"/>
              <a:t> </a:t>
            </a:r>
            <a:r>
              <a:rPr lang="ru-RU" dirty="0" err="1"/>
              <a:t>qilishmoqda</a:t>
            </a:r>
            <a:r>
              <a:rPr lang="ru-RU" dirty="0"/>
              <a:t>. </a:t>
            </a:r>
            <a:r>
              <a:rPr lang="ru-RU" dirty="0" err="1"/>
              <a:t>Umid</a:t>
            </a:r>
            <a:r>
              <a:rPr lang="ru-RU" dirty="0"/>
              <a:t> </a:t>
            </a:r>
            <a:r>
              <a:rPr lang="ru-RU" dirty="0" err="1"/>
              <a:t>qilamizki</a:t>
            </a:r>
            <a:r>
              <a:rPr lang="ru-RU" dirty="0"/>
              <a:t>, </a:t>
            </a:r>
            <a:r>
              <a:rPr lang="ru-RU" dirty="0" err="1"/>
              <a:t>bu</a:t>
            </a:r>
            <a:r>
              <a:rPr lang="ru-RU" dirty="0"/>
              <a:t> </a:t>
            </a:r>
            <a:r>
              <a:rPr lang="ru-RU" dirty="0" err="1"/>
              <a:t>dastur</a:t>
            </a:r>
            <a:r>
              <a:rPr lang="ru-RU" dirty="0"/>
              <a:t> </a:t>
            </a:r>
            <a:r>
              <a:rPr lang="ru-RU" dirty="0" err="1"/>
              <a:t>ishtirokchilarining</a:t>
            </a:r>
            <a:r>
              <a:rPr lang="ru-RU" dirty="0"/>
              <a:t> </a:t>
            </a:r>
            <a:r>
              <a:rPr lang="ru-RU" dirty="0" err="1"/>
              <a:t>amaliyotlari</a:t>
            </a:r>
            <a:r>
              <a:rPr lang="ru-RU" dirty="0"/>
              <a:t> </a:t>
            </a:r>
            <a:r>
              <a:rPr lang="ru-RU" dirty="0" err="1"/>
              <a:t>davomida</a:t>
            </a:r>
            <a:r>
              <a:rPr lang="ru-RU" dirty="0"/>
              <a:t> </a:t>
            </a:r>
            <a:r>
              <a:rPr lang="ru-RU" dirty="0" err="1"/>
              <a:t>egallagan</a:t>
            </a:r>
            <a:r>
              <a:rPr lang="ru-RU" dirty="0"/>
              <a:t> </a:t>
            </a:r>
            <a:r>
              <a:rPr lang="ru-RU" dirty="0" err="1"/>
              <a:t>bilimlari</a:t>
            </a:r>
            <a:r>
              <a:rPr lang="ru-RU" dirty="0"/>
              <a:t> </a:t>
            </a:r>
            <a:r>
              <a:rPr lang="ru-RU" dirty="0" err="1"/>
              <a:t>O’zbekiston</a:t>
            </a:r>
            <a:r>
              <a:rPr lang="ru-RU" dirty="0"/>
              <a:t> </a:t>
            </a:r>
            <a:r>
              <a:rPr lang="ru-RU" dirty="0" err="1"/>
              <a:t>qishloq</a:t>
            </a:r>
            <a:r>
              <a:rPr lang="ru-RU" dirty="0"/>
              <a:t> </a:t>
            </a:r>
            <a:r>
              <a:rPr lang="ru-RU" dirty="0" err="1"/>
              <a:t>xo’jaligi</a:t>
            </a:r>
            <a:r>
              <a:rPr lang="ru-RU" dirty="0"/>
              <a:t> </a:t>
            </a:r>
            <a:r>
              <a:rPr lang="ru-RU" dirty="0" err="1"/>
              <a:t>sohasi</a:t>
            </a:r>
            <a:r>
              <a:rPr lang="ru-RU" dirty="0"/>
              <a:t> </a:t>
            </a:r>
            <a:r>
              <a:rPr lang="ru-RU" dirty="0" err="1"/>
              <a:t>rivojiga</a:t>
            </a:r>
            <a:r>
              <a:rPr lang="ru-RU" dirty="0"/>
              <a:t> </a:t>
            </a:r>
            <a:r>
              <a:rPr lang="ru-RU" dirty="0" err="1"/>
              <a:t>o’z</a:t>
            </a:r>
            <a:r>
              <a:rPr lang="ru-RU" dirty="0"/>
              <a:t> </a:t>
            </a:r>
            <a:r>
              <a:rPr lang="ru-RU" dirty="0" err="1"/>
              <a:t>hissasini</a:t>
            </a:r>
            <a:r>
              <a:rPr lang="ru-RU" dirty="0"/>
              <a:t> </a:t>
            </a:r>
            <a:r>
              <a:rPr lang="ru-RU" dirty="0" err="1"/>
              <a:t>qo’shadi</a:t>
            </a:r>
            <a:r>
              <a:rPr lang="ru-RU" dirty="0"/>
              <a:t> </a:t>
            </a:r>
            <a:r>
              <a:rPr lang="ru-RU" dirty="0" err="1"/>
              <a:t>va</a:t>
            </a:r>
            <a:r>
              <a:rPr lang="ru-RU" dirty="0"/>
              <a:t> </a:t>
            </a:r>
            <a:r>
              <a:rPr lang="ru-RU" dirty="0" err="1"/>
              <a:t>ijobiy</a:t>
            </a:r>
            <a:r>
              <a:rPr lang="ru-RU" dirty="0"/>
              <a:t> </a:t>
            </a:r>
            <a:r>
              <a:rPr lang="ru-RU" dirty="0" err="1"/>
              <a:t>natijalar</a:t>
            </a:r>
            <a:r>
              <a:rPr lang="ru-RU" dirty="0"/>
              <a:t> </a:t>
            </a:r>
            <a:r>
              <a:rPr lang="ru-RU" dirty="0" err="1"/>
              <a:t>keltiradi</a:t>
            </a:r>
            <a:r>
              <a:rPr lang="ru-RU" dirty="0"/>
              <a:t>.</a:t>
            </a:r>
            <a:endParaRPr lang="uz-Cyrl-UZ" dirty="0"/>
          </a:p>
          <a:p>
            <a:pPr>
              <a:buNone/>
            </a:pPr>
            <a:r>
              <a:rPr lang="ru-RU" dirty="0"/>
              <a:t> </a:t>
            </a:r>
            <a:endParaRPr lang="uz-Cyrl-UZ" dirty="0"/>
          </a:p>
          <a:p>
            <a:endParaRPr lang="uz-Cyrl-UZ"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85000" lnSpcReduction="20000"/>
          </a:bodyPr>
          <a:lstStyle/>
          <a:p>
            <a:pPr marL="0" indent="0" algn="ctr">
              <a:buNone/>
            </a:pPr>
            <a:r>
              <a:rPr lang="uz-Cyrl-UZ" b="1" dirty="0" smtClean="0"/>
              <a:t>16.2. Rivojlangan mamlakatlarning XIMdagi ishtirokining umumiy xususiyatlari</a:t>
            </a:r>
            <a:endParaRPr lang="ru-RU" dirty="0" smtClean="0"/>
          </a:p>
          <a:p>
            <a:pPr algn="just"/>
            <a:r>
              <a:rPr lang="uz-Cyrl-UZ" dirty="0" smtClean="0"/>
              <a:t>90-yillarning boshlaridagi iqtisodiy inqirozlardan so’ng, 1994 yildan iqtisodiy yuksalishning yangi bosqichi boshlandi. Bu jarayon AQSHda 1992 yildan boshlandi, 2001 yilning mart oydan esa fond birjalarida yirik kompaniyalarning aktsiyalarining narxi vaqtli tushib bordi. Buning asosiy sabablari AQSH iqtisodiyoti rivojlanishini turg’unlik holati bo’ldi. Bu holat 2001 yil 11 sentyabr voqealaridan keyin yana takrorlandi.</a:t>
            </a:r>
            <a:endParaRPr lang="ru-RU" dirty="0" smtClean="0"/>
          </a:p>
          <a:p>
            <a:pPr algn="just"/>
            <a:r>
              <a:rPr lang="uz-Cyrl-UZ" dirty="0" smtClean="0"/>
              <a:t>YAponiya iqtisodiyoti 1997 yildan moliyaviy inqiroz iskanjasiga tushib qoldi. 1998 yildan yangi pasayish davri boshlandi. 2000 yilda rivojlanish va vaqtli pasayishlar yuz bermoqda. 2007 yilning 2-yarmida yana iqtisodiy o’sishning pasayishi yuz berdi.</a:t>
            </a:r>
            <a:endParaRPr lang="ru-RU" dirty="0" smtClean="0"/>
          </a:p>
          <a:p>
            <a:endParaRPr lang="ru-RU" dirty="0" smtClean="0"/>
          </a:p>
          <a:p>
            <a:endParaRPr lang="uz-Cyrl-UZ"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Содержимое 5"/>
          <p:cNvGraphicFramePr>
            <a:graphicFrameLocks noGrp="1"/>
          </p:cNvGraphicFramePr>
          <p:nvPr>
            <p:ph idx="1"/>
          </p:nvPr>
        </p:nvGraphicFramePr>
        <p:xfrm>
          <a:off x="457200" y="500042"/>
          <a:ext cx="8229600" cy="56261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85000" lnSpcReduction="10000"/>
          </a:bodyPr>
          <a:lstStyle/>
          <a:p>
            <a:pPr algn="just"/>
            <a:r>
              <a:rPr lang="en-US" dirty="0" smtClean="0"/>
              <a:t>19 </a:t>
            </a:r>
            <a:r>
              <a:rPr lang="en-US" dirty="0" err="1" smtClean="0"/>
              <a:t>ta</a:t>
            </a:r>
            <a:r>
              <a:rPr lang="en-US" dirty="0" smtClean="0"/>
              <a:t> </a:t>
            </a:r>
            <a:r>
              <a:rPr lang="en-US" dirty="0" err="1" smtClean="0"/>
              <a:t>SRMda</a:t>
            </a:r>
            <a:r>
              <a:rPr lang="en-US" dirty="0" smtClean="0"/>
              <a:t> eng </a:t>
            </a:r>
            <a:r>
              <a:rPr lang="en-US" dirty="0" err="1" smtClean="0"/>
              <a:t>kam</a:t>
            </a:r>
            <a:r>
              <a:rPr lang="en-US" dirty="0" smtClean="0"/>
              <a:t> </a:t>
            </a:r>
            <a:r>
              <a:rPr lang="en-US" dirty="0" err="1" smtClean="0"/>
              <a:t>ish</a:t>
            </a:r>
            <a:r>
              <a:rPr lang="en-US" dirty="0" smtClean="0"/>
              <a:t> </a:t>
            </a:r>
            <a:r>
              <a:rPr lang="en-US" dirty="0" err="1" smtClean="0"/>
              <a:t>haqini</a:t>
            </a:r>
            <a:r>
              <a:rPr lang="en-US" dirty="0" smtClean="0"/>
              <a:t> </a:t>
            </a:r>
            <a:r>
              <a:rPr lang="en-US" dirty="0" err="1" smtClean="0"/>
              <a:t>qayta</a:t>
            </a:r>
            <a:r>
              <a:rPr lang="en-US" dirty="0" smtClean="0"/>
              <a:t> </a:t>
            </a:r>
            <a:r>
              <a:rPr lang="en-US" dirty="0" err="1" smtClean="0"/>
              <a:t>ko’rib</a:t>
            </a:r>
            <a:r>
              <a:rPr lang="en-US" dirty="0" smtClean="0"/>
              <a:t> </a:t>
            </a:r>
            <a:r>
              <a:rPr lang="en-US" dirty="0" err="1" smtClean="0"/>
              <a:t>chiqish</a:t>
            </a:r>
            <a:r>
              <a:rPr lang="en-US" dirty="0" smtClean="0"/>
              <a:t> </a:t>
            </a:r>
            <a:r>
              <a:rPr lang="en-US" dirty="0" err="1" smtClean="0"/>
              <a:t>bo’yicha</a:t>
            </a:r>
            <a:r>
              <a:rPr lang="en-US" dirty="0" smtClean="0"/>
              <a:t> </a:t>
            </a:r>
            <a:r>
              <a:rPr lang="en-US" dirty="0" err="1" smtClean="0"/>
              <a:t>umummilliy</a:t>
            </a:r>
            <a:r>
              <a:rPr lang="en-US" dirty="0" smtClean="0"/>
              <a:t> </a:t>
            </a:r>
            <a:r>
              <a:rPr lang="en-US" dirty="0" err="1" smtClean="0"/>
              <a:t>tartibga</a:t>
            </a:r>
            <a:r>
              <a:rPr lang="en-US" dirty="0" smtClean="0"/>
              <a:t> </a:t>
            </a:r>
            <a:r>
              <a:rPr lang="en-US" dirty="0" err="1" smtClean="0"/>
              <a:t>solish</a:t>
            </a:r>
            <a:r>
              <a:rPr lang="en-US" dirty="0" smtClean="0"/>
              <a:t> </a:t>
            </a:r>
            <a:r>
              <a:rPr lang="en-US" dirty="0" err="1" smtClean="0"/>
              <a:t>qonuni</a:t>
            </a:r>
            <a:r>
              <a:rPr lang="en-US" dirty="0" smtClean="0"/>
              <a:t> </a:t>
            </a:r>
            <a:r>
              <a:rPr lang="en-US" dirty="0" err="1" smtClean="0"/>
              <a:t>ishlab</a:t>
            </a:r>
            <a:r>
              <a:rPr lang="en-US" dirty="0" smtClean="0"/>
              <a:t> </a:t>
            </a:r>
            <a:r>
              <a:rPr lang="en-US" dirty="0" err="1" smtClean="0"/>
              <a:t>chiqilgan</a:t>
            </a:r>
            <a:r>
              <a:rPr lang="en-US" dirty="0" smtClean="0"/>
              <a:t> </a:t>
            </a:r>
            <a:r>
              <a:rPr lang="en-US" dirty="0" err="1" smtClean="0"/>
              <a:t>va</a:t>
            </a:r>
            <a:r>
              <a:rPr lang="en-US" dirty="0" smtClean="0"/>
              <a:t> </a:t>
            </a:r>
            <a:r>
              <a:rPr lang="en-US" dirty="0" err="1" smtClean="0"/>
              <a:t>amal</a:t>
            </a:r>
            <a:r>
              <a:rPr lang="en-US" dirty="0" smtClean="0"/>
              <a:t> </a:t>
            </a:r>
            <a:r>
              <a:rPr lang="en-US" dirty="0" err="1" smtClean="0"/>
              <a:t>qilmoqda</a:t>
            </a:r>
            <a:r>
              <a:rPr lang="en-US" dirty="0" smtClean="0"/>
              <a:t>, </a:t>
            </a:r>
            <a:r>
              <a:rPr lang="en-US" dirty="0" err="1" smtClean="0"/>
              <a:t>ishchi</a:t>
            </a:r>
            <a:r>
              <a:rPr lang="en-US" dirty="0" smtClean="0"/>
              <a:t> </a:t>
            </a:r>
            <a:r>
              <a:rPr lang="en-US" dirty="0" err="1" smtClean="0"/>
              <a:t>kuchini</a:t>
            </a:r>
            <a:r>
              <a:rPr lang="en-US" dirty="0" smtClean="0"/>
              <a:t> </a:t>
            </a:r>
            <a:r>
              <a:rPr lang="en-US" dirty="0" err="1" smtClean="0"/>
              <a:t>tay</a:t>
            </a:r>
            <a:r>
              <a:rPr lang="uz-Cyrl-UZ" dirty="0" smtClean="0"/>
              <a:t>yo</a:t>
            </a:r>
            <a:r>
              <a:rPr lang="en-US" dirty="0" err="1" smtClean="0"/>
              <a:t>rlash</a:t>
            </a:r>
            <a:r>
              <a:rPr lang="en-US" dirty="0" smtClean="0"/>
              <a:t> </a:t>
            </a:r>
            <a:r>
              <a:rPr lang="en-US" dirty="0" err="1" smtClean="0"/>
              <a:t>va</a:t>
            </a:r>
            <a:r>
              <a:rPr lang="en-US" dirty="0" smtClean="0"/>
              <a:t> </a:t>
            </a:r>
            <a:r>
              <a:rPr lang="en-US" dirty="0" err="1" smtClean="0"/>
              <a:t>qayta</a:t>
            </a:r>
            <a:r>
              <a:rPr lang="en-US" dirty="0" smtClean="0"/>
              <a:t> </a:t>
            </a:r>
            <a:r>
              <a:rPr lang="en-US" dirty="0" err="1" smtClean="0"/>
              <a:t>tay</a:t>
            </a:r>
            <a:r>
              <a:rPr lang="uz-Cyrl-UZ" dirty="0" smtClean="0"/>
              <a:t>yo</a:t>
            </a:r>
            <a:r>
              <a:rPr lang="en-US" dirty="0" err="1" smtClean="0"/>
              <a:t>rlash</a:t>
            </a:r>
            <a:r>
              <a:rPr lang="en-US" dirty="0" smtClean="0"/>
              <a:t> </a:t>
            </a:r>
            <a:r>
              <a:rPr lang="en-US" dirty="0" err="1" smtClean="0"/>
              <a:t>dasturi</a:t>
            </a:r>
            <a:r>
              <a:rPr lang="en-US" dirty="0" smtClean="0"/>
              <a:t> </a:t>
            </a:r>
            <a:r>
              <a:rPr lang="en-US" dirty="0" err="1" smtClean="0"/>
              <a:t>takomillashtirilmoqda</a:t>
            </a:r>
            <a:r>
              <a:rPr lang="en-US" dirty="0" smtClean="0"/>
              <a:t>.</a:t>
            </a:r>
            <a:endParaRPr lang="ru-RU" dirty="0" smtClean="0"/>
          </a:p>
          <a:p>
            <a:pPr algn="just"/>
            <a:r>
              <a:rPr lang="en-US" dirty="0" err="1" smtClean="0"/>
              <a:t>Hozirda</a:t>
            </a:r>
            <a:r>
              <a:rPr lang="en-US" dirty="0" smtClean="0"/>
              <a:t> </a:t>
            </a:r>
            <a:r>
              <a:rPr lang="en-US" dirty="0" err="1" smtClean="0"/>
              <a:t>ko’plab</a:t>
            </a:r>
            <a:r>
              <a:rPr lang="en-US" dirty="0" smtClean="0"/>
              <a:t> SRM eng </a:t>
            </a:r>
            <a:r>
              <a:rPr lang="en-US" dirty="0" err="1" smtClean="0"/>
              <a:t>kam</a:t>
            </a:r>
            <a:r>
              <a:rPr lang="en-US" dirty="0" smtClean="0"/>
              <a:t> </a:t>
            </a:r>
            <a:r>
              <a:rPr lang="en-US" dirty="0" err="1" smtClean="0"/>
              <a:t>maosh</a:t>
            </a:r>
            <a:r>
              <a:rPr lang="en-US" dirty="0" smtClean="0"/>
              <a:t> </a:t>
            </a:r>
            <a:r>
              <a:rPr lang="en-US" dirty="0" err="1" smtClean="0"/>
              <a:t>stavkasini</a:t>
            </a:r>
            <a:r>
              <a:rPr lang="en-US" dirty="0" smtClean="0"/>
              <a:t> </a:t>
            </a:r>
            <a:r>
              <a:rPr lang="en-US" dirty="0" err="1" smtClean="0"/>
              <a:t>bekor</a:t>
            </a:r>
            <a:r>
              <a:rPr lang="en-US" dirty="0" smtClean="0"/>
              <a:t> </a:t>
            </a:r>
            <a:r>
              <a:rPr lang="en-US" dirty="0" err="1" smtClean="0"/>
              <a:t>qilish</a:t>
            </a:r>
            <a:r>
              <a:rPr lang="en-US" dirty="0" smtClean="0"/>
              <a:t> </a:t>
            </a:r>
            <a:r>
              <a:rPr lang="en-US" dirty="0" err="1" smtClean="0"/>
              <a:t>g’oyasi</a:t>
            </a:r>
            <a:r>
              <a:rPr lang="en-US" dirty="0" smtClean="0"/>
              <a:t> </a:t>
            </a:r>
            <a:r>
              <a:rPr lang="en-US" dirty="0" err="1" smtClean="0"/>
              <a:t>ilgari</a:t>
            </a:r>
            <a:r>
              <a:rPr lang="en-US" dirty="0" smtClean="0"/>
              <a:t> </a:t>
            </a:r>
            <a:r>
              <a:rPr lang="en-US" dirty="0" err="1" smtClean="0"/>
              <a:t>surilmoqda</a:t>
            </a:r>
            <a:r>
              <a:rPr lang="en-US" dirty="0" smtClean="0"/>
              <a:t>. </a:t>
            </a:r>
            <a:r>
              <a:rPr lang="en-US" dirty="0" err="1" smtClean="0"/>
              <a:t>Buning</a:t>
            </a:r>
            <a:r>
              <a:rPr lang="en-US" dirty="0" smtClean="0"/>
              <a:t> </a:t>
            </a:r>
            <a:r>
              <a:rPr lang="en-US" dirty="0" err="1" smtClean="0"/>
              <a:t>sababi</a:t>
            </a:r>
            <a:r>
              <a:rPr lang="en-US" dirty="0" smtClean="0"/>
              <a:t> </a:t>
            </a:r>
            <a:r>
              <a:rPr lang="en-US" dirty="0" err="1" smtClean="0"/>
              <a:t>ko’plab</a:t>
            </a:r>
            <a:r>
              <a:rPr lang="en-US" dirty="0" smtClean="0"/>
              <a:t> </a:t>
            </a:r>
            <a:r>
              <a:rPr lang="en-US" dirty="0" err="1" smtClean="0"/>
              <a:t>ishchilarni</a:t>
            </a:r>
            <a:r>
              <a:rPr lang="en-US" dirty="0" smtClean="0"/>
              <a:t>, </a:t>
            </a:r>
            <a:r>
              <a:rPr lang="en-US" dirty="0" err="1" smtClean="0"/>
              <a:t>ayniqsa</a:t>
            </a:r>
            <a:r>
              <a:rPr lang="en-US" dirty="0" smtClean="0"/>
              <a:t> </a:t>
            </a:r>
            <a:r>
              <a:rPr lang="en-US" dirty="0" err="1" smtClean="0"/>
              <a:t>yoshlarni</a:t>
            </a:r>
            <a:r>
              <a:rPr lang="en-US" dirty="0" smtClean="0"/>
              <a:t> </a:t>
            </a:r>
            <a:r>
              <a:rPr lang="en-US" dirty="0" err="1" smtClean="0"/>
              <a:t>mutaxassisligining</a:t>
            </a:r>
            <a:r>
              <a:rPr lang="en-US" dirty="0" smtClean="0"/>
              <a:t> </a:t>
            </a:r>
            <a:r>
              <a:rPr lang="en-US" dirty="0" err="1" smtClean="0"/>
              <a:t>pastligi</a:t>
            </a:r>
            <a:r>
              <a:rPr lang="en-US" dirty="0" smtClean="0"/>
              <a:t> </a:t>
            </a:r>
            <a:r>
              <a:rPr lang="en-US" dirty="0" err="1" smtClean="0"/>
              <a:t>bo’lmoqda</a:t>
            </a:r>
            <a:r>
              <a:rPr lang="en-US" dirty="0" smtClean="0"/>
              <a:t>. </a:t>
            </a:r>
            <a:r>
              <a:rPr lang="en-US" dirty="0" err="1" smtClean="0"/>
              <a:t>SHu</a:t>
            </a:r>
            <a:r>
              <a:rPr lang="en-US" dirty="0" smtClean="0"/>
              <a:t> </a:t>
            </a:r>
            <a:r>
              <a:rPr lang="en-US" dirty="0" err="1" smtClean="0"/>
              <a:t>bilan</a:t>
            </a:r>
            <a:r>
              <a:rPr lang="en-US" dirty="0" smtClean="0"/>
              <a:t> </a:t>
            </a:r>
            <a:r>
              <a:rPr lang="en-US" dirty="0" err="1" smtClean="0"/>
              <a:t>birga</a:t>
            </a:r>
            <a:r>
              <a:rPr lang="en-US" dirty="0" smtClean="0"/>
              <a:t> </a:t>
            </a:r>
            <a:r>
              <a:rPr lang="en-US" dirty="0" err="1" smtClean="0"/>
              <a:t>kam</a:t>
            </a:r>
            <a:r>
              <a:rPr lang="en-US" dirty="0" smtClean="0"/>
              <a:t> </a:t>
            </a:r>
            <a:r>
              <a:rPr lang="en-US" dirty="0" err="1" smtClean="0"/>
              <a:t>ish</a:t>
            </a:r>
            <a:r>
              <a:rPr lang="en-US" dirty="0" smtClean="0"/>
              <a:t> </a:t>
            </a:r>
            <a:r>
              <a:rPr lang="en-US" dirty="0" err="1" smtClean="0"/>
              <a:t>xaqi</a:t>
            </a:r>
            <a:r>
              <a:rPr lang="en-US" dirty="0" smtClean="0"/>
              <a:t> </a:t>
            </a:r>
            <a:r>
              <a:rPr lang="en-US" dirty="0" err="1" smtClean="0"/>
              <a:t>oluvchi</a:t>
            </a:r>
            <a:r>
              <a:rPr lang="en-US" dirty="0" smtClean="0"/>
              <a:t> </a:t>
            </a:r>
            <a:r>
              <a:rPr lang="en-US" dirty="0" err="1" smtClean="0"/>
              <a:t>ishchilarni</a:t>
            </a:r>
            <a:r>
              <a:rPr lang="en-US" dirty="0" smtClean="0"/>
              <a:t> </a:t>
            </a:r>
            <a:r>
              <a:rPr lang="en-US" dirty="0" err="1" smtClean="0"/>
              <a:t>ijtimoiy</a:t>
            </a:r>
            <a:r>
              <a:rPr lang="en-US" dirty="0" smtClean="0"/>
              <a:t> </a:t>
            </a:r>
            <a:r>
              <a:rPr lang="en-US" dirty="0" err="1" smtClean="0"/>
              <a:t>ximoya</a:t>
            </a:r>
            <a:r>
              <a:rPr lang="en-US" dirty="0" smtClean="0"/>
              <a:t> </a:t>
            </a:r>
            <a:r>
              <a:rPr lang="en-US" dirty="0" err="1" smtClean="0"/>
              <a:t>qilish</a:t>
            </a:r>
            <a:r>
              <a:rPr lang="en-US" dirty="0" smtClean="0"/>
              <a:t> </a:t>
            </a:r>
            <a:r>
              <a:rPr lang="en-US" dirty="0" err="1" smtClean="0"/>
              <a:t>ulardan</a:t>
            </a:r>
            <a:r>
              <a:rPr lang="en-US" dirty="0" smtClean="0"/>
              <a:t> </a:t>
            </a:r>
            <a:r>
              <a:rPr lang="en-US" dirty="0" err="1" smtClean="0"/>
              <a:t>olingan</a:t>
            </a:r>
            <a:r>
              <a:rPr lang="en-US" dirty="0" smtClean="0"/>
              <a:t> </a:t>
            </a:r>
            <a:r>
              <a:rPr lang="en-US" dirty="0" err="1" smtClean="0"/>
              <a:t>soliqlarni</a:t>
            </a:r>
            <a:r>
              <a:rPr lang="en-US" dirty="0" smtClean="0"/>
              <a:t> </a:t>
            </a:r>
            <a:r>
              <a:rPr lang="en-US" dirty="0" err="1" smtClean="0"/>
              <a:t>kamaytirish</a:t>
            </a:r>
            <a:r>
              <a:rPr lang="en-US" dirty="0" smtClean="0"/>
              <a:t> </a:t>
            </a:r>
            <a:r>
              <a:rPr lang="en-US" dirty="0" err="1" smtClean="0"/>
              <a:t>taklif</a:t>
            </a:r>
            <a:r>
              <a:rPr lang="en-US" dirty="0" smtClean="0"/>
              <a:t> </a:t>
            </a:r>
            <a:r>
              <a:rPr lang="en-US" dirty="0" err="1" smtClean="0"/>
              <a:t>etilmoqda</a:t>
            </a:r>
            <a:r>
              <a:rPr lang="en-US" dirty="0" smtClean="0"/>
              <a:t>. </a:t>
            </a:r>
            <a:r>
              <a:rPr lang="en-US" dirty="0" err="1" smtClean="0"/>
              <a:t>Umuman</a:t>
            </a:r>
            <a:r>
              <a:rPr lang="en-US" dirty="0" smtClean="0"/>
              <a:t> </a:t>
            </a:r>
            <a:r>
              <a:rPr lang="en-US" dirty="0" err="1" smtClean="0"/>
              <a:t>ishsizlikni</a:t>
            </a:r>
            <a:r>
              <a:rPr lang="en-US" dirty="0" smtClean="0"/>
              <a:t> </a:t>
            </a:r>
            <a:r>
              <a:rPr lang="en-US" dirty="0" err="1" smtClean="0"/>
              <a:t>tugatish</a:t>
            </a:r>
            <a:r>
              <a:rPr lang="en-US" dirty="0" smtClean="0"/>
              <a:t> </a:t>
            </a:r>
            <a:r>
              <a:rPr lang="en-US" dirty="0" err="1" smtClean="0"/>
              <a:t>masalasini</a:t>
            </a:r>
            <a:r>
              <a:rPr lang="en-US" dirty="0" smtClean="0"/>
              <a:t> </a:t>
            </a:r>
            <a:r>
              <a:rPr lang="en-US" dirty="0" err="1" smtClean="0"/>
              <a:t>umummilliy</a:t>
            </a:r>
            <a:r>
              <a:rPr lang="en-US" dirty="0" smtClean="0"/>
              <a:t> </a:t>
            </a:r>
            <a:r>
              <a:rPr lang="en-US" dirty="0" err="1" smtClean="0"/>
              <a:t>va</a:t>
            </a:r>
            <a:r>
              <a:rPr lang="en-US" dirty="0" smtClean="0"/>
              <a:t> </a:t>
            </a:r>
            <a:r>
              <a:rPr lang="en-US" dirty="0" err="1" smtClean="0"/>
              <a:t>ayrim</a:t>
            </a:r>
            <a:r>
              <a:rPr lang="en-US" dirty="0" smtClean="0"/>
              <a:t> </a:t>
            </a:r>
            <a:r>
              <a:rPr lang="en-US" dirty="0" err="1" smtClean="0"/>
              <a:t>kompaniyalar</a:t>
            </a:r>
            <a:r>
              <a:rPr lang="en-US" dirty="0" smtClean="0"/>
              <a:t> </a:t>
            </a:r>
            <a:r>
              <a:rPr lang="en-US" dirty="0" err="1" smtClean="0"/>
              <a:t>darajasida</a:t>
            </a:r>
            <a:r>
              <a:rPr lang="en-US" dirty="0" smtClean="0"/>
              <a:t> </a:t>
            </a:r>
            <a:r>
              <a:rPr lang="en-US" dirty="0" err="1" smtClean="0"/>
              <a:t>ishchilarni</a:t>
            </a:r>
            <a:r>
              <a:rPr lang="en-US" dirty="0" smtClean="0"/>
              <a:t> </a:t>
            </a:r>
            <a:r>
              <a:rPr lang="en-US" dirty="0" err="1" smtClean="0"/>
              <a:t>mustahkamligini</a:t>
            </a:r>
            <a:r>
              <a:rPr lang="en-US" dirty="0" smtClean="0"/>
              <a:t> </a:t>
            </a:r>
            <a:r>
              <a:rPr lang="en-US" dirty="0" err="1" smtClean="0"/>
              <a:t>oshirish</a:t>
            </a:r>
            <a:r>
              <a:rPr lang="en-US" dirty="0" smtClean="0"/>
              <a:t> </a:t>
            </a:r>
            <a:r>
              <a:rPr lang="en-US" dirty="0" err="1" smtClean="0"/>
              <a:t>yanada</a:t>
            </a:r>
            <a:r>
              <a:rPr lang="en-US" dirty="0" smtClean="0"/>
              <a:t> </a:t>
            </a:r>
            <a:r>
              <a:rPr lang="en-US" dirty="0" err="1" smtClean="0"/>
              <a:t>takomillashtirib</a:t>
            </a:r>
            <a:r>
              <a:rPr lang="en-US" dirty="0" smtClean="0"/>
              <a:t> </a:t>
            </a:r>
            <a:r>
              <a:rPr lang="en-US" dirty="0" err="1" smtClean="0"/>
              <a:t>borish</a:t>
            </a:r>
            <a:r>
              <a:rPr lang="en-US" dirty="0" smtClean="0"/>
              <a:t> </a:t>
            </a:r>
            <a:r>
              <a:rPr lang="en-US" dirty="0" err="1" smtClean="0"/>
              <a:t>katta</a:t>
            </a:r>
            <a:r>
              <a:rPr lang="en-US" dirty="0" smtClean="0"/>
              <a:t> </a:t>
            </a:r>
            <a:r>
              <a:rPr lang="en-US" dirty="0" err="1" smtClean="0"/>
              <a:t>ahamiyatga</a:t>
            </a:r>
            <a:r>
              <a:rPr lang="en-US" dirty="0" smtClean="0"/>
              <a:t> </a:t>
            </a:r>
            <a:r>
              <a:rPr lang="en-US" dirty="0" err="1" smtClean="0"/>
              <a:t>ega</a:t>
            </a:r>
            <a:r>
              <a:rPr lang="en-US" dirty="0" smtClean="0"/>
              <a:t> </a:t>
            </a:r>
            <a:r>
              <a:rPr lang="en-US" dirty="0" err="1" smtClean="0"/>
              <a:t>bo’lmoqda</a:t>
            </a:r>
            <a:r>
              <a:rPr lang="en-US" dirty="0" smtClean="0"/>
              <a:t>.</a:t>
            </a:r>
            <a:endParaRPr lang="ru-RU" dirty="0" smtClean="0"/>
          </a:p>
          <a:p>
            <a:endParaRPr lang="uz-Cyrl-UZ"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714356"/>
          <a:ext cx="8229600" cy="54118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857620" y="642918"/>
            <a:ext cx="4829180" cy="5483245"/>
          </a:xfrm>
        </p:spPr>
        <p:txBody>
          <a:bodyPr>
            <a:normAutofit fontScale="62500" lnSpcReduction="20000"/>
          </a:bodyPr>
          <a:lstStyle/>
          <a:p>
            <a:pPr algn="ctr">
              <a:buNone/>
            </a:pPr>
            <a:r>
              <a:rPr lang="uz-Cyrl-UZ" sz="4000" b="1" dirty="0"/>
              <a:t> </a:t>
            </a:r>
            <a:r>
              <a:rPr lang="en-US" sz="4000" b="1" dirty="0"/>
              <a:t>ITALYA IQTISODI</a:t>
            </a:r>
            <a:r>
              <a:rPr lang="uz-Latn-UZ" sz="4000" b="1" dirty="0"/>
              <a:t>YOTI</a:t>
            </a:r>
            <a:r>
              <a:rPr lang="en-US" sz="4000" b="1" dirty="0"/>
              <a:t/>
            </a:r>
            <a:br>
              <a:rPr lang="en-US" sz="4000" b="1" dirty="0"/>
            </a:br>
            <a:endParaRPr lang="uz-Cyrl-UZ" sz="4000" b="1" dirty="0"/>
          </a:p>
          <a:p>
            <a:r>
              <a:rPr lang="en-US" dirty="0" err="1"/>
              <a:t>Xalqaro</a:t>
            </a:r>
            <a:r>
              <a:rPr lang="en-US" dirty="0"/>
              <a:t> </a:t>
            </a:r>
            <a:r>
              <a:rPr lang="en-US" dirty="0" err="1"/>
              <a:t>Valyuta</a:t>
            </a:r>
            <a:r>
              <a:rPr lang="en-US" dirty="0"/>
              <a:t> </a:t>
            </a:r>
            <a:r>
              <a:rPr lang="en-US" dirty="0" err="1"/>
              <a:t>Fondining</a:t>
            </a:r>
            <a:r>
              <a:rPr lang="en-US" dirty="0"/>
              <a:t> </a:t>
            </a:r>
            <a:r>
              <a:rPr lang="en-US" dirty="0" err="1"/>
              <a:t>ma'lumotlariga</a:t>
            </a:r>
            <a:r>
              <a:rPr lang="en-US" dirty="0"/>
              <a:t> </a:t>
            </a:r>
            <a:r>
              <a:rPr lang="en-US" dirty="0" err="1"/>
              <a:t>ko'ra</a:t>
            </a:r>
            <a:r>
              <a:rPr lang="en-US" dirty="0"/>
              <a:t> 2006 </a:t>
            </a:r>
            <a:r>
              <a:rPr lang="en-US" dirty="0" err="1"/>
              <a:t>yil</a:t>
            </a:r>
            <a:r>
              <a:rPr lang="en-US" dirty="0"/>
              <a:t> </a:t>
            </a:r>
            <a:r>
              <a:rPr lang="en-US" dirty="0" err="1"/>
              <a:t>Italiyaning</a:t>
            </a:r>
            <a:r>
              <a:rPr lang="en-US" dirty="0"/>
              <a:t> </a:t>
            </a:r>
            <a:r>
              <a:rPr lang="en-US" dirty="0" err="1"/>
              <a:t>yalpi</a:t>
            </a:r>
            <a:r>
              <a:rPr lang="en-US" dirty="0"/>
              <a:t> </a:t>
            </a:r>
            <a:r>
              <a:rPr lang="en-US" dirty="0" err="1"/>
              <a:t>ichki</a:t>
            </a:r>
            <a:r>
              <a:rPr lang="en-US" dirty="0"/>
              <a:t> </a:t>
            </a:r>
            <a:r>
              <a:rPr lang="en-US" dirty="0" err="1"/>
              <a:t>mahsuloti</a:t>
            </a:r>
            <a:r>
              <a:rPr lang="en-US" dirty="0"/>
              <a:t> (</a:t>
            </a:r>
            <a:r>
              <a:rPr lang="en-US" dirty="0" err="1"/>
              <a:t>YaIM</a:t>
            </a:r>
            <a:r>
              <a:rPr lang="en-US" dirty="0"/>
              <a:t>) </a:t>
            </a:r>
            <a:r>
              <a:rPr lang="en-US" dirty="0" err="1"/>
              <a:t>hajmi</a:t>
            </a:r>
            <a:r>
              <a:rPr lang="en-US" dirty="0"/>
              <a:t> 1.852.585 </a:t>
            </a:r>
            <a:r>
              <a:rPr lang="en-US" dirty="0" err="1"/>
              <a:t>AQSh</a:t>
            </a:r>
            <a:r>
              <a:rPr lang="en-US" dirty="0"/>
              <a:t> </a:t>
            </a:r>
            <a:r>
              <a:rPr lang="en-US" dirty="0" err="1"/>
              <a:t>dollarni</a:t>
            </a:r>
            <a:r>
              <a:rPr lang="en-US" dirty="0"/>
              <a:t> </a:t>
            </a:r>
            <a:r>
              <a:rPr lang="en-US" dirty="0" err="1"/>
              <a:t>tashkil</a:t>
            </a:r>
            <a:r>
              <a:rPr lang="en-US" dirty="0"/>
              <a:t> </a:t>
            </a:r>
            <a:r>
              <a:rPr lang="en-US" dirty="0" err="1"/>
              <a:t>qilgan</a:t>
            </a:r>
            <a:r>
              <a:rPr lang="en-US" dirty="0"/>
              <a:t> </a:t>
            </a:r>
            <a:r>
              <a:rPr lang="en-US" dirty="0" err="1"/>
              <a:t>va</a:t>
            </a:r>
            <a:r>
              <a:rPr lang="en-US" dirty="0"/>
              <a:t> </a:t>
            </a:r>
            <a:r>
              <a:rPr lang="en-US" dirty="0" err="1"/>
              <a:t>bu</a:t>
            </a:r>
            <a:r>
              <a:rPr lang="en-US" dirty="0"/>
              <a:t> </a:t>
            </a:r>
            <a:r>
              <a:rPr lang="en-US" dirty="0" err="1"/>
              <a:t>ko'rsatkich</a:t>
            </a:r>
            <a:r>
              <a:rPr lang="en-US" dirty="0"/>
              <a:t> </a:t>
            </a:r>
            <a:r>
              <a:rPr lang="en-US" dirty="0" err="1"/>
              <a:t>jahon</a:t>
            </a:r>
            <a:r>
              <a:rPr lang="en-US" dirty="0"/>
              <a:t> </a:t>
            </a:r>
            <a:r>
              <a:rPr lang="en-US" dirty="0" err="1"/>
              <a:t>mamlakatlari</a:t>
            </a:r>
            <a:r>
              <a:rPr lang="en-US" dirty="0"/>
              <a:t> </a:t>
            </a:r>
            <a:r>
              <a:rPr lang="en-US" dirty="0" err="1"/>
              <a:t>orasida</a:t>
            </a:r>
            <a:r>
              <a:rPr lang="en-US" dirty="0"/>
              <a:t> 7-o'rinni </a:t>
            </a:r>
            <a:r>
              <a:rPr lang="en-US" dirty="0" err="1"/>
              <a:t>egallaydi</a:t>
            </a:r>
            <a:r>
              <a:rPr lang="en-US" dirty="0"/>
              <a:t>. </a:t>
            </a:r>
            <a:r>
              <a:rPr lang="ru-RU" dirty="0" err="1"/>
              <a:t>Iqtisodiyotni</a:t>
            </a:r>
            <a:r>
              <a:rPr lang="ru-RU" dirty="0"/>
              <a:t> </a:t>
            </a:r>
            <a:r>
              <a:rPr lang="ru-RU" dirty="0" err="1"/>
              <a:t>strukturaviy</a:t>
            </a:r>
            <a:r>
              <a:rPr lang="ru-RU" dirty="0"/>
              <a:t> </a:t>
            </a:r>
            <a:r>
              <a:rPr lang="ru-RU" dirty="0" err="1"/>
              <a:t>jihatdan</a:t>
            </a:r>
            <a:r>
              <a:rPr lang="ru-RU" dirty="0"/>
              <a:t> </a:t>
            </a:r>
            <a:r>
              <a:rPr lang="ru-RU" dirty="0" err="1"/>
              <a:t>sanoat</a:t>
            </a:r>
            <a:r>
              <a:rPr lang="ru-RU" dirty="0"/>
              <a:t> </a:t>
            </a:r>
            <a:r>
              <a:rPr lang="ru-RU" dirty="0" err="1"/>
              <a:t>mahsulotlari</a:t>
            </a:r>
            <a:r>
              <a:rPr lang="ru-RU" dirty="0"/>
              <a:t> 29%, </a:t>
            </a:r>
            <a:r>
              <a:rPr lang="ru-RU" dirty="0" err="1"/>
              <a:t>xizmatlar</a:t>
            </a:r>
            <a:r>
              <a:rPr lang="ru-RU" dirty="0"/>
              <a:t> 69% </a:t>
            </a:r>
            <a:r>
              <a:rPr lang="ru-RU" dirty="0" err="1"/>
              <a:t>va</a:t>
            </a:r>
            <a:r>
              <a:rPr lang="ru-RU" dirty="0"/>
              <a:t> </a:t>
            </a:r>
            <a:r>
              <a:rPr lang="ru-RU" dirty="0" err="1"/>
              <a:t>qishloq</a:t>
            </a:r>
            <a:r>
              <a:rPr lang="ru-RU" dirty="0"/>
              <a:t> </a:t>
            </a:r>
            <a:r>
              <a:rPr lang="ru-RU" dirty="0" err="1"/>
              <a:t>xo'jaligi</a:t>
            </a:r>
            <a:r>
              <a:rPr lang="ru-RU" dirty="0"/>
              <a:t> 3% </a:t>
            </a:r>
            <a:r>
              <a:rPr lang="ru-RU" dirty="0" err="1"/>
              <a:t>ni</a:t>
            </a:r>
            <a:r>
              <a:rPr lang="ru-RU" dirty="0"/>
              <a:t> </a:t>
            </a:r>
            <a:r>
              <a:rPr lang="ru-RU" dirty="0" err="1"/>
              <a:t>tashkil</a:t>
            </a:r>
            <a:r>
              <a:rPr lang="ru-RU" dirty="0"/>
              <a:t> </a:t>
            </a:r>
            <a:r>
              <a:rPr lang="ru-RU" dirty="0" err="1"/>
              <a:t>qiladi</a:t>
            </a:r>
            <a:r>
              <a:rPr lang="ru-RU" dirty="0"/>
              <a:t>. </a:t>
            </a:r>
            <a:r>
              <a:rPr lang="ru-RU" dirty="0" err="1"/>
              <a:t>Iqtisodiy</a:t>
            </a:r>
            <a:r>
              <a:rPr lang="ru-RU" dirty="0"/>
              <a:t> </a:t>
            </a:r>
            <a:r>
              <a:rPr lang="ru-RU" dirty="0" err="1"/>
              <a:t>Hamkorlik</a:t>
            </a:r>
            <a:r>
              <a:rPr lang="ru-RU" dirty="0"/>
              <a:t> </a:t>
            </a:r>
            <a:r>
              <a:rPr lang="ru-RU" dirty="0" err="1"/>
              <a:t>va</a:t>
            </a:r>
            <a:r>
              <a:rPr lang="ru-RU" dirty="0"/>
              <a:t> </a:t>
            </a:r>
            <a:r>
              <a:rPr lang="ru-RU" dirty="0" err="1"/>
              <a:t>Taraqqiyot</a:t>
            </a:r>
            <a:r>
              <a:rPr lang="ru-RU" dirty="0"/>
              <a:t> </a:t>
            </a:r>
            <a:r>
              <a:rPr lang="ru-RU" dirty="0" err="1"/>
              <a:t>Tashkilotining</a:t>
            </a:r>
            <a:r>
              <a:rPr lang="ru-RU" dirty="0"/>
              <a:t> </a:t>
            </a:r>
            <a:r>
              <a:rPr lang="ru-RU" dirty="0" err="1"/>
              <a:t>ma'lumotiga</a:t>
            </a:r>
            <a:r>
              <a:rPr lang="ru-RU" dirty="0"/>
              <a:t> </a:t>
            </a:r>
            <a:r>
              <a:rPr lang="ru-RU" dirty="0" err="1"/>
              <a:t>ko'ra</a:t>
            </a:r>
            <a:r>
              <a:rPr lang="ru-RU" dirty="0"/>
              <a:t> </a:t>
            </a:r>
            <a:r>
              <a:rPr lang="ru-RU" dirty="0" err="1"/>
              <a:t>Italiya</a:t>
            </a:r>
            <a:r>
              <a:rPr lang="ru-RU" dirty="0"/>
              <a:t> 2004 </a:t>
            </a:r>
            <a:r>
              <a:rPr lang="ru-RU" dirty="0" err="1"/>
              <a:t>yilda</a:t>
            </a:r>
            <a:r>
              <a:rPr lang="ru-RU" dirty="0"/>
              <a:t> </a:t>
            </a:r>
            <a:r>
              <a:rPr lang="ru-RU" dirty="0" err="1"/>
              <a:t>sanoat</a:t>
            </a:r>
            <a:r>
              <a:rPr lang="ru-RU" dirty="0"/>
              <a:t> </a:t>
            </a:r>
            <a:r>
              <a:rPr lang="ru-RU" dirty="0" err="1"/>
              <a:t>mahsulotlari</a:t>
            </a:r>
            <a:r>
              <a:rPr lang="ru-RU" dirty="0"/>
              <a:t> </a:t>
            </a:r>
            <a:r>
              <a:rPr lang="ru-RU" dirty="0" err="1"/>
              <a:t>eksporti</a:t>
            </a:r>
            <a:r>
              <a:rPr lang="ru-RU" dirty="0"/>
              <a:t> </a:t>
            </a:r>
            <a:r>
              <a:rPr lang="ru-RU" dirty="0" err="1"/>
              <a:t>bo'yicha</a:t>
            </a:r>
            <a:r>
              <a:rPr lang="ru-RU" dirty="0"/>
              <a:t> 6-o'rinni </a:t>
            </a:r>
            <a:r>
              <a:rPr lang="ru-RU" dirty="0" err="1"/>
              <a:t>egallagan</a:t>
            </a:r>
            <a:r>
              <a:rPr lang="ru-RU" dirty="0"/>
              <a:t>. </a:t>
            </a:r>
            <a:r>
              <a:rPr lang="ru-RU" dirty="0" err="1"/>
              <a:t>Shimolda</a:t>
            </a:r>
            <a:r>
              <a:rPr lang="ru-RU" dirty="0"/>
              <a:t> </a:t>
            </a:r>
            <a:r>
              <a:rPr lang="ru-RU" dirty="0" err="1"/>
              <a:t>kapitalistik</a:t>
            </a:r>
            <a:r>
              <a:rPr lang="ru-RU" dirty="0"/>
              <a:t> </a:t>
            </a:r>
            <a:r>
              <a:rPr lang="ru-RU" dirty="0" err="1"/>
              <a:t>iqtisodiyot</a:t>
            </a:r>
            <a:r>
              <a:rPr lang="ru-RU" dirty="0"/>
              <a:t> </a:t>
            </a:r>
            <a:r>
              <a:rPr lang="ru-RU" dirty="0" err="1"/>
              <a:t>sanoatga</a:t>
            </a:r>
            <a:r>
              <a:rPr lang="ru-RU" dirty="0"/>
              <a:t> </a:t>
            </a:r>
            <a:r>
              <a:rPr lang="ru-RU" dirty="0" err="1"/>
              <a:t>ixtisoslashgan</a:t>
            </a:r>
            <a:r>
              <a:rPr lang="ru-RU" dirty="0"/>
              <a:t> </a:t>
            </a:r>
            <a:r>
              <a:rPr lang="ru-RU" dirty="0" err="1"/>
              <a:t>xususiy</a:t>
            </a:r>
            <a:r>
              <a:rPr lang="ru-RU" dirty="0"/>
              <a:t> </a:t>
            </a:r>
            <a:r>
              <a:rPr lang="ru-RU" dirty="0" err="1"/>
              <a:t>kompaniyalardan</a:t>
            </a:r>
            <a:r>
              <a:rPr lang="ru-RU" dirty="0"/>
              <a:t> </a:t>
            </a:r>
            <a:r>
              <a:rPr lang="ru-RU" dirty="0" err="1"/>
              <a:t>tashkil</a:t>
            </a:r>
            <a:r>
              <a:rPr lang="ru-RU" dirty="0"/>
              <a:t> </a:t>
            </a:r>
            <a:r>
              <a:rPr lang="ru-RU" dirty="0" err="1"/>
              <a:t>topgan</a:t>
            </a:r>
            <a:r>
              <a:rPr lang="ru-RU" dirty="0"/>
              <a:t> </a:t>
            </a:r>
            <a:r>
              <a:rPr lang="ru-RU" dirty="0" err="1"/>
              <a:t>bo'lsa</a:t>
            </a:r>
            <a:r>
              <a:rPr lang="ru-RU" dirty="0"/>
              <a:t>, </a:t>
            </a:r>
            <a:r>
              <a:rPr lang="ru-RU" dirty="0" err="1"/>
              <a:t>janubiy</a:t>
            </a:r>
            <a:r>
              <a:rPr lang="ru-RU" dirty="0"/>
              <a:t> </a:t>
            </a:r>
            <a:r>
              <a:rPr lang="ru-RU" dirty="0" err="1"/>
              <a:t>qismlarda</a:t>
            </a:r>
            <a:r>
              <a:rPr lang="ru-RU" dirty="0"/>
              <a:t> </a:t>
            </a:r>
            <a:r>
              <a:rPr lang="ru-RU" dirty="0" err="1"/>
              <a:t>qishloq</a:t>
            </a:r>
            <a:r>
              <a:rPr lang="ru-RU" dirty="0"/>
              <a:t> </a:t>
            </a:r>
            <a:r>
              <a:rPr lang="ru-RU" dirty="0" err="1"/>
              <a:t>xo'jaligi</a:t>
            </a:r>
            <a:r>
              <a:rPr lang="ru-RU" dirty="0"/>
              <a:t> </a:t>
            </a:r>
            <a:r>
              <a:rPr lang="ru-RU" dirty="0" err="1"/>
              <a:t>rivojlangan</a:t>
            </a:r>
            <a:r>
              <a:rPr lang="ru-RU" dirty="0"/>
              <a:t>. </a:t>
            </a:r>
            <a:endParaRPr lang="uz-Cyrl-UZ" dirty="0"/>
          </a:p>
          <a:p>
            <a:endParaRPr lang="uz-Cyrl-UZ" dirty="0"/>
          </a:p>
        </p:txBody>
      </p:sp>
      <p:pic>
        <p:nvPicPr>
          <p:cNvPr id="7" name="Рисунок 6" descr="ANd9GcQt9-Vkj92ccVMleSqEnMyJxm-FTw5yuml_GDM7jEmAKJeQ3vDBRw"/>
          <p:cNvPicPr/>
          <p:nvPr/>
        </p:nvPicPr>
        <p:blipFill>
          <a:blip r:embed="rId2"/>
          <a:srcRect/>
          <a:stretch>
            <a:fillRect/>
          </a:stretch>
        </p:blipFill>
        <p:spPr bwMode="auto">
          <a:xfrm>
            <a:off x="714348" y="1643050"/>
            <a:ext cx="2923227" cy="3643338"/>
          </a:xfrm>
          <a:prstGeom prst="rect">
            <a:avLst/>
          </a:prstGeom>
          <a:noFill/>
          <a:ln w="9525">
            <a:noFill/>
            <a:miter lim="800000"/>
            <a:headEnd/>
            <a:tailEnd/>
          </a:ln>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6248" y="571480"/>
            <a:ext cx="4400552" cy="5554683"/>
          </a:xfrm>
        </p:spPr>
        <p:txBody>
          <a:bodyPr>
            <a:normAutofit fontScale="77500" lnSpcReduction="20000"/>
          </a:bodyPr>
          <a:lstStyle/>
          <a:p>
            <a:r>
              <a:rPr lang="ru-RU" dirty="0" err="1"/>
              <a:t>Italiyada</a:t>
            </a:r>
            <a:r>
              <a:rPr lang="ru-RU" dirty="0"/>
              <a:t> </a:t>
            </a:r>
            <a:r>
              <a:rPr lang="ru-RU" dirty="0" err="1"/>
              <a:t>Mafiya</a:t>
            </a:r>
            <a:r>
              <a:rPr lang="ru-RU" dirty="0"/>
              <a:t> </a:t>
            </a:r>
            <a:r>
              <a:rPr lang="ru-RU" dirty="0" err="1"/>
              <a:t>mamlakat</a:t>
            </a:r>
            <a:r>
              <a:rPr lang="ru-RU" dirty="0"/>
              <a:t> </a:t>
            </a:r>
            <a:r>
              <a:rPr lang="ru-RU" dirty="0" err="1"/>
              <a:t>iqtisodiyotida</a:t>
            </a:r>
            <a:r>
              <a:rPr lang="ru-RU" dirty="0"/>
              <a:t> </a:t>
            </a:r>
            <a:r>
              <a:rPr lang="ru-RU" dirty="0" err="1"/>
              <a:t>katta</a:t>
            </a:r>
            <a:r>
              <a:rPr lang="ru-RU" dirty="0"/>
              <a:t> </a:t>
            </a:r>
            <a:r>
              <a:rPr lang="ru-RU" dirty="0" err="1"/>
              <a:t>ulushga</a:t>
            </a:r>
            <a:r>
              <a:rPr lang="ru-RU" dirty="0"/>
              <a:t> </a:t>
            </a:r>
            <a:r>
              <a:rPr lang="ru-RU" dirty="0" err="1"/>
              <a:t>ega</a:t>
            </a:r>
            <a:r>
              <a:rPr lang="ru-RU" dirty="0"/>
              <a:t>, </a:t>
            </a:r>
            <a:r>
              <a:rPr lang="ru-RU" dirty="0" err="1"/>
              <a:t>va</a:t>
            </a:r>
            <a:r>
              <a:rPr lang="ru-RU" dirty="0"/>
              <a:t> </a:t>
            </a:r>
            <a:r>
              <a:rPr lang="ru-RU" dirty="0" err="1"/>
              <a:t>bu</a:t>
            </a:r>
            <a:r>
              <a:rPr lang="ru-RU" dirty="0"/>
              <a:t> 127 </a:t>
            </a:r>
            <a:r>
              <a:rPr lang="ru-RU" dirty="0" err="1"/>
              <a:t>milliard</a:t>
            </a:r>
            <a:r>
              <a:rPr lang="ru-RU" dirty="0"/>
              <a:t> </a:t>
            </a:r>
            <a:r>
              <a:rPr lang="ru-RU" dirty="0" err="1"/>
              <a:t>AQSh</a:t>
            </a:r>
            <a:r>
              <a:rPr lang="ru-RU" dirty="0"/>
              <a:t> </a:t>
            </a:r>
            <a:r>
              <a:rPr lang="ru-RU" dirty="0" err="1"/>
              <a:t>dollarini</a:t>
            </a:r>
            <a:r>
              <a:rPr lang="ru-RU" dirty="0"/>
              <a:t> </a:t>
            </a:r>
            <a:r>
              <a:rPr lang="ru-RU" dirty="0" err="1"/>
              <a:t>tashkil</a:t>
            </a:r>
            <a:r>
              <a:rPr lang="ru-RU" dirty="0"/>
              <a:t> </a:t>
            </a:r>
            <a:r>
              <a:rPr lang="ru-RU" dirty="0" err="1"/>
              <a:t>etadi</a:t>
            </a:r>
            <a:r>
              <a:rPr lang="ru-RU" dirty="0"/>
              <a:t>; </a:t>
            </a:r>
            <a:r>
              <a:rPr lang="ru-RU" dirty="0" err="1"/>
              <a:t>uyushgan</a:t>
            </a:r>
            <a:r>
              <a:rPr lang="ru-RU" dirty="0"/>
              <a:t> </a:t>
            </a:r>
            <a:r>
              <a:rPr lang="ru-RU" dirty="0" err="1"/>
              <a:t>jinoyatchilik</a:t>
            </a:r>
            <a:r>
              <a:rPr lang="ru-RU" dirty="0"/>
              <a:t> </a:t>
            </a:r>
            <a:r>
              <a:rPr lang="ru-RU" dirty="0" err="1"/>
              <a:t>Italiya</a:t>
            </a:r>
            <a:r>
              <a:rPr lang="ru-RU" dirty="0"/>
              <a:t> </a:t>
            </a:r>
            <a:r>
              <a:rPr lang="ru-RU" dirty="0" err="1"/>
              <a:t>YaIMning</a:t>
            </a:r>
            <a:r>
              <a:rPr lang="ru-RU" dirty="0"/>
              <a:t> 7% </a:t>
            </a:r>
            <a:r>
              <a:rPr lang="ru-RU" dirty="0" err="1"/>
              <a:t>ni</a:t>
            </a:r>
            <a:r>
              <a:rPr lang="ru-RU" dirty="0"/>
              <a:t> </a:t>
            </a:r>
            <a:r>
              <a:rPr lang="ru-RU" dirty="0" err="1"/>
              <a:t>tashkil</a:t>
            </a:r>
            <a:r>
              <a:rPr lang="ru-RU" dirty="0"/>
              <a:t> </a:t>
            </a:r>
            <a:r>
              <a:rPr lang="ru-RU" dirty="0" err="1"/>
              <a:t>qiladi</a:t>
            </a:r>
            <a:r>
              <a:rPr lang="ru-RU" dirty="0"/>
              <a:t>. </a:t>
            </a:r>
            <a:r>
              <a:rPr lang="en-US" dirty="0" err="1"/>
              <a:t>Xom</a:t>
            </a:r>
            <a:r>
              <a:rPr lang="en-US" dirty="0"/>
              <a:t> </a:t>
            </a:r>
            <a:r>
              <a:rPr lang="en-US" dirty="0" err="1"/>
              <a:t>ashyoning</a:t>
            </a:r>
            <a:r>
              <a:rPr lang="en-US" dirty="0"/>
              <a:t> </a:t>
            </a:r>
            <a:r>
              <a:rPr lang="en-US" dirty="0" err="1"/>
              <a:t>katta</a:t>
            </a:r>
            <a:r>
              <a:rPr lang="en-US" dirty="0"/>
              <a:t> </a:t>
            </a:r>
            <a:r>
              <a:rPr lang="en-US" dirty="0" err="1"/>
              <a:t>qismi</a:t>
            </a:r>
            <a:r>
              <a:rPr lang="en-US" dirty="0"/>
              <a:t> </a:t>
            </a:r>
            <a:r>
              <a:rPr lang="en-US" dirty="0" err="1"/>
              <a:t>va</a:t>
            </a:r>
            <a:r>
              <a:rPr lang="en-US" dirty="0"/>
              <a:t> </a:t>
            </a:r>
            <a:r>
              <a:rPr lang="en-US" dirty="0" err="1"/>
              <a:t>energiya</a:t>
            </a:r>
            <a:r>
              <a:rPr lang="en-US" dirty="0"/>
              <a:t> </a:t>
            </a:r>
            <a:r>
              <a:rPr lang="en-US" dirty="0" err="1"/>
              <a:t>tashuvchilarining</a:t>
            </a:r>
            <a:r>
              <a:rPr lang="en-US" dirty="0"/>
              <a:t> </a:t>
            </a:r>
            <a:r>
              <a:rPr lang="en-US" dirty="0" err="1"/>
              <a:t>qariyb</a:t>
            </a:r>
            <a:r>
              <a:rPr lang="en-US" dirty="0"/>
              <a:t> 75% import </a:t>
            </a:r>
            <a:r>
              <a:rPr lang="en-US" dirty="0" err="1"/>
              <a:t>qilinadi</a:t>
            </a:r>
            <a:r>
              <a:rPr lang="en-US" dirty="0"/>
              <a:t>. </a:t>
            </a:r>
            <a:r>
              <a:rPr lang="en-US" dirty="0" err="1"/>
              <a:t>So'nggi</a:t>
            </a:r>
            <a:r>
              <a:rPr lang="en-US" dirty="0"/>
              <a:t> </a:t>
            </a:r>
            <a:r>
              <a:rPr lang="en-US" dirty="0" err="1"/>
              <a:t>o'n</a:t>
            </a:r>
            <a:r>
              <a:rPr lang="en-US" dirty="0"/>
              <a:t> </a:t>
            </a:r>
            <a:r>
              <a:rPr lang="en-US" dirty="0" err="1"/>
              <a:t>yillikda</a:t>
            </a:r>
            <a:r>
              <a:rPr lang="en-US" dirty="0"/>
              <a:t> </a:t>
            </a:r>
            <a:r>
              <a:rPr lang="en-US" dirty="0" err="1"/>
              <a:t>Iqtisodiyot</a:t>
            </a:r>
            <a:r>
              <a:rPr lang="en-US" dirty="0"/>
              <a:t> </a:t>
            </a:r>
            <a:r>
              <a:rPr lang="en-US" dirty="0" err="1"/>
              <a:t>va</a:t>
            </a:r>
            <a:r>
              <a:rPr lang="en-US" dirty="0"/>
              <a:t> </a:t>
            </a:r>
            <a:r>
              <a:rPr lang="en-US" dirty="0" err="1"/>
              <a:t>Valyuta</a:t>
            </a:r>
            <a:r>
              <a:rPr lang="en-US" dirty="0"/>
              <a:t> </a:t>
            </a:r>
            <a:r>
              <a:rPr lang="en-US" dirty="0" err="1"/>
              <a:t>Ittifoqi</a:t>
            </a:r>
            <a:r>
              <a:rPr lang="en-US" dirty="0"/>
              <a:t> </a:t>
            </a:r>
            <a:r>
              <a:rPr lang="en-US" dirty="0" err="1"/>
              <a:t>talablariga</a:t>
            </a:r>
            <a:r>
              <a:rPr lang="en-US" dirty="0"/>
              <a:t> </a:t>
            </a:r>
            <a:r>
              <a:rPr lang="en-US" dirty="0" err="1"/>
              <a:t>binoan</a:t>
            </a:r>
            <a:r>
              <a:rPr lang="en-US" dirty="0"/>
              <a:t> </a:t>
            </a:r>
            <a:r>
              <a:rPr lang="en-US" dirty="0" err="1"/>
              <a:t>Italiya</a:t>
            </a:r>
            <a:r>
              <a:rPr lang="en-US" dirty="0"/>
              <a:t> </a:t>
            </a:r>
            <a:r>
              <a:rPr lang="en-US" dirty="0" err="1"/>
              <a:t>qattiq</a:t>
            </a:r>
            <a:r>
              <a:rPr lang="en-US" dirty="0"/>
              <a:t> </a:t>
            </a:r>
            <a:r>
              <a:rPr lang="en-US" dirty="0" err="1"/>
              <a:t>fiskal</a:t>
            </a:r>
            <a:r>
              <a:rPr lang="en-US" dirty="0"/>
              <a:t> </a:t>
            </a:r>
            <a:r>
              <a:rPr lang="en-US" dirty="0" err="1"/>
              <a:t>siyosat</a:t>
            </a:r>
            <a:r>
              <a:rPr lang="en-US" dirty="0"/>
              <a:t> </a:t>
            </a:r>
            <a:r>
              <a:rPr lang="en-US" dirty="0" err="1"/>
              <a:t>olib</a:t>
            </a:r>
            <a:r>
              <a:rPr lang="en-US" dirty="0"/>
              <a:t> </a:t>
            </a:r>
            <a:r>
              <a:rPr lang="en-US" dirty="0" err="1"/>
              <a:t>bordi</a:t>
            </a:r>
            <a:r>
              <a:rPr lang="en-US" dirty="0"/>
              <a:t> </a:t>
            </a:r>
            <a:r>
              <a:rPr lang="en-US" dirty="0" err="1"/>
              <a:t>va</a:t>
            </a:r>
            <a:r>
              <a:rPr lang="en-US" dirty="0"/>
              <a:t> </a:t>
            </a:r>
            <a:r>
              <a:rPr lang="en-US" dirty="0" err="1"/>
              <a:t>kichik</a:t>
            </a:r>
            <a:r>
              <a:rPr lang="en-US" dirty="0"/>
              <a:t> </a:t>
            </a:r>
            <a:r>
              <a:rPr lang="en-US" dirty="0" err="1"/>
              <a:t>inflyatsiya</a:t>
            </a:r>
            <a:r>
              <a:rPr lang="en-US" dirty="0"/>
              <a:t> </a:t>
            </a:r>
            <a:r>
              <a:rPr lang="en-US" dirty="0" err="1"/>
              <a:t>ko'rsatkichiga</a:t>
            </a:r>
            <a:r>
              <a:rPr lang="en-US" dirty="0"/>
              <a:t> </a:t>
            </a:r>
            <a:r>
              <a:rPr lang="en-US" dirty="0" err="1"/>
              <a:t>ega</a:t>
            </a:r>
            <a:r>
              <a:rPr lang="en-US" dirty="0"/>
              <a:t> </a:t>
            </a:r>
            <a:r>
              <a:rPr lang="en-US" dirty="0" err="1"/>
              <a:t>bo'ldi</a:t>
            </a:r>
            <a:r>
              <a:rPr lang="en-US" dirty="0"/>
              <a:t>. </a:t>
            </a:r>
            <a:r>
              <a:rPr lang="ru-RU" dirty="0"/>
              <a:t>1999 </a:t>
            </a:r>
            <a:r>
              <a:rPr lang="ru-RU" dirty="0" err="1"/>
              <a:t>yil</a:t>
            </a:r>
            <a:r>
              <a:rPr lang="ru-RU" dirty="0"/>
              <a:t> </a:t>
            </a:r>
            <a:r>
              <a:rPr lang="ru-RU" dirty="0" err="1"/>
              <a:t>Evro</a:t>
            </a:r>
            <a:r>
              <a:rPr lang="ru-RU" dirty="0"/>
              <a:t> </a:t>
            </a:r>
            <a:r>
              <a:rPr lang="ru-RU" dirty="0" err="1"/>
              <a:t>tadbiq</a:t>
            </a:r>
            <a:r>
              <a:rPr lang="ru-RU" dirty="0"/>
              <a:t> </a:t>
            </a:r>
            <a:r>
              <a:rPr lang="ru-RU" dirty="0" err="1"/>
              <a:t>etilishi</a:t>
            </a:r>
            <a:r>
              <a:rPr lang="ru-RU" dirty="0"/>
              <a:t> </a:t>
            </a:r>
            <a:r>
              <a:rPr lang="ru-RU" dirty="0" err="1"/>
              <a:t>bilanoq</a:t>
            </a:r>
            <a:r>
              <a:rPr lang="ru-RU" dirty="0"/>
              <a:t> </a:t>
            </a:r>
            <a:r>
              <a:rPr lang="ru-RU" dirty="0" err="1"/>
              <a:t>Italiya</a:t>
            </a:r>
            <a:r>
              <a:rPr lang="ru-RU" dirty="0"/>
              <a:t> </a:t>
            </a:r>
            <a:r>
              <a:rPr lang="ru-RU" dirty="0" err="1"/>
              <a:t>uni</a:t>
            </a:r>
            <a:r>
              <a:rPr lang="ru-RU" dirty="0"/>
              <a:t> </a:t>
            </a:r>
            <a:r>
              <a:rPr lang="ru-RU" dirty="0" err="1"/>
              <a:t>qabul</a:t>
            </a:r>
            <a:r>
              <a:rPr lang="ru-RU" dirty="0"/>
              <a:t> </a:t>
            </a:r>
            <a:r>
              <a:rPr lang="ru-RU" dirty="0" err="1"/>
              <a:t>qildi</a:t>
            </a:r>
            <a:r>
              <a:rPr lang="ru-RU" dirty="0"/>
              <a:t>.</a:t>
            </a:r>
            <a:endParaRPr lang="uz-Cyrl-UZ" dirty="0"/>
          </a:p>
        </p:txBody>
      </p:sp>
      <p:pic>
        <p:nvPicPr>
          <p:cNvPr id="4" name="Рисунок 3" descr="loos1"/>
          <p:cNvPicPr/>
          <p:nvPr/>
        </p:nvPicPr>
        <p:blipFill>
          <a:blip r:embed="rId2" cstate="print"/>
          <a:srcRect/>
          <a:stretch>
            <a:fillRect/>
          </a:stretch>
        </p:blipFill>
        <p:spPr bwMode="auto">
          <a:xfrm>
            <a:off x="428596" y="785794"/>
            <a:ext cx="3643338" cy="2460947"/>
          </a:xfrm>
          <a:prstGeom prst="rect">
            <a:avLst/>
          </a:prstGeom>
          <a:noFill/>
          <a:ln w="9525">
            <a:noFill/>
            <a:miter lim="800000"/>
            <a:headEnd/>
            <a:tailEnd/>
          </a:ln>
        </p:spPr>
      </p:pic>
      <p:pic>
        <p:nvPicPr>
          <p:cNvPr id="5" name="Рисунок 4" descr="loos2"/>
          <p:cNvPicPr/>
          <p:nvPr/>
        </p:nvPicPr>
        <p:blipFill>
          <a:blip r:embed="rId3"/>
          <a:srcRect/>
          <a:stretch>
            <a:fillRect/>
          </a:stretch>
        </p:blipFill>
        <p:spPr bwMode="auto">
          <a:xfrm>
            <a:off x="428596" y="3571876"/>
            <a:ext cx="3595692" cy="2571435"/>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8229600" cy="5483245"/>
          </a:xfrm>
        </p:spPr>
        <p:txBody>
          <a:bodyPr>
            <a:normAutofit fontScale="85000" lnSpcReduction="20000"/>
          </a:bodyPr>
          <a:lstStyle/>
          <a:p>
            <a:pPr marL="0" indent="0" algn="ctr">
              <a:buNone/>
            </a:pPr>
            <a:r>
              <a:rPr lang="uz-Cyrl-UZ" b="1" dirty="0" smtClean="0"/>
              <a:t>16.</a:t>
            </a:r>
            <a:r>
              <a:rPr lang="en-US" b="1" dirty="0" smtClean="0"/>
              <a:t>3. </a:t>
            </a:r>
            <a:r>
              <a:rPr lang="en-US" b="1" dirty="0" err="1" smtClean="0"/>
              <a:t>Ayrim</a:t>
            </a:r>
            <a:r>
              <a:rPr lang="en-US" b="1" dirty="0" smtClean="0"/>
              <a:t>  </a:t>
            </a:r>
            <a:r>
              <a:rPr lang="en-US" b="1" dirty="0" err="1" smtClean="0"/>
              <a:t>rivojlangan</a:t>
            </a:r>
            <a:r>
              <a:rPr lang="en-US" b="1" dirty="0" smtClean="0"/>
              <a:t> </a:t>
            </a:r>
            <a:r>
              <a:rPr lang="en-US" b="1" dirty="0" err="1" smtClean="0"/>
              <a:t>mamlakatlarning</a:t>
            </a:r>
            <a:r>
              <a:rPr lang="en-US" b="1" dirty="0" smtClean="0"/>
              <a:t>  </a:t>
            </a:r>
            <a:r>
              <a:rPr lang="en-US" b="1" dirty="0" err="1" smtClean="0"/>
              <a:t>tash</a:t>
            </a:r>
            <a:r>
              <a:rPr lang="uz-Cyrl-UZ" b="1" dirty="0" smtClean="0"/>
              <a:t>q</a:t>
            </a:r>
            <a:r>
              <a:rPr lang="en-US" b="1" dirty="0" err="1" smtClean="0"/>
              <a:t>i</a:t>
            </a:r>
            <a:r>
              <a:rPr lang="en-US" b="1" dirty="0" smtClean="0"/>
              <a:t> </a:t>
            </a:r>
            <a:r>
              <a:rPr lang="en-US" b="1" dirty="0" err="1" smtClean="0"/>
              <a:t>iqtisodiy</a:t>
            </a:r>
            <a:r>
              <a:rPr lang="en-US" b="1" dirty="0" smtClean="0"/>
              <a:t> </a:t>
            </a:r>
            <a:r>
              <a:rPr lang="en-US" b="1" dirty="0" err="1" smtClean="0"/>
              <a:t>faoliyati</a:t>
            </a:r>
            <a:r>
              <a:rPr lang="en-US" b="1" dirty="0" smtClean="0"/>
              <a:t> </a:t>
            </a:r>
            <a:r>
              <a:rPr lang="en-US" b="1" dirty="0" err="1" smtClean="0"/>
              <a:t>va</a:t>
            </a:r>
            <a:r>
              <a:rPr lang="en-US" b="1" dirty="0" smtClean="0"/>
              <a:t> </a:t>
            </a:r>
            <a:r>
              <a:rPr lang="en-US" b="1" dirty="0" err="1" smtClean="0"/>
              <a:t>ularning</a:t>
            </a:r>
            <a:r>
              <a:rPr lang="en-US" b="1" dirty="0" smtClean="0"/>
              <a:t> </a:t>
            </a:r>
            <a:r>
              <a:rPr lang="en-US" b="1" dirty="0" err="1" smtClean="0"/>
              <a:t>eksport</a:t>
            </a:r>
            <a:r>
              <a:rPr lang="en-US" b="1" dirty="0" smtClean="0"/>
              <a:t> </a:t>
            </a:r>
            <a:r>
              <a:rPr lang="en-US" b="1" dirty="0" err="1" smtClean="0"/>
              <a:t>va</a:t>
            </a:r>
            <a:r>
              <a:rPr lang="en-US" b="1" dirty="0" smtClean="0"/>
              <a:t> import </a:t>
            </a:r>
            <a:r>
              <a:rPr lang="en-US" b="1" dirty="0" err="1" smtClean="0"/>
              <a:t>tuzilmasi</a:t>
            </a:r>
            <a:r>
              <a:rPr lang="en-US" b="1" dirty="0" smtClean="0"/>
              <a:t>.</a:t>
            </a:r>
            <a:endParaRPr lang="ru-RU" dirty="0" smtClean="0"/>
          </a:p>
          <a:p>
            <a:r>
              <a:rPr lang="en-US" dirty="0" err="1" smtClean="0"/>
              <a:t>Rivojlangan</a:t>
            </a:r>
            <a:r>
              <a:rPr lang="en-US" dirty="0" smtClean="0"/>
              <a:t> </a:t>
            </a:r>
            <a:r>
              <a:rPr lang="en-US" dirty="0" err="1" smtClean="0"/>
              <a:t>mamlakatlarning</a:t>
            </a:r>
            <a:r>
              <a:rPr lang="en-US" dirty="0" smtClean="0"/>
              <a:t> </a:t>
            </a:r>
            <a:r>
              <a:rPr lang="en-US" dirty="0" err="1" smtClean="0"/>
              <a:t>ijtimoiy-iqtisodiy</a:t>
            </a:r>
            <a:r>
              <a:rPr lang="en-US" dirty="0" smtClean="0"/>
              <a:t> </a:t>
            </a:r>
            <a:r>
              <a:rPr lang="en-US" dirty="0" err="1" smtClean="0"/>
              <a:t>rivojlanishi</a:t>
            </a:r>
            <a:r>
              <a:rPr lang="en-US" dirty="0" smtClean="0"/>
              <a:t> </a:t>
            </a:r>
            <a:r>
              <a:rPr lang="en-US" dirty="0" err="1" smtClean="0"/>
              <a:t>ko’proq</a:t>
            </a:r>
            <a:r>
              <a:rPr lang="en-US" dirty="0" smtClean="0"/>
              <a:t> </a:t>
            </a:r>
            <a:r>
              <a:rPr lang="en-US" dirty="0" err="1" smtClean="0"/>
              <a:t>tashqi</a:t>
            </a:r>
            <a:r>
              <a:rPr lang="en-US" dirty="0" smtClean="0"/>
              <a:t> </a:t>
            </a:r>
            <a:r>
              <a:rPr lang="en-US" dirty="0" err="1" smtClean="0"/>
              <a:t>iqtisodiy</a:t>
            </a:r>
            <a:r>
              <a:rPr lang="en-US" dirty="0" smtClean="0"/>
              <a:t> </a:t>
            </a:r>
            <a:r>
              <a:rPr lang="en-US" dirty="0" err="1" smtClean="0"/>
              <a:t>faoliyatni</a:t>
            </a:r>
            <a:r>
              <a:rPr lang="en-US" dirty="0" smtClean="0"/>
              <a:t> </a:t>
            </a:r>
            <a:r>
              <a:rPr lang="en-US" dirty="0" err="1" smtClean="0"/>
              <a:t>erkinlashtirish</a:t>
            </a:r>
            <a:r>
              <a:rPr lang="en-US" dirty="0" smtClean="0"/>
              <a:t> </a:t>
            </a:r>
            <a:r>
              <a:rPr lang="en-US" dirty="0" err="1" smtClean="0"/>
              <a:t>orqali</a:t>
            </a:r>
            <a:r>
              <a:rPr lang="en-US" dirty="0" smtClean="0"/>
              <a:t> </a:t>
            </a:r>
            <a:r>
              <a:rPr lang="en-US" dirty="0" err="1" smtClean="0"/>
              <a:t>ochiq</a:t>
            </a:r>
            <a:r>
              <a:rPr lang="en-US" dirty="0" smtClean="0"/>
              <a:t> </a:t>
            </a:r>
            <a:r>
              <a:rPr lang="en-US" dirty="0" err="1" smtClean="0"/>
              <a:t>iqtisodiyotga</a:t>
            </a:r>
            <a:r>
              <a:rPr lang="en-US" dirty="0" smtClean="0"/>
              <a:t> </a:t>
            </a:r>
            <a:r>
              <a:rPr lang="en-US" dirty="0" err="1" smtClean="0"/>
              <a:t>o’tish</a:t>
            </a:r>
            <a:r>
              <a:rPr lang="en-US" dirty="0" smtClean="0"/>
              <a:t> </a:t>
            </a:r>
            <a:r>
              <a:rPr lang="en-US" dirty="0" err="1" smtClean="0"/>
              <a:t>bilan</a:t>
            </a:r>
            <a:r>
              <a:rPr lang="en-US" dirty="0" smtClean="0"/>
              <a:t> </a:t>
            </a:r>
            <a:r>
              <a:rPr lang="en-US" dirty="0" err="1" smtClean="0"/>
              <a:t>bog’liqdir</a:t>
            </a:r>
            <a:r>
              <a:rPr lang="en-US" dirty="0" smtClean="0"/>
              <a:t>. </a:t>
            </a:r>
            <a:r>
              <a:rPr lang="en-US" dirty="0" err="1" smtClean="0"/>
              <a:t>Barcha</a:t>
            </a:r>
            <a:r>
              <a:rPr lang="en-US" dirty="0" smtClean="0"/>
              <a:t> </a:t>
            </a:r>
            <a:r>
              <a:rPr lang="en-US" dirty="0" err="1" smtClean="0"/>
              <a:t>rivojlangan</a:t>
            </a:r>
            <a:r>
              <a:rPr lang="en-US" dirty="0" smtClean="0"/>
              <a:t> </a:t>
            </a:r>
            <a:r>
              <a:rPr lang="en-US" dirty="0" err="1" smtClean="0"/>
              <a:t>davlatlar</a:t>
            </a:r>
            <a:r>
              <a:rPr lang="en-US" dirty="0" smtClean="0"/>
              <a:t> </a:t>
            </a:r>
            <a:r>
              <a:rPr lang="en-US" dirty="0" err="1" smtClean="0"/>
              <a:t>boshqa</a:t>
            </a:r>
            <a:r>
              <a:rPr lang="en-US" dirty="0" smtClean="0"/>
              <a:t> </a:t>
            </a:r>
            <a:r>
              <a:rPr lang="en-US" dirty="0" err="1" smtClean="0"/>
              <a:t>davlatlar</a:t>
            </a:r>
            <a:r>
              <a:rPr lang="en-US" dirty="0" smtClean="0"/>
              <a:t> </a:t>
            </a:r>
            <a:r>
              <a:rPr lang="en-US" dirty="0" err="1" smtClean="0"/>
              <a:t>bilan</a:t>
            </a:r>
            <a:r>
              <a:rPr lang="en-US" dirty="0" smtClean="0"/>
              <a:t> </a:t>
            </a:r>
            <a:r>
              <a:rPr lang="en-US" dirty="0" err="1" smtClean="0"/>
              <a:t>keng</a:t>
            </a:r>
            <a:r>
              <a:rPr lang="en-US" dirty="0" smtClean="0"/>
              <a:t>  </a:t>
            </a:r>
            <a:r>
              <a:rPr lang="en-US" dirty="0" err="1" smtClean="0"/>
              <a:t>iqtisodi</a:t>
            </a:r>
            <a:r>
              <a:rPr lang="uz-Cyrl-UZ" dirty="0" smtClean="0"/>
              <a:t>y</a:t>
            </a:r>
            <a:r>
              <a:rPr lang="en-US" dirty="0" smtClean="0"/>
              <a:t> </a:t>
            </a:r>
            <a:r>
              <a:rPr lang="en-US" dirty="0" err="1" smtClean="0"/>
              <a:t>aloqalar</a:t>
            </a:r>
            <a:r>
              <a:rPr lang="en-US" dirty="0" smtClean="0"/>
              <a:t> </a:t>
            </a:r>
            <a:r>
              <a:rPr lang="en-US" dirty="0" err="1" smtClean="0"/>
              <a:t>olib</a:t>
            </a:r>
            <a:r>
              <a:rPr lang="en-US" dirty="0" smtClean="0"/>
              <a:t> </a:t>
            </a:r>
            <a:r>
              <a:rPr lang="en-US" dirty="0" err="1" smtClean="0"/>
              <a:t>boradi</a:t>
            </a:r>
            <a:r>
              <a:rPr lang="en-US" dirty="0" smtClean="0"/>
              <a:t>, </a:t>
            </a:r>
            <a:r>
              <a:rPr lang="en-US" dirty="0" err="1" smtClean="0"/>
              <a:t>birinchi</a:t>
            </a:r>
            <a:r>
              <a:rPr lang="en-US" dirty="0" smtClean="0"/>
              <a:t> </a:t>
            </a:r>
            <a:r>
              <a:rPr lang="en-US" dirty="0" err="1" smtClean="0"/>
              <a:t>navbatda</a:t>
            </a:r>
            <a:r>
              <a:rPr lang="en-US" dirty="0" smtClean="0"/>
              <a:t> </a:t>
            </a:r>
            <a:r>
              <a:rPr lang="en-US" dirty="0" err="1" smtClean="0"/>
              <a:t>bir-birlari</a:t>
            </a:r>
            <a:r>
              <a:rPr lang="en-US" dirty="0" smtClean="0"/>
              <a:t> </a:t>
            </a:r>
            <a:r>
              <a:rPr lang="en-US" dirty="0" err="1" smtClean="0"/>
              <a:t>bilan</a:t>
            </a:r>
            <a:r>
              <a:rPr lang="en-US" dirty="0" smtClean="0"/>
              <a:t>.</a:t>
            </a:r>
            <a:endParaRPr lang="ru-RU" dirty="0" smtClean="0"/>
          </a:p>
          <a:p>
            <a:r>
              <a:rPr lang="en-US" dirty="0" err="1" smtClean="0"/>
              <a:t>Jahon</a:t>
            </a:r>
            <a:r>
              <a:rPr lang="en-US" dirty="0" smtClean="0"/>
              <a:t> </a:t>
            </a:r>
            <a:r>
              <a:rPr lang="en-US" dirty="0" err="1" smtClean="0"/>
              <a:t>eksportida</a:t>
            </a:r>
            <a:r>
              <a:rPr lang="en-US" dirty="0" smtClean="0"/>
              <a:t> </a:t>
            </a:r>
            <a:r>
              <a:rPr lang="en-US" dirty="0" err="1" smtClean="0"/>
              <a:t>iqtisodiy</a:t>
            </a:r>
            <a:r>
              <a:rPr lang="en-US" dirty="0" smtClean="0"/>
              <a:t> </a:t>
            </a:r>
            <a:r>
              <a:rPr lang="en-US" dirty="0" err="1" smtClean="0"/>
              <a:t>hamkorlik</a:t>
            </a:r>
            <a:r>
              <a:rPr lang="en-US" dirty="0" smtClean="0"/>
              <a:t> </a:t>
            </a:r>
            <a:r>
              <a:rPr lang="en-US" dirty="0" err="1" smtClean="0"/>
              <a:t>va</a:t>
            </a:r>
            <a:r>
              <a:rPr lang="en-US" dirty="0" smtClean="0"/>
              <a:t> </a:t>
            </a:r>
            <a:r>
              <a:rPr lang="en-US" dirty="0" err="1" smtClean="0"/>
              <a:t>taraqqiyot</a:t>
            </a:r>
            <a:r>
              <a:rPr lang="en-US" dirty="0" smtClean="0"/>
              <a:t> </a:t>
            </a:r>
            <a:r>
              <a:rPr lang="en-US" dirty="0" err="1" smtClean="0"/>
              <a:t>tashkiloti</a:t>
            </a:r>
            <a:r>
              <a:rPr lang="en-US" dirty="0" smtClean="0"/>
              <a:t> (IHTT) </a:t>
            </a:r>
            <a:r>
              <a:rPr lang="en-US" dirty="0" err="1" smtClean="0"/>
              <a:t>mamlakatlar</a:t>
            </a:r>
            <a:r>
              <a:rPr lang="uz-Cyrl-UZ" dirty="0" smtClean="0"/>
              <a:t>i ulushi</a:t>
            </a:r>
            <a:r>
              <a:rPr lang="en-US" dirty="0" smtClean="0"/>
              <a:t> 72-73 </a:t>
            </a:r>
            <a:r>
              <a:rPr lang="en-US" dirty="0" err="1" smtClean="0"/>
              <a:t>foizni</a:t>
            </a:r>
            <a:r>
              <a:rPr lang="en-US" dirty="0" smtClean="0"/>
              <a:t>, 1998 </a:t>
            </a:r>
            <a:r>
              <a:rPr lang="en-US" dirty="0" err="1" smtClean="0"/>
              <a:t>yili</a:t>
            </a:r>
            <a:r>
              <a:rPr lang="en-US" dirty="0" smtClean="0"/>
              <a:t> 72,4 % </a:t>
            </a:r>
            <a:r>
              <a:rPr lang="en-US" dirty="0" err="1" smtClean="0"/>
              <a:t>tashkil</a:t>
            </a:r>
            <a:r>
              <a:rPr lang="en-US" dirty="0" smtClean="0"/>
              <a:t> </a:t>
            </a:r>
            <a:r>
              <a:rPr lang="en-US" dirty="0" err="1" smtClean="0"/>
              <a:t>etadi</a:t>
            </a:r>
            <a:r>
              <a:rPr lang="en-US" dirty="0" smtClean="0"/>
              <a:t>. 90-yillarda </a:t>
            </a:r>
            <a:r>
              <a:rPr lang="en-US" dirty="0" err="1" smtClean="0"/>
              <a:t>yillik</a:t>
            </a:r>
            <a:r>
              <a:rPr lang="en-US" dirty="0" smtClean="0"/>
              <a:t> </a:t>
            </a:r>
            <a:r>
              <a:rPr lang="en-US" dirty="0" err="1" smtClean="0"/>
              <a:t>tovar</a:t>
            </a:r>
            <a:r>
              <a:rPr lang="en-US" dirty="0" smtClean="0"/>
              <a:t> </a:t>
            </a:r>
            <a:r>
              <a:rPr lang="en-US" dirty="0" err="1" smtClean="0"/>
              <a:t>va</a:t>
            </a:r>
            <a:r>
              <a:rPr lang="en-US" dirty="0" smtClean="0"/>
              <a:t> </a:t>
            </a:r>
            <a:r>
              <a:rPr lang="en-US" dirty="0" err="1" smtClean="0"/>
              <a:t>xizmatlar</a:t>
            </a:r>
            <a:r>
              <a:rPr lang="en-US" dirty="0" smtClean="0"/>
              <a:t> </a:t>
            </a:r>
            <a:r>
              <a:rPr lang="en-US" dirty="0" err="1" smtClean="0"/>
              <a:t>eksporti</a:t>
            </a:r>
            <a:r>
              <a:rPr lang="en-US" dirty="0" smtClean="0"/>
              <a:t> </a:t>
            </a:r>
            <a:r>
              <a:rPr lang="en-US" dirty="0" err="1" smtClean="0"/>
              <a:t>notekis</a:t>
            </a:r>
            <a:r>
              <a:rPr lang="en-US" dirty="0" smtClean="0"/>
              <a:t> </a:t>
            </a:r>
            <a:r>
              <a:rPr lang="en-US" dirty="0" err="1" smtClean="0"/>
              <a:t>rivojlanib</a:t>
            </a:r>
            <a:r>
              <a:rPr lang="en-US" dirty="0" smtClean="0"/>
              <a:t> </a:t>
            </a:r>
            <a:r>
              <a:rPr lang="en-US" dirty="0" err="1" smtClean="0"/>
              <a:t>bordi</a:t>
            </a:r>
            <a:r>
              <a:rPr lang="en-US" dirty="0" smtClean="0"/>
              <a:t>. 1998 </a:t>
            </a:r>
            <a:r>
              <a:rPr lang="en-US" dirty="0" err="1" smtClean="0"/>
              <a:t>yilning</a:t>
            </a:r>
            <a:r>
              <a:rPr lang="en-US" dirty="0" smtClean="0"/>
              <a:t> </a:t>
            </a:r>
            <a:r>
              <a:rPr lang="en-US" dirty="0" err="1" smtClean="0"/>
              <a:t>o’zida</a:t>
            </a:r>
            <a:r>
              <a:rPr lang="en-US" dirty="0" smtClean="0"/>
              <a:t> </a:t>
            </a:r>
            <a:r>
              <a:rPr lang="en-US" dirty="0" err="1" smtClean="0"/>
              <a:t>IHTTga</a:t>
            </a:r>
            <a:r>
              <a:rPr lang="en-US" dirty="0" smtClean="0"/>
              <a:t> </a:t>
            </a:r>
            <a:r>
              <a:rPr lang="en-US" dirty="0" err="1" smtClean="0"/>
              <a:t>a’zo</a:t>
            </a:r>
            <a:r>
              <a:rPr lang="en-US" dirty="0" smtClean="0"/>
              <a:t> </a:t>
            </a:r>
            <a:r>
              <a:rPr lang="en-US" dirty="0" err="1" smtClean="0"/>
              <a:t>davlatlar</a:t>
            </a:r>
            <a:r>
              <a:rPr lang="en-US" dirty="0" smtClean="0"/>
              <a:t> </a:t>
            </a:r>
            <a:r>
              <a:rPr lang="en-US" dirty="0" err="1" smtClean="0"/>
              <a:t>tovar</a:t>
            </a:r>
            <a:r>
              <a:rPr lang="en-US" dirty="0" smtClean="0"/>
              <a:t> </a:t>
            </a:r>
            <a:r>
              <a:rPr lang="en-US" dirty="0" err="1" smtClean="0"/>
              <a:t>va</a:t>
            </a:r>
            <a:r>
              <a:rPr lang="en-US" dirty="0" smtClean="0"/>
              <a:t> </a:t>
            </a:r>
            <a:r>
              <a:rPr lang="en-US" dirty="0" err="1" smtClean="0"/>
              <a:t>xizmatlar</a:t>
            </a:r>
            <a:r>
              <a:rPr lang="en-US" dirty="0" smtClean="0"/>
              <a:t> </a:t>
            </a:r>
            <a:r>
              <a:rPr lang="en-US" dirty="0" err="1" smtClean="0"/>
              <a:t>ek</a:t>
            </a:r>
            <a:r>
              <a:rPr lang="uz-Cyrl-UZ" dirty="0" smtClean="0"/>
              <a:t>s</a:t>
            </a:r>
            <a:r>
              <a:rPr lang="en-US" dirty="0" err="1" smtClean="0"/>
              <a:t>porti</a:t>
            </a:r>
            <a:r>
              <a:rPr lang="en-US" dirty="0" smtClean="0"/>
              <a:t> 4016 </a:t>
            </a:r>
            <a:r>
              <a:rPr lang="en-US" dirty="0" err="1" smtClean="0"/>
              <a:t>mlrd</a:t>
            </a:r>
            <a:r>
              <a:rPr lang="en-US" dirty="0" smtClean="0"/>
              <a:t>. </a:t>
            </a:r>
            <a:r>
              <a:rPr lang="en-US" dirty="0" err="1" smtClean="0"/>
              <a:t>dollarni</a:t>
            </a:r>
            <a:r>
              <a:rPr lang="en-US" dirty="0" smtClean="0"/>
              <a:t> </a:t>
            </a:r>
            <a:r>
              <a:rPr lang="en-US" dirty="0" err="1" smtClean="0"/>
              <a:t>tashkil</a:t>
            </a:r>
            <a:r>
              <a:rPr lang="en-US" dirty="0" smtClean="0"/>
              <a:t> </a:t>
            </a:r>
            <a:r>
              <a:rPr lang="en-US" dirty="0" err="1" smtClean="0"/>
              <a:t>etdi</a:t>
            </a:r>
            <a:r>
              <a:rPr lang="en-US" dirty="0" smtClean="0"/>
              <a:t>.</a:t>
            </a:r>
            <a:endParaRPr lang="ru-RU" dirty="0" smtClean="0"/>
          </a:p>
          <a:p>
            <a:endParaRPr lang="uz-Cyrl-U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500034" y="642918"/>
            <a:ext cx="8215370" cy="5786478"/>
          </a:xfrm>
        </p:spPr>
        <p:txBody>
          <a:bodyPr/>
          <a:lstStyle/>
          <a:p>
            <a:endParaRPr lang="ru-RU" sz="2800" dirty="0" smtClean="0">
              <a:solidFill>
                <a:schemeClr val="tx1"/>
              </a:solidFill>
            </a:endParaRPr>
          </a:p>
          <a:p>
            <a:r>
              <a:rPr lang="uz-Cyrl-UZ" b="1" dirty="0" smtClean="0">
                <a:solidFill>
                  <a:schemeClr val="tx1"/>
                </a:solidFill>
              </a:rPr>
              <a:t>Reja:</a:t>
            </a:r>
            <a:endParaRPr lang="ru-RU" sz="2800" dirty="0" smtClean="0">
              <a:solidFill>
                <a:schemeClr val="tx1"/>
              </a:solidFill>
            </a:endParaRPr>
          </a:p>
          <a:p>
            <a:pPr lvl="1" algn="l"/>
            <a:r>
              <a:rPr lang="en-US" b="1" dirty="0" smtClean="0">
                <a:solidFill>
                  <a:schemeClr val="tx1"/>
                </a:solidFill>
              </a:rPr>
              <a:t>1.</a:t>
            </a:r>
            <a:r>
              <a:rPr lang="uz-Cyrl-UZ" b="1" dirty="0" smtClean="0">
                <a:solidFill>
                  <a:schemeClr val="tx1"/>
                </a:solidFill>
              </a:rPr>
              <a:t>Rivojlangan mamlakatlar iqtisodiy rivojlanishining umumiy qonuniyatlari.</a:t>
            </a:r>
            <a:endParaRPr lang="ru-RU" sz="2400" dirty="0" smtClean="0">
              <a:solidFill>
                <a:schemeClr val="tx1"/>
              </a:solidFill>
            </a:endParaRPr>
          </a:p>
          <a:p>
            <a:pPr lvl="1" algn="l"/>
            <a:r>
              <a:rPr lang="en-US" b="1" dirty="0" smtClean="0">
                <a:solidFill>
                  <a:schemeClr val="tx1"/>
                </a:solidFill>
              </a:rPr>
              <a:t>2.</a:t>
            </a:r>
            <a:r>
              <a:rPr lang="uz-Cyrl-UZ" b="1" dirty="0" smtClean="0">
                <a:solidFill>
                  <a:schemeClr val="tx1"/>
                </a:solidFill>
              </a:rPr>
              <a:t>Rivojlangan mamlakatlarning xalqaro iqtisodiy munosabatlardagi ishtirokining umumiy xususiyatlari.</a:t>
            </a:r>
            <a:endParaRPr lang="ru-RU" sz="2400" dirty="0" smtClean="0">
              <a:solidFill>
                <a:schemeClr val="tx1"/>
              </a:solidFill>
            </a:endParaRPr>
          </a:p>
          <a:p>
            <a:pPr lvl="1" algn="l"/>
            <a:r>
              <a:rPr lang="en-US" b="1" dirty="0" smtClean="0">
                <a:solidFill>
                  <a:schemeClr val="tx1"/>
                </a:solidFill>
              </a:rPr>
              <a:t>3.</a:t>
            </a:r>
            <a:r>
              <a:rPr lang="uz-Cyrl-UZ" b="1" dirty="0" smtClean="0">
                <a:solidFill>
                  <a:schemeClr val="tx1"/>
                </a:solidFill>
              </a:rPr>
              <a:t>Ayrim rivojlangan mamlakatlarning tashqi iqtisodiy faoliyati va ularning eksport va import tovar tuzilmasi.</a:t>
            </a:r>
            <a:endParaRPr lang="ru-RU" sz="2400" dirty="0" smtClean="0">
              <a:solidFill>
                <a:schemeClr val="tx1"/>
              </a:solidFill>
            </a:endParaRPr>
          </a:p>
          <a:p>
            <a:endParaRPr lang="uz-Cyrl-UZ"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4543428" cy="5857916"/>
          </a:xfrm>
        </p:spPr>
        <p:txBody>
          <a:bodyPr>
            <a:normAutofit fontScale="77500" lnSpcReduction="20000"/>
          </a:bodyPr>
          <a:lstStyle/>
          <a:p>
            <a:r>
              <a:rPr lang="en-US" dirty="0" err="1" smtClean="0"/>
              <a:t>Sanoati</a:t>
            </a:r>
            <a:r>
              <a:rPr lang="en-US" dirty="0" smtClean="0"/>
              <a:t> </a:t>
            </a:r>
            <a:r>
              <a:rPr lang="en-US" dirty="0" err="1" smtClean="0"/>
              <a:t>rivojlangan</a:t>
            </a:r>
            <a:r>
              <a:rPr lang="en-US" dirty="0" smtClean="0"/>
              <a:t> </a:t>
            </a:r>
            <a:r>
              <a:rPr lang="en-US" dirty="0" err="1" smtClean="0"/>
              <a:t>mamlakatlarning</a:t>
            </a:r>
            <a:r>
              <a:rPr lang="en-US" dirty="0" smtClean="0"/>
              <a:t> </a:t>
            </a:r>
            <a:r>
              <a:rPr lang="en-US" dirty="0" err="1" smtClean="0"/>
              <a:t>eksportining</a:t>
            </a:r>
            <a:r>
              <a:rPr lang="en-US" dirty="0" smtClean="0"/>
              <a:t> </a:t>
            </a:r>
            <a:r>
              <a:rPr lang="en-US" dirty="0" err="1" smtClean="0"/>
              <a:t>tuzilishida</a:t>
            </a:r>
            <a:r>
              <a:rPr lang="en-US" dirty="0" smtClean="0"/>
              <a:t> fan </a:t>
            </a:r>
            <a:r>
              <a:rPr lang="en-US" dirty="0" err="1" smtClean="0"/>
              <a:t>yutuqlari</a:t>
            </a:r>
            <a:r>
              <a:rPr lang="en-US" dirty="0" smtClean="0"/>
              <a:t> </a:t>
            </a:r>
            <a:r>
              <a:rPr lang="en-US" dirty="0" err="1" smtClean="0"/>
              <a:t>asosida</a:t>
            </a:r>
            <a:r>
              <a:rPr lang="en-US" dirty="0" smtClean="0"/>
              <a:t> </a:t>
            </a:r>
            <a:r>
              <a:rPr lang="en-US" dirty="0" err="1" smtClean="0"/>
              <a:t>yaratilgan</a:t>
            </a:r>
            <a:r>
              <a:rPr lang="en-US" dirty="0" smtClean="0"/>
              <a:t> e</a:t>
            </a:r>
            <a:r>
              <a:rPr lang="uz-Cyrl-UZ" dirty="0" smtClean="0"/>
              <a:t>n</a:t>
            </a:r>
            <a:r>
              <a:rPr lang="en-US" dirty="0" smtClean="0"/>
              <a:t>g </a:t>
            </a:r>
            <a:r>
              <a:rPr lang="en-US" dirty="0" err="1" smtClean="0"/>
              <a:t>zamonaviy</a:t>
            </a:r>
            <a:r>
              <a:rPr lang="en-US" dirty="0" smtClean="0"/>
              <a:t> </a:t>
            </a:r>
            <a:r>
              <a:rPr lang="en-US" dirty="0" err="1" smtClean="0"/>
              <a:t>texnologiyalar</a:t>
            </a:r>
            <a:r>
              <a:rPr lang="en-US" dirty="0" smtClean="0"/>
              <a:t> </a:t>
            </a:r>
            <a:r>
              <a:rPr lang="en-US" dirty="0" err="1" smtClean="0"/>
              <a:t>asosida</a:t>
            </a:r>
            <a:r>
              <a:rPr lang="en-US" dirty="0" smtClean="0"/>
              <a:t> </a:t>
            </a:r>
            <a:r>
              <a:rPr lang="en-US" dirty="0" err="1" smtClean="0"/>
              <a:t>ishlab</a:t>
            </a:r>
            <a:r>
              <a:rPr lang="en-US" dirty="0" smtClean="0"/>
              <a:t> </a:t>
            </a:r>
            <a:r>
              <a:rPr lang="en-US" dirty="0" err="1" smtClean="0"/>
              <a:t>chiqilgan</a:t>
            </a:r>
            <a:r>
              <a:rPr lang="en-US" dirty="0" smtClean="0"/>
              <a:t> </a:t>
            </a:r>
            <a:r>
              <a:rPr lang="en-US" dirty="0" err="1" smtClean="0"/>
              <a:t>maxsulotlar</a:t>
            </a:r>
            <a:r>
              <a:rPr lang="en-US" dirty="0" smtClean="0"/>
              <a:t> </a:t>
            </a:r>
            <a:r>
              <a:rPr lang="en-US" dirty="0" err="1" smtClean="0"/>
              <a:t>katta</a:t>
            </a:r>
            <a:r>
              <a:rPr lang="en-US" dirty="0" smtClean="0"/>
              <a:t> </a:t>
            </a:r>
            <a:r>
              <a:rPr lang="en-US" dirty="0" err="1" smtClean="0"/>
              <a:t>ahamiyatga</a:t>
            </a:r>
            <a:r>
              <a:rPr lang="en-US" dirty="0" smtClean="0"/>
              <a:t> </a:t>
            </a:r>
            <a:r>
              <a:rPr lang="en-US" dirty="0" err="1" smtClean="0"/>
              <a:t>egadir</a:t>
            </a:r>
            <a:r>
              <a:rPr lang="en-US" dirty="0" smtClean="0"/>
              <a:t>. </a:t>
            </a:r>
            <a:r>
              <a:rPr lang="en-US" dirty="0" err="1" smtClean="0"/>
              <a:t>SHuningdek</a:t>
            </a:r>
            <a:r>
              <a:rPr lang="en-US" dirty="0" smtClean="0"/>
              <a:t>, </a:t>
            </a:r>
            <a:r>
              <a:rPr lang="en-US" dirty="0" err="1" smtClean="0"/>
              <a:t>sanoat</a:t>
            </a:r>
            <a:r>
              <a:rPr lang="en-US" dirty="0" smtClean="0"/>
              <a:t> </a:t>
            </a:r>
            <a:r>
              <a:rPr lang="en-US" dirty="0" err="1" smtClean="0"/>
              <a:t>maxsulotlari</a:t>
            </a:r>
            <a:r>
              <a:rPr lang="en-US" dirty="0" smtClean="0"/>
              <a:t> </a:t>
            </a:r>
            <a:r>
              <a:rPr lang="en-US" dirty="0" err="1" smtClean="0"/>
              <a:t>ichida</a:t>
            </a:r>
            <a:r>
              <a:rPr lang="en-US" dirty="0" smtClean="0"/>
              <a:t> </a:t>
            </a:r>
            <a:r>
              <a:rPr lang="en-US" dirty="0" err="1" smtClean="0"/>
              <a:t>katta</a:t>
            </a:r>
            <a:r>
              <a:rPr lang="en-US" dirty="0" smtClean="0"/>
              <a:t> </a:t>
            </a:r>
            <a:r>
              <a:rPr lang="en-US" dirty="0" err="1" smtClean="0"/>
              <a:t>ahamiyatga</a:t>
            </a:r>
            <a:r>
              <a:rPr lang="en-US" dirty="0" smtClean="0"/>
              <a:t> </a:t>
            </a:r>
            <a:r>
              <a:rPr lang="en-US" dirty="0" err="1" smtClean="0"/>
              <a:t>ega</a:t>
            </a:r>
            <a:r>
              <a:rPr lang="en-US" dirty="0" smtClean="0"/>
              <a:t> </a:t>
            </a:r>
            <a:r>
              <a:rPr lang="en-US" dirty="0" err="1" smtClean="0"/>
              <a:t>bo’lganlari</a:t>
            </a:r>
            <a:r>
              <a:rPr lang="en-US" dirty="0" smtClean="0"/>
              <a:t> </a:t>
            </a:r>
            <a:r>
              <a:rPr lang="en-US" dirty="0" err="1" smtClean="0"/>
              <a:t>elektronika</a:t>
            </a:r>
            <a:r>
              <a:rPr lang="en-US" dirty="0" smtClean="0"/>
              <a:t> </a:t>
            </a:r>
            <a:r>
              <a:rPr lang="en-US" dirty="0" err="1" smtClean="0"/>
              <a:t>va</a:t>
            </a:r>
            <a:r>
              <a:rPr lang="en-US" dirty="0" smtClean="0"/>
              <a:t> </a:t>
            </a:r>
            <a:r>
              <a:rPr lang="en-US" dirty="0" err="1" smtClean="0"/>
              <a:t>axborot</a:t>
            </a:r>
            <a:r>
              <a:rPr lang="en-US" dirty="0" smtClean="0"/>
              <a:t> </a:t>
            </a:r>
            <a:r>
              <a:rPr lang="en-US" dirty="0" err="1" smtClean="0"/>
              <a:t>texnologiyalar</a:t>
            </a:r>
            <a:r>
              <a:rPr lang="en-US" dirty="0" smtClean="0"/>
              <a:t>, </a:t>
            </a:r>
            <a:r>
              <a:rPr lang="en-US" dirty="0" err="1" smtClean="0"/>
              <a:t>axborotni</a:t>
            </a:r>
            <a:r>
              <a:rPr lang="en-US" dirty="0" smtClean="0"/>
              <a:t> </a:t>
            </a:r>
            <a:r>
              <a:rPr lang="en-US" dirty="0" err="1" smtClean="0"/>
              <a:t>avtomatik</a:t>
            </a:r>
            <a:r>
              <a:rPr lang="en-US" dirty="0" smtClean="0"/>
              <a:t> </a:t>
            </a:r>
            <a:r>
              <a:rPr lang="en-US" dirty="0" err="1" smtClean="0"/>
              <a:t>qayta</a:t>
            </a:r>
            <a:r>
              <a:rPr lang="en-US" dirty="0" smtClean="0"/>
              <a:t> </a:t>
            </a:r>
            <a:r>
              <a:rPr lang="en-US" dirty="0" err="1" smtClean="0"/>
              <a:t>ishlovchi</a:t>
            </a:r>
            <a:r>
              <a:rPr lang="en-US" dirty="0" smtClean="0"/>
              <a:t>, </a:t>
            </a:r>
            <a:r>
              <a:rPr lang="en-US" dirty="0" err="1" smtClean="0"/>
              <a:t>elektroaloqa</a:t>
            </a:r>
            <a:r>
              <a:rPr lang="en-US" dirty="0" smtClean="0"/>
              <a:t> </a:t>
            </a:r>
            <a:r>
              <a:rPr lang="en-US" dirty="0" err="1" smtClean="0"/>
              <a:t>asbob-uskunalari</a:t>
            </a:r>
            <a:r>
              <a:rPr lang="en-US" dirty="0" smtClean="0"/>
              <a:t>, </a:t>
            </a:r>
            <a:r>
              <a:rPr lang="en-US" dirty="0" err="1" smtClean="0"/>
              <a:t>yarim</a:t>
            </a:r>
            <a:r>
              <a:rPr lang="en-US" dirty="0" smtClean="0"/>
              <a:t> </a:t>
            </a:r>
            <a:r>
              <a:rPr lang="en-US" dirty="0" err="1" smtClean="0"/>
              <a:t>o’tkazgichli</a:t>
            </a:r>
            <a:r>
              <a:rPr lang="en-US" dirty="0" smtClean="0"/>
              <a:t> </a:t>
            </a:r>
            <a:r>
              <a:rPr lang="en-US" dirty="0" err="1" smtClean="0"/>
              <a:t>asboblar</a:t>
            </a:r>
            <a:r>
              <a:rPr lang="en-US" dirty="0" smtClean="0"/>
              <a:t>, </a:t>
            </a:r>
            <a:r>
              <a:rPr lang="en-US" dirty="0" err="1" smtClean="0"/>
              <a:t>elektron</a:t>
            </a:r>
            <a:r>
              <a:rPr lang="en-US" dirty="0" smtClean="0"/>
              <a:t> </a:t>
            </a:r>
            <a:r>
              <a:rPr lang="en-US" dirty="0" err="1" smtClean="0"/>
              <a:t>mikrosxemalar</a:t>
            </a:r>
            <a:r>
              <a:rPr lang="en-US" dirty="0" smtClean="0"/>
              <a:t> </a:t>
            </a:r>
            <a:r>
              <a:rPr lang="en-US" dirty="0" err="1" smtClean="0"/>
              <a:t>va</a:t>
            </a:r>
            <a:r>
              <a:rPr lang="en-US" dirty="0" smtClean="0"/>
              <a:t> </a:t>
            </a:r>
            <a:r>
              <a:rPr lang="en-US" dirty="0" err="1" smtClean="0"/>
              <a:t>boshqalar</a:t>
            </a:r>
            <a:r>
              <a:rPr lang="en-US" dirty="0" smtClean="0"/>
              <a:t> </a:t>
            </a:r>
            <a:r>
              <a:rPr lang="en-US" dirty="0" err="1" smtClean="0"/>
              <a:t>alohida</a:t>
            </a:r>
            <a:r>
              <a:rPr lang="en-US" dirty="0" smtClean="0"/>
              <a:t> </a:t>
            </a:r>
            <a:r>
              <a:rPr lang="en-US" dirty="0" err="1" smtClean="0"/>
              <a:t>ahamiyatga</a:t>
            </a:r>
            <a:r>
              <a:rPr lang="en-US" dirty="0" smtClean="0"/>
              <a:t> </a:t>
            </a:r>
            <a:r>
              <a:rPr lang="en-US" dirty="0" err="1" smtClean="0"/>
              <a:t>egadir</a:t>
            </a:r>
            <a:r>
              <a:rPr lang="en-US" dirty="0" smtClean="0"/>
              <a:t>.</a:t>
            </a:r>
            <a:endParaRPr lang="ru-RU" dirty="0" smtClean="0"/>
          </a:p>
          <a:p>
            <a:endParaRPr lang="uz-Cyrl-UZ" dirty="0"/>
          </a:p>
        </p:txBody>
      </p:sp>
      <p:pic>
        <p:nvPicPr>
          <p:cNvPr id="4" name="Рисунок 3" descr="http://go1.imgsmail.ru/imgpreview?key=http%3A//prv3.lori-images.net/rossiiskie-dengi-raznogo-dostoinstva-0003016435-preview.jpg&amp;mb=imgdb_preview_440"/>
          <p:cNvPicPr/>
          <p:nvPr/>
        </p:nvPicPr>
        <p:blipFill>
          <a:blip r:embed="rId2">
            <a:extLst>
              <a:ext uri="{28A0092B-C50C-407E-A947-70E740481C1C}">
                <a14:useLocalDpi xmlns:a14="http://schemas.microsoft.com/office/drawing/2010/main" val="0"/>
              </a:ext>
            </a:extLst>
          </a:blip>
          <a:srcRect/>
          <a:stretch>
            <a:fillRect/>
          </a:stretch>
        </p:blipFill>
        <p:spPr bwMode="auto">
          <a:xfrm>
            <a:off x="5072066" y="785794"/>
            <a:ext cx="3357586" cy="2714644"/>
          </a:xfrm>
          <a:prstGeom prst="rect">
            <a:avLst/>
          </a:prstGeom>
          <a:noFill/>
          <a:ln>
            <a:noFill/>
          </a:ln>
        </p:spPr>
      </p:pic>
      <p:pic>
        <p:nvPicPr>
          <p:cNvPr id="5" name="Рисунок 4" descr="http://go2.imgsmail.ru/imgpreview?key=http%3A//prv3.lori-images.net/rossiiskie-dengi-raznogo-dostoinstva-0004342475-preview.jpg&amp;mb=imgdb_preview_440"/>
          <p:cNvPicPr/>
          <p:nvPr/>
        </p:nvPicPr>
        <p:blipFill>
          <a:blip r:embed="rId3">
            <a:extLst>
              <a:ext uri="{28A0092B-C50C-407E-A947-70E740481C1C}">
                <a14:useLocalDpi xmlns:a14="http://schemas.microsoft.com/office/drawing/2010/main" val="0"/>
              </a:ext>
            </a:extLst>
          </a:blip>
          <a:srcRect/>
          <a:stretch>
            <a:fillRect/>
          </a:stretch>
        </p:blipFill>
        <p:spPr bwMode="auto">
          <a:xfrm>
            <a:off x="5072066" y="3714752"/>
            <a:ext cx="3357586" cy="2286016"/>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571480"/>
          <a:ext cx="8229600" cy="5554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70000" lnSpcReduction="20000"/>
          </a:bodyPr>
          <a:lstStyle/>
          <a:p>
            <a:endParaRPr lang="uz-Latn-UZ" dirty="0" smtClean="0"/>
          </a:p>
          <a:p>
            <a:r>
              <a:rPr lang="en-US" dirty="0" smtClean="0"/>
              <a:t>Bu </a:t>
            </a:r>
            <a:r>
              <a:rPr lang="en-US" dirty="0" err="1" smtClean="0"/>
              <a:t>jarayonga</a:t>
            </a:r>
            <a:r>
              <a:rPr lang="en-US" dirty="0" smtClean="0"/>
              <a:t> 90-yillardan </a:t>
            </a:r>
            <a:r>
              <a:rPr lang="en-US" dirty="0" err="1" smtClean="0"/>
              <a:t>rivojlanishiga</a:t>
            </a:r>
            <a:r>
              <a:rPr lang="en-US" dirty="0" smtClean="0"/>
              <a:t> internet </a:t>
            </a:r>
            <a:r>
              <a:rPr lang="en-US" dirty="0" err="1" smtClean="0"/>
              <a:t>va</a:t>
            </a:r>
            <a:r>
              <a:rPr lang="en-US" dirty="0" smtClean="0"/>
              <a:t> </a:t>
            </a:r>
            <a:r>
              <a:rPr lang="en-US" dirty="0" err="1" smtClean="0"/>
              <a:t>boshqa</a:t>
            </a:r>
            <a:r>
              <a:rPr lang="en-US" dirty="0" smtClean="0"/>
              <a:t> </a:t>
            </a:r>
            <a:r>
              <a:rPr lang="en-US" dirty="0" err="1" smtClean="0"/>
              <a:t>axborotlar</a:t>
            </a:r>
            <a:r>
              <a:rPr lang="en-US" dirty="0" smtClean="0"/>
              <a:t> </a:t>
            </a:r>
            <a:r>
              <a:rPr lang="en-US" dirty="0" err="1" smtClean="0"/>
              <a:t>uzatish</a:t>
            </a:r>
            <a:r>
              <a:rPr lang="en-US" dirty="0" smtClean="0"/>
              <a:t> </a:t>
            </a:r>
            <a:r>
              <a:rPr lang="en-US" dirty="0" err="1" smtClean="0"/>
              <a:t>tarmoqlar</a:t>
            </a:r>
            <a:r>
              <a:rPr lang="en-US" dirty="0" smtClean="0"/>
              <a:t> </a:t>
            </a:r>
            <a:r>
              <a:rPr lang="en-US" dirty="0" err="1" smtClean="0"/>
              <a:t>tizimi</a:t>
            </a:r>
            <a:r>
              <a:rPr lang="en-US" dirty="0" smtClean="0"/>
              <a:t> </a:t>
            </a:r>
            <a:r>
              <a:rPr lang="en-US" dirty="0" err="1" smtClean="0"/>
              <a:t>katta</a:t>
            </a:r>
            <a:r>
              <a:rPr lang="en-US" dirty="0" smtClean="0"/>
              <a:t> </a:t>
            </a:r>
            <a:r>
              <a:rPr lang="en-US" dirty="0" err="1" smtClean="0"/>
              <a:t>turtki</a:t>
            </a:r>
            <a:r>
              <a:rPr lang="en-US" dirty="0" smtClean="0"/>
              <a:t> </a:t>
            </a:r>
            <a:r>
              <a:rPr lang="en-US" dirty="0" err="1" smtClean="0"/>
              <a:t>berdi</a:t>
            </a:r>
            <a:r>
              <a:rPr lang="en-US" dirty="0" smtClean="0"/>
              <a:t>. Bu </a:t>
            </a:r>
            <a:r>
              <a:rPr lang="en-US" dirty="0" err="1" smtClean="0"/>
              <a:t>sohaning</a:t>
            </a:r>
            <a:r>
              <a:rPr lang="en-US" dirty="0" smtClean="0"/>
              <a:t> </a:t>
            </a:r>
            <a:r>
              <a:rPr lang="en-US" dirty="0" err="1" smtClean="0"/>
              <a:t>ahamiyati</a:t>
            </a:r>
            <a:r>
              <a:rPr lang="en-US" dirty="0" smtClean="0"/>
              <a:t> </a:t>
            </a:r>
            <a:r>
              <a:rPr lang="en-US" dirty="0" err="1" smtClean="0"/>
              <a:t>beqi</a:t>
            </a:r>
            <a:r>
              <a:rPr lang="uz-Cyrl-UZ" dirty="0" smtClean="0"/>
              <a:t>yo</a:t>
            </a:r>
            <a:r>
              <a:rPr lang="en-US" dirty="0" smtClean="0"/>
              <a:t>s </a:t>
            </a:r>
            <a:r>
              <a:rPr lang="en-US" dirty="0" err="1" smtClean="0"/>
              <a:t>o’sdi</a:t>
            </a:r>
            <a:r>
              <a:rPr lang="en-US" dirty="0" smtClean="0"/>
              <a:t> </a:t>
            </a:r>
            <a:r>
              <a:rPr lang="en-US" dirty="0" err="1" smtClean="0"/>
              <a:t>va</a:t>
            </a:r>
            <a:r>
              <a:rPr lang="en-US" dirty="0" smtClean="0"/>
              <a:t> </a:t>
            </a:r>
            <a:r>
              <a:rPr lang="en-US" dirty="0" err="1" smtClean="0"/>
              <a:t>yanada</a:t>
            </a:r>
            <a:r>
              <a:rPr lang="en-US" dirty="0" smtClean="0"/>
              <a:t> </a:t>
            </a:r>
            <a:r>
              <a:rPr lang="en-US" dirty="0" err="1" smtClean="0"/>
              <a:t>o’sib</a:t>
            </a:r>
            <a:r>
              <a:rPr lang="en-US" dirty="0" smtClean="0"/>
              <a:t> </a:t>
            </a:r>
            <a:r>
              <a:rPr lang="en-US" dirty="0" err="1" smtClean="0"/>
              <a:t>bormoqda</a:t>
            </a:r>
            <a:r>
              <a:rPr lang="en-US" dirty="0" smtClean="0"/>
              <a:t>. </a:t>
            </a:r>
            <a:r>
              <a:rPr lang="en-US" dirty="0" err="1" smtClean="0"/>
              <a:t>Tez</a:t>
            </a:r>
            <a:r>
              <a:rPr lang="en-US" dirty="0" smtClean="0"/>
              <a:t> </a:t>
            </a:r>
            <a:r>
              <a:rPr lang="en-US" dirty="0" err="1" smtClean="0"/>
              <a:t>suratlar</a:t>
            </a:r>
            <a:r>
              <a:rPr lang="en-US" dirty="0" smtClean="0"/>
              <a:t> </a:t>
            </a:r>
            <a:r>
              <a:rPr lang="en-US" dirty="0" err="1" smtClean="0"/>
              <a:t>bilan</a:t>
            </a:r>
            <a:r>
              <a:rPr lang="en-US" dirty="0" smtClean="0"/>
              <a:t> </a:t>
            </a:r>
            <a:r>
              <a:rPr lang="en-US" dirty="0" err="1" smtClean="0"/>
              <a:t>ayniqsa</a:t>
            </a:r>
            <a:r>
              <a:rPr lang="en-US" dirty="0" smtClean="0"/>
              <a:t>, </a:t>
            </a:r>
            <a:r>
              <a:rPr lang="en-US" dirty="0" err="1" smtClean="0"/>
              <a:t>ishbilarmonlik</a:t>
            </a:r>
            <a:r>
              <a:rPr lang="en-US" dirty="0" smtClean="0"/>
              <a:t> </a:t>
            </a:r>
            <a:r>
              <a:rPr lang="en-US" dirty="0" err="1" smtClean="0"/>
              <a:t>bilan</a:t>
            </a:r>
            <a:r>
              <a:rPr lang="en-US" dirty="0" smtClean="0"/>
              <a:t> </a:t>
            </a:r>
            <a:r>
              <a:rPr lang="en-US" dirty="0" err="1" smtClean="0"/>
              <a:t>bog’liq</a:t>
            </a:r>
            <a:r>
              <a:rPr lang="en-US" dirty="0" smtClean="0"/>
              <a:t> </a:t>
            </a:r>
            <a:r>
              <a:rPr lang="en-US" dirty="0" err="1" smtClean="0"/>
              <a:t>xizmatlar</a:t>
            </a:r>
            <a:r>
              <a:rPr lang="en-US" dirty="0" smtClean="0"/>
              <a:t> </a:t>
            </a:r>
            <a:r>
              <a:rPr lang="en-US" dirty="0" err="1" smtClean="0"/>
              <a:t>tez</a:t>
            </a:r>
            <a:r>
              <a:rPr lang="en-US" dirty="0" smtClean="0"/>
              <a:t> </a:t>
            </a:r>
            <a:r>
              <a:rPr lang="en-US" dirty="0" err="1" smtClean="0"/>
              <a:t>o’sib</a:t>
            </a:r>
            <a:r>
              <a:rPr lang="en-US" dirty="0" smtClean="0"/>
              <a:t> </a:t>
            </a:r>
            <a:r>
              <a:rPr lang="en-US" dirty="0" err="1" smtClean="0"/>
              <a:t>bormoqda</a:t>
            </a:r>
            <a:r>
              <a:rPr lang="en-US" dirty="0" smtClean="0"/>
              <a:t>. Bu </a:t>
            </a:r>
            <a:r>
              <a:rPr lang="en-US" dirty="0" err="1" smtClean="0"/>
              <a:t>xizmatlar</a:t>
            </a:r>
            <a:r>
              <a:rPr lang="en-US" dirty="0" smtClean="0"/>
              <a:t> 1980 </a:t>
            </a:r>
            <a:r>
              <a:rPr lang="en-US" dirty="0" err="1" smtClean="0"/>
              <a:t>yildan</a:t>
            </a:r>
            <a:r>
              <a:rPr lang="en-US" dirty="0" smtClean="0"/>
              <a:t> 1994 </a:t>
            </a:r>
            <a:r>
              <a:rPr lang="en-US" dirty="0" err="1" smtClean="0"/>
              <a:t>yilga</a:t>
            </a:r>
            <a:r>
              <a:rPr lang="en-US" dirty="0" smtClean="0"/>
              <a:t> </a:t>
            </a:r>
            <a:r>
              <a:rPr lang="en-US" dirty="0" err="1" smtClean="0"/>
              <a:t>qadar</a:t>
            </a:r>
            <a:r>
              <a:rPr lang="en-US" dirty="0" smtClean="0"/>
              <a:t> 28%dan 49%ga </a:t>
            </a:r>
            <a:r>
              <a:rPr lang="en-US" dirty="0" err="1" smtClean="0"/>
              <a:t>o’sdi</a:t>
            </a:r>
            <a:r>
              <a:rPr lang="en-US" dirty="0" smtClean="0"/>
              <a:t>. </a:t>
            </a:r>
            <a:r>
              <a:rPr lang="en-US" dirty="0" err="1" smtClean="0"/>
              <a:t>Turizm</a:t>
            </a:r>
            <a:r>
              <a:rPr lang="en-US" dirty="0" smtClean="0"/>
              <a:t> </a:t>
            </a:r>
            <a:r>
              <a:rPr lang="en-US" dirty="0" err="1" smtClean="0"/>
              <a:t>umumiy</a:t>
            </a:r>
            <a:r>
              <a:rPr lang="en-US" dirty="0" smtClean="0"/>
              <a:t> </a:t>
            </a:r>
            <a:r>
              <a:rPr lang="en-US" dirty="0" err="1" smtClean="0"/>
              <a:t>xizmatlar</a:t>
            </a:r>
            <a:r>
              <a:rPr lang="en-US" dirty="0" smtClean="0"/>
              <a:t> </a:t>
            </a:r>
            <a:r>
              <a:rPr lang="en-US" dirty="0" err="1" smtClean="0"/>
              <a:t>eksportini</a:t>
            </a:r>
            <a:r>
              <a:rPr lang="en-US" dirty="0" smtClean="0"/>
              <a:t> 1/3 </a:t>
            </a:r>
            <a:r>
              <a:rPr lang="en-US" dirty="0" err="1" smtClean="0"/>
              <a:t>ni</a:t>
            </a:r>
            <a:r>
              <a:rPr lang="en-US" dirty="0" smtClean="0"/>
              <a:t> </a:t>
            </a:r>
            <a:r>
              <a:rPr lang="en-US" dirty="0" err="1" smtClean="0"/>
              <a:t>tashkil</a:t>
            </a:r>
            <a:r>
              <a:rPr lang="en-US" dirty="0" smtClean="0"/>
              <a:t> </a:t>
            </a:r>
            <a:r>
              <a:rPr lang="en-US" dirty="0" err="1" smtClean="0"/>
              <a:t>etmoqda</a:t>
            </a:r>
            <a:r>
              <a:rPr lang="uz-Cyrl-UZ" dirty="0" smtClean="0"/>
              <a:t>.</a:t>
            </a:r>
            <a:r>
              <a:rPr lang="en-US" dirty="0" smtClean="0"/>
              <a:t> </a:t>
            </a:r>
            <a:r>
              <a:rPr lang="en-US" dirty="0" err="1" smtClean="0"/>
              <a:t>YAngi</a:t>
            </a:r>
            <a:r>
              <a:rPr lang="en-US" dirty="0" smtClean="0"/>
              <a:t> </a:t>
            </a:r>
            <a:r>
              <a:rPr lang="en-US" dirty="0" err="1" smtClean="0"/>
              <a:t>texnologiyalar</a:t>
            </a:r>
            <a:r>
              <a:rPr lang="en-US" dirty="0" smtClean="0"/>
              <a:t> </a:t>
            </a:r>
            <a:r>
              <a:rPr lang="en-US" dirty="0" err="1" smtClean="0"/>
              <a:t>sog’liqni</a:t>
            </a:r>
            <a:r>
              <a:rPr lang="en-US" dirty="0" smtClean="0"/>
              <a:t> </a:t>
            </a:r>
            <a:r>
              <a:rPr lang="en-US" dirty="0" err="1" smtClean="0"/>
              <a:t>saqlash</a:t>
            </a:r>
            <a:r>
              <a:rPr lang="en-US" dirty="0" smtClean="0"/>
              <a:t>, </a:t>
            </a:r>
            <a:r>
              <a:rPr lang="en-US" dirty="0" err="1" smtClean="0"/>
              <a:t>ta’lim</a:t>
            </a:r>
            <a:r>
              <a:rPr lang="en-US" dirty="0" smtClean="0"/>
              <a:t>, fan, </a:t>
            </a:r>
            <a:r>
              <a:rPr lang="en-US" dirty="0" err="1" smtClean="0"/>
              <a:t>madaniyat</a:t>
            </a:r>
            <a:r>
              <a:rPr lang="en-US" dirty="0" smtClean="0"/>
              <a:t>, </a:t>
            </a:r>
            <a:r>
              <a:rPr lang="en-US" dirty="0" err="1" smtClean="0"/>
              <a:t>san’at</a:t>
            </a:r>
            <a:r>
              <a:rPr lang="en-US" dirty="0" smtClean="0"/>
              <a:t> </a:t>
            </a:r>
            <a:r>
              <a:rPr lang="en-US" dirty="0" err="1" smtClean="0"/>
              <a:t>sohasida</a:t>
            </a:r>
            <a:r>
              <a:rPr lang="en-US" dirty="0" smtClean="0"/>
              <a:t> </a:t>
            </a:r>
            <a:r>
              <a:rPr lang="en-US" dirty="0" err="1" smtClean="0"/>
              <a:t>xizmatlar</a:t>
            </a:r>
            <a:r>
              <a:rPr lang="en-US" dirty="0" smtClean="0"/>
              <a:t> </a:t>
            </a:r>
            <a:r>
              <a:rPr lang="en-US" dirty="0" err="1" smtClean="0"/>
              <a:t>eksportini</a:t>
            </a:r>
            <a:r>
              <a:rPr lang="en-US" dirty="0" smtClean="0"/>
              <a:t> </a:t>
            </a:r>
            <a:r>
              <a:rPr lang="en-US" dirty="0" err="1" smtClean="0"/>
              <a:t>kengayishiga</a:t>
            </a:r>
            <a:r>
              <a:rPr lang="en-US" dirty="0" smtClean="0"/>
              <a:t> </a:t>
            </a:r>
            <a:r>
              <a:rPr lang="en-US" dirty="0" err="1" smtClean="0"/>
              <a:t>katta</a:t>
            </a:r>
            <a:r>
              <a:rPr lang="en-US" dirty="0" smtClean="0"/>
              <a:t> </a:t>
            </a:r>
            <a:r>
              <a:rPr lang="en-US" dirty="0" err="1" smtClean="0"/>
              <a:t>imkoniyatlar</a:t>
            </a:r>
            <a:r>
              <a:rPr lang="en-US" dirty="0" smtClean="0"/>
              <a:t> </a:t>
            </a:r>
            <a:r>
              <a:rPr lang="en-US" dirty="0" err="1" smtClean="0"/>
              <a:t>yaratmoqda</a:t>
            </a:r>
            <a:r>
              <a:rPr lang="en-US" dirty="0" smtClean="0"/>
              <a:t>. </a:t>
            </a:r>
            <a:r>
              <a:rPr lang="en-US" dirty="0" err="1" smtClean="0"/>
              <a:t>SHu</a:t>
            </a:r>
            <a:r>
              <a:rPr lang="en-US" dirty="0" smtClean="0"/>
              <a:t> </a:t>
            </a:r>
            <a:r>
              <a:rPr lang="en-US" dirty="0" err="1" smtClean="0"/>
              <a:t>bilan</a:t>
            </a:r>
            <a:r>
              <a:rPr lang="en-US" dirty="0" smtClean="0"/>
              <a:t> </a:t>
            </a:r>
            <a:r>
              <a:rPr lang="en-US" dirty="0" err="1" smtClean="0"/>
              <a:t>birga</a:t>
            </a:r>
            <a:r>
              <a:rPr lang="en-US" dirty="0" smtClean="0"/>
              <a:t> </a:t>
            </a:r>
            <a:r>
              <a:rPr lang="en-US" dirty="0" err="1" smtClean="0"/>
              <a:t>bu</a:t>
            </a:r>
            <a:r>
              <a:rPr lang="en-US" dirty="0" smtClean="0"/>
              <a:t> </a:t>
            </a:r>
            <a:r>
              <a:rPr lang="en-US" dirty="0" err="1" smtClean="0"/>
              <a:t>mamlakatlar</a:t>
            </a:r>
            <a:r>
              <a:rPr lang="en-US" dirty="0" smtClean="0"/>
              <a:t> </a:t>
            </a:r>
            <a:r>
              <a:rPr lang="en-US" dirty="0" err="1" smtClean="0"/>
              <a:t>katta</a:t>
            </a:r>
            <a:r>
              <a:rPr lang="en-US" dirty="0" smtClean="0"/>
              <a:t> </a:t>
            </a:r>
            <a:r>
              <a:rPr lang="en-US" dirty="0" err="1" smtClean="0"/>
              <a:t>miqdorda</a:t>
            </a:r>
            <a:r>
              <a:rPr lang="en-US" dirty="0" smtClean="0"/>
              <a:t> </a:t>
            </a:r>
            <a:r>
              <a:rPr lang="en-US" dirty="0" err="1" smtClean="0"/>
              <a:t>maxsulotlarni</a:t>
            </a:r>
            <a:r>
              <a:rPr lang="en-US" dirty="0" smtClean="0"/>
              <a:t> ham import </a:t>
            </a:r>
            <a:r>
              <a:rPr lang="en-US" dirty="0" err="1" smtClean="0"/>
              <a:t>qiladi</a:t>
            </a:r>
            <a:r>
              <a:rPr lang="en-US" dirty="0" smtClean="0"/>
              <a:t>. 2010 </a:t>
            </a:r>
            <a:r>
              <a:rPr lang="en-US" dirty="0" err="1" smtClean="0"/>
              <a:t>yili</a:t>
            </a:r>
            <a:r>
              <a:rPr lang="en-US" dirty="0" smtClean="0"/>
              <a:t> </a:t>
            </a:r>
            <a:r>
              <a:rPr lang="en-US" dirty="0" err="1" smtClean="0"/>
              <a:t>turli</a:t>
            </a:r>
            <a:r>
              <a:rPr lang="en-US" dirty="0" smtClean="0"/>
              <a:t> </a:t>
            </a:r>
            <a:r>
              <a:rPr lang="en-US" dirty="0" err="1" smtClean="0"/>
              <a:t>xil</a:t>
            </a:r>
            <a:r>
              <a:rPr lang="en-US" dirty="0" smtClean="0"/>
              <a:t> </a:t>
            </a:r>
            <a:r>
              <a:rPr lang="en-US" dirty="0" err="1" smtClean="0"/>
              <a:t>oziq-ovqatlar</a:t>
            </a:r>
            <a:r>
              <a:rPr lang="uz-Cyrl-UZ" dirty="0" smtClean="0"/>
              <a:t>n</a:t>
            </a:r>
            <a:r>
              <a:rPr lang="en-US" dirty="0" err="1" smtClean="0"/>
              <a:t>i</a:t>
            </a:r>
            <a:r>
              <a:rPr lang="en-US" dirty="0" smtClean="0"/>
              <a:t> 69,2 %</a:t>
            </a:r>
            <a:r>
              <a:rPr lang="en-US" dirty="0" err="1" smtClean="0"/>
              <a:t>ini</a:t>
            </a:r>
            <a:r>
              <a:rPr lang="en-US" dirty="0" smtClean="0"/>
              <a:t>, </a:t>
            </a:r>
            <a:r>
              <a:rPr lang="en-US" dirty="0" err="1" smtClean="0"/>
              <a:t>oziq-ovqat</a:t>
            </a:r>
            <a:r>
              <a:rPr lang="en-US" dirty="0" smtClean="0"/>
              <a:t> </a:t>
            </a:r>
            <a:r>
              <a:rPr lang="en-US" dirty="0" err="1" smtClean="0"/>
              <a:t>xom-ashyosi</a:t>
            </a:r>
            <a:r>
              <a:rPr lang="en-US" dirty="0" smtClean="0"/>
              <a:t> 61,6%ni, </a:t>
            </a:r>
            <a:r>
              <a:rPr lang="en-US" dirty="0" err="1" smtClean="0"/>
              <a:t>yoqilg’ini</a:t>
            </a:r>
            <a:r>
              <a:rPr lang="en-US" dirty="0" smtClean="0"/>
              <a:t> 61,4%ni, </a:t>
            </a:r>
            <a:r>
              <a:rPr lang="en-US" dirty="0" err="1" smtClean="0"/>
              <a:t>ruda</a:t>
            </a:r>
            <a:r>
              <a:rPr lang="en-US" dirty="0" smtClean="0"/>
              <a:t> </a:t>
            </a:r>
            <a:r>
              <a:rPr lang="en-US" dirty="0" err="1" smtClean="0"/>
              <a:t>va</a:t>
            </a:r>
            <a:r>
              <a:rPr lang="en-US" dirty="0" smtClean="0"/>
              <a:t> </a:t>
            </a:r>
            <a:r>
              <a:rPr lang="en-US" dirty="0" err="1" smtClean="0"/>
              <a:t>metallar</a:t>
            </a:r>
            <a:r>
              <a:rPr lang="en-US" dirty="0" smtClean="0"/>
              <a:t> 63,7%ni, </a:t>
            </a:r>
            <a:r>
              <a:rPr lang="en-US" dirty="0" err="1" smtClean="0"/>
              <a:t>ximikatlar</a:t>
            </a:r>
            <a:r>
              <a:rPr lang="en-US" dirty="0" smtClean="0"/>
              <a:t> 63,5% </a:t>
            </a:r>
            <a:r>
              <a:rPr lang="en-US" dirty="0" err="1" smtClean="0"/>
              <a:t>ni</a:t>
            </a:r>
            <a:r>
              <a:rPr lang="en-US" dirty="0" smtClean="0"/>
              <a:t>, </a:t>
            </a:r>
            <a:r>
              <a:rPr lang="en-US" dirty="0" err="1" smtClean="0"/>
              <a:t>mashina</a:t>
            </a:r>
            <a:r>
              <a:rPr lang="en-US" dirty="0" smtClean="0"/>
              <a:t> </a:t>
            </a:r>
            <a:r>
              <a:rPr lang="en-US" dirty="0" err="1" smtClean="0"/>
              <a:t>va</a:t>
            </a:r>
            <a:r>
              <a:rPr lang="en-US" dirty="0" smtClean="0"/>
              <a:t> </a:t>
            </a:r>
            <a:r>
              <a:rPr lang="en-US" dirty="0" err="1" smtClean="0"/>
              <a:t>transtortlar</a:t>
            </a:r>
            <a:r>
              <a:rPr lang="en-US" dirty="0" smtClean="0"/>
              <a:t> 65%ni, </a:t>
            </a:r>
            <a:r>
              <a:rPr lang="en-US" dirty="0" err="1" smtClean="0"/>
              <a:t>va</a:t>
            </a:r>
            <a:r>
              <a:rPr lang="en-US" dirty="0" smtClean="0"/>
              <a:t> 67,5 </a:t>
            </a:r>
            <a:r>
              <a:rPr lang="en-US" dirty="0" err="1" smtClean="0"/>
              <a:t>foizi</a:t>
            </a:r>
            <a:r>
              <a:rPr lang="en-US" dirty="0" smtClean="0"/>
              <a:t> </a:t>
            </a:r>
            <a:r>
              <a:rPr lang="en-US" dirty="0" err="1" smtClean="0"/>
              <a:t>boshqa</a:t>
            </a:r>
            <a:r>
              <a:rPr lang="en-US" dirty="0" smtClean="0"/>
              <a:t> </a:t>
            </a:r>
            <a:r>
              <a:rPr lang="en-US" dirty="0" err="1" smtClean="0"/>
              <a:t>maxsulotlarni</a:t>
            </a:r>
            <a:r>
              <a:rPr lang="en-US" dirty="0" smtClean="0"/>
              <a:t> SRM import </a:t>
            </a:r>
            <a:r>
              <a:rPr lang="en-US" dirty="0" err="1" smtClean="0"/>
              <a:t>qiladi</a:t>
            </a:r>
            <a:r>
              <a:rPr lang="en-US" dirty="0" smtClean="0"/>
              <a:t>. 80-yillarga </a:t>
            </a:r>
            <a:r>
              <a:rPr lang="en-US" dirty="0" err="1" smtClean="0"/>
              <a:t>nisbatan</a:t>
            </a:r>
            <a:r>
              <a:rPr lang="en-US" dirty="0" smtClean="0"/>
              <a:t> </a:t>
            </a:r>
            <a:r>
              <a:rPr lang="en-US" dirty="0" err="1" smtClean="0"/>
              <a:t>hozirda</a:t>
            </a:r>
            <a:r>
              <a:rPr lang="en-US" dirty="0" smtClean="0"/>
              <a:t> </a:t>
            </a:r>
            <a:r>
              <a:rPr lang="en-US" dirty="0" err="1" smtClean="0"/>
              <a:t>bu</a:t>
            </a:r>
            <a:r>
              <a:rPr lang="en-US" dirty="0" smtClean="0"/>
              <a:t> </a:t>
            </a:r>
            <a:r>
              <a:rPr lang="en-US" dirty="0" err="1" smtClean="0"/>
              <a:t>mamlakatlar</a:t>
            </a:r>
            <a:r>
              <a:rPr lang="en-US" dirty="0" smtClean="0"/>
              <a:t> import </a:t>
            </a:r>
            <a:r>
              <a:rPr lang="en-US" dirty="0" err="1" smtClean="0"/>
              <a:t>tuzilmasini</a:t>
            </a:r>
            <a:r>
              <a:rPr lang="en-US" dirty="0" smtClean="0"/>
              <a:t> </a:t>
            </a:r>
            <a:r>
              <a:rPr lang="en-US" dirty="0" err="1" smtClean="0"/>
              <a:t>tarkibi</a:t>
            </a:r>
            <a:r>
              <a:rPr lang="en-US" dirty="0" smtClean="0"/>
              <a:t> ham </a:t>
            </a:r>
            <a:r>
              <a:rPr lang="en-US" dirty="0" err="1" smtClean="0"/>
              <a:t>o’zgaradi</a:t>
            </a:r>
            <a:r>
              <a:rPr lang="en-US" dirty="0" smtClean="0"/>
              <a:t>. </a:t>
            </a:r>
            <a:r>
              <a:rPr lang="en-US" dirty="0" err="1" smtClean="0"/>
              <a:t>Importning</a:t>
            </a:r>
            <a:r>
              <a:rPr lang="en-US" dirty="0" smtClean="0"/>
              <a:t> </a:t>
            </a:r>
            <a:r>
              <a:rPr lang="en-US" dirty="0" err="1" smtClean="0"/>
              <a:t>katta</a:t>
            </a:r>
            <a:r>
              <a:rPr lang="en-US" dirty="0" smtClean="0"/>
              <a:t> </a:t>
            </a:r>
            <a:r>
              <a:rPr lang="en-US" dirty="0" err="1" smtClean="0"/>
              <a:t>qismini</a:t>
            </a:r>
            <a:r>
              <a:rPr lang="en-US" dirty="0" smtClean="0"/>
              <a:t> </a:t>
            </a:r>
            <a:r>
              <a:rPr lang="en-US" dirty="0" err="1" smtClean="0"/>
              <a:t>hozirda</a:t>
            </a:r>
            <a:r>
              <a:rPr lang="en-US" dirty="0" smtClean="0"/>
              <a:t> </a:t>
            </a:r>
            <a:r>
              <a:rPr lang="en-US" dirty="0" err="1" smtClean="0"/>
              <a:t>oziq-ovqatlar</a:t>
            </a:r>
            <a:r>
              <a:rPr lang="en-US" dirty="0" smtClean="0"/>
              <a:t>, transport </a:t>
            </a:r>
            <a:r>
              <a:rPr lang="en-US" dirty="0" err="1" smtClean="0"/>
              <a:t>vositalari</a:t>
            </a:r>
            <a:r>
              <a:rPr lang="en-US" dirty="0" smtClean="0"/>
              <a:t> </a:t>
            </a:r>
            <a:r>
              <a:rPr lang="en-US" dirty="0" err="1" smtClean="0"/>
              <a:t>va</a:t>
            </a:r>
            <a:r>
              <a:rPr lang="en-US" dirty="0" smtClean="0"/>
              <a:t> </a:t>
            </a:r>
            <a:r>
              <a:rPr lang="en-US" dirty="0" err="1" smtClean="0"/>
              <a:t>boshqa</a:t>
            </a:r>
            <a:r>
              <a:rPr lang="en-US" dirty="0" smtClean="0"/>
              <a:t> </a:t>
            </a:r>
            <a:r>
              <a:rPr lang="en-US" dirty="0" err="1" smtClean="0"/>
              <a:t>uzoq</a:t>
            </a:r>
            <a:r>
              <a:rPr lang="en-US" dirty="0" smtClean="0"/>
              <a:t> </a:t>
            </a:r>
            <a:r>
              <a:rPr lang="en-US" dirty="0" err="1" smtClean="0"/>
              <a:t>foydalanish</a:t>
            </a:r>
            <a:r>
              <a:rPr lang="en-US" dirty="0" smtClean="0"/>
              <a:t> </a:t>
            </a:r>
            <a:r>
              <a:rPr lang="en-US" dirty="0" err="1" smtClean="0"/>
              <a:t>mumkin</a:t>
            </a:r>
            <a:r>
              <a:rPr lang="en-US" dirty="0" smtClean="0"/>
              <a:t> </a:t>
            </a:r>
            <a:r>
              <a:rPr lang="en-US" dirty="0" err="1" smtClean="0"/>
              <a:t>bo’lgan</a:t>
            </a:r>
            <a:r>
              <a:rPr lang="en-US" dirty="0" smtClean="0"/>
              <a:t> </a:t>
            </a:r>
            <a:r>
              <a:rPr lang="en-US" dirty="0" err="1" smtClean="0"/>
              <a:t>maxsulotlar</a:t>
            </a:r>
            <a:r>
              <a:rPr lang="en-US" dirty="0" smtClean="0"/>
              <a:t> </a:t>
            </a:r>
            <a:r>
              <a:rPr lang="en-US" dirty="0" err="1" smtClean="0"/>
              <a:t>tashkil</a:t>
            </a:r>
            <a:r>
              <a:rPr lang="en-US" dirty="0" smtClean="0"/>
              <a:t> </a:t>
            </a:r>
            <a:r>
              <a:rPr lang="en-US" dirty="0" err="1" smtClean="0"/>
              <a:t>qilayotganini</a:t>
            </a:r>
            <a:r>
              <a:rPr lang="en-US" dirty="0" smtClean="0"/>
              <a:t> </a:t>
            </a:r>
            <a:r>
              <a:rPr lang="en-US" dirty="0" err="1" smtClean="0"/>
              <a:t>kuzatish</a:t>
            </a:r>
            <a:r>
              <a:rPr lang="en-US" dirty="0" smtClean="0"/>
              <a:t> </a:t>
            </a:r>
            <a:r>
              <a:rPr lang="en-US" dirty="0" err="1" smtClean="0"/>
              <a:t>mumkin</a:t>
            </a:r>
            <a:r>
              <a:rPr lang="en-US" dirty="0" smtClean="0"/>
              <a:t>. </a:t>
            </a:r>
            <a:endParaRPr lang="ru-RU" dirty="0" smtClean="0"/>
          </a:p>
          <a:p>
            <a:endParaRPr lang="uz-Cyrl-UZ"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500042"/>
          <a:ext cx="8229600" cy="56261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714356"/>
          <a:ext cx="8229600" cy="54118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429124" y="428604"/>
            <a:ext cx="4257676" cy="5697559"/>
          </a:xfrm>
        </p:spPr>
        <p:txBody>
          <a:bodyPr>
            <a:normAutofit fontScale="70000" lnSpcReduction="20000"/>
          </a:bodyPr>
          <a:lstStyle/>
          <a:p>
            <a:pPr marL="0" indent="0" algn="ctr">
              <a:buNone/>
            </a:pPr>
            <a:r>
              <a:rPr lang="en-US" b="1" dirty="0" err="1" smtClean="0"/>
              <a:t>Qimmatli</a:t>
            </a:r>
            <a:r>
              <a:rPr lang="en-US" b="1" dirty="0" smtClean="0"/>
              <a:t> </a:t>
            </a:r>
            <a:r>
              <a:rPr lang="en-US" b="1" dirty="0" err="1" smtClean="0"/>
              <a:t>qog’ozlar</a:t>
            </a:r>
            <a:r>
              <a:rPr lang="en-US" b="1" dirty="0" smtClean="0"/>
              <a:t> </a:t>
            </a:r>
            <a:r>
              <a:rPr lang="en-US" b="1" dirty="0" err="1" smtClean="0"/>
              <a:t>bozori</a:t>
            </a:r>
            <a:r>
              <a:rPr lang="en-US" b="1" dirty="0" smtClean="0"/>
              <a:t>.</a:t>
            </a:r>
            <a:endParaRPr lang="ru-RU" dirty="0" smtClean="0"/>
          </a:p>
          <a:p>
            <a:r>
              <a:rPr lang="en-US" dirty="0" err="1" smtClean="0"/>
              <a:t>Amerika</a:t>
            </a:r>
            <a:r>
              <a:rPr lang="en-US" dirty="0" smtClean="0"/>
              <a:t> </a:t>
            </a:r>
            <a:r>
              <a:rPr lang="en-US" dirty="0" err="1" smtClean="0"/>
              <a:t>xo’jalik</a:t>
            </a:r>
            <a:r>
              <a:rPr lang="en-US" dirty="0" smtClean="0"/>
              <a:t> </a:t>
            </a:r>
            <a:r>
              <a:rPr lang="en-US" dirty="0" err="1" smtClean="0"/>
              <a:t>yuritadigan</a:t>
            </a:r>
            <a:r>
              <a:rPr lang="en-US" dirty="0" smtClean="0"/>
              <a:t> </a:t>
            </a:r>
            <a:r>
              <a:rPr lang="en-US" dirty="0" err="1" smtClean="0"/>
              <a:t>hududlarining</a:t>
            </a:r>
            <a:r>
              <a:rPr lang="en-US" dirty="0" smtClean="0"/>
              <a:t> </a:t>
            </a:r>
            <a:r>
              <a:rPr lang="en-US" dirty="0" err="1" smtClean="0"/>
              <a:t>qulayligi</a:t>
            </a:r>
            <a:r>
              <a:rPr lang="en-US" dirty="0" smtClean="0"/>
              <a:t> u </a:t>
            </a:r>
            <a:r>
              <a:rPr lang="en-US" dirty="0" err="1" smtClean="0"/>
              <a:t>yerda</a:t>
            </a:r>
            <a:r>
              <a:rPr lang="en-US" dirty="0" smtClean="0"/>
              <a:t> </a:t>
            </a:r>
            <a:r>
              <a:rPr lang="en-US" dirty="0" err="1" smtClean="0"/>
              <a:t>ko’p</a:t>
            </a:r>
            <a:r>
              <a:rPr lang="en-US" dirty="0" smtClean="0"/>
              <a:t> </a:t>
            </a:r>
            <a:r>
              <a:rPr lang="en-US" dirty="0" err="1" smtClean="0"/>
              <a:t>sonli</a:t>
            </a:r>
            <a:r>
              <a:rPr lang="en-US" dirty="0" smtClean="0"/>
              <a:t> fond </a:t>
            </a:r>
            <a:r>
              <a:rPr lang="en-US" dirty="0" err="1" smtClean="0"/>
              <a:t>birjalari</a:t>
            </a:r>
            <a:r>
              <a:rPr lang="en-US" dirty="0" smtClean="0"/>
              <a:t> </a:t>
            </a:r>
            <a:r>
              <a:rPr lang="en-US" dirty="0" err="1" smtClean="0"/>
              <a:t>paydo</a:t>
            </a:r>
            <a:r>
              <a:rPr lang="en-US" dirty="0" smtClean="0"/>
              <a:t> </a:t>
            </a:r>
            <a:r>
              <a:rPr lang="en-US" dirty="0" err="1" smtClean="0"/>
              <a:t>bo’lishiga</a:t>
            </a:r>
            <a:r>
              <a:rPr lang="en-US" dirty="0" smtClean="0"/>
              <a:t> </a:t>
            </a:r>
            <a:r>
              <a:rPr lang="en-US" dirty="0" err="1" smtClean="0"/>
              <a:t>olib</a:t>
            </a:r>
            <a:r>
              <a:rPr lang="en-US" dirty="0" smtClean="0"/>
              <a:t> </a:t>
            </a:r>
            <a:r>
              <a:rPr lang="en-US" dirty="0" err="1" smtClean="0"/>
              <a:t>keldi</a:t>
            </a:r>
            <a:r>
              <a:rPr lang="en-US" dirty="0" smtClean="0"/>
              <a:t>. </a:t>
            </a:r>
            <a:r>
              <a:rPr lang="en-US" dirty="0" err="1" smtClean="0"/>
              <a:t>Brokerlik</a:t>
            </a:r>
            <a:r>
              <a:rPr lang="en-US" dirty="0" smtClean="0"/>
              <a:t> </a:t>
            </a:r>
            <a:r>
              <a:rPr lang="en-US" dirty="0" err="1" smtClean="0"/>
              <a:t>biznesidagi</a:t>
            </a:r>
            <a:r>
              <a:rPr lang="en-US" dirty="0" smtClean="0"/>
              <a:t> </a:t>
            </a:r>
            <a:r>
              <a:rPr lang="en-US" dirty="0" err="1" smtClean="0"/>
              <a:t>qattiq</a:t>
            </a:r>
            <a:r>
              <a:rPr lang="en-US" dirty="0" smtClean="0"/>
              <a:t> </a:t>
            </a:r>
            <a:r>
              <a:rPr lang="en-US" dirty="0" err="1" smtClean="0"/>
              <a:t>raqobatchilik</a:t>
            </a:r>
            <a:r>
              <a:rPr lang="en-US" dirty="0" smtClean="0"/>
              <a:t> </a:t>
            </a:r>
            <a:r>
              <a:rPr lang="en-US" dirty="0" err="1" smtClean="0"/>
              <a:t>jarayonida</a:t>
            </a:r>
            <a:r>
              <a:rPr lang="en-US" dirty="0" smtClean="0"/>
              <a:t> </a:t>
            </a:r>
            <a:r>
              <a:rPr lang="en-US" dirty="0" err="1" smtClean="0"/>
              <a:t>Nyu</a:t>
            </a:r>
            <a:r>
              <a:rPr lang="en-US" dirty="0" smtClean="0"/>
              <a:t> York </a:t>
            </a:r>
            <a:r>
              <a:rPr lang="en-US" dirty="0" err="1" smtClean="0"/>
              <a:t>Amerikaning</a:t>
            </a:r>
            <a:r>
              <a:rPr lang="en-US" dirty="0" smtClean="0"/>
              <a:t> </a:t>
            </a:r>
            <a:r>
              <a:rPr lang="en-US" dirty="0" err="1" smtClean="0"/>
              <a:t>birja</a:t>
            </a:r>
            <a:r>
              <a:rPr lang="en-US" dirty="0" smtClean="0"/>
              <a:t> </a:t>
            </a:r>
            <a:r>
              <a:rPr lang="en-US" dirty="0" err="1" smtClean="0"/>
              <a:t>markaziga</a:t>
            </a:r>
            <a:r>
              <a:rPr lang="en-US" dirty="0" smtClean="0"/>
              <a:t> </a:t>
            </a:r>
            <a:r>
              <a:rPr lang="en-US" dirty="0" err="1" smtClean="0"/>
              <a:t>aylandi</a:t>
            </a:r>
            <a:r>
              <a:rPr lang="en-US" dirty="0" smtClean="0"/>
              <a:t>.  </a:t>
            </a:r>
            <a:r>
              <a:rPr lang="en-US" dirty="0" err="1" smtClean="0"/>
              <a:t>Nyu</a:t>
            </a:r>
            <a:r>
              <a:rPr lang="en-US" dirty="0" smtClean="0"/>
              <a:t> York </a:t>
            </a:r>
            <a:r>
              <a:rPr lang="en-US" dirty="0" err="1" smtClean="0"/>
              <a:t>shuningdek</a:t>
            </a:r>
            <a:r>
              <a:rPr lang="en-US" dirty="0" smtClean="0"/>
              <a:t> </a:t>
            </a:r>
            <a:r>
              <a:rPr lang="en-US" dirty="0" err="1" smtClean="0"/>
              <a:t>butun</a:t>
            </a:r>
            <a:r>
              <a:rPr lang="en-US" dirty="0" smtClean="0"/>
              <a:t> </a:t>
            </a:r>
            <a:r>
              <a:rPr lang="en-US" dirty="0" err="1" smtClean="0"/>
              <a:t>dunyoning</a:t>
            </a:r>
            <a:r>
              <a:rPr lang="en-US" dirty="0" smtClean="0"/>
              <a:t> </a:t>
            </a:r>
            <a:r>
              <a:rPr lang="en-US" dirty="0" err="1" smtClean="0"/>
              <a:t>yirik</a:t>
            </a:r>
            <a:r>
              <a:rPr lang="en-US" dirty="0" smtClean="0"/>
              <a:t> fond </a:t>
            </a:r>
            <a:r>
              <a:rPr lang="en-US" dirty="0" err="1" smtClean="0"/>
              <a:t>birjasi</a:t>
            </a:r>
            <a:r>
              <a:rPr lang="en-US" dirty="0" smtClean="0"/>
              <a:t> (ASE) </a:t>
            </a:r>
            <a:r>
              <a:rPr lang="en-US" dirty="0" err="1" smtClean="0"/>
              <a:t>hamdir</a:t>
            </a:r>
            <a:r>
              <a:rPr lang="en-US" dirty="0" smtClean="0"/>
              <a:t>. </a:t>
            </a:r>
            <a:r>
              <a:rPr lang="en-US" dirty="0" err="1" smtClean="0"/>
              <a:t>SHu</a:t>
            </a:r>
            <a:r>
              <a:rPr lang="en-US" dirty="0" smtClean="0"/>
              <a:t> </a:t>
            </a:r>
            <a:r>
              <a:rPr lang="en-US" dirty="0" err="1" smtClean="0"/>
              <a:t>tariqa</a:t>
            </a:r>
            <a:r>
              <a:rPr lang="en-US" dirty="0" smtClean="0"/>
              <a:t> </a:t>
            </a:r>
            <a:r>
              <a:rPr lang="en-US" dirty="0" err="1" smtClean="0"/>
              <a:t>dunyoda</a:t>
            </a:r>
            <a:r>
              <a:rPr lang="en-US" dirty="0" smtClean="0"/>
              <a:t> </a:t>
            </a:r>
            <a:r>
              <a:rPr lang="en-US" dirty="0" err="1" smtClean="0"/>
              <a:t>moliya</a:t>
            </a:r>
            <a:r>
              <a:rPr lang="en-US" dirty="0" smtClean="0"/>
              <a:t> </a:t>
            </a:r>
            <a:r>
              <a:rPr lang="en-US" dirty="0" err="1" smtClean="0"/>
              <a:t>operatsiyalari</a:t>
            </a:r>
            <a:r>
              <a:rPr lang="en-US" dirty="0" smtClean="0"/>
              <a:t> </a:t>
            </a:r>
            <a:r>
              <a:rPr lang="en-US" dirty="0" err="1" smtClean="0"/>
              <a:t>markaziga</a:t>
            </a:r>
            <a:r>
              <a:rPr lang="en-US" dirty="0" smtClean="0"/>
              <a:t> </a:t>
            </a:r>
            <a:r>
              <a:rPr lang="en-US" dirty="0" err="1" smtClean="0"/>
              <a:t>aylandi</a:t>
            </a:r>
            <a:r>
              <a:rPr lang="en-US" dirty="0" smtClean="0"/>
              <a:t>. </a:t>
            </a:r>
            <a:r>
              <a:rPr lang="en-US" dirty="0" err="1" smtClean="0"/>
              <a:t>Bulardan</a:t>
            </a:r>
            <a:r>
              <a:rPr lang="en-US" dirty="0" smtClean="0"/>
              <a:t> </a:t>
            </a:r>
            <a:r>
              <a:rPr lang="en-US" dirty="0" err="1" smtClean="0"/>
              <a:t>tashqari</a:t>
            </a:r>
            <a:r>
              <a:rPr lang="en-US" dirty="0" smtClean="0"/>
              <a:t> </a:t>
            </a:r>
            <a:r>
              <a:rPr lang="en-US" dirty="0" err="1" smtClean="0"/>
              <a:t>hozirgi</a:t>
            </a:r>
            <a:r>
              <a:rPr lang="en-US" dirty="0" smtClean="0"/>
              <a:t> </a:t>
            </a:r>
            <a:r>
              <a:rPr lang="en-US" dirty="0" err="1" smtClean="0"/>
              <a:t>vaqtda</a:t>
            </a:r>
            <a:r>
              <a:rPr lang="en-US" dirty="0" smtClean="0"/>
              <a:t> </a:t>
            </a:r>
            <a:r>
              <a:rPr lang="en-US" dirty="0" err="1" smtClean="0"/>
              <a:t>AQSHda</a:t>
            </a:r>
            <a:r>
              <a:rPr lang="en-US" dirty="0" smtClean="0"/>
              <a:t> </a:t>
            </a:r>
            <a:r>
              <a:rPr lang="en-US" dirty="0" err="1" smtClean="0"/>
              <a:t>sakkizta</a:t>
            </a:r>
            <a:r>
              <a:rPr lang="en-US" dirty="0" smtClean="0"/>
              <a:t> </a:t>
            </a:r>
            <a:r>
              <a:rPr lang="en-US" dirty="0" err="1" smtClean="0"/>
              <a:t>mintaqaviy</a:t>
            </a:r>
            <a:r>
              <a:rPr lang="en-US" dirty="0" smtClean="0"/>
              <a:t> fond </a:t>
            </a:r>
            <a:r>
              <a:rPr lang="en-US" dirty="0" err="1" smtClean="0"/>
              <a:t>birjalari</a:t>
            </a:r>
            <a:r>
              <a:rPr lang="en-US" dirty="0" smtClean="0"/>
              <a:t> </a:t>
            </a:r>
            <a:r>
              <a:rPr lang="en-US" dirty="0" err="1" smtClean="0"/>
              <a:t>CHikago</a:t>
            </a:r>
            <a:r>
              <a:rPr lang="en-US" dirty="0" smtClean="0"/>
              <a:t>, </a:t>
            </a:r>
            <a:r>
              <a:rPr lang="en-US" dirty="0" err="1" smtClean="0"/>
              <a:t>Filadelfiya</a:t>
            </a:r>
            <a:r>
              <a:rPr lang="en-US" dirty="0" smtClean="0"/>
              <a:t>, </a:t>
            </a:r>
            <a:r>
              <a:rPr lang="en-US" dirty="0" err="1" smtClean="0"/>
              <a:t>Tinch</a:t>
            </a:r>
            <a:r>
              <a:rPr lang="en-US" dirty="0" smtClean="0"/>
              <a:t> </a:t>
            </a:r>
            <a:r>
              <a:rPr lang="en-US" dirty="0" err="1" smtClean="0"/>
              <a:t>okeani</a:t>
            </a:r>
            <a:r>
              <a:rPr lang="en-US" dirty="0" smtClean="0"/>
              <a:t>, Boston, </a:t>
            </a:r>
            <a:r>
              <a:rPr lang="en-US" dirty="0" err="1" smtClean="0"/>
              <a:t>TSintsinati</a:t>
            </a:r>
            <a:r>
              <a:rPr lang="en-US" dirty="0" smtClean="0"/>
              <a:t>, </a:t>
            </a:r>
            <a:r>
              <a:rPr lang="en-US" dirty="0" err="1" smtClean="0"/>
              <a:t>Sinakanda</a:t>
            </a:r>
            <a:r>
              <a:rPr lang="en-US" dirty="0" smtClean="0"/>
              <a:t> </a:t>
            </a:r>
            <a:r>
              <a:rPr lang="en-US" dirty="0" err="1" smtClean="0"/>
              <a:t>va</a:t>
            </a:r>
            <a:r>
              <a:rPr lang="en-US" dirty="0" smtClean="0"/>
              <a:t> </a:t>
            </a:r>
            <a:r>
              <a:rPr lang="en-US" dirty="0" err="1" smtClean="0"/>
              <a:t>Solt</a:t>
            </a:r>
            <a:r>
              <a:rPr lang="en-US" dirty="0" smtClean="0"/>
              <a:t> </a:t>
            </a:r>
            <a:r>
              <a:rPr lang="en-US" dirty="0" err="1" smtClean="0"/>
              <a:t>Leyk–Sitidagi</a:t>
            </a:r>
            <a:r>
              <a:rPr lang="en-US" dirty="0" smtClean="0"/>
              <a:t>, </a:t>
            </a:r>
            <a:r>
              <a:rPr lang="en-US" dirty="0" err="1" smtClean="0"/>
              <a:t>barcha</a:t>
            </a:r>
            <a:r>
              <a:rPr lang="en-US" dirty="0" smtClean="0"/>
              <a:t>  </a:t>
            </a:r>
            <a:r>
              <a:rPr lang="en-US" dirty="0" err="1" smtClean="0"/>
              <a:t>birjalar</a:t>
            </a:r>
            <a:r>
              <a:rPr lang="en-US" dirty="0" smtClean="0"/>
              <a:t> </a:t>
            </a:r>
            <a:r>
              <a:rPr lang="en-US" dirty="0" err="1" smtClean="0"/>
              <a:t>ishlab</a:t>
            </a:r>
            <a:r>
              <a:rPr lang="en-US" dirty="0" smtClean="0"/>
              <a:t> </a:t>
            </a:r>
            <a:r>
              <a:rPr lang="en-US" dirty="0" err="1" smtClean="0"/>
              <a:t>turibdi</a:t>
            </a:r>
            <a:r>
              <a:rPr lang="en-US" dirty="0" smtClean="0"/>
              <a:t>.</a:t>
            </a:r>
            <a:endParaRPr lang="ru-RU" dirty="0" smtClean="0"/>
          </a:p>
          <a:p>
            <a:endParaRPr lang="uz-Cyrl-UZ" dirty="0"/>
          </a:p>
        </p:txBody>
      </p:sp>
      <p:pic>
        <p:nvPicPr>
          <p:cNvPr id="4" name="Рисунок 3" descr="ANd9GcQcjVRlexdQDhRapOMzapk--JDEZCFRkUHupn4ThW366VzNoex4AA"/>
          <p:cNvPicPr/>
          <p:nvPr/>
        </p:nvPicPr>
        <p:blipFill>
          <a:blip r:embed="rId2"/>
          <a:srcRect/>
          <a:stretch>
            <a:fillRect/>
          </a:stretch>
        </p:blipFill>
        <p:spPr bwMode="auto">
          <a:xfrm>
            <a:off x="714348" y="642918"/>
            <a:ext cx="3643338" cy="5143536"/>
          </a:xfrm>
          <a:prstGeom prst="rect">
            <a:avLst/>
          </a:prstGeom>
          <a:noFill/>
          <a:ln w="9525">
            <a:noFill/>
            <a:miter lim="800000"/>
            <a:headEnd/>
            <a:tailEnd/>
          </a:ln>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714356"/>
          <a:ext cx="8229600" cy="541180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8229600" cy="5411807"/>
          </a:xfrm>
        </p:spPr>
        <p:txBody>
          <a:bodyPr>
            <a:normAutofit fontScale="77500" lnSpcReduction="20000"/>
          </a:bodyPr>
          <a:lstStyle/>
          <a:p>
            <a:r>
              <a:rPr lang="en-US" dirty="0" smtClean="0"/>
              <a:t>AQSH </a:t>
            </a:r>
            <a:r>
              <a:rPr lang="en-US" dirty="0" err="1" smtClean="0"/>
              <a:t>ishchi</a:t>
            </a:r>
            <a:r>
              <a:rPr lang="en-US" dirty="0" smtClean="0"/>
              <a:t> </a:t>
            </a:r>
            <a:r>
              <a:rPr lang="en-US" dirty="0" err="1" smtClean="0"/>
              <a:t>kuchining</a:t>
            </a:r>
            <a:r>
              <a:rPr lang="en-US" dirty="0" smtClean="0"/>
              <a:t> </a:t>
            </a:r>
            <a:r>
              <a:rPr lang="en-US" dirty="0" err="1" smtClean="0"/>
              <a:t>asosiy</a:t>
            </a:r>
            <a:r>
              <a:rPr lang="en-US" dirty="0" smtClean="0"/>
              <a:t> </a:t>
            </a:r>
            <a:r>
              <a:rPr lang="en-US" dirty="0" err="1" smtClean="0"/>
              <a:t>bozorlaridan</a:t>
            </a:r>
            <a:r>
              <a:rPr lang="en-US" dirty="0" smtClean="0"/>
              <a:t> </a:t>
            </a:r>
            <a:r>
              <a:rPr lang="en-US" dirty="0" err="1" smtClean="0"/>
              <a:t>biri</a:t>
            </a:r>
            <a:r>
              <a:rPr lang="en-US" dirty="0" smtClean="0"/>
              <a:t> </a:t>
            </a:r>
            <a:r>
              <a:rPr lang="en-US" dirty="0" err="1" smtClean="0"/>
              <a:t>hisoblanadi</a:t>
            </a:r>
            <a:r>
              <a:rPr lang="en-US" dirty="0" smtClean="0"/>
              <a:t>. U 1960 </a:t>
            </a:r>
            <a:r>
              <a:rPr lang="en-US" dirty="0" err="1" smtClean="0"/>
              <a:t>yili</a:t>
            </a:r>
            <a:r>
              <a:rPr lang="en-US" dirty="0" smtClean="0"/>
              <a:t> </a:t>
            </a:r>
            <a:r>
              <a:rPr lang="en-US" dirty="0" err="1" smtClean="0"/>
              <a:t>G’arbiy</a:t>
            </a:r>
            <a:r>
              <a:rPr lang="en-US" dirty="0" smtClean="0"/>
              <a:t> </a:t>
            </a:r>
            <a:r>
              <a:rPr lang="en-US" dirty="0" err="1" smtClean="0"/>
              <a:t>yevropada</a:t>
            </a:r>
            <a:r>
              <a:rPr lang="uz-Cyrl-UZ" dirty="0" smtClean="0"/>
              <a:t>n</a:t>
            </a:r>
            <a:r>
              <a:rPr lang="en-US" dirty="0" smtClean="0"/>
              <a:t> 140 </a:t>
            </a:r>
            <a:r>
              <a:rPr lang="en-US" dirty="0" err="1" smtClean="0"/>
              <a:t>ming</a:t>
            </a:r>
            <a:r>
              <a:rPr lang="en-US" dirty="0" smtClean="0"/>
              <a:t> </a:t>
            </a:r>
            <a:r>
              <a:rPr lang="en-US" dirty="0" err="1" smtClean="0"/>
              <a:t>ishchi</a:t>
            </a:r>
            <a:r>
              <a:rPr lang="en-US" dirty="0" smtClean="0"/>
              <a:t> </a:t>
            </a:r>
            <a:r>
              <a:rPr lang="en-US" dirty="0" err="1" smtClean="0"/>
              <a:t>kuchi</a:t>
            </a:r>
            <a:r>
              <a:rPr lang="en-US" dirty="0" smtClean="0"/>
              <a:t> import </a:t>
            </a:r>
            <a:r>
              <a:rPr lang="en-US" dirty="0" err="1" smtClean="0"/>
              <a:t>qilgan</a:t>
            </a:r>
            <a:r>
              <a:rPr lang="en-US" dirty="0" smtClean="0"/>
              <a:t> </a:t>
            </a:r>
            <a:r>
              <a:rPr lang="en-US" dirty="0" err="1" smtClean="0"/>
              <a:t>bo’lsa</a:t>
            </a:r>
            <a:r>
              <a:rPr lang="en-US" dirty="0" smtClean="0"/>
              <a:t>, </a:t>
            </a:r>
            <a:r>
              <a:rPr lang="en-US" dirty="0" err="1" smtClean="0"/>
              <a:t>hozirda</a:t>
            </a:r>
            <a:r>
              <a:rPr lang="en-US" dirty="0" smtClean="0"/>
              <a:t> </a:t>
            </a:r>
            <a:r>
              <a:rPr lang="en-US" dirty="0" err="1" smtClean="0"/>
              <a:t>o’rtacha</a:t>
            </a:r>
            <a:r>
              <a:rPr lang="en-US" dirty="0" smtClean="0"/>
              <a:t> </a:t>
            </a:r>
            <a:r>
              <a:rPr lang="en-US" dirty="0" err="1" smtClean="0"/>
              <a:t>yiliga</a:t>
            </a:r>
            <a:r>
              <a:rPr lang="en-US" dirty="0" smtClean="0"/>
              <a:t> 63 </a:t>
            </a:r>
            <a:r>
              <a:rPr lang="en-US" dirty="0" err="1" smtClean="0"/>
              <a:t>ming</a:t>
            </a:r>
            <a:r>
              <a:rPr lang="en-US" dirty="0" smtClean="0"/>
              <a:t> </a:t>
            </a:r>
            <a:r>
              <a:rPr lang="en-US" dirty="0" err="1" smtClean="0"/>
              <a:t>ishchi</a:t>
            </a:r>
            <a:r>
              <a:rPr lang="en-US" dirty="0" smtClean="0"/>
              <a:t> </a:t>
            </a:r>
            <a:r>
              <a:rPr lang="en-US" dirty="0" err="1" smtClean="0"/>
              <a:t>kuchini</a:t>
            </a:r>
            <a:r>
              <a:rPr lang="en-US" dirty="0" smtClean="0"/>
              <a:t> import </a:t>
            </a:r>
            <a:r>
              <a:rPr lang="en-US" dirty="0" err="1" smtClean="0"/>
              <a:t>qilmoqda</a:t>
            </a:r>
            <a:r>
              <a:rPr lang="en-US" dirty="0" smtClean="0"/>
              <a:t>. </a:t>
            </a:r>
            <a:r>
              <a:rPr lang="en-US" dirty="0" err="1" smtClean="0"/>
              <a:t>Bunday</a:t>
            </a:r>
            <a:r>
              <a:rPr lang="en-US" dirty="0" smtClean="0"/>
              <a:t> </a:t>
            </a:r>
            <a:r>
              <a:rPr lang="en-US" dirty="0" err="1" smtClean="0"/>
              <a:t>o’zgarishning</a:t>
            </a:r>
            <a:r>
              <a:rPr lang="en-US" dirty="0" smtClean="0"/>
              <a:t> </a:t>
            </a:r>
            <a:r>
              <a:rPr lang="en-US" dirty="0" err="1" smtClean="0"/>
              <a:t>asosiy</a:t>
            </a:r>
            <a:r>
              <a:rPr lang="en-US" dirty="0" smtClean="0"/>
              <a:t> </a:t>
            </a:r>
            <a:r>
              <a:rPr lang="en-US" dirty="0" err="1" smtClean="0"/>
              <a:t>sababi</a:t>
            </a:r>
            <a:r>
              <a:rPr lang="en-US" dirty="0" smtClean="0"/>
              <a:t> </a:t>
            </a:r>
            <a:r>
              <a:rPr lang="en-US" dirty="0" err="1" smtClean="0"/>
              <a:t>SRMning</a:t>
            </a:r>
            <a:r>
              <a:rPr lang="en-US" dirty="0" smtClean="0"/>
              <a:t> </a:t>
            </a:r>
            <a:r>
              <a:rPr lang="en-US" dirty="0" err="1" smtClean="0"/>
              <a:t>iqtisodiy</a:t>
            </a:r>
            <a:r>
              <a:rPr lang="en-US" dirty="0" smtClean="0"/>
              <a:t> </a:t>
            </a:r>
            <a:r>
              <a:rPr lang="en-US" dirty="0" err="1" smtClean="0"/>
              <a:t>rivojlanishidagi</a:t>
            </a:r>
            <a:r>
              <a:rPr lang="en-US" dirty="0" smtClean="0"/>
              <a:t> </a:t>
            </a:r>
            <a:r>
              <a:rPr lang="en-US" dirty="0" err="1" smtClean="0"/>
              <a:t>farqni</a:t>
            </a:r>
            <a:r>
              <a:rPr lang="en-US" dirty="0" smtClean="0"/>
              <a:t> </a:t>
            </a:r>
            <a:r>
              <a:rPr lang="en-US" dirty="0" err="1" smtClean="0"/>
              <a:t>kamaytirishga</a:t>
            </a:r>
            <a:r>
              <a:rPr lang="en-US" dirty="0" smtClean="0"/>
              <a:t> </a:t>
            </a:r>
            <a:r>
              <a:rPr lang="en-US" dirty="0" err="1" smtClean="0"/>
              <a:t>va</a:t>
            </a:r>
            <a:r>
              <a:rPr lang="en-US" dirty="0" smtClean="0"/>
              <a:t> </a:t>
            </a:r>
            <a:r>
              <a:rPr lang="en-US" dirty="0" err="1" smtClean="0"/>
              <a:t>nisbatan</a:t>
            </a:r>
            <a:r>
              <a:rPr lang="en-US" dirty="0" smtClean="0"/>
              <a:t> </a:t>
            </a:r>
            <a:r>
              <a:rPr lang="en-US" dirty="0" err="1" smtClean="0"/>
              <a:t>rivojlanish</a:t>
            </a:r>
            <a:r>
              <a:rPr lang="en-US" dirty="0" smtClean="0"/>
              <a:t> </a:t>
            </a:r>
            <a:r>
              <a:rPr lang="en-US" dirty="0" err="1" smtClean="0"/>
              <a:t>darajasini</a:t>
            </a:r>
            <a:r>
              <a:rPr lang="en-US" dirty="0" smtClean="0"/>
              <a:t> </a:t>
            </a:r>
            <a:r>
              <a:rPr lang="en-US" dirty="0" err="1" smtClean="0"/>
              <a:t>yaqinlashishidir</a:t>
            </a:r>
            <a:r>
              <a:rPr lang="en-US" dirty="0" smtClean="0"/>
              <a:t>.</a:t>
            </a:r>
            <a:endParaRPr lang="ru-RU" dirty="0" smtClean="0"/>
          </a:p>
          <a:p>
            <a:r>
              <a:rPr lang="en-US" dirty="0" smtClean="0"/>
              <a:t>AQSH </a:t>
            </a:r>
            <a:r>
              <a:rPr lang="en-US" dirty="0" err="1" smtClean="0"/>
              <a:t>hozirda</a:t>
            </a:r>
            <a:r>
              <a:rPr lang="en-US" dirty="0" smtClean="0"/>
              <a:t> ham </a:t>
            </a:r>
            <a:r>
              <a:rPr lang="en-US" dirty="0" err="1" smtClean="0"/>
              <a:t>o’z</a:t>
            </a:r>
            <a:r>
              <a:rPr lang="en-US" dirty="0" smtClean="0"/>
              <a:t> </a:t>
            </a:r>
            <a:r>
              <a:rPr lang="en-US" dirty="0" err="1" smtClean="0"/>
              <a:t>ishchilarining</a:t>
            </a:r>
            <a:r>
              <a:rPr lang="en-US" dirty="0" smtClean="0"/>
              <a:t> </a:t>
            </a:r>
            <a:r>
              <a:rPr lang="en-US" dirty="0" err="1" smtClean="0"/>
              <a:t>safini</a:t>
            </a:r>
            <a:r>
              <a:rPr lang="en-US" dirty="0" smtClean="0"/>
              <a:t> </a:t>
            </a:r>
            <a:r>
              <a:rPr lang="en-US" dirty="0" err="1" smtClean="0"/>
              <a:t>yuqori</a:t>
            </a:r>
            <a:r>
              <a:rPr lang="en-US" dirty="0" smtClean="0"/>
              <a:t> </a:t>
            </a:r>
            <a:r>
              <a:rPr lang="en-US" dirty="0" err="1" smtClean="0"/>
              <a:t>malakali</a:t>
            </a:r>
            <a:r>
              <a:rPr lang="en-US" dirty="0" smtClean="0"/>
              <a:t> </a:t>
            </a:r>
            <a:r>
              <a:rPr lang="en-US" dirty="0" err="1" smtClean="0"/>
              <a:t>ishchi</a:t>
            </a:r>
            <a:r>
              <a:rPr lang="en-US" dirty="0" smtClean="0"/>
              <a:t> </a:t>
            </a:r>
            <a:r>
              <a:rPr lang="en-US" dirty="0" err="1" smtClean="0"/>
              <a:t>emigrantlar</a:t>
            </a:r>
            <a:r>
              <a:rPr lang="en-US" dirty="0" smtClean="0"/>
              <a:t> </a:t>
            </a:r>
            <a:r>
              <a:rPr lang="en-US" dirty="0" err="1" smtClean="0"/>
              <a:t>hisobiga</a:t>
            </a:r>
            <a:r>
              <a:rPr lang="en-US" dirty="0" smtClean="0"/>
              <a:t> </a:t>
            </a:r>
            <a:r>
              <a:rPr lang="en-US" dirty="0" err="1" smtClean="0"/>
              <a:t>to’ldirib</a:t>
            </a:r>
            <a:r>
              <a:rPr lang="en-US" dirty="0" smtClean="0"/>
              <a:t> </a:t>
            </a:r>
            <a:r>
              <a:rPr lang="en-US" dirty="0" err="1" smtClean="0"/>
              <a:t>bormoqda</a:t>
            </a:r>
            <a:r>
              <a:rPr lang="en-US" dirty="0" smtClean="0"/>
              <a:t>. AQSH </a:t>
            </a:r>
            <a:r>
              <a:rPr lang="en-US" dirty="0" err="1" smtClean="0"/>
              <a:t>uchun</a:t>
            </a:r>
            <a:r>
              <a:rPr lang="en-US" dirty="0" smtClean="0"/>
              <a:t> </a:t>
            </a:r>
            <a:r>
              <a:rPr lang="en-US" dirty="0" err="1" smtClean="0"/>
              <a:t>hozirda</a:t>
            </a:r>
            <a:r>
              <a:rPr lang="en-US" dirty="0" smtClean="0"/>
              <a:t> </a:t>
            </a:r>
            <a:r>
              <a:rPr lang="en-US" dirty="0" err="1" smtClean="0"/>
              <a:t>sharqiy</a:t>
            </a:r>
            <a:r>
              <a:rPr lang="en-US" dirty="0" smtClean="0"/>
              <a:t> </a:t>
            </a:r>
            <a:r>
              <a:rPr lang="en-US" dirty="0" err="1" smtClean="0"/>
              <a:t>yevropa</a:t>
            </a:r>
            <a:r>
              <a:rPr lang="en-US" dirty="0" smtClean="0"/>
              <a:t> ham </a:t>
            </a:r>
            <a:r>
              <a:rPr lang="en-US" dirty="0" err="1" smtClean="0"/>
              <a:t>yangi</a:t>
            </a:r>
            <a:r>
              <a:rPr lang="en-US" dirty="0" smtClean="0"/>
              <a:t> </a:t>
            </a:r>
            <a:r>
              <a:rPr lang="en-US" dirty="0" err="1" smtClean="0"/>
              <a:t>ishchi</a:t>
            </a:r>
            <a:r>
              <a:rPr lang="en-US" dirty="0" smtClean="0"/>
              <a:t> </a:t>
            </a:r>
            <a:r>
              <a:rPr lang="en-US" dirty="0" err="1" smtClean="0"/>
              <a:t>kuchi</a:t>
            </a:r>
            <a:r>
              <a:rPr lang="en-US" dirty="0" smtClean="0"/>
              <a:t> </a:t>
            </a:r>
            <a:r>
              <a:rPr lang="en-US" dirty="0" err="1" smtClean="0"/>
              <a:t>importi</a:t>
            </a:r>
            <a:r>
              <a:rPr lang="en-US" dirty="0" smtClean="0"/>
              <a:t> </a:t>
            </a:r>
            <a:r>
              <a:rPr lang="en-US" dirty="0" err="1" smtClean="0"/>
              <a:t>uchun</a:t>
            </a:r>
            <a:r>
              <a:rPr lang="en-US" dirty="0" smtClean="0"/>
              <a:t> </a:t>
            </a:r>
            <a:r>
              <a:rPr lang="en-US" dirty="0" err="1" smtClean="0"/>
              <a:t>manba</a:t>
            </a:r>
            <a:r>
              <a:rPr lang="en-US" dirty="0" smtClean="0"/>
              <a:t> </a:t>
            </a:r>
            <a:r>
              <a:rPr lang="en-US" dirty="0" err="1" smtClean="0"/>
              <a:t>hisoblanadi</a:t>
            </a:r>
            <a:r>
              <a:rPr lang="en-US" dirty="0" smtClean="0"/>
              <a:t>. </a:t>
            </a:r>
            <a:r>
              <a:rPr lang="en-US" dirty="0" err="1" smtClean="0"/>
              <a:t>SHunga</a:t>
            </a:r>
            <a:r>
              <a:rPr lang="en-US" dirty="0" smtClean="0"/>
              <a:t> </a:t>
            </a:r>
            <a:r>
              <a:rPr lang="en-US" dirty="0" err="1" smtClean="0"/>
              <a:t>qaramasdan</a:t>
            </a:r>
            <a:r>
              <a:rPr lang="en-US" dirty="0" smtClean="0"/>
              <a:t> </a:t>
            </a:r>
            <a:r>
              <a:rPr lang="en-US" dirty="0" err="1" smtClean="0"/>
              <a:t>AQSHning</a:t>
            </a:r>
            <a:r>
              <a:rPr lang="en-US" dirty="0" smtClean="0"/>
              <a:t> 80% </a:t>
            </a:r>
            <a:r>
              <a:rPr lang="en-US" dirty="0" err="1" smtClean="0"/>
              <a:t>imigrant</a:t>
            </a:r>
            <a:r>
              <a:rPr lang="en-US" dirty="0" smtClean="0"/>
              <a:t> </a:t>
            </a:r>
            <a:r>
              <a:rPr lang="en-US" dirty="0" err="1" smtClean="0"/>
              <a:t>ishchilarini</a:t>
            </a:r>
            <a:r>
              <a:rPr lang="en-US" dirty="0" smtClean="0"/>
              <a:t> </a:t>
            </a:r>
            <a:r>
              <a:rPr lang="en-US" dirty="0" err="1" smtClean="0"/>
              <a:t>Lotin</a:t>
            </a:r>
            <a:r>
              <a:rPr lang="en-US" dirty="0" smtClean="0"/>
              <a:t> </a:t>
            </a:r>
            <a:r>
              <a:rPr lang="en-US" dirty="0" err="1" smtClean="0"/>
              <a:t>Amerikasi</a:t>
            </a:r>
            <a:r>
              <a:rPr lang="en-US" dirty="0" smtClean="0"/>
              <a:t> </a:t>
            </a:r>
            <a:r>
              <a:rPr lang="en-US" dirty="0" err="1" smtClean="0"/>
              <a:t>va</a:t>
            </a:r>
            <a:r>
              <a:rPr lang="en-US" dirty="0" smtClean="0"/>
              <a:t> </a:t>
            </a:r>
            <a:r>
              <a:rPr lang="en-US" dirty="0" err="1" smtClean="0"/>
              <a:t>Osiyoliklar</a:t>
            </a:r>
            <a:r>
              <a:rPr lang="en-US" dirty="0" smtClean="0"/>
              <a:t> </a:t>
            </a:r>
            <a:r>
              <a:rPr lang="en-US" dirty="0" err="1" smtClean="0"/>
              <a:t>tashkil</a:t>
            </a:r>
            <a:r>
              <a:rPr lang="en-US" dirty="0" smtClean="0"/>
              <a:t> </a:t>
            </a:r>
            <a:r>
              <a:rPr lang="en-US" dirty="0" err="1" smtClean="0"/>
              <a:t>etadi</a:t>
            </a:r>
            <a:r>
              <a:rPr lang="en-US" dirty="0" smtClean="0"/>
              <a:t>. </a:t>
            </a:r>
            <a:r>
              <a:rPr lang="en-US" dirty="0" err="1" smtClean="0"/>
              <a:t>Lekin</a:t>
            </a:r>
            <a:r>
              <a:rPr lang="en-US" dirty="0" smtClean="0"/>
              <a:t> </a:t>
            </a:r>
            <a:r>
              <a:rPr lang="en-US" dirty="0" err="1" smtClean="0"/>
              <a:t>ularning</a:t>
            </a:r>
            <a:r>
              <a:rPr lang="en-US" dirty="0" smtClean="0"/>
              <a:t> </a:t>
            </a:r>
            <a:r>
              <a:rPr lang="en-US" dirty="0" err="1" smtClean="0"/>
              <a:t>malakasi</a:t>
            </a:r>
            <a:r>
              <a:rPr lang="en-US" dirty="0" smtClean="0"/>
              <a:t> AQSH </a:t>
            </a:r>
            <a:r>
              <a:rPr lang="en-US" dirty="0" err="1" smtClean="0"/>
              <a:t>ishchilari</a:t>
            </a:r>
            <a:r>
              <a:rPr lang="en-US" dirty="0" smtClean="0"/>
              <a:t> </a:t>
            </a:r>
            <a:r>
              <a:rPr lang="en-US" dirty="0" err="1" smtClean="0"/>
              <a:t>malakasiga</a:t>
            </a:r>
            <a:r>
              <a:rPr lang="en-US" dirty="0" smtClean="0"/>
              <a:t> </a:t>
            </a:r>
            <a:r>
              <a:rPr lang="en-US" dirty="0" err="1" smtClean="0"/>
              <a:t>nisbatan</a:t>
            </a:r>
            <a:r>
              <a:rPr lang="en-US" dirty="0" smtClean="0"/>
              <a:t> 4 </a:t>
            </a:r>
            <a:r>
              <a:rPr lang="en-US" dirty="0" err="1" smtClean="0"/>
              <a:t>marta</a:t>
            </a:r>
            <a:r>
              <a:rPr lang="en-US" dirty="0" smtClean="0"/>
              <a:t> </a:t>
            </a:r>
            <a:r>
              <a:rPr lang="en-US" dirty="0" err="1" smtClean="0"/>
              <a:t>pastdir</a:t>
            </a:r>
            <a:r>
              <a:rPr lang="en-US" dirty="0" smtClean="0"/>
              <a:t>. </a:t>
            </a:r>
            <a:r>
              <a:rPr lang="en-US" dirty="0" err="1" smtClean="0"/>
              <a:t>G’arbiy</a:t>
            </a:r>
            <a:r>
              <a:rPr lang="en-US" dirty="0" smtClean="0"/>
              <a:t> </a:t>
            </a:r>
            <a:r>
              <a:rPr lang="en-US" dirty="0" err="1" smtClean="0"/>
              <a:t>yevropadagi</a:t>
            </a:r>
            <a:r>
              <a:rPr lang="en-US" dirty="0" smtClean="0"/>
              <a:t> </a:t>
            </a:r>
            <a:r>
              <a:rPr lang="en-US" dirty="0" err="1" smtClean="0"/>
              <a:t>holatga</a:t>
            </a:r>
            <a:r>
              <a:rPr lang="en-US" dirty="0" smtClean="0"/>
              <a:t> </a:t>
            </a:r>
            <a:r>
              <a:rPr lang="en-US" dirty="0" err="1" smtClean="0"/>
              <a:t>to’xtalsak</a:t>
            </a:r>
            <a:r>
              <a:rPr lang="en-US" dirty="0" smtClean="0"/>
              <a:t> 90 </a:t>
            </a:r>
            <a:r>
              <a:rPr lang="en-US" dirty="0" err="1" smtClean="0"/>
              <a:t>yillarni</a:t>
            </a:r>
            <a:r>
              <a:rPr lang="en-US" dirty="0" smtClean="0"/>
              <a:t> </a:t>
            </a:r>
            <a:r>
              <a:rPr lang="en-US" dirty="0" err="1" smtClean="0"/>
              <a:t>o’rtasida</a:t>
            </a:r>
            <a:r>
              <a:rPr lang="en-US" dirty="0" smtClean="0"/>
              <a:t> </a:t>
            </a:r>
            <a:r>
              <a:rPr lang="en-US" dirty="0" err="1" smtClean="0"/>
              <a:t>tashqaridan</a:t>
            </a:r>
            <a:r>
              <a:rPr lang="en-US" dirty="0" smtClean="0"/>
              <a:t> 10 </a:t>
            </a:r>
            <a:r>
              <a:rPr lang="en-US" dirty="0" err="1" smtClean="0"/>
              <a:t>mln</a:t>
            </a:r>
            <a:r>
              <a:rPr lang="en-US" dirty="0" smtClean="0"/>
              <a:t>. </a:t>
            </a:r>
            <a:r>
              <a:rPr lang="en-US" dirty="0" err="1" smtClean="0"/>
              <a:t>aholi</a:t>
            </a:r>
            <a:r>
              <a:rPr lang="en-US" dirty="0" smtClean="0"/>
              <a:t> </a:t>
            </a:r>
            <a:r>
              <a:rPr lang="en-US" dirty="0" err="1" smtClean="0"/>
              <a:t>yoki</a:t>
            </a:r>
            <a:r>
              <a:rPr lang="en-US" dirty="0" smtClean="0"/>
              <a:t> 11% </a:t>
            </a:r>
            <a:r>
              <a:rPr lang="en-US" dirty="0" err="1" smtClean="0"/>
              <a:t>ni</a:t>
            </a:r>
            <a:r>
              <a:rPr lang="en-US" dirty="0" smtClean="0"/>
              <a:t> </a:t>
            </a:r>
            <a:r>
              <a:rPr lang="en-US" dirty="0" err="1" smtClean="0"/>
              <a:t>kelgan</a:t>
            </a:r>
            <a:r>
              <a:rPr lang="en-US" dirty="0" smtClean="0"/>
              <a:t> </a:t>
            </a:r>
            <a:r>
              <a:rPr lang="en-US" dirty="0" err="1" smtClean="0"/>
              <a:t>ishchilar</a:t>
            </a:r>
            <a:r>
              <a:rPr lang="en-US" dirty="0" smtClean="0"/>
              <a:t> </a:t>
            </a:r>
            <a:r>
              <a:rPr lang="en-US" dirty="0" err="1" smtClean="0"/>
              <a:t>tashkil</a:t>
            </a:r>
            <a:r>
              <a:rPr lang="en-US" dirty="0" smtClean="0"/>
              <a:t> </a:t>
            </a:r>
            <a:r>
              <a:rPr lang="en-US" dirty="0" err="1" smtClean="0"/>
              <a:t>etadi</a:t>
            </a:r>
            <a:r>
              <a:rPr lang="en-US" dirty="0" smtClean="0"/>
              <a:t>. </a:t>
            </a:r>
            <a:r>
              <a:rPr lang="en-US" dirty="0" err="1" smtClean="0"/>
              <a:t>Ularning</a:t>
            </a:r>
            <a:r>
              <a:rPr lang="en-US" dirty="0" smtClean="0"/>
              <a:t> </a:t>
            </a:r>
            <a:r>
              <a:rPr lang="en-US" dirty="0" err="1" smtClean="0"/>
              <a:t>oylik</a:t>
            </a:r>
            <a:r>
              <a:rPr lang="en-US" dirty="0" smtClean="0"/>
              <a:t> </a:t>
            </a:r>
            <a:r>
              <a:rPr lang="en-US" dirty="0" err="1" smtClean="0"/>
              <a:t>maoshlari</a:t>
            </a:r>
            <a:r>
              <a:rPr lang="en-US" dirty="0" smtClean="0"/>
              <a:t> </a:t>
            </a:r>
            <a:r>
              <a:rPr lang="en-US" dirty="0" err="1" smtClean="0"/>
              <a:t>o’rtacha</a:t>
            </a:r>
            <a:r>
              <a:rPr lang="en-US" dirty="0" smtClean="0"/>
              <a:t> </a:t>
            </a:r>
            <a:r>
              <a:rPr lang="en-US" dirty="0" err="1" smtClean="0"/>
              <a:t>yevropalik</a:t>
            </a:r>
            <a:r>
              <a:rPr lang="en-US" dirty="0" smtClean="0"/>
              <a:t> </a:t>
            </a:r>
            <a:r>
              <a:rPr lang="en-US" dirty="0" err="1" smtClean="0"/>
              <a:t>ishchilarga</a:t>
            </a:r>
            <a:r>
              <a:rPr lang="en-US" dirty="0" smtClean="0"/>
              <a:t> </a:t>
            </a:r>
            <a:r>
              <a:rPr lang="en-US" dirty="0" err="1" smtClean="0"/>
              <a:t>nisbatan</a:t>
            </a:r>
            <a:r>
              <a:rPr lang="en-US" dirty="0" smtClean="0"/>
              <a:t> 1,5 - 2 </a:t>
            </a:r>
            <a:r>
              <a:rPr lang="en-US" dirty="0" err="1" smtClean="0"/>
              <a:t>marta</a:t>
            </a:r>
            <a:r>
              <a:rPr lang="en-US" dirty="0" smtClean="0"/>
              <a:t> </a:t>
            </a:r>
            <a:r>
              <a:rPr lang="en-US" dirty="0" err="1" smtClean="0"/>
              <a:t>pastdir</a:t>
            </a:r>
            <a:r>
              <a:rPr lang="en-US" dirty="0" smtClean="0"/>
              <a:t>.</a:t>
            </a:r>
            <a:endParaRPr lang="ru-RU" dirty="0" smtClean="0"/>
          </a:p>
          <a:p>
            <a:endParaRPr lang="uz-Cyrl-UZ"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одержимое 4"/>
          <p:cNvGraphicFramePr>
            <a:graphicFrameLocks noGrp="1"/>
          </p:cNvGraphicFramePr>
          <p:nvPr>
            <p:ph idx="1"/>
          </p:nvPr>
        </p:nvGraphicFramePr>
        <p:xfrm>
          <a:off x="457200" y="642918"/>
          <a:ext cx="8229600" cy="58579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2928926" y="571480"/>
            <a:ext cx="5757874" cy="5857915"/>
          </a:xfrm>
        </p:spPr>
        <p:txBody>
          <a:bodyPr>
            <a:noAutofit/>
          </a:bodyPr>
          <a:lstStyle/>
          <a:p>
            <a:r>
              <a:rPr lang="en-US" sz="1600" b="1" dirty="0"/>
              <a:t>6 </a:t>
            </a:r>
            <a:r>
              <a:rPr lang="ru-RU" sz="1600" b="1" dirty="0"/>
              <a:t>ноябрь</a:t>
            </a:r>
            <a:r>
              <a:rPr lang="en-US" sz="1600" b="1" dirty="0"/>
              <a:t> 2011 </a:t>
            </a:r>
            <a:r>
              <a:rPr lang="ru-RU" sz="1600" b="1" dirty="0" err="1"/>
              <a:t>йили</a:t>
            </a:r>
            <a:r>
              <a:rPr lang="en-US" sz="1600" b="1" dirty="0"/>
              <a:t> “</a:t>
            </a:r>
            <a:r>
              <a:rPr lang="ru-RU" sz="1600" b="1" dirty="0"/>
              <a:t>Кимё </a:t>
            </a:r>
            <a:r>
              <a:rPr lang="ru-RU" sz="1600" b="1" dirty="0" err="1"/>
              <a:t>саноати</a:t>
            </a:r>
            <a:r>
              <a:rPr lang="en-US" sz="1600" b="1" dirty="0"/>
              <a:t> </a:t>
            </a:r>
            <a:r>
              <a:rPr lang="en-US" sz="1600" b="1" dirty="0" err="1"/>
              <a:t>Chemie</a:t>
            </a:r>
            <a:r>
              <a:rPr lang="en-US" sz="1600" b="1" dirty="0"/>
              <a:t>-Uzbekistan 2011” 5</a:t>
            </a:r>
            <a:r>
              <a:rPr lang="ru-RU" sz="1600" b="1" dirty="0" err="1"/>
              <a:t>чи</a:t>
            </a:r>
            <a:r>
              <a:rPr lang="ru-RU" sz="1600" b="1" dirty="0"/>
              <a:t> </a:t>
            </a:r>
            <a:r>
              <a:rPr lang="ru-RU" sz="1600" b="1" dirty="0" err="1"/>
              <a:t>Ўрта</a:t>
            </a:r>
            <a:r>
              <a:rPr lang="ru-RU" sz="1600" b="1" dirty="0"/>
              <a:t> </a:t>
            </a:r>
            <a:r>
              <a:rPr lang="ru-RU" sz="1600" b="1" dirty="0" err="1"/>
              <a:t>Осиё</a:t>
            </a:r>
            <a:r>
              <a:rPr lang="ru-RU" sz="1600" b="1" dirty="0"/>
              <a:t> </a:t>
            </a:r>
            <a:r>
              <a:rPr lang="ru-RU" sz="1600" b="1" dirty="0" err="1"/>
              <a:t>Ҳалқаро кўргазмаси</a:t>
            </a:r>
            <a:r>
              <a:rPr lang="ru-RU" sz="1600" b="1" dirty="0"/>
              <a:t> </a:t>
            </a:r>
            <a:r>
              <a:rPr lang="ru-RU" sz="1600" b="1" dirty="0" err="1"/>
              <a:t>ўз</a:t>
            </a:r>
            <a:r>
              <a:rPr lang="ru-RU" sz="1600" b="1" dirty="0"/>
              <a:t> </a:t>
            </a:r>
            <a:r>
              <a:rPr lang="ru-RU" sz="1600" b="1" dirty="0" err="1"/>
              <a:t>ишини</a:t>
            </a:r>
            <a:r>
              <a:rPr lang="ru-RU" sz="1600" b="1" dirty="0"/>
              <a:t> </a:t>
            </a:r>
            <a:r>
              <a:rPr lang="ru-RU" sz="1600" b="1" dirty="0" err="1"/>
              <a:t>бошлади</a:t>
            </a:r>
            <a:r>
              <a:rPr lang="ru-RU" sz="1600" b="1" dirty="0"/>
              <a:t> </a:t>
            </a:r>
            <a:r>
              <a:rPr lang="ru-RU" sz="1600" b="1" dirty="0" err="1"/>
              <a:t>ва</a:t>
            </a:r>
            <a:r>
              <a:rPr lang="ru-RU" sz="1600" b="1" dirty="0"/>
              <a:t> </a:t>
            </a:r>
            <a:r>
              <a:rPr lang="ru-RU" sz="1600" b="1" dirty="0" err="1"/>
              <a:t>бу</a:t>
            </a:r>
            <a:r>
              <a:rPr lang="ru-RU" sz="1600" b="1" dirty="0"/>
              <a:t> </a:t>
            </a:r>
            <a:r>
              <a:rPr lang="ru-RU" sz="1600" b="1" dirty="0" err="1"/>
              <a:t>кўргазмада</a:t>
            </a:r>
            <a:r>
              <a:rPr lang="en-US" sz="1600" b="1" dirty="0"/>
              <a:t> “ASIAN DIAMOND CLASSIC” </a:t>
            </a:r>
            <a:r>
              <a:rPr lang="ru-RU" sz="1600" b="1" dirty="0" err="1"/>
              <a:t>компанияси</a:t>
            </a:r>
            <a:r>
              <a:rPr lang="ru-RU" sz="1600" b="1" dirty="0"/>
              <a:t> </a:t>
            </a:r>
            <a:r>
              <a:rPr lang="ru-RU" sz="1600" b="1" dirty="0" err="1"/>
              <a:t>иштирок</a:t>
            </a:r>
            <a:r>
              <a:rPr lang="ru-RU" sz="1600" b="1" dirty="0"/>
              <a:t> </a:t>
            </a:r>
            <a:r>
              <a:rPr lang="ru-RU" sz="1600" b="1" dirty="0" err="1"/>
              <a:t>этди</a:t>
            </a:r>
            <a:r>
              <a:rPr lang="en-US" sz="1600" b="1" dirty="0"/>
              <a:t>. </a:t>
            </a:r>
            <a:r>
              <a:rPr lang="ru-RU" sz="1600" b="1" dirty="0" err="1"/>
              <a:t>Кўргазма</a:t>
            </a:r>
            <a:r>
              <a:rPr lang="ru-RU" sz="1600" b="1" dirty="0"/>
              <a:t> </a:t>
            </a:r>
            <a:r>
              <a:rPr lang="ru-RU" sz="1600" b="1" dirty="0" err="1"/>
              <a:t>Миллий</a:t>
            </a:r>
            <a:r>
              <a:rPr lang="ru-RU" sz="1600" b="1" dirty="0"/>
              <a:t> </a:t>
            </a:r>
            <a:r>
              <a:rPr lang="ru-RU" sz="1600" b="1" dirty="0" err="1"/>
              <a:t>кўргазмалар</a:t>
            </a:r>
            <a:r>
              <a:rPr lang="ru-RU" sz="1600" b="1" dirty="0"/>
              <a:t> </a:t>
            </a:r>
            <a:r>
              <a:rPr lang="ru-RU" sz="1600" b="1" dirty="0" err="1"/>
              <a:t>комплекси</a:t>
            </a:r>
            <a:r>
              <a:rPr lang="en-US" sz="1600" b="1" dirty="0"/>
              <a:t> “</a:t>
            </a:r>
            <a:r>
              <a:rPr lang="ru-RU" sz="1600" b="1" dirty="0" err="1"/>
              <a:t>Ўзэкспоцентр</a:t>
            </a:r>
            <a:r>
              <a:rPr lang="en-US" sz="1600" b="1" dirty="0"/>
              <a:t>”</a:t>
            </a:r>
            <a:r>
              <a:rPr lang="ru-RU" sz="1600" b="1" dirty="0"/>
              <a:t>да </a:t>
            </a:r>
            <a:r>
              <a:rPr lang="ru-RU" sz="1600" b="1" dirty="0" err="1"/>
              <a:t>бўлиб</a:t>
            </a:r>
            <a:r>
              <a:rPr lang="ru-RU" sz="1600" b="1" dirty="0"/>
              <a:t> </a:t>
            </a:r>
            <a:r>
              <a:rPr lang="ru-RU" sz="1600" b="1" dirty="0" err="1"/>
              <a:t>ўтди</a:t>
            </a:r>
            <a:r>
              <a:rPr lang="en-US" sz="1600" b="1" dirty="0" smtClean="0"/>
              <a:t>.</a:t>
            </a:r>
            <a:r>
              <a:rPr lang="en-US" sz="1600" dirty="0"/>
              <a:t/>
            </a:r>
            <a:br>
              <a:rPr lang="en-US" sz="1600" dirty="0"/>
            </a:br>
            <a:endParaRPr lang="uz-Cyrl-UZ" sz="1600" dirty="0"/>
          </a:p>
          <a:p>
            <a:r>
              <a:rPr lang="uz-Cyrl-UZ" sz="1600" b="1" dirty="0"/>
              <a:t> "Chemie-Uzbekistan 2011”</a:t>
            </a:r>
            <a:r>
              <a:rPr lang="uz-Cyrl-UZ" sz="1600" dirty="0"/>
              <a:t> кўргазмасида </a:t>
            </a:r>
            <a:r>
              <a:rPr lang="uz-Cyrl-UZ" sz="1600" b="1" dirty="0"/>
              <a:t>“ADC” </a:t>
            </a:r>
            <a:r>
              <a:rPr lang="uz-Cyrl-UZ" sz="1600" dirty="0"/>
              <a:t>компанияси дебютант бўлди ва кенг оммагаишлаб чиқарилаётган маҳсулот ассортиментини (синтетик ювиш воситани) тақдим этди ва бундай ишлаб чиқарувчилар орасида 35 та хорижий мамлакатлардан келган ишлаб чиқарувчилар булар: Индия, Австрия, Германия, Италия, Китай, Польша, Россия ва бошқалар қатнашишди. </a:t>
            </a:r>
          </a:p>
          <a:p>
            <a:r>
              <a:rPr lang="en-US" sz="1600" dirty="0"/>
              <a:t>   </a:t>
            </a:r>
            <a:r>
              <a:rPr lang="ru-RU" sz="1600" dirty="0" err="1"/>
              <a:t>Иштирокчиларнинг</a:t>
            </a:r>
            <a:r>
              <a:rPr lang="ru-RU" sz="1600" dirty="0"/>
              <a:t> </a:t>
            </a:r>
            <a:r>
              <a:rPr lang="ru-RU" sz="1600" dirty="0" err="1"/>
              <a:t>стендлари</a:t>
            </a:r>
            <a:r>
              <a:rPr lang="ru-RU" sz="1600" dirty="0"/>
              <a:t> </a:t>
            </a:r>
            <a:r>
              <a:rPr lang="ru-RU" sz="1600" dirty="0" err="1"/>
              <a:t>кимё</a:t>
            </a:r>
            <a:r>
              <a:rPr lang="ru-RU" sz="1600" dirty="0"/>
              <a:t> </a:t>
            </a:r>
            <a:r>
              <a:rPr lang="ru-RU" sz="1600" dirty="0" err="1"/>
              <a:t>ва</a:t>
            </a:r>
            <a:r>
              <a:rPr lang="ru-RU" sz="1600" dirty="0"/>
              <a:t> полимер </a:t>
            </a:r>
            <a:r>
              <a:rPr lang="ru-RU" sz="1600" dirty="0" err="1"/>
              <a:t>саноатига</a:t>
            </a:r>
            <a:r>
              <a:rPr lang="ru-RU" sz="1600" dirty="0"/>
              <a:t> </a:t>
            </a:r>
            <a:r>
              <a:rPr lang="ru-RU" sz="1600" dirty="0" err="1"/>
              <a:t>ўз</a:t>
            </a:r>
            <a:r>
              <a:rPr lang="ru-RU" sz="1600" dirty="0"/>
              <a:t> </a:t>
            </a:r>
            <a:r>
              <a:rPr lang="ru-RU" sz="1600" dirty="0" err="1"/>
              <a:t>хиссаларини</a:t>
            </a:r>
            <a:r>
              <a:rPr lang="ru-RU" sz="1600" dirty="0"/>
              <a:t> </a:t>
            </a:r>
            <a:r>
              <a:rPr lang="ru-RU" sz="1600" dirty="0" err="1"/>
              <a:t>қўшаётганликларини кўрсатди</a:t>
            </a:r>
            <a:r>
              <a:rPr lang="en-US" sz="1600" dirty="0"/>
              <a:t>.  "</a:t>
            </a:r>
            <a:r>
              <a:rPr lang="en-US" sz="1600" b="1" dirty="0"/>
              <a:t>ADC"</a:t>
            </a:r>
            <a:r>
              <a:rPr lang="en-US" sz="1600" dirty="0"/>
              <a:t> </a:t>
            </a:r>
            <a:r>
              <a:rPr lang="ru-RU" sz="1600" dirty="0" err="1"/>
              <a:t>компаниясининг</a:t>
            </a:r>
            <a:r>
              <a:rPr lang="ru-RU" sz="1600" dirty="0"/>
              <a:t> </a:t>
            </a:r>
            <a:r>
              <a:rPr lang="ru-RU" sz="1600" dirty="0" err="1"/>
              <a:t>стенди</a:t>
            </a:r>
            <a:r>
              <a:rPr lang="ru-RU" sz="1600" dirty="0"/>
              <a:t> </a:t>
            </a:r>
            <a:r>
              <a:rPr lang="ru-RU" sz="1600" dirty="0" err="1"/>
              <a:t>кўргазмада</a:t>
            </a:r>
            <a:r>
              <a:rPr lang="ru-RU" sz="1600" dirty="0"/>
              <a:t> </a:t>
            </a:r>
            <a:r>
              <a:rPr lang="ru-RU" sz="1600" dirty="0" err="1"/>
              <a:t>энг</a:t>
            </a:r>
            <a:r>
              <a:rPr lang="ru-RU" sz="1600" dirty="0"/>
              <a:t> </a:t>
            </a:r>
            <a:r>
              <a:rPr lang="ru-RU" sz="1600" dirty="0" err="1"/>
              <a:t>улкан</a:t>
            </a:r>
            <a:r>
              <a:rPr lang="ru-RU" sz="1600" dirty="0"/>
              <a:t> </a:t>
            </a:r>
            <a:r>
              <a:rPr lang="ru-RU" sz="1600" dirty="0" err="1"/>
              <a:t>расталардан</a:t>
            </a:r>
            <a:r>
              <a:rPr lang="ru-RU" sz="1600" dirty="0"/>
              <a:t> </a:t>
            </a:r>
            <a:r>
              <a:rPr lang="ru-RU" sz="1600" dirty="0" err="1"/>
              <a:t>бирига</a:t>
            </a:r>
            <a:r>
              <a:rPr lang="ru-RU" sz="1600" dirty="0"/>
              <a:t> </a:t>
            </a:r>
            <a:r>
              <a:rPr lang="ru-RU" sz="1600" dirty="0" err="1"/>
              <a:t>айланди</a:t>
            </a:r>
            <a:r>
              <a:rPr lang="en-US" sz="1600" dirty="0"/>
              <a:t>. </a:t>
            </a:r>
            <a:r>
              <a:rPr lang="ru-RU" sz="1600" dirty="0" err="1"/>
              <a:t>Ўзига</a:t>
            </a:r>
            <a:r>
              <a:rPr lang="ru-RU" sz="1600" dirty="0"/>
              <a:t> бой ассортимент </a:t>
            </a:r>
            <a:r>
              <a:rPr lang="ru-RU" sz="1600" dirty="0" err="1"/>
              <a:t>ва</a:t>
            </a:r>
            <a:r>
              <a:rPr lang="ru-RU" sz="1600" dirty="0"/>
              <a:t> </a:t>
            </a:r>
            <a:r>
              <a:rPr lang="ru-RU" sz="1600" dirty="0" err="1"/>
              <a:t>олий</a:t>
            </a:r>
            <a:r>
              <a:rPr lang="ru-RU" sz="1600" dirty="0"/>
              <a:t> </a:t>
            </a:r>
            <a:r>
              <a:rPr lang="ru-RU" sz="1600" dirty="0" err="1"/>
              <a:t>сифат</a:t>
            </a:r>
            <a:r>
              <a:rPr lang="ru-RU" sz="1600" dirty="0"/>
              <a:t> </a:t>
            </a:r>
            <a:r>
              <a:rPr lang="ru-RU" sz="1600" dirty="0" err="1"/>
              <a:t>маиший</a:t>
            </a:r>
            <a:r>
              <a:rPr lang="ru-RU" sz="1600" dirty="0"/>
              <a:t> </a:t>
            </a:r>
            <a:r>
              <a:rPr lang="ru-RU" sz="1600" dirty="0" err="1"/>
              <a:t>кимё</a:t>
            </a:r>
            <a:r>
              <a:rPr lang="ru-RU" sz="1600" dirty="0"/>
              <a:t> </a:t>
            </a:r>
            <a:r>
              <a:rPr lang="ru-RU" sz="1600" dirty="0" err="1"/>
              <a:t>воситаларини</a:t>
            </a:r>
            <a:r>
              <a:rPr lang="ru-RU" sz="1600" dirty="0"/>
              <a:t> </a:t>
            </a:r>
            <a:r>
              <a:rPr lang="ru-RU" sz="1600" dirty="0" err="1"/>
              <a:t>намойш</a:t>
            </a:r>
            <a:r>
              <a:rPr lang="ru-RU" sz="1600" dirty="0"/>
              <a:t> </a:t>
            </a:r>
            <a:r>
              <a:rPr lang="ru-RU" sz="1600" dirty="0" err="1"/>
              <a:t>қилди</a:t>
            </a:r>
            <a:r>
              <a:rPr lang="en-US" sz="1600" dirty="0"/>
              <a:t>. </a:t>
            </a:r>
            <a:r>
              <a:rPr lang="ru-RU" sz="1600" dirty="0" err="1"/>
              <a:t>Шунинг</a:t>
            </a:r>
            <a:r>
              <a:rPr lang="ru-RU" sz="1600" dirty="0"/>
              <a:t> </a:t>
            </a:r>
            <a:r>
              <a:rPr lang="ru-RU" sz="1600" dirty="0" err="1"/>
              <a:t>учун</a:t>
            </a:r>
            <a:r>
              <a:rPr lang="ru-RU" sz="1600" dirty="0"/>
              <a:t> </a:t>
            </a:r>
            <a:r>
              <a:rPr lang="ru-RU" sz="1600" dirty="0" err="1"/>
              <a:t>ҳам муносиб</a:t>
            </a:r>
            <a:r>
              <a:rPr lang="ru-RU" sz="1600" dirty="0"/>
              <a:t> </a:t>
            </a:r>
            <a:r>
              <a:rPr lang="ru-RU" sz="1600" dirty="0" err="1"/>
              <a:t>унвон</a:t>
            </a:r>
            <a:r>
              <a:rPr lang="ru-RU" sz="1600" dirty="0"/>
              <a:t> </a:t>
            </a:r>
            <a:r>
              <a:rPr lang="ru-RU" sz="1600" b="1" dirty="0"/>
              <a:t>"</a:t>
            </a:r>
            <a:r>
              <a:rPr lang="ru-RU" sz="1600" b="1" dirty="0" err="1"/>
              <a:t>Энг</a:t>
            </a:r>
            <a:r>
              <a:rPr lang="ru-RU" sz="1600" b="1" dirty="0"/>
              <a:t> </a:t>
            </a:r>
            <a:r>
              <a:rPr lang="ru-RU" sz="1600" b="1" dirty="0" err="1"/>
              <a:t>яхши</a:t>
            </a:r>
            <a:r>
              <a:rPr lang="ru-RU" sz="1600" b="1" dirty="0"/>
              <a:t> стенд дизайн"</a:t>
            </a:r>
            <a:r>
              <a:rPr lang="ru-RU" sz="1600" dirty="0"/>
              <a:t>ни </a:t>
            </a:r>
            <a:r>
              <a:rPr lang="ru-RU" sz="1600" dirty="0" err="1"/>
              <a:t>мукофоти</a:t>
            </a:r>
            <a:r>
              <a:rPr lang="ru-RU" sz="1600" dirty="0"/>
              <a:t> </a:t>
            </a:r>
            <a:r>
              <a:rPr lang="ru-RU" sz="1600" dirty="0" err="1"/>
              <a:t>билан</a:t>
            </a:r>
            <a:r>
              <a:rPr lang="ru-RU" sz="1600" dirty="0"/>
              <a:t> </a:t>
            </a:r>
            <a:r>
              <a:rPr lang="ru-RU" sz="1600" dirty="0" err="1"/>
              <a:t>тақдирланди</a:t>
            </a:r>
            <a:r>
              <a:rPr lang="ru-RU" sz="1600" dirty="0"/>
              <a:t>. </a:t>
            </a:r>
            <a:endParaRPr lang="uz-Cyrl-UZ" sz="1600" dirty="0"/>
          </a:p>
          <a:p>
            <a:r>
              <a:rPr lang="uz-Cyrl-UZ" sz="1600" dirty="0"/>
              <a:t> ООО </a:t>
            </a:r>
            <a:r>
              <a:rPr lang="uz-Cyrl-UZ" sz="1600" b="1" dirty="0"/>
              <a:t>“ADC”</a:t>
            </a:r>
            <a:r>
              <a:rPr lang="uz-Cyrl-UZ" sz="1600" dirty="0"/>
              <a:t> компанияси </a:t>
            </a:r>
            <a:r>
              <a:rPr lang="uz-Cyrl-UZ" sz="1600" b="1" dirty="0"/>
              <a:t>“Энг яхши ишлаб чиқарувчи 2011” </a:t>
            </a:r>
            <a:r>
              <a:rPr lang="uz-Cyrl-UZ" sz="1600" dirty="0"/>
              <a:t>номинацияси ютуғини қўлга киритди. Бу компаниямиз янада ривожланиши учун кучли стимул бўлди.</a:t>
            </a:r>
          </a:p>
          <a:p>
            <a:endParaRPr lang="uz-Cyrl-UZ" sz="1600" dirty="0"/>
          </a:p>
        </p:txBody>
      </p:sp>
      <p:pic>
        <p:nvPicPr>
          <p:cNvPr id="4" name="Рисунок 3" descr="DSCN0560"/>
          <p:cNvPicPr/>
          <p:nvPr/>
        </p:nvPicPr>
        <p:blipFill>
          <a:blip r:embed="rId2"/>
          <a:srcRect/>
          <a:stretch>
            <a:fillRect/>
          </a:stretch>
        </p:blipFill>
        <p:spPr bwMode="auto">
          <a:xfrm>
            <a:off x="428596" y="857232"/>
            <a:ext cx="2379345" cy="5214974"/>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643306" y="214290"/>
            <a:ext cx="5286412" cy="6357982"/>
          </a:xfrm>
        </p:spPr>
        <p:txBody>
          <a:bodyPr>
            <a:noAutofit/>
          </a:bodyPr>
          <a:lstStyle/>
          <a:p>
            <a:pPr marL="0" indent="0" algn="ctr">
              <a:buNone/>
            </a:pPr>
            <a:endParaRPr lang="uz-Cyrl-UZ" sz="2000" b="1" dirty="0" smtClean="0"/>
          </a:p>
          <a:p>
            <a:pPr marL="0" indent="0" algn="ctr">
              <a:buNone/>
            </a:pPr>
            <a:r>
              <a:rPr lang="uz-Cyrl-UZ" sz="2000" b="1" dirty="0" smtClean="0"/>
              <a:t>Rivojlangan mamlakatlar iqtisodiy rivojlanishining  umumiy qonuniyatlari.</a:t>
            </a:r>
            <a:endParaRPr lang="ru-RU" sz="2000" dirty="0" smtClean="0"/>
          </a:p>
          <a:p>
            <a:r>
              <a:rPr lang="uz-Cyrl-UZ" sz="2000" dirty="0" smtClean="0"/>
              <a:t> XXI asr boshlarida rivojlangan mamlakatlar 40 tadan ozroqni tashkil etgan. Ular G’arbiy yevropada, SHimoliy Amerikada, Osiyoda, Avstraliya va Okeaniyada joylashgan, 29 tasi Iqtisodiy hamkorlik va taraqqiyot tashkiloti (IHTT)ga a’zodir. 7 davlat AQSH, YAponiya, Germaniya, Buyuk Britaniya, Frantsiya, Kanada va Italiya “katta yettilik” deb yuritiladi. Aynan shu mamlakatlar umumjahon xo’jaligining asosiy rivojlanish yo’nalishlarini va ijtimoiy-iqtisodiy taraqqiyotini belgilaydilar. Ayrim bir mamlakat va guruhlarning rivojlanish darajasi ko’rsatkichlarini YAIM kishi boshiga taqsimotidagi darajasi belgilaydi. </a:t>
            </a:r>
            <a:endParaRPr lang="ru-RU" sz="2000" dirty="0" smtClean="0"/>
          </a:p>
          <a:p>
            <a:pPr>
              <a:buNone/>
            </a:pPr>
            <a:endParaRPr lang="uz-Cyrl-UZ" sz="2000" dirty="0"/>
          </a:p>
        </p:txBody>
      </p:sp>
      <p:pic>
        <p:nvPicPr>
          <p:cNvPr id="4" name="Рисунок 3" descr="http://go3.imgsmail.ru/imgpreview?key=http%3A//usiter.com/uploads/20111211/dengi%2Bfinansi%2Bdengi%2Boboi%2B40991395185.jpg&amp;mb=imgdb_preview_586"/>
          <p:cNvPicPr/>
          <p:nvPr/>
        </p:nvPicPr>
        <p:blipFill>
          <a:blip r:embed="rId2">
            <a:extLst>
              <a:ext uri="{28A0092B-C50C-407E-A947-70E740481C1C}">
                <a14:useLocalDpi xmlns:a14="http://schemas.microsoft.com/office/drawing/2010/main" val="0"/>
              </a:ext>
            </a:extLst>
          </a:blip>
          <a:srcRect/>
          <a:stretch>
            <a:fillRect/>
          </a:stretch>
        </p:blipFill>
        <p:spPr bwMode="auto">
          <a:xfrm>
            <a:off x="428596" y="1000108"/>
            <a:ext cx="3214710" cy="4500594"/>
          </a:xfrm>
          <a:prstGeom prst="rect">
            <a:avLst/>
          </a:prstGeom>
          <a:noFill/>
          <a:ln>
            <a:noFill/>
          </a:ln>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92500" lnSpcReduction="20000"/>
          </a:bodyPr>
          <a:lstStyle/>
          <a:p>
            <a:pPr algn="ctr">
              <a:buNone/>
            </a:pPr>
            <a:r>
              <a:rPr lang="en-US" b="1" dirty="0" err="1"/>
              <a:t>Sanoat</a:t>
            </a:r>
            <a:r>
              <a:rPr lang="en-US" b="1" dirty="0"/>
              <a:t> </a:t>
            </a:r>
            <a:r>
              <a:rPr lang="en-US" b="1" dirty="0" err="1"/>
              <a:t>tarmoqlari</a:t>
            </a:r>
            <a:r>
              <a:rPr lang="en-US" b="1" dirty="0"/>
              <a:t> </a:t>
            </a:r>
            <a:r>
              <a:rPr lang="en-US" b="1" dirty="0" err="1"/>
              <a:t>geografiyasi</a:t>
            </a:r>
            <a:endParaRPr lang="uz-Cyrl-UZ" dirty="0"/>
          </a:p>
          <a:p>
            <a:pPr>
              <a:buNone/>
            </a:pPr>
            <a:r>
              <a:rPr lang="en-US" dirty="0"/>
              <a:t> </a:t>
            </a:r>
            <a:endParaRPr lang="uz-Cyrl-UZ" dirty="0"/>
          </a:p>
          <a:p>
            <a:r>
              <a:rPr lang="en-US" dirty="0" err="1"/>
              <a:t>Metallurgiya</a:t>
            </a:r>
            <a:r>
              <a:rPr lang="en-US" dirty="0"/>
              <a:t> </a:t>
            </a:r>
            <a:r>
              <a:rPr lang="en-US" dirty="0" err="1"/>
              <a:t>sanoati</a:t>
            </a:r>
            <a:r>
              <a:rPr lang="en-US" dirty="0"/>
              <a:t> </a:t>
            </a:r>
            <a:r>
              <a:rPr lang="en-US" dirty="0" err="1"/>
              <a:t>jahon</a:t>
            </a:r>
            <a:r>
              <a:rPr lang="en-US" dirty="0"/>
              <a:t> </a:t>
            </a:r>
            <a:r>
              <a:rPr lang="en-US" dirty="0" err="1"/>
              <a:t>xo’jaligini</a:t>
            </a:r>
            <a:r>
              <a:rPr lang="en-US" dirty="0"/>
              <a:t>, </a:t>
            </a:r>
            <a:r>
              <a:rPr lang="en-US" dirty="0" err="1"/>
              <a:t>asosan</a:t>
            </a:r>
            <a:r>
              <a:rPr lang="en-US" dirty="0"/>
              <a:t>, </a:t>
            </a:r>
            <a:r>
              <a:rPr lang="en-US" dirty="0" err="1"/>
              <a:t>konstruksiyabop</a:t>
            </a:r>
            <a:r>
              <a:rPr lang="en-US" dirty="0"/>
              <a:t> </a:t>
            </a:r>
            <a:r>
              <a:rPr lang="en-US" dirty="0" err="1"/>
              <a:t>materiallar</a:t>
            </a:r>
            <a:r>
              <a:rPr lang="en-US" dirty="0"/>
              <a:t> — </a:t>
            </a:r>
            <a:r>
              <a:rPr lang="en-US" dirty="0" err="1"/>
              <a:t>qora</a:t>
            </a:r>
            <a:r>
              <a:rPr lang="en-US" dirty="0"/>
              <a:t> </a:t>
            </a:r>
            <a:r>
              <a:rPr lang="en-US" dirty="0" err="1"/>
              <a:t>va</a:t>
            </a:r>
            <a:r>
              <a:rPr lang="en-US" dirty="0"/>
              <a:t> </a:t>
            </a:r>
            <a:r>
              <a:rPr lang="en-US" dirty="0" err="1"/>
              <a:t>rangdor</a:t>
            </a:r>
            <a:r>
              <a:rPr lang="en-US" dirty="0"/>
              <a:t> </a:t>
            </a:r>
            <a:r>
              <a:rPr lang="en-US" dirty="0" err="1"/>
              <a:t>metallar</a:t>
            </a:r>
            <a:r>
              <a:rPr lang="en-US" dirty="0"/>
              <a:t> </a:t>
            </a:r>
            <a:r>
              <a:rPr lang="en-US" dirty="0" err="1"/>
              <a:t>bilan</a:t>
            </a:r>
            <a:r>
              <a:rPr lang="en-US" dirty="0"/>
              <a:t> </a:t>
            </a:r>
            <a:r>
              <a:rPr lang="en-US" dirty="0" err="1"/>
              <a:t>ta’minlaydi</a:t>
            </a:r>
            <a:r>
              <a:rPr lang="en-US" dirty="0"/>
              <a:t>. </a:t>
            </a:r>
            <a:r>
              <a:rPr lang="en-US" dirty="0" err="1"/>
              <a:t>Garchi</a:t>
            </a:r>
            <a:r>
              <a:rPr lang="en-US" dirty="0"/>
              <a:t> </a:t>
            </a:r>
            <a:r>
              <a:rPr lang="en-US" dirty="0" err="1"/>
              <a:t>mamlakatlar</a:t>
            </a:r>
            <a:r>
              <a:rPr lang="en-US" dirty="0"/>
              <a:t> </a:t>
            </a:r>
            <a:r>
              <a:rPr lang="en-US" dirty="0" err="1"/>
              <a:t>xo’jaligida</a:t>
            </a:r>
            <a:r>
              <a:rPr lang="en-US" dirty="0"/>
              <a:t> </a:t>
            </a:r>
            <a:r>
              <a:rPr lang="en-US" dirty="0" err="1"/>
              <a:t>boshqa</a:t>
            </a:r>
            <a:r>
              <a:rPr lang="en-US" dirty="0"/>
              <a:t> </a:t>
            </a:r>
            <a:r>
              <a:rPr lang="en-US" dirty="0" err="1"/>
              <a:t>xil</a:t>
            </a:r>
            <a:r>
              <a:rPr lang="en-US" dirty="0"/>
              <a:t> </a:t>
            </a:r>
            <a:r>
              <a:rPr lang="en-US" dirty="0" err="1"/>
              <a:t>konstaiksiyabop</a:t>
            </a:r>
            <a:r>
              <a:rPr lang="en-US" dirty="0"/>
              <a:t> </a:t>
            </a:r>
            <a:r>
              <a:rPr lang="en-US" dirty="0" err="1"/>
              <a:t>materiallar</a:t>
            </a:r>
            <a:r>
              <a:rPr lang="en-US" dirty="0"/>
              <a:t>, </a:t>
            </a:r>
            <a:r>
              <a:rPr lang="en-US" dirty="0" err="1"/>
              <a:t>jumladan</a:t>
            </a:r>
            <a:r>
              <a:rPr lang="en-US" dirty="0"/>
              <a:t>, </a:t>
            </a:r>
            <a:r>
              <a:rPr lang="en-US" dirty="0" err="1"/>
              <a:t>plastmassalarning</a:t>
            </a:r>
            <a:r>
              <a:rPr lang="en-US" dirty="0"/>
              <a:t> </a:t>
            </a:r>
            <a:r>
              <a:rPr lang="en-US" dirty="0" err="1"/>
              <a:t>ahamiyati</a:t>
            </a:r>
            <a:r>
              <a:rPr lang="en-US" dirty="0"/>
              <a:t> </a:t>
            </a:r>
            <a:r>
              <a:rPr lang="en-US" dirty="0" err="1"/>
              <a:t>ortib</a:t>
            </a:r>
            <a:r>
              <a:rPr lang="en-US" dirty="0"/>
              <a:t> </a:t>
            </a:r>
            <a:r>
              <a:rPr lang="en-US" dirty="0" err="1"/>
              <a:t>borayotgan</a:t>
            </a:r>
            <a:r>
              <a:rPr lang="en-US" dirty="0"/>
              <a:t> </a:t>
            </a:r>
            <a:r>
              <a:rPr lang="en-US" dirty="0" err="1"/>
              <a:t>bo’lsa-da</a:t>
            </a:r>
            <a:r>
              <a:rPr lang="en-US" dirty="0"/>
              <a:t>, </a:t>
            </a:r>
            <a:r>
              <a:rPr lang="en-US" dirty="0" err="1"/>
              <a:t>ular</a:t>
            </a:r>
            <a:r>
              <a:rPr lang="en-US" dirty="0"/>
              <a:t> </a:t>
            </a:r>
            <a:r>
              <a:rPr lang="en-US" dirty="0" err="1"/>
              <a:t>po’latning</a:t>
            </a:r>
            <a:r>
              <a:rPr lang="en-US" dirty="0"/>
              <a:t> </a:t>
            </a:r>
            <a:r>
              <a:rPr lang="en-US" dirty="0" err="1"/>
              <a:t>o’rnini</a:t>
            </a:r>
            <a:r>
              <a:rPr lang="en-US" dirty="0"/>
              <a:t> </a:t>
            </a:r>
            <a:r>
              <a:rPr lang="en-US" dirty="0" err="1"/>
              <a:t>bosa</a:t>
            </a:r>
            <a:r>
              <a:rPr lang="en-US" dirty="0"/>
              <a:t> </a:t>
            </a:r>
            <a:r>
              <a:rPr lang="en-US" dirty="0" err="1"/>
              <a:t>olmaydi</a:t>
            </a:r>
            <a:r>
              <a:rPr lang="en-US" dirty="0"/>
              <a:t>. </a:t>
            </a:r>
            <a:r>
              <a:rPr lang="en-US" dirty="0" err="1"/>
              <a:t>Shu</a:t>
            </a:r>
            <a:r>
              <a:rPr lang="en-US" dirty="0"/>
              <a:t> </a:t>
            </a:r>
            <a:r>
              <a:rPr lang="en-US" dirty="0" err="1"/>
              <a:t>sababli</a:t>
            </a:r>
            <a:r>
              <a:rPr lang="en-US" dirty="0"/>
              <a:t> </a:t>
            </a:r>
            <a:r>
              <a:rPr lang="en-US" dirty="0" err="1"/>
              <a:t>bu</a:t>
            </a:r>
            <a:r>
              <a:rPr lang="en-US" dirty="0"/>
              <a:t> </a:t>
            </a:r>
            <a:r>
              <a:rPr lang="en-US" dirty="0" err="1"/>
              <a:t>tarmoq</a:t>
            </a:r>
            <a:r>
              <a:rPr lang="en-US" dirty="0"/>
              <a:t> </a:t>
            </a:r>
            <a:r>
              <a:rPr lang="en-US" dirty="0" err="1"/>
              <a:t>hozirgi</a:t>
            </a:r>
            <a:r>
              <a:rPr lang="en-US" dirty="0"/>
              <a:t> </a:t>
            </a:r>
            <a:r>
              <a:rPr lang="en-US" dirty="0" err="1"/>
              <a:t>jahon</a:t>
            </a:r>
            <a:r>
              <a:rPr lang="en-US" dirty="0"/>
              <a:t> </a:t>
            </a:r>
            <a:r>
              <a:rPr lang="en-US" dirty="0" err="1"/>
              <a:t>xo’jaligining</a:t>
            </a:r>
            <a:r>
              <a:rPr lang="en-US" dirty="0"/>
              <a:t> </a:t>
            </a:r>
            <a:r>
              <a:rPr lang="en-US" dirty="0" err="1"/>
              <a:t>ahamiyatli</a:t>
            </a:r>
            <a:r>
              <a:rPr lang="en-US" dirty="0"/>
              <a:t> </a:t>
            </a:r>
            <a:r>
              <a:rPr lang="en-US" dirty="0" err="1"/>
              <a:t>negiz</a:t>
            </a:r>
            <a:r>
              <a:rPr lang="en-US" dirty="0"/>
              <a:t> </a:t>
            </a:r>
            <a:r>
              <a:rPr lang="en-US" dirty="0" err="1"/>
              <a:t>tarmoqlaridan</a:t>
            </a:r>
            <a:r>
              <a:rPr lang="en-US" dirty="0"/>
              <a:t> </a:t>
            </a:r>
            <a:r>
              <a:rPr lang="en-US" dirty="0" err="1"/>
              <a:t>hisoblanadi</a:t>
            </a:r>
            <a:r>
              <a:rPr lang="en-US" dirty="0"/>
              <a:t>.</a:t>
            </a:r>
            <a:endParaRPr lang="uz-Cyrl-UZ" dirty="0"/>
          </a:p>
          <a:p>
            <a:r>
              <a:rPr lang="en-US" dirty="0" err="1"/>
              <a:t>Metallurgiya</a:t>
            </a:r>
            <a:r>
              <a:rPr lang="en-US" dirty="0"/>
              <a:t> </a:t>
            </a:r>
            <a:r>
              <a:rPr lang="en-US" dirty="0" err="1"/>
              <a:t>sanoati</a:t>
            </a:r>
            <a:r>
              <a:rPr lang="en-US" dirty="0"/>
              <a:t> </a:t>
            </a:r>
            <a:r>
              <a:rPr lang="en-US" dirty="0" err="1"/>
              <a:t>o’z</a:t>
            </a:r>
            <a:r>
              <a:rPr lang="en-US" dirty="0"/>
              <a:t> </a:t>
            </a:r>
            <a:r>
              <a:rPr lang="en-US" dirty="0" err="1"/>
              <a:t>navbatida</a:t>
            </a:r>
            <a:r>
              <a:rPr lang="en-US" dirty="0"/>
              <a:t> </a:t>
            </a:r>
            <a:r>
              <a:rPr lang="en-US" dirty="0" err="1"/>
              <a:t>mustaqil</a:t>
            </a:r>
            <a:r>
              <a:rPr lang="en-US" dirty="0"/>
              <a:t> </a:t>
            </a:r>
            <a:r>
              <a:rPr lang="en-US" dirty="0" err="1"/>
              <a:t>qora</a:t>
            </a:r>
            <a:r>
              <a:rPr lang="en-US" dirty="0"/>
              <a:t> </a:t>
            </a:r>
            <a:r>
              <a:rPr lang="en-US" dirty="0" err="1"/>
              <a:t>va</a:t>
            </a:r>
            <a:r>
              <a:rPr lang="en-US" dirty="0"/>
              <a:t> </a:t>
            </a:r>
            <a:r>
              <a:rPr lang="en-US" dirty="0" err="1"/>
              <a:t>rangdor</a:t>
            </a:r>
            <a:r>
              <a:rPr lang="en-US" dirty="0"/>
              <a:t> </a:t>
            </a:r>
            <a:r>
              <a:rPr lang="en-US" dirty="0" err="1"/>
              <a:t>metallurgiya</a:t>
            </a:r>
            <a:r>
              <a:rPr lang="en-US" dirty="0"/>
              <a:t> </a:t>
            </a:r>
            <a:r>
              <a:rPr lang="en-US" dirty="0" err="1"/>
              <a:t>sanoatlariga</a:t>
            </a:r>
            <a:r>
              <a:rPr lang="en-US" dirty="0"/>
              <a:t> </a:t>
            </a:r>
            <a:r>
              <a:rPr lang="en-US" dirty="0" err="1"/>
              <a:t>bo’linadi</a:t>
            </a:r>
            <a:r>
              <a:rPr lang="en-US" dirty="0"/>
              <a:t>.</a:t>
            </a:r>
            <a:endParaRPr lang="uz-Cyrl-UZ" dirty="0"/>
          </a:p>
          <a:p>
            <a:endParaRPr lang="uz-Cyrl-UZ" dirty="0"/>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571480"/>
          <a:ext cx="8229600" cy="5554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071934" y="571480"/>
            <a:ext cx="4614866" cy="5554683"/>
          </a:xfrm>
        </p:spPr>
        <p:txBody>
          <a:bodyPr>
            <a:normAutofit fontScale="47500" lnSpcReduction="20000"/>
          </a:bodyPr>
          <a:lstStyle/>
          <a:p>
            <a:r>
              <a:rPr lang="en-US" dirty="0" err="1"/>
              <a:t>Rangdor</a:t>
            </a:r>
            <a:r>
              <a:rPr lang="en-US" dirty="0"/>
              <a:t> </a:t>
            </a:r>
            <a:r>
              <a:rPr lang="en-US" dirty="0" err="1"/>
              <a:t>metallurgiya</a:t>
            </a:r>
            <a:r>
              <a:rPr lang="en-US" dirty="0"/>
              <a:t> </a:t>
            </a:r>
            <a:r>
              <a:rPr lang="en-US" dirty="0" err="1"/>
              <a:t>sanoati</a:t>
            </a:r>
            <a:r>
              <a:rPr lang="en-US" dirty="0"/>
              <a:t> </a:t>
            </a:r>
            <a:r>
              <a:rPr lang="en-US" dirty="0" err="1"/>
              <a:t>murakkab</a:t>
            </a:r>
            <a:r>
              <a:rPr lang="en-US" dirty="0"/>
              <a:t> </a:t>
            </a:r>
            <a:r>
              <a:rPr lang="en-US" dirty="0" err="1"/>
              <a:t>tarmoqlar</a:t>
            </a:r>
            <a:r>
              <a:rPr lang="en-US" dirty="0"/>
              <a:t> </a:t>
            </a:r>
            <a:r>
              <a:rPr lang="en-US" dirty="0" err="1"/>
              <a:t>tarkibiga</a:t>
            </a:r>
            <a:r>
              <a:rPr lang="en-US" dirty="0"/>
              <a:t> </a:t>
            </a:r>
            <a:r>
              <a:rPr lang="en-US" dirty="0" err="1"/>
              <a:t>ega</a:t>
            </a:r>
            <a:r>
              <a:rPr lang="en-US" dirty="0"/>
              <a:t> </a:t>
            </a:r>
            <a:r>
              <a:rPr lang="en-US" dirty="0" err="1"/>
              <a:t>bo’lib</a:t>
            </a:r>
            <a:r>
              <a:rPr lang="en-US" dirty="0"/>
              <a:t>, </a:t>
            </a:r>
            <a:r>
              <a:rPr lang="en-US" dirty="0" err="1"/>
              <a:t>o’nlarcha</a:t>
            </a:r>
            <a:r>
              <a:rPr lang="en-US" dirty="0"/>
              <a:t> </a:t>
            </a:r>
            <a:r>
              <a:rPr lang="en-US" dirty="0" err="1"/>
              <a:t>xildagi</a:t>
            </a:r>
            <a:r>
              <a:rPr lang="en-US" dirty="0"/>
              <a:t> </a:t>
            </a:r>
            <a:r>
              <a:rPr lang="en-US" dirty="0" err="1"/>
              <a:t>metallar</a:t>
            </a:r>
            <a:r>
              <a:rPr lang="en-US" dirty="0"/>
              <a:t> (</a:t>
            </a:r>
            <a:r>
              <a:rPr lang="en-US" dirty="0" err="1"/>
              <a:t>mis</a:t>
            </a:r>
            <a:r>
              <a:rPr lang="en-US" dirty="0"/>
              <a:t>, </a:t>
            </a:r>
            <a:r>
              <a:rPr lang="en-US" dirty="0" err="1"/>
              <a:t>aluminiy</a:t>
            </a:r>
            <a:r>
              <a:rPr lang="en-US" dirty="0"/>
              <a:t>, </a:t>
            </a:r>
            <a:r>
              <a:rPr lang="en-US" dirty="0" err="1"/>
              <a:t>rux</a:t>
            </a:r>
            <a:r>
              <a:rPr lang="en-US" dirty="0"/>
              <a:t>, </a:t>
            </a:r>
            <a:r>
              <a:rPr lang="en-US" dirty="0" err="1"/>
              <a:t>qo’rg’oshin</a:t>
            </a:r>
            <a:r>
              <a:rPr lang="en-US" dirty="0"/>
              <a:t>, </a:t>
            </a:r>
            <a:r>
              <a:rPr lang="en-US" dirty="0" err="1"/>
              <a:t>volfram</a:t>
            </a:r>
            <a:r>
              <a:rPr lang="en-US" dirty="0"/>
              <a:t>, </a:t>
            </a:r>
            <a:r>
              <a:rPr lang="en-US" dirty="0" err="1"/>
              <a:t>oltin</a:t>
            </a:r>
            <a:r>
              <a:rPr lang="en-US" dirty="0"/>
              <a:t>, </a:t>
            </a:r>
            <a:r>
              <a:rPr lang="en-US" dirty="0" err="1"/>
              <a:t>kumush</a:t>
            </a:r>
            <a:r>
              <a:rPr lang="en-US" dirty="0"/>
              <a:t>, </a:t>
            </a:r>
            <a:r>
              <a:rPr lang="en-US" dirty="0" err="1"/>
              <a:t>uran</a:t>
            </a:r>
            <a:r>
              <a:rPr lang="en-US" dirty="0"/>
              <a:t> </a:t>
            </a:r>
            <a:r>
              <a:rPr lang="en-US" dirty="0" err="1"/>
              <a:t>va</a:t>
            </a:r>
            <a:r>
              <a:rPr lang="en-US" dirty="0"/>
              <a:t> </a:t>
            </a:r>
            <a:r>
              <a:rPr lang="en-US" dirty="0" err="1"/>
              <a:t>boshqalar</a:t>
            </a:r>
            <a:r>
              <a:rPr lang="en-US" dirty="0"/>
              <a:t>)</a:t>
            </a:r>
            <a:r>
              <a:rPr lang="en-US" dirty="0" err="1"/>
              <a:t>ni</a:t>
            </a:r>
            <a:r>
              <a:rPr lang="en-US" dirty="0"/>
              <a:t> </a:t>
            </a:r>
            <a:r>
              <a:rPr lang="en-US" dirty="0" err="1"/>
              <a:t>ishlab</a:t>
            </a:r>
            <a:r>
              <a:rPr lang="en-US" dirty="0"/>
              <a:t> </a:t>
            </a:r>
            <a:r>
              <a:rPr lang="en-US" dirty="0" err="1"/>
              <a:t>chiqarishni</a:t>
            </a:r>
            <a:r>
              <a:rPr lang="en-US" dirty="0"/>
              <a:t> </a:t>
            </a:r>
            <a:r>
              <a:rPr lang="en-US" dirty="0" err="1"/>
              <a:t>o’z</a:t>
            </a:r>
            <a:r>
              <a:rPr lang="en-US" dirty="0"/>
              <a:t> </a:t>
            </a:r>
            <a:r>
              <a:rPr lang="en-US" dirty="0" err="1"/>
              <a:t>ichiga</a:t>
            </a:r>
            <a:r>
              <a:rPr lang="en-US" dirty="0"/>
              <a:t> </a:t>
            </a:r>
            <a:r>
              <a:rPr lang="en-US" dirty="0" err="1"/>
              <a:t>oladi</a:t>
            </a:r>
            <a:r>
              <a:rPr lang="en-US" dirty="0"/>
              <a:t>.</a:t>
            </a:r>
            <a:endParaRPr lang="uz-Cyrl-UZ" dirty="0"/>
          </a:p>
          <a:p>
            <a:r>
              <a:rPr lang="en-US" dirty="0" err="1"/>
              <a:t>Rivojlanayotgan</a:t>
            </a:r>
            <a:r>
              <a:rPr lang="en-US" dirty="0"/>
              <a:t> </a:t>
            </a:r>
            <a:r>
              <a:rPr lang="en-US" dirty="0" err="1"/>
              <a:t>mamlakatlar</a:t>
            </a:r>
            <a:r>
              <a:rPr lang="en-US" dirty="0"/>
              <a:t> </a:t>
            </a:r>
            <a:r>
              <a:rPr lang="en-US" dirty="0" err="1"/>
              <a:t>rangdor</a:t>
            </a:r>
            <a:r>
              <a:rPr lang="en-US" dirty="0"/>
              <a:t> </a:t>
            </a:r>
            <a:r>
              <a:rPr lang="en-US" dirty="0" err="1"/>
              <a:t>metallurgiyada</a:t>
            </a:r>
            <a:r>
              <a:rPr lang="en-US" dirty="0"/>
              <a:t> </a:t>
            </a:r>
            <a:r>
              <a:rPr lang="en-US" dirty="0" err="1"/>
              <a:t>xomashyo</a:t>
            </a:r>
            <a:r>
              <a:rPr lang="en-US" dirty="0"/>
              <a:t> </a:t>
            </a:r>
            <a:r>
              <a:rPr lang="en-US" dirty="0" err="1"/>
              <a:t>resurslarini</a:t>
            </a:r>
            <a:r>
              <a:rPr lang="en-US" dirty="0"/>
              <a:t> </a:t>
            </a:r>
            <a:r>
              <a:rPr lang="en-US" dirty="0" err="1"/>
              <a:t>yetkazib</a:t>
            </a:r>
            <a:r>
              <a:rPr lang="en-US" dirty="0"/>
              <a:t> </a:t>
            </a:r>
            <a:r>
              <a:rPr lang="en-US" dirty="0" err="1"/>
              <a:t>berishga</a:t>
            </a:r>
            <a:r>
              <a:rPr lang="en-US" dirty="0"/>
              <a:t> </a:t>
            </a:r>
            <a:r>
              <a:rPr lang="en-US" dirty="0" err="1"/>
              <a:t>va</a:t>
            </a:r>
            <a:r>
              <a:rPr lang="en-US" dirty="0"/>
              <a:t> </a:t>
            </a:r>
            <a:r>
              <a:rPr lang="en-US" dirty="0" err="1"/>
              <a:t>rivojlangan</a:t>
            </a:r>
            <a:r>
              <a:rPr lang="en-US" dirty="0"/>
              <a:t> </a:t>
            </a:r>
            <a:r>
              <a:rPr lang="en-US" dirty="0" err="1"/>
              <a:t>mamlakatlar</a:t>
            </a:r>
            <a:r>
              <a:rPr lang="en-US" dirty="0"/>
              <a:t> </a:t>
            </a:r>
            <a:r>
              <a:rPr lang="en-US" dirty="0" err="1"/>
              <a:t>esa</a:t>
            </a:r>
            <a:r>
              <a:rPr lang="en-US" dirty="0"/>
              <a:t> </a:t>
            </a:r>
            <a:r>
              <a:rPr lang="en-US" dirty="0" err="1"/>
              <a:t>iste’molga</a:t>
            </a:r>
            <a:r>
              <a:rPr lang="en-US" dirty="0"/>
              <a:t> </a:t>
            </a:r>
            <a:r>
              <a:rPr lang="en-US" dirty="0" err="1"/>
              <a:t>tayyor</a:t>
            </a:r>
            <a:r>
              <a:rPr lang="en-US" dirty="0"/>
              <a:t> </a:t>
            </a:r>
            <a:r>
              <a:rPr lang="en-US" dirty="0" err="1"/>
              <a:t>rangdor</a:t>
            </a:r>
            <a:r>
              <a:rPr lang="en-US" dirty="0"/>
              <a:t> </a:t>
            </a:r>
            <a:r>
              <a:rPr lang="en-US" dirty="0" err="1"/>
              <a:t>metallar</a:t>
            </a:r>
            <a:r>
              <a:rPr lang="en-US" dirty="0"/>
              <a:t> </a:t>
            </a:r>
            <a:r>
              <a:rPr lang="en-US" dirty="0" err="1"/>
              <a:t>ishlab</a:t>
            </a:r>
            <a:r>
              <a:rPr lang="en-US" dirty="0"/>
              <a:t> </a:t>
            </a:r>
            <a:r>
              <a:rPr lang="en-US" dirty="0" err="1"/>
              <a:t>chiqarishga</a:t>
            </a:r>
            <a:r>
              <a:rPr lang="en-US" dirty="0"/>
              <a:t> </a:t>
            </a:r>
            <a:r>
              <a:rPr lang="en-US" dirty="0" err="1"/>
              <a:t>ixtisoslashgan</a:t>
            </a:r>
            <a:r>
              <a:rPr lang="en-US" dirty="0"/>
              <a:t>. </a:t>
            </a:r>
            <a:r>
              <a:rPr lang="en-US" dirty="0" err="1"/>
              <a:t>Masalan</a:t>
            </a:r>
            <a:r>
              <a:rPr lang="en-US" dirty="0"/>
              <a:t>, </a:t>
            </a:r>
            <a:r>
              <a:rPr lang="en-US" dirty="0" err="1"/>
              <a:t>mis</a:t>
            </a:r>
            <a:r>
              <a:rPr lang="en-US" dirty="0"/>
              <a:t> </a:t>
            </a:r>
            <a:r>
              <a:rPr lang="en-US" dirty="0" err="1"/>
              <a:t>rudalarini</a:t>
            </a:r>
            <a:r>
              <a:rPr lang="en-US" dirty="0"/>
              <a:t> </a:t>
            </a:r>
            <a:r>
              <a:rPr lang="en-US" dirty="0" err="1"/>
              <a:t>qazib</a:t>
            </a:r>
            <a:r>
              <a:rPr lang="en-US" dirty="0"/>
              <a:t> </a:t>
            </a:r>
            <a:r>
              <a:rPr lang="en-US" dirty="0" err="1"/>
              <a:t>chiqarish</a:t>
            </a:r>
            <a:r>
              <a:rPr lang="en-US" dirty="0"/>
              <a:t> </a:t>
            </a:r>
            <a:r>
              <a:rPr lang="en-US" dirty="0" err="1"/>
              <a:t>va</a:t>
            </a:r>
            <a:r>
              <a:rPr lang="en-US" dirty="0"/>
              <a:t> </a:t>
            </a:r>
            <a:r>
              <a:rPr lang="en-US" dirty="0" err="1"/>
              <a:t>jahon</a:t>
            </a:r>
            <a:r>
              <a:rPr lang="en-US" dirty="0"/>
              <a:t> </a:t>
            </a:r>
            <a:r>
              <a:rPr lang="en-US" dirty="0" err="1"/>
              <a:t>bozoriga</a:t>
            </a:r>
            <a:r>
              <a:rPr lang="en-US" dirty="0"/>
              <a:t> </a:t>
            </a:r>
            <a:r>
              <a:rPr lang="en-US" dirty="0" err="1"/>
              <a:t>chiqarishda</a:t>
            </a:r>
            <a:r>
              <a:rPr lang="en-US" dirty="0"/>
              <a:t> </a:t>
            </a:r>
            <a:r>
              <a:rPr lang="en-US" dirty="0" err="1"/>
              <a:t>Markaziy</a:t>
            </a:r>
            <a:r>
              <a:rPr lang="en-US" dirty="0"/>
              <a:t> </a:t>
            </a:r>
            <a:r>
              <a:rPr lang="en-US" dirty="0" err="1"/>
              <a:t>Afrikadagi</a:t>
            </a:r>
            <a:r>
              <a:rPr lang="en-US" dirty="0"/>
              <a:t> </a:t>
            </a:r>
            <a:r>
              <a:rPr lang="en-US" dirty="0" err="1"/>
              <a:t>Zambiya</a:t>
            </a:r>
            <a:r>
              <a:rPr lang="en-US" dirty="0"/>
              <a:t> </a:t>
            </a:r>
            <a:r>
              <a:rPr lang="en-US" dirty="0" err="1"/>
              <a:t>va</a:t>
            </a:r>
            <a:r>
              <a:rPr lang="en-US" dirty="0"/>
              <a:t> KDR </a:t>
            </a:r>
            <a:r>
              <a:rPr lang="en-US" dirty="0" err="1"/>
              <a:t>davlatlari</a:t>
            </a:r>
            <a:r>
              <a:rPr lang="en-US" dirty="0"/>
              <a:t> </a:t>
            </a:r>
            <a:r>
              <a:rPr lang="en-US" dirty="0" err="1"/>
              <a:t>yetakchilik</a:t>
            </a:r>
            <a:r>
              <a:rPr lang="en-US" dirty="0"/>
              <a:t> </a:t>
            </a:r>
            <a:r>
              <a:rPr lang="en-US" dirty="0" err="1"/>
              <a:t>qiladi</a:t>
            </a:r>
            <a:r>
              <a:rPr lang="en-US" dirty="0"/>
              <a:t>. </a:t>
            </a:r>
            <a:r>
              <a:rPr lang="en-US" dirty="0" err="1"/>
              <a:t>Ularning</a:t>
            </a:r>
            <a:r>
              <a:rPr lang="en-US" dirty="0"/>
              <a:t> </a:t>
            </a:r>
            <a:r>
              <a:rPr lang="en-US" dirty="0" err="1"/>
              <a:t>hududi</a:t>
            </a:r>
            <a:r>
              <a:rPr lang="en-US" dirty="0"/>
              <a:t> </a:t>
            </a:r>
            <a:r>
              <a:rPr lang="en-US" dirty="0" err="1"/>
              <a:t>bo’ylab</a:t>
            </a:r>
            <a:r>
              <a:rPr lang="en-US" dirty="0"/>
              <a:t> </a:t>
            </a:r>
            <a:r>
              <a:rPr lang="en-US" dirty="0" err="1"/>
              <a:t>Mis</a:t>
            </a:r>
            <a:r>
              <a:rPr lang="en-US" dirty="0"/>
              <a:t> </a:t>
            </a:r>
            <a:r>
              <a:rPr lang="en-US" dirty="0" err="1"/>
              <a:t>mietaqasi</a:t>
            </a:r>
            <a:r>
              <a:rPr lang="en-US" dirty="0"/>
              <a:t> </a:t>
            </a:r>
            <a:r>
              <a:rPr lang="en-US" dirty="0" err="1"/>
              <a:t>deb</a:t>
            </a:r>
            <a:r>
              <a:rPr lang="en-US" dirty="0"/>
              <a:t> </a:t>
            </a:r>
            <a:r>
              <a:rPr lang="en-US" dirty="0" err="1"/>
              <a:t>ataladigan</a:t>
            </a:r>
            <a:r>
              <a:rPr lang="en-US" dirty="0"/>
              <a:t> </a:t>
            </a:r>
            <a:r>
              <a:rPr lang="en-US" dirty="0" err="1"/>
              <a:t>misga</a:t>
            </a:r>
            <a:r>
              <a:rPr lang="en-US" dirty="0"/>
              <a:t> boy </a:t>
            </a:r>
            <a:r>
              <a:rPr lang="en-US" dirty="0" err="1"/>
              <a:t>havza</a:t>
            </a:r>
            <a:r>
              <a:rPr lang="en-US" dirty="0"/>
              <a:t> </a:t>
            </a:r>
            <a:r>
              <a:rPr lang="en-US" dirty="0" err="1"/>
              <a:t>yotadi</a:t>
            </a:r>
            <a:r>
              <a:rPr lang="en-US" dirty="0"/>
              <a:t>. </a:t>
            </a:r>
            <a:r>
              <a:rPr lang="en-US" dirty="0" err="1"/>
              <a:t>Bunday</a:t>
            </a:r>
            <a:r>
              <a:rPr lang="en-US" dirty="0"/>
              <a:t> </a:t>
            </a:r>
            <a:r>
              <a:rPr lang="en-US" dirty="0" err="1"/>
              <a:t>resurslarga</a:t>
            </a:r>
            <a:r>
              <a:rPr lang="en-US" dirty="0"/>
              <a:t> </a:t>
            </a:r>
            <a:r>
              <a:rPr lang="en-US" dirty="0" err="1"/>
              <a:t>bundan</a:t>
            </a:r>
            <a:r>
              <a:rPr lang="en-US" dirty="0"/>
              <a:t> </a:t>
            </a:r>
            <a:r>
              <a:rPr lang="en-US" dirty="0" err="1"/>
              <a:t>tashqari</a:t>
            </a:r>
            <a:r>
              <a:rPr lang="en-US" dirty="0"/>
              <a:t> Chili, </a:t>
            </a:r>
            <a:r>
              <a:rPr lang="en-US" dirty="0" err="1"/>
              <a:t>AQSh</a:t>
            </a:r>
            <a:r>
              <a:rPr lang="en-US" dirty="0"/>
              <a:t>, </a:t>
            </a:r>
            <a:r>
              <a:rPr lang="en-US" dirty="0" err="1"/>
              <a:t>Kanada</a:t>
            </a:r>
            <a:r>
              <a:rPr lang="en-US" dirty="0"/>
              <a:t> ham </a:t>
            </a:r>
            <a:r>
              <a:rPr lang="en-US" dirty="0" err="1"/>
              <a:t>ancha</a:t>
            </a:r>
            <a:r>
              <a:rPr lang="en-US" dirty="0"/>
              <a:t> boy. </a:t>
            </a:r>
            <a:r>
              <a:rPr lang="en-US" dirty="0" err="1"/>
              <a:t>Toza</a:t>
            </a:r>
            <a:r>
              <a:rPr lang="en-US" dirty="0"/>
              <a:t> (</a:t>
            </a:r>
            <a:r>
              <a:rPr lang="en-US" dirty="0" err="1"/>
              <a:t>rafinad</a:t>
            </a:r>
            <a:r>
              <a:rPr lang="en-US" dirty="0"/>
              <a:t>) </a:t>
            </a:r>
            <a:r>
              <a:rPr lang="en-US" dirty="0" err="1"/>
              <a:t>misni</a:t>
            </a:r>
            <a:r>
              <a:rPr lang="en-US" dirty="0"/>
              <a:t> </a:t>
            </a:r>
            <a:r>
              <a:rPr lang="en-US" dirty="0" err="1"/>
              <a:t>ishlab</a:t>
            </a:r>
            <a:r>
              <a:rPr lang="en-US" dirty="0"/>
              <a:t> </a:t>
            </a:r>
            <a:r>
              <a:rPr lang="en-US" dirty="0" err="1"/>
              <a:t>chiqarishda</a:t>
            </a:r>
            <a:r>
              <a:rPr lang="en-US" dirty="0"/>
              <a:t> </a:t>
            </a:r>
            <a:r>
              <a:rPr lang="en-US" dirty="0" err="1"/>
              <a:t>esa</a:t>
            </a:r>
            <a:r>
              <a:rPr lang="en-US" dirty="0"/>
              <a:t> </a:t>
            </a:r>
            <a:r>
              <a:rPr lang="en-US" dirty="0" err="1"/>
              <a:t>AQSh</a:t>
            </a:r>
            <a:r>
              <a:rPr lang="en-US" dirty="0"/>
              <a:t>, </a:t>
            </a:r>
            <a:r>
              <a:rPr lang="en-US" dirty="0" err="1"/>
              <a:t>Yaponiya</a:t>
            </a:r>
            <a:r>
              <a:rPr lang="en-US" dirty="0"/>
              <a:t>, </a:t>
            </a:r>
            <a:r>
              <a:rPr lang="en-US" dirty="0" err="1"/>
              <a:t>Germaniya</a:t>
            </a:r>
            <a:r>
              <a:rPr lang="en-US" dirty="0"/>
              <a:t>, </a:t>
            </a:r>
            <a:r>
              <a:rPr lang="en-US" dirty="0" err="1"/>
              <a:t>Fransiya</a:t>
            </a:r>
            <a:r>
              <a:rPr lang="en-US" dirty="0"/>
              <a:t> </a:t>
            </a:r>
            <a:r>
              <a:rPr lang="en-US" dirty="0" err="1"/>
              <a:t>kabi</a:t>
            </a:r>
            <a:r>
              <a:rPr lang="en-US" dirty="0"/>
              <a:t> </a:t>
            </a:r>
            <a:r>
              <a:rPr lang="en-US" dirty="0" err="1"/>
              <a:t>asosan</a:t>
            </a:r>
            <a:r>
              <a:rPr lang="en-US" dirty="0"/>
              <a:t>, </a:t>
            </a:r>
            <a:r>
              <a:rPr lang="en-US" dirty="0" err="1"/>
              <a:t>rivojlangan</a:t>
            </a:r>
            <a:r>
              <a:rPr lang="en-US" dirty="0"/>
              <a:t> </a:t>
            </a:r>
            <a:r>
              <a:rPr lang="en-US" dirty="0" err="1"/>
              <a:t>mamlakatlar</a:t>
            </a:r>
            <a:r>
              <a:rPr lang="en-US" dirty="0"/>
              <a:t> </a:t>
            </a:r>
            <a:r>
              <a:rPr lang="en-US" dirty="0" err="1"/>
              <a:t>yetakchilik</a:t>
            </a:r>
            <a:r>
              <a:rPr lang="en-US" dirty="0"/>
              <a:t> </a:t>
            </a:r>
            <a:r>
              <a:rPr lang="en-US" dirty="0" err="1"/>
              <a:t>qilmoqda</a:t>
            </a:r>
            <a:r>
              <a:rPr lang="en-US" dirty="0"/>
              <a:t>.</a:t>
            </a:r>
            <a:endParaRPr lang="uz-Cyrl-UZ" dirty="0"/>
          </a:p>
          <a:p>
            <a:r>
              <a:rPr lang="en-US" dirty="0" err="1"/>
              <a:t>Shunga</a:t>
            </a:r>
            <a:r>
              <a:rPr lang="en-US" dirty="0"/>
              <a:t> </a:t>
            </a:r>
            <a:r>
              <a:rPr lang="en-US" dirty="0" err="1"/>
              <a:t>o’xshash</a:t>
            </a:r>
            <a:r>
              <a:rPr lang="en-US" dirty="0"/>
              <a:t> </a:t>
            </a:r>
            <a:r>
              <a:rPr lang="en-US" dirty="0" err="1"/>
              <a:t>holatni</a:t>
            </a:r>
            <a:r>
              <a:rPr lang="en-US" dirty="0"/>
              <a:t> </a:t>
            </a:r>
            <a:r>
              <a:rPr lang="en-US" dirty="0" err="1"/>
              <a:t>nisbatan</a:t>
            </a:r>
            <a:r>
              <a:rPr lang="en-US" dirty="0"/>
              <a:t> </a:t>
            </a:r>
            <a:r>
              <a:rPr lang="en-US" dirty="0" err="1"/>
              <a:t>yengilligi</a:t>
            </a:r>
            <a:r>
              <a:rPr lang="en-US" dirty="0"/>
              <a:t> </a:t>
            </a:r>
            <a:r>
              <a:rPr lang="en-US" dirty="0" err="1"/>
              <a:t>uchun</a:t>
            </a:r>
            <a:r>
              <a:rPr lang="en-US" dirty="0"/>
              <a:t> </a:t>
            </a:r>
            <a:r>
              <a:rPr lang="en-US" dirty="0" err="1"/>
              <a:t>qanotli</a:t>
            </a:r>
            <a:r>
              <a:rPr lang="en-US" dirty="0"/>
              <a:t> </a:t>
            </a:r>
            <a:r>
              <a:rPr lang="en-US" dirty="0" err="1"/>
              <a:t>metall</a:t>
            </a:r>
            <a:r>
              <a:rPr lang="en-US" dirty="0"/>
              <a:t> </a:t>
            </a:r>
            <a:r>
              <a:rPr lang="en-US" dirty="0" err="1"/>
              <a:t>deb</a:t>
            </a:r>
            <a:r>
              <a:rPr lang="en-US" dirty="0"/>
              <a:t> nom </a:t>
            </a:r>
            <a:r>
              <a:rPr lang="en-US" dirty="0" err="1"/>
              <a:t>olgan</a:t>
            </a:r>
            <a:r>
              <a:rPr lang="en-US" dirty="0"/>
              <a:t> </a:t>
            </a:r>
            <a:r>
              <a:rPr lang="en-US" dirty="0" err="1"/>
              <a:t>aluminiy</a:t>
            </a:r>
            <a:r>
              <a:rPr lang="en-US" dirty="0"/>
              <a:t> </a:t>
            </a:r>
            <a:r>
              <a:rPr lang="en-US" dirty="0" err="1"/>
              <a:t>sanoatida</a:t>
            </a:r>
            <a:r>
              <a:rPr lang="en-US" dirty="0"/>
              <a:t> ham </a:t>
            </a:r>
            <a:r>
              <a:rPr lang="en-US" dirty="0" err="1"/>
              <a:t>ko’rish</a:t>
            </a:r>
            <a:r>
              <a:rPr lang="en-US" dirty="0"/>
              <a:t> </a:t>
            </a:r>
            <a:r>
              <a:rPr lang="en-US" dirty="0" err="1"/>
              <a:t>mumkin</a:t>
            </a:r>
            <a:r>
              <a:rPr lang="en-US" dirty="0"/>
              <a:t>. </a:t>
            </a:r>
            <a:r>
              <a:rPr lang="en-US" dirty="0" err="1"/>
              <a:t>Tarkibida</a:t>
            </a:r>
            <a:r>
              <a:rPr lang="en-US" dirty="0"/>
              <a:t> </a:t>
            </a:r>
            <a:r>
              <a:rPr lang="en-US" dirty="0" err="1"/>
              <a:t>aluminiy</a:t>
            </a:r>
            <a:r>
              <a:rPr lang="en-US" dirty="0"/>
              <a:t> </a:t>
            </a:r>
            <a:r>
              <a:rPr lang="en-US" dirty="0" err="1"/>
              <a:t>metali</a:t>
            </a:r>
            <a:r>
              <a:rPr lang="en-US" dirty="0"/>
              <a:t> </a:t>
            </a:r>
            <a:r>
              <a:rPr lang="en-US" dirty="0" err="1"/>
              <a:t>bo’lgan</a:t>
            </a:r>
            <a:r>
              <a:rPr lang="en-US" dirty="0"/>
              <a:t> </a:t>
            </a:r>
            <a:r>
              <a:rPr lang="en-US" dirty="0" err="1"/>
              <a:t>boksit</a:t>
            </a:r>
            <a:r>
              <a:rPr lang="en-US" dirty="0"/>
              <a:t> </a:t>
            </a:r>
            <a:r>
              <a:rPr lang="en-US" dirty="0" err="1"/>
              <a:t>rudasiga</a:t>
            </a:r>
            <a:r>
              <a:rPr lang="en-US" dirty="0"/>
              <a:t> eng boy </a:t>
            </a:r>
            <a:r>
              <a:rPr lang="en-US" dirty="0" err="1"/>
              <a:t>davlatlar</a:t>
            </a:r>
            <a:r>
              <a:rPr lang="en-US" dirty="0"/>
              <a:t> </a:t>
            </a:r>
            <a:r>
              <a:rPr lang="en-US" dirty="0" err="1"/>
              <a:t>Avstraliya</a:t>
            </a:r>
            <a:r>
              <a:rPr lang="en-US" dirty="0"/>
              <a:t>, </a:t>
            </a:r>
            <a:r>
              <a:rPr lang="en-US" dirty="0" err="1"/>
              <a:t>Gvineya</a:t>
            </a:r>
            <a:r>
              <a:rPr lang="en-US" dirty="0"/>
              <a:t>, </a:t>
            </a:r>
            <a:r>
              <a:rPr lang="en-US" dirty="0" err="1"/>
              <a:t>Yamayka</a:t>
            </a:r>
            <a:r>
              <a:rPr lang="en-US" dirty="0"/>
              <a:t>, </a:t>
            </a:r>
            <a:r>
              <a:rPr lang="en-US" dirty="0" err="1"/>
              <a:t>Braziliyadir</a:t>
            </a:r>
            <a:r>
              <a:rPr lang="en-US" dirty="0"/>
              <a:t>. </a:t>
            </a:r>
            <a:r>
              <a:rPr lang="en-US" dirty="0" err="1"/>
              <a:t>Lekin</a:t>
            </a:r>
            <a:r>
              <a:rPr lang="en-US" dirty="0"/>
              <a:t> </a:t>
            </a:r>
            <a:r>
              <a:rPr lang="en-US" dirty="0" err="1"/>
              <a:t>tozalangan</a:t>
            </a:r>
            <a:r>
              <a:rPr lang="en-US" dirty="0"/>
              <a:t> </a:t>
            </a:r>
            <a:r>
              <a:rPr lang="en-US" dirty="0" err="1"/>
              <a:t>aluminiyni</a:t>
            </a:r>
            <a:r>
              <a:rPr lang="en-US" dirty="0"/>
              <a:t> </a:t>
            </a:r>
            <a:r>
              <a:rPr lang="en-US" dirty="0" err="1"/>
              <a:t>ishlab</a:t>
            </a:r>
            <a:r>
              <a:rPr lang="en-US" dirty="0"/>
              <a:t> </a:t>
            </a:r>
            <a:r>
              <a:rPr lang="en-US" dirty="0" err="1"/>
              <a:t>chiqarish</a:t>
            </a:r>
            <a:r>
              <a:rPr lang="en-US" dirty="0"/>
              <a:t> </a:t>
            </a:r>
            <a:r>
              <a:rPr lang="en-US" dirty="0" err="1"/>
              <a:t>va</a:t>
            </a:r>
            <a:r>
              <a:rPr lang="en-US" dirty="0"/>
              <a:t> </a:t>
            </a:r>
            <a:r>
              <a:rPr lang="en-US" dirty="0" err="1"/>
              <a:t>iste’mol</a:t>
            </a:r>
            <a:r>
              <a:rPr lang="en-US" dirty="0"/>
              <a:t> </a:t>
            </a:r>
            <a:r>
              <a:rPr lang="en-US" dirty="0" err="1"/>
              <a:t>qilishda</a:t>
            </a:r>
            <a:r>
              <a:rPr lang="en-US" dirty="0"/>
              <a:t> </a:t>
            </a:r>
            <a:r>
              <a:rPr lang="en-US" dirty="0" err="1"/>
              <a:t>yana</a:t>
            </a:r>
            <a:r>
              <a:rPr lang="en-US" dirty="0"/>
              <a:t> </a:t>
            </a:r>
            <a:r>
              <a:rPr lang="en-US" dirty="0" err="1"/>
              <a:t>AQSh</a:t>
            </a:r>
            <a:r>
              <a:rPr lang="en-US" dirty="0"/>
              <a:t>, </a:t>
            </a:r>
            <a:r>
              <a:rPr lang="en-US" dirty="0" err="1"/>
              <a:t>Yaponiya</a:t>
            </a:r>
            <a:r>
              <a:rPr lang="en-US" dirty="0"/>
              <a:t>, </a:t>
            </a:r>
            <a:r>
              <a:rPr lang="en-US" dirty="0" err="1"/>
              <a:t>Germaniya</a:t>
            </a:r>
            <a:r>
              <a:rPr lang="en-US" dirty="0"/>
              <a:t>, </a:t>
            </a:r>
            <a:r>
              <a:rPr lang="en-US" dirty="0" err="1"/>
              <a:t>Fransiya</a:t>
            </a:r>
            <a:r>
              <a:rPr lang="en-US" dirty="0"/>
              <a:t>, </a:t>
            </a:r>
            <a:r>
              <a:rPr lang="en-US" dirty="0" err="1"/>
              <a:t>Buyuk</a:t>
            </a:r>
            <a:r>
              <a:rPr lang="en-US" dirty="0"/>
              <a:t> </a:t>
            </a:r>
            <a:r>
              <a:rPr lang="en-US" dirty="0" err="1"/>
              <a:t>Britaniya</a:t>
            </a:r>
            <a:r>
              <a:rPr lang="en-US" dirty="0"/>
              <a:t> </a:t>
            </a:r>
            <a:r>
              <a:rPr lang="en-US" dirty="0" err="1"/>
              <a:t>kabi</a:t>
            </a:r>
            <a:r>
              <a:rPr lang="en-US" dirty="0"/>
              <a:t> </a:t>
            </a:r>
            <a:r>
              <a:rPr lang="en-US" dirty="0" err="1"/>
              <a:t>rivojlangan</a:t>
            </a:r>
            <a:r>
              <a:rPr lang="en-US" dirty="0"/>
              <a:t> </a:t>
            </a:r>
            <a:r>
              <a:rPr lang="en-US" dirty="0" err="1"/>
              <a:t>mamlakatlar</a:t>
            </a:r>
            <a:r>
              <a:rPr lang="en-US" dirty="0"/>
              <a:t> </a:t>
            </a:r>
            <a:r>
              <a:rPr lang="en-US" dirty="0" err="1"/>
              <a:t>ajralib</a:t>
            </a:r>
            <a:r>
              <a:rPr lang="en-US" dirty="0"/>
              <a:t> </a:t>
            </a:r>
            <a:r>
              <a:rPr lang="en-US" dirty="0" err="1"/>
              <a:t>turadi</a:t>
            </a:r>
            <a:r>
              <a:rPr lang="en-US" dirty="0"/>
              <a:t>,</a:t>
            </a:r>
            <a:endParaRPr lang="uz-Cyrl-UZ" dirty="0"/>
          </a:p>
          <a:p>
            <a:endParaRPr lang="uz-Cyrl-UZ" dirty="0"/>
          </a:p>
        </p:txBody>
      </p:sp>
      <p:pic>
        <p:nvPicPr>
          <p:cNvPr id="4" name="Рисунок 3" descr="ANd9GcRxVv8V5U184M2_t0t_RXMFXY5mWT7NW3fXG6Mn5F6fBi-38zaMGg"/>
          <p:cNvPicPr/>
          <p:nvPr/>
        </p:nvPicPr>
        <p:blipFill>
          <a:blip r:embed="rId2"/>
          <a:srcRect/>
          <a:stretch>
            <a:fillRect/>
          </a:stretch>
        </p:blipFill>
        <p:spPr bwMode="auto">
          <a:xfrm>
            <a:off x="428596" y="571480"/>
            <a:ext cx="3270255" cy="2500330"/>
          </a:xfrm>
          <a:prstGeom prst="rect">
            <a:avLst/>
          </a:prstGeom>
          <a:noFill/>
          <a:ln w="9525">
            <a:noFill/>
            <a:miter lim="800000"/>
            <a:headEnd/>
            <a:tailEnd/>
          </a:ln>
        </p:spPr>
      </p:pic>
      <p:pic>
        <p:nvPicPr>
          <p:cNvPr id="5" name="Рисунок 4" descr="ANd9GcRZhlwiKNvqb_TU5dA9fRrdj7ufQXUzGl75Ar_T4M8jpM3nFsne"/>
          <p:cNvPicPr/>
          <p:nvPr/>
        </p:nvPicPr>
        <p:blipFill>
          <a:blip r:embed="rId3"/>
          <a:srcRect/>
          <a:stretch>
            <a:fillRect/>
          </a:stretch>
        </p:blipFill>
        <p:spPr bwMode="auto">
          <a:xfrm>
            <a:off x="428596" y="3571876"/>
            <a:ext cx="3214710" cy="2428892"/>
          </a:xfrm>
          <a:prstGeom prst="rect">
            <a:avLst/>
          </a:prstGeom>
          <a:noFill/>
          <a:ln w="9525">
            <a:noFill/>
            <a:miter lim="800000"/>
            <a:headEnd/>
            <a:tailEnd/>
          </a:ln>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1"/>
            <a:ext cx="8229600" cy="3286147"/>
          </a:xfrm>
        </p:spPr>
        <p:txBody>
          <a:bodyPr>
            <a:noAutofit/>
          </a:bodyPr>
          <a:lstStyle/>
          <a:p>
            <a:pPr algn="ctr">
              <a:buNone/>
            </a:pPr>
            <a:r>
              <a:rPr lang="en-US" sz="1600" b="1" dirty="0"/>
              <a:t>MASHINASOZLIK</a:t>
            </a:r>
            <a:endParaRPr lang="uz-Cyrl-UZ" sz="1600" dirty="0"/>
          </a:p>
          <a:p>
            <a:r>
              <a:rPr lang="en-US" sz="1600" dirty="0" err="1"/>
              <a:t>Ishlab</a:t>
            </a:r>
            <a:r>
              <a:rPr lang="en-US" sz="1600" dirty="0"/>
              <a:t> </a:t>
            </a:r>
            <a:r>
              <a:rPr lang="en-US" sz="1600" dirty="0" err="1"/>
              <a:t>chiqarayotgan</a:t>
            </a:r>
            <a:r>
              <a:rPr lang="en-US" sz="1600" dirty="0"/>
              <a:t> </a:t>
            </a:r>
            <a:r>
              <a:rPr lang="en-US" sz="1600" dirty="0" err="1"/>
              <a:t>mahsulotlari</a:t>
            </a:r>
            <a:r>
              <a:rPr lang="en-US" sz="1600" dirty="0"/>
              <a:t> </a:t>
            </a:r>
            <a:r>
              <a:rPr lang="en-US" sz="1600" dirty="0" err="1"/>
              <a:t>umumiy</a:t>
            </a:r>
            <a:r>
              <a:rPr lang="en-US" sz="1600" dirty="0"/>
              <a:t> </a:t>
            </a:r>
            <a:r>
              <a:rPr lang="en-US" sz="1600" dirty="0" err="1"/>
              <a:t>qiymatiga</a:t>
            </a:r>
            <a:r>
              <a:rPr lang="en-US" sz="1600" dirty="0"/>
              <a:t> </a:t>
            </a:r>
            <a:r>
              <a:rPr lang="en-US" sz="1600" dirty="0" err="1"/>
              <a:t>ko’ra</a:t>
            </a:r>
            <a:r>
              <a:rPr lang="en-US" sz="1600" dirty="0"/>
              <a:t> </a:t>
            </a:r>
            <a:r>
              <a:rPr lang="en-US" sz="1600" dirty="0" err="1"/>
              <a:t>bu</a:t>
            </a:r>
            <a:r>
              <a:rPr lang="en-US" sz="1600" dirty="0"/>
              <a:t> </a:t>
            </a:r>
            <a:r>
              <a:rPr lang="en-US" sz="1600" dirty="0" err="1"/>
              <a:t>sanoat</a:t>
            </a:r>
            <a:r>
              <a:rPr lang="en-US" sz="1600" dirty="0"/>
              <a:t> </a:t>
            </a:r>
            <a:r>
              <a:rPr lang="en-US" sz="1600" dirty="0" err="1"/>
              <a:t>tarmoqlar</a:t>
            </a:r>
            <a:r>
              <a:rPr lang="en-US" sz="1600" dirty="0"/>
              <a:t> </a:t>
            </a:r>
            <a:r>
              <a:rPr lang="en-US" sz="1600" dirty="0" err="1"/>
              <a:t>orasida</a:t>
            </a:r>
            <a:r>
              <a:rPr lang="en-US" sz="1600" dirty="0"/>
              <a:t> eng </a:t>
            </a:r>
            <a:r>
              <a:rPr lang="en-US" sz="1600" dirty="0" err="1"/>
              <a:t>yirigi</a:t>
            </a:r>
            <a:r>
              <a:rPr lang="en-US" sz="1600" dirty="0"/>
              <a:t> </a:t>
            </a:r>
            <a:r>
              <a:rPr lang="en-US" sz="1600" dirty="0" err="1"/>
              <a:t>va</a:t>
            </a:r>
            <a:r>
              <a:rPr lang="en-US" sz="1600" dirty="0"/>
              <a:t> </a:t>
            </a:r>
            <a:r>
              <a:rPr lang="en-US" sz="1600" dirty="0" err="1"/>
              <a:t>ahamiyatlisidir</a:t>
            </a:r>
            <a:r>
              <a:rPr lang="en-US" sz="1600" dirty="0"/>
              <a:t>. U </a:t>
            </a:r>
            <a:r>
              <a:rPr lang="en-US" sz="1600" dirty="0" err="1"/>
              <a:t>turli</a:t>
            </a:r>
            <a:r>
              <a:rPr lang="en-US" sz="1600" dirty="0"/>
              <a:t> </a:t>
            </a:r>
            <a:r>
              <a:rPr lang="en-US" sz="1600" dirty="0" err="1"/>
              <a:t>mashina</a:t>
            </a:r>
            <a:r>
              <a:rPr lang="en-US" sz="1600" dirty="0"/>
              <a:t> </a:t>
            </a:r>
            <a:r>
              <a:rPr lang="en-US" sz="1600" dirty="0" err="1"/>
              <a:t>va</a:t>
            </a:r>
            <a:r>
              <a:rPr lang="en-US" sz="1600" dirty="0"/>
              <a:t> </a:t>
            </a:r>
            <a:r>
              <a:rPr lang="en-US" sz="1600" dirty="0" err="1"/>
              <a:t>texnologik</a:t>
            </a:r>
            <a:r>
              <a:rPr lang="en-US" sz="1600" dirty="0"/>
              <a:t> </a:t>
            </a:r>
            <a:r>
              <a:rPr lang="en-US" sz="1600" dirty="0" err="1"/>
              <a:t>uskunalar</a:t>
            </a:r>
            <a:r>
              <a:rPr lang="en-US" sz="1600" dirty="0"/>
              <a:t>, </a:t>
            </a:r>
            <a:r>
              <a:rPr lang="en-US" sz="1600" dirty="0" err="1"/>
              <a:t>murakkab</a:t>
            </a:r>
            <a:r>
              <a:rPr lang="en-US" sz="1600" dirty="0"/>
              <a:t> </a:t>
            </a:r>
            <a:r>
              <a:rPr lang="en-US" sz="1600" dirty="0" err="1"/>
              <a:t>o’lchov</a:t>
            </a:r>
            <a:r>
              <a:rPr lang="en-US" sz="1600" dirty="0"/>
              <a:t> </a:t>
            </a:r>
            <a:r>
              <a:rPr lang="en-US" sz="1600" dirty="0" err="1"/>
              <a:t>apparatlari</a:t>
            </a:r>
            <a:r>
              <a:rPr lang="en-US" sz="1600" dirty="0"/>
              <a:t> </a:t>
            </a:r>
            <a:r>
              <a:rPr lang="en-US" sz="1600" dirty="0" err="1"/>
              <a:t>va</a:t>
            </a:r>
            <a:r>
              <a:rPr lang="en-US" sz="1600" dirty="0"/>
              <a:t> </a:t>
            </a:r>
            <a:r>
              <a:rPr lang="en-US" sz="1600" dirty="0" err="1"/>
              <a:t>asboblar</a:t>
            </a:r>
            <a:r>
              <a:rPr lang="en-US" sz="1600" dirty="0"/>
              <a:t>, </a:t>
            </a:r>
            <a:r>
              <a:rPr lang="en-US" sz="1600" dirty="0" err="1"/>
              <a:t>kompyuter</a:t>
            </a:r>
            <a:r>
              <a:rPr lang="en-US" sz="1600" dirty="0"/>
              <a:t> </a:t>
            </a:r>
            <a:r>
              <a:rPr lang="en-US" sz="1600" dirty="0" err="1"/>
              <a:t>texnikasi</a:t>
            </a:r>
            <a:r>
              <a:rPr lang="en-US" sz="1600" dirty="0"/>
              <a:t> </a:t>
            </a:r>
            <a:r>
              <a:rPr lang="en-US" sz="1600" dirty="0" err="1"/>
              <a:t>va</a:t>
            </a:r>
            <a:r>
              <a:rPr lang="en-US" sz="1600" dirty="0"/>
              <a:t> </a:t>
            </a:r>
            <a:r>
              <a:rPr lang="en-US" sz="1600" dirty="0" err="1"/>
              <a:t>raketa-kosmik</a:t>
            </a:r>
            <a:r>
              <a:rPr lang="en-US" sz="1600" dirty="0"/>
              <a:t> </a:t>
            </a:r>
            <a:r>
              <a:rPr lang="en-US" sz="1600" dirty="0" err="1"/>
              <a:t>texnikasi</a:t>
            </a:r>
            <a:r>
              <a:rPr lang="en-US" sz="1600" dirty="0"/>
              <a:t>, </a:t>
            </a:r>
            <a:r>
              <a:rPr lang="en-US" sz="1600" dirty="0" err="1"/>
              <a:t>bir</a:t>
            </a:r>
            <a:r>
              <a:rPr lang="en-US" sz="1600" dirty="0"/>
              <a:t> </a:t>
            </a:r>
            <a:r>
              <a:rPr lang="en-US" sz="1600" dirty="0" err="1"/>
              <a:t>so’z</a:t>
            </a:r>
            <a:r>
              <a:rPr lang="en-US" sz="1600" dirty="0"/>
              <a:t> </a:t>
            </a:r>
            <a:r>
              <a:rPr lang="en-US" sz="1600" dirty="0" err="1"/>
              <a:t>bilan</a:t>
            </a:r>
            <a:r>
              <a:rPr lang="en-US" sz="1600" dirty="0"/>
              <a:t> </a:t>
            </a:r>
            <a:r>
              <a:rPr lang="en-US" sz="1600" dirty="0" err="1"/>
              <a:t>aytganda</a:t>
            </a:r>
            <a:r>
              <a:rPr lang="en-US" sz="1600" dirty="0"/>
              <a:t>, «</a:t>
            </a:r>
            <a:r>
              <a:rPr lang="en-US" sz="1600" dirty="0" err="1"/>
              <a:t>ignadan</a:t>
            </a:r>
            <a:r>
              <a:rPr lang="en-US" sz="1600" dirty="0"/>
              <a:t> </a:t>
            </a:r>
            <a:r>
              <a:rPr lang="en-US" sz="1600" dirty="0" err="1"/>
              <a:t>saraolyotga»cha</a:t>
            </a:r>
            <a:r>
              <a:rPr lang="en-US" sz="1600" dirty="0"/>
              <a:t> </a:t>
            </a:r>
            <a:r>
              <a:rPr lang="en-US" sz="1600" dirty="0" err="1"/>
              <a:t>turli</a:t>
            </a:r>
            <a:r>
              <a:rPr lang="en-US" sz="1600" dirty="0"/>
              <a:t> </a:t>
            </a:r>
            <a:r>
              <a:rPr lang="en-US" sz="1600" dirty="0" err="1"/>
              <a:t>xildagi</a:t>
            </a:r>
            <a:r>
              <a:rPr lang="en-US" sz="1600" dirty="0"/>
              <a:t> </a:t>
            </a:r>
            <a:r>
              <a:rPr lang="en-US" sz="1600" dirty="0" err="1"/>
              <a:t>mahsulotlar</a:t>
            </a:r>
            <a:r>
              <a:rPr lang="en-US" sz="1600" dirty="0"/>
              <a:t> </a:t>
            </a:r>
            <a:r>
              <a:rPr lang="en-US" sz="1600" dirty="0" err="1"/>
              <a:t>ishlab</a:t>
            </a:r>
            <a:r>
              <a:rPr lang="en-US" sz="1600" dirty="0"/>
              <a:t> </a:t>
            </a:r>
            <a:r>
              <a:rPr lang="en-US" sz="1600" dirty="0" err="1"/>
              <a:t>chiqaradi</a:t>
            </a:r>
            <a:r>
              <a:rPr lang="en-US" sz="1600" dirty="0"/>
              <a:t>.</a:t>
            </a:r>
            <a:endParaRPr lang="uz-Cyrl-UZ" sz="1600" dirty="0"/>
          </a:p>
          <a:p>
            <a:r>
              <a:rPr lang="en-US" sz="1600" dirty="0" err="1"/>
              <a:t>Mashinasozlik</a:t>
            </a:r>
            <a:r>
              <a:rPr lang="en-US" sz="1600" dirty="0"/>
              <a:t> </a:t>
            </a:r>
            <a:r>
              <a:rPr lang="en-US" sz="1600" dirty="0" err="1"/>
              <a:t>yetakchi</a:t>
            </a:r>
            <a:r>
              <a:rPr lang="en-US" sz="1600" dirty="0"/>
              <a:t> </a:t>
            </a:r>
            <a:r>
              <a:rPr lang="en-US" sz="1600" dirty="0" err="1"/>
              <a:t>sanoat</a:t>
            </a:r>
            <a:r>
              <a:rPr lang="en-US" sz="1600" dirty="0"/>
              <a:t> </a:t>
            </a:r>
            <a:r>
              <a:rPr lang="en-US" sz="1600" dirty="0" err="1"/>
              <a:t>tarmog’i</a:t>
            </a:r>
            <a:r>
              <a:rPr lang="en-US" sz="1600" dirty="0"/>
              <a:t> </a:t>
            </a:r>
            <a:r>
              <a:rPr lang="en-US" sz="1600" dirty="0" err="1"/>
              <a:t>sifatida</a:t>
            </a:r>
            <a:r>
              <a:rPr lang="en-US" sz="1600" dirty="0"/>
              <a:t> </a:t>
            </a:r>
            <a:r>
              <a:rPr lang="en-US" sz="1600" dirty="0" err="1"/>
              <a:t>ichdan</a:t>
            </a:r>
            <a:r>
              <a:rPr lang="en-US" sz="1600" dirty="0"/>
              <a:t> </a:t>
            </a:r>
            <a:r>
              <a:rPr lang="en-US" sz="1600" dirty="0" err="1"/>
              <a:t>yonar</a:t>
            </a:r>
            <a:r>
              <a:rPr lang="en-US" sz="1600" dirty="0"/>
              <a:t> </a:t>
            </a:r>
            <a:r>
              <a:rPr lang="en-US" sz="1600" dirty="0" err="1"/>
              <a:t>dvigatellarning</a:t>
            </a:r>
            <a:r>
              <a:rPr lang="en-US" sz="1600" dirty="0"/>
              <a:t> </a:t>
            </a:r>
            <a:r>
              <a:rPr lang="en-US" sz="1600" dirty="0" err="1"/>
              <a:t>hayotga</a:t>
            </a:r>
            <a:r>
              <a:rPr lang="en-US" sz="1600" dirty="0"/>
              <a:t> </a:t>
            </a:r>
            <a:r>
              <a:rPr lang="en-US" sz="1600" dirty="0" err="1"/>
              <a:t>tatbiq</a:t>
            </a:r>
            <a:r>
              <a:rPr lang="en-US" sz="1600" dirty="0"/>
              <a:t> </a:t>
            </a:r>
            <a:r>
              <a:rPr lang="en-US" sz="1600" dirty="0" err="1"/>
              <a:t>etila</a:t>
            </a:r>
            <a:r>
              <a:rPr lang="en-US" sz="1600" dirty="0"/>
              <a:t> </a:t>
            </a:r>
            <a:r>
              <a:rPr lang="en-US" sz="1600" dirty="0" err="1"/>
              <a:t>boshlagan</a:t>
            </a:r>
            <a:r>
              <a:rPr lang="en-US" sz="1600" dirty="0"/>
              <a:t> XVIII</a:t>
            </a:r>
            <a:r>
              <a:rPr lang="en-US" sz="1600" b="1" dirty="0"/>
              <a:t> </a:t>
            </a:r>
            <a:r>
              <a:rPr lang="en-US" sz="1600" dirty="0" err="1"/>
              <a:t>asrning</a:t>
            </a:r>
            <a:r>
              <a:rPr lang="en-US" sz="1600" dirty="0"/>
              <a:t> </a:t>
            </a:r>
            <a:r>
              <a:rPr lang="en-US" sz="1600" dirty="0" err="1"/>
              <a:t>oxirlaridan</a:t>
            </a:r>
            <a:r>
              <a:rPr lang="en-US" sz="1600" dirty="0"/>
              <a:t> </a:t>
            </a:r>
            <a:r>
              <a:rPr lang="en-US" sz="1600" dirty="0" err="1"/>
              <a:t>boshlab</a:t>
            </a:r>
            <a:r>
              <a:rPr lang="en-US" sz="1600" dirty="0"/>
              <a:t> </a:t>
            </a:r>
            <a:r>
              <a:rPr lang="en-US" sz="1600" dirty="0" err="1"/>
              <a:t>rivojlanib</a:t>
            </a:r>
            <a:r>
              <a:rPr lang="en-US" sz="1600" dirty="0"/>
              <a:t> </a:t>
            </a:r>
            <a:r>
              <a:rPr lang="en-US" sz="1600" dirty="0" err="1"/>
              <a:t>kelayotganligini</a:t>
            </a:r>
            <a:r>
              <a:rPr lang="en-US" sz="1600" dirty="0"/>
              <a:t> </a:t>
            </a:r>
            <a:r>
              <a:rPr lang="en-US" sz="1600" dirty="0" err="1"/>
              <a:t>yaxshi</a:t>
            </a:r>
            <a:r>
              <a:rPr lang="en-US" sz="1600" dirty="0"/>
              <a:t> </a:t>
            </a:r>
            <a:r>
              <a:rPr lang="en-US" sz="1600" dirty="0" err="1"/>
              <a:t>bilasiz</a:t>
            </a:r>
            <a:r>
              <a:rPr lang="en-US" sz="1600" dirty="0"/>
              <a:t>. </a:t>
            </a:r>
            <a:r>
              <a:rPr lang="en-US" sz="1600" dirty="0" err="1"/>
              <a:t>Hozirgi</a:t>
            </a:r>
            <a:r>
              <a:rPr lang="en-US" sz="1600" dirty="0"/>
              <a:t> </a:t>
            </a:r>
            <a:r>
              <a:rPr lang="en-US" sz="1600" dirty="0" err="1"/>
              <a:t>vaqtda</a:t>
            </a:r>
            <a:r>
              <a:rPr lang="en-US" sz="1600" dirty="0"/>
              <a:t> </a:t>
            </a:r>
            <a:r>
              <a:rPr lang="en-US" sz="1600" dirty="0" err="1"/>
              <a:t>bu</a:t>
            </a:r>
            <a:r>
              <a:rPr lang="en-US" sz="1600" dirty="0"/>
              <a:t> </a:t>
            </a:r>
            <a:r>
              <a:rPr lang="en-US" sz="1600" dirty="0" err="1"/>
              <a:t>tarmoqning</a:t>
            </a:r>
            <a:r>
              <a:rPr lang="en-US" sz="1600" dirty="0"/>
              <a:t> </a:t>
            </a:r>
            <a:r>
              <a:rPr lang="en-US" sz="1600" dirty="0" err="1"/>
              <a:t>hududiy</a:t>
            </a:r>
            <a:r>
              <a:rPr lang="en-US" sz="1600" dirty="0"/>
              <a:t> </a:t>
            </a:r>
            <a:r>
              <a:rPr lang="en-US" sz="1600" dirty="0" err="1"/>
              <a:t>joylashishiga</a:t>
            </a:r>
            <a:r>
              <a:rPr lang="en-US" sz="1600" dirty="0"/>
              <a:t> </a:t>
            </a:r>
            <a:r>
              <a:rPr lang="en-US" sz="1600" dirty="0" err="1"/>
              <a:t>va</a:t>
            </a:r>
            <a:r>
              <a:rPr lang="en-US" sz="1600" dirty="0"/>
              <a:t> </a:t>
            </a:r>
            <a:r>
              <a:rPr lang="en-US" sz="1600" dirty="0" err="1"/>
              <a:t>rivojlanishiga</a:t>
            </a:r>
            <a:r>
              <a:rPr lang="en-US" sz="1600" dirty="0"/>
              <a:t> </a:t>
            </a:r>
            <a:r>
              <a:rPr lang="en-US" sz="1600" dirty="0" err="1"/>
              <a:t>oldingidek</a:t>
            </a:r>
            <a:r>
              <a:rPr lang="en-US" sz="1600" dirty="0"/>
              <a:t> </a:t>
            </a:r>
            <a:r>
              <a:rPr lang="en-US" sz="1600" dirty="0" err="1"/>
              <a:t>xomashyo</a:t>
            </a:r>
            <a:r>
              <a:rPr lang="en-US" sz="1600" dirty="0"/>
              <a:t> (</a:t>
            </a:r>
            <a:r>
              <a:rPr lang="en-US" sz="1600" dirty="0" err="1"/>
              <a:t>metall</a:t>
            </a:r>
            <a:r>
              <a:rPr lang="en-US" sz="1600" dirty="0"/>
              <a:t>, </a:t>
            </a:r>
            <a:r>
              <a:rPr lang="en-US" sz="1600" dirty="0" err="1"/>
              <a:t>plastmassa</a:t>
            </a:r>
            <a:r>
              <a:rPr lang="en-US" sz="1600" dirty="0"/>
              <a:t>, </a:t>
            </a:r>
            <a:r>
              <a:rPr lang="en-US" sz="1600" dirty="0" err="1"/>
              <a:t>oyna</a:t>
            </a:r>
            <a:r>
              <a:rPr lang="en-US" sz="1600" dirty="0"/>
              <a:t> </a:t>
            </a:r>
            <a:r>
              <a:rPr lang="en-US" sz="1600" dirty="0" err="1"/>
              <a:t>va</a:t>
            </a:r>
            <a:r>
              <a:rPr lang="en-US" sz="1600" dirty="0"/>
              <a:t> </a:t>
            </a:r>
            <a:r>
              <a:rPr lang="en-US" sz="1600" dirty="0" err="1"/>
              <a:t>boshqalar</a:t>
            </a:r>
            <a:r>
              <a:rPr lang="en-US" sz="1600" dirty="0"/>
              <a:t>) </a:t>
            </a:r>
            <a:r>
              <a:rPr lang="en-US" sz="1600" dirty="0" err="1"/>
              <a:t>emas</a:t>
            </a:r>
            <a:r>
              <a:rPr lang="en-US" sz="1600" dirty="0"/>
              <a:t>, </a:t>
            </a:r>
            <a:r>
              <a:rPr lang="en-US" sz="1600" dirty="0" err="1"/>
              <a:t>ko’proq</a:t>
            </a:r>
            <a:r>
              <a:rPr lang="en-US" sz="1600" dirty="0"/>
              <a:t> </a:t>
            </a:r>
            <a:r>
              <a:rPr lang="en-US" sz="1600" dirty="0" err="1"/>
              <a:t>malakali</a:t>
            </a:r>
            <a:r>
              <a:rPr lang="en-US" sz="1600" dirty="0"/>
              <a:t> </a:t>
            </a:r>
            <a:r>
              <a:rPr lang="en-US" sz="1600" dirty="0" err="1"/>
              <a:t>ilmiy</a:t>
            </a:r>
            <a:r>
              <a:rPr lang="en-US" sz="1600" dirty="0"/>
              <a:t> </a:t>
            </a:r>
            <a:r>
              <a:rPr lang="en-US" sz="1600" dirty="0" err="1"/>
              <a:t>xodimlar</a:t>
            </a:r>
            <a:r>
              <a:rPr lang="en-US" sz="1600" dirty="0"/>
              <a:t> </a:t>
            </a:r>
            <a:r>
              <a:rPr lang="en-US" sz="1600" dirty="0" err="1"/>
              <a:t>va</a:t>
            </a:r>
            <a:r>
              <a:rPr lang="en-US" sz="1600" dirty="0"/>
              <a:t> </a:t>
            </a:r>
            <a:r>
              <a:rPr lang="en-US" sz="1600" dirty="0" err="1"/>
              <a:t>ishchi-xizmatchilarning</a:t>
            </a:r>
            <a:r>
              <a:rPr lang="en-US" sz="1600" dirty="0"/>
              <a:t> </a:t>
            </a:r>
            <a:r>
              <a:rPr lang="en-US" sz="1600" dirty="0" err="1"/>
              <a:t>yetarli</a:t>
            </a:r>
            <a:r>
              <a:rPr lang="en-US" sz="1600" dirty="0"/>
              <a:t> </a:t>
            </a:r>
            <a:r>
              <a:rPr lang="en-US" sz="1600" dirty="0" err="1"/>
              <a:t>bo’lishligi</a:t>
            </a:r>
            <a:r>
              <a:rPr lang="en-US" sz="1600" dirty="0"/>
              <a:t>, transport </a:t>
            </a:r>
            <a:r>
              <a:rPr lang="en-US" sz="1600" dirty="0" err="1"/>
              <a:t>va</a:t>
            </a:r>
            <a:r>
              <a:rPr lang="en-US" sz="1600" dirty="0"/>
              <a:t> </a:t>
            </a:r>
            <a:r>
              <a:rPr lang="en-US" sz="1600" dirty="0" err="1"/>
              <a:t>iste’mol</a:t>
            </a:r>
            <a:r>
              <a:rPr lang="en-US" sz="1600" dirty="0"/>
              <a:t> </a:t>
            </a:r>
            <a:r>
              <a:rPr lang="en-US" sz="1600" dirty="0" err="1"/>
              <a:t>omillari</a:t>
            </a:r>
            <a:r>
              <a:rPr lang="en-US" sz="1600" dirty="0"/>
              <a:t> </a:t>
            </a:r>
            <a:r>
              <a:rPr lang="en-US" sz="1600" dirty="0" err="1"/>
              <a:t>ta’sir</a:t>
            </a:r>
            <a:r>
              <a:rPr lang="en-US" sz="1600" dirty="0"/>
              <a:t> </a:t>
            </a:r>
            <a:r>
              <a:rPr lang="en-US" sz="1600" dirty="0" err="1"/>
              <a:t>ko’rsatmoqda</a:t>
            </a:r>
            <a:r>
              <a:rPr lang="en-US" sz="1600" dirty="0"/>
              <a:t>.</a:t>
            </a:r>
            <a:endParaRPr lang="uz-Cyrl-UZ" sz="1600" dirty="0"/>
          </a:p>
          <a:p>
            <a:r>
              <a:rPr lang="en-US" sz="1600" dirty="0" err="1"/>
              <a:t>Jahon</a:t>
            </a:r>
            <a:r>
              <a:rPr lang="en-US" sz="1600" dirty="0"/>
              <a:t> </a:t>
            </a:r>
            <a:r>
              <a:rPr lang="en-US" sz="1600" dirty="0" err="1"/>
              <a:t>mamlakatlari</a:t>
            </a:r>
            <a:r>
              <a:rPr lang="en-US" sz="1600" dirty="0"/>
              <a:t> </a:t>
            </a:r>
            <a:r>
              <a:rPr lang="en-US" sz="1600" dirty="0" err="1"/>
              <a:t>mashinasozlikning</a:t>
            </a:r>
            <a:r>
              <a:rPr lang="en-US" sz="1600" dirty="0"/>
              <a:t> </a:t>
            </a:r>
            <a:r>
              <a:rPr lang="en-US" sz="1600" dirty="0" err="1"/>
              <a:t>rivojlanish</a:t>
            </a:r>
            <a:r>
              <a:rPr lang="en-US" sz="1600" dirty="0"/>
              <a:t> </a:t>
            </a:r>
            <a:r>
              <a:rPr lang="en-US" sz="1600" dirty="0" err="1"/>
              <a:t>darajasiga</a:t>
            </a:r>
            <a:r>
              <a:rPr lang="en-US" sz="1600" dirty="0"/>
              <a:t> </a:t>
            </a:r>
            <a:r>
              <a:rPr lang="en-US" sz="1600" dirty="0" err="1"/>
              <a:t>ko’ra</a:t>
            </a:r>
            <a:r>
              <a:rPr lang="en-US" sz="1600" dirty="0"/>
              <a:t> </a:t>
            </a:r>
            <a:r>
              <a:rPr lang="en-US" sz="1600" dirty="0" err="1"/>
              <a:t>turlicha</a:t>
            </a:r>
            <a:r>
              <a:rPr lang="en-US" sz="1600" dirty="0"/>
              <a:t> </a:t>
            </a:r>
            <a:r>
              <a:rPr lang="en-US" sz="1600" dirty="0" err="1"/>
              <a:t>ko’rsatkichlarga</a:t>
            </a:r>
            <a:r>
              <a:rPr lang="en-US" sz="1600" dirty="0"/>
              <a:t> </a:t>
            </a:r>
            <a:r>
              <a:rPr lang="en-US" sz="1600" dirty="0" err="1"/>
              <a:t>ega</a:t>
            </a:r>
            <a:r>
              <a:rPr lang="en-US" sz="1600" dirty="0"/>
              <a:t>. U </a:t>
            </a:r>
            <a:r>
              <a:rPr lang="en-US" sz="1600" dirty="0" err="1"/>
              <a:t>rivojlangan</a:t>
            </a:r>
            <a:r>
              <a:rPr lang="en-US" sz="1600" dirty="0"/>
              <a:t> </a:t>
            </a:r>
            <a:r>
              <a:rPr lang="en-US" sz="1600" dirty="0" err="1"/>
              <a:t>mamlakatlarda</a:t>
            </a:r>
            <a:r>
              <a:rPr lang="en-US" sz="1600" dirty="0"/>
              <a:t>, </a:t>
            </a:r>
            <a:r>
              <a:rPr lang="en-US" sz="1600" dirty="0" err="1"/>
              <a:t>asosan</a:t>
            </a:r>
            <a:r>
              <a:rPr lang="en-US" sz="1600" dirty="0"/>
              <a:t>, </a:t>
            </a:r>
            <a:r>
              <a:rPr lang="en-US" sz="1600" dirty="0" err="1"/>
              <a:t>yuqori</a:t>
            </a:r>
            <a:r>
              <a:rPr lang="en-US" sz="1600" dirty="0"/>
              <a:t> </a:t>
            </a:r>
            <a:r>
              <a:rPr lang="en-US" sz="1600" dirty="0" err="1"/>
              <a:t>darajada</a:t>
            </a:r>
            <a:r>
              <a:rPr lang="en-US" sz="1600" dirty="0"/>
              <a:t> </a:t>
            </a:r>
            <a:r>
              <a:rPr lang="en-US" sz="1600" dirty="0" err="1"/>
              <a:t>rivojlanishga</a:t>
            </a:r>
            <a:r>
              <a:rPr lang="en-US" sz="1600" dirty="0"/>
              <a:t> </a:t>
            </a:r>
            <a:r>
              <a:rPr lang="en-US" sz="1600" dirty="0" err="1"/>
              <a:t>erishgan</a:t>
            </a:r>
            <a:r>
              <a:rPr lang="en-US" sz="1600" dirty="0"/>
              <a:t>, </a:t>
            </a:r>
            <a:r>
              <a:rPr lang="en-US" sz="1600" dirty="0" err="1"/>
              <a:t>rivojlanayotgan</a:t>
            </a:r>
            <a:r>
              <a:rPr lang="en-US" sz="1600" dirty="0"/>
              <a:t> </a:t>
            </a:r>
            <a:r>
              <a:rPr lang="en-US" sz="1600" dirty="0" err="1"/>
              <a:t>mamlakatlarda</a:t>
            </a:r>
            <a:r>
              <a:rPr lang="en-US" sz="1600" dirty="0"/>
              <a:t> </a:t>
            </a:r>
            <a:r>
              <a:rPr lang="en-US" sz="1600" dirty="0" err="1"/>
              <a:t>esa</a:t>
            </a:r>
            <a:r>
              <a:rPr lang="en-US" sz="1600" dirty="0"/>
              <a:t> </a:t>
            </a:r>
            <a:r>
              <a:rPr lang="en-US" sz="1600" dirty="0" err="1"/>
              <a:t>uning</a:t>
            </a:r>
            <a:r>
              <a:rPr lang="en-US" sz="1600" dirty="0"/>
              <a:t> </a:t>
            </a:r>
            <a:r>
              <a:rPr lang="en-US" sz="1600" dirty="0" err="1"/>
              <a:t>ko’rsatkichlari</a:t>
            </a:r>
            <a:r>
              <a:rPr lang="en-US" sz="1600" dirty="0"/>
              <a:t> </a:t>
            </a:r>
            <a:r>
              <a:rPr lang="en-US" sz="1600" dirty="0" err="1"/>
              <a:t>ancha</a:t>
            </a:r>
            <a:r>
              <a:rPr lang="en-US" sz="1600" dirty="0"/>
              <a:t> past.</a:t>
            </a:r>
            <a:endParaRPr lang="uz-Cyrl-UZ" sz="1600" dirty="0"/>
          </a:p>
          <a:p>
            <a:endParaRPr lang="uz-Cyrl-UZ" sz="1600" dirty="0"/>
          </a:p>
        </p:txBody>
      </p:sp>
      <p:pic>
        <p:nvPicPr>
          <p:cNvPr id="4" name="Рисунок 3" descr="ANd9GcRvB3RrclNcEoWCPRIOXmKAou7RWaN5zVMCogVDcHdHNfRz9ZLOlQ"/>
          <p:cNvPicPr/>
          <p:nvPr/>
        </p:nvPicPr>
        <p:blipFill>
          <a:blip r:embed="rId2"/>
          <a:srcRect/>
          <a:stretch>
            <a:fillRect/>
          </a:stretch>
        </p:blipFill>
        <p:spPr bwMode="auto">
          <a:xfrm>
            <a:off x="857224" y="4000504"/>
            <a:ext cx="7429552" cy="2571768"/>
          </a:xfrm>
          <a:prstGeom prst="rect">
            <a:avLst/>
          </a:prstGeom>
          <a:noFill/>
          <a:ln w="9525">
            <a:noFill/>
            <a:miter lim="800000"/>
            <a:headEnd/>
            <a:tailEnd/>
          </a:ln>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214290"/>
            <a:ext cx="8229600" cy="5911873"/>
          </a:xfrm>
        </p:spPr>
        <p:txBody>
          <a:bodyPr>
            <a:noAutofit/>
          </a:bodyPr>
          <a:lstStyle/>
          <a:p>
            <a:r>
              <a:rPr lang="en-US" sz="1600" b="1" dirty="0" err="1"/>
              <a:t>Mashinasozlikning</a:t>
            </a:r>
            <a:r>
              <a:rPr lang="en-US" sz="1600" b="1" dirty="0"/>
              <a:t> </a:t>
            </a:r>
            <a:r>
              <a:rPr lang="en-US" sz="1600" b="1" dirty="0" err="1"/>
              <a:t>rivojlanish</a:t>
            </a:r>
            <a:r>
              <a:rPr lang="en-US" sz="1600" b="1" dirty="0"/>
              <a:t> </a:t>
            </a:r>
            <a:r>
              <a:rPr lang="en-US" sz="1600" b="1" dirty="0" err="1"/>
              <a:t>darajasiga</a:t>
            </a:r>
            <a:r>
              <a:rPr lang="en-US" sz="1600" b="1" dirty="0"/>
              <a:t> </a:t>
            </a:r>
            <a:r>
              <a:rPr lang="en-US" sz="1600" b="1" dirty="0" err="1"/>
              <a:t>ko’ra</a:t>
            </a:r>
            <a:r>
              <a:rPr lang="en-US" sz="1600" b="1" dirty="0"/>
              <a:t> </a:t>
            </a:r>
            <a:r>
              <a:rPr lang="en-US" sz="1600" b="1" dirty="0" err="1"/>
              <a:t>jahonning</a:t>
            </a:r>
            <a:r>
              <a:rPr lang="en-US" sz="1600" b="1" dirty="0"/>
              <a:t> </a:t>
            </a:r>
            <a:r>
              <a:rPr lang="en-US" sz="1600" b="1" dirty="0" err="1"/>
              <a:t>to’rt</a:t>
            </a:r>
            <a:r>
              <a:rPr lang="en-US" sz="1600" b="1" dirty="0"/>
              <a:t> </a:t>
            </a:r>
            <a:r>
              <a:rPr lang="en-US" sz="1600" b="1" dirty="0" err="1"/>
              <a:t>mintaqasi</a:t>
            </a:r>
            <a:r>
              <a:rPr lang="en-US" sz="1600" b="1" dirty="0"/>
              <a:t> </a:t>
            </a:r>
            <a:r>
              <a:rPr lang="en-US" sz="1600" b="1" dirty="0" err="1"/>
              <a:t>alohida</a:t>
            </a:r>
            <a:r>
              <a:rPr lang="en-US" sz="1600" b="1" dirty="0"/>
              <a:t> </a:t>
            </a:r>
            <a:r>
              <a:rPr lang="en-US" sz="1600" b="1" dirty="0" err="1"/>
              <a:t>ajralib</a:t>
            </a:r>
            <a:r>
              <a:rPr lang="en-US" sz="1600" b="1" dirty="0"/>
              <a:t> </a:t>
            </a:r>
            <a:r>
              <a:rPr lang="en-US" sz="1600" b="1" dirty="0" err="1"/>
              <a:t>turadi</a:t>
            </a:r>
            <a:r>
              <a:rPr lang="en-US" sz="1600" b="1" dirty="0"/>
              <a:t>. </a:t>
            </a:r>
            <a:r>
              <a:rPr lang="en-US" sz="1600" b="1" dirty="0" err="1"/>
              <a:t>Ularning</a:t>
            </a:r>
            <a:r>
              <a:rPr lang="en-US" sz="1600" b="1" dirty="0"/>
              <a:t> eng </a:t>
            </a:r>
            <a:r>
              <a:rPr lang="en-US" sz="1600" b="1" dirty="0" err="1"/>
              <a:t>yirigi</a:t>
            </a:r>
            <a:r>
              <a:rPr lang="en-US" sz="1600" b="1" dirty="0"/>
              <a:t> </a:t>
            </a:r>
            <a:r>
              <a:rPr lang="en-US" sz="1600" b="1" dirty="0" err="1"/>
              <a:t>Shimoliy</a:t>
            </a:r>
            <a:r>
              <a:rPr lang="en-US" sz="1600" b="1" dirty="0"/>
              <a:t> </a:t>
            </a:r>
            <a:r>
              <a:rPr lang="en-US" sz="1600" b="1" dirty="0" err="1"/>
              <a:t>Amerika</a:t>
            </a:r>
            <a:r>
              <a:rPr lang="en-US" sz="1600" b="1" dirty="0"/>
              <a:t> </a:t>
            </a:r>
            <a:r>
              <a:rPr lang="en-US" sz="1600" b="1" dirty="0" err="1"/>
              <a:t>mintaqasidir</a:t>
            </a:r>
            <a:r>
              <a:rPr lang="en-US" sz="1600" b="1" dirty="0"/>
              <a:t>. </a:t>
            </a:r>
            <a:r>
              <a:rPr lang="en-US" sz="1600" b="1" dirty="0" err="1"/>
              <a:t>Undagi</a:t>
            </a:r>
            <a:r>
              <a:rPr lang="en-US" sz="1600" b="1" dirty="0"/>
              <a:t> </a:t>
            </a:r>
            <a:r>
              <a:rPr lang="en-US" sz="1600" b="1" dirty="0" err="1"/>
              <a:t>AQSh</a:t>
            </a:r>
            <a:r>
              <a:rPr lang="en-US" sz="1600" b="1" dirty="0"/>
              <a:t>, </a:t>
            </a:r>
            <a:r>
              <a:rPr lang="en-US" sz="1600" b="1" dirty="0" err="1"/>
              <a:t>Kanada</a:t>
            </a:r>
            <a:r>
              <a:rPr lang="en-US" sz="1600" b="1" dirty="0"/>
              <a:t> </a:t>
            </a:r>
            <a:r>
              <a:rPr lang="en-US" sz="1600" b="1" dirty="0" err="1"/>
              <a:t>va</a:t>
            </a:r>
            <a:r>
              <a:rPr lang="en-US" sz="1600" b="1" dirty="0"/>
              <a:t> </a:t>
            </a:r>
            <a:r>
              <a:rPr lang="en-US" sz="1600" b="1" dirty="0" err="1"/>
              <a:t>Meksika</a:t>
            </a:r>
            <a:r>
              <a:rPr lang="en-US" sz="1600" b="1" dirty="0"/>
              <a:t> </a:t>
            </a:r>
            <a:r>
              <a:rPr lang="en-US" sz="1600" b="1" dirty="0" err="1"/>
              <a:t>davlatlari</a:t>
            </a:r>
            <a:r>
              <a:rPr lang="en-US" sz="1600" b="1" dirty="0"/>
              <a:t> </a:t>
            </a:r>
            <a:r>
              <a:rPr lang="en-US" sz="1600" b="1" dirty="0" err="1"/>
              <a:t>hissasiga</a:t>
            </a:r>
            <a:r>
              <a:rPr lang="en-US" sz="1600" b="1" dirty="0"/>
              <a:t> </a:t>
            </a:r>
            <a:r>
              <a:rPr lang="en-US" sz="1600" b="1" dirty="0" err="1"/>
              <a:t>jahon</a:t>
            </a:r>
            <a:r>
              <a:rPr lang="en-US" sz="1600" b="1" dirty="0"/>
              <a:t> </a:t>
            </a:r>
            <a:r>
              <a:rPr lang="en-US" sz="1600" b="1" dirty="0" err="1"/>
              <a:t>mashinasozlik</a:t>
            </a:r>
            <a:r>
              <a:rPr lang="en-US" sz="1600" b="1" dirty="0"/>
              <a:t> </a:t>
            </a:r>
            <a:r>
              <a:rPr lang="en-US" sz="1600" b="1" dirty="0" err="1"/>
              <a:t>mahsulotlarining</a:t>
            </a:r>
            <a:r>
              <a:rPr lang="en-US" sz="1600" b="1" dirty="0"/>
              <a:t> 30 </a:t>
            </a:r>
            <a:r>
              <a:rPr lang="en-US" sz="1600" b="1" dirty="0" err="1"/>
              <a:t>foizi</a:t>
            </a:r>
            <a:r>
              <a:rPr lang="en-US" sz="1600" b="1" dirty="0"/>
              <a:t> </a:t>
            </a:r>
            <a:r>
              <a:rPr lang="en-US" sz="1600" b="1" dirty="0" err="1"/>
              <a:t>to’g’ri</a:t>
            </a:r>
            <a:r>
              <a:rPr lang="en-US" sz="1600" b="1" dirty="0"/>
              <a:t> </a:t>
            </a:r>
            <a:r>
              <a:rPr lang="en-US" sz="1600" b="1" dirty="0" err="1"/>
              <a:t>keladi</a:t>
            </a:r>
            <a:r>
              <a:rPr lang="en-US" sz="1600" b="1" dirty="0"/>
              <a:t> </a:t>
            </a:r>
            <a:r>
              <a:rPr lang="en-US" sz="1600" b="1" dirty="0" err="1"/>
              <a:t>va</a:t>
            </a:r>
            <a:r>
              <a:rPr lang="en-US" sz="1600" b="1" dirty="0"/>
              <a:t> </a:t>
            </a:r>
            <a:r>
              <a:rPr lang="en-US" sz="1600" b="1" dirty="0" err="1"/>
              <a:t>deyarli</a:t>
            </a:r>
            <a:r>
              <a:rPr lang="en-US" sz="1600" b="1" dirty="0"/>
              <a:t> </a:t>
            </a:r>
            <a:r>
              <a:rPr lang="en-US" sz="1600" b="1" dirty="0" err="1"/>
              <a:t>barcha</a:t>
            </a:r>
            <a:r>
              <a:rPr lang="en-US" sz="1600" b="1" dirty="0"/>
              <a:t> </a:t>
            </a:r>
            <a:r>
              <a:rPr lang="en-US" sz="1600" b="1" dirty="0" err="1"/>
              <a:t>xildagi</a:t>
            </a:r>
            <a:r>
              <a:rPr lang="en-US" sz="1600" b="1" dirty="0"/>
              <a:t> </a:t>
            </a:r>
            <a:r>
              <a:rPr lang="en-US" sz="1600" b="1" dirty="0" err="1"/>
              <a:t>mashina</a:t>
            </a:r>
            <a:r>
              <a:rPr lang="en-US" sz="1600" b="1" dirty="0"/>
              <a:t> </a:t>
            </a:r>
            <a:r>
              <a:rPr lang="en-US" sz="1600" b="1" dirty="0" err="1"/>
              <a:t>va</a:t>
            </a:r>
            <a:r>
              <a:rPr lang="en-US" sz="1600" b="1" dirty="0"/>
              <a:t> </a:t>
            </a:r>
            <a:r>
              <a:rPr lang="en-US" sz="1600" b="1" dirty="0" err="1"/>
              <a:t>uskunalar</a:t>
            </a:r>
            <a:r>
              <a:rPr lang="en-US" sz="1600" b="1" dirty="0"/>
              <a:t> </a:t>
            </a:r>
            <a:r>
              <a:rPr lang="en-US" sz="1600" b="1" dirty="0" err="1"/>
              <a:t>ishlab</a:t>
            </a:r>
            <a:r>
              <a:rPr lang="en-US" sz="1600" b="1" dirty="0"/>
              <a:t> </a:t>
            </a:r>
            <a:r>
              <a:rPr lang="en-US" sz="1600" b="1" dirty="0" err="1"/>
              <a:t>chiqariladi</a:t>
            </a:r>
            <a:r>
              <a:rPr lang="en-US" sz="1600" b="1" dirty="0"/>
              <a:t>.</a:t>
            </a:r>
            <a:endParaRPr lang="uz-Cyrl-UZ" sz="1600" b="1" dirty="0"/>
          </a:p>
          <a:p>
            <a:r>
              <a:rPr lang="en-US" sz="1600" b="1" dirty="0" err="1"/>
              <a:t>Ikkinchi</a:t>
            </a:r>
            <a:r>
              <a:rPr lang="en-US" sz="1600" b="1" dirty="0"/>
              <a:t> </a:t>
            </a:r>
            <a:r>
              <a:rPr lang="en-US" sz="1600" b="1" dirty="0" err="1"/>
              <a:t>mintaqa</a:t>
            </a:r>
            <a:r>
              <a:rPr lang="en-US" sz="1600" b="1" dirty="0"/>
              <a:t> </a:t>
            </a:r>
            <a:r>
              <a:rPr lang="en-US" sz="1600" b="1" dirty="0" err="1"/>
              <a:t>Yevropa</a:t>
            </a:r>
            <a:r>
              <a:rPr lang="en-US" sz="1600" b="1" dirty="0"/>
              <a:t> </a:t>
            </a:r>
            <a:r>
              <a:rPr lang="en-US" sz="1600" b="1" dirty="0" err="1"/>
              <a:t>mamlakatlari</a:t>
            </a:r>
            <a:r>
              <a:rPr lang="en-US" sz="1600" b="1" dirty="0"/>
              <a:t> </a:t>
            </a:r>
            <a:r>
              <a:rPr lang="en-US" sz="1600" b="1" dirty="0" err="1"/>
              <a:t>bo’lib</a:t>
            </a:r>
            <a:r>
              <a:rPr lang="en-US" sz="1600" b="1" dirty="0"/>
              <a:t>, </a:t>
            </a:r>
            <a:r>
              <a:rPr lang="en-US" sz="1600" b="1" dirty="0" err="1"/>
              <a:t>ishlab</a:t>
            </a:r>
            <a:r>
              <a:rPr lang="en-US" sz="1600" b="1" dirty="0"/>
              <a:t> </a:t>
            </a:r>
            <a:r>
              <a:rPr lang="en-US" sz="1600" b="1" dirty="0" err="1"/>
              <a:t>chiqaradigan</a:t>
            </a:r>
            <a:r>
              <a:rPr lang="en-US" sz="1600" b="1" dirty="0"/>
              <a:t> </a:t>
            </a:r>
            <a:r>
              <a:rPr lang="en-US" sz="1600" b="1" dirty="0" err="1"/>
              <a:t>mahsulotlari</a:t>
            </a:r>
            <a:r>
              <a:rPr lang="en-US" sz="1600" b="1" dirty="0"/>
              <a:t> </a:t>
            </a:r>
            <a:r>
              <a:rPr lang="en-US" sz="1600" b="1" dirty="0" err="1"/>
              <a:t>hajmi</a:t>
            </a:r>
            <a:r>
              <a:rPr lang="en-US" sz="1600" b="1" dirty="0"/>
              <a:t> </a:t>
            </a:r>
            <a:r>
              <a:rPr lang="en-US" sz="1600" b="1" dirty="0" err="1"/>
              <a:t>va</a:t>
            </a:r>
            <a:r>
              <a:rPr lang="en-US" sz="1600" b="1" dirty="0"/>
              <a:t> </a:t>
            </a:r>
            <a:r>
              <a:rPr lang="en-US" sz="1600" b="1" dirty="0" err="1"/>
              <a:t>sifati</a:t>
            </a:r>
            <a:r>
              <a:rPr lang="en-US" sz="1600" b="1" dirty="0"/>
              <a:t> </a:t>
            </a:r>
            <a:r>
              <a:rPr lang="en-US" sz="1600" b="1" dirty="0" err="1"/>
              <a:t>jihatidan</a:t>
            </a:r>
            <a:r>
              <a:rPr lang="en-US" sz="1600" b="1" dirty="0"/>
              <a:t> </a:t>
            </a:r>
            <a:r>
              <a:rPr lang="en-US" sz="1600" b="1" dirty="0" err="1"/>
              <a:t>birinchi</a:t>
            </a:r>
            <a:r>
              <a:rPr lang="en-US" sz="1600" b="1" dirty="0"/>
              <a:t> </a:t>
            </a:r>
            <a:r>
              <a:rPr lang="en-US" sz="1600" b="1" dirty="0" err="1"/>
              <a:t>mintaqadan</a:t>
            </a:r>
            <a:r>
              <a:rPr lang="en-US" sz="1600" b="1" dirty="0"/>
              <a:t> </a:t>
            </a:r>
            <a:r>
              <a:rPr lang="en-US" sz="1600" b="1" dirty="0" err="1"/>
              <a:t>hech</a:t>
            </a:r>
            <a:r>
              <a:rPr lang="en-US" sz="1600" b="1" dirty="0"/>
              <a:t> ham </a:t>
            </a:r>
            <a:r>
              <a:rPr lang="en-US" sz="1600" b="1" dirty="0" err="1"/>
              <a:t>qolishmaydi</a:t>
            </a:r>
            <a:r>
              <a:rPr lang="en-US" sz="1600" b="1" dirty="0"/>
              <a:t>. U </a:t>
            </a:r>
            <a:r>
              <a:rPr lang="en-US" sz="1600" b="1" dirty="0" err="1"/>
              <a:t>asosan</a:t>
            </a:r>
            <a:r>
              <a:rPr lang="en-US" sz="1600" b="1" dirty="0"/>
              <a:t>, </a:t>
            </a:r>
            <a:r>
              <a:rPr lang="en-US" sz="1600" b="1" dirty="0" err="1"/>
              <a:t>ommaviy</a:t>
            </a:r>
            <a:r>
              <a:rPr lang="en-US" sz="1600" b="1" dirty="0"/>
              <a:t> </a:t>
            </a:r>
            <a:r>
              <a:rPr lang="en-US" sz="1600" b="1" dirty="0" err="1"/>
              <a:t>mashinasozlik</a:t>
            </a:r>
            <a:r>
              <a:rPr lang="en-US" sz="1600" b="1" dirty="0"/>
              <a:t> </a:t>
            </a:r>
            <a:r>
              <a:rPr lang="en-US" sz="1600" b="1" dirty="0" err="1"/>
              <a:t>mahsulotlari</a:t>
            </a:r>
            <a:r>
              <a:rPr lang="en-US" sz="1600" b="1" dirty="0"/>
              <a:t> </a:t>
            </a:r>
            <a:r>
              <a:rPr lang="en-US" sz="1600" b="1" dirty="0" err="1"/>
              <a:t>ishlab</a:t>
            </a:r>
            <a:r>
              <a:rPr lang="en-US" sz="1600" b="1" dirty="0"/>
              <a:t> </a:t>
            </a:r>
            <a:r>
              <a:rPr lang="en-US" sz="1600" b="1" dirty="0" err="1"/>
              <a:t>chiqarishga</a:t>
            </a:r>
            <a:r>
              <a:rPr lang="en-US" sz="1600" b="1" dirty="0"/>
              <a:t> </a:t>
            </a:r>
            <a:r>
              <a:rPr lang="en-US" sz="1600" b="1" dirty="0" err="1"/>
              <a:t>ixtisoslashgan</a:t>
            </a:r>
            <a:r>
              <a:rPr lang="en-US" sz="1600" b="1" dirty="0"/>
              <a:t>.</a:t>
            </a:r>
            <a:endParaRPr lang="uz-Cyrl-UZ" sz="1600" b="1" dirty="0"/>
          </a:p>
          <a:p>
            <a:r>
              <a:rPr lang="en-US" sz="1600" b="1" dirty="0" err="1"/>
              <a:t>Mashinasozlikning</a:t>
            </a:r>
            <a:r>
              <a:rPr lang="en-US" sz="1600" b="1" dirty="0"/>
              <a:t> </a:t>
            </a:r>
            <a:r>
              <a:rPr lang="en-US" sz="1600" b="1" dirty="0" err="1"/>
              <a:t>uchinchi</a:t>
            </a:r>
            <a:r>
              <a:rPr lang="en-US" sz="1600" b="1" dirty="0"/>
              <a:t> </a:t>
            </a:r>
            <a:r>
              <a:rPr lang="en-US" sz="1600" b="1" dirty="0" err="1"/>
              <a:t>mintaqasi</a:t>
            </a:r>
            <a:r>
              <a:rPr lang="en-US" sz="1600" b="1" dirty="0"/>
              <a:t> </a:t>
            </a:r>
            <a:r>
              <a:rPr lang="en-US" sz="1600" b="1" dirty="0" err="1"/>
              <a:t>Sharqiy</a:t>
            </a:r>
            <a:r>
              <a:rPr lang="en-US" sz="1600" b="1" dirty="0"/>
              <a:t> </a:t>
            </a:r>
            <a:r>
              <a:rPr lang="en-US" sz="1600" b="1" dirty="0" err="1"/>
              <a:t>va</a:t>
            </a:r>
            <a:r>
              <a:rPr lang="en-US" sz="1600" b="1" dirty="0"/>
              <a:t> </a:t>
            </a:r>
            <a:r>
              <a:rPr lang="en-US" sz="1600" b="1" dirty="0" err="1"/>
              <a:t>Janubi-sharqiy</a:t>
            </a:r>
            <a:r>
              <a:rPr lang="en-US" sz="1600" b="1" dirty="0"/>
              <a:t> </a:t>
            </a:r>
            <a:r>
              <a:rPr lang="en-US" sz="1600" b="1" dirty="0" err="1"/>
              <a:t>Osiyo</a:t>
            </a:r>
            <a:r>
              <a:rPr lang="en-US" sz="1600" b="1" dirty="0"/>
              <a:t> </a:t>
            </a:r>
            <a:r>
              <a:rPr lang="en-US" sz="1600" b="1" dirty="0" err="1"/>
              <a:t>mamlakatlaridir</a:t>
            </a:r>
            <a:r>
              <a:rPr lang="en-US" sz="1600" b="1" dirty="0"/>
              <a:t>. U </a:t>
            </a:r>
            <a:r>
              <a:rPr lang="en-US" sz="1600" b="1" dirty="0" err="1"/>
              <a:t>an’anaviy</a:t>
            </a:r>
            <a:r>
              <a:rPr lang="en-US" sz="1600" b="1" dirty="0"/>
              <a:t> </a:t>
            </a:r>
            <a:r>
              <a:rPr lang="en-US" sz="1600" b="1" dirty="0" err="1"/>
              <a:t>mashinasozlik</a:t>
            </a:r>
            <a:r>
              <a:rPr lang="en-US" sz="1600" b="1" dirty="0"/>
              <a:t> </a:t>
            </a:r>
            <a:r>
              <a:rPr lang="en-US" sz="1600" b="1" dirty="0" err="1"/>
              <a:t>mahsulotlari</a:t>
            </a:r>
            <a:r>
              <a:rPr lang="en-US" sz="1600" b="1" dirty="0"/>
              <a:t> </a:t>
            </a:r>
            <a:r>
              <a:rPr lang="en-US" sz="1600" b="1" dirty="0" err="1"/>
              <a:t>bilan</a:t>
            </a:r>
            <a:r>
              <a:rPr lang="en-US" sz="1600" b="1" dirty="0"/>
              <a:t> </a:t>
            </a:r>
            <a:r>
              <a:rPr lang="en-US" sz="1600" b="1" dirty="0" err="1"/>
              <a:t>birga</a:t>
            </a:r>
            <a:r>
              <a:rPr lang="en-US" sz="1600" b="1" dirty="0"/>
              <a:t> </a:t>
            </a:r>
            <a:r>
              <a:rPr lang="en-US" sz="1600" b="1" dirty="0" err="1"/>
              <a:t>yuqori</a:t>
            </a:r>
            <a:r>
              <a:rPr lang="en-US" sz="1600" b="1" dirty="0"/>
              <a:t> </a:t>
            </a:r>
            <a:r>
              <a:rPr lang="en-US" sz="1600" b="1" dirty="0" err="1"/>
              <a:t>texnologiyaga</a:t>
            </a:r>
            <a:r>
              <a:rPr lang="en-US" sz="1600" b="1" dirty="0"/>
              <a:t> </a:t>
            </a:r>
            <a:r>
              <a:rPr lang="en-US" sz="1600" b="1" dirty="0" err="1"/>
              <a:t>asoslangan</a:t>
            </a:r>
            <a:r>
              <a:rPr lang="en-US" sz="1600" b="1" dirty="0"/>
              <a:t> </a:t>
            </a:r>
            <a:r>
              <a:rPr lang="en-US" sz="1600" b="1" dirty="0" err="1"/>
              <a:t>fantalab</a:t>
            </a:r>
            <a:r>
              <a:rPr lang="en-US" sz="1600" b="1" dirty="0"/>
              <a:t> </a:t>
            </a:r>
            <a:r>
              <a:rPr lang="en-US" sz="1600" b="1" dirty="0" err="1"/>
              <a:t>hisoblash</a:t>
            </a:r>
            <a:r>
              <a:rPr lang="en-US" sz="1600" b="1" dirty="0"/>
              <a:t> </a:t>
            </a:r>
            <a:r>
              <a:rPr lang="en-US" sz="1600" b="1" dirty="0" err="1"/>
              <a:t>texnikasi</a:t>
            </a:r>
            <a:r>
              <a:rPr lang="en-US" sz="1600" b="1" dirty="0"/>
              <a:t> (radio-</a:t>
            </a:r>
            <a:r>
              <a:rPr lang="en-US" sz="1600" b="1" dirty="0" err="1"/>
              <a:t>telemexanika</a:t>
            </a:r>
            <a:r>
              <a:rPr lang="en-US" sz="1600" b="1" dirty="0"/>
              <a:t>, </a:t>
            </a:r>
            <a:r>
              <a:rPr lang="en-US" sz="1600" b="1" dirty="0" err="1"/>
              <a:t>maishiy</a:t>
            </a:r>
            <a:r>
              <a:rPr lang="en-US" sz="1600" b="1" dirty="0"/>
              <a:t> </a:t>
            </a:r>
            <a:r>
              <a:rPr lang="en-US" sz="1600" b="1" dirty="0" err="1"/>
              <a:t>xizmat</a:t>
            </a:r>
            <a:r>
              <a:rPr lang="en-US" sz="1600" b="1" dirty="0"/>
              <a:t> </a:t>
            </a:r>
            <a:r>
              <a:rPr lang="en-US" sz="1600" b="1" dirty="0" err="1"/>
              <a:t>texnikasi</a:t>
            </a:r>
            <a:r>
              <a:rPr lang="en-US" sz="1600" b="1" dirty="0"/>
              <a:t>) </a:t>
            </a:r>
            <a:r>
              <a:rPr lang="en-US" sz="1600" b="1" dirty="0" err="1"/>
              <a:t>mahsulotlarini</a:t>
            </a:r>
            <a:r>
              <a:rPr lang="en-US" sz="1600" b="1" dirty="0"/>
              <a:t> </a:t>
            </a:r>
            <a:r>
              <a:rPr lang="en-US" sz="1600" b="1" dirty="0" err="1"/>
              <a:t>ishlab</a:t>
            </a:r>
            <a:r>
              <a:rPr lang="en-US" sz="1600" b="1" dirty="0"/>
              <a:t> </a:t>
            </a:r>
            <a:r>
              <a:rPr lang="en-US" sz="1600" b="1" dirty="0" err="1"/>
              <a:t>chiqarishga</a:t>
            </a:r>
            <a:r>
              <a:rPr lang="en-US" sz="1600" b="1" dirty="0"/>
              <a:t> </a:t>
            </a:r>
            <a:r>
              <a:rPr lang="en-US" sz="1600" b="1" dirty="0" err="1"/>
              <a:t>ixtisoslashgan</a:t>
            </a:r>
            <a:r>
              <a:rPr lang="en-US" sz="1600" b="1" dirty="0"/>
              <a:t>. </a:t>
            </a:r>
            <a:r>
              <a:rPr lang="en-US" sz="1600" b="1" dirty="0" err="1"/>
              <a:t>Unda</a:t>
            </a:r>
            <a:r>
              <a:rPr lang="en-US" sz="1600" b="1" dirty="0"/>
              <a:t> </a:t>
            </a:r>
            <a:r>
              <a:rPr lang="en-US" sz="1600" b="1" dirty="0" err="1"/>
              <a:t>Yaponiyaning</a:t>
            </a:r>
            <a:r>
              <a:rPr lang="en-US" sz="1600" b="1" dirty="0"/>
              <a:t> </a:t>
            </a:r>
            <a:r>
              <a:rPr lang="en-US" sz="1600" b="1" dirty="0" err="1"/>
              <a:t>o’rni</a:t>
            </a:r>
            <a:r>
              <a:rPr lang="en-US" sz="1600" b="1" dirty="0"/>
              <a:t> eng </a:t>
            </a:r>
            <a:r>
              <a:rPr lang="en-US" sz="1600" b="1" dirty="0" err="1"/>
              <a:t>yuqori</a:t>
            </a:r>
            <a:r>
              <a:rPr lang="en-US" sz="1600" b="1" dirty="0"/>
              <a:t>.</a:t>
            </a:r>
            <a:endParaRPr lang="uz-Cyrl-UZ" sz="1600" b="1" dirty="0"/>
          </a:p>
          <a:p>
            <a:r>
              <a:rPr lang="en-US" sz="1600" b="1" dirty="0" err="1"/>
              <a:t>Sobiq</a:t>
            </a:r>
            <a:r>
              <a:rPr lang="en-US" sz="1600" b="1" dirty="0"/>
              <a:t> </a:t>
            </a:r>
            <a:r>
              <a:rPr lang="en-US" sz="1600" b="1" dirty="0" err="1"/>
              <a:t>Ittifoq</a:t>
            </a:r>
            <a:r>
              <a:rPr lang="en-US" sz="1600" b="1" dirty="0"/>
              <a:t> </a:t>
            </a:r>
            <a:r>
              <a:rPr lang="en-US" sz="1600" b="1" dirty="0" err="1"/>
              <a:t>mamlakatlari</a:t>
            </a:r>
            <a:r>
              <a:rPr lang="en-US" sz="1600" b="1" dirty="0"/>
              <a:t> </a:t>
            </a:r>
            <a:r>
              <a:rPr lang="en-US" sz="1600" b="1" dirty="0" err="1"/>
              <a:t>jahonning</a:t>
            </a:r>
            <a:r>
              <a:rPr lang="en-US" sz="1600" b="1" dirty="0"/>
              <a:t> </a:t>
            </a:r>
            <a:r>
              <a:rPr lang="en-US" sz="1600" b="1" dirty="0" err="1"/>
              <a:t>to’rtinchi</a:t>
            </a:r>
            <a:r>
              <a:rPr lang="en-US" sz="1600" b="1" dirty="0"/>
              <a:t> </a:t>
            </a:r>
            <a:r>
              <a:rPr lang="en-US" sz="1600" b="1" dirty="0" err="1"/>
              <a:t>mashinasozlik</a:t>
            </a:r>
            <a:r>
              <a:rPr lang="en-US" sz="1600" b="1" dirty="0"/>
              <a:t> </a:t>
            </a:r>
            <a:r>
              <a:rPr lang="en-US" sz="1600" b="1" dirty="0" err="1"/>
              <a:t>mintaqasini</a:t>
            </a:r>
            <a:r>
              <a:rPr lang="en-US" sz="1600" b="1" dirty="0"/>
              <a:t> </a:t>
            </a:r>
            <a:r>
              <a:rPr lang="en-US" sz="1600" b="1" dirty="0" err="1"/>
              <a:t>tashkil</a:t>
            </a:r>
            <a:r>
              <a:rPr lang="en-US" sz="1600" b="1" dirty="0"/>
              <a:t> </a:t>
            </a:r>
            <a:r>
              <a:rPr lang="en-US" sz="1600" b="1" dirty="0" err="1"/>
              <a:t>qiladi</a:t>
            </a:r>
            <a:r>
              <a:rPr lang="en-US" sz="1600" b="1" dirty="0"/>
              <a:t>. </a:t>
            </a:r>
            <a:r>
              <a:rPr lang="en-US" sz="1600" b="1" dirty="0" err="1"/>
              <a:t>Garchi</a:t>
            </a:r>
            <a:r>
              <a:rPr lang="en-US" sz="1600" b="1" dirty="0"/>
              <a:t> </a:t>
            </a:r>
            <a:r>
              <a:rPr lang="en-US" sz="1600" b="1" dirty="0" err="1"/>
              <a:t>mintaqa</a:t>
            </a:r>
            <a:r>
              <a:rPr lang="en-US" sz="1600" b="1" dirty="0"/>
              <a:t> </a:t>
            </a:r>
            <a:r>
              <a:rPr lang="en-US" sz="1600" b="1" dirty="0" err="1"/>
              <a:t>mashinasozlikning</a:t>
            </a:r>
            <a:r>
              <a:rPr lang="en-US" sz="1600" b="1" dirty="0"/>
              <a:t> eng </a:t>
            </a:r>
            <a:r>
              <a:rPr lang="en-US" sz="1600" b="1" dirty="0" err="1"/>
              <a:t>muhim</a:t>
            </a:r>
            <a:r>
              <a:rPr lang="en-US" sz="1600" b="1" dirty="0"/>
              <a:t> </a:t>
            </a:r>
            <a:r>
              <a:rPr lang="en-US" sz="1600" b="1" dirty="0" err="1"/>
              <a:t>mahsulotlarini</a:t>
            </a:r>
            <a:r>
              <a:rPr lang="en-US" sz="1600" b="1" dirty="0"/>
              <a:t> </a:t>
            </a:r>
            <a:r>
              <a:rPr lang="en-US" sz="1600" b="1" dirty="0" err="1"/>
              <a:t>ishlab</a:t>
            </a:r>
            <a:r>
              <a:rPr lang="en-US" sz="1600" b="1" dirty="0"/>
              <a:t> </a:t>
            </a:r>
            <a:r>
              <a:rPr lang="en-US" sz="1600" b="1" dirty="0" err="1"/>
              <a:t>chiqarish</a:t>
            </a:r>
            <a:r>
              <a:rPr lang="en-US" sz="1600" b="1" dirty="0"/>
              <a:t> </a:t>
            </a:r>
            <a:r>
              <a:rPr lang="en-US" sz="1600" b="1" dirty="0" err="1"/>
              <a:t>imkoniyatlariga</a:t>
            </a:r>
            <a:r>
              <a:rPr lang="en-US" sz="1600" b="1" dirty="0"/>
              <a:t> </a:t>
            </a:r>
            <a:r>
              <a:rPr lang="en-US" sz="1600" b="1" dirty="0" err="1"/>
              <a:t>ega</a:t>
            </a:r>
            <a:r>
              <a:rPr lang="en-US" sz="1600" b="1" dirty="0"/>
              <a:t> </a:t>
            </a:r>
            <a:r>
              <a:rPr lang="en-US" sz="1600" b="1" dirty="0" err="1"/>
              <a:t>bo’lsa-da</a:t>
            </a:r>
            <a:r>
              <a:rPr lang="en-US" sz="1600" b="1" dirty="0"/>
              <a:t>, </a:t>
            </a:r>
            <a:r>
              <a:rPr lang="en-US" sz="1600" b="1" dirty="0" err="1"/>
              <a:t>sifat</a:t>
            </a:r>
            <a:r>
              <a:rPr lang="en-US" sz="1600" b="1" dirty="0"/>
              <a:t> </a:t>
            </a:r>
            <a:r>
              <a:rPr lang="en-US" sz="1600" b="1" dirty="0" err="1"/>
              <a:t>ko’rsatkichlariga</a:t>
            </a:r>
            <a:r>
              <a:rPr lang="en-US" sz="1600" b="1" dirty="0"/>
              <a:t> </a:t>
            </a:r>
            <a:r>
              <a:rPr lang="en-US" sz="1600" b="1" dirty="0" err="1"/>
              <a:t>ko’ra</a:t>
            </a:r>
            <a:r>
              <a:rPr lang="en-US" sz="1600" b="1" dirty="0"/>
              <a:t> </a:t>
            </a:r>
            <a:r>
              <a:rPr lang="en-US" sz="1600" b="1" dirty="0" err="1"/>
              <a:t>boshqa</a:t>
            </a:r>
            <a:r>
              <a:rPr lang="en-US" sz="1600" b="1" dirty="0"/>
              <a:t> </a:t>
            </a:r>
            <a:r>
              <a:rPr lang="en-US" sz="1600" b="1" dirty="0" err="1"/>
              <a:t>mintaqalardan</a:t>
            </a:r>
            <a:r>
              <a:rPr lang="en-US" sz="1600" b="1" dirty="0"/>
              <a:t> </a:t>
            </a:r>
            <a:r>
              <a:rPr lang="en-US" sz="1600" b="1" dirty="0" err="1"/>
              <a:t>orqada</a:t>
            </a:r>
            <a:r>
              <a:rPr lang="en-US" sz="1600" b="1" dirty="0"/>
              <a:t>.</a:t>
            </a:r>
            <a:endParaRPr lang="uz-Cyrl-UZ" sz="1600" b="1" dirty="0"/>
          </a:p>
          <a:p>
            <a:r>
              <a:rPr lang="en-US" sz="1600" b="1" dirty="0" err="1"/>
              <a:t>Ayniqsa</a:t>
            </a:r>
            <a:r>
              <a:rPr lang="en-US" sz="1600" b="1" dirty="0"/>
              <a:t>, </a:t>
            </a:r>
            <a:r>
              <a:rPr lang="en-US" sz="1600" b="1" dirty="0" err="1"/>
              <a:t>fantalab</a:t>
            </a:r>
            <a:r>
              <a:rPr lang="en-US" sz="1600" b="1" dirty="0"/>
              <a:t> </a:t>
            </a:r>
            <a:r>
              <a:rPr lang="en-US" sz="1600" b="1" dirty="0" err="1"/>
              <a:t>mashinasozlik</a:t>
            </a:r>
            <a:r>
              <a:rPr lang="en-US" sz="1600" b="1" dirty="0"/>
              <a:t> </a:t>
            </a:r>
            <a:r>
              <a:rPr lang="en-US" sz="1600" b="1" dirty="0" err="1"/>
              <a:t>tarmoqlari</a:t>
            </a:r>
            <a:r>
              <a:rPr lang="en-US" sz="1600" b="1" dirty="0"/>
              <a:t> </a:t>
            </a:r>
            <a:r>
              <a:rPr lang="en-US" sz="1600" b="1" dirty="0" err="1"/>
              <a:t>nisbatan</a:t>
            </a:r>
            <a:r>
              <a:rPr lang="en-US" sz="1600" b="1" dirty="0"/>
              <a:t> </a:t>
            </a:r>
            <a:r>
              <a:rPr lang="en-US" sz="1600" b="1" dirty="0" err="1"/>
              <a:t>sust</a:t>
            </a:r>
            <a:r>
              <a:rPr lang="en-US" sz="1600" b="1" dirty="0"/>
              <a:t> </a:t>
            </a:r>
            <a:r>
              <a:rPr lang="en-US" sz="1600" b="1" dirty="0" err="1"/>
              <a:t>rivojlangan</a:t>
            </a:r>
            <a:r>
              <a:rPr lang="en-US" sz="1600" b="1" dirty="0"/>
              <a:t>. </a:t>
            </a:r>
            <a:r>
              <a:rPr lang="en-US" sz="1600" b="1" dirty="0" err="1"/>
              <a:t>Shu</a:t>
            </a:r>
            <a:r>
              <a:rPr lang="en-US" sz="1600" b="1" dirty="0"/>
              <a:t> </a:t>
            </a:r>
            <a:r>
              <a:rPr lang="en-US" sz="1600" b="1" dirty="0" err="1"/>
              <a:t>sababli</a:t>
            </a:r>
            <a:r>
              <a:rPr lang="en-US" sz="1600" b="1" dirty="0"/>
              <a:t> </a:t>
            </a:r>
            <a:r>
              <a:rPr lang="en-US" sz="1600" b="1" dirty="0" err="1"/>
              <a:t>uning</a:t>
            </a:r>
            <a:r>
              <a:rPr lang="en-US" sz="1600" b="1" dirty="0"/>
              <a:t> </a:t>
            </a:r>
            <a:r>
              <a:rPr lang="en-US" sz="1600" b="1" dirty="0" err="1"/>
              <a:t>mavqeyi</a:t>
            </a:r>
            <a:r>
              <a:rPr lang="en-US" sz="1600" b="1" dirty="0"/>
              <a:t> </a:t>
            </a:r>
            <a:r>
              <a:rPr lang="en-US" sz="1600" b="1" dirty="0" err="1"/>
              <a:t>tobora</a:t>
            </a:r>
            <a:r>
              <a:rPr lang="en-US" sz="1600" b="1" dirty="0"/>
              <a:t> </a:t>
            </a:r>
            <a:r>
              <a:rPr lang="en-US" sz="1600" b="1" dirty="0" err="1"/>
              <a:t>pasayib</a:t>
            </a:r>
            <a:r>
              <a:rPr lang="en-US" sz="1600" b="1" dirty="0"/>
              <a:t> </a:t>
            </a:r>
            <a:r>
              <a:rPr lang="en-US" sz="1600" b="1" dirty="0" err="1"/>
              <a:t>bormoqda</a:t>
            </a:r>
            <a:r>
              <a:rPr lang="en-US" sz="1600" b="1" dirty="0"/>
              <a:t>.</a:t>
            </a:r>
            <a:endParaRPr lang="uz-Cyrl-UZ" sz="1600" b="1" dirty="0"/>
          </a:p>
          <a:p>
            <a:r>
              <a:rPr lang="en-US" sz="1600" b="1" dirty="0" err="1"/>
              <a:t>Barcha</a:t>
            </a:r>
            <a:r>
              <a:rPr lang="en-US" sz="1600" b="1" dirty="0"/>
              <a:t> </a:t>
            </a:r>
            <a:r>
              <a:rPr lang="en-US" sz="1600" b="1" dirty="0" err="1"/>
              <a:t>rivojlanayotgan</a:t>
            </a:r>
            <a:r>
              <a:rPr lang="en-US" sz="1600" b="1" dirty="0"/>
              <a:t> </a:t>
            </a:r>
            <a:r>
              <a:rPr lang="en-US" sz="1600" b="1" dirty="0" err="1"/>
              <a:t>mamlakatlar</a:t>
            </a:r>
            <a:r>
              <a:rPr lang="en-US" sz="1600" b="1" dirty="0"/>
              <a:t> </a:t>
            </a:r>
            <a:r>
              <a:rPr lang="en-US" sz="1600" b="1" dirty="0" err="1"/>
              <a:t>hissasiga</a:t>
            </a:r>
            <a:r>
              <a:rPr lang="en-US" sz="1600" b="1" dirty="0"/>
              <a:t> </a:t>
            </a:r>
            <a:r>
              <a:rPr lang="en-US" sz="1600" b="1" dirty="0" err="1"/>
              <a:t>dunyo</a:t>
            </a:r>
            <a:r>
              <a:rPr lang="en-US" sz="1600" b="1" dirty="0"/>
              <a:t> </a:t>
            </a:r>
            <a:r>
              <a:rPr lang="en-US" sz="1600" b="1" dirty="0" err="1"/>
              <a:t>mashinasozlik</a:t>
            </a:r>
            <a:r>
              <a:rPr lang="en-US" sz="1600" b="1" dirty="0"/>
              <a:t> </a:t>
            </a:r>
            <a:r>
              <a:rPr lang="en-US" sz="1600" b="1" dirty="0" err="1"/>
              <a:t>mahsulotlarining</a:t>
            </a:r>
            <a:r>
              <a:rPr lang="en-US" sz="1600" b="1" dirty="0"/>
              <a:t> 1/10 </a:t>
            </a:r>
            <a:r>
              <a:rPr lang="en-US" sz="1600" b="1" dirty="0" err="1"/>
              <a:t>qismiga</a:t>
            </a:r>
            <a:r>
              <a:rPr lang="en-US" sz="1600" b="1" dirty="0"/>
              <a:t> </a:t>
            </a:r>
            <a:r>
              <a:rPr lang="en-US" sz="1600" b="1" dirty="0" err="1"/>
              <a:t>yaqini</a:t>
            </a:r>
            <a:r>
              <a:rPr lang="en-US" sz="1600" b="1" dirty="0"/>
              <a:t> </a:t>
            </a:r>
            <a:r>
              <a:rPr lang="en-US" sz="1600" b="1" dirty="0" err="1"/>
              <a:t>to’g’ri</a:t>
            </a:r>
            <a:r>
              <a:rPr lang="en-US" sz="1600" b="1" dirty="0"/>
              <a:t> </a:t>
            </a:r>
            <a:r>
              <a:rPr lang="en-US" sz="1600" b="1" dirty="0" err="1"/>
              <a:t>keladi</a:t>
            </a:r>
            <a:r>
              <a:rPr lang="en-US" sz="1600" b="1" dirty="0"/>
              <a:t>. Ammo </a:t>
            </a:r>
            <a:r>
              <a:rPr lang="en-US" sz="1600" b="1" dirty="0" err="1"/>
              <a:t>hozirgi</a:t>
            </a:r>
            <a:r>
              <a:rPr lang="en-US" sz="1600" b="1" dirty="0"/>
              <a:t> </a:t>
            </a:r>
            <a:r>
              <a:rPr lang="en-US" sz="1600" b="1" dirty="0" err="1"/>
              <a:t>vaqtda</a:t>
            </a:r>
            <a:r>
              <a:rPr lang="en-US" sz="1600" b="1" dirty="0"/>
              <a:t> </a:t>
            </a:r>
            <a:r>
              <a:rPr lang="en-US" sz="1600" b="1" dirty="0" err="1"/>
              <a:t>ularda</a:t>
            </a:r>
            <a:r>
              <a:rPr lang="en-US" sz="1600" b="1" dirty="0"/>
              <a:t> </a:t>
            </a:r>
            <a:r>
              <a:rPr lang="en-US" sz="1600" b="1" dirty="0" err="1"/>
              <a:t>mashinasozlik</a:t>
            </a:r>
            <a:r>
              <a:rPr lang="en-US" sz="1600" b="1" dirty="0"/>
              <a:t> </a:t>
            </a:r>
            <a:r>
              <a:rPr lang="en-US" sz="1600" b="1" dirty="0" err="1"/>
              <a:t>sanoatining</a:t>
            </a:r>
            <a:r>
              <a:rPr lang="en-US" sz="1600" b="1" dirty="0"/>
              <a:t> </a:t>
            </a:r>
            <a:r>
              <a:rPr lang="en-US" sz="1600" b="1" dirty="0" err="1"/>
              <a:t>o’sish</a:t>
            </a:r>
            <a:r>
              <a:rPr lang="en-US" sz="1600" b="1" dirty="0"/>
              <a:t> </a:t>
            </a:r>
            <a:r>
              <a:rPr lang="en-US" sz="1600" b="1" dirty="0" err="1"/>
              <a:t>sur’atlari</a:t>
            </a:r>
            <a:r>
              <a:rPr lang="en-US" sz="1600" b="1" dirty="0"/>
              <a:t> </a:t>
            </a:r>
            <a:r>
              <a:rPr lang="en-US" sz="1600" b="1" dirty="0" err="1"/>
              <a:t>ancha</a:t>
            </a:r>
            <a:r>
              <a:rPr lang="en-US" sz="1600" b="1" dirty="0"/>
              <a:t> </a:t>
            </a:r>
            <a:r>
              <a:rPr lang="en-US" sz="1600" b="1" dirty="0" err="1"/>
              <a:t>yuqori</a:t>
            </a:r>
            <a:r>
              <a:rPr lang="en-US" sz="1600" b="1" dirty="0"/>
              <a:t>. </a:t>
            </a:r>
            <a:r>
              <a:rPr lang="en-US" sz="1600" b="1" dirty="0" err="1"/>
              <a:t>Ayniqsa</a:t>
            </a:r>
            <a:r>
              <a:rPr lang="en-US" sz="1600" b="1" dirty="0"/>
              <a:t>, </a:t>
            </a:r>
            <a:r>
              <a:rPr lang="en-US" sz="1600" b="1" dirty="0" err="1"/>
              <a:t>Braziliya</a:t>
            </a:r>
            <a:r>
              <a:rPr lang="en-US" sz="1600" b="1" dirty="0"/>
              <a:t>, </a:t>
            </a:r>
            <a:r>
              <a:rPr lang="en-US" sz="1600" b="1" dirty="0" err="1"/>
              <a:t>Hindiston</a:t>
            </a:r>
            <a:r>
              <a:rPr lang="en-US" sz="1600" b="1" dirty="0"/>
              <a:t>, Argentina, </a:t>
            </a:r>
            <a:r>
              <a:rPr lang="en-US" sz="1600" b="1" dirty="0" err="1"/>
              <a:t>Meksika</a:t>
            </a:r>
            <a:r>
              <a:rPr lang="en-US" sz="1600" b="1" dirty="0"/>
              <a:t>, </a:t>
            </a:r>
            <a:r>
              <a:rPr lang="en-US" sz="1600" b="1" dirty="0" err="1"/>
              <a:t>Osiyoning</a:t>
            </a:r>
            <a:r>
              <a:rPr lang="en-US" sz="1600" b="1" dirty="0"/>
              <a:t> </a:t>
            </a:r>
            <a:r>
              <a:rPr lang="en-US" sz="1600" b="1" dirty="0" err="1"/>
              <a:t>yangi</a:t>
            </a:r>
            <a:r>
              <a:rPr lang="en-US" sz="1600" b="1" dirty="0"/>
              <a:t> industrial </a:t>
            </a:r>
            <a:r>
              <a:rPr lang="en-US" sz="1600" b="1" dirty="0" err="1"/>
              <a:t>davlatlarida</a:t>
            </a:r>
            <a:r>
              <a:rPr lang="en-US" sz="1600" b="1" dirty="0"/>
              <a:t> </a:t>
            </a:r>
            <a:r>
              <a:rPr lang="en-US" sz="1600" b="1" dirty="0" err="1"/>
              <a:t>bu</a:t>
            </a:r>
            <a:r>
              <a:rPr lang="en-US" sz="1600" b="1" dirty="0"/>
              <a:t> </a:t>
            </a:r>
            <a:r>
              <a:rPr lang="en-US" sz="1600" b="1" dirty="0" err="1"/>
              <a:t>borada</a:t>
            </a:r>
            <a:r>
              <a:rPr lang="en-US" sz="1600" b="1" dirty="0"/>
              <a:t> </a:t>
            </a:r>
            <a:r>
              <a:rPr lang="en-US" sz="1600" b="1" dirty="0" err="1"/>
              <a:t>sezilarli</a:t>
            </a:r>
            <a:r>
              <a:rPr lang="en-US" sz="1600" b="1" dirty="0"/>
              <a:t> </a:t>
            </a:r>
            <a:r>
              <a:rPr lang="en-US" sz="1600" b="1" dirty="0" err="1"/>
              <a:t>yutuqlar</a:t>
            </a:r>
            <a:r>
              <a:rPr lang="en-US" sz="1600" b="1" dirty="0"/>
              <a:t> </a:t>
            </a:r>
            <a:r>
              <a:rPr lang="en-US" sz="1600" b="1" dirty="0" err="1"/>
              <a:t>kuzatilmoqda</a:t>
            </a:r>
            <a:r>
              <a:rPr lang="en-US" sz="1600" b="1" dirty="0"/>
              <a:t>. Bu </a:t>
            </a:r>
            <a:r>
              <a:rPr lang="en-US" sz="1600" b="1" dirty="0" err="1"/>
              <a:t>holat</a:t>
            </a:r>
            <a:r>
              <a:rPr lang="en-US" sz="1600" b="1" dirty="0"/>
              <a:t> </a:t>
            </a:r>
            <a:r>
              <a:rPr lang="en-US" sz="1600" b="1" dirty="0" err="1"/>
              <a:t>yaqin</a:t>
            </a:r>
            <a:r>
              <a:rPr lang="en-US" sz="1600" b="1" dirty="0"/>
              <a:t> </a:t>
            </a:r>
            <a:r>
              <a:rPr lang="en-US" sz="1600" b="1" dirty="0" err="1"/>
              <a:t>kelgusida</a:t>
            </a:r>
            <a:r>
              <a:rPr lang="en-US" sz="1600" b="1" dirty="0"/>
              <a:t> </a:t>
            </a:r>
            <a:r>
              <a:rPr lang="en-US" sz="1600" b="1" dirty="0" err="1"/>
              <a:t>ular</a:t>
            </a:r>
            <a:r>
              <a:rPr lang="en-US" sz="1600" b="1" dirty="0"/>
              <a:t> </a:t>
            </a:r>
            <a:r>
              <a:rPr lang="en-US" sz="1600" b="1" dirty="0" err="1"/>
              <a:t>hissasining</a:t>
            </a:r>
            <a:r>
              <a:rPr lang="en-US" sz="1600" b="1" dirty="0"/>
              <a:t> </a:t>
            </a:r>
            <a:r>
              <a:rPr lang="en-US" sz="1600" b="1" dirty="0" err="1"/>
              <a:t>oshishiga</a:t>
            </a:r>
            <a:r>
              <a:rPr lang="en-US" sz="1600" b="1" dirty="0"/>
              <a:t> </a:t>
            </a:r>
            <a:r>
              <a:rPr lang="en-US" sz="1600" b="1" dirty="0" err="1"/>
              <a:t>olib</a:t>
            </a:r>
            <a:r>
              <a:rPr lang="en-US" sz="1600" b="1" dirty="0"/>
              <a:t> </a:t>
            </a:r>
            <a:r>
              <a:rPr lang="en-US" sz="1600" b="1" dirty="0" err="1"/>
              <a:t>keladi</a:t>
            </a:r>
            <a:r>
              <a:rPr lang="en-US" sz="1600" b="1" dirty="0"/>
              <a:t>.</a:t>
            </a:r>
            <a:endParaRPr lang="uz-Cyrl-UZ" sz="1600" b="1" dirty="0"/>
          </a:p>
          <a:p>
            <a:r>
              <a:rPr lang="en-US" sz="1600" b="1" dirty="0" err="1"/>
              <a:t>Ba’zi</a:t>
            </a:r>
            <a:r>
              <a:rPr lang="en-US" sz="1600" b="1" dirty="0"/>
              <a:t> </a:t>
            </a:r>
            <a:r>
              <a:rPr lang="en-US" sz="1600" b="1" dirty="0" err="1"/>
              <a:t>mashinasozlik</a:t>
            </a:r>
            <a:r>
              <a:rPr lang="en-US" sz="1600" b="1" dirty="0"/>
              <a:t> </a:t>
            </a:r>
            <a:r>
              <a:rPr lang="en-US" sz="1600" b="1" dirty="0" err="1"/>
              <a:t>mahsulotlarini</a:t>
            </a:r>
            <a:r>
              <a:rPr lang="en-US" sz="1600" b="1" dirty="0"/>
              <a:t> </a:t>
            </a:r>
            <a:r>
              <a:rPr lang="en-US" sz="1600" b="1" dirty="0" err="1"/>
              <a:t>ishlab</a:t>
            </a:r>
            <a:r>
              <a:rPr lang="en-US" sz="1600" b="1" dirty="0"/>
              <a:t> </a:t>
            </a:r>
            <a:r>
              <a:rPr lang="en-US" sz="1600" b="1" dirty="0" err="1"/>
              <a:t>chiqaruvchi</a:t>
            </a:r>
            <a:r>
              <a:rPr lang="en-US" sz="1600" b="1" dirty="0"/>
              <a:t> eng </a:t>
            </a:r>
            <a:r>
              <a:rPr lang="en-US" sz="1600" b="1" dirty="0" err="1"/>
              <a:t>yirik</a:t>
            </a:r>
            <a:r>
              <a:rPr lang="en-US" sz="1600" b="1" dirty="0"/>
              <a:t> </a:t>
            </a:r>
            <a:r>
              <a:rPr lang="en-US" sz="1600" b="1" dirty="0" err="1"/>
              <a:t>davlatlar</a:t>
            </a:r>
            <a:r>
              <a:rPr lang="en-US" sz="1600" b="1" dirty="0"/>
              <a:t> </a:t>
            </a:r>
            <a:r>
              <a:rPr lang="en-US" sz="1600" b="1" dirty="0" err="1"/>
              <a:t>qatorida</a:t>
            </a:r>
            <a:r>
              <a:rPr lang="en-US" sz="1600" b="1" dirty="0"/>
              <a:t> </a:t>
            </a:r>
            <a:r>
              <a:rPr lang="en-US" sz="1600" b="1" dirty="0" err="1"/>
              <a:t>rivojlangan</a:t>
            </a:r>
            <a:r>
              <a:rPr lang="en-US" sz="1600" b="1" dirty="0"/>
              <a:t> </a:t>
            </a:r>
            <a:r>
              <a:rPr lang="en-US" sz="1600" b="1" dirty="0" err="1"/>
              <a:t>mamlakatlar</a:t>
            </a:r>
            <a:r>
              <a:rPr lang="en-US" sz="1600" b="1" dirty="0"/>
              <a:t> </a:t>
            </a:r>
            <a:r>
              <a:rPr lang="en-US" sz="1600" b="1" dirty="0" err="1"/>
              <a:t>bilan</a:t>
            </a:r>
            <a:r>
              <a:rPr lang="en-US" sz="1600" b="1" dirty="0"/>
              <a:t> </a:t>
            </a:r>
            <a:r>
              <a:rPr lang="en-US" sz="1600" b="1" dirty="0" err="1"/>
              <a:t>birga</a:t>
            </a:r>
            <a:r>
              <a:rPr lang="en-US" sz="1600" b="1" dirty="0"/>
              <a:t> </a:t>
            </a:r>
            <a:r>
              <a:rPr lang="en-US" sz="1600" b="1" dirty="0" err="1"/>
              <a:t>rivojlanayotgan</a:t>
            </a:r>
            <a:r>
              <a:rPr lang="en-US" sz="1600" b="1" dirty="0"/>
              <a:t> </a:t>
            </a:r>
            <a:r>
              <a:rPr lang="en-US" sz="1600" b="1" dirty="0" err="1"/>
              <a:t>mamlakatlar</a:t>
            </a:r>
            <a:r>
              <a:rPr lang="en-US" sz="1600" b="1" dirty="0"/>
              <a:t> ham </a:t>
            </a:r>
            <a:r>
              <a:rPr lang="en-US" sz="1600" b="1" dirty="0" err="1"/>
              <a:t>tobora</a:t>
            </a:r>
            <a:r>
              <a:rPr lang="en-US" sz="1600" b="1" dirty="0"/>
              <a:t> </a:t>
            </a:r>
            <a:r>
              <a:rPr lang="en-US" sz="1600" b="1" dirty="0" err="1"/>
              <a:t>ko’p</a:t>
            </a:r>
            <a:r>
              <a:rPr lang="en-US" sz="1600" b="1" dirty="0"/>
              <a:t> </a:t>
            </a:r>
            <a:r>
              <a:rPr lang="en-US" sz="1600" b="1" dirty="0" err="1"/>
              <a:t>ko’zga</a:t>
            </a:r>
            <a:r>
              <a:rPr lang="en-US" sz="1600" b="1" dirty="0"/>
              <a:t> </a:t>
            </a:r>
            <a:r>
              <a:rPr lang="en-US" sz="1600" b="1" dirty="0" err="1"/>
              <a:t>tashlanmoqda</a:t>
            </a:r>
            <a:r>
              <a:rPr lang="en-US" sz="1600" b="1" dirty="0"/>
              <a:t>.</a:t>
            </a:r>
            <a:endParaRPr lang="uz-Cyrl-UZ" sz="1600" b="1" dirty="0"/>
          </a:p>
          <a:p>
            <a:endParaRPr lang="uz-Cyrl-UZ" sz="1600" b="1"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70000" lnSpcReduction="20000"/>
          </a:bodyPr>
          <a:lstStyle/>
          <a:p>
            <a:pPr algn="ctr">
              <a:buNone/>
            </a:pPr>
            <a:r>
              <a:rPr lang="en-US" b="1" dirty="0"/>
              <a:t>KIMYO SANOATT</a:t>
            </a:r>
            <a:endParaRPr lang="uz-Cyrl-UZ" dirty="0"/>
          </a:p>
          <a:p>
            <a:r>
              <a:rPr lang="en-US" dirty="0" err="1"/>
              <a:t>Kimyo</a:t>
            </a:r>
            <a:r>
              <a:rPr lang="en-US" dirty="0"/>
              <a:t> </a:t>
            </a:r>
            <a:r>
              <a:rPr lang="en-US" dirty="0" err="1"/>
              <a:t>sanoati</a:t>
            </a:r>
            <a:r>
              <a:rPr lang="en-US" dirty="0"/>
              <a:t> FTI </a:t>
            </a:r>
            <a:r>
              <a:rPr lang="en-US" dirty="0" err="1"/>
              <a:t>davrida</a:t>
            </a:r>
            <a:r>
              <a:rPr lang="en-US" dirty="0"/>
              <a:t> </a:t>
            </a:r>
            <a:r>
              <a:rPr lang="en-US" dirty="0" err="1"/>
              <a:t>sanoatning</a:t>
            </a:r>
            <a:r>
              <a:rPr lang="en-US" dirty="0"/>
              <a:t> </a:t>
            </a:r>
            <a:r>
              <a:rPr lang="en-US" dirty="0" err="1"/>
              <a:t>rivojlangan</a:t>
            </a:r>
            <a:r>
              <a:rPr lang="en-US" dirty="0"/>
              <a:t> </a:t>
            </a:r>
            <a:r>
              <a:rPr lang="en-US" dirty="0" err="1"/>
              <a:t>tarmoqlaridan</a:t>
            </a:r>
            <a:r>
              <a:rPr lang="en-US" dirty="0"/>
              <a:t> </a:t>
            </a:r>
            <a:r>
              <a:rPr lang="en-US" dirty="0" err="1"/>
              <a:t>biridir</a:t>
            </a:r>
            <a:r>
              <a:rPr lang="en-US" dirty="0"/>
              <a:t>. U XX </a:t>
            </a:r>
            <a:r>
              <a:rPr lang="en-US" dirty="0" err="1"/>
              <a:t>asr</a:t>
            </a:r>
            <a:r>
              <a:rPr lang="en-US" dirty="0"/>
              <a:t> </a:t>
            </a:r>
            <a:r>
              <a:rPr lang="en-US" dirty="0" err="1"/>
              <a:t>davomida</a:t>
            </a:r>
            <a:r>
              <a:rPr lang="en-US" dirty="0"/>
              <a:t> </a:t>
            </a:r>
            <a:r>
              <a:rPr lang="en-US" dirty="0" err="1"/>
              <a:t>alohida</a:t>
            </a:r>
            <a:r>
              <a:rPr lang="en-US" dirty="0"/>
              <a:t> </a:t>
            </a:r>
            <a:r>
              <a:rPr lang="en-US" dirty="0" err="1"/>
              <a:t>tarmoq</a:t>
            </a:r>
            <a:r>
              <a:rPr lang="en-US" dirty="0"/>
              <a:t> </a:t>
            </a:r>
            <a:r>
              <a:rPr lang="en-US" dirty="0" err="1"/>
              <a:t>sifatida</a:t>
            </a:r>
            <a:r>
              <a:rPr lang="en-US" dirty="0"/>
              <a:t> </a:t>
            </a:r>
            <a:r>
              <a:rPr lang="en-US" dirty="0" err="1"/>
              <a:t>shakllandi</a:t>
            </a:r>
            <a:r>
              <a:rPr lang="en-US" dirty="0"/>
              <a:t> </a:t>
            </a:r>
            <a:r>
              <a:rPr lang="en-US" dirty="0" err="1"/>
              <a:t>va</a:t>
            </a:r>
            <a:r>
              <a:rPr lang="en-US" dirty="0"/>
              <a:t> eng </a:t>
            </a:r>
            <a:r>
              <a:rPr lang="en-US" dirty="0" err="1"/>
              <a:t>yuqori</a:t>
            </a:r>
            <a:r>
              <a:rPr lang="en-US" dirty="0"/>
              <a:t> </a:t>
            </a:r>
            <a:r>
              <a:rPr lang="en-US" dirty="0" err="1"/>
              <a:t>sur’atlarda</a:t>
            </a:r>
            <a:r>
              <a:rPr lang="en-US" dirty="0"/>
              <a:t> </a:t>
            </a:r>
            <a:r>
              <a:rPr lang="en-US" dirty="0" err="1"/>
              <a:t>rivojlanishga</a:t>
            </a:r>
            <a:r>
              <a:rPr lang="en-US" dirty="0"/>
              <a:t> </a:t>
            </a:r>
            <a:r>
              <a:rPr lang="en-US" dirty="0" err="1"/>
              <a:t>erishdi</a:t>
            </a:r>
            <a:r>
              <a:rPr lang="en-US" dirty="0"/>
              <a:t>. </a:t>
            </a:r>
            <a:r>
              <a:rPr lang="en-US" dirty="0" err="1"/>
              <a:t>Ko’p</a:t>
            </a:r>
            <a:r>
              <a:rPr lang="en-US" dirty="0"/>
              <a:t> </a:t>
            </a:r>
            <a:r>
              <a:rPr lang="en-US" dirty="0" err="1"/>
              <a:t>sifatlariga</a:t>
            </a:r>
            <a:r>
              <a:rPr lang="en-US" dirty="0"/>
              <a:t> </a:t>
            </a:r>
            <a:r>
              <a:rPr lang="en-US" dirty="0" err="1"/>
              <a:t>ko’ra</a:t>
            </a:r>
            <a:r>
              <a:rPr lang="en-US" dirty="0"/>
              <a:t> </a:t>
            </a:r>
            <a:r>
              <a:rPr lang="en-US" dirty="0" err="1"/>
              <a:t>mazkur</a:t>
            </a:r>
            <a:r>
              <a:rPr lang="en-US" dirty="0"/>
              <a:t> </a:t>
            </a:r>
            <a:r>
              <a:rPr lang="en-US" dirty="0" err="1"/>
              <a:t>tarmoq</a:t>
            </a:r>
            <a:r>
              <a:rPr lang="en-US" dirty="0"/>
              <a:t> </a:t>
            </a:r>
            <a:r>
              <a:rPr lang="en-US" dirty="0" err="1"/>
              <a:t>mashinasozlik</a:t>
            </a:r>
            <a:r>
              <a:rPr lang="en-US" dirty="0"/>
              <a:t> </a:t>
            </a:r>
            <a:r>
              <a:rPr lang="en-US" dirty="0" err="1"/>
              <a:t>sanoatiga</a:t>
            </a:r>
            <a:r>
              <a:rPr lang="en-US" dirty="0"/>
              <a:t> </a:t>
            </a:r>
            <a:r>
              <a:rPr lang="en-US" dirty="0" err="1"/>
              <a:t>o’xshab</a:t>
            </a:r>
            <a:r>
              <a:rPr lang="en-US" dirty="0"/>
              <a:t> </a:t>
            </a:r>
            <a:r>
              <a:rPr lang="en-US" dirty="0" err="1"/>
              <a:t>ketadi</a:t>
            </a:r>
            <a:r>
              <a:rPr lang="en-US" dirty="0"/>
              <a:t>. U ham </a:t>
            </a:r>
            <a:r>
              <a:rPr lang="en-US" dirty="0" err="1"/>
              <a:t>to’rt</a:t>
            </a:r>
            <a:r>
              <a:rPr lang="en-US" dirty="0"/>
              <a:t> </a:t>
            </a:r>
            <a:r>
              <a:rPr lang="en-US" dirty="0" err="1"/>
              <a:t>mintaqada</a:t>
            </a:r>
            <a:r>
              <a:rPr lang="en-US" dirty="0"/>
              <a:t> </a:t>
            </a:r>
            <a:r>
              <a:rPr lang="en-US" dirty="0" err="1"/>
              <a:t>har</a:t>
            </a:r>
            <a:r>
              <a:rPr lang="en-US" dirty="0"/>
              <a:t> </a:t>
            </a:r>
            <a:r>
              <a:rPr lang="en-US" dirty="0" err="1"/>
              <a:t>taraflama</a:t>
            </a:r>
            <a:r>
              <a:rPr lang="en-US" dirty="0"/>
              <a:t> </a:t>
            </a:r>
            <a:r>
              <a:rPr lang="en-US" dirty="0" err="1"/>
              <a:t>rivojlanishga</a:t>
            </a:r>
            <a:r>
              <a:rPr lang="en-US" dirty="0"/>
              <a:t> </a:t>
            </a:r>
            <a:r>
              <a:rPr lang="en-US" dirty="0" err="1"/>
              <a:t>erishgan</a:t>
            </a:r>
            <a:r>
              <a:rPr lang="en-US" dirty="0"/>
              <a:t>. </a:t>
            </a:r>
            <a:r>
              <a:rPr lang="en-US" dirty="0" err="1"/>
              <a:t>Bular</a:t>
            </a:r>
            <a:r>
              <a:rPr lang="en-US" dirty="0"/>
              <a:t> </a:t>
            </a:r>
            <a:r>
              <a:rPr lang="en-US" b="1" dirty="0" err="1"/>
              <a:t>Yevropa</a:t>
            </a:r>
            <a:r>
              <a:rPr lang="en-US" b="1" dirty="0"/>
              <a:t>, </a:t>
            </a:r>
            <a:r>
              <a:rPr lang="en-US" b="1" dirty="0" err="1"/>
              <a:t>Shimoliy</a:t>
            </a:r>
            <a:r>
              <a:rPr lang="en-US" b="1" dirty="0"/>
              <a:t> </a:t>
            </a:r>
            <a:r>
              <a:rPr lang="en-US" b="1" dirty="0" err="1"/>
              <a:t>Amerika</a:t>
            </a:r>
            <a:r>
              <a:rPr lang="en-US" b="1" dirty="0"/>
              <a:t>, </a:t>
            </a:r>
            <a:r>
              <a:rPr lang="en-US" b="1" dirty="0" err="1"/>
              <a:t>Sharqiy</a:t>
            </a:r>
            <a:r>
              <a:rPr lang="en-US" b="1" dirty="0"/>
              <a:t> </a:t>
            </a:r>
            <a:r>
              <a:rPr lang="en-US" b="1" dirty="0" err="1"/>
              <a:t>va</a:t>
            </a:r>
            <a:r>
              <a:rPr lang="en-US" b="1" dirty="0"/>
              <a:t> </a:t>
            </a:r>
            <a:r>
              <a:rPr lang="en-US" b="1" dirty="0" err="1"/>
              <a:t>Janubi-sharqiy</a:t>
            </a:r>
            <a:r>
              <a:rPr lang="en-US" b="1" dirty="0"/>
              <a:t> </a:t>
            </a:r>
            <a:r>
              <a:rPr lang="en-US" b="1" dirty="0" err="1"/>
              <a:t>Osiyo</a:t>
            </a:r>
            <a:r>
              <a:rPr lang="en-US" b="1" dirty="0"/>
              <a:t> </a:t>
            </a:r>
            <a:r>
              <a:rPr lang="en-US" b="1" dirty="0" err="1"/>
              <a:t>va</a:t>
            </a:r>
            <a:r>
              <a:rPr lang="en-US" b="1" dirty="0"/>
              <a:t> </a:t>
            </a:r>
            <a:r>
              <a:rPr lang="en-US" b="1" dirty="0" err="1"/>
              <a:t>Sobiq</a:t>
            </a:r>
            <a:r>
              <a:rPr lang="en-US" b="1" dirty="0"/>
              <a:t> </a:t>
            </a:r>
            <a:r>
              <a:rPr lang="en-US" b="1" dirty="0" err="1"/>
              <a:t>Ittifoq</a:t>
            </a:r>
            <a:r>
              <a:rPr lang="en-US" b="1" dirty="0"/>
              <a:t> </a:t>
            </a:r>
            <a:r>
              <a:rPr lang="en-US" b="1" dirty="0" err="1"/>
              <a:t>davlatlaridir</a:t>
            </a:r>
            <a:r>
              <a:rPr lang="en-US" b="1" dirty="0"/>
              <a:t>.</a:t>
            </a:r>
            <a:endParaRPr lang="uz-Cyrl-UZ" dirty="0"/>
          </a:p>
          <a:p>
            <a:r>
              <a:rPr lang="en-US" dirty="0" err="1"/>
              <a:t>Hozirgi</a:t>
            </a:r>
            <a:r>
              <a:rPr lang="en-US" dirty="0"/>
              <a:t> </a:t>
            </a:r>
            <a:r>
              <a:rPr lang="en-US" dirty="0" err="1"/>
              <a:t>vaqtda</a:t>
            </a:r>
            <a:r>
              <a:rPr lang="en-US" dirty="0"/>
              <a:t> </a:t>
            </a:r>
            <a:r>
              <a:rPr lang="en-US" dirty="0" err="1"/>
              <a:t>jahon</a:t>
            </a:r>
            <a:r>
              <a:rPr lang="en-US" dirty="0"/>
              <a:t> </a:t>
            </a:r>
            <a:r>
              <a:rPr lang="en-US" dirty="0" err="1"/>
              <a:t>kimyo</a:t>
            </a:r>
            <a:r>
              <a:rPr lang="en-US" dirty="0"/>
              <a:t> </a:t>
            </a:r>
            <a:r>
              <a:rPr lang="en-US" dirty="0" err="1"/>
              <a:t>mahsulotlarining</a:t>
            </a:r>
            <a:r>
              <a:rPr lang="en-US" dirty="0"/>
              <a:t> 2/5 </a:t>
            </a:r>
            <a:r>
              <a:rPr lang="en-US" dirty="0" err="1"/>
              <a:t>qismi</a:t>
            </a:r>
            <a:r>
              <a:rPr lang="en-US" dirty="0"/>
              <a:t> </a:t>
            </a:r>
            <a:r>
              <a:rPr lang="en-US" dirty="0" err="1"/>
              <a:t>Yevropada</a:t>
            </a:r>
            <a:r>
              <a:rPr lang="en-US" dirty="0"/>
              <a:t> </a:t>
            </a:r>
            <a:r>
              <a:rPr lang="en-US" dirty="0" err="1"/>
              <a:t>ishlab</a:t>
            </a:r>
            <a:r>
              <a:rPr lang="en-US" dirty="0"/>
              <a:t> </a:t>
            </a:r>
            <a:r>
              <a:rPr lang="en-US" dirty="0" err="1"/>
              <a:t>chiqarilmoqda</a:t>
            </a:r>
            <a:r>
              <a:rPr lang="en-US" dirty="0"/>
              <a:t>. </a:t>
            </a:r>
            <a:r>
              <a:rPr lang="en-US" dirty="0" err="1"/>
              <a:t>Unda</a:t>
            </a:r>
            <a:r>
              <a:rPr lang="en-US" dirty="0"/>
              <a:t> </a:t>
            </a:r>
            <a:r>
              <a:rPr lang="en-US" dirty="0" err="1"/>
              <a:t>va</a:t>
            </a:r>
            <a:r>
              <a:rPr lang="en-US" dirty="0"/>
              <a:t> </a:t>
            </a:r>
            <a:r>
              <a:rPr lang="en-US" dirty="0" err="1"/>
              <a:t>ikkinchi</a:t>
            </a:r>
            <a:r>
              <a:rPr lang="en-US" dirty="0"/>
              <a:t> </a:t>
            </a:r>
            <a:r>
              <a:rPr lang="en-US" dirty="0" err="1"/>
              <a:t>mintaqa</a:t>
            </a:r>
            <a:r>
              <a:rPr lang="en-US" dirty="0"/>
              <a:t> </a:t>
            </a:r>
            <a:r>
              <a:rPr lang="en-US" dirty="0" err="1"/>
              <a:t>hisoblanadigan</a:t>
            </a:r>
            <a:r>
              <a:rPr lang="en-US" dirty="0"/>
              <a:t> </a:t>
            </a:r>
            <a:r>
              <a:rPr lang="en-US" dirty="0" err="1"/>
              <a:t>Shimoliy</a:t>
            </a:r>
            <a:r>
              <a:rPr lang="en-US" dirty="0"/>
              <a:t> </a:t>
            </a:r>
            <a:r>
              <a:rPr lang="en-US" dirty="0" err="1"/>
              <a:t>Amerika</a:t>
            </a:r>
            <a:r>
              <a:rPr lang="en-US" dirty="0"/>
              <a:t> (</a:t>
            </a:r>
            <a:r>
              <a:rPr lang="en-US" dirty="0" err="1"/>
              <a:t>ayniqsa</a:t>
            </a:r>
            <a:r>
              <a:rPr lang="en-US" dirty="0"/>
              <a:t>, </a:t>
            </a:r>
            <a:r>
              <a:rPr lang="en-US" dirty="0" err="1"/>
              <a:t>AQSh</a:t>
            </a:r>
            <a:r>
              <a:rPr lang="en-US" dirty="0"/>
              <a:t>)</a:t>
            </a:r>
            <a:r>
              <a:rPr lang="en-US" dirty="0" err="1"/>
              <a:t>da</a:t>
            </a:r>
            <a:r>
              <a:rPr lang="en-US" dirty="0"/>
              <a:t> </a:t>
            </a:r>
            <a:r>
              <a:rPr lang="en-US" dirty="0" err="1"/>
              <a:t>kimyo</a:t>
            </a:r>
            <a:r>
              <a:rPr lang="en-US" dirty="0"/>
              <a:t> </a:t>
            </a:r>
            <a:r>
              <a:rPr lang="en-US" dirty="0" err="1"/>
              <a:t>sanoatining</a:t>
            </a:r>
            <a:r>
              <a:rPr lang="en-US" dirty="0"/>
              <a:t> </a:t>
            </a:r>
            <a:r>
              <a:rPr lang="en-US" dirty="0" err="1"/>
              <a:t>deyarli</a:t>
            </a:r>
            <a:r>
              <a:rPr lang="en-US" dirty="0"/>
              <a:t> </a:t>
            </a:r>
            <a:r>
              <a:rPr lang="en-US" dirty="0" err="1"/>
              <a:t>barcha</a:t>
            </a:r>
            <a:r>
              <a:rPr lang="en-US" dirty="0"/>
              <a:t> </a:t>
            </a:r>
            <a:r>
              <a:rPr lang="en-US" dirty="0" err="1"/>
              <a:t>tarmoqlari</a:t>
            </a:r>
            <a:r>
              <a:rPr lang="en-US" dirty="0"/>
              <a:t>, </a:t>
            </a:r>
            <a:r>
              <a:rPr lang="en-US" dirty="0" err="1"/>
              <a:t>birinchi</a:t>
            </a:r>
            <a:r>
              <a:rPr lang="en-US" dirty="0"/>
              <a:t> </a:t>
            </a:r>
            <a:r>
              <a:rPr lang="en-US" dirty="0" err="1"/>
              <a:t>navbatda</a:t>
            </a:r>
            <a:r>
              <a:rPr lang="en-US" dirty="0"/>
              <a:t>, </a:t>
            </a:r>
            <a:r>
              <a:rPr lang="en-US" dirty="0" err="1"/>
              <a:t>neftni</a:t>
            </a:r>
            <a:r>
              <a:rPr lang="en-US" dirty="0"/>
              <a:t> </a:t>
            </a:r>
            <a:r>
              <a:rPr lang="en-US" dirty="0" err="1"/>
              <a:t>qayta</a:t>
            </a:r>
            <a:r>
              <a:rPr lang="en-US" dirty="0"/>
              <a:t> </a:t>
            </a:r>
            <a:r>
              <a:rPr lang="en-US" dirty="0" err="1"/>
              <a:t>ishlash</a:t>
            </a:r>
            <a:r>
              <a:rPr lang="en-US" dirty="0"/>
              <a:t> </a:t>
            </a:r>
            <a:r>
              <a:rPr lang="en-US" dirty="0" err="1"/>
              <a:t>va</a:t>
            </a:r>
            <a:r>
              <a:rPr lang="en-US" dirty="0"/>
              <a:t> </a:t>
            </a:r>
            <a:r>
              <a:rPr lang="en-US" dirty="0" err="1"/>
              <a:t>neft</a:t>
            </a:r>
            <a:r>
              <a:rPr lang="en-US" dirty="0"/>
              <a:t> </a:t>
            </a:r>
            <a:r>
              <a:rPr lang="en-US" dirty="0" err="1"/>
              <a:t>kimyosi</a:t>
            </a:r>
            <a:r>
              <a:rPr lang="en-US" dirty="0"/>
              <a:t> </a:t>
            </a:r>
            <a:r>
              <a:rPr lang="en-US" dirty="0" err="1"/>
              <a:t>har</a:t>
            </a:r>
            <a:r>
              <a:rPr lang="en-US" dirty="0"/>
              <a:t> </a:t>
            </a:r>
            <a:r>
              <a:rPr lang="en-US" dirty="0" err="1"/>
              <a:t>taraflama</a:t>
            </a:r>
            <a:r>
              <a:rPr lang="en-US" dirty="0"/>
              <a:t> </a:t>
            </a:r>
            <a:r>
              <a:rPr lang="en-US" dirty="0" err="1"/>
              <a:t>rivojlangan</a:t>
            </a:r>
            <a:r>
              <a:rPr lang="en-US" dirty="0"/>
              <a:t>. </a:t>
            </a:r>
            <a:r>
              <a:rPr lang="en-US" dirty="0" err="1"/>
              <a:t>Uchinchi</a:t>
            </a:r>
            <a:r>
              <a:rPr lang="en-US" dirty="0"/>
              <a:t> </a:t>
            </a:r>
            <a:r>
              <a:rPr lang="en-US" dirty="0" err="1"/>
              <a:t>mintaqaning</a:t>
            </a:r>
            <a:r>
              <a:rPr lang="en-US" dirty="0"/>
              <a:t> </a:t>
            </a:r>
            <a:r>
              <a:rPr lang="en-US" dirty="0" err="1"/>
              <a:t>o’zagi</a:t>
            </a:r>
            <a:r>
              <a:rPr lang="en-US" dirty="0"/>
              <a:t> </a:t>
            </a:r>
            <a:r>
              <a:rPr lang="en-US" dirty="0" err="1"/>
              <a:t>Yaponiya</a:t>
            </a:r>
            <a:r>
              <a:rPr lang="en-US" dirty="0"/>
              <a:t>, </a:t>
            </a:r>
            <a:r>
              <a:rPr lang="en-US" dirty="0" err="1"/>
              <a:t>qisman</a:t>
            </a:r>
            <a:r>
              <a:rPr lang="en-US" dirty="0"/>
              <a:t> </a:t>
            </a:r>
            <a:r>
              <a:rPr lang="en-US" dirty="0" err="1"/>
              <a:t>Xitoy</a:t>
            </a:r>
            <a:r>
              <a:rPr lang="en-US" dirty="0"/>
              <a:t> </a:t>
            </a:r>
            <a:r>
              <a:rPr lang="en-US" dirty="0" err="1"/>
              <a:t>hisoblanadi</a:t>
            </a:r>
            <a:r>
              <a:rPr lang="en-US" dirty="0"/>
              <a:t>. </a:t>
            </a:r>
            <a:r>
              <a:rPr lang="en-US" dirty="0" err="1"/>
              <a:t>Ularda</a:t>
            </a:r>
            <a:r>
              <a:rPr lang="en-US" dirty="0"/>
              <a:t> ham </a:t>
            </a:r>
            <a:r>
              <a:rPr lang="en-US" dirty="0" err="1"/>
              <a:t>organik</a:t>
            </a:r>
            <a:r>
              <a:rPr lang="en-US" dirty="0"/>
              <a:t> </a:t>
            </a:r>
            <a:r>
              <a:rPr lang="en-US" dirty="0" err="1"/>
              <a:t>sintez</a:t>
            </a:r>
            <a:r>
              <a:rPr lang="en-US" dirty="0"/>
              <a:t> </a:t>
            </a:r>
            <a:r>
              <a:rPr lang="en-US" dirty="0" err="1"/>
              <a:t>kimyosining</a:t>
            </a:r>
            <a:r>
              <a:rPr lang="en-US" dirty="0"/>
              <a:t> </a:t>
            </a:r>
            <a:r>
              <a:rPr lang="en-US" dirty="0" err="1"/>
              <a:t>sintetik</a:t>
            </a:r>
            <a:r>
              <a:rPr lang="en-US" dirty="0"/>
              <a:t> </a:t>
            </a:r>
            <a:r>
              <a:rPr lang="en-US" dirty="0" err="1"/>
              <a:t>tola</a:t>
            </a:r>
            <a:r>
              <a:rPr lang="en-US" dirty="0"/>
              <a:t>, </a:t>
            </a:r>
            <a:r>
              <a:rPr lang="en-US" dirty="0" err="1"/>
              <a:t>sintetik</a:t>
            </a:r>
            <a:r>
              <a:rPr lang="en-US" dirty="0"/>
              <a:t> </a:t>
            </a:r>
            <a:r>
              <a:rPr lang="en-US" dirty="0" err="1"/>
              <a:t>kauchuk</a:t>
            </a:r>
            <a:r>
              <a:rPr lang="en-US" dirty="0"/>
              <a:t>, </a:t>
            </a:r>
            <a:r>
              <a:rPr lang="en-US" dirty="0" err="1"/>
              <a:t>polimerlar</a:t>
            </a:r>
            <a:r>
              <a:rPr lang="en-US" dirty="0"/>
              <a:t> </a:t>
            </a:r>
            <a:r>
              <a:rPr lang="en-US" dirty="0" err="1"/>
              <a:t>kimyosi</a:t>
            </a:r>
            <a:r>
              <a:rPr lang="en-US" dirty="0"/>
              <a:t> </a:t>
            </a:r>
            <a:r>
              <a:rPr lang="en-US" dirty="0" err="1"/>
              <a:t>tarmoqlari</a:t>
            </a:r>
            <a:r>
              <a:rPr lang="en-US" dirty="0"/>
              <a:t> </a:t>
            </a:r>
            <a:r>
              <a:rPr lang="en-US" dirty="0" err="1"/>
              <a:t>yuqori</a:t>
            </a:r>
            <a:r>
              <a:rPr lang="en-US" dirty="0"/>
              <a:t> </a:t>
            </a:r>
            <a:r>
              <a:rPr lang="en-US" dirty="0" err="1"/>
              <a:t>mavqega</a:t>
            </a:r>
            <a:r>
              <a:rPr lang="en-US" dirty="0"/>
              <a:t> </a:t>
            </a:r>
            <a:r>
              <a:rPr lang="en-US" dirty="0" err="1"/>
              <a:t>ega</a:t>
            </a:r>
            <a:r>
              <a:rPr lang="en-US" dirty="0"/>
              <a:t>. </a:t>
            </a:r>
            <a:r>
              <a:rPr lang="en-US" dirty="0" err="1"/>
              <a:t>Sobiq</a:t>
            </a:r>
            <a:r>
              <a:rPr lang="en-US" dirty="0"/>
              <a:t> </a:t>
            </a:r>
            <a:r>
              <a:rPr lang="en-US" dirty="0" err="1"/>
              <a:t>Ittifoq</a:t>
            </a:r>
            <a:r>
              <a:rPr lang="en-US" dirty="0"/>
              <a:t> </a:t>
            </a:r>
            <a:r>
              <a:rPr lang="en-US" dirty="0" err="1"/>
              <a:t>davlatlaridan</a:t>
            </a:r>
            <a:r>
              <a:rPr lang="en-US" dirty="0"/>
              <a:t> </a:t>
            </a:r>
            <a:r>
              <a:rPr lang="en-US" dirty="0" err="1"/>
              <a:t>iborat</a:t>
            </a:r>
            <a:r>
              <a:rPr lang="en-US" dirty="0"/>
              <a:t> </a:t>
            </a:r>
            <a:r>
              <a:rPr lang="en-US" dirty="0" err="1"/>
              <a:t>to’rtinchi</a:t>
            </a:r>
            <a:r>
              <a:rPr lang="en-US" dirty="0"/>
              <a:t> </a:t>
            </a:r>
            <a:r>
              <a:rPr lang="en-US" dirty="0" err="1"/>
              <a:t>mintaqada</a:t>
            </a:r>
            <a:r>
              <a:rPr lang="en-US" dirty="0"/>
              <a:t>, </a:t>
            </a:r>
            <a:r>
              <a:rPr lang="en-US" dirty="0" err="1"/>
              <a:t>ayniqsa</a:t>
            </a:r>
            <a:r>
              <a:rPr lang="en-US" dirty="0"/>
              <a:t>, tog’ </a:t>
            </a:r>
            <a:r>
              <a:rPr lang="en-US" dirty="0" err="1"/>
              <a:t>kimyosi</a:t>
            </a:r>
            <a:r>
              <a:rPr lang="en-US" dirty="0"/>
              <a:t> </a:t>
            </a:r>
            <a:r>
              <a:rPr lang="en-US" dirty="0" err="1"/>
              <a:t>va</a:t>
            </a:r>
            <a:r>
              <a:rPr lang="en-US" dirty="0"/>
              <a:t> </a:t>
            </a:r>
            <a:r>
              <a:rPr lang="en-US" dirty="0" err="1"/>
              <a:t>asosiy</a:t>
            </a:r>
            <a:r>
              <a:rPr lang="en-US" dirty="0"/>
              <a:t> </a:t>
            </a:r>
            <a:r>
              <a:rPr lang="en-US" dirty="0" err="1"/>
              <a:t>kimyo</a:t>
            </a:r>
            <a:r>
              <a:rPr lang="en-US" dirty="0"/>
              <a:t> </a:t>
            </a:r>
            <a:r>
              <a:rPr lang="en-US" dirty="0" err="1"/>
              <a:t>tarmoqlarining</a:t>
            </a:r>
            <a:r>
              <a:rPr lang="en-US" dirty="0"/>
              <a:t> </a:t>
            </a:r>
            <a:r>
              <a:rPr lang="en-US" dirty="0" err="1"/>
              <a:t>ahamiyati</a:t>
            </a:r>
            <a:r>
              <a:rPr lang="en-US" dirty="0"/>
              <a:t> </a:t>
            </a:r>
            <a:r>
              <a:rPr lang="en-US" dirty="0" err="1"/>
              <a:t>katta</a:t>
            </a:r>
            <a:r>
              <a:rPr lang="en-US" dirty="0"/>
              <a:t>.</a:t>
            </a:r>
            <a:endParaRPr lang="uz-Cyrl-UZ" dirty="0"/>
          </a:p>
          <a:p>
            <a:endParaRPr lang="uz-Cyrl-UZ"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62500" lnSpcReduction="20000"/>
          </a:bodyPr>
          <a:lstStyle/>
          <a:p>
            <a:pPr algn="ctr">
              <a:buNone/>
            </a:pPr>
            <a:r>
              <a:rPr lang="en-US" sz="4500" b="1" dirty="0"/>
              <a:t>O’RMON, YOG’OCHNI QAYTA ISHLASH VA SELLYULOZA-QOG’OZ SANOATI</a:t>
            </a:r>
            <a:endParaRPr lang="uz-Cyrl-UZ" sz="4500" dirty="0"/>
          </a:p>
          <a:p>
            <a:r>
              <a:rPr lang="ru-RU" dirty="0" err="1"/>
              <a:t>O’rmon</a:t>
            </a:r>
            <a:r>
              <a:rPr lang="ru-RU" dirty="0"/>
              <a:t> </a:t>
            </a:r>
            <a:r>
              <a:rPr lang="ru-RU" dirty="0" err="1"/>
              <a:t>va</a:t>
            </a:r>
            <a:r>
              <a:rPr lang="ru-RU" dirty="0"/>
              <a:t> </a:t>
            </a:r>
            <a:r>
              <a:rPr lang="ru-RU" dirty="0" err="1"/>
              <a:t>yog’ochni</a:t>
            </a:r>
            <a:r>
              <a:rPr lang="ru-RU" dirty="0"/>
              <a:t> </a:t>
            </a:r>
            <a:r>
              <a:rPr lang="ru-RU" dirty="0" err="1"/>
              <a:t>qayta</a:t>
            </a:r>
            <a:r>
              <a:rPr lang="ru-RU" dirty="0"/>
              <a:t> </a:t>
            </a:r>
            <a:r>
              <a:rPr lang="ru-RU" dirty="0" err="1"/>
              <a:t>ishlash</a:t>
            </a:r>
            <a:r>
              <a:rPr lang="ru-RU" dirty="0"/>
              <a:t> </a:t>
            </a:r>
            <a:r>
              <a:rPr lang="ru-RU" dirty="0" err="1"/>
              <a:t>sanoatining</a:t>
            </a:r>
            <a:r>
              <a:rPr lang="ru-RU" dirty="0"/>
              <a:t> </a:t>
            </a:r>
            <a:r>
              <a:rPr lang="ru-RU" dirty="0" err="1"/>
              <a:t>hududiy</a:t>
            </a:r>
            <a:r>
              <a:rPr lang="ru-RU" dirty="0"/>
              <a:t> </a:t>
            </a:r>
            <a:r>
              <a:rPr lang="ru-RU" dirty="0" err="1"/>
              <a:t>joylashuvi</a:t>
            </a:r>
            <a:r>
              <a:rPr lang="ru-RU" dirty="0"/>
              <a:t> </a:t>
            </a:r>
            <a:r>
              <a:rPr lang="ru-RU" dirty="0" err="1"/>
              <a:t>ko’p</a:t>
            </a:r>
            <a:r>
              <a:rPr lang="ru-RU" dirty="0"/>
              <a:t> </a:t>
            </a:r>
            <a:r>
              <a:rPr lang="ru-RU" dirty="0" err="1"/>
              <a:t>hollarda</a:t>
            </a:r>
            <a:r>
              <a:rPr lang="ru-RU" dirty="0"/>
              <a:t> </a:t>
            </a:r>
            <a:r>
              <a:rPr lang="ru-RU" dirty="0" err="1"/>
              <a:t>jahon</a:t>
            </a:r>
            <a:r>
              <a:rPr lang="ru-RU" dirty="0"/>
              <a:t> </a:t>
            </a:r>
            <a:r>
              <a:rPr lang="ru-RU" dirty="0" err="1"/>
              <a:t>o’rmon</a:t>
            </a:r>
            <a:r>
              <a:rPr lang="ru-RU" dirty="0"/>
              <a:t> </a:t>
            </a:r>
            <a:r>
              <a:rPr lang="ru-RU" dirty="0" err="1"/>
              <a:t>resurslari</a:t>
            </a:r>
            <a:r>
              <a:rPr lang="ru-RU" dirty="0"/>
              <a:t> </a:t>
            </a:r>
            <a:r>
              <a:rPr lang="ru-RU" dirty="0" err="1"/>
              <a:t>geografiyasiga</a:t>
            </a:r>
            <a:r>
              <a:rPr lang="ru-RU" dirty="0"/>
              <a:t> </a:t>
            </a:r>
            <a:r>
              <a:rPr lang="ru-RU" dirty="0" err="1"/>
              <a:t>monand</a:t>
            </a:r>
            <a:r>
              <a:rPr lang="ru-RU" dirty="0"/>
              <a:t> </a:t>
            </a:r>
            <a:r>
              <a:rPr lang="ru-RU" dirty="0" err="1"/>
              <a:t>shakllangan</a:t>
            </a:r>
            <a:r>
              <a:rPr lang="ru-RU" dirty="0"/>
              <a:t>. XXI </a:t>
            </a:r>
            <a:r>
              <a:rPr lang="ru-RU" dirty="0" err="1"/>
              <a:t>asr</a:t>
            </a:r>
            <a:r>
              <a:rPr lang="ru-RU" dirty="0"/>
              <a:t> </a:t>
            </a:r>
            <a:r>
              <a:rPr lang="ru-RU" dirty="0" err="1"/>
              <a:t>boshlarida</a:t>
            </a:r>
            <a:r>
              <a:rPr lang="ru-RU" dirty="0"/>
              <a:t> </a:t>
            </a:r>
            <a:r>
              <a:rPr lang="ru-RU" dirty="0" err="1"/>
              <a:t>jahon</a:t>
            </a:r>
            <a:r>
              <a:rPr lang="ru-RU" dirty="0"/>
              <a:t> </a:t>
            </a:r>
            <a:r>
              <a:rPr lang="ru-RU" dirty="0" err="1"/>
              <a:t>bo’yicha</a:t>
            </a:r>
            <a:r>
              <a:rPr lang="ru-RU" dirty="0"/>
              <a:t> </a:t>
            </a:r>
            <a:r>
              <a:rPr lang="ru-RU" dirty="0" err="1"/>
              <a:t>jami</a:t>
            </a:r>
            <a:r>
              <a:rPr lang="ru-RU" dirty="0"/>
              <a:t> 4500 </a:t>
            </a:r>
            <a:r>
              <a:rPr lang="ru-RU" dirty="0" err="1"/>
              <a:t>mln</a:t>
            </a:r>
            <a:r>
              <a:rPr lang="ru-RU" dirty="0"/>
              <a:t>. m</a:t>
            </a:r>
            <a:r>
              <a:rPr lang="ru-RU" baseline="30000" dirty="0"/>
              <a:t>2</a:t>
            </a:r>
            <a:r>
              <a:rPr lang="ru-RU" i="1" dirty="0"/>
              <a:t> </a:t>
            </a:r>
            <a:r>
              <a:rPr lang="ru-RU" dirty="0" err="1"/>
              <a:t>yaqin</a:t>
            </a:r>
            <a:r>
              <a:rPr lang="ru-RU" dirty="0"/>
              <a:t> </a:t>
            </a:r>
            <a:r>
              <a:rPr lang="ru-RU" dirty="0" err="1"/>
              <a:t>yog’och</a:t>
            </a:r>
            <a:r>
              <a:rPr lang="ru-RU" dirty="0"/>
              <a:t> </a:t>
            </a:r>
            <a:r>
              <a:rPr lang="ru-RU" dirty="0" err="1"/>
              <a:t>tayyorlandi</a:t>
            </a:r>
            <a:r>
              <a:rPr lang="ru-RU" dirty="0"/>
              <a:t>. </a:t>
            </a:r>
            <a:r>
              <a:rPr lang="ru-RU" dirty="0" err="1"/>
              <a:t>Shuning</a:t>
            </a:r>
            <a:r>
              <a:rPr lang="ru-RU" dirty="0"/>
              <a:t> 2/3 </a:t>
            </a:r>
            <a:r>
              <a:rPr lang="ru-RU" dirty="0" err="1"/>
              <a:t>qismiga</a:t>
            </a:r>
            <a:r>
              <a:rPr lang="ru-RU" dirty="0"/>
              <a:t> </a:t>
            </a:r>
            <a:r>
              <a:rPr lang="ru-RU" dirty="0" err="1"/>
              <a:t>yaqini</a:t>
            </a:r>
            <a:r>
              <a:rPr lang="ru-RU" dirty="0"/>
              <a:t> </a:t>
            </a:r>
            <a:r>
              <a:rPr lang="ru-RU" b="1" dirty="0" err="1"/>
              <a:t>Shimoliy</a:t>
            </a:r>
            <a:r>
              <a:rPr lang="ru-RU" b="1" dirty="0"/>
              <a:t> </a:t>
            </a:r>
            <a:r>
              <a:rPr lang="ru-RU" b="1" dirty="0" err="1"/>
              <a:t>o’rmon</a:t>
            </a:r>
            <a:r>
              <a:rPr lang="ru-RU" b="1" dirty="0"/>
              <a:t> </a:t>
            </a:r>
            <a:r>
              <a:rPr lang="ru-RU" b="1" dirty="0" err="1"/>
              <a:t>mintaqasi</a:t>
            </a:r>
            <a:r>
              <a:rPr lang="ru-RU" b="1" dirty="0"/>
              <a:t> </a:t>
            </a:r>
            <a:r>
              <a:rPr lang="ru-RU" dirty="0" err="1"/>
              <a:t>hissasiga</a:t>
            </a:r>
            <a:r>
              <a:rPr lang="ru-RU" dirty="0"/>
              <a:t> </a:t>
            </a:r>
            <a:r>
              <a:rPr lang="ru-RU" dirty="0" err="1"/>
              <a:t>to’g’ri</a:t>
            </a:r>
            <a:r>
              <a:rPr lang="ru-RU" dirty="0"/>
              <a:t> </a:t>
            </a:r>
            <a:r>
              <a:rPr lang="ru-RU" dirty="0" err="1"/>
              <a:t>keladi</a:t>
            </a:r>
            <a:r>
              <a:rPr lang="ru-RU" dirty="0"/>
              <a:t>. </a:t>
            </a:r>
            <a:r>
              <a:rPr lang="ru-RU" dirty="0" err="1"/>
              <a:t>Ma’lumki</a:t>
            </a:r>
            <a:r>
              <a:rPr lang="ru-RU" dirty="0"/>
              <a:t>, </a:t>
            </a:r>
            <a:r>
              <a:rPr lang="ru-RU" dirty="0" err="1"/>
              <a:t>Shimoliy</a:t>
            </a:r>
            <a:r>
              <a:rPr lang="ru-RU" dirty="0"/>
              <a:t> </a:t>
            </a:r>
            <a:r>
              <a:rPr lang="ru-RU" dirty="0" err="1"/>
              <a:t>o’rmon</a:t>
            </a:r>
            <a:r>
              <a:rPr lang="ru-RU" dirty="0"/>
              <a:t> </a:t>
            </a:r>
            <a:r>
              <a:rPr lang="ru-RU" dirty="0" err="1"/>
              <a:t>mintaqasida</a:t>
            </a:r>
            <a:r>
              <a:rPr lang="ru-RU" dirty="0"/>
              <a:t>, </a:t>
            </a:r>
            <a:r>
              <a:rPr lang="ru-RU" dirty="0" err="1"/>
              <a:t>asosan</a:t>
            </a:r>
            <a:r>
              <a:rPr lang="ru-RU" dirty="0"/>
              <a:t>, </a:t>
            </a:r>
            <a:r>
              <a:rPr lang="ru-RU" dirty="0" err="1"/>
              <a:t>ignabargli</a:t>
            </a:r>
            <a:r>
              <a:rPr lang="ru-RU" dirty="0"/>
              <a:t> </a:t>
            </a:r>
            <a:r>
              <a:rPr lang="ru-RU" dirty="0" err="1"/>
              <a:t>daraxtlar</a:t>
            </a:r>
            <a:r>
              <a:rPr lang="ru-RU" dirty="0"/>
              <a:t> </a:t>
            </a:r>
            <a:r>
              <a:rPr lang="ru-RU" dirty="0" err="1"/>
              <a:t>o’sib</a:t>
            </a:r>
            <a:r>
              <a:rPr lang="ru-RU" dirty="0"/>
              <a:t>, </a:t>
            </a:r>
            <a:r>
              <a:rPr lang="ru-RU" dirty="0" err="1"/>
              <a:t>ulardan</a:t>
            </a:r>
            <a:r>
              <a:rPr lang="ru-RU" dirty="0"/>
              <a:t> </a:t>
            </a:r>
            <a:r>
              <a:rPr lang="ru-RU" dirty="0" err="1"/>
              <a:t>yog’och</a:t>
            </a:r>
            <a:r>
              <a:rPr lang="ru-RU" dirty="0"/>
              <a:t> </a:t>
            </a:r>
            <a:r>
              <a:rPr lang="ru-RU" dirty="0" err="1"/>
              <a:t>taxta</a:t>
            </a:r>
            <a:r>
              <a:rPr lang="ru-RU" dirty="0"/>
              <a:t>, </a:t>
            </a:r>
            <a:r>
              <a:rPr lang="ru-RU" dirty="0" err="1"/>
              <a:t>selluloza-qog’oz</a:t>
            </a:r>
            <a:r>
              <a:rPr lang="ru-RU" dirty="0"/>
              <a:t> </a:t>
            </a:r>
            <a:r>
              <a:rPr lang="ru-RU" dirty="0" err="1"/>
              <a:t>va</a:t>
            </a:r>
            <a:r>
              <a:rPr lang="ru-RU" dirty="0"/>
              <a:t> </a:t>
            </a:r>
            <a:r>
              <a:rPr lang="ru-RU" dirty="0" err="1"/>
              <a:t>boshqa</a:t>
            </a:r>
            <a:r>
              <a:rPr lang="ru-RU" dirty="0"/>
              <a:t> </a:t>
            </a:r>
            <a:r>
              <a:rPr lang="ru-RU" dirty="0" err="1"/>
              <a:t>mahsulotlar</a:t>
            </a:r>
            <a:r>
              <a:rPr lang="ru-RU" dirty="0"/>
              <a:t> </a:t>
            </a:r>
            <a:r>
              <a:rPr lang="ru-RU" dirty="0" err="1"/>
              <a:t>ishlab</a:t>
            </a:r>
            <a:r>
              <a:rPr lang="ru-RU" dirty="0"/>
              <a:t> </a:t>
            </a:r>
            <a:r>
              <a:rPr lang="ru-RU" dirty="0" err="1"/>
              <a:t>chiqariladi</a:t>
            </a:r>
            <a:r>
              <a:rPr lang="ru-RU" dirty="0"/>
              <a:t>. </a:t>
            </a:r>
            <a:r>
              <a:rPr lang="ru-RU" dirty="0" err="1"/>
              <a:t>Ushbu</a:t>
            </a:r>
            <a:r>
              <a:rPr lang="ru-RU" dirty="0"/>
              <a:t> </a:t>
            </a:r>
            <a:r>
              <a:rPr lang="ru-RU" dirty="0" err="1"/>
              <a:t>mintaqada</a:t>
            </a:r>
            <a:r>
              <a:rPr lang="ru-RU" dirty="0"/>
              <a:t> </a:t>
            </a:r>
            <a:r>
              <a:rPr lang="ru-RU" dirty="0" err="1"/>
              <a:t>joylashgan</a:t>
            </a:r>
            <a:r>
              <a:rPr lang="ru-RU" dirty="0"/>
              <a:t> </a:t>
            </a:r>
            <a:r>
              <a:rPr lang="ru-RU" dirty="0" err="1"/>
              <a:t>Kanada</a:t>
            </a:r>
            <a:r>
              <a:rPr lang="ru-RU" dirty="0"/>
              <a:t>, </a:t>
            </a:r>
            <a:r>
              <a:rPr lang="ru-RU" dirty="0" err="1"/>
              <a:t>AQSh</a:t>
            </a:r>
            <a:r>
              <a:rPr lang="ru-RU" dirty="0"/>
              <a:t>, </a:t>
            </a:r>
            <a:r>
              <a:rPr lang="ru-RU" dirty="0" err="1"/>
              <a:t>Rossiya</a:t>
            </a:r>
            <a:r>
              <a:rPr lang="ru-RU" dirty="0"/>
              <a:t>, </a:t>
            </a:r>
            <a:r>
              <a:rPr lang="ru-RU" dirty="0" err="1"/>
              <a:t>Finlyandiya</a:t>
            </a:r>
            <a:r>
              <a:rPr lang="ru-RU" dirty="0"/>
              <a:t>, </a:t>
            </a:r>
            <a:r>
              <a:rPr lang="ru-RU" dirty="0" err="1"/>
              <a:t>Shvetsiya</a:t>
            </a:r>
            <a:r>
              <a:rPr lang="ru-RU" dirty="0"/>
              <a:t> </a:t>
            </a:r>
            <a:r>
              <a:rPr lang="ru-RU" dirty="0" err="1"/>
              <a:t>davlatlari</a:t>
            </a:r>
            <a:r>
              <a:rPr lang="ru-RU" dirty="0"/>
              <a:t> </a:t>
            </a:r>
            <a:r>
              <a:rPr lang="ru-RU" dirty="0" err="1"/>
              <a:t>o’rmon</a:t>
            </a:r>
            <a:r>
              <a:rPr lang="ru-RU" dirty="0"/>
              <a:t> </a:t>
            </a:r>
            <a:r>
              <a:rPr lang="ru-RU" dirty="0" err="1"/>
              <a:t>va</a:t>
            </a:r>
            <a:r>
              <a:rPr lang="ru-RU" dirty="0"/>
              <a:t> </a:t>
            </a:r>
            <a:r>
              <a:rPr lang="ru-RU" dirty="0" err="1"/>
              <a:t>yog’ochsozlik</a:t>
            </a:r>
            <a:r>
              <a:rPr lang="ru-RU" dirty="0"/>
              <a:t> </a:t>
            </a:r>
            <a:r>
              <a:rPr lang="ru-RU" dirty="0" err="1"/>
              <a:t>mahsulotlari</a:t>
            </a:r>
            <a:r>
              <a:rPr lang="ru-RU" dirty="0"/>
              <a:t> </a:t>
            </a:r>
            <a:r>
              <a:rPr lang="ru-RU" dirty="0" err="1"/>
              <a:t>ishlab</a:t>
            </a:r>
            <a:r>
              <a:rPr lang="ru-RU" dirty="0"/>
              <a:t> </a:t>
            </a:r>
            <a:r>
              <a:rPr lang="ru-RU" dirty="0" err="1"/>
              <a:t>chiqarishda</a:t>
            </a:r>
            <a:r>
              <a:rPr lang="ru-RU" dirty="0"/>
              <a:t> </a:t>
            </a:r>
            <a:r>
              <a:rPr lang="ru-RU" dirty="0" err="1"/>
              <a:t>xalqaro</a:t>
            </a:r>
            <a:r>
              <a:rPr lang="ru-RU" dirty="0"/>
              <a:t> </a:t>
            </a:r>
            <a:r>
              <a:rPr lang="ru-RU" dirty="0" err="1"/>
              <a:t>ixtisosiashuvga</a:t>
            </a:r>
            <a:r>
              <a:rPr lang="ru-RU" dirty="0"/>
              <a:t> </a:t>
            </a:r>
            <a:r>
              <a:rPr lang="ru-RU" dirty="0" err="1"/>
              <a:t>ega</a:t>
            </a:r>
            <a:r>
              <a:rPr lang="ru-RU" dirty="0"/>
              <a:t>. </a:t>
            </a:r>
            <a:r>
              <a:rPr lang="ru-RU" dirty="0" err="1"/>
              <a:t>Bu</a:t>
            </a:r>
            <a:r>
              <a:rPr lang="ru-RU" dirty="0"/>
              <a:t> </a:t>
            </a:r>
            <a:r>
              <a:rPr lang="ru-RU" dirty="0" err="1"/>
              <a:t>davlatlar</a:t>
            </a:r>
            <a:r>
              <a:rPr lang="ru-RU" dirty="0"/>
              <a:t> </a:t>
            </a:r>
            <a:r>
              <a:rPr lang="ru-RU" dirty="0" err="1"/>
              <a:t>yog’och</a:t>
            </a:r>
            <a:r>
              <a:rPr lang="ru-RU" dirty="0"/>
              <a:t> </a:t>
            </a:r>
            <a:r>
              <a:rPr lang="ru-RU" dirty="0" err="1"/>
              <a:t>va</a:t>
            </a:r>
            <a:r>
              <a:rPr lang="ru-RU" dirty="0"/>
              <a:t> </a:t>
            </a:r>
            <a:r>
              <a:rPr lang="ru-RU" dirty="0" err="1"/>
              <a:t>selluloza-qog’oz</a:t>
            </a:r>
            <a:r>
              <a:rPr lang="ru-RU" dirty="0"/>
              <a:t> </a:t>
            </a:r>
            <a:r>
              <a:rPr lang="ru-RU" dirty="0" err="1"/>
              <a:t>mahsulotlarini</a:t>
            </a:r>
            <a:r>
              <a:rPr lang="ru-RU" dirty="0"/>
              <a:t> </a:t>
            </a:r>
            <a:r>
              <a:rPr lang="ru-RU" dirty="0" err="1"/>
              <a:t>tayyorlash</a:t>
            </a:r>
            <a:r>
              <a:rPr lang="ru-RU" dirty="0"/>
              <a:t> </a:t>
            </a:r>
            <a:r>
              <a:rPr lang="ru-RU" dirty="0" err="1"/>
              <a:t>va</a:t>
            </a:r>
            <a:r>
              <a:rPr lang="ru-RU" dirty="0"/>
              <a:t> </a:t>
            </a:r>
            <a:r>
              <a:rPr lang="ru-RU" dirty="0" err="1"/>
              <a:t>eksport</a:t>
            </a:r>
            <a:r>
              <a:rPr lang="ru-RU" dirty="0"/>
              <a:t> </a:t>
            </a:r>
            <a:r>
              <a:rPr lang="ru-RU" dirty="0" err="1"/>
              <a:t>qilishda</a:t>
            </a:r>
            <a:r>
              <a:rPr lang="ru-RU" dirty="0"/>
              <a:t> </a:t>
            </a:r>
            <a:r>
              <a:rPr lang="ru-RU" dirty="0" err="1"/>
              <a:t>ham</a:t>
            </a:r>
            <a:r>
              <a:rPr lang="ru-RU" dirty="0"/>
              <a:t> </a:t>
            </a:r>
            <a:r>
              <a:rPr lang="ru-RU" dirty="0" err="1"/>
              <a:t>eng</a:t>
            </a:r>
            <a:r>
              <a:rPr lang="ru-RU" dirty="0"/>
              <a:t> </a:t>
            </a:r>
            <a:r>
              <a:rPr lang="ru-RU" dirty="0" err="1"/>
              <a:t>yuqori</a:t>
            </a:r>
            <a:r>
              <a:rPr lang="ru-RU" dirty="0"/>
              <a:t> </a:t>
            </a:r>
            <a:r>
              <a:rPr lang="ru-RU" dirty="0" err="1"/>
              <a:t>ko’rsatkichga</a:t>
            </a:r>
            <a:r>
              <a:rPr lang="ru-RU" dirty="0"/>
              <a:t> </a:t>
            </a:r>
            <a:r>
              <a:rPr lang="ru-RU" dirty="0" err="1"/>
              <a:t>ega</a:t>
            </a:r>
            <a:r>
              <a:rPr lang="ru-RU" dirty="0"/>
              <a:t>. </a:t>
            </a:r>
            <a:r>
              <a:rPr lang="ru-RU" dirty="0" err="1"/>
              <a:t>Bu</a:t>
            </a:r>
            <a:r>
              <a:rPr lang="ru-RU" dirty="0"/>
              <a:t> </a:t>
            </a:r>
            <a:r>
              <a:rPr lang="ru-RU" dirty="0" err="1"/>
              <a:t>borada</a:t>
            </a:r>
            <a:r>
              <a:rPr lang="ru-RU" dirty="0"/>
              <a:t> </a:t>
            </a:r>
            <a:r>
              <a:rPr lang="ru-RU" dirty="0" err="1"/>
              <a:t>Kanada</a:t>
            </a:r>
            <a:r>
              <a:rPr lang="ru-RU" dirty="0"/>
              <a:t> </a:t>
            </a:r>
            <a:r>
              <a:rPr lang="ru-RU" dirty="0" err="1"/>
              <a:t>alohida</a:t>
            </a:r>
            <a:r>
              <a:rPr lang="ru-RU" dirty="0"/>
              <a:t> </a:t>
            </a:r>
            <a:r>
              <a:rPr lang="ru-RU" dirty="0" err="1"/>
              <a:t>ajralib</a:t>
            </a:r>
            <a:r>
              <a:rPr lang="ru-RU" dirty="0"/>
              <a:t> </a:t>
            </a:r>
            <a:r>
              <a:rPr lang="ru-RU" dirty="0" err="1"/>
              <a:t>turadi</a:t>
            </a:r>
            <a:r>
              <a:rPr lang="ru-RU" dirty="0"/>
              <a:t>. U </a:t>
            </a:r>
            <a:r>
              <a:rPr lang="ru-RU" dirty="0" err="1"/>
              <a:t>jonboshiga</a:t>
            </a:r>
            <a:r>
              <a:rPr lang="ru-RU" dirty="0"/>
              <a:t> </a:t>
            </a:r>
            <a:r>
              <a:rPr lang="ru-RU" dirty="0" err="1"/>
              <a:t>yog’och</a:t>
            </a:r>
            <a:r>
              <a:rPr lang="ru-RU" dirty="0"/>
              <a:t> </a:t>
            </a:r>
            <a:r>
              <a:rPr lang="ru-RU" dirty="0" err="1"/>
              <a:t>tayyorlashda</a:t>
            </a:r>
            <a:r>
              <a:rPr lang="ru-RU" dirty="0"/>
              <a:t> </a:t>
            </a:r>
            <a:r>
              <a:rPr lang="ru-RU" dirty="0" err="1"/>
              <a:t>birinchi</a:t>
            </a:r>
            <a:r>
              <a:rPr lang="ru-RU" dirty="0"/>
              <a:t> </a:t>
            </a:r>
            <a:r>
              <a:rPr lang="ru-RU" dirty="0" err="1"/>
              <a:t>o’rinda</a:t>
            </a:r>
            <a:r>
              <a:rPr lang="ru-RU" dirty="0"/>
              <a:t> </a:t>
            </a:r>
            <a:r>
              <a:rPr lang="ru-RU" dirty="0" err="1"/>
              <a:t>turadi</a:t>
            </a:r>
            <a:r>
              <a:rPr lang="ru-RU" dirty="0"/>
              <a:t>. </a:t>
            </a:r>
            <a:r>
              <a:rPr lang="ru-RU" dirty="0" err="1"/>
              <a:t>Unda</a:t>
            </a:r>
            <a:r>
              <a:rPr lang="ru-RU" dirty="0"/>
              <a:t> 1500 </a:t>
            </a:r>
            <a:r>
              <a:rPr lang="ru-RU" dirty="0" err="1"/>
              <a:t>dan</a:t>
            </a:r>
            <a:r>
              <a:rPr lang="ru-RU" dirty="0"/>
              <a:t> </a:t>
            </a:r>
            <a:r>
              <a:rPr lang="ru-RU" dirty="0" err="1"/>
              <a:t>ortiq</a:t>
            </a:r>
            <a:r>
              <a:rPr lang="ru-RU" dirty="0"/>
              <a:t> </a:t>
            </a:r>
            <a:r>
              <a:rPr lang="ru-RU" dirty="0" err="1"/>
              <a:t>taxta</a:t>
            </a:r>
            <a:r>
              <a:rPr lang="ru-RU" dirty="0"/>
              <a:t> </a:t>
            </a:r>
            <a:r>
              <a:rPr lang="ru-RU" dirty="0" err="1"/>
              <a:t>tilish</a:t>
            </a:r>
            <a:r>
              <a:rPr lang="ru-RU" dirty="0"/>
              <a:t> </a:t>
            </a:r>
            <a:r>
              <a:rPr lang="ru-RU" dirty="0" err="1"/>
              <a:t>zavodlari</a:t>
            </a:r>
            <a:r>
              <a:rPr lang="ru-RU" dirty="0"/>
              <a:t> </a:t>
            </a:r>
            <a:r>
              <a:rPr lang="ru-RU" dirty="0" err="1"/>
              <a:t>bor</a:t>
            </a:r>
            <a:r>
              <a:rPr lang="ru-RU" dirty="0"/>
              <a:t>. U </a:t>
            </a:r>
            <a:r>
              <a:rPr lang="ru-RU" dirty="0" err="1"/>
              <a:t>dunyodagi</a:t>
            </a:r>
            <a:r>
              <a:rPr lang="ru-RU" dirty="0"/>
              <a:t> </a:t>
            </a:r>
            <a:r>
              <a:rPr lang="ru-RU" dirty="0" err="1"/>
              <a:t>eng</a:t>
            </a:r>
            <a:r>
              <a:rPr lang="ru-RU" dirty="0"/>
              <a:t> </a:t>
            </a:r>
            <a:r>
              <a:rPr lang="ru-RU" dirty="0" err="1"/>
              <a:t>katta</a:t>
            </a:r>
            <a:r>
              <a:rPr lang="ru-RU" dirty="0"/>
              <a:t> </a:t>
            </a:r>
            <a:r>
              <a:rPr lang="ru-RU" dirty="0" err="1"/>
              <a:t>selluloza-qog’oz</a:t>
            </a:r>
            <a:r>
              <a:rPr lang="ru-RU" dirty="0"/>
              <a:t> </a:t>
            </a:r>
            <a:r>
              <a:rPr lang="ru-RU" dirty="0" err="1"/>
              <a:t>kombinatiga</a:t>
            </a:r>
            <a:r>
              <a:rPr lang="ru-RU" dirty="0"/>
              <a:t> </a:t>
            </a:r>
            <a:r>
              <a:rPr lang="ru-RU" dirty="0" err="1"/>
              <a:t>ega</a:t>
            </a:r>
            <a:r>
              <a:rPr lang="ru-RU" dirty="0"/>
              <a:t>. </a:t>
            </a:r>
            <a:r>
              <a:rPr lang="ru-RU" dirty="0" err="1"/>
              <a:t>G’arbda</a:t>
            </a:r>
            <a:r>
              <a:rPr lang="ru-RU" dirty="0"/>
              <a:t> </a:t>
            </a:r>
            <a:r>
              <a:rPr lang="ru-RU" dirty="0" err="1"/>
              <a:t>ishlab</a:t>
            </a:r>
            <a:r>
              <a:rPr lang="ru-RU" dirty="0"/>
              <a:t> </a:t>
            </a:r>
            <a:r>
              <a:rPr lang="ru-RU" dirty="0" err="1"/>
              <a:t>chiqarilayotgan</a:t>
            </a:r>
            <a:r>
              <a:rPr lang="ru-RU" dirty="0"/>
              <a:t> </a:t>
            </a:r>
            <a:r>
              <a:rPr lang="ru-RU" dirty="0" err="1"/>
              <a:t>gazeta</a:t>
            </a:r>
            <a:r>
              <a:rPr lang="ru-RU" dirty="0"/>
              <a:t> </a:t>
            </a:r>
            <a:r>
              <a:rPr lang="ru-RU" dirty="0" err="1"/>
              <a:t>qog’ozining</a:t>
            </a:r>
            <a:r>
              <a:rPr lang="ru-RU" dirty="0"/>
              <a:t> 40 % </a:t>
            </a:r>
            <a:r>
              <a:rPr lang="ru-RU" dirty="0" err="1"/>
              <a:t>i</a:t>
            </a:r>
            <a:r>
              <a:rPr lang="ru-RU" dirty="0"/>
              <a:t> </a:t>
            </a:r>
            <a:r>
              <a:rPr lang="ru-RU" dirty="0" err="1"/>
              <a:t>va</a:t>
            </a:r>
            <a:r>
              <a:rPr lang="ru-RU" dirty="0"/>
              <a:t> </a:t>
            </a:r>
            <a:r>
              <a:rPr lang="ru-RU" dirty="0" err="1"/>
              <a:t>gazeta</a:t>
            </a:r>
            <a:r>
              <a:rPr lang="ru-RU" dirty="0"/>
              <a:t> </a:t>
            </a:r>
            <a:r>
              <a:rPr lang="ru-RU" dirty="0" err="1"/>
              <a:t>qog’ozi</a:t>
            </a:r>
            <a:r>
              <a:rPr lang="ru-RU" dirty="0"/>
              <a:t> </a:t>
            </a:r>
            <a:r>
              <a:rPr lang="ru-RU" dirty="0" err="1"/>
              <a:t>eksportining</a:t>
            </a:r>
            <a:r>
              <a:rPr lang="ru-RU" dirty="0"/>
              <a:t> 60 % </a:t>
            </a:r>
            <a:r>
              <a:rPr lang="ru-RU" dirty="0" err="1"/>
              <a:t>i</a:t>
            </a:r>
            <a:r>
              <a:rPr lang="ru-RU" dirty="0"/>
              <a:t> </a:t>
            </a:r>
            <a:r>
              <a:rPr lang="ru-RU" dirty="0" err="1"/>
              <a:t>ham</a:t>
            </a:r>
            <a:r>
              <a:rPr lang="ru-RU" dirty="0"/>
              <a:t> </a:t>
            </a:r>
            <a:r>
              <a:rPr lang="ru-RU" dirty="0" err="1"/>
              <a:t>shu</a:t>
            </a:r>
            <a:r>
              <a:rPr lang="ru-RU" dirty="0"/>
              <a:t> </a:t>
            </a:r>
            <a:r>
              <a:rPr lang="ru-RU" dirty="0" err="1"/>
              <a:t>davlat</a:t>
            </a:r>
            <a:r>
              <a:rPr lang="ru-RU" dirty="0"/>
              <a:t> </a:t>
            </a:r>
            <a:r>
              <a:rPr lang="ru-RU" dirty="0" err="1"/>
              <a:t>hissasiga</a:t>
            </a:r>
            <a:r>
              <a:rPr lang="ru-RU" dirty="0"/>
              <a:t> </a:t>
            </a:r>
            <a:r>
              <a:rPr lang="ru-RU" dirty="0" err="1"/>
              <a:t>to’g’ri</a:t>
            </a:r>
            <a:r>
              <a:rPr lang="ru-RU" dirty="0"/>
              <a:t> </a:t>
            </a:r>
            <a:r>
              <a:rPr lang="ru-RU" dirty="0" err="1"/>
              <a:t>keladi</a:t>
            </a:r>
            <a:r>
              <a:rPr lang="ru-RU" dirty="0"/>
              <a:t>. </a:t>
            </a:r>
            <a:r>
              <a:rPr lang="ru-RU" dirty="0" err="1"/>
              <a:t>Shu</a:t>
            </a:r>
            <a:r>
              <a:rPr lang="ru-RU" dirty="0"/>
              <a:t> </a:t>
            </a:r>
            <a:r>
              <a:rPr lang="ru-RU" dirty="0" err="1"/>
              <a:t>bilan</a:t>
            </a:r>
            <a:r>
              <a:rPr lang="ru-RU" dirty="0"/>
              <a:t> </a:t>
            </a:r>
            <a:r>
              <a:rPr lang="ru-RU" dirty="0" err="1"/>
              <a:t>birga</a:t>
            </a:r>
            <a:r>
              <a:rPr lang="ru-RU" dirty="0"/>
              <a:t> </a:t>
            </a:r>
            <a:r>
              <a:rPr lang="ru-RU" dirty="0" err="1"/>
              <a:t>jon</a:t>
            </a:r>
            <a:r>
              <a:rPr lang="ru-RU" dirty="0"/>
              <a:t> </a:t>
            </a:r>
            <a:r>
              <a:rPr lang="ru-RU" dirty="0" err="1"/>
              <a:t>boshiga</a:t>
            </a:r>
            <a:r>
              <a:rPr lang="ru-RU" dirty="0"/>
              <a:t> </a:t>
            </a:r>
            <a:r>
              <a:rPr lang="ru-RU" dirty="0" err="1"/>
              <a:t>qog’oz</a:t>
            </a:r>
            <a:r>
              <a:rPr lang="ru-RU" dirty="0"/>
              <a:t> </a:t>
            </a:r>
            <a:r>
              <a:rPr lang="ru-RU" dirty="0" err="1"/>
              <a:t>ishlab</a:t>
            </a:r>
            <a:r>
              <a:rPr lang="ru-RU" dirty="0"/>
              <a:t> </a:t>
            </a:r>
            <a:r>
              <a:rPr lang="ru-RU" dirty="0" err="1"/>
              <a:t>chiqarishda</a:t>
            </a:r>
            <a:r>
              <a:rPr lang="ru-RU" dirty="0"/>
              <a:t> </a:t>
            </a:r>
            <a:r>
              <a:rPr lang="ru-RU" dirty="0" err="1"/>
              <a:t>Finlyandiya</a:t>
            </a:r>
            <a:r>
              <a:rPr lang="ru-RU" dirty="0"/>
              <a:t>, </a:t>
            </a:r>
            <a:r>
              <a:rPr lang="ru-RU" dirty="0" err="1"/>
              <a:t>Shvetsiya</a:t>
            </a:r>
            <a:r>
              <a:rPr lang="ru-RU" dirty="0"/>
              <a:t> </a:t>
            </a:r>
            <a:r>
              <a:rPr lang="ru-RU" dirty="0" err="1"/>
              <a:t>va</a:t>
            </a:r>
            <a:r>
              <a:rPr lang="ru-RU" dirty="0"/>
              <a:t> </a:t>
            </a:r>
            <a:r>
              <a:rPr lang="ru-RU" dirty="0" err="1"/>
              <a:t>Kanada</a:t>
            </a:r>
            <a:r>
              <a:rPr lang="ru-RU" dirty="0"/>
              <a:t> </a:t>
            </a:r>
            <a:r>
              <a:rPr lang="ru-RU" dirty="0" err="1"/>
              <a:t>davlatlari</a:t>
            </a:r>
            <a:r>
              <a:rPr lang="ru-RU" dirty="0"/>
              <a:t> </a:t>
            </a:r>
            <a:r>
              <a:rPr lang="ru-RU" dirty="0" err="1"/>
              <a:t>oldinda</a:t>
            </a:r>
            <a:r>
              <a:rPr lang="ru-RU" dirty="0"/>
              <a:t> </a:t>
            </a:r>
            <a:r>
              <a:rPr lang="ru-RU" dirty="0" err="1"/>
              <a:t>turadi</a:t>
            </a:r>
            <a:r>
              <a:rPr lang="ru-RU" dirty="0"/>
              <a:t>. </a:t>
            </a:r>
            <a:r>
              <a:rPr lang="ru-RU" dirty="0" err="1"/>
              <a:t>Jahon</a:t>
            </a:r>
            <a:r>
              <a:rPr lang="ru-RU" dirty="0"/>
              <a:t> </a:t>
            </a:r>
            <a:r>
              <a:rPr lang="ru-RU" dirty="0" err="1"/>
              <a:t>bo’yicha</a:t>
            </a:r>
            <a:r>
              <a:rPr lang="ru-RU" dirty="0"/>
              <a:t> </a:t>
            </a:r>
            <a:r>
              <a:rPr lang="ru-RU" dirty="0" err="1"/>
              <a:t>bu</a:t>
            </a:r>
            <a:r>
              <a:rPr lang="ru-RU" dirty="0"/>
              <a:t> </a:t>
            </a:r>
            <a:r>
              <a:rPr lang="ru-RU" dirty="0" err="1"/>
              <a:t>ko’rsatkich</a:t>
            </a:r>
            <a:r>
              <a:rPr lang="ru-RU" dirty="0"/>
              <a:t> </a:t>
            </a:r>
            <a:r>
              <a:rPr lang="ru-RU" dirty="0" err="1"/>
              <a:t>o’rtacha</a:t>
            </a:r>
            <a:r>
              <a:rPr lang="ru-RU" dirty="0"/>
              <a:t> 70 </a:t>
            </a:r>
            <a:r>
              <a:rPr lang="ru-RU" dirty="0" err="1"/>
              <a:t>kg</a:t>
            </a:r>
            <a:r>
              <a:rPr lang="ru-RU" dirty="0"/>
              <a:t> </a:t>
            </a:r>
            <a:r>
              <a:rPr lang="ru-RU" dirty="0" err="1"/>
              <a:t>ni</a:t>
            </a:r>
            <a:r>
              <a:rPr lang="ru-RU" dirty="0"/>
              <a:t> </a:t>
            </a:r>
            <a:r>
              <a:rPr lang="ru-RU" dirty="0" err="1"/>
              <a:t>tashkil</a:t>
            </a:r>
            <a:r>
              <a:rPr lang="ru-RU" dirty="0"/>
              <a:t> </a:t>
            </a:r>
            <a:r>
              <a:rPr lang="ru-RU" dirty="0" err="1"/>
              <a:t>qiladi</a:t>
            </a:r>
            <a:r>
              <a:rPr lang="ru-RU" dirty="0"/>
              <a:t>.</a:t>
            </a:r>
            <a:endParaRPr lang="uz-Cyrl-UZ" dirty="0"/>
          </a:p>
          <a:p>
            <a:endParaRPr lang="uz-Cyrl-UZ"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8229600" cy="5554683"/>
          </a:xfrm>
        </p:spPr>
        <p:txBody>
          <a:bodyPr>
            <a:normAutofit fontScale="55000" lnSpcReduction="20000"/>
          </a:bodyPr>
          <a:lstStyle/>
          <a:p>
            <a:pPr algn="ctr">
              <a:buNone/>
            </a:pPr>
            <a:r>
              <a:rPr lang="ru-RU" sz="5100" b="1" dirty="0"/>
              <a:t>YENGIL SANOAT</a:t>
            </a:r>
            <a:endParaRPr lang="uz-Cyrl-UZ" sz="5100" dirty="0"/>
          </a:p>
          <a:p>
            <a:r>
              <a:rPr lang="en-US" dirty="0" err="1"/>
              <a:t>Yengil</a:t>
            </a:r>
            <a:r>
              <a:rPr lang="en-US" dirty="0"/>
              <a:t> </a:t>
            </a:r>
            <a:r>
              <a:rPr lang="en-US" dirty="0" err="1"/>
              <a:t>sanoat</a:t>
            </a:r>
            <a:r>
              <a:rPr lang="en-US" dirty="0"/>
              <a:t> </a:t>
            </a:r>
            <a:r>
              <a:rPr lang="en-US" dirty="0" err="1"/>
              <a:t>aholining</a:t>
            </a:r>
            <a:r>
              <a:rPr lang="en-US" dirty="0"/>
              <a:t> </a:t>
            </a:r>
            <a:r>
              <a:rPr lang="en-US" dirty="0" err="1"/>
              <a:t>kundalik</a:t>
            </a:r>
            <a:r>
              <a:rPr lang="en-US" dirty="0"/>
              <a:t> </a:t>
            </a:r>
            <a:r>
              <a:rPr lang="en-US" dirty="0" err="1"/>
              <a:t>iste’mol</a:t>
            </a:r>
            <a:r>
              <a:rPr lang="en-US" dirty="0"/>
              <a:t> </a:t>
            </a:r>
            <a:r>
              <a:rPr lang="en-US" dirty="0" err="1"/>
              <a:t>mahsulotlari</a:t>
            </a:r>
            <a:r>
              <a:rPr lang="en-US" dirty="0"/>
              <a:t> </a:t>
            </a:r>
            <a:r>
              <a:rPr lang="en-US" dirty="0" err="1"/>
              <a:t>ishlab</a:t>
            </a:r>
            <a:r>
              <a:rPr lang="en-US" dirty="0"/>
              <a:t> </a:t>
            </a:r>
            <a:r>
              <a:rPr lang="en-US" dirty="0" err="1"/>
              <a:t>chiqaradigan</a:t>
            </a:r>
            <a:r>
              <a:rPr lang="en-US" dirty="0"/>
              <a:t> eng </a:t>
            </a:r>
            <a:r>
              <a:rPr lang="en-US" dirty="0" err="1"/>
              <a:t>yirik</a:t>
            </a:r>
            <a:r>
              <a:rPr lang="en-US" dirty="0"/>
              <a:t> </a:t>
            </a:r>
            <a:r>
              <a:rPr lang="en-US" dirty="0" err="1"/>
              <a:t>tarmog’idir</a:t>
            </a:r>
            <a:r>
              <a:rPr lang="en-US" dirty="0"/>
              <a:t>. </a:t>
            </a:r>
            <a:r>
              <a:rPr lang="en-US" dirty="0" err="1"/>
              <a:t>Shu</a:t>
            </a:r>
            <a:r>
              <a:rPr lang="en-US" dirty="0"/>
              <a:t> </a:t>
            </a:r>
            <a:r>
              <a:rPr lang="en-US" dirty="0" err="1"/>
              <a:t>sababli</a:t>
            </a:r>
            <a:r>
              <a:rPr lang="en-US" dirty="0"/>
              <a:t> u </a:t>
            </a:r>
            <a:r>
              <a:rPr lang="en-US" dirty="0" err="1"/>
              <a:t>barcha</a:t>
            </a:r>
            <a:r>
              <a:rPr lang="en-US" dirty="0"/>
              <a:t>, </a:t>
            </a:r>
            <a:r>
              <a:rPr lang="en-US" dirty="0" err="1"/>
              <a:t>shu</a:t>
            </a:r>
            <a:r>
              <a:rPr lang="en-US" dirty="0"/>
              <a:t> </a:t>
            </a:r>
            <a:r>
              <a:rPr lang="en-US" dirty="0" err="1"/>
              <a:t>jumladan</a:t>
            </a:r>
            <a:r>
              <a:rPr lang="en-US" dirty="0"/>
              <a:t>, </a:t>
            </a:r>
            <a:r>
              <a:rPr lang="en-US" dirty="0" err="1"/>
              <a:t>rivojlanayotgan</a:t>
            </a:r>
            <a:r>
              <a:rPr lang="en-US" dirty="0"/>
              <a:t> </a:t>
            </a:r>
            <a:r>
              <a:rPr lang="en-US" dirty="0" err="1"/>
              <a:t>mamlakatlar</a:t>
            </a:r>
            <a:r>
              <a:rPr lang="en-US" dirty="0"/>
              <a:t> </a:t>
            </a:r>
            <a:r>
              <a:rPr lang="en-US" dirty="0" err="1"/>
              <a:t>iqtisodiyotining</a:t>
            </a:r>
            <a:r>
              <a:rPr lang="en-US" dirty="0"/>
              <a:t> </a:t>
            </a:r>
            <a:r>
              <a:rPr lang="en-US" dirty="0" err="1"/>
              <a:t>muhim</a:t>
            </a:r>
            <a:r>
              <a:rPr lang="en-US" dirty="0"/>
              <a:t> </a:t>
            </a:r>
            <a:r>
              <a:rPr lang="en-US" dirty="0" err="1"/>
              <a:t>tarmog’i</a:t>
            </a:r>
            <a:r>
              <a:rPr lang="en-US" dirty="0"/>
              <a:t> </a:t>
            </a:r>
            <a:r>
              <a:rPr lang="en-US" dirty="0" err="1"/>
              <a:t>sanaladi</a:t>
            </a:r>
            <a:r>
              <a:rPr lang="en-US" dirty="0"/>
              <a:t>. </a:t>
            </a:r>
            <a:r>
              <a:rPr lang="ru-RU" dirty="0" err="1"/>
              <a:t>Yengil</a:t>
            </a:r>
            <a:r>
              <a:rPr lang="ru-RU" dirty="0"/>
              <a:t> </a:t>
            </a:r>
            <a:r>
              <a:rPr lang="ru-RU" dirty="0" err="1"/>
              <a:t>sanoatda</a:t>
            </a:r>
            <a:r>
              <a:rPr lang="ru-RU" dirty="0"/>
              <a:t> </a:t>
            </a:r>
            <a:r>
              <a:rPr lang="ru-RU" dirty="0" err="1"/>
              <a:t>eng</a:t>
            </a:r>
            <a:r>
              <a:rPr lang="ru-RU" dirty="0"/>
              <a:t> </a:t>
            </a:r>
            <a:r>
              <a:rPr lang="ru-RU" dirty="0" err="1"/>
              <a:t>yetakchi</a:t>
            </a:r>
            <a:r>
              <a:rPr lang="ru-RU" dirty="0"/>
              <a:t> </a:t>
            </a:r>
            <a:r>
              <a:rPr lang="ru-RU" dirty="0" err="1"/>
              <a:t>tarmoq</a:t>
            </a:r>
            <a:r>
              <a:rPr lang="ru-RU" dirty="0"/>
              <a:t> </a:t>
            </a:r>
            <a:r>
              <a:rPr lang="ru-RU" dirty="0" err="1"/>
              <a:t>to’qimachilikdir</a:t>
            </a:r>
            <a:r>
              <a:rPr lang="ru-RU" dirty="0"/>
              <a:t>.</a:t>
            </a:r>
            <a:endParaRPr lang="uz-Cyrl-UZ" dirty="0"/>
          </a:p>
          <a:p>
            <a:r>
              <a:rPr lang="en-US" dirty="0" err="1"/>
              <a:t>To’qimachilik</a:t>
            </a:r>
            <a:r>
              <a:rPr lang="en-US" dirty="0"/>
              <a:t> </a:t>
            </a:r>
            <a:r>
              <a:rPr lang="en-US" dirty="0" err="1"/>
              <a:t>sanoati</a:t>
            </a:r>
            <a:r>
              <a:rPr lang="en-US" dirty="0"/>
              <a:t>, </a:t>
            </a:r>
            <a:r>
              <a:rPr lang="en-US" dirty="0" err="1"/>
              <a:t>bir</a:t>
            </a:r>
            <a:r>
              <a:rPr lang="en-US" dirty="0"/>
              <a:t> </a:t>
            </a:r>
            <a:r>
              <a:rPr lang="en-US" dirty="0" err="1"/>
              <a:t>tomondan</a:t>
            </a:r>
            <a:r>
              <a:rPr lang="en-US" dirty="0"/>
              <a:t>, </a:t>
            </a:r>
            <a:r>
              <a:rPr lang="en-US" dirty="0" err="1"/>
              <a:t>sanoatning</a:t>
            </a:r>
            <a:r>
              <a:rPr lang="en-US" dirty="0"/>
              <a:t> eng «</a:t>
            </a:r>
            <a:r>
              <a:rPr lang="en-US" dirty="0" err="1"/>
              <a:t>eski</a:t>
            </a:r>
            <a:r>
              <a:rPr lang="en-US" dirty="0"/>
              <a:t>», </a:t>
            </a:r>
            <a:r>
              <a:rPr lang="en-US" dirty="0" err="1"/>
              <a:t>ikkinchi</a:t>
            </a:r>
            <a:r>
              <a:rPr lang="en-US" dirty="0"/>
              <a:t> </a:t>
            </a:r>
            <a:r>
              <a:rPr lang="en-US" dirty="0" err="1"/>
              <a:t>tomondan</a:t>
            </a:r>
            <a:r>
              <a:rPr lang="en-US" dirty="0"/>
              <a:t> </a:t>
            </a:r>
            <a:r>
              <a:rPr lang="en-US" dirty="0" err="1"/>
              <a:t>esa</a:t>
            </a:r>
            <a:r>
              <a:rPr lang="en-US" dirty="0"/>
              <a:t> </a:t>
            </a:r>
            <a:r>
              <a:rPr lang="en-US" dirty="0" err="1"/>
              <a:t>doimo</a:t>
            </a:r>
            <a:r>
              <a:rPr lang="en-US" dirty="0"/>
              <a:t> </a:t>
            </a:r>
            <a:r>
              <a:rPr lang="en-US" dirty="0" err="1"/>
              <a:t>yangilanayotgan</a:t>
            </a:r>
            <a:r>
              <a:rPr lang="en-US" dirty="0"/>
              <a:t> </a:t>
            </a:r>
            <a:r>
              <a:rPr lang="en-US" dirty="0" err="1"/>
              <a:t>va</a:t>
            </a:r>
            <a:r>
              <a:rPr lang="en-US" dirty="0"/>
              <a:t> </a:t>
            </a:r>
            <a:r>
              <a:rPr lang="en-US" dirty="0" err="1"/>
              <a:t>o’sayotgan</a:t>
            </a:r>
            <a:r>
              <a:rPr lang="en-US" dirty="0"/>
              <a:t> </a:t>
            </a:r>
            <a:r>
              <a:rPr lang="en-US" dirty="0" err="1"/>
              <a:t>tarmoqlaridan</a:t>
            </a:r>
            <a:r>
              <a:rPr lang="en-US" dirty="0"/>
              <a:t> </a:t>
            </a:r>
            <a:r>
              <a:rPr lang="en-US" dirty="0" err="1"/>
              <a:t>hisoblanadi</a:t>
            </a:r>
            <a:r>
              <a:rPr lang="en-US" dirty="0"/>
              <a:t>.</a:t>
            </a:r>
            <a:endParaRPr lang="uz-Cyrl-UZ" dirty="0"/>
          </a:p>
          <a:p>
            <a:r>
              <a:rPr lang="en-US" dirty="0" err="1"/>
              <a:t>Hozirgi</a:t>
            </a:r>
            <a:r>
              <a:rPr lang="en-US" dirty="0"/>
              <a:t> </a:t>
            </a:r>
            <a:r>
              <a:rPr lang="en-US" dirty="0" err="1"/>
              <a:t>vaqtda</a:t>
            </a:r>
            <a:r>
              <a:rPr lang="en-US" dirty="0"/>
              <a:t> </a:t>
            </a:r>
            <a:r>
              <a:rPr lang="en-US" dirty="0" err="1"/>
              <a:t>jahon</a:t>
            </a:r>
            <a:r>
              <a:rPr lang="en-US" dirty="0"/>
              <a:t> </a:t>
            </a:r>
            <a:r>
              <a:rPr lang="en-US" dirty="0" err="1"/>
              <a:t>to’qimachilik</a:t>
            </a:r>
            <a:r>
              <a:rPr lang="en-US" dirty="0"/>
              <a:t> </a:t>
            </a:r>
            <a:r>
              <a:rPr lang="en-US" dirty="0" err="1"/>
              <a:t>sanoatining</a:t>
            </a:r>
            <a:r>
              <a:rPr lang="en-US" dirty="0"/>
              <a:t> </a:t>
            </a:r>
            <a:r>
              <a:rPr lang="en-US" dirty="0" err="1"/>
              <a:t>beshta</a:t>
            </a:r>
            <a:r>
              <a:rPr lang="en-US" dirty="0"/>
              <a:t> </a:t>
            </a:r>
            <a:r>
              <a:rPr lang="en-US" dirty="0" err="1"/>
              <a:t>yirik</a:t>
            </a:r>
            <a:r>
              <a:rPr lang="en-US" dirty="0"/>
              <a:t> </a:t>
            </a:r>
            <a:r>
              <a:rPr lang="en-US" dirty="0" err="1"/>
              <a:t>mintaqasi</a:t>
            </a:r>
            <a:r>
              <a:rPr lang="en-US" dirty="0"/>
              <a:t> </a:t>
            </a:r>
            <a:r>
              <a:rPr lang="en-US" dirty="0" err="1"/>
              <a:t>mavjud</a:t>
            </a:r>
            <a:r>
              <a:rPr lang="en-US" dirty="0"/>
              <a:t>. </a:t>
            </a:r>
            <a:r>
              <a:rPr lang="en-US" dirty="0" err="1"/>
              <a:t>Bular</a:t>
            </a:r>
            <a:r>
              <a:rPr lang="en-US" dirty="0"/>
              <a:t> </a:t>
            </a:r>
            <a:r>
              <a:rPr lang="en-US" b="1" dirty="0" err="1"/>
              <a:t>Sharqiy</a:t>
            </a:r>
            <a:r>
              <a:rPr lang="en-US" b="1" dirty="0"/>
              <a:t> </a:t>
            </a:r>
            <a:r>
              <a:rPr lang="en-US" b="1" dirty="0" err="1"/>
              <a:t>Osiyo</a:t>
            </a:r>
            <a:r>
              <a:rPr lang="en-US" b="1" dirty="0"/>
              <a:t>, </a:t>
            </a:r>
            <a:r>
              <a:rPr lang="en-US" b="1" dirty="0" err="1"/>
              <a:t>Janubiy</a:t>
            </a:r>
            <a:r>
              <a:rPr lang="en-US" b="1" dirty="0"/>
              <a:t> </a:t>
            </a:r>
            <a:r>
              <a:rPr lang="en-US" b="1" dirty="0" err="1"/>
              <a:t>Osiyo</a:t>
            </a:r>
            <a:r>
              <a:rPr lang="en-US" b="1" dirty="0"/>
              <a:t>, </a:t>
            </a:r>
            <a:r>
              <a:rPr lang="en-US" b="1" dirty="0" err="1"/>
              <a:t>Sobiq</a:t>
            </a:r>
            <a:r>
              <a:rPr lang="en-US" b="1" dirty="0"/>
              <a:t> </a:t>
            </a:r>
            <a:r>
              <a:rPr lang="en-US" b="1" dirty="0" err="1"/>
              <a:t>Ittifoq</a:t>
            </a:r>
            <a:r>
              <a:rPr lang="en-US" b="1" dirty="0"/>
              <a:t> </a:t>
            </a:r>
            <a:r>
              <a:rPr lang="en-US" b="1" dirty="0" err="1"/>
              <a:t>mamlakatlari</a:t>
            </a:r>
            <a:r>
              <a:rPr lang="en-US" b="1" dirty="0"/>
              <a:t>, </a:t>
            </a:r>
            <a:r>
              <a:rPr lang="en-US" b="1" dirty="0" err="1"/>
              <a:t>Yevropa</a:t>
            </a:r>
            <a:r>
              <a:rPr lang="en-US" b="1" dirty="0"/>
              <a:t> </a:t>
            </a:r>
            <a:r>
              <a:rPr lang="en-US" b="1" dirty="0" err="1"/>
              <a:t>va</a:t>
            </a:r>
            <a:r>
              <a:rPr lang="en-US" b="1" dirty="0"/>
              <a:t> </a:t>
            </a:r>
            <a:r>
              <a:rPr lang="en-US" b="1" dirty="0" err="1"/>
              <a:t>AQShdir</a:t>
            </a:r>
            <a:r>
              <a:rPr lang="en-US" b="1" dirty="0"/>
              <a:t>. </a:t>
            </a:r>
            <a:r>
              <a:rPr lang="en-US" dirty="0" err="1"/>
              <a:t>Ularda</a:t>
            </a:r>
            <a:r>
              <a:rPr lang="en-US" dirty="0"/>
              <a:t> </a:t>
            </a:r>
            <a:r>
              <a:rPr lang="en-US" dirty="0" err="1"/>
              <a:t>to’qimachilik</a:t>
            </a:r>
            <a:r>
              <a:rPr lang="en-US" dirty="0"/>
              <a:t> </a:t>
            </a:r>
            <a:r>
              <a:rPr lang="en-US" dirty="0" err="1"/>
              <a:t>mahsulotlarining</a:t>
            </a:r>
            <a:r>
              <a:rPr lang="en-US" dirty="0"/>
              <a:t> </a:t>
            </a:r>
            <a:r>
              <a:rPr lang="en-US" dirty="0" err="1"/>
              <a:t>asosiy</a:t>
            </a:r>
            <a:r>
              <a:rPr lang="en-US" dirty="0"/>
              <a:t> </a:t>
            </a:r>
            <a:r>
              <a:rPr lang="en-US" dirty="0" err="1"/>
              <a:t>qismini</a:t>
            </a:r>
            <a:r>
              <a:rPr lang="en-US" dirty="0"/>
              <a:t> </a:t>
            </a:r>
            <a:r>
              <a:rPr lang="en-US" dirty="0" err="1"/>
              <a:t>ip-gazlamava</a:t>
            </a:r>
            <a:r>
              <a:rPr lang="en-US" dirty="0"/>
              <a:t> </a:t>
            </a:r>
            <a:r>
              <a:rPr lang="en-US" dirty="0" err="1"/>
              <a:t>kimyoviy</a:t>
            </a:r>
            <a:r>
              <a:rPr lang="en-US" dirty="0"/>
              <a:t> </a:t>
            </a:r>
            <a:r>
              <a:rPr lang="en-US" dirty="0" err="1"/>
              <a:t>tolalardan</a:t>
            </a:r>
            <a:r>
              <a:rPr lang="en-US" dirty="0"/>
              <a:t> </a:t>
            </a:r>
            <a:r>
              <a:rPr lang="en-US" dirty="0" err="1"/>
              <a:t>to’qilayotgan</a:t>
            </a:r>
            <a:r>
              <a:rPr lang="en-US" dirty="0"/>
              <a:t> </a:t>
            </a:r>
            <a:r>
              <a:rPr lang="en-US" dirty="0" err="1"/>
              <a:t>gazlamalar</a:t>
            </a:r>
            <a:r>
              <a:rPr lang="en-US" dirty="0"/>
              <a:t> </a:t>
            </a:r>
            <a:r>
              <a:rPr lang="en-US" dirty="0" err="1"/>
              <a:t>tashkil</a:t>
            </a:r>
            <a:r>
              <a:rPr lang="en-US" dirty="0"/>
              <a:t> </a:t>
            </a:r>
            <a:r>
              <a:rPr lang="en-US" dirty="0" err="1"/>
              <a:t>qiladi</a:t>
            </a:r>
            <a:r>
              <a:rPr lang="en-US" dirty="0"/>
              <a:t>. </a:t>
            </a:r>
            <a:r>
              <a:rPr lang="en-US" dirty="0" err="1"/>
              <a:t>Muhimi</a:t>
            </a:r>
            <a:r>
              <a:rPr lang="en-US" dirty="0"/>
              <a:t> </a:t>
            </a:r>
            <a:r>
              <a:rPr lang="en-US" dirty="0" err="1"/>
              <a:t>shundaki</a:t>
            </a:r>
            <a:r>
              <a:rPr lang="en-US" dirty="0"/>
              <a:t>, </a:t>
            </a:r>
            <a:r>
              <a:rPr lang="en-US" dirty="0" err="1"/>
              <a:t>bunday</a:t>
            </a:r>
            <a:r>
              <a:rPr lang="en-US" dirty="0"/>
              <a:t> </a:t>
            </a:r>
            <a:r>
              <a:rPr lang="en-US" dirty="0" err="1"/>
              <a:t>gazlamalarning</a:t>
            </a:r>
            <a:r>
              <a:rPr lang="en-US" dirty="0"/>
              <a:t> </a:t>
            </a:r>
            <a:r>
              <a:rPr lang="en-US" dirty="0" err="1"/>
              <a:t>umumiy</a:t>
            </a:r>
            <a:r>
              <a:rPr lang="en-US" dirty="0"/>
              <a:t> </a:t>
            </a:r>
            <a:r>
              <a:rPr lang="en-US" dirty="0" err="1"/>
              <a:t>hajmi</a:t>
            </a:r>
            <a:r>
              <a:rPr lang="en-US" dirty="0"/>
              <a:t> </a:t>
            </a:r>
            <a:r>
              <a:rPr lang="en-US" dirty="0" err="1"/>
              <a:t>doimo</a:t>
            </a:r>
            <a:r>
              <a:rPr lang="en-US" dirty="0"/>
              <a:t> </a:t>
            </a:r>
            <a:r>
              <a:rPr lang="en-US" dirty="0" err="1"/>
              <a:t>ortib</a:t>
            </a:r>
            <a:r>
              <a:rPr lang="en-US" dirty="0"/>
              <a:t> </a:t>
            </a:r>
            <a:r>
              <a:rPr lang="en-US" dirty="0" err="1"/>
              <a:t>bormoqda</a:t>
            </a:r>
            <a:r>
              <a:rPr lang="en-US" dirty="0"/>
              <a:t>. </a:t>
            </a:r>
            <a:r>
              <a:rPr lang="en-US" dirty="0" err="1"/>
              <a:t>Shoyi</a:t>
            </a:r>
            <a:r>
              <a:rPr lang="en-US" dirty="0"/>
              <a:t>, </a:t>
            </a:r>
            <a:r>
              <a:rPr lang="en-US" dirty="0" err="1"/>
              <a:t>jun</a:t>
            </a:r>
            <a:r>
              <a:rPr lang="en-US" dirty="0"/>
              <a:t> </a:t>
            </a:r>
            <a:r>
              <a:rPr lang="en-US" dirty="0" err="1"/>
              <a:t>va</a:t>
            </a:r>
            <a:r>
              <a:rPr lang="en-US" dirty="0"/>
              <a:t> </a:t>
            </a:r>
            <a:r>
              <a:rPr lang="en-US" dirty="0" err="1"/>
              <a:t>zig’ir</a:t>
            </a:r>
            <a:r>
              <a:rPr lang="en-US" dirty="0"/>
              <a:t> </a:t>
            </a:r>
            <a:r>
              <a:rPr lang="en-US" dirty="0" err="1"/>
              <a:t>gazlamalar</a:t>
            </a:r>
            <a:r>
              <a:rPr lang="en-US" dirty="0"/>
              <a:t> </a:t>
            </a:r>
            <a:r>
              <a:rPr lang="en-US" dirty="0" err="1"/>
              <a:t>hissasi</a:t>
            </a:r>
            <a:r>
              <a:rPr lang="en-US" dirty="0"/>
              <a:t> </a:t>
            </a:r>
            <a:r>
              <a:rPr lang="en-US" dirty="0" err="1"/>
              <a:t>esa</a:t>
            </a:r>
            <a:r>
              <a:rPr lang="en-US" dirty="0"/>
              <a:t> </a:t>
            </a:r>
            <a:r>
              <a:rPr lang="en-US" dirty="0" err="1"/>
              <a:t>aksincha</a:t>
            </a:r>
            <a:r>
              <a:rPr lang="en-US" dirty="0"/>
              <a:t>, </a:t>
            </a:r>
            <a:r>
              <a:rPr lang="en-US" dirty="0" err="1"/>
              <a:t>sekin-asta</a:t>
            </a:r>
            <a:r>
              <a:rPr lang="en-US" dirty="0"/>
              <a:t> </a:t>
            </a:r>
            <a:r>
              <a:rPr lang="en-US" dirty="0" err="1"/>
              <a:t>kamayib</a:t>
            </a:r>
            <a:r>
              <a:rPr lang="en-US" dirty="0"/>
              <a:t> </a:t>
            </a:r>
            <a:r>
              <a:rPr lang="en-US" dirty="0" err="1"/>
              <a:t>bormoqda</a:t>
            </a:r>
            <a:r>
              <a:rPr lang="en-US" dirty="0"/>
              <a:t>.</a:t>
            </a:r>
            <a:endParaRPr lang="uz-Cyrl-UZ" dirty="0"/>
          </a:p>
          <a:p>
            <a:r>
              <a:rPr lang="en-US" dirty="0" err="1"/>
              <a:t>Umuman</a:t>
            </a:r>
            <a:r>
              <a:rPr lang="en-US" dirty="0"/>
              <a:t>, </a:t>
            </a:r>
            <a:r>
              <a:rPr lang="en-US" dirty="0" err="1"/>
              <a:t>hozirgi</a:t>
            </a:r>
            <a:r>
              <a:rPr lang="en-US" dirty="0"/>
              <a:t> </a:t>
            </a:r>
            <a:r>
              <a:rPr lang="en-US" dirty="0" err="1"/>
              <a:t>vaqtda</a:t>
            </a:r>
            <a:r>
              <a:rPr lang="en-US" dirty="0"/>
              <a:t> </a:t>
            </a:r>
            <a:r>
              <a:rPr lang="en-US" dirty="0" err="1"/>
              <a:t>jahon</a:t>
            </a:r>
            <a:r>
              <a:rPr lang="en-US" dirty="0"/>
              <a:t> </a:t>
            </a:r>
            <a:r>
              <a:rPr lang="en-US" dirty="0" err="1"/>
              <a:t>yengil</a:t>
            </a:r>
            <a:r>
              <a:rPr lang="en-US" dirty="0"/>
              <a:t> </a:t>
            </a:r>
            <a:r>
              <a:rPr lang="en-US" dirty="0" err="1"/>
              <a:t>sanoatining</a:t>
            </a:r>
            <a:r>
              <a:rPr lang="en-US" dirty="0"/>
              <a:t> </a:t>
            </a:r>
            <a:r>
              <a:rPr lang="en-US" dirty="0" err="1"/>
              <a:t>ko’pchilik</a:t>
            </a:r>
            <a:r>
              <a:rPr lang="en-US" dirty="0"/>
              <a:t> </a:t>
            </a:r>
            <a:r>
              <a:rPr lang="en-US" dirty="0" err="1"/>
              <a:t>tarmoqlari</a:t>
            </a:r>
            <a:r>
              <a:rPr lang="en-US" dirty="0"/>
              <a:t> </a:t>
            </a:r>
            <a:br>
              <a:rPr lang="en-US" dirty="0"/>
            </a:br>
            <a:r>
              <a:rPr lang="en-US" dirty="0" err="1"/>
              <a:t>rivojlanayotgan</a:t>
            </a:r>
            <a:r>
              <a:rPr lang="en-US" dirty="0"/>
              <a:t> </a:t>
            </a:r>
            <a:r>
              <a:rPr lang="en-US" dirty="0" err="1"/>
              <a:t>mamlakatlarda</a:t>
            </a:r>
            <a:r>
              <a:rPr lang="en-US" dirty="0"/>
              <a:t> </a:t>
            </a:r>
            <a:r>
              <a:rPr lang="en-US" dirty="0" err="1"/>
              <a:t>tezroq</a:t>
            </a:r>
            <a:r>
              <a:rPr lang="en-US" dirty="0"/>
              <a:t> </a:t>
            </a:r>
            <a:r>
              <a:rPr lang="en-US" dirty="0" err="1"/>
              <a:t>sur’atlarda</a:t>
            </a:r>
            <a:r>
              <a:rPr lang="en-US" dirty="0"/>
              <a:t> </a:t>
            </a:r>
            <a:r>
              <a:rPr lang="en-US" dirty="0" err="1"/>
              <a:t>o’smoqda</a:t>
            </a:r>
            <a:r>
              <a:rPr lang="en-US" dirty="0"/>
              <a:t>. </a:t>
            </a:r>
            <a:r>
              <a:rPr lang="en-US" dirty="0" err="1"/>
              <a:t>Buning</a:t>
            </a:r>
            <a:r>
              <a:rPr lang="en-US" dirty="0"/>
              <a:t> </a:t>
            </a:r>
            <a:r>
              <a:rPr lang="en-US" dirty="0" err="1"/>
              <a:t>natijasida</a:t>
            </a:r>
            <a:r>
              <a:rPr lang="en-US" dirty="0"/>
              <a:t> </a:t>
            </a:r>
            <a:r>
              <a:rPr lang="en-US" dirty="0" err="1"/>
              <a:t>Xitoy</a:t>
            </a:r>
            <a:r>
              <a:rPr lang="en-US" dirty="0"/>
              <a:t>, </a:t>
            </a:r>
            <a:r>
              <a:rPr lang="en-US" dirty="0" err="1"/>
              <a:t>Hindiston</a:t>
            </a:r>
            <a:r>
              <a:rPr lang="en-US" dirty="0"/>
              <a:t>, </a:t>
            </a:r>
            <a:r>
              <a:rPr lang="en-US" dirty="0" err="1"/>
              <a:t>Pokiston</a:t>
            </a:r>
            <a:r>
              <a:rPr lang="en-US" dirty="0"/>
              <a:t>, </a:t>
            </a:r>
            <a:r>
              <a:rPr lang="en-US" dirty="0" err="1"/>
              <a:t>Misr</a:t>
            </a:r>
            <a:r>
              <a:rPr lang="en-US" dirty="0"/>
              <a:t> </a:t>
            </a:r>
            <a:r>
              <a:rPr lang="en-US" dirty="0" err="1"/>
              <a:t>kabi</a:t>
            </a:r>
            <a:r>
              <a:rPr lang="en-US" dirty="0"/>
              <a:t> </a:t>
            </a:r>
            <a:r>
              <a:rPr lang="en-US" dirty="0" err="1"/>
              <a:t>mamlakatlarda</a:t>
            </a:r>
            <a:r>
              <a:rPr lang="en-US" dirty="0"/>
              <a:t> </a:t>
            </a:r>
            <a:r>
              <a:rPr lang="en-US" dirty="0" err="1"/>
              <a:t>ishlab</a:t>
            </a:r>
            <a:r>
              <a:rPr lang="en-US" dirty="0"/>
              <a:t> </a:t>
            </a:r>
            <a:r>
              <a:rPr lang="en-US" dirty="0" err="1"/>
              <a:t>chiqarilgan</a:t>
            </a:r>
            <a:r>
              <a:rPr lang="en-US" dirty="0"/>
              <a:t> </a:t>
            </a:r>
            <a:r>
              <a:rPr lang="en-US" dirty="0" err="1"/>
              <a:t>gazlamalar</a:t>
            </a:r>
            <a:r>
              <a:rPr lang="en-US" dirty="0"/>
              <a:t>, </a:t>
            </a:r>
            <a:r>
              <a:rPr lang="en-US" dirty="0" err="1"/>
              <a:t>kiyim-kechak</a:t>
            </a:r>
            <a:r>
              <a:rPr lang="en-US" dirty="0"/>
              <a:t>, </a:t>
            </a:r>
            <a:r>
              <a:rPr lang="en-US" dirty="0" err="1"/>
              <a:t>trikotaj</a:t>
            </a:r>
            <a:r>
              <a:rPr lang="en-US" dirty="0"/>
              <a:t> </a:t>
            </a:r>
            <a:r>
              <a:rPr lang="en-US" dirty="0" err="1"/>
              <a:t>mahsulotlari</a:t>
            </a:r>
            <a:r>
              <a:rPr lang="en-US" dirty="0"/>
              <a:t> </a:t>
            </a:r>
            <a:r>
              <a:rPr lang="en-US" dirty="0" err="1"/>
              <a:t>Shimoliy</a:t>
            </a:r>
            <a:r>
              <a:rPr lang="en-US" dirty="0"/>
              <a:t> </a:t>
            </a:r>
            <a:r>
              <a:rPr lang="en-US" dirty="0" err="1"/>
              <a:t>Amerika</a:t>
            </a:r>
            <a:r>
              <a:rPr lang="en-US" dirty="0"/>
              <a:t>, </a:t>
            </a:r>
            <a:r>
              <a:rPr lang="en-US" dirty="0" err="1"/>
              <a:t>Yevropa</a:t>
            </a:r>
            <a:r>
              <a:rPr lang="en-US" dirty="0"/>
              <a:t>, </a:t>
            </a:r>
            <a:r>
              <a:rPr lang="en-US" dirty="0" err="1"/>
              <a:t>Yaponiya</a:t>
            </a:r>
            <a:r>
              <a:rPr lang="en-US" dirty="0"/>
              <a:t> </a:t>
            </a:r>
            <a:r>
              <a:rPr lang="en-US" dirty="0" err="1"/>
              <a:t>kabi</a:t>
            </a:r>
            <a:r>
              <a:rPr lang="en-US" dirty="0"/>
              <a:t> </a:t>
            </a:r>
            <a:r>
              <a:rPr lang="en-US" dirty="0" err="1"/>
              <a:t>rivojlangan</a:t>
            </a:r>
            <a:r>
              <a:rPr lang="en-US" dirty="0"/>
              <a:t> </a:t>
            </a:r>
            <a:r>
              <a:rPr lang="en-US" dirty="0" err="1"/>
              <a:t>davlatlarning</a:t>
            </a:r>
            <a:r>
              <a:rPr lang="en-US" dirty="0"/>
              <a:t> </a:t>
            </a:r>
            <a:r>
              <a:rPr lang="en-US" dirty="0" err="1"/>
              <a:t>ichki</a:t>
            </a:r>
            <a:r>
              <a:rPr lang="en-US" dirty="0"/>
              <a:t> </a:t>
            </a:r>
            <a:r>
              <a:rPr lang="en-US" dirty="0" err="1"/>
              <a:t>bozorida</a:t>
            </a:r>
            <a:r>
              <a:rPr lang="en-US" dirty="0"/>
              <a:t> </a:t>
            </a:r>
            <a:r>
              <a:rPr lang="en-US" dirty="0" err="1"/>
              <a:t>o’z</a:t>
            </a:r>
            <a:r>
              <a:rPr lang="en-US" dirty="0"/>
              <a:t> </a:t>
            </a:r>
            <a:r>
              <a:rPr lang="en-US" dirty="0" err="1"/>
              <a:t>o’rnini</a:t>
            </a:r>
            <a:r>
              <a:rPr lang="en-US" dirty="0"/>
              <a:t> </a:t>
            </a:r>
            <a:r>
              <a:rPr lang="en-US" dirty="0" err="1"/>
              <a:t>topmoqda</a:t>
            </a:r>
            <a:r>
              <a:rPr lang="en-US" dirty="0"/>
              <a:t>. </a:t>
            </a:r>
            <a:r>
              <a:rPr lang="en-US" dirty="0" err="1"/>
              <a:t>Rivojlanayotgan</a:t>
            </a:r>
            <a:r>
              <a:rPr lang="en-US" dirty="0"/>
              <a:t> </a:t>
            </a:r>
            <a:r>
              <a:rPr lang="en-US" dirty="0" err="1"/>
              <a:t>mamlakatlardagi</a:t>
            </a:r>
            <a:r>
              <a:rPr lang="en-US" dirty="0"/>
              <a:t> </a:t>
            </a:r>
            <a:r>
              <a:rPr lang="en-US" dirty="0" err="1"/>
              <a:t>bunday</a:t>
            </a:r>
            <a:r>
              <a:rPr lang="en-US" dirty="0"/>
              <a:t> </a:t>
            </a:r>
            <a:r>
              <a:rPr lang="en-US" dirty="0" err="1"/>
              <a:t>natijalarni</a:t>
            </a:r>
            <a:r>
              <a:rPr lang="en-US" dirty="0"/>
              <a:t> </a:t>
            </a:r>
            <a:r>
              <a:rPr lang="en-US" dirty="0" err="1"/>
              <a:t>ularda</a:t>
            </a:r>
            <a:r>
              <a:rPr lang="en-US" dirty="0"/>
              <a:t>: 1) </a:t>
            </a:r>
            <a:r>
              <a:rPr lang="en-US" dirty="0" err="1"/>
              <a:t>ishchi</a:t>
            </a:r>
            <a:r>
              <a:rPr lang="en-US" dirty="0"/>
              <a:t> </a:t>
            </a:r>
            <a:r>
              <a:rPr lang="en-US" dirty="0" err="1"/>
              <a:t>kuchining</a:t>
            </a:r>
            <a:r>
              <a:rPr lang="en-US" dirty="0"/>
              <a:t> </a:t>
            </a:r>
            <a:r>
              <a:rPr lang="en-US" dirty="0" err="1"/>
              <a:t>ancha</a:t>
            </a:r>
            <a:r>
              <a:rPr lang="en-US" dirty="0"/>
              <a:t> </a:t>
            </a:r>
            <a:r>
              <a:rPr lang="en-US" dirty="0" err="1"/>
              <a:t>areonligi</a:t>
            </a:r>
            <a:r>
              <a:rPr lang="en-US" dirty="0"/>
              <a:t>; 2) </a:t>
            </a:r>
            <a:r>
              <a:rPr lang="en-US" dirty="0" err="1"/>
              <a:t>to’qimachilik</a:t>
            </a:r>
            <a:r>
              <a:rPr lang="en-US" dirty="0"/>
              <a:t> </a:t>
            </a:r>
            <a:r>
              <a:rPr lang="en-US" dirty="0" err="1"/>
              <a:t>sanoati</a:t>
            </a:r>
            <a:r>
              <a:rPr lang="en-US" dirty="0"/>
              <a:t> </a:t>
            </a:r>
            <a:r>
              <a:rPr lang="en-US" dirty="0" err="1"/>
              <a:t>xomashyolari</a:t>
            </a:r>
            <a:r>
              <a:rPr lang="en-US" dirty="0"/>
              <a:t> (</a:t>
            </a:r>
            <a:r>
              <a:rPr lang="en-US" dirty="0" err="1"/>
              <a:t>tola</a:t>
            </a:r>
            <a:r>
              <a:rPr lang="en-US" dirty="0"/>
              <a:t>)</a:t>
            </a:r>
            <a:r>
              <a:rPr lang="en-US" dirty="0" err="1"/>
              <a:t>ning</a:t>
            </a:r>
            <a:r>
              <a:rPr lang="en-US" dirty="0"/>
              <a:t> </a:t>
            </a:r>
            <a:r>
              <a:rPr lang="en-US" dirty="0" err="1"/>
              <a:t>nisbatan</a:t>
            </a:r>
            <a:r>
              <a:rPr lang="en-US" dirty="0"/>
              <a:t> </a:t>
            </a:r>
            <a:r>
              <a:rPr lang="en-US" dirty="0" err="1"/>
              <a:t>serobligi</a:t>
            </a:r>
            <a:r>
              <a:rPr lang="en-US" dirty="0"/>
              <a:t> </a:t>
            </a:r>
            <a:r>
              <a:rPr lang="en-US" dirty="0" err="1"/>
              <a:t>bilan</a:t>
            </a:r>
            <a:r>
              <a:rPr lang="en-US" dirty="0"/>
              <a:t> </a:t>
            </a:r>
            <a:r>
              <a:rPr lang="en-US" dirty="0" err="1"/>
              <a:t>tushuntirish</a:t>
            </a:r>
            <a:r>
              <a:rPr lang="en-US" dirty="0"/>
              <a:t> </a:t>
            </a:r>
            <a:r>
              <a:rPr lang="en-US" dirty="0" err="1"/>
              <a:t>mumkin</a:t>
            </a:r>
            <a:r>
              <a:rPr lang="en-US" dirty="0"/>
              <a:t>.</a:t>
            </a:r>
            <a:endParaRPr lang="uz-Cyrl-UZ" dirty="0"/>
          </a:p>
          <a:p>
            <a:endParaRPr lang="uz-Cyrl-UZ"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одержимое 6"/>
          <p:cNvGraphicFramePr>
            <a:graphicFrameLocks noGrp="1"/>
          </p:cNvGraphicFramePr>
          <p:nvPr>
            <p:ph idx="1"/>
          </p:nvPr>
        </p:nvGraphicFramePr>
        <p:xfrm>
          <a:off x="457200" y="642918"/>
          <a:ext cx="8229600" cy="54832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571480"/>
          <a:ext cx="8229600" cy="555468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500042"/>
          <a:ext cx="8229600" cy="56261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Содержимое 3"/>
          <p:cNvGraphicFramePr>
            <a:graphicFrameLocks noGrp="1"/>
          </p:cNvGraphicFramePr>
          <p:nvPr>
            <p:ph idx="1"/>
          </p:nvPr>
        </p:nvGraphicFramePr>
        <p:xfrm>
          <a:off x="457200" y="500042"/>
          <a:ext cx="8229600" cy="562612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85000" lnSpcReduction="20000"/>
          </a:bodyPr>
          <a:lstStyle/>
          <a:p>
            <a:pPr lvl="0" algn="just"/>
            <a:r>
              <a:rPr lang="en-US" b="1" dirty="0" err="1" smtClean="0"/>
              <a:t>YAponiya</a:t>
            </a:r>
            <a:r>
              <a:rPr lang="en-US" b="1" dirty="0" smtClean="0"/>
              <a:t> </a:t>
            </a:r>
            <a:r>
              <a:rPr lang="en-US" b="1" dirty="0" err="1" smtClean="0"/>
              <a:t>modelining</a:t>
            </a:r>
            <a:r>
              <a:rPr lang="en-US" b="1" dirty="0" smtClean="0"/>
              <a:t> </a:t>
            </a:r>
            <a:r>
              <a:rPr lang="en-US" dirty="0" err="1" smtClean="0"/>
              <a:t>xarakterli</a:t>
            </a:r>
            <a:r>
              <a:rPr lang="en-US" dirty="0" smtClean="0"/>
              <a:t> </a:t>
            </a:r>
            <a:r>
              <a:rPr lang="en-US" dirty="0" err="1" smtClean="0"/>
              <a:t>tomoni</a:t>
            </a:r>
            <a:r>
              <a:rPr lang="en-US" dirty="0" smtClean="0"/>
              <a:t> ham eng </a:t>
            </a:r>
            <a:r>
              <a:rPr lang="en-US" dirty="0" err="1" smtClean="0"/>
              <a:t>ilg’or</a:t>
            </a:r>
            <a:r>
              <a:rPr lang="en-US" dirty="0" smtClean="0"/>
              <a:t> </a:t>
            </a:r>
            <a:r>
              <a:rPr lang="en-US" dirty="0" err="1" smtClean="0"/>
              <a:t>g’oyalarni</a:t>
            </a:r>
            <a:r>
              <a:rPr lang="en-US" dirty="0" smtClean="0"/>
              <a:t> </a:t>
            </a:r>
            <a:r>
              <a:rPr lang="en-US" dirty="0" err="1" smtClean="0"/>
              <a:t>amalga</a:t>
            </a:r>
            <a:r>
              <a:rPr lang="en-US" dirty="0" smtClean="0"/>
              <a:t> </a:t>
            </a:r>
            <a:r>
              <a:rPr lang="en-US" dirty="0" err="1" smtClean="0"/>
              <a:t>oshirish</a:t>
            </a:r>
            <a:r>
              <a:rPr lang="en-US" dirty="0" smtClean="0"/>
              <a:t> </a:t>
            </a:r>
            <a:r>
              <a:rPr lang="en-US" dirty="0" err="1" smtClean="0"/>
              <a:t>orqali</a:t>
            </a:r>
            <a:r>
              <a:rPr lang="en-US" dirty="0" smtClean="0"/>
              <a:t> </a:t>
            </a:r>
            <a:r>
              <a:rPr lang="en-US" dirty="0" err="1" smtClean="0"/>
              <a:t>ishlab</a:t>
            </a:r>
            <a:r>
              <a:rPr lang="en-US" dirty="0" smtClean="0"/>
              <a:t> </a:t>
            </a:r>
            <a:r>
              <a:rPr lang="en-US" dirty="0" err="1" smtClean="0"/>
              <a:t>chiqarishni</a:t>
            </a:r>
            <a:r>
              <a:rPr lang="en-US" dirty="0" smtClean="0"/>
              <a:t>, </a:t>
            </a:r>
            <a:r>
              <a:rPr lang="en-US" dirty="0" err="1" smtClean="0"/>
              <a:t>mehnatni</a:t>
            </a:r>
            <a:r>
              <a:rPr lang="en-US" dirty="0" smtClean="0"/>
              <a:t> </a:t>
            </a:r>
            <a:r>
              <a:rPr lang="en-US" dirty="0" err="1" smtClean="0"/>
              <a:t>milliy</a:t>
            </a:r>
            <a:r>
              <a:rPr lang="en-US" dirty="0" smtClean="0"/>
              <a:t> </a:t>
            </a:r>
            <a:r>
              <a:rPr lang="en-US" dirty="0" err="1" smtClean="0"/>
              <a:t>an’analar</a:t>
            </a:r>
            <a:r>
              <a:rPr lang="en-US" dirty="0" smtClean="0"/>
              <a:t> </a:t>
            </a:r>
            <a:r>
              <a:rPr lang="en-US" dirty="0" err="1" smtClean="0"/>
              <a:t>asosida</a:t>
            </a:r>
            <a:r>
              <a:rPr lang="en-US" dirty="0" smtClean="0"/>
              <a:t> </a:t>
            </a:r>
            <a:r>
              <a:rPr lang="en-US" dirty="0" err="1" smtClean="0"/>
              <a:t>qo’llab-quvvatlash</a:t>
            </a:r>
            <a:r>
              <a:rPr lang="en-US" dirty="0" smtClean="0"/>
              <a:t> </a:t>
            </a:r>
            <a:r>
              <a:rPr lang="en-US" dirty="0" err="1" smtClean="0"/>
              <a:t>va</a:t>
            </a:r>
            <a:r>
              <a:rPr lang="en-US" dirty="0" smtClean="0"/>
              <a:t> </a:t>
            </a:r>
            <a:r>
              <a:rPr lang="en-US" dirty="0" err="1" smtClean="0"/>
              <a:t>rivojlantirishga</a:t>
            </a:r>
            <a:r>
              <a:rPr lang="en-US" dirty="0" smtClean="0"/>
              <a:t> </a:t>
            </a:r>
            <a:r>
              <a:rPr lang="en-US" dirty="0" err="1" smtClean="0"/>
              <a:t>qaratilgandir</a:t>
            </a:r>
            <a:r>
              <a:rPr lang="en-US" dirty="0" smtClean="0"/>
              <a:t>. </a:t>
            </a:r>
            <a:r>
              <a:rPr lang="en-US" dirty="0" err="1" smtClean="0"/>
              <a:t>SHuning</a:t>
            </a:r>
            <a:r>
              <a:rPr lang="en-US" dirty="0" smtClean="0"/>
              <a:t> </a:t>
            </a:r>
            <a:r>
              <a:rPr lang="en-US" dirty="0" err="1" smtClean="0"/>
              <a:t>uchun</a:t>
            </a:r>
            <a:r>
              <a:rPr lang="en-US" dirty="0" smtClean="0"/>
              <a:t> ham </a:t>
            </a:r>
            <a:r>
              <a:rPr lang="en-US" dirty="0" err="1" smtClean="0"/>
              <a:t>YAponiya</a:t>
            </a:r>
            <a:r>
              <a:rPr lang="en-US" dirty="0" smtClean="0"/>
              <a:t> </a:t>
            </a:r>
            <a:r>
              <a:rPr lang="en-US" dirty="0" err="1" smtClean="0"/>
              <a:t>iqtisodiy</a:t>
            </a:r>
            <a:r>
              <a:rPr lang="en-US" dirty="0" smtClean="0"/>
              <a:t> </a:t>
            </a:r>
            <a:r>
              <a:rPr lang="en-US" dirty="0" err="1" smtClean="0"/>
              <a:t>rivojlanish</a:t>
            </a:r>
            <a:r>
              <a:rPr lang="en-US" dirty="0" smtClean="0"/>
              <a:t> </a:t>
            </a:r>
            <a:r>
              <a:rPr lang="en-US" dirty="0" err="1" smtClean="0"/>
              <a:t>modelini</a:t>
            </a:r>
            <a:r>
              <a:rPr lang="en-US" dirty="0" smtClean="0"/>
              <a:t> </a:t>
            </a:r>
            <a:r>
              <a:rPr lang="en-US" dirty="0" err="1" smtClean="0"/>
              <a:t>ierarxiya</a:t>
            </a:r>
            <a:r>
              <a:rPr lang="en-US" dirty="0" smtClean="0"/>
              <a:t> </a:t>
            </a:r>
            <a:r>
              <a:rPr lang="en-US" dirty="0" err="1" smtClean="0"/>
              <a:t>korporativizimi</a:t>
            </a:r>
            <a:r>
              <a:rPr lang="en-US" dirty="0" smtClean="0"/>
              <a:t> </a:t>
            </a:r>
            <a:r>
              <a:rPr lang="en-US" dirty="0" err="1" smtClean="0"/>
              <a:t>deb</a:t>
            </a:r>
            <a:r>
              <a:rPr lang="en-US" dirty="0" smtClean="0"/>
              <a:t> </a:t>
            </a:r>
            <a:r>
              <a:rPr lang="en-US" dirty="0" err="1" smtClean="0"/>
              <a:t>ataladi</a:t>
            </a:r>
            <a:r>
              <a:rPr lang="en-US" dirty="0" smtClean="0"/>
              <a:t> </a:t>
            </a:r>
            <a:r>
              <a:rPr lang="en-US" dirty="0" err="1" smtClean="0"/>
              <a:t>va</a:t>
            </a:r>
            <a:r>
              <a:rPr lang="en-US" dirty="0" smtClean="0"/>
              <a:t> </a:t>
            </a:r>
            <a:r>
              <a:rPr lang="en-US" dirty="0" err="1" smtClean="0"/>
              <a:t>shved</a:t>
            </a:r>
            <a:r>
              <a:rPr lang="en-US" dirty="0" smtClean="0"/>
              <a:t> </a:t>
            </a:r>
            <a:r>
              <a:rPr lang="en-US" dirty="0" err="1" smtClean="0"/>
              <a:t>modelini</a:t>
            </a:r>
            <a:r>
              <a:rPr lang="en-US" dirty="0" smtClean="0"/>
              <a:t> </a:t>
            </a:r>
            <a:r>
              <a:rPr lang="en-US" dirty="0" err="1" smtClean="0"/>
              <a:t>to’ldiradi</a:t>
            </a:r>
            <a:r>
              <a:rPr lang="en-US" dirty="0" smtClean="0"/>
              <a:t>. </a:t>
            </a:r>
            <a:endParaRPr lang="ru-RU" dirty="0" smtClean="0"/>
          </a:p>
          <a:p>
            <a:pPr algn="just"/>
            <a:r>
              <a:rPr lang="en-US" dirty="0" err="1" smtClean="0"/>
              <a:t>Rivojlangan</a:t>
            </a:r>
            <a:r>
              <a:rPr lang="en-US" dirty="0" smtClean="0"/>
              <a:t> </a:t>
            </a:r>
            <a:r>
              <a:rPr lang="en-US" dirty="0" err="1" smtClean="0"/>
              <a:t>bozor</a:t>
            </a:r>
            <a:r>
              <a:rPr lang="en-US" dirty="0" smtClean="0"/>
              <a:t> </a:t>
            </a:r>
            <a:r>
              <a:rPr lang="en-US" dirty="0" err="1" smtClean="0"/>
              <a:t>iqtisodiyoti</a:t>
            </a:r>
            <a:r>
              <a:rPr lang="en-US" dirty="0" smtClean="0"/>
              <a:t> </a:t>
            </a:r>
            <a:r>
              <a:rPr lang="en-US" dirty="0" err="1" smtClean="0"/>
              <a:t>mamlakatlari</a:t>
            </a:r>
            <a:r>
              <a:rPr lang="en-US" dirty="0" smtClean="0"/>
              <a:t> </a:t>
            </a:r>
            <a:r>
              <a:rPr lang="en-US" dirty="0" err="1" smtClean="0"/>
              <a:t>keyingi</a:t>
            </a:r>
            <a:r>
              <a:rPr lang="en-US" dirty="0" smtClean="0"/>
              <a:t> 100 </a:t>
            </a:r>
            <a:r>
              <a:rPr lang="en-US" dirty="0" err="1" smtClean="0"/>
              <a:t>yillarda</a:t>
            </a:r>
            <a:r>
              <a:rPr lang="en-US" dirty="0" smtClean="0"/>
              <a:t> </a:t>
            </a:r>
            <a:r>
              <a:rPr lang="en-US" dirty="0" err="1" smtClean="0"/>
              <a:t>o’zining</a:t>
            </a:r>
            <a:r>
              <a:rPr lang="en-US" dirty="0" smtClean="0"/>
              <a:t> </a:t>
            </a:r>
            <a:r>
              <a:rPr lang="en-US" dirty="0" err="1" smtClean="0"/>
              <a:t>imkoniyatlarini</a:t>
            </a:r>
            <a:r>
              <a:rPr lang="en-US" dirty="0" smtClean="0"/>
              <a:t> </a:t>
            </a:r>
            <a:r>
              <a:rPr lang="en-US" dirty="0" err="1" smtClean="0"/>
              <a:t>boshqa</a:t>
            </a:r>
            <a:r>
              <a:rPr lang="en-US" dirty="0" smtClean="0"/>
              <a:t> </a:t>
            </a:r>
            <a:r>
              <a:rPr lang="en-US" dirty="0" err="1" smtClean="0"/>
              <a:t>tizimlarga</a:t>
            </a:r>
            <a:r>
              <a:rPr lang="en-US" dirty="0" smtClean="0"/>
              <a:t> </a:t>
            </a:r>
            <a:r>
              <a:rPr lang="en-US" dirty="0" err="1" smtClean="0"/>
              <a:t>nisbatan</a:t>
            </a:r>
            <a:r>
              <a:rPr lang="en-US" dirty="0" smtClean="0"/>
              <a:t> </a:t>
            </a:r>
            <a:r>
              <a:rPr lang="en-US" dirty="0" err="1" smtClean="0"/>
              <a:t>mutlaq</a:t>
            </a:r>
            <a:r>
              <a:rPr lang="en-US" dirty="0" smtClean="0"/>
              <a:t> </a:t>
            </a:r>
            <a:r>
              <a:rPr lang="en-US" dirty="0" err="1" smtClean="0"/>
              <a:t>ustun</a:t>
            </a:r>
            <a:r>
              <a:rPr lang="en-US" dirty="0" smtClean="0"/>
              <a:t> </a:t>
            </a:r>
            <a:r>
              <a:rPr lang="en-US" dirty="0" err="1" smtClean="0"/>
              <a:t>ekanligini</a:t>
            </a:r>
            <a:r>
              <a:rPr lang="en-US" dirty="0" smtClean="0"/>
              <a:t> </a:t>
            </a:r>
            <a:r>
              <a:rPr lang="en-US" dirty="0" err="1" smtClean="0"/>
              <a:t>namoyon</a:t>
            </a:r>
            <a:r>
              <a:rPr lang="en-US" dirty="0" smtClean="0"/>
              <a:t> </a:t>
            </a:r>
            <a:r>
              <a:rPr lang="en-US" dirty="0" err="1" smtClean="0"/>
              <a:t>etdi</a:t>
            </a:r>
            <a:r>
              <a:rPr lang="en-US" dirty="0" smtClean="0"/>
              <a:t>. </a:t>
            </a:r>
            <a:r>
              <a:rPr lang="en-US" dirty="0" err="1" smtClean="0"/>
              <a:t>Uning</a:t>
            </a:r>
            <a:r>
              <a:rPr lang="en-US" dirty="0" smtClean="0"/>
              <a:t> </a:t>
            </a:r>
            <a:r>
              <a:rPr lang="en-US" dirty="0" err="1" smtClean="0"/>
              <a:t>moslashuvchanligi</a:t>
            </a:r>
            <a:r>
              <a:rPr lang="en-US" dirty="0" smtClean="0"/>
              <a:t> </a:t>
            </a:r>
            <a:r>
              <a:rPr lang="en-US" dirty="0" err="1" smtClean="0"/>
              <a:t>va</a:t>
            </a:r>
            <a:r>
              <a:rPr lang="en-US" dirty="0" smtClean="0"/>
              <a:t> </a:t>
            </a:r>
            <a:r>
              <a:rPr lang="en-US" dirty="0" err="1" smtClean="0"/>
              <a:t>ishlab</a:t>
            </a:r>
            <a:r>
              <a:rPr lang="en-US" dirty="0" smtClean="0"/>
              <a:t> </a:t>
            </a:r>
            <a:r>
              <a:rPr lang="en-US" dirty="0" err="1" smtClean="0"/>
              <a:t>chiqarish</a:t>
            </a:r>
            <a:r>
              <a:rPr lang="en-US" dirty="0" smtClean="0"/>
              <a:t> </a:t>
            </a:r>
            <a:r>
              <a:rPr lang="en-US" dirty="0" err="1" smtClean="0"/>
              <a:t>kuchlarining</a:t>
            </a:r>
            <a:r>
              <a:rPr lang="en-US" dirty="0" smtClean="0"/>
              <a:t> </a:t>
            </a:r>
            <a:r>
              <a:rPr lang="en-US" dirty="0" err="1" smtClean="0"/>
              <a:t>salohiyatini</a:t>
            </a:r>
            <a:r>
              <a:rPr lang="en-US" dirty="0" smtClean="0"/>
              <a:t> </a:t>
            </a:r>
            <a:r>
              <a:rPr lang="en-US" dirty="0" err="1" smtClean="0"/>
              <a:t>o’zgartishga</a:t>
            </a:r>
            <a:r>
              <a:rPr lang="en-US" dirty="0" smtClean="0"/>
              <a:t> </a:t>
            </a:r>
            <a:r>
              <a:rPr lang="en-US" dirty="0" err="1" smtClean="0"/>
              <a:t>qodirligi</a:t>
            </a:r>
            <a:r>
              <a:rPr lang="en-US" dirty="0" smtClean="0"/>
              <a:t>, </a:t>
            </a:r>
            <a:r>
              <a:rPr lang="en-US" dirty="0" err="1" smtClean="0"/>
              <a:t>shuningdek</a:t>
            </a:r>
            <a:r>
              <a:rPr lang="en-US" dirty="0" smtClean="0"/>
              <a:t> ITT </a:t>
            </a:r>
            <a:r>
              <a:rPr lang="en-US" dirty="0" err="1" smtClean="0"/>
              <a:t>yutuqlaridan</a:t>
            </a:r>
            <a:r>
              <a:rPr lang="en-US" dirty="0" smtClean="0"/>
              <a:t> </a:t>
            </a:r>
            <a:r>
              <a:rPr lang="en-US" dirty="0" err="1" smtClean="0"/>
              <a:t>keng</a:t>
            </a:r>
            <a:r>
              <a:rPr lang="en-US" dirty="0" smtClean="0"/>
              <a:t> </a:t>
            </a:r>
            <a:r>
              <a:rPr lang="en-US" dirty="0" err="1" smtClean="0"/>
              <a:t>foydalana</a:t>
            </a:r>
            <a:r>
              <a:rPr lang="en-US" dirty="0" smtClean="0"/>
              <a:t> </a:t>
            </a:r>
            <a:r>
              <a:rPr lang="en-US" dirty="0" err="1" smtClean="0"/>
              <a:t>olishligi</a:t>
            </a:r>
            <a:r>
              <a:rPr lang="en-US" dirty="0" smtClean="0"/>
              <a:t>, </a:t>
            </a:r>
            <a:r>
              <a:rPr lang="en-US" dirty="0" err="1" smtClean="0"/>
              <a:t>iste’molchilarning</a:t>
            </a:r>
            <a:r>
              <a:rPr lang="en-US" dirty="0" smtClean="0"/>
              <a:t> </a:t>
            </a:r>
            <a:r>
              <a:rPr lang="en-US" dirty="0" err="1" smtClean="0"/>
              <a:t>talablari</a:t>
            </a:r>
            <a:r>
              <a:rPr lang="en-US" dirty="0" smtClean="0"/>
              <a:t> </a:t>
            </a:r>
            <a:r>
              <a:rPr lang="en-US" dirty="0" err="1" smtClean="0"/>
              <a:t>o’zgarishini</a:t>
            </a:r>
            <a:r>
              <a:rPr lang="en-US" dirty="0" smtClean="0"/>
              <a:t> </a:t>
            </a:r>
            <a:r>
              <a:rPr lang="en-US" dirty="0" err="1" smtClean="0"/>
              <a:t>tezda</a:t>
            </a:r>
            <a:r>
              <a:rPr lang="en-US" dirty="0" smtClean="0"/>
              <a:t> </a:t>
            </a:r>
            <a:r>
              <a:rPr lang="en-US" dirty="0" err="1" smtClean="0"/>
              <a:t>anglab</a:t>
            </a:r>
            <a:r>
              <a:rPr lang="en-US" dirty="0" smtClean="0"/>
              <a:t> </a:t>
            </a:r>
            <a:r>
              <a:rPr lang="en-US" dirty="0" err="1" smtClean="0"/>
              <a:t>olishi</a:t>
            </a:r>
            <a:r>
              <a:rPr lang="en-US" dirty="0" smtClean="0"/>
              <a:t>, </a:t>
            </a:r>
            <a:r>
              <a:rPr lang="en-US" dirty="0" err="1" smtClean="0"/>
              <a:t>hamda</a:t>
            </a:r>
            <a:r>
              <a:rPr lang="en-US" dirty="0" smtClean="0"/>
              <a:t> </a:t>
            </a:r>
            <a:r>
              <a:rPr lang="en-US" dirty="0" err="1" smtClean="0"/>
              <a:t>uning</a:t>
            </a:r>
            <a:r>
              <a:rPr lang="en-US" dirty="0" smtClean="0"/>
              <a:t> </a:t>
            </a:r>
            <a:r>
              <a:rPr lang="en-US" dirty="0" err="1" smtClean="0"/>
              <a:t>talablarini</a:t>
            </a:r>
            <a:r>
              <a:rPr lang="en-US" dirty="0" smtClean="0"/>
              <a:t> </a:t>
            </a:r>
            <a:r>
              <a:rPr lang="en-US" dirty="0" err="1" smtClean="0"/>
              <a:t>qondira</a:t>
            </a:r>
            <a:r>
              <a:rPr lang="en-US" dirty="0" smtClean="0"/>
              <a:t> </a:t>
            </a:r>
            <a:r>
              <a:rPr lang="en-US" dirty="0" err="1" smtClean="0"/>
              <a:t>olishga</a:t>
            </a:r>
            <a:r>
              <a:rPr lang="en-US" dirty="0" smtClean="0"/>
              <a:t> </a:t>
            </a:r>
            <a:r>
              <a:rPr lang="en-US" dirty="0" err="1" smtClean="0"/>
              <a:t>qobiliyatli</a:t>
            </a:r>
            <a:r>
              <a:rPr lang="en-US" dirty="0" smtClean="0"/>
              <a:t> </a:t>
            </a:r>
            <a:r>
              <a:rPr lang="en-US" dirty="0" err="1" smtClean="0"/>
              <a:t>ekanligi</a:t>
            </a:r>
            <a:r>
              <a:rPr lang="en-US" dirty="0" smtClean="0"/>
              <a:t> </a:t>
            </a:r>
            <a:r>
              <a:rPr lang="en-US" dirty="0" err="1" smtClean="0"/>
              <a:t>bilan</a:t>
            </a:r>
            <a:r>
              <a:rPr lang="en-US" dirty="0" smtClean="0"/>
              <a:t> </a:t>
            </a:r>
            <a:r>
              <a:rPr lang="en-US" dirty="0" err="1" smtClean="0"/>
              <a:t>xarakterlanmoqda</a:t>
            </a:r>
            <a:r>
              <a:rPr lang="en-US" dirty="0" smtClean="0"/>
              <a:t>. </a:t>
            </a:r>
            <a:endParaRPr lang="ru-RU" dirty="0" smtClean="0"/>
          </a:p>
          <a:p>
            <a:pPr algn="just"/>
            <a:endParaRPr lang="uz-Cyrl-UZ"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8229600" cy="5626121"/>
          </a:xfrm>
        </p:spPr>
        <p:txBody>
          <a:bodyPr>
            <a:normAutofit fontScale="70000" lnSpcReduction="20000"/>
          </a:bodyPr>
          <a:lstStyle/>
          <a:p>
            <a:pPr algn="just"/>
            <a:r>
              <a:rPr lang="en-US" dirty="0" err="1" smtClean="0"/>
              <a:t>Bozor</a:t>
            </a:r>
            <a:r>
              <a:rPr lang="en-US" dirty="0" smtClean="0"/>
              <a:t> </a:t>
            </a:r>
            <a:r>
              <a:rPr lang="en-US" dirty="0" err="1" smtClean="0"/>
              <a:t>iqtisodiyoti</a:t>
            </a:r>
            <a:r>
              <a:rPr lang="en-US" dirty="0" smtClean="0"/>
              <a:t> </a:t>
            </a:r>
            <a:r>
              <a:rPr lang="en-US" dirty="0" err="1" smtClean="0"/>
              <a:t>amalda</a:t>
            </a:r>
            <a:r>
              <a:rPr lang="en-US" dirty="0" smtClean="0"/>
              <a:t> </a:t>
            </a:r>
            <a:r>
              <a:rPr lang="en-US" dirty="0" err="1" smtClean="0"/>
              <a:t>bo’lgan</a:t>
            </a:r>
            <a:r>
              <a:rPr lang="en-US" dirty="0" smtClean="0"/>
              <a:t> </a:t>
            </a:r>
            <a:r>
              <a:rPr lang="en-US" dirty="0" err="1" smtClean="0"/>
              <a:t>rivojlangan</a:t>
            </a:r>
            <a:r>
              <a:rPr lang="en-US" dirty="0" smtClean="0"/>
              <a:t> </a:t>
            </a:r>
            <a:r>
              <a:rPr lang="en-US" dirty="0" err="1" smtClean="0"/>
              <a:t>mamlakatlar</a:t>
            </a:r>
            <a:r>
              <a:rPr lang="en-US" dirty="0" smtClean="0"/>
              <a:t> </a:t>
            </a:r>
            <a:r>
              <a:rPr lang="en-US" dirty="0" err="1" smtClean="0"/>
              <a:t>tovar</a:t>
            </a:r>
            <a:r>
              <a:rPr lang="en-US" dirty="0" smtClean="0"/>
              <a:t> </a:t>
            </a:r>
            <a:r>
              <a:rPr lang="en-US" dirty="0" err="1" smtClean="0"/>
              <a:t>ishlab</a:t>
            </a:r>
            <a:r>
              <a:rPr lang="en-US" dirty="0" smtClean="0"/>
              <a:t> </a:t>
            </a:r>
            <a:r>
              <a:rPr lang="en-US" dirty="0" err="1" smtClean="0"/>
              <a:t>chiqarishni</a:t>
            </a:r>
            <a:r>
              <a:rPr lang="en-US" dirty="0" smtClean="0"/>
              <a:t> </a:t>
            </a:r>
            <a:r>
              <a:rPr lang="en-US" dirty="0" err="1" smtClean="0"/>
              <a:t>o’zgartirish</a:t>
            </a:r>
            <a:r>
              <a:rPr lang="en-US" dirty="0" smtClean="0"/>
              <a:t> </a:t>
            </a:r>
            <a:r>
              <a:rPr lang="en-US" dirty="0" err="1" smtClean="0"/>
              <a:t>zarurati</a:t>
            </a:r>
            <a:r>
              <a:rPr lang="en-US" dirty="0" smtClean="0"/>
              <a:t> </a:t>
            </a:r>
            <a:r>
              <a:rPr lang="en-US" dirty="0" err="1" smtClean="0"/>
              <a:t>bo’lganda</a:t>
            </a:r>
            <a:r>
              <a:rPr lang="en-US" dirty="0" smtClean="0"/>
              <a:t> </a:t>
            </a:r>
            <a:r>
              <a:rPr lang="en-US" dirty="0" err="1" smtClean="0"/>
              <a:t>uning</a:t>
            </a:r>
            <a:r>
              <a:rPr lang="en-US" dirty="0" smtClean="0"/>
              <a:t> </a:t>
            </a:r>
            <a:r>
              <a:rPr lang="en-US" dirty="0" err="1" smtClean="0"/>
              <a:t>unumdorligini</a:t>
            </a:r>
            <a:r>
              <a:rPr lang="en-US" dirty="0" smtClean="0"/>
              <a:t> </a:t>
            </a:r>
            <a:r>
              <a:rPr lang="en-US" dirty="0" err="1" smtClean="0"/>
              <a:t>oshirishga</a:t>
            </a:r>
            <a:r>
              <a:rPr lang="en-US" dirty="0" smtClean="0"/>
              <a:t>, </a:t>
            </a:r>
            <a:r>
              <a:rPr lang="en-US" dirty="0" err="1" smtClean="0"/>
              <a:t>talabga</a:t>
            </a:r>
            <a:r>
              <a:rPr lang="en-US" dirty="0" smtClean="0"/>
              <a:t> </a:t>
            </a:r>
            <a:r>
              <a:rPr lang="en-US" dirty="0" err="1" smtClean="0"/>
              <a:t>qarab</a:t>
            </a:r>
            <a:r>
              <a:rPr lang="en-US" dirty="0" smtClean="0"/>
              <a:t> </a:t>
            </a:r>
            <a:r>
              <a:rPr lang="en-US" dirty="0" err="1" smtClean="0"/>
              <a:t>munosib</a:t>
            </a:r>
            <a:r>
              <a:rPr lang="en-US" dirty="0" smtClean="0"/>
              <a:t> </a:t>
            </a:r>
            <a:r>
              <a:rPr lang="en-US" dirty="0" err="1" smtClean="0"/>
              <a:t>o’zgartishga</a:t>
            </a:r>
            <a:r>
              <a:rPr lang="en-US" dirty="0" smtClean="0"/>
              <a:t> </a:t>
            </a:r>
            <a:r>
              <a:rPr lang="en-US" dirty="0" err="1" smtClean="0"/>
              <a:t>tayyor</a:t>
            </a:r>
            <a:r>
              <a:rPr lang="en-US" dirty="0" smtClean="0"/>
              <a:t> </a:t>
            </a:r>
            <a:r>
              <a:rPr lang="en-US" dirty="0" err="1" smtClean="0"/>
              <a:t>turadilar</a:t>
            </a:r>
            <a:r>
              <a:rPr lang="en-US" dirty="0" smtClean="0"/>
              <a:t>. </a:t>
            </a:r>
            <a:endParaRPr lang="ru-RU" dirty="0" smtClean="0"/>
          </a:p>
          <a:p>
            <a:pPr algn="just"/>
            <a:r>
              <a:rPr lang="en-US" dirty="0" smtClean="0"/>
              <a:t>Bu </a:t>
            </a:r>
            <a:r>
              <a:rPr lang="en-US" dirty="0" err="1" smtClean="0"/>
              <a:t>mamlakatlar</a:t>
            </a:r>
            <a:r>
              <a:rPr lang="en-US" dirty="0" smtClean="0"/>
              <a:t> </a:t>
            </a:r>
            <a:r>
              <a:rPr lang="en-US" dirty="0" err="1" smtClean="0"/>
              <a:t>moddiy</a:t>
            </a:r>
            <a:r>
              <a:rPr lang="en-US" dirty="0" smtClean="0"/>
              <a:t> </a:t>
            </a:r>
            <a:r>
              <a:rPr lang="en-US" dirty="0" err="1" smtClean="0"/>
              <a:t>ishlab</a:t>
            </a:r>
            <a:r>
              <a:rPr lang="en-US" dirty="0" smtClean="0"/>
              <a:t> </a:t>
            </a:r>
            <a:r>
              <a:rPr lang="en-US" dirty="0" err="1" smtClean="0"/>
              <a:t>chiqarishini</a:t>
            </a:r>
            <a:r>
              <a:rPr lang="en-US" dirty="0" smtClean="0"/>
              <a:t> </a:t>
            </a:r>
            <a:r>
              <a:rPr lang="en-US" dirty="0" err="1" smtClean="0"/>
              <a:t>qonuniyatlari</a:t>
            </a:r>
            <a:r>
              <a:rPr lang="en-US" dirty="0" smtClean="0"/>
              <a:t> </a:t>
            </a:r>
            <a:r>
              <a:rPr lang="en-US" dirty="0" err="1" smtClean="0"/>
              <a:t>tsiklik</a:t>
            </a:r>
            <a:r>
              <a:rPr lang="en-US" dirty="0" smtClean="0"/>
              <a:t> </a:t>
            </a:r>
            <a:r>
              <a:rPr lang="en-US" dirty="0" err="1" smtClean="0"/>
              <a:t>xarakterga</a:t>
            </a:r>
            <a:r>
              <a:rPr lang="en-US" dirty="0" smtClean="0"/>
              <a:t>, </a:t>
            </a:r>
            <a:r>
              <a:rPr lang="en-US" dirty="0" err="1" smtClean="0"/>
              <a:t>ya’ni</a:t>
            </a:r>
            <a:r>
              <a:rPr lang="en-US" dirty="0" smtClean="0"/>
              <a:t> </a:t>
            </a:r>
            <a:r>
              <a:rPr lang="en-US" dirty="0" err="1" smtClean="0"/>
              <a:t>ishlab</a:t>
            </a:r>
            <a:r>
              <a:rPr lang="en-US" dirty="0" smtClean="0"/>
              <a:t> </a:t>
            </a:r>
            <a:r>
              <a:rPr lang="en-US" dirty="0" err="1" smtClean="0"/>
              <a:t>chiqarishni</a:t>
            </a:r>
            <a:r>
              <a:rPr lang="en-US" dirty="0" smtClean="0"/>
              <a:t> </a:t>
            </a:r>
            <a:r>
              <a:rPr lang="en-US" dirty="0" err="1" smtClean="0"/>
              <a:t>davrli</a:t>
            </a:r>
            <a:r>
              <a:rPr lang="en-US" dirty="0" smtClean="0"/>
              <a:t> </a:t>
            </a:r>
            <a:r>
              <a:rPr lang="en-US" dirty="0" err="1" smtClean="0"/>
              <a:t>o’zgarishlariga</a:t>
            </a:r>
            <a:r>
              <a:rPr lang="en-US" dirty="0" smtClean="0"/>
              <a:t>, </a:t>
            </a:r>
            <a:r>
              <a:rPr lang="en-US" dirty="0" err="1" smtClean="0"/>
              <a:t>ish</a:t>
            </a:r>
            <a:r>
              <a:rPr lang="en-US" dirty="0" smtClean="0"/>
              <a:t> </a:t>
            </a:r>
            <a:r>
              <a:rPr lang="en-US" dirty="0" err="1" smtClean="0"/>
              <a:t>bilan</a:t>
            </a:r>
            <a:r>
              <a:rPr lang="en-US" dirty="0" smtClean="0"/>
              <a:t> </a:t>
            </a:r>
            <a:r>
              <a:rPr lang="en-US" dirty="0" err="1" smtClean="0"/>
              <a:t>ta’minlanganlik</a:t>
            </a:r>
            <a:r>
              <a:rPr lang="en-US" dirty="0" smtClean="0"/>
              <a:t> </a:t>
            </a:r>
            <a:r>
              <a:rPr lang="en-US" dirty="0" err="1" smtClean="0"/>
              <a:t>bahodagi</a:t>
            </a:r>
            <a:r>
              <a:rPr lang="en-US" dirty="0" smtClean="0"/>
              <a:t> </a:t>
            </a:r>
            <a:r>
              <a:rPr lang="en-US" dirty="0" err="1" smtClean="0"/>
              <a:t>o’zgarishlarga</a:t>
            </a:r>
            <a:r>
              <a:rPr lang="en-US" dirty="0" smtClean="0"/>
              <a:t> </a:t>
            </a:r>
            <a:r>
              <a:rPr lang="en-US" dirty="0" err="1" smtClean="0"/>
              <a:t>egadir</a:t>
            </a:r>
            <a:r>
              <a:rPr lang="en-US" dirty="0" smtClean="0"/>
              <a:t>. XX </a:t>
            </a:r>
            <a:r>
              <a:rPr lang="en-US" dirty="0" err="1" smtClean="0"/>
              <a:t>asrni</a:t>
            </a:r>
            <a:r>
              <a:rPr lang="en-US" dirty="0" smtClean="0"/>
              <a:t> </a:t>
            </a:r>
            <a:r>
              <a:rPr lang="en-US" dirty="0" err="1" smtClean="0"/>
              <a:t>so’nggi</a:t>
            </a:r>
            <a:r>
              <a:rPr lang="en-US" dirty="0" smtClean="0"/>
              <a:t> </a:t>
            </a:r>
            <a:r>
              <a:rPr lang="en-US" dirty="0" err="1" smtClean="0"/>
              <a:t>choragining</a:t>
            </a:r>
            <a:r>
              <a:rPr lang="en-US" dirty="0" smtClean="0"/>
              <a:t> </a:t>
            </a:r>
            <a:r>
              <a:rPr lang="en-US" dirty="0" err="1" smtClean="0"/>
              <a:t>o’zida</a:t>
            </a:r>
            <a:r>
              <a:rPr lang="en-US" dirty="0" smtClean="0"/>
              <a:t> </a:t>
            </a:r>
            <a:r>
              <a:rPr lang="en-US" dirty="0" err="1" smtClean="0"/>
              <a:t>rivojlangan</a:t>
            </a:r>
            <a:r>
              <a:rPr lang="en-US" dirty="0" smtClean="0"/>
              <a:t> </a:t>
            </a:r>
            <a:r>
              <a:rPr lang="en-US" dirty="0" err="1" smtClean="0"/>
              <a:t>mamlakatlarda</a:t>
            </a:r>
            <a:r>
              <a:rPr lang="en-US" dirty="0" smtClean="0"/>
              <a:t> </a:t>
            </a:r>
            <a:r>
              <a:rPr lang="en-US" dirty="0" err="1" smtClean="0"/>
              <a:t>uch</a:t>
            </a:r>
            <a:r>
              <a:rPr lang="en-US" dirty="0" smtClean="0"/>
              <a:t> </a:t>
            </a:r>
            <a:r>
              <a:rPr lang="en-US" dirty="0" err="1" smtClean="0"/>
              <a:t>marta</a:t>
            </a:r>
            <a:r>
              <a:rPr lang="en-US" dirty="0" smtClean="0"/>
              <a:t> </a:t>
            </a:r>
            <a:r>
              <a:rPr lang="en-US" dirty="0" err="1" smtClean="0"/>
              <a:t>davrli</a:t>
            </a:r>
            <a:r>
              <a:rPr lang="en-US" dirty="0" smtClean="0"/>
              <a:t> </a:t>
            </a:r>
            <a:r>
              <a:rPr lang="en-US" dirty="0" err="1" smtClean="0"/>
              <a:t>iqtisodiy</a:t>
            </a:r>
            <a:r>
              <a:rPr lang="en-US" dirty="0" smtClean="0"/>
              <a:t> </a:t>
            </a:r>
            <a:r>
              <a:rPr lang="en-US" dirty="0" err="1" smtClean="0"/>
              <a:t>rivojlanishning</a:t>
            </a:r>
            <a:r>
              <a:rPr lang="en-US" dirty="0" smtClean="0"/>
              <a:t> </a:t>
            </a:r>
            <a:r>
              <a:rPr lang="en-US" dirty="0" err="1" smtClean="0"/>
              <a:t>pasayishlari</a:t>
            </a:r>
            <a:r>
              <a:rPr lang="en-US" dirty="0" smtClean="0"/>
              <a:t>: 1974-1977, 1980-1982 </a:t>
            </a:r>
            <a:r>
              <a:rPr lang="en-US" dirty="0" err="1" smtClean="0"/>
              <a:t>va</a:t>
            </a:r>
            <a:r>
              <a:rPr lang="en-US" dirty="0" smtClean="0"/>
              <a:t> 1990-1993 </a:t>
            </a:r>
            <a:r>
              <a:rPr lang="en-US" dirty="0" err="1" smtClean="0"/>
              <a:t>yillarda</a:t>
            </a:r>
            <a:r>
              <a:rPr lang="en-US" dirty="0" smtClean="0"/>
              <a:t> </a:t>
            </a:r>
            <a:r>
              <a:rPr lang="en-US" dirty="0" err="1" smtClean="0"/>
              <a:t>yuz</a:t>
            </a:r>
            <a:r>
              <a:rPr lang="en-US" dirty="0" smtClean="0"/>
              <a:t> </a:t>
            </a:r>
            <a:r>
              <a:rPr lang="en-US" dirty="0" err="1" smtClean="0"/>
              <a:t>berdi</a:t>
            </a:r>
            <a:r>
              <a:rPr lang="en-US" dirty="0" smtClean="0"/>
              <a:t>. </a:t>
            </a:r>
            <a:r>
              <a:rPr lang="en-US" dirty="0" err="1" smtClean="0"/>
              <a:t>SHuningdek</a:t>
            </a:r>
            <a:r>
              <a:rPr lang="en-US" dirty="0" smtClean="0"/>
              <a:t> </a:t>
            </a:r>
            <a:r>
              <a:rPr lang="en-US" dirty="0" err="1" smtClean="0"/>
              <a:t>asr</a:t>
            </a:r>
            <a:r>
              <a:rPr lang="en-US" dirty="0" smtClean="0"/>
              <a:t> </a:t>
            </a:r>
            <a:r>
              <a:rPr lang="en-US" dirty="0" err="1" smtClean="0"/>
              <a:t>oxirida</a:t>
            </a:r>
            <a:r>
              <a:rPr lang="en-US" dirty="0" smtClean="0"/>
              <a:t> 1997 </a:t>
            </a:r>
            <a:r>
              <a:rPr lang="en-US" dirty="0" err="1" smtClean="0"/>
              <a:t>yilda</a:t>
            </a:r>
            <a:r>
              <a:rPr lang="en-US" dirty="0" smtClean="0"/>
              <a:t> </a:t>
            </a:r>
            <a:r>
              <a:rPr lang="en-US" dirty="0" err="1" smtClean="0"/>
              <a:t>janubiy</a:t>
            </a:r>
            <a:r>
              <a:rPr lang="en-US" dirty="0" smtClean="0"/>
              <a:t> — </a:t>
            </a:r>
            <a:r>
              <a:rPr lang="en-US" dirty="0" err="1" smtClean="0"/>
              <a:t>sharqiy</a:t>
            </a:r>
            <a:r>
              <a:rPr lang="en-US" dirty="0" smtClean="0"/>
              <a:t> </a:t>
            </a:r>
            <a:r>
              <a:rPr lang="en-US" dirty="0" err="1" smtClean="0"/>
              <a:t>Osiyoda</a:t>
            </a:r>
            <a:r>
              <a:rPr lang="en-US" dirty="0" smtClean="0"/>
              <a:t> </a:t>
            </a:r>
            <a:r>
              <a:rPr lang="en-US" dirty="0" err="1" smtClean="0"/>
              <a:t>boshlangan</a:t>
            </a:r>
            <a:r>
              <a:rPr lang="en-US" dirty="0" smtClean="0"/>
              <a:t> </a:t>
            </a:r>
            <a:r>
              <a:rPr lang="en-US" dirty="0" err="1" smtClean="0"/>
              <a:t>moliyaviy</a:t>
            </a:r>
            <a:r>
              <a:rPr lang="en-US" dirty="0" smtClean="0"/>
              <a:t> </a:t>
            </a:r>
            <a:r>
              <a:rPr lang="en-US" dirty="0" err="1" smtClean="0"/>
              <a:t>inqirozlar</a:t>
            </a:r>
            <a:r>
              <a:rPr lang="en-US" dirty="0" smtClean="0"/>
              <a:t> </a:t>
            </a:r>
            <a:r>
              <a:rPr lang="en-US" dirty="0" err="1" smtClean="0"/>
              <a:t>yangi</a:t>
            </a:r>
            <a:r>
              <a:rPr lang="en-US" dirty="0" smtClean="0"/>
              <a:t> </a:t>
            </a:r>
            <a:r>
              <a:rPr lang="en-US" dirty="0" err="1" smtClean="0"/>
              <a:t>asrga</a:t>
            </a:r>
            <a:r>
              <a:rPr lang="en-US" dirty="0" smtClean="0"/>
              <a:t> </a:t>
            </a:r>
            <a:r>
              <a:rPr lang="en-US" dirty="0" err="1" smtClean="0"/>
              <a:t>o’tdi</a:t>
            </a:r>
            <a:r>
              <a:rPr lang="en-US" dirty="0" smtClean="0"/>
              <a:t> </a:t>
            </a:r>
            <a:r>
              <a:rPr lang="en-US" dirty="0" err="1" smtClean="0"/>
              <a:t>va</a:t>
            </a:r>
            <a:r>
              <a:rPr lang="en-US" dirty="0" smtClean="0"/>
              <a:t> AQSH, </a:t>
            </a:r>
            <a:r>
              <a:rPr lang="en-US" dirty="0" err="1" smtClean="0"/>
              <a:t>YAponiya</a:t>
            </a:r>
            <a:r>
              <a:rPr lang="en-US" dirty="0" smtClean="0"/>
              <a:t> </a:t>
            </a:r>
            <a:r>
              <a:rPr lang="en-US" dirty="0" err="1" smtClean="0"/>
              <a:t>kabi</a:t>
            </a:r>
            <a:r>
              <a:rPr lang="en-US" dirty="0" smtClean="0"/>
              <a:t> </a:t>
            </a:r>
            <a:r>
              <a:rPr lang="en-US" dirty="0" err="1" smtClean="0"/>
              <a:t>yetakchi</a:t>
            </a:r>
            <a:r>
              <a:rPr lang="en-US" dirty="0" smtClean="0"/>
              <a:t> </a:t>
            </a:r>
            <a:r>
              <a:rPr lang="en-US" dirty="0" err="1" smtClean="0"/>
              <a:t>mamlakatlar</a:t>
            </a:r>
            <a:r>
              <a:rPr lang="en-US" dirty="0" smtClean="0"/>
              <a:t> </a:t>
            </a:r>
            <a:r>
              <a:rPr lang="en-US" dirty="0" err="1" smtClean="0"/>
              <a:t>iqtisodiyotiga</a:t>
            </a:r>
            <a:r>
              <a:rPr lang="en-US" dirty="0" smtClean="0"/>
              <a:t> </a:t>
            </a:r>
            <a:r>
              <a:rPr lang="en-US" dirty="0" err="1" smtClean="0"/>
              <a:t>o’z</a:t>
            </a:r>
            <a:r>
              <a:rPr lang="en-US" dirty="0" smtClean="0"/>
              <a:t> </a:t>
            </a:r>
            <a:r>
              <a:rPr lang="en-US" dirty="0" err="1" smtClean="0"/>
              <a:t>ta’sirini</a:t>
            </a:r>
            <a:r>
              <a:rPr lang="en-US" dirty="0" smtClean="0"/>
              <a:t> </a:t>
            </a:r>
            <a:r>
              <a:rPr lang="en-US" dirty="0" err="1" smtClean="0"/>
              <a:t>ko’rsatdi</a:t>
            </a:r>
            <a:r>
              <a:rPr lang="en-US" dirty="0" smtClean="0"/>
              <a:t> </a:t>
            </a:r>
            <a:r>
              <a:rPr lang="en-US" dirty="0" err="1" smtClean="0"/>
              <a:t>va</a:t>
            </a:r>
            <a:r>
              <a:rPr lang="en-US" dirty="0" smtClean="0"/>
              <a:t> </a:t>
            </a:r>
            <a:r>
              <a:rPr lang="en-US" dirty="0" err="1" smtClean="0"/>
              <a:t>ko’rsatmoqda</a:t>
            </a:r>
            <a:r>
              <a:rPr lang="en-US" dirty="0" smtClean="0"/>
              <a:t>. </a:t>
            </a:r>
            <a:r>
              <a:rPr lang="en-US" dirty="0" err="1" smtClean="0"/>
              <a:t>Lekin</a:t>
            </a:r>
            <a:r>
              <a:rPr lang="en-US" dirty="0" smtClean="0"/>
              <a:t> </a:t>
            </a:r>
            <a:r>
              <a:rPr lang="en-US" dirty="0" err="1" smtClean="0"/>
              <a:t>rivojlangan</a:t>
            </a:r>
            <a:r>
              <a:rPr lang="en-US" dirty="0" smtClean="0"/>
              <a:t> </a:t>
            </a:r>
            <a:r>
              <a:rPr lang="en-US" dirty="0" err="1" smtClean="0"/>
              <a:t>mamlakatlar</a:t>
            </a:r>
            <a:r>
              <a:rPr lang="en-US" dirty="0" smtClean="0"/>
              <a:t> </a:t>
            </a:r>
            <a:r>
              <a:rPr lang="en-US" dirty="0" err="1" smtClean="0"/>
              <a:t>bunday</a:t>
            </a:r>
            <a:r>
              <a:rPr lang="en-US" dirty="0" smtClean="0"/>
              <a:t> </a:t>
            </a:r>
            <a:r>
              <a:rPr lang="en-US" dirty="0" err="1" smtClean="0"/>
              <a:t>inqirozlardan</a:t>
            </a:r>
            <a:r>
              <a:rPr lang="en-US" dirty="0" smtClean="0"/>
              <a:t> </a:t>
            </a:r>
            <a:r>
              <a:rPr lang="en-US" dirty="0" err="1" smtClean="0"/>
              <a:t>o’zlari</a:t>
            </a:r>
            <a:r>
              <a:rPr lang="en-US" dirty="0" smtClean="0"/>
              <a:t> </a:t>
            </a:r>
            <a:r>
              <a:rPr lang="en-US" dirty="0" err="1" smtClean="0"/>
              <a:t>uchun</a:t>
            </a:r>
            <a:r>
              <a:rPr lang="en-US" dirty="0" smtClean="0"/>
              <a:t> </a:t>
            </a:r>
            <a:r>
              <a:rPr lang="en-US" dirty="0" err="1" smtClean="0"/>
              <a:t>munosib</a:t>
            </a:r>
            <a:r>
              <a:rPr lang="en-US" dirty="0" smtClean="0"/>
              <a:t> </a:t>
            </a:r>
            <a:r>
              <a:rPr lang="en-US" dirty="0" err="1" smtClean="0"/>
              <a:t>xulosalar</a:t>
            </a:r>
            <a:r>
              <a:rPr lang="en-US" dirty="0" smtClean="0"/>
              <a:t> </a:t>
            </a:r>
            <a:r>
              <a:rPr lang="en-US" dirty="0" err="1" smtClean="0"/>
              <a:t>chiqaradilar</a:t>
            </a:r>
            <a:r>
              <a:rPr lang="en-US" dirty="0" smtClean="0"/>
              <a:t> </a:t>
            </a:r>
            <a:r>
              <a:rPr lang="en-US" dirty="0" err="1" smtClean="0"/>
              <a:t>va</a:t>
            </a:r>
            <a:r>
              <a:rPr lang="en-US" dirty="0" smtClean="0"/>
              <a:t> </a:t>
            </a:r>
            <a:r>
              <a:rPr lang="en-US" dirty="0" err="1" smtClean="0"/>
              <a:t>yangi</a:t>
            </a:r>
            <a:r>
              <a:rPr lang="en-US" dirty="0" smtClean="0"/>
              <a:t> </a:t>
            </a:r>
            <a:r>
              <a:rPr lang="en-US" dirty="0" err="1" smtClean="0"/>
              <a:t>iqtisodiy</a:t>
            </a:r>
            <a:r>
              <a:rPr lang="en-US" dirty="0" smtClean="0"/>
              <a:t> </a:t>
            </a:r>
            <a:r>
              <a:rPr lang="en-US" dirty="0" err="1" smtClean="0"/>
              <a:t>barkamollikka</a:t>
            </a:r>
            <a:r>
              <a:rPr lang="en-US" dirty="0" smtClean="0"/>
              <a:t> </a:t>
            </a:r>
            <a:r>
              <a:rPr lang="en-US" dirty="0" err="1" smtClean="0"/>
              <a:t>erishishni</a:t>
            </a:r>
            <a:r>
              <a:rPr lang="en-US" dirty="0" smtClean="0"/>
              <a:t> </a:t>
            </a:r>
            <a:r>
              <a:rPr lang="en-US" dirty="0" err="1" smtClean="0"/>
              <a:t>o’z</a:t>
            </a:r>
            <a:r>
              <a:rPr lang="en-US" dirty="0" smtClean="0"/>
              <a:t> </a:t>
            </a:r>
            <a:r>
              <a:rPr lang="en-US" dirty="0" err="1" smtClean="0"/>
              <a:t>yangi</a:t>
            </a:r>
            <a:r>
              <a:rPr lang="en-US" dirty="0" smtClean="0"/>
              <a:t> </a:t>
            </a:r>
            <a:r>
              <a:rPr lang="en-US" dirty="0" err="1" smtClean="0"/>
              <a:t>yo’llarini</a:t>
            </a:r>
            <a:r>
              <a:rPr lang="en-US" dirty="0" smtClean="0"/>
              <a:t> </a:t>
            </a:r>
            <a:r>
              <a:rPr lang="en-US" dirty="0" err="1" smtClean="0"/>
              <a:t>yaratib</a:t>
            </a:r>
            <a:r>
              <a:rPr lang="en-US" dirty="0" smtClean="0"/>
              <a:t> </a:t>
            </a:r>
            <a:r>
              <a:rPr lang="en-US" dirty="0" err="1" smtClean="0"/>
              <a:t>boradilar</a:t>
            </a:r>
            <a:r>
              <a:rPr lang="en-US" dirty="0" smtClean="0"/>
              <a:t>. </a:t>
            </a:r>
            <a:r>
              <a:rPr lang="uz-Cyrl-UZ" dirty="0" smtClean="0"/>
              <a:t>2007 yilda AQSHda boshlangan moliyaviy inqiroz jaxonda yangi davrni Jahon moliyaviy-iqtisodiy inqirozi davrini boshlab berdi. Hali-hanuz davom etayotgan JMII hamma mamlakatlarga o’z ta’sirini o’tkazmay qolmadi. </a:t>
            </a:r>
            <a:endParaRPr lang="ru-RU" dirty="0" smtClean="0"/>
          </a:p>
          <a:p>
            <a:pPr algn="just"/>
            <a:endParaRPr lang="uz-Cyrl-UZ"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85</TotalTime>
  <Words>2913</Words>
  <Application>Microsoft Office PowerPoint</Application>
  <PresentationFormat>Экран (4:3)</PresentationFormat>
  <Paragraphs>98</Paragraphs>
  <Slides>37</Slides>
  <Notes>0</Notes>
  <HiddenSlides>0</HiddenSlides>
  <MMClips>0</MMClips>
  <ScaleCrop>false</ScaleCrop>
  <HeadingPairs>
    <vt:vector size="6" baseType="variant">
      <vt:variant>
        <vt:lpstr>Использованные шрифты</vt:lpstr>
      </vt:variant>
      <vt:variant>
        <vt:i4>2</vt:i4>
      </vt:variant>
      <vt:variant>
        <vt:lpstr>Тема</vt:lpstr>
      </vt:variant>
      <vt:variant>
        <vt:i4>1</vt:i4>
      </vt:variant>
      <vt:variant>
        <vt:lpstr>Заголовки слайдов</vt:lpstr>
      </vt:variant>
      <vt:variant>
        <vt:i4>37</vt:i4>
      </vt:variant>
    </vt:vector>
  </HeadingPairs>
  <TitlesOfParts>
    <vt:vector size="40" baseType="lpstr">
      <vt:lpstr>Arial</vt:lpstr>
      <vt:lpstr>Calibri</vt:lpstr>
      <vt:lpstr>Тема Office</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Ural Khasanov</dc:creator>
  <cp:lastModifiedBy>Admin</cp:lastModifiedBy>
  <cp:revision>15</cp:revision>
  <dcterms:created xsi:type="dcterms:W3CDTF">2014-04-26T18:38:41Z</dcterms:created>
  <dcterms:modified xsi:type="dcterms:W3CDTF">2015-04-16T10:05:51Z</dcterms:modified>
</cp:coreProperties>
</file>