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  <p:sldMasterId id="2147483815" r:id="rId3"/>
    <p:sldMasterId id="2147483935" r:id="rId4"/>
  </p:sldMasterIdLst>
  <p:sldIdLst>
    <p:sldId id="320" r:id="rId5"/>
    <p:sldId id="338" r:id="rId6"/>
    <p:sldId id="339" r:id="rId7"/>
    <p:sldId id="337" r:id="rId8"/>
    <p:sldId id="340" r:id="rId9"/>
    <p:sldId id="325" r:id="rId10"/>
    <p:sldId id="319" r:id="rId11"/>
    <p:sldId id="335" r:id="rId12"/>
    <p:sldId id="336" r:id="rId13"/>
    <p:sldId id="293" r:id="rId14"/>
    <p:sldId id="299" r:id="rId15"/>
    <p:sldId id="311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2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2BE"/>
    <a:srgbClr val="0066FF"/>
    <a:srgbClr val="2AB917"/>
    <a:srgbClr val="D8D82C"/>
    <a:srgbClr val="F212D7"/>
    <a:srgbClr val="0B4A69"/>
    <a:srgbClr val="CC0099"/>
    <a:srgbClr val="2CC0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2" autoAdjust="0"/>
  </p:normalViewPr>
  <p:slideViewPr>
    <p:cSldViewPr>
      <p:cViewPr>
        <p:scale>
          <a:sx n="66" d="100"/>
          <a:sy n="66" d="100"/>
        </p:scale>
        <p:origin x="-150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E44-C298-4699-A545-1005C37D52B2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32DB-7AE3-4998-A845-CEC70C92B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5DFF-8ECF-4BF7-8479-1BCD3F8D757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195C-17E2-4AB8-AD78-F7748FB86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7113-4A72-49FD-A76B-880B4F7B31A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6440-2892-4D35-B909-D845FF274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F7D84-FF9A-439A-8201-BFCAD6FEF244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89C5C-025B-4489-BB36-5E65D213F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699F5-CEF0-466C-B6C0-6047AD893675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42755-54A6-44D1-927B-24245846E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9D28-BF7F-4150-92F2-FD1FD3C998D2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5DAC-392B-400C-966C-F37244E7B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FCAE-8BFE-486E-9905-C6293080F2CF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72A9-7BF3-44ED-941D-4015EBDD5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55EB90-C1E2-4BE1-A151-F26461D67819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F8CC01-18BF-40EB-9EBC-D3C72DB76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2E8F-C996-4B69-8573-477678A0AE5A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1AE4-7C4E-476F-81A8-81B95948A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B3F208-D38F-4973-8F2B-D1193F02EDF4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152A40-DE5A-4442-9325-23067830E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150E65-6951-40E6-BCA5-73A351FF6A89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A6F87B-B563-4534-B022-05731582E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83C5-633A-423C-BB7E-E0D2AA2B576F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F362-C321-4BD8-983C-622F110C9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FE79-F0E5-4F55-8AB2-9B565BAA6AB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D799-6AD8-4AE3-BA81-ECB8D4888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869A-0709-49F8-854F-E5535825342D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B93C-0A4E-4E90-89EC-0464F9F3E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915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915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BA69-FB84-4FB6-8DD7-01CC3A51EF86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316E-C5AA-4ABB-BC43-2942249D1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150D2-8244-48D3-A108-3DE1ECEAC50C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3DB44-FF23-48BE-9327-F059E3500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0705-4E12-456D-ACBA-9BD6805763C3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9B721-50EE-45F2-BE28-02A56D19B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EFF1-D540-4D6B-98B1-BDE22557ADCA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AFBDD-8E76-4996-A5EE-919375E6F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843C-002D-4468-92A3-85C30735B99A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046E-F3CE-4D7F-A1B5-4504C3D5E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08FEF-AD9E-4BAF-BAA8-DFFEB059D452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405EA-FB73-4E5C-B7B5-31F6B3A47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56C0-BCC2-4B0D-B32E-C231510BB1EC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BDEC-E11A-4C6E-8886-00070ED14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EBCD-A17D-4C33-B658-C4B4C8A65FB3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6140F-2F6C-42F1-95C5-24E0D084C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9421-03D5-40CB-928F-59DA8E2B1407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EA65-D512-40D8-8F59-6811ECB95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8FCCE-6067-4FAB-9F79-A6850AF62C83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2E4E-359E-4A5E-8905-5894FBA41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CC87-E2BF-4480-BC9E-87C80D57DADB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70E9A-8157-4E4C-80FE-5226FD041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15E-DE6C-4E57-B1F0-36663B64AC5A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7DF76-8EFE-4956-98D9-953AD930A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58F000-0203-4839-9471-D6CAD6B1A1C5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4D5A15-04B6-4D09-845C-30A2DF896C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99F357-1D50-4C7D-AD30-C67D43481FEB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B71B51-9381-460C-814A-BD4DEC0F55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F20F6F-05D3-44BD-B17B-2D1C5C599604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BB48BD-ADF6-4BAB-8CC7-90809101F5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06C6D7-B82E-4AB7-962F-EF153D801C4E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C22603-A2E2-48F9-922E-7C78FE0E6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65D715-6F29-40ED-AB02-4BADB497749C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54F9C4-14C7-4D48-BA4D-F53F3CD686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ACF73-4BB9-456E-9278-B9825CC3BB15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6F99FB-4C3A-40D9-A175-CCF62959F5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94F1A-B650-4D76-AF04-1FAD5C1AE7AD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79583F-6B28-469D-AC92-318D91BC4B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626E-512C-4AB5-9C0C-88D40C370B4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95BB-5E9A-4C12-8B34-9E2C66871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2BA029-8C19-451A-B16D-2C6A85894FAD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6FBD56-513F-4653-8F28-B91B47079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8CBEB9-350E-4CE8-A9D4-5015C2D99123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F2F83C-B242-4476-BF5A-86752BEF8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F1D99A-818F-4E64-9079-C5EAF880F1C0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3F6D9A-9D75-49E4-97EF-3E9CB7ED1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02D591-94D7-4396-9DFC-CFC2CB19592D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C29EAA-3667-48C5-A3D3-417FF86AA4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4B8D-81CA-48F9-B445-C275DA93C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49C03-E749-4921-80EE-582F57D9156B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4285-5497-4448-BBDC-0F3A6A66B3D7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33BD-65EE-49E0-AFE7-AC3A50581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3036-4CEB-420F-ACF6-405641C1966B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BE25-C3D2-408C-B4C2-21637D9D4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8250-B0AA-4C64-B548-275AF7028E0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2F7F-A97F-4A82-A250-97C4DECF5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4582-8BEB-473C-B100-96700D0F068B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5679-FD78-4CE1-9714-C82269D30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951A063-4542-4A6A-A2EF-FF12491DD185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9BE300E-84E7-4E59-AFDC-90E49F47C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858" r:id="rId2"/>
    <p:sldLayoutId id="2147483916" r:id="rId3"/>
    <p:sldLayoutId id="2147483859" r:id="rId4"/>
    <p:sldLayoutId id="2147483917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>
    <p:strips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E116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C0C58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E116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E116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24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D4872CB-866F-431C-AFD1-CD87A8552134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4688C0C-25F5-46CD-86EC-8B45ADB02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877" r:id="rId3"/>
    <p:sldLayoutId id="2147483878" r:id="rId4"/>
    <p:sldLayoutId id="2147483931" r:id="rId5"/>
    <p:sldLayoutId id="2147483879" r:id="rId6"/>
    <p:sldLayoutId id="2147483932" r:id="rId7"/>
    <p:sldLayoutId id="2147483933" r:id="rId8"/>
    <p:sldLayoutId id="2147483880" r:id="rId9"/>
    <p:sldLayoutId id="2147483881" r:id="rId10"/>
  </p:sldLayoutIdLst>
  <p:transition>
    <p:strips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811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811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602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181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603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1812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2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2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2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2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81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602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1812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2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3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3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3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3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81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2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B70EE03-7F36-4DA9-A168-747E94D662CA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2181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372E3B5-56AC-4DF6-8F93-4FB893C3A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51A063-4542-4A6A-A2EF-FF12491DD185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9BE300E-84E7-4E59-AFDC-90E49F47C7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pt_a_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3330" y="0"/>
            <a:ext cx="917733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02" y="428604"/>
            <a:ext cx="84297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O’qituvchining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darsga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tayyorgarligi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shartli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ravishda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ikkiga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bo’linadi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. </a:t>
            </a:r>
          </a:p>
          <a:p>
            <a:pPr>
              <a:buNone/>
            </a:pP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1.O’qituvchining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o’z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fani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yuzasidan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umumiy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tayyorgarligi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;</a:t>
            </a:r>
          </a:p>
          <a:p>
            <a:pPr>
              <a:buNone/>
            </a:pP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2.O’qituvchining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har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bir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darsga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kundalik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Haettenschweiler" pitchFamily="34" charset="0"/>
              </a:rPr>
              <a:t>tayyorgarligi</a:t>
            </a:r>
            <a:r>
              <a:rPr lang="en-US" sz="4800" dirty="0" smtClean="0">
                <a:solidFill>
                  <a:srgbClr val="7030A0"/>
                </a:solidFill>
                <a:latin typeface="Haettenschweiler" pitchFamily="34" charset="0"/>
              </a:rPr>
              <a:t>; </a:t>
            </a:r>
            <a:endParaRPr lang="ru-RU" sz="4800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pic>
        <p:nvPicPr>
          <p:cNvPr id="5" name="Picture 3" descr="C:\Documents and Settings\User\Рабочий стол\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256"/>
            <a:ext cx="2414473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0"/>
            <a:ext cx="8229600" cy="592933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b="1" smtClean="0">
                <a:solidFill>
                  <a:srgbClr val="7030A0"/>
                </a:solidFill>
              </a:rPr>
              <a:t>Dars turi:</a:t>
            </a:r>
            <a:r>
              <a:rPr sz="3200" smtClean="0">
                <a:solidFill>
                  <a:srgbClr val="7030A0"/>
                </a:solidFill>
              </a:rPr>
              <a:t/>
            </a:r>
            <a:br>
              <a:rPr sz="3200" smtClean="0">
                <a:solidFill>
                  <a:srgbClr val="7030A0"/>
                </a:solidFill>
              </a:rPr>
            </a:br>
            <a:r>
              <a:rPr sz="3200" smtClean="0">
                <a:solidFill>
                  <a:srgbClr val="7030A0"/>
                </a:solidFill>
              </a:rPr>
              <a:t>*</a:t>
            </a:r>
            <a: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Yangi tushuncha, bilimlarni shakllantiruvchi;</a:t>
            </a:r>
            <a:b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*O'quvchilarning bilim ko'nikma va malakalarini rivojlantiruvchi;</a:t>
            </a:r>
            <a:b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*Umumlashtiruvchi;</a:t>
            </a:r>
            <a:b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*O'quvchilarni bilim ko'nikma </a:t>
            </a:r>
            <a:b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 malakalarini tahlil,</a:t>
            </a:r>
            <a:b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nazorat qiluvchi.</a:t>
            </a:r>
            <a:b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sz="32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Picture 3" descr="C:\Documents and Settings\User\Рабочий стол\1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2571736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32" y="0"/>
            <a:ext cx="8140836" cy="50720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b="1" smtClean="0">
                <a:solidFill>
                  <a:srgbClr val="7030A0"/>
                </a:solidFill>
              </a:rPr>
              <a:t/>
            </a:r>
            <a:br>
              <a:rPr sz="6600" b="1" smtClean="0">
                <a:solidFill>
                  <a:srgbClr val="7030A0"/>
                </a:solidFill>
              </a:rPr>
            </a:br>
            <a:r>
              <a:rPr sz="6600" b="1" smtClean="0">
                <a:solidFill>
                  <a:srgbClr val="7030A0"/>
                </a:solidFill>
              </a:rPr>
              <a:t/>
            </a:r>
            <a:br>
              <a:rPr sz="6600" b="1" smtClean="0">
                <a:solidFill>
                  <a:srgbClr val="7030A0"/>
                </a:solidFill>
              </a:rPr>
            </a:br>
            <a:r>
              <a:rPr sz="6600" b="1" smtClean="0">
                <a:solidFill>
                  <a:srgbClr val="7030A0"/>
                </a:solidFill>
              </a:rPr>
              <a:t/>
            </a:r>
            <a:br>
              <a:rPr sz="6600" b="1" smtClean="0">
                <a:solidFill>
                  <a:srgbClr val="7030A0"/>
                </a:solidFill>
              </a:rPr>
            </a:br>
            <a:r>
              <a:rPr sz="6600" b="1" smtClean="0">
                <a:solidFill>
                  <a:srgbClr val="7030A0"/>
                </a:solidFill>
              </a:rPr>
              <a:t/>
            </a:r>
            <a:br>
              <a:rPr sz="6600" b="1" smtClean="0">
                <a:solidFill>
                  <a:srgbClr val="7030A0"/>
                </a:solidFill>
              </a:rPr>
            </a:br>
            <a:r>
              <a:rPr sz="6600" b="1" smtClean="0">
                <a:solidFill>
                  <a:srgbClr val="7030A0"/>
                </a:solidFill>
              </a:rPr>
              <a:t/>
            </a:r>
            <a:br>
              <a:rPr sz="6600" b="1" smtClean="0">
                <a:solidFill>
                  <a:srgbClr val="7030A0"/>
                </a:solidFill>
              </a:rPr>
            </a:br>
            <a:r>
              <a:rPr sz="6600" b="1" smtClean="0">
                <a:solidFill>
                  <a:srgbClr val="7030A0"/>
                </a:solidFill>
              </a:rPr>
              <a:t>Dars jihozi:</a:t>
            </a:r>
            <a:r>
              <a:rPr sz="5400" b="1" smtClean="0">
                <a:solidFill>
                  <a:srgbClr val="7030A0"/>
                </a:solidFill>
              </a:rPr>
              <a:t/>
            </a:r>
            <a:br>
              <a:rPr sz="5400" b="1" smtClean="0">
                <a:solidFill>
                  <a:srgbClr val="7030A0"/>
                </a:solidFill>
              </a:rPr>
            </a:br>
            <a:r>
              <a:rPr sz="5400" b="1" smtClean="0">
                <a:solidFill>
                  <a:srgbClr val="7030A0"/>
                </a:solidFill>
              </a:rPr>
              <a:t/>
            </a:r>
            <a:br>
              <a:rPr sz="5400" b="1" smtClean="0">
                <a:solidFill>
                  <a:srgbClr val="7030A0"/>
                </a:solidFill>
              </a:rPr>
            </a:br>
            <a:r>
              <a:rPr sz="5400" smtClean="0">
                <a:solidFill>
                  <a:srgbClr val="7030A0"/>
                </a:solidFill>
              </a:rPr>
              <a:t>Texnik vositalar, ko'rgazmali, didaktik materiallar.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User\Рабочий стол\45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9144000" cy="16430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4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7215237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12D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ko-KR" sz="4400" b="1" dirty="0" err="1" smtClean="0">
                <a:solidFill>
                  <a:srgbClr val="7030A0"/>
                </a:solidFill>
              </a:rPr>
              <a:t>Darsning</a:t>
            </a:r>
            <a:r>
              <a:rPr lang="en-US" altLang="ko-KR" sz="4400" b="1" dirty="0" smtClean="0">
                <a:solidFill>
                  <a:srgbClr val="7030A0"/>
                </a:solidFill>
              </a:rPr>
              <a:t> </a:t>
            </a:r>
            <a:r>
              <a:rPr lang="en-US" altLang="ko-KR" sz="4400" b="1" dirty="0" err="1" smtClean="0">
                <a:solidFill>
                  <a:srgbClr val="7030A0"/>
                </a:solidFill>
              </a:rPr>
              <a:t>borishi</a:t>
            </a:r>
            <a:r>
              <a:rPr lang="en-US" altLang="ko-KR" sz="4400" b="1" dirty="0" smtClean="0">
                <a:solidFill>
                  <a:srgbClr val="7030A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ko-KR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I.Tashkiliy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qism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:(3daqiqa)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ko-KR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II.O’tilgan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mavzuni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takrorlash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(10daq)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ko-KR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III.Yangi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mavzuni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bayoni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:(</a:t>
            </a:r>
            <a:r>
              <a:rPr lang="ru-RU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daqiqa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ko-KR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IV.Yangi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mavzuni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mustahkamlash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:(</a:t>
            </a:r>
            <a:r>
              <a:rPr lang="ru-RU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8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daq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ko-KR" sz="2800" dirty="0" smtClean="0">
              <a:solidFill>
                <a:schemeClr val="bg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V.O’quvchilarni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baholash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:(</a:t>
            </a:r>
            <a:r>
              <a:rPr lang="ru-RU" altLang="ko-KR" sz="280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2</a:t>
            </a:r>
            <a:r>
              <a:rPr lang="en-US" altLang="ko-KR" sz="280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daq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ko-KR" sz="2800" dirty="0" smtClean="0">
              <a:solidFill>
                <a:schemeClr val="bg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VI.Uyga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vazifa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berish</a:t>
            </a:r>
            <a:r>
              <a:rPr lang="en-US" altLang="ko-KR" sz="2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:(2daq)</a:t>
            </a:r>
            <a:endParaRPr lang="ru-RU" altLang="ko-KR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ko-KR" altLang="en-US" dirty="0"/>
          </a:p>
        </p:txBody>
      </p:sp>
      <p:pic>
        <p:nvPicPr>
          <p:cNvPr id="4098" name="Picture 2" descr="C:\Documents and Settings\User\Рабочий стол\1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143512"/>
            <a:ext cx="1405972" cy="1445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171828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rgbClr val="7030A0"/>
                </a:solidFill>
              </a:rPr>
              <a:t>23.01.15y               7-sinf        </a:t>
            </a:r>
            <a:r>
              <a:rPr lang="en-US" b="1" dirty="0" err="1" smtClean="0">
                <a:solidFill>
                  <a:srgbClr val="7030A0"/>
                </a:solidFill>
              </a:rPr>
              <a:t>Mehnat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ta’limi</a:t>
            </a: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     </a:t>
            </a:r>
            <a:r>
              <a:rPr lang="en-US" sz="2800" b="1" dirty="0" err="1" smtClean="0">
                <a:solidFill>
                  <a:srgbClr val="7030A0"/>
                </a:solidFill>
              </a:rPr>
              <a:t>Mavzu</a:t>
            </a:r>
            <a:r>
              <a:rPr lang="en-US" sz="2800" b="1" dirty="0" smtClean="0">
                <a:solidFill>
                  <a:srgbClr val="7030A0"/>
                </a:solidFill>
              </a:rPr>
              <a:t>:</a:t>
            </a:r>
            <a:r>
              <a:rPr lang="en-US" sz="2800" dirty="0" smtClean="0"/>
              <a:t> ”</a:t>
            </a:r>
            <a:r>
              <a:rPr lang="en-US" sz="2800" dirty="0" err="1" smtClean="0"/>
              <a:t>Choynak</a:t>
            </a:r>
            <a:r>
              <a:rPr lang="en-US" sz="2800" dirty="0" smtClean="0"/>
              <a:t> </a:t>
            </a:r>
            <a:r>
              <a:rPr lang="en-US" sz="2800" dirty="0" err="1" smtClean="0"/>
              <a:t>yopqichga</a:t>
            </a:r>
            <a:r>
              <a:rPr lang="en-US" sz="2800" dirty="0" smtClean="0"/>
              <a:t> </a:t>
            </a:r>
            <a:r>
              <a:rPr lang="en-US" sz="2800" dirty="0" err="1" smtClean="0"/>
              <a:t>oxirgi</a:t>
            </a:r>
            <a:r>
              <a:rPr lang="en-US" sz="2800" dirty="0" smtClean="0"/>
              <a:t> </a:t>
            </a:r>
            <a:r>
              <a:rPr lang="en-US" sz="2800" dirty="0" err="1" smtClean="0"/>
              <a:t>ishlov</a:t>
            </a:r>
            <a:r>
              <a:rPr lang="en-US" sz="2800" dirty="0" smtClean="0"/>
              <a:t> </a:t>
            </a:r>
            <a:r>
              <a:rPr lang="en-US" sz="2800" dirty="0" err="1" smtClean="0"/>
              <a:t>berish</a:t>
            </a:r>
            <a:r>
              <a:rPr lang="en-US" sz="2800" dirty="0" smtClean="0"/>
              <a:t>”</a:t>
            </a:r>
            <a:endParaRPr lang="ru-RU" sz="2800" dirty="0" smtClean="0"/>
          </a:p>
          <a:p>
            <a:pPr>
              <a:buNone/>
            </a:pPr>
            <a:r>
              <a:rPr lang="en-US" sz="2800" b="1" dirty="0" smtClean="0"/>
              <a:t>    </a:t>
            </a:r>
            <a:r>
              <a:rPr lang="en-US" sz="2800" b="1" dirty="0" err="1" smtClean="0">
                <a:solidFill>
                  <a:srgbClr val="7030A0"/>
                </a:solidFill>
              </a:rPr>
              <a:t>Maqsad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    a) </a:t>
            </a:r>
            <a:r>
              <a:rPr lang="en-US" sz="2800" b="1" dirty="0" err="1" smtClean="0">
                <a:solidFill>
                  <a:srgbClr val="7030A0"/>
                </a:solidFill>
              </a:rPr>
              <a:t>Ta`limiy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maqsad</a:t>
            </a:r>
            <a:r>
              <a:rPr lang="en-US" sz="2800" b="1" dirty="0" smtClean="0">
                <a:solidFill>
                  <a:srgbClr val="7030A0"/>
                </a:solidFill>
              </a:rPr>
              <a:t>-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/>
              <a:t>o’quvchilarga</a:t>
            </a:r>
            <a:r>
              <a:rPr lang="en-US" sz="2800" dirty="0" smtClean="0"/>
              <a:t> </a:t>
            </a:r>
            <a:r>
              <a:rPr lang="en-US" sz="2800" dirty="0" err="1" smtClean="0"/>
              <a:t>choynak</a:t>
            </a:r>
            <a:r>
              <a:rPr lang="en-US" sz="2800" dirty="0" smtClean="0"/>
              <a:t> </a:t>
            </a:r>
            <a:r>
              <a:rPr lang="en-US" sz="2800" dirty="0" err="1" smtClean="0"/>
              <a:t>yopqichga</a:t>
            </a:r>
            <a:r>
              <a:rPr lang="en-US" sz="2800" dirty="0" smtClean="0"/>
              <a:t> </a:t>
            </a:r>
            <a:r>
              <a:rPr lang="en-US" sz="2800" dirty="0" err="1" smtClean="0"/>
              <a:t>ishlov</a:t>
            </a:r>
            <a:r>
              <a:rPr lang="en-US" sz="2800" dirty="0" smtClean="0"/>
              <a:t> </a:t>
            </a:r>
            <a:r>
              <a:rPr lang="en-US" sz="2800" dirty="0" err="1" smtClean="0"/>
              <a:t>berishni</a:t>
            </a:r>
            <a:r>
              <a:rPr lang="en-US" sz="2800" dirty="0" smtClean="0"/>
              <a:t> </a:t>
            </a:r>
            <a:r>
              <a:rPr lang="en-US" sz="2800" dirty="0" err="1" smtClean="0"/>
              <a:t>o’rgatish</a:t>
            </a:r>
            <a:r>
              <a:rPr lang="en-US" sz="2800" dirty="0" smtClean="0"/>
              <a:t>, </a:t>
            </a:r>
            <a:r>
              <a:rPr lang="en-US" sz="2800" dirty="0" err="1" smtClean="0"/>
              <a:t>o’quvchilarni</a:t>
            </a:r>
            <a:r>
              <a:rPr lang="en-US" sz="2800" dirty="0" smtClean="0"/>
              <a:t> </a:t>
            </a:r>
            <a:r>
              <a:rPr lang="en-US" sz="2800" dirty="0" err="1" smtClean="0"/>
              <a:t>zardo’zlik</a:t>
            </a:r>
            <a:r>
              <a:rPr lang="en-US" sz="2800" dirty="0" smtClean="0"/>
              <a:t> </a:t>
            </a:r>
            <a:r>
              <a:rPr lang="en-US" sz="2800" dirty="0" err="1" smtClean="0"/>
              <a:t>bo’yicha</a:t>
            </a:r>
            <a:r>
              <a:rPr lang="en-US" sz="2800" dirty="0" smtClean="0"/>
              <a:t> </a:t>
            </a:r>
            <a:r>
              <a:rPr lang="en-US" sz="2800" dirty="0" err="1" smtClean="0"/>
              <a:t>olgan</a:t>
            </a:r>
            <a:r>
              <a:rPr lang="en-US" sz="2800" dirty="0" smtClean="0"/>
              <a:t> </a:t>
            </a:r>
            <a:r>
              <a:rPr lang="en-US" sz="2800" dirty="0" err="1" smtClean="0"/>
              <a:t>nazariy</a:t>
            </a:r>
            <a:r>
              <a:rPr lang="en-US" sz="2800" dirty="0" smtClean="0"/>
              <a:t> </a:t>
            </a:r>
            <a:r>
              <a:rPr lang="en-US" sz="2800" dirty="0" err="1" smtClean="0"/>
              <a:t>bilim</a:t>
            </a:r>
            <a:r>
              <a:rPr lang="en-US" sz="2800" dirty="0" smtClean="0"/>
              <a:t>, </a:t>
            </a:r>
            <a:r>
              <a:rPr lang="en-US" sz="2800" dirty="0" err="1" smtClean="0"/>
              <a:t>mehnat</a:t>
            </a:r>
            <a:r>
              <a:rPr lang="en-US" sz="2800" dirty="0" smtClean="0"/>
              <a:t> </a:t>
            </a:r>
            <a:r>
              <a:rPr lang="en-US" sz="2800" dirty="0" err="1" smtClean="0"/>
              <a:t>ko’nikmalarini</a:t>
            </a:r>
            <a:r>
              <a:rPr lang="en-US" sz="2800" dirty="0" smtClean="0"/>
              <a:t> </a:t>
            </a:r>
            <a:r>
              <a:rPr lang="en-US" sz="2800" dirty="0" err="1" smtClean="0"/>
              <a:t>sinab</a:t>
            </a:r>
            <a:r>
              <a:rPr lang="en-US" sz="2800" dirty="0" smtClean="0"/>
              <a:t> </a:t>
            </a:r>
            <a:r>
              <a:rPr lang="en-US" sz="2800" dirty="0" err="1" smtClean="0"/>
              <a:t>ko’rish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>
              <a:buNone/>
            </a:pPr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rgbClr val="7030A0"/>
                </a:solidFill>
              </a:rPr>
              <a:t>b) </a:t>
            </a:r>
            <a:r>
              <a:rPr lang="en-US" sz="2800" b="1" dirty="0" err="1" smtClean="0">
                <a:solidFill>
                  <a:srgbClr val="7030A0"/>
                </a:solidFill>
              </a:rPr>
              <a:t>Tarbiyaviy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maqsad</a:t>
            </a:r>
            <a:r>
              <a:rPr lang="en-US" sz="2800" b="1" dirty="0" smtClean="0">
                <a:solidFill>
                  <a:srgbClr val="7030A0"/>
                </a:solidFill>
              </a:rPr>
              <a:t>-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/>
              <a:t>o`quvchilarda</a:t>
            </a:r>
            <a:r>
              <a:rPr lang="en-US" sz="2800" dirty="0" smtClean="0"/>
              <a:t> </a:t>
            </a:r>
            <a:r>
              <a:rPr lang="en-US" sz="2800" dirty="0" err="1" smtClean="0"/>
              <a:t>badiiy</a:t>
            </a:r>
            <a:r>
              <a:rPr lang="en-US" sz="2800" dirty="0" smtClean="0"/>
              <a:t> </a:t>
            </a:r>
            <a:r>
              <a:rPr lang="en-US" sz="2800" dirty="0" err="1" smtClean="0"/>
              <a:t>didni</a:t>
            </a:r>
            <a:r>
              <a:rPr lang="en-US" sz="2800" dirty="0" smtClean="0"/>
              <a:t>, </a:t>
            </a:r>
            <a:r>
              <a:rPr lang="en-US" sz="2800" dirty="0" err="1" smtClean="0"/>
              <a:t>nafosat</a:t>
            </a:r>
            <a:r>
              <a:rPr lang="en-US" sz="2800" dirty="0" smtClean="0"/>
              <a:t> </a:t>
            </a:r>
            <a:r>
              <a:rPr lang="en-US" sz="2800" dirty="0" err="1" smtClean="0"/>
              <a:t>tuyg’usini</a:t>
            </a:r>
            <a:r>
              <a:rPr lang="en-US" sz="2800" dirty="0" smtClean="0"/>
              <a:t> </a:t>
            </a:r>
            <a:r>
              <a:rPr lang="en-US" sz="2800" dirty="0" err="1" smtClean="0"/>
              <a:t>o’stirish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    c) </a:t>
            </a:r>
            <a:r>
              <a:rPr lang="en-US" sz="2800" b="1" dirty="0" err="1" smtClean="0">
                <a:solidFill>
                  <a:srgbClr val="7030A0"/>
                </a:solidFill>
              </a:rPr>
              <a:t>Rivojlantiruvchi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maqsad</a:t>
            </a:r>
            <a:r>
              <a:rPr lang="en-US" sz="2800" b="1" dirty="0" smtClean="0">
                <a:solidFill>
                  <a:srgbClr val="7030A0"/>
                </a:solidFill>
              </a:rPr>
              <a:t>-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err="1" smtClean="0"/>
              <a:t>o`quvchilarning</a:t>
            </a:r>
            <a:r>
              <a:rPr lang="en-US" sz="2800" dirty="0" smtClean="0"/>
              <a:t> </a:t>
            </a:r>
            <a:r>
              <a:rPr lang="en-US" sz="2800" dirty="0" err="1" smtClean="0"/>
              <a:t>zardo’zlikka</a:t>
            </a:r>
            <a:r>
              <a:rPr lang="en-US" sz="2800" dirty="0" smtClean="0"/>
              <a:t> </a:t>
            </a:r>
            <a:r>
              <a:rPr lang="en-US" sz="2800" dirty="0" err="1" smtClean="0"/>
              <a:t>bo’lgan</a:t>
            </a:r>
            <a:r>
              <a:rPr lang="en-US" sz="2800" dirty="0" smtClean="0"/>
              <a:t> </a:t>
            </a:r>
            <a:r>
              <a:rPr lang="en-US" sz="2800" dirty="0" err="1" smtClean="0"/>
              <a:t>qobiliyatlarini</a:t>
            </a:r>
            <a:r>
              <a:rPr lang="en-US" sz="2800" dirty="0" smtClean="0"/>
              <a:t> </a:t>
            </a:r>
            <a:r>
              <a:rPr lang="en-US" sz="2800" dirty="0" err="1" smtClean="0"/>
              <a:t>rivojlantirish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Darsning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turi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bilimlar</a:t>
            </a:r>
            <a:r>
              <a:rPr lang="en-US" dirty="0" smtClean="0"/>
              <a:t> </a:t>
            </a:r>
            <a:r>
              <a:rPr lang="en-US" dirty="0" err="1" smtClean="0"/>
              <a:t>beruvchi</a:t>
            </a:r>
            <a:r>
              <a:rPr lang="en-US" dirty="0" smtClean="0"/>
              <a:t>, </a:t>
            </a:r>
            <a:r>
              <a:rPr lang="en-US" dirty="0" err="1" smtClean="0"/>
              <a:t>mehnat</a:t>
            </a:r>
            <a:r>
              <a:rPr lang="en-US" dirty="0" smtClean="0"/>
              <a:t> </a:t>
            </a:r>
            <a:r>
              <a:rPr lang="en-US" dirty="0" err="1" smtClean="0"/>
              <a:t>ko’nikmalarini</a:t>
            </a:r>
            <a:r>
              <a:rPr lang="en-US" dirty="0" smtClean="0"/>
              <a:t> </a:t>
            </a:r>
            <a:r>
              <a:rPr lang="en-US" dirty="0" err="1" smtClean="0"/>
              <a:t>shakllantiruvchi</a:t>
            </a:r>
            <a:endParaRPr lang="ru-RU" dirty="0" smtClean="0"/>
          </a:p>
          <a:p>
            <a:r>
              <a:rPr lang="en-US" b="1" dirty="0" err="1" smtClean="0">
                <a:solidFill>
                  <a:srgbClr val="7030A0"/>
                </a:solidFill>
              </a:rPr>
              <a:t>Dars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usuli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/>
              <a:t>Mozayka</a:t>
            </a:r>
            <a:r>
              <a:rPr lang="en-US" dirty="0" smtClean="0"/>
              <a:t>, </a:t>
            </a:r>
            <a:r>
              <a:rPr lang="en-US" dirty="0" err="1" smtClean="0"/>
              <a:t>aqliy</a:t>
            </a:r>
            <a:r>
              <a:rPr lang="en-US" dirty="0" smtClean="0"/>
              <a:t> </a:t>
            </a:r>
            <a:r>
              <a:rPr lang="en-US" dirty="0" err="1" smtClean="0"/>
              <a:t>hujum</a:t>
            </a:r>
            <a:r>
              <a:rPr lang="en-US" dirty="0" smtClean="0"/>
              <a:t>, </a:t>
            </a:r>
            <a:r>
              <a:rPr lang="en-US" dirty="0" err="1" smtClean="0"/>
              <a:t>ko`rsatmali</a:t>
            </a:r>
            <a:r>
              <a:rPr lang="en-US" dirty="0" smtClean="0"/>
              <a:t>, </a:t>
            </a:r>
            <a:r>
              <a:rPr lang="en-US" dirty="0" err="1" smtClean="0"/>
              <a:t>guruhlarda</a:t>
            </a:r>
            <a:r>
              <a:rPr lang="en-US" dirty="0" smtClean="0"/>
              <a:t> </a:t>
            </a:r>
            <a:r>
              <a:rPr lang="en-US" dirty="0" err="1" smtClean="0"/>
              <a:t>ishlash</a:t>
            </a:r>
            <a:r>
              <a:rPr lang="en-US" dirty="0" smtClean="0"/>
              <a:t>, </a:t>
            </a:r>
            <a:r>
              <a:rPr lang="en-US" dirty="0" err="1" smtClean="0"/>
              <a:t>bahs-munozara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b="1" dirty="0" err="1" smtClean="0">
                <a:solidFill>
                  <a:srgbClr val="7030A0"/>
                </a:solidFill>
              </a:rPr>
              <a:t>Darsning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jihozi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/>
              <a:t>Boshqotirma</a:t>
            </a:r>
            <a:r>
              <a:rPr lang="en-US" dirty="0" smtClean="0"/>
              <a:t>, multimedia, A3 format </a:t>
            </a:r>
            <a:r>
              <a:rPr lang="en-US" dirty="0" err="1" smtClean="0"/>
              <a:t>qog`ozi</a:t>
            </a:r>
            <a:r>
              <a:rPr lang="en-US" dirty="0" smtClean="0"/>
              <a:t>, </a:t>
            </a:r>
            <a:r>
              <a:rPr lang="en-US" dirty="0" err="1" smtClean="0"/>
              <a:t>testlar</a:t>
            </a:r>
            <a:r>
              <a:rPr lang="en-US" dirty="0" smtClean="0"/>
              <a:t>, </a:t>
            </a:r>
            <a:r>
              <a:rPr lang="en-US" dirty="0" err="1" smtClean="0"/>
              <a:t>markerlar</a:t>
            </a:r>
            <a:r>
              <a:rPr lang="en-US" dirty="0" smtClean="0"/>
              <a:t>, </a:t>
            </a:r>
            <a:r>
              <a:rPr lang="en-US" dirty="0" err="1" smtClean="0"/>
              <a:t>kasb</a:t>
            </a:r>
            <a:r>
              <a:rPr lang="en-US" dirty="0" smtClean="0"/>
              <a:t> </a:t>
            </a:r>
            <a:r>
              <a:rPr lang="en-US" dirty="0" err="1" smtClean="0"/>
              <a:t>egalari</a:t>
            </a:r>
            <a:r>
              <a:rPr lang="en-US" dirty="0" smtClean="0"/>
              <a:t> </a:t>
            </a:r>
            <a:r>
              <a:rPr lang="en-US" dirty="0" err="1" smtClean="0"/>
              <a:t>rasmlari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                 </a:t>
            </a:r>
            <a:r>
              <a:rPr lang="en-US" b="1" dirty="0" err="1" smtClean="0">
                <a:solidFill>
                  <a:srgbClr val="7030A0"/>
                </a:solidFill>
              </a:rPr>
              <a:t>Darsning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borishi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I. </a:t>
            </a:r>
            <a:r>
              <a:rPr lang="en-US" b="1" dirty="0" err="1" smtClean="0">
                <a:solidFill>
                  <a:srgbClr val="7030A0"/>
                </a:solidFill>
              </a:rPr>
              <a:t>Tashkiliy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qism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  a) </a:t>
            </a:r>
            <a:r>
              <a:rPr lang="en-US" dirty="0" err="1" smtClean="0"/>
              <a:t>Salomlashish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b) </a:t>
            </a:r>
            <a:r>
              <a:rPr lang="en-US" dirty="0" err="1" smtClean="0"/>
              <a:t>Davomatni</a:t>
            </a:r>
            <a:r>
              <a:rPr lang="en-US" dirty="0" smtClean="0"/>
              <a:t> </a:t>
            </a:r>
            <a:r>
              <a:rPr lang="en-US" dirty="0" err="1" smtClean="0"/>
              <a:t>aniqlash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g) </a:t>
            </a:r>
            <a:r>
              <a:rPr lang="en-US" dirty="0" err="1" smtClean="0"/>
              <a:t>O`quvchilarni</a:t>
            </a:r>
            <a:r>
              <a:rPr lang="en-US" dirty="0" smtClean="0"/>
              <a:t> </a:t>
            </a:r>
            <a:r>
              <a:rPr lang="en-US" dirty="0" err="1" smtClean="0"/>
              <a:t>darsga</a:t>
            </a:r>
            <a:r>
              <a:rPr lang="en-US" dirty="0" smtClean="0"/>
              <a:t> </a:t>
            </a:r>
            <a:r>
              <a:rPr lang="en-US" dirty="0" err="1" smtClean="0"/>
              <a:t>jalb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r>
              <a:rPr lang="en-US" dirty="0" smtClean="0"/>
              <a:t>, </a:t>
            </a:r>
            <a:r>
              <a:rPr lang="en-US" dirty="0" err="1" smtClean="0"/>
              <a:t>darsga</a:t>
            </a:r>
            <a:r>
              <a:rPr lang="en-US" dirty="0" smtClean="0"/>
              <a:t> </a:t>
            </a:r>
            <a:r>
              <a:rPr lang="en-US" dirty="0" err="1" smtClean="0"/>
              <a:t>tayyorgarligini</a:t>
            </a:r>
            <a:r>
              <a:rPr lang="en-US" dirty="0" smtClean="0"/>
              <a:t> </a:t>
            </a:r>
            <a:r>
              <a:rPr lang="en-US" dirty="0" err="1" smtClean="0"/>
              <a:t>tekshirish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II. </a:t>
            </a:r>
            <a:r>
              <a:rPr lang="en-US" sz="3200" b="1" dirty="0" err="1" smtClean="0">
                <a:solidFill>
                  <a:srgbClr val="7030A0"/>
                </a:solidFill>
              </a:rPr>
              <a:t>O`tilgan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mavzuni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takrorlash</a:t>
            </a:r>
            <a:r>
              <a:rPr lang="en-US" sz="3200" b="1" dirty="0" smtClean="0">
                <a:solidFill>
                  <a:srgbClr val="7030A0"/>
                </a:solidFill>
              </a:rPr>
              <a:t>:</a:t>
            </a:r>
            <a:endParaRPr lang="ru-RU" sz="3200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O’tgan</a:t>
            </a:r>
            <a:r>
              <a:rPr lang="en-US" dirty="0" smtClean="0"/>
              <a:t> </a:t>
            </a:r>
            <a:r>
              <a:rPr lang="en-US" dirty="0" err="1" smtClean="0"/>
              <a:t>darsimizda</a:t>
            </a:r>
            <a:r>
              <a:rPr lang="en-US" dirty="0" smtClean="0"/>
              <a:t> </a:t>
            </a:r>
            <a:r>
              <a:rPr lang="en-US" dirty="0" err="1" smtClean="0"/>
              <a:t>choynak</a:t>
            </a:r>
            <a:r>
              <a:rPr lang="en-US" dirty="0" smtClean="0"/>
              <a:t> </a:t>
            </a:r>
            <a:r>
              <a:rPr lang="en-US" dirty="0" err="1" smtClean="0"/>
              <a:t>yopqichni</a:t>
            </a:r>
            <a:r>
              <a:rPr lang="en-US" dirty="0" smtClean="0"/>
              <a:t> </a:t>
            </a:r>
            <a:r>
              <a:rPr lang="en-US" dirty="0" err="1" smtClean="0"/>
              <a:t>zardo’zlik</a:t>
            </a:r>
            <a:r>
              <a:rPr lang="en-US" dirty="0" smtClean="0"/>
              <a:t> </a:t>
            </a:r>
            <a:r>
              <a:rPr lang="en-US" dirty="0" err="1" smtClean="0"/>
              <a:t>naqshlari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bezatgan</a:t>
            </a:r>
            <a:r>
              <a:rPr lang="en-US" dirty="0" smtClean="0"/>
              <a:t> </a:t>
            </a:r>
            <a:r>
              <a:rPr lang="en-US" dirty="0" err="1" smtClean="0"/>
              <a:t>edik</a:t>
            </a:r>
            <a:r>
              <a:rPr lang="en-US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O’quvchilarni</a:t>
            </a:r>
            <a:r>
              <a:rPr lang="en-US" dirty="0" smtClean="0"/>
              <a:t> </a:t>
            </a:r>
            <a:r>
              <a:rPr lang="en-US" dirty="0" err="1" smtClean="0"/>
              <a:t>uyda</a:t>
            </a:r>
            <a:r>
              <a:rPr lang="en-US" dirty="0" smtClean="0"/>
              <a:t> </a:t>
            </a:r>
            <a:r>
              <a:rPr lang="en-US" dirty="0" err="1" smtClean="0"/>
              <a:t>bajargan</a:t>
            </a:r>
            <a:r>
              <a:rPr lang="en-US" dirty="0" smtClean="0"/>
              <a:t> </a:t>
            </a:r>
            <a:r>
              <a:rPr lang="en-US" dirty="0" err="1" smtClean="0"/>
              <a:t>ishlari</a:t>
            </a:r>
            <a:r>
              <a:rPr lang="en-US" dirty="0" smtClean="0"/>
              <a:t> </a:t>
            </a:r>
            <a:r>
              <a:rPr lang="en-US" dirty="0" err="1" smtClean="0"/>
              <a:t>tekshiriladi</a:t>
            </a:r>
            <a:r>
              <a:rPr lang="en-US" dirty="0" smtClean="0"/>
              <a:t>, </a:t>
            </a:r>
            <a:r>
              <a:rPr lang="en-US" dirty="0" err="1" smtClean="0"/>
              <a:t>savol</a:t>
            </a:r>
            <a:r>
              <a:rPr lang="en-US" dirty="0" smtClean="0"/>
              <a:t> – </a:t>
            </a:r>
            <a:r>
              <a:rPr lang="en-US" dirty="0" err="1" smtClean="0"/>
              <a:t>javob</a:t>
            </a:r>
            <a:r>
              <a:rPr lang="en-US" dirty="0" smtClean="0"/>
              <a:t> </a:t>
            </a:r>
            <a:r>
              <a:rPr lang="en-US" dirty="0" err="1" smtClean="0"/>
              <a:t>orqali</a:t>
            </a:r>
            <a:r>
              <a:rPr lang="en-US" dirty="0" smtClean="0"/>
              <a:t> </a:t>
            </a:r>
            <a:r>
              <a:rPr lang="en-US" dirty="0" err="1" smtClean="0"/>
              <a:t>tahlil</a:t>
            </a:r>
            <a:r>
              <a:rPr lang="en-US" dirty="0" smtClean="0"/>
              <a:t> </a:t>
            </a:r>
            <a:r>
              <a:rPr lang="en-US" dirty="0" err="1" smtClean="0"/>
              <a:t>qilinadi</a:t>
            </a:r>
            <a:r>
              <a:rPr lang="en-US" dirty="0" smtClean="0"/>
              <a:t>. 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1.Zardo’zlik </a:t>
            </a:r>
            <a:r>
              <a:rPr lang="en-US" dirty="0" err="1" smtClean="0"/>
              <a:t>buyumlarini</a:t>
            </a:r>
            <a:r>
              <a:rPr lang="en-US" dirty="0" smtClean="0"/>
              <a:t> </a:t>
            </a:r>
            <a:r>
              <a:rPr lang="en-US" dirty="0" err="1" smtClean="0"/>
              <a:t>tarmoqlash</a:t>
            </a:r>
            <a:r>
              <a:rPr lang="en-US" dirty="0" smtClean="0"/>
              <a:t> </a:t>
            </a:r>
            <a:r>
              <a:rPr lang="en-US" dirty="0" err="1" smtClean="0"/>
              <a:t>usulida</a:t>
            </a:r>
            <a:r>
              <a:rPr lang="en-US" dirty="0" smtClean="0"/>
              <a:t> </a:t>
            </a:r>
            <a:r>
              <a:rPr lang="en-US" dirty="0" err="1" smtClean="0"/>
              <a:t>yozing</a:t>
            </a:r>
            <a:r>
              <a:rPr lang="ru-RU" dirty="0" smtClean="0"/>
              <a:t> </a:t>
            </a: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r>
              <a:rPr lang="ru-RU" dirty="0" smtClean="0"/>
              <a:t> </a:t>
            </a: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en-US" b="1" dirty="0" err="1" smtClean="0"/>
              <a:t>Choynak</a:t>
            </a:r>
            <a:r>
              <a:rPr lang="en-US" b="1" dirty="0" smtClean="0"/>
              <a:t> </a:t>
            </a:r>
            <a:r>
              <a:rPr lang="en-US" b="1" dirty="0" err="1" smtClean="0"/>
              <a:t>yopqich</a:t>
            </a:r>
            <a:endParaRPr lang="ru-RU" dirty="0" smtClean="0"/>
          </a:p>
          <a:p>
            <a:r>
              <a:rPr lang="en-US" b="1" dirty="0" smtClean="0"/>
              <a:t>       </a:t>
            </a:r>
            <a:endParaRPr lang="ru-RU" dirty="0" smtClean="0"/>
          </a:p>
          <a:p>
            <a:r>
              <a:rPr lang="en-US" b="1" dirty="0" smtClean="0"/>
              <a:t> </a:t>
            </a:r>
            <a:endParaRPr lang="ru-RU" dirty="0" smtClean="0"/>
          </a:p>
          <a:p>
            <a:r>
              <a:rPr lang="en-US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00166" y="4357694"/>
            <a:ext cx="257176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Choynak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yopqich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929190" y="4500570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</a:rPr>
              <a:t>Zardevor</a:t>
            </a:r>
            <a:endParaRPr lang="ru-RU" sz="2600" dirty="0" smtClean="0">
              <a:solidFill>
                <a:schemeClr val="bg1"/>
              </a:solidFill>
            </a:endParaRPr>
          </a:p>
          <a:p>
            <a:pPr algn="ctr"/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596" y="2357430"/>
            <a:ext cx="257176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Zar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do’ppi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72198" y="2357430"/>
            <a:ext cx="257176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Zar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to’n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86116" y="2500306"/>
            <a:ext cx="257176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Zardo’zlik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buyumlari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86116" y="500042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Zar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yostiq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8" idx="0"/>
            <a:endCxn id="9" idx="4"/>
          </p:cNvCxnSpPr>
          <p:nvPr/>
        </p:nvCxnSpPr>
        <p:spPr>
          <a:xfrm rot="5400000" flipH="1" flipV="1">
            <a:off x="4357686" y="228599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8" idx="6"/>
            <a:endCxn id="7" idx="2"/>
          </p:cNvCxnSpPr>
          <p:nvPr/>
        </p:nvCxnSpPr>
        <p:spPr>
          <a:xfrm flipV="1">
            <a:off x="5857884" y="3178967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5143504" y="3929066"/>
            <a:ext cx="642942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3428992" y="4000504"/>
            <a:ext cx="64294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6"/>
          </p:cNvCxnSpPr>
          <p:nvPr/>
        </p:nvCxnSpPr>
        <p:spPr>
          <a:xfrm>
            <a:off x="3000364" y="3107529"/>
            <a:ext cx="357190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 err="1" smtClean="0"/>
              <a:t>Oldingizdagi</a:t>
            </a:r>
            <a:r>
              <a:rPr lang="en-US" sz="3200" dirty="0" smtClean="0"/>
              <a:t> </a:t>
            </a:r>
            <a:r>
              <a:rPr lang="en-US" sz="3200" dirty="0" err="1" smtClean="0"/>
              <a:t>shakllarni</a:t>
            </a:r>
            <a:r>
              <a:rPr lang="en-US" sz="3200" dirty="0" smtClean="0"/>
              <a:t> </a:t>
            </a:r>
            <a:r>
              <a:rPr lang="en-US" sz="3200" dirty="0" err="1" smtClean="0"/>
              <a:t>birlashtirib</a:t>
            </a:r>
            <a:r>
              <a:rPr lang="en-US" sz="3200" dirty="0" smtClean="0"/>
              <a:t>, </a:t>
            </a:r>
            <a:r>
              <a:rPr lang="en-US" sz="3200" dirty="0" err="1" smtClean="0"/>
              <a:t>biror</a:t>
            </a:r>
            <a:r>
              <a:rPr lang="en-US" sz="3200" dirty="0" smtClean="0"/>
              <a:t> </a:t>
            </a:r>
            <a:r>
              <a:rPr lang="en-US" sz="3200" dirty="0" err="1" smtClean="0"/>
              <a:t>buyum</a:t>
            </a:r>
            <a:r>
              <a:rPr lang="en-US" sz="3200" dirty="0" smtClean="0"/>
              <a:t> </a:t>
            </a:r>
            <a:r>
              <a:rPr lang="en-US" sz="3200" dirty="0" err="1" smtClean="0"/>
              <a:t>hosil</a:t>
            </a:r>
            <a:r>
              <a:rPr lang="en-US" sz="3200" dirty="0" smtClean="0"/>
              <a:t> </a:t>
            </a:r>
            <a:r>
              <a:rPr lang="en-US" sz="3200" dirty="0" err="1" smtClean="0"/>
              <a:t>qiling</a:t>
            </a:r>
            <a:r>
              <a:rPr lang="en-US" sz="3200" dirty="0" smtClean="0"/>
              <a:t>. 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Арка 3"/>
          <p:cNvSpPr/>
          <p:nvPr/>
        </p:nvSpPr>
        <p:spPr>
          <a:xfrm>
            <a:off x="857224" y="2285992"/>
            <a:ext cx="2643206" cy="4572008"/>
          </a:xfrm>
          <a:prstGeom prst="blockArc">
            <a:avLst>
              <a:gd name="adj1" fmla="val 10612070"/>
              <a:gd name="adj2" fmla="val 21173672"/>
              <a:gd name="adj3" fmla="val 3592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3714744" y="2214554"/>
            <a:ext cx="2571768" cy="2143140"/>
          </a:xfrm>
          <a:prstGeom prst="trapezoid">
            <a:avLst>
              <a:gd name="adj" fmla="val 21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6500826" y="2143116"/>
            <a:ext cx="2286016" cy="214314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III. </a:t>
            </a:r>
            <a:r>
              <a:rPr lang="en-US" sz="2800" b="1" dirty="0" err="1" smtClean="0">
                <a:solidFill>
                  <a:srgbClr val="7030A0"/>
                </a:solidFill>
              </a:rPr>
              <a:t>Yangi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mavzuning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bayoni</a:t>
            </a:r>
            <a:r>
              <a:rPr lang="en-US" sz="2800" b="1" dirty="0" smtClean="0">
                <a:solidFill>
                  <a:srgbClr val="7030A0"/>
                </a:solidFill>
              </a:rPr>
              <a:t>: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Bugungi</a:t>
            </a:r>
            <a:r>
              <a:rPr lang="en-US" dirty="0" smtClean="0"/>
              <a:t> </a:t>
            </a:r>
            <a:r>
              <a:rPr lang="en-US" dirty="0" err="1" smtClean="0"/>
              <a:t>darsimizda</a:t>
            </a:r>
            <a:r>
              <a:rPr lang="en-US" dirty="0" smtClean="0"/>
              <a:t> </a:t>
            </a:r>
            <a:r>
              <a:rPr lang="en-US" dirty="0" err="1" smtClean="0"/>
              <a:t>o`tiladigan</a:t>
            </a:r>
            <a:r>
              <a:rPr lang="en-US" dirty="0" smtClean="0"/>
              <a:t> </a:t>
            </a:r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mavzuimiz</a:t>
            </a:r>
            <a:r>
              <a:rPr lang="en-US" dirty="0" smtClean="0"/>
              <a:t> “</a:t>
            </a:r>
            <a:r>
              <a:rPr lang="en-US" dirty="0" err="1" smtClean="0"/>
              <a:t>Buyumga</a:t>
            </a:r>
            <a:r>
              <a:rPr lang="en-US" dirty="0" smtClean="0"/>
              <a:t> </a:t>
            </a:r>
            <a:r>
              <a:rPr lang="en-US" dirty="0" err="1" smtClean="0"/>
              <a:t>oxirgi</a:t>
            </a:r>
            <a:r>
              <a:rPr lang="en-US" dirty="0" smtClean="0"/>
              <a:t> </a:t>
            </a:r>
            <a:r>
              <a:rPr lang="en-US" dirty="0" err="1" smtClean="0"/>
              <a:t>ishlov</a:t>
            </a:r>
            <a:r>
              <a:rPr lang="en-US" dirty="0" smtClean="0"/>
              <a:t> </a:t>
            </a:r>
            <a:r>
              <a:rPr lang="en-US" dirty="0" err="1" smtClean="0"/>
              <a:t>berish</a:t>
            </a:r>
            <a:r>
              <a:rPr lang="en-US" dirty="0" smtClean="0"/>
              <a:t>”</a:t>
            </a:r>
            <a:endParaRPr lang="ru-RU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97476"/>
            <a:ext cx="7786741" cy="487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 Biz </a:t>
            </a:r>
            <a:r>
              <a:rPr lang="en-US" dirty="0" err="1" smtClean="0"/>
              <a:t>o’tgan</a:t>
            </a:r>
            <a:r>
              <a:rPr lang="en-US" dirty="0" smtClean="0"/>
              <a:t> </a:t>
            </a:r>
            <a:r>
              <a:rPr lang="en-US" dirty="0" err="1" smtClean="0"/>
              <a:t>darslarda</a:t>
            </a:r>
            <a:r>
              <a:rPr lang="en-US" dirty="0" smtClean="0"/>
              <a:t> “</a:t>
            </a:r>
            <a:r>
              <a:rPr lang="en-US" dirty="0" err="1" smtClean="0"/>
              <a:t>Zardo’zlik</a:t>
            </a:r>
            <a:r>
              <a:rPr lang="en-US" dirty="0" smtClean="0"/>
              <a:t>” </a:t>
            </a:r>
            <a:r>
              <a:rPr lang="en-US" dirty="0" err="1" smtClean="0"/>
              <a:t>san’ati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r>
              <a:rPr lang="en-US" dirty="0" smtClean="0"/>
              <a:t> </a:t>
            </a:r>
            <a:r>
              <a:rPr lang="en-US" dirty="0" err="1" smtClean="0"/>
              <a:t>suhbatlashib</a:t>
            </a:r>
            <a:r>
              <a:rPr lang="en-US" dirty="0" smtClean="0"/>
              <a:t>, </a:t>
            </a:r>
            <a:r>
              <a:rPr lang="en-US" dirty="0" err="1" smtClean="0"/>
              <a:t>zardozlik</a:t>
            </a:r>
            <a:r>
              <a:rPr lang="en-US" dirty="0" smtClean="0"/>
              <a:t> </a:t>
            </a:r>
            <a:r>
              <a:rPr lang="en-US" dirty="0" err="1" smtClean="0"/>
              <a:t>buyumilaridan</a:t>
            </a:r>
            <a:r>
              <a:rPr lang="en-US" dirty="0" smtClean="0"/>
              <a:t> </a:t>
            </a:r>
            <a:r>
              <a:rPr lang="en-US" dirty="0" err="1" smtClean="0"/>
              <a:t>biri</a:t>
            </a:r>
            <a:r>
              <a:rPr lang="en-US" dirty="0" smtClean="0"/>
              <a:t> “</a:t>
            </a:r>
            <a:r>
              <a:rPr lang="en-US" dirty="0" err="1" smtClean="0"/>
              <a:t>Choynak</a:t>
            </a:r>
            <a:r>
              <a:rPr lang="en-US" dirty="0" smtClean="0"/>
              <a:t> </a:t>
            </a:r>
            <a:r>
              <a:rPr lang="en-US" dirty="0" err="1" smtClean="0"/>
              <a:t>yopqichni</a:t>
            </a:r>
            <a:r>
              <a:rPr lang="en-US" dirty="0" smtClean="0"/>
              <a:t>” </a:t>
            </a:r>
            <a:r>
              <a:rPr lang="en-US" dirty="0" err="1" smtClean="0"/>
              <a:t>guldo’zi</a:t>
            </a:r>
            <a:r>
              <a:rPr lang="en-US" dirty="0" smtClean="0"/>
              <a:t> </a:t>
            </a:r>
            <a:r>
              <a:rPr lang="en-US" dirty="0" err="1" smtClean="0"/>
              <a:t>usulida</a:t>
            </a:r>
            <a:r>
              <a:rPr lang="en-US" dirty="0" smtClean="0"/>
              <a:t> </a:t>
            </a:r>
            <a:r>
              <a:rPr lang="en-US" dirty="0" err="1" smtClean="0"/>
              <a:t>bezatishni</a:t>
            </a:r>
            <a:r>
              <a:rPr lang="en-US" dirty="0" smtClean="0"/>
              <a:t> </a:t>
            </a:r>
            <a:r>
              <a:rPr lang="en-US" dirty="0" err="1" smtClean="0"/>
              <a:t>o’rganyapmiz</a:t>
            </a:r>
            <a:r>
              <a:rPr lang="en-US" dirty="0" smtClean="0"/>
              <a:t>; </a:t>
            </a:r>
            <a:r>
              <a:rPr lang="en-US" dirty="0" err="1" smtClean="0"/>
              <a:t>bugun</a:t>
            </a:r>
            <a:r>
              <a:rPr lang="en-US" dirty="0" smtClean="0"/>
              <a:t> </a:t>
            </a:r>
            <a:r>
              <a:rPr lang="en-US" dirty="0" err="1" smtClean="0"/>
              <a:t>tikkan</a:t>
            </a:r>
            <a:r>
              <a:rPr lang="en-US" dirty="0" smtClean="0"/>
              <a:t> </a:t>
            </a:r>
            <a:r>
              <a:rPr lang="en-US" dirty="0" err="1" smtClean="0"/>
              <a:t>buyumimizni</a:t>
            </a:r>
            <a:r>
              <a:rPr lang="en-US" dirty="0" smtClean="0"/>
              <a:t> </a:t>
            </a:r>
            <a:r>
              <a:rPr lang="en-US" dirty="0" err="1" smtClean="0"/>
              <a:t>korcho’pdan</a:t>
            </a:r>
            <a:r>
              <a:rPr lang="en-US" dirty="0" smtClean="0"/>
              <a:t> </a:t>
            </a:r>
            <a:r>
              <a:rPr lang="en-US" dirty="0" err="1" smtClean="0"/>
              <a:t>tushirib</a:t>
            </a:r>
            <a:r>
              <a:rPr lang="en-US" dirty="0" smtClean="0"/>
              <a:t>, </a:t>
            </a:r>
            <a:r>
              <a:rPr lang="en-US" dirty="0" err="1" smtClean="0"/>
              <a:t>unga</a:t>
            </a:r>
            <a:r>
              <a:rPr lang="en-US" dirty="0" smtClean="0"/>
              <a:t> </a:t>
            </a:r>
            <a:r>
              <a:rPr lang="en-US" dirty="0" err="1" smtClean="0"/>
              <a:t>astar</a:t>
            </a:r>
            <a:r>
              <a:rPr lang="en-US" dirty="0" smtClean="0"/>
              <a:t> </a:t>
            </a:r>
            <a:r>
              <a:rPr lang="en-US" dirty="0" err="1" smtClean="0"/>
              <a:t>tikamiz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ichiga</a:t>
            </a:r>
            <a:r>
              <a:rPr lang="en-US" dirty="0" smtClean="0"/>
              <a:t> oz </a:t>
            </a:r>
            <a:r>
              <a:rPr lang="en-US" dirty="0" err="1" smtClean="0"/>
              <a:t>miqdorda</a:t>
            </a:r>
            <a:r>
              <a:rPr lang="en-US" dirty="0" smtClean="0"/>
              <a:t> </a:t>
            </a:r>
            <a:r>
              <a:rPr lang="en-US" dirty="0" err="1" smtClean="0"/>
              <a:t>paxta</a:t>
            </a:r>
            <a:r>
              <a:rPr lang="en-US" dirty="0" smtClean="0"/>
              <a:t> </a:t>
            </a:r>
            <a:r>
              <a:rPr lang="en-US" dirty="0" err="1" smtClean="0"/>
              <a:t>solib</a:t>
            </a:r>
            <a:r>
              <a:rPr lang="en-US" dirty="0" smtClean="0"/>
              <a:t> </a:t>
            </a:r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 err="1" smtClean="0"/>
              <a:t>qavib</a:t>
            </a:r>
            <a:r>
              <a:rPr lang="en-US" dirty="0" smtClean="0"/>
              <a:t> </a:t>
            </a:r>
            <a:r>
              <a:rPr lang="en-US" dirty="0" err="1" smtClean="0"/>
              <a:t>chiqamiz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b="1" dirty="0" err="1" smtClean="0">
                <a:solidFill>
                  <a:srgbClr val="7030A0"/>
                </a:solidFill>
              </a:rPr>
              <a:t>Amaliy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ish</a:t>
            </a:r>
            <a:r>
              <a:rPr lang="en-US" b="1" dirty="0" smtClean="0">
                <a:solidFill>
                  <a:srgbClr val="7030A0"/>
                </a:solidFill>
              </a:rPr>
              <a:t>: 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O’quvchilar</a:t>
            </a:r>
            <a:r>
              <a:rPr lang="en-US" dirty="0" smtClean="0"/>
              <a:t> </a:t>
            </a:r>
            <a:r>
              <a:rPr lang="en-US" dirty="0" err="1" smtClean="0"/>
              <a:t>tushuntirilgan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bo’yicha</a:t>
            </a:r>
            <a:r>
              <a:rPr lang="en-US" dirty="0" smtClean="0"/>
              <a:t> </a:t>
            </a:r>
            <a:r>
              <a:rPr lang="en-US" dirty="0" err="1" smtClean="0"/>
              <a:t>ishga</a:t>
            </a:r>
            <a:r>
              <a:rPr lang="en-US" dirty="0" smtClean="0"/>
              <a:t> </a:t>
            </a:r>
            <a:r>
              <a:rPr lang="en-US" dirty="0" err="1" smtClean="0"/>
              <a:t>kirishadilar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O’quvchilar</a:t>
            </a:r>
            <a:r>
              <a:rPr lang="en-US" dirty="0" smtClean="0"/>
              <a:t> </a:t>
            </a:r>
            <a:r>
              <a:rPr lang="en-US" dirty="0" err="1" smtClean="0"/>
              <a:t>ishlari</a:t>
            </a:r>
            <a:r>
              <a:rPr lang="en-US" dirty="0" smtClean="0"/>
              <a:t> </a:t>
            </a:r>
            <a:r>
              <a:rPr lang="en-US" dirty="0" err="1" smtClean="0"/>
              <a:t>nazorat</a:t>
            </a:r>
            <a:r>
              <a:rPr lang="en-US" dirty="0" smtClean="0"/>
              <a:t> </a:t>
            </a:r>
            <a:r>
              <a:rPr lang="en-US" dirty="0" err="1" smtClean="0"/>
              <a:t>qilinadi.Ishni</a:t>
            </a:r>
            <a:r>
              <a:rPr lang="en-US" dirty="0" smtClean="0"/>
              <a:t> </a:t>
            </a:r>
            <a:r>
              <a:rPr lang="en-US" dirty="0" err="1" smtClean="0"/>
              <a:t>to’g’ri</a:t>
            </a:r>
            <a:r>
              <a:rPr lang="en-US" dirty="0" smtClean="0"/>
              <a:t>, </a:t>
            </a:r>
            <a:r>
              <a:rPr lang="en-US" dirty="0" err="1" smtClean="0"/>
              <a:t>sifatli</a:t>
            </a:r>
            <a:r>
              <a:rPr lang="en-US" dirty="0" smtClean="0"/>
              <a:t> </a:t>
            </a:r>
            <a:r>
              <a:rPr lang="en-US" dirty="0" err="1" smtClean="0"/>
              <a:t>bajarayotgan</a:t>
            </a:r>
            <a:r>
              <a:rPr lang="en-US" dirty="0" smtClean="0"/>
              <a:t> </a:t>
            </a:r>
            <a:r>
              <a:rPr lang="en-US" dirty="0" err="1" smtClean="0"/>
              <a:t>o’quvchilar</a:t>
            </a:r>
            <a:r>
              <a:rPr lang="en-US" dirty="0" smtClean="0"/>
              <a:t> </a:t>
            </a:r>
            <a:r>
              <a:rPr lang="en-US" dirty="0" err="1" smtClean="0"/>
              <a:t>ishlari</a:t>
            </a:r>
            <a:r>
              <a:rPr lang="en-US" dirty="0" smtClean="0"/>
              <a:t> </a:t>
            </a:r>
            <a:r>
              <a:rPr lang="en-US" dirty="0" err="1" smtClean="0"/>
              <a:t>olib</a:t>
            </a:r>
            <a:r>
              <a:rPr lang="en-US" dirty="0" smtClean="0"/>
              <a:t> </a:t>
            </a:r>
            <a:r>
              <a:rPr lang="en-US" dirty="0" err="1" smtClean="0"/>
              <a:t>namuna</a:t>
            </a:r>
            <a:r>
              <a:rPr lang="en-US" dirty="0" smtClean="0"/>
              <a:t> </a:t>
            </a:r>
            <a:r>
              <a:rPr lang="en-US" dirty="0" err="1" smtClean="0"/>
              <a:t>sifatida</a:t>
            </a:r>
            <a:r>
              <a:rPr lang="en-US" dirty="0" smtClean="0"/>
              <a:t> </a:t>
            </a:r>
            <a:r>
              <a:rPr lang="en-US" dirty="0" err="1" smtClean="0"/>
              <a:t>ko’rsatiladi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shu</a:t>
            </a:r>
            <a:r>
              <a:rPr lang="en-US" dirty="0" smtClean="0"/>
              <a:t> </a:t>
            </a:r>
            <a:r>
              <a:rPr lang="en-US" dirty="0" err="1" smtClean="0"/>
              <a:t>o’quvchilar</a:t>
            </a:r>
            <a:r>
              <a:rPr lang="en-US" dirty="0" smtClean="0"/>
              <a:t> </a:t>
            </a:r>
            <a:r>
              <a:rPr lang="en-US" dirty="0" err="1" smtClean="0"/>
              <a:t>rag’batlantiriladi</a:t>
            </a:r>
            <a:r>
              <a:rPr lang="en-US" dirty="0" smtClean="0"/>
              <a:t>. </a:t>
            </a:r>
            <a:r>
              <a:rPr lang="en-US" dirty="0" err="1" smtClean="0"/>
              <a:t>Xatosi</a:t>
            </a:r>
            <a:r>
              <a:rPr lang="en-US" dirty="0" smtClean="0"/>
              <a:t> </a:t>
            </a:r>
            <a:r>
              <a:rPr lang="en-US" dirty="0" err="1" smtClean="0"/>
              <a:t>bor</a:t>
            </a:r>
            <a:r>
              <a:rPr lang="en-US" dirty="0" smtClean="0"/>
              <a:t> </a:t>
            </a:r>
            <a:r>
              <a:rPr lang="en-US" dirty="0" err="1" smtClean="0"/>
              <a:t>o’quvchilarga</a:t>
            </a:r>
            <a:r>
              <a:rPr lang="en-US" dirty="0" smtClean="0"/>
              <a:t> </a:t>
            </a:r>
            <a:r>
              <a:rPr lang="en-US" dirty="0" err="1" smtClean="0"/>
              <a:t>xato</a:t>
            </a:r>
            <a:r>
              <a:rPr lang="en-US" dirty="0" smtClean="0"/>
              <a:t> </a:t>
            </a:r>
            <a:r>
              <a:rPr lang="en-US" dirty="0" err="1" smtClean="0"/>
              <a:t>joylari</a:t>
            </a:r>
            <a:r>
              <a:rPr lang="en-US" dirty="0" smtClean="0"/>
              <a:t> </a:t>
            </a:r>
            <a:r>
              <a:rPr lang="en-US" dirty="0" err="1" smtClean="0"/>
              <a:t>ko’rsatilib</a:t>
            </a:r>
            <a:r>
              <a:rPr lang="en-US" dirty="0" smtClean="0"/>
              <a:t>, </a:t>
            </a:r>
            <a:r>
              <a:rPr lang="en-US" dirty="0" err="1" smtClean="0"/>
              <a:t>kerakli</a:t>
            </a:r>
            <a:r>
              <a:rPr lang="en-US" dirty="0" smtClean="0"/>
              <a:t> </a:t>
            </a:r>
            <a:r>
              <a:rPr lang="en-US" dirty="0" err="1" smtClean="0"/>
              <a:t>maslahatlar</a:t>
            </a:r>
            <a:r>
              <a:rPr lang="en-US" dirty="0" smtClean="0"/>
              <a:t> </a:t>
            </a:r>
            <a:r>
              <a:rPr lang="en-US" dirty="0" err="1" smtClean="0"/>
              <a:t>beriladi</a:t>
            </a:r>
            <a:r>
              <a:rPr lang="en-US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9"/>
          </a:xfrm>
        </p:spPr>
        <p:txBody>
          <a:bodyPr/>
          <a:lstStyle/>
          <a:p>
            <a:pPr algn="ctr"/>
            <a:endParaRPr lang="en-US" sz="3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3600" b="1" dirty="0" err="1" smtClean="0">
                <a:solidFill>
                  <a:srgbClr val="7030A0"/>
                </a:solidFill>
              </a:rPr>
              <a:t>Kunlik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ish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reja</a:t>
            </a:r>
            <a:r>
              <a:rPr lang="uz-Cyrl-UZ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ya’ni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dars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ishlanmasi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qanday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hajmda</a:t>
            </a:r>
            <a:r>
              <a:rPr lang="uz-Latn-UZ" sz="3600" b="1" dirty="0" smtClean="0">
                <a:solidFill>
                  <a:srgbClr val="7030A0"/>
                </a:solidFill>
              </a:rPr>
              <a:t>,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necha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varaqdan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iborat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bo’lishi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kerak</a:t>
            </a:r>
            <a:r>
              <a:rPr lang="en-US" sz="3600" b="1" dirty="0" smtClean="0">
                <a:solidFill>
                  <a:srgbClr val="7030A0"/>
                </a:solidFill>
              </a:rPr>
              <a:t>?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Documents and Settings\User\Рабочий стол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6164" y="541713"/>
            <a:ext cx="4058976" cy="267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IV. </a:t>
            </a:r>
            <a:r>
              <a:rPr lang="en-US" b="1" dirty="0" err="1" smtClean="0">
                <a:solidFill>
                  <a:srgbClr val="7030A0"/>
                </a:solidFill>
              </a:rPr>
              <a:t>Yangi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mavzuni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mustahkamlash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O’tilgan</a:t>
            </a:r>
            <a:r>
              <a:rPr lang="en-US" dirty="0" smtClean="0"/>
              <a:t> </a:t>
            </a:r>
            <a:r>
              <a:rPr lang="en-US" dirty="0" err="1" smtClean="0"/>
              <a:t>dars</a:t>
            </a:r>
            <a:r>
              <a:rPr lang="en-US" dirty="0" smtClean="0"/>
              <a:t> </a:t>
            </a:r>
            <a:r>
              <a:rPr lang="en-US" dirty="0" err="1" smtClean="0"/>
              <a:t>yuzasidan</a:t>
            </a:r>
            <a:r>
              <a:rPr lang="en-US" dirty="0" smtClean="0"/>
              <a:t>  test </a:t>
            </a:r>
            <a:r>
              <a:rPr lang="en-US" dirty="0" err="1" smtClean="0"/>
              <a:t>savollari</a:t>
            </a:r>
            <a:r>
              <a:rPr lang="en-US" dirty="0" smtClean="0"/>
              <a:t>  </a:t>
            </a:r>
            <a:r>
              <a:rPr lang="en-US" dirty="0" err="1" smtClean="0"/>
              <a:t>o’tkaziladi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1.</a:t>
            </a:r>
            <a:r>
              <a:rPr lang="en-US" dirty="0" smtClean="0"/>
              <a:t>Choynak </a:t>
            </a:r>
            <a:r>
              <a:rPr lang="en-US" dirty="0" err="1" smtClean="0"/>
              <a:t>yopqich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aniq</a:t>
            </a:r>
            <a:r>
              <a:rPr lang="en-US" dirty="0" smtClean="0"/>
              <a:t> </a:t>
            </a:r>
            <a:r>
              <a:rPr lang="en-US" dirty="0" err="1" smtClean="0"/>
              <a:t>standart</a:t>
            </a:r>
            <a:r>
              <a:rPr lang="en-US" dirty="0" smtClean="0"/>
              <a:t> </a:t>
            </a:r>
            <a:r>
              <a:rPr lang="en-US" dirty="0" err="1" smtClean="0"/>
              <a:t>o’lchov</a:t>
            </a:r>
            <a:r>
              <a:rPr lang="en-US" dirty="0" smtClean="0"/>
              <a:t> </a:t>
            </a:r>
            <a:r>
              <a:rPr lang="en-US" dirty="0" err="1" smtClean="0"/>
              <a:t>bormi</a:t>
            </a:r>
            <a:r>
              <a:rPr lang="en-US" dirty="0" smtClean="0"/>
              <a:t>?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a)</a:t>
            </a:r>
            <a:r>
              <a:rPr lang="en-US" dirty="0" smtClean="0"/>
              <a:t> </a:t>
            </a:r>
            <a:r>
              <a:rPr lang="en-US" dirty="0" err="1" smtClean="0"/>
              <a:t>standart</a:t>
            </a:r>
            <a:r>
              <a:rPr lang="en-US" dirty="0" smtClean="0"/>
              <a:t>  </a:t>
            </a:r>
            <a:r>
              <a:rPr lang="en-US" dirty="0" err="1" smtClean="0"/>
              <a:t>o’lchov</a:t>
            </a:r>
            <a:r>
              <a:rPr lang="en-US" dirty="0" smtClean="0"/>
              <a:t> </a:t>
            </a:r>
            <a:r>
              <a:rPr lang="en-US" dirty="0" err="1" smtClean="0"/>
              <a:t>bo’lmaydi</a:t>
            </a:r>
            <a:r>
              <a:rPr lang="en-US" dirty="0" smtClean="0"/>
              <a:t>   </a:t>
            </a:r>
            <a:r>
              <a:rPr lang="en-US" b="1" dirty="0" smtClean="0"/>
              <a:t>b)</a:t>
            </a:r>
            <a:r>
              <a:rPr lang="en-US" dirty="0" smtClean="0"/>
              <a:t> </a:t>
            </a:r>
            <a:r>
              <a:rPr lang="en-US" dirty="0" err="1" smtClean="0"/>
              <a:t>bitta</a:t>
            </a:r>
            <a:r>
              <a:rPr lang="en-US" dirty="0" smtClean="0"/>
              <a:t> </a:t>
            </a:r>
            <a:r>
              <a:rPr lang="en-US" dirty="0" err="1" smtClean="0"/>
              <a:t>standart</a:t>
            </a:r>
            <a:r>
              <a:rPr lang="en-US" dirty="0" smtClean="0"/>
              <a:t> </a:t>
            </a:r>
            <a:r>
              <a:rPr lang="en-US" dirty="0" err="1" smtClean="0"/>
              <a:t>o’lchov</a:t>
            </a:r>
            <a:r>
              <a:rPr lang="en-US" dirty="0" smtClean="0"/>
              <a:t> </a:t>
            </a:r>
            <a:r>
              <a:rPr lang="en-US" dirty="0" err="1" smtClean="0"/>
              <a:t>bo’ladi</a:t>
            </a:r>
            <a:r>
              <a:rPr lang="en-US" dirty="0" smtClean="0"/>
              <a:t>    </a:t>
            </a:r>
            <a:r>
              <a:rPr lang="en-US" b="1" dirty="0" smtClean="0"/>
              <a:t>c)</a:t>
            </a:r>
            <a:r>
              <a:rPr lang="en-US" dirty="0" err="1" smtClean="0"/>
              <a:t>hamma</a:t>
            </a:r>
            <a:r>
              <a:rPr lang="en-US" dirty="0" smtClean="0"/>
              <a:t> </a:t>
            </a:r>
            <a:r>
              <a:rPr lang="en-US" dirty="0" err="1" smtClean="0"/>
              <a:t>javob</a:t>
            </a:r>
            <a:r>
              <a:rPr lang="en-US" dirty="0" smtClean="0"/>
              <a:t> </a:t>
            </a:r>
            <a:r>
              <a:rPr lang="en-US" dirty="0" err="1" smtClean="0"/>
              <a:t>to’g’ri</a:t>
            </a:r>
            <a:r>
              <a:rPr lang="en-US" dirty="0" smtClean="0"/>
              <a:t>    </a:t>
            </a:r>
            <a:r>
              <a:rPr lang="en-US" b="1" dirty="0" smtClean="0"/>
              <a:t>d)</a:t>
            </a:r>
            <a:r>
              <a:rPr lang="en-US" dirty="0" err="1" smtClean="0"/>
              <a:t>to’g’ri</a:t>
            </a:r>
            <a:r>
              <a:rPr lang="en-US" dirty="0" smtClean="0"/>
              <a:t> </a:t>
            </a:r>
            <a:r>
              <a:rPr lang="en-US" dirty="0" err="1" smtClean="0"/>
              <a:t>javob</a:t>
            </a:r>
            <a:r>
              <a:rPr lang="en-US" dirty="0" smtClean="0"/>
              <a:t> </a:t>
            </a:r>
            <a:r>
              <a:rPr lang="en-US" dirty="0" err="1" smtClean="0"/>
              <a:t>yo’q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2.</a:t>
            </a:r>
            <a:r>
              <a:rPr lang="en-US" dirty="0" smtClean="0"/>
              <a:t>Zardo’zlikda  </a:t>
            </a:r>
            <a:r>
              <a:rPr lang="en-US" dirty="0" err="1" smtClean="0"/>
              <a:t>gullarni</a:t>
            </a:r>
            <a:r>
              <a:rPr lang="en-US" dirty="0" smtClean="0"/>
              <a:t>  </a:t>
            </a:r>
            <a:r>
              <a:rPr lang="en-US" dirty="0" err="1" smtClean="0"/>
              <a:t>ichi</a:t>
            </a:r>
            <a:r>
              <a:rPr lang="en-US" dirty="0" smtClean="0"/>
              <a:t>  </a:t>
            </a:r>
            <a:r>
              <a:rPr lang="en-US" dirty="0" err="1" smtClean="0"/>
              <a:t>to’ldirib</a:t>
            </a:r>
            <a:r>
              <a:rPr lang="en-US" dirty="0" smtClean="0"/>
              <a:t>  </a:t>
            </a:r>
            <a:r>
              <a:rPr lang="en-US" dirty="0" err="1" smtClean="0"/>
              <a:t>tikiladigan</a:t>
            </a:r>
            <a:r>
              <a:rPr lang="en-US" dirty="0" smtClean="0"/>
              <a:t> </a:t>
            </a:r>
            <a:r>
              <a:rPr lang="en-US" dirty="0" err="1" smtClean="0"/>
              <a:t>usul</a:t>
            </a:r>
            <a:r>
              <a:rPr lang="en-US" dirty="0" smtClean="0"/>
              <a:t> </a:t>
            </a:r>
            <a:r>
              <a:rPr lang="en-US" dirty="0" err="1" smtClean="0"/>
              <a:t>qaysi</a:t>
            </a:r>
            <a:r>
              <a:rPr lang="en-US" dirty="0" smtClean="0"/>
              <a:t>  </a:t>
            </a:r>
            <a:r>
              <a:rPr lang="en-US" dirty="0" err="1" smtClean="0"/>
              <a:t>qatorda</a:t>
            </a:r>
            <a:r>
              <a:rPr lang="en-US" dirty="0" smtClean="0"/>
              <a:t>  </a:t>
            </a:r>
            <a:r>
              <a:rPr lang="en-US" dirty="0" err="1" smtClean="0"/>
              <a:t>berilgan</a:t>
            </a:r>
            <a:r>
              <a:rPr lang="en-US" dirty="0" smtClean="0"/>
              <a:t>?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a)</a:t>
            </a:r>
            <a:r>
              <a:rPr lang="en-US" dirty="0" err="1" smtClean="0"/>
              <a:t>zamindo’zi</a:t>
            </a:r>
            <a:r>
              <a:rPr lang="en-US" dirty="0" smtClean="0"/>
              <a:t>    </a:t>
            </a:r>
            <a:r>
              <a:rPr lang="en-US" b="1" dirty="0" smtClean="0"/>
              <a:t>b)</a:t>
            </a:r>
            <a:r>
              <a:rPr lang="en-US" dirty="0" err="1" smtClean="0"/>
              <a:t>zardo’zi</a:t>
            </a:r>
            <a:r>
              <a:rPr lang="en-US" dirty="0" smtClean="0"/>
              <a:t>    </a:t>
            </a:r>
            <a:r>
              <a:rPr lang="en-US" b="1" dirty="0" smtClean="0"/>
              <a:t>c)</a:t>
            </a:r>
            <a:r>
              <a:rPr lang="en-US" dirty="0" err="1" smtClean="0"/>
              <a:t>kashtado’zi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d)</a:t>
            </a:r>
            <a:r>
              <a:rPr lang="en-US" dirty="0" smtClean="0"/>
              <a:t>a  </a:t>
            </a:r>
            <a:r>
              <a:rPr lang="en-US" dirty="0" err="1" smtClean="0"/>
              <a:t>va</a:t>
            </a:r>
            <a:r>
              <a:rPr lang="en-US" dirty="0" smtClean="0"/>
              <a:t> b  </a:t>
            </a:r>
            <a:r>
              <a:rPr lang="en-US" dirty="0" err="1" smtClean="0"/>
              <a:t>javoblar</a:t>
            </a:r>
            <a:r>
              <a:rPr lang="en-US" dirty="0" smtClean="0"/>
              <a:t> </a:t>
            </a:r>
            <a:r>
              <a:rPr lang="en-US" dirty="0" err="1" smtClean="0"/>
              <a:t>to’g’ri</a:t>
            </a:r>
            <a:endParaRPr lang="ru-RU" dirty="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3.Faqat  </a:t>
            </a:r>
            <a:r>
              <a:rPr lang="en-US" b="1" dirty="0" err="1" smtClean="0"/>
              <a:t>gullarni</a:t>
            </a:r>
            <a:r>
              <a:rPr lang="en-US" b="1" dirty="0" smtClean="0"/>
              <a:t> </a:t>
            </a:r>
            <a:r>
              <a:rPr lang="en-US" b="1" dirty="0" err="1" smtClean="0"/>
              <a:t>o’zi</a:t>
            </a:r>
            <a:r>
              <a:rPr lang="en-US" b="1" dirty="0" smtClean="0"/>
              <a:t>  </a:t>
            </a:r>
            <a:r>
              <a:rPr lang="en-US" b="1" dirty="0" err="1" smtClean="0"/>
              <a:t>zar</a:t>
            </a:r>
            <a:r>
              <a:rPr lang="en-US" b="1" dirty="0" smtClean="0"/>
              <a:t> </a:t>
            </a:r>
            <a:r>
              <a:rPr lang="en-US" b="1" dirty="0" err="1" smtClean="0"/>
              <a:t>ipda</a:t>
            </a:r>
            <a:r>
              <a:rPr lang="en-US" b="1" dirty="0" smtClean="0"/>
              <a:t> </a:t>
            </a:r>
            <a:r>
              <a:rPr lang="en-US" b="1" dirty="0" err="1" smtClean="0"/>
              <a:t>tikiladigan</a:t>
            </a:r>
            <a:r>
              <a:rPr lang="en-US" b="1" dirty="0" smtClean="0"/>
              <a:t> </a:t>
            </a:r>
            <a:r>
              <a:rPr lang="en-US" b="1" dirty="0" err="1" smtClean="0"/>
              <a:t>usul</a:t>
            </a:r>
            <a:r>
              <a:rPr lang="en-US" b="1" dirty="0" smtClean="0"/>
              <a:t>  </a:t>
            </a:r>
            <a:r>
              <a:rPr lang="en-US" b="1" dirty="0" err="1" smtClean="0"/>
              <a:t>qaysi</a:t>
            </a:r>
            <a:r>
              <a:rPr lang="en-US" b="1" dirty="0" smtClean="0"/>
              <a:t> </a:t>
            </a:r>
            <a:r>
              <a:rPr lang="en-US" b="1" dirty="0" err="1" smtClean="0"/>
              <a:t>qatorda</a:t>
            </a:r>
            <a:r>
              <a:rPr lang="en-US" b="1" dirty="0" smtClean="0"/>
              <a:t> </a:t>
            </a:r>
            <a:r>
              <a:rPr lang="en-US" b="1" dirty="0" err="1" smtClean="0"/>
              <a:t>berilgan</a:t>
            </a:r>
            <a:r>
              <a:rPr lang="en-US" b="1" dirty="0" smtClean="0"/>
              <a:t>?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    a) </a:t>
            </a:r>
            <a:r>
              <a:rPr lang="en-US" dirty="0" err="1" smtClean="0"/>
              <a:t>zamindo’zi</a:t>
            </a:r>
            <a:r>
              <a:rPr lang="en-US" dirty="0" smtClean="0"/>
              <a:t>    </a:t>
            </a:r>
            <a:r>
              <a:rPr lang="en-US" b="1" dirty="0" smtClean="0"/>
              <a:t>b)</a:t>
            </a:r>
            <a:r>
              <a:rPr lang="en-US" dirty="0" err="1" smtClean="0"/>
              <a:t>zardo’zi</a:t>
            </a:r>
            <a:r>
              <a:rPr lang="en-US" dirty="0" smtClean="0"/>
              <a:t>    </a:t>
            </a:r>
            <a:r>
              <a:rPr lang="en-US" b="1" dirty="0" smtClean="0"/>
              <a:t>c)</a:t>
            </a:r>
            <a:r>
              <a:rPr lang="en-US" dirty="0" err="1" smtClean="0"/>
              <a:t>kashtado’zi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d)</a:t>
            </a:r>
            <a:r>
              <a:rPr lang="en-US" dirty="0" smtClean="0"/>
              <a:t>a  </a:t>
            </a:r>
            <a:r>
              <a:rPr lang="en-US" dirty="0" err="1" smtClean="0"/>
              <a:t>va</a:t>
            </a:r>
            <a:r>
              <a:rPr lang="en-US" dirty="0" smtClean="0"/>
              <a:t> b  </a:t>
            </a:r>
            <a:r>
              <a:rPr lang="en-US" dirty="0" err="1" smtClean="0"/>
              <a:t>javoblar</a:t>
            </a:r>
            <a:r>
              <a:rPr lang="en-US" dirty="0" smtClean="0"/>
              <a:t> </a:t>
            </a:r>
            <a:r>
              <a:rPr lang="en-US" dirty="0" err="1" smtClean="0"/>
              <a:t>to’g’ri</a:t>
            </a:r>
            <a:endParaRPr lang="ru-RU" dirty="0" smtClean="0"/>
          </a:p>
          <a:p>
            <a:endParaRPr lang="en-US" b="1" dirty="0" smtClean="0"/>
          </a:p>
          <a:p>
            <a:r>
              <a:rPr lang="en-US" b="1" dirty="0" smtClean="0"/>
              <a:t>4.Zardozlik  </a:t>
            </a:r>
            <a:r>
              <a:rPr lang="en-US" b="1" dirty="0" err="1" smtClean="0"/>
              <a:t>buyumlari</a:t>
            </a:r>
            <a:r>
              <a:rPr lang="en-US" b="1" dirty="0" smtClean="0"/>
              <a:t>  </a:t>
            </a:r>
            <a:r>
              <a:rPr lang="en-US" b="1" dirty="0" err="1" smtClean="0"/>
              <a:t>to’g’ri</a:t>
            </a:r>
            <a:r>
              <a:rPr lang="en-US" b="1" dirty="0" smtClean="0"/>
              <a:t>  </a:t>
            </a:r>
            <a:r>
              <a:rPr lang="en-US" b="1" dirty="0" err="1" smtClean="0"/>
              <a:t>yozilgan</a:t>
            </a:r>
            <a:r>
              <a:rPr lang="en-US" b="1" dirty="0" smtClean="0"/>
              <a:t>   </a:t>
            </a:r>
            <a:r>
              <a:rPr lang="en-US" b="1" dirty="0" err="1" smtClean="0"/>
              <a:t>qatorni</a:t>
            </a:r>
            <a:r>
              <a:rPr lang="en-US" b="1" dirty="0" smtClean="0"/>
              <a:t>  </a:t>
            </a:r>
            <a:r>
              <a:rPr lang="en-US" b="1" dirty="0" err="1" smtClean="0"/>
              <a:t>belgilang</a:t>
            </a:r>
            <a:r>
              <a:rPr lang="en-US" b="1" dirty="0" smtClean="0"/>
              <a:t>?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   a)</a:t>
            </a:r>
            <a:r>
              <a:rPr lang="en-US" dirty="0" err="1" smtClean="0"/>
              <a:t>so’zana,yostiq</a:t>
            </a:r>
            <a:r>
              <a:rPr lang="en-US" dirty="0" smtClean="0"/>
              <a:t>  </a:t>
            </a:r>
            <a:r>
              <a:rPr lang="en-US" dirty="0" err="1" smtClean="0"/>
              <a:t>jildi</a:t>
            </a:r>
            <a:r>
              <a:rPr lang="en-US" dirty="0" smtClean="0"/>
              <a:t>, </a:t>
            </a:r>
            <a:r>
              <a:rPr lang="en-US" dirty="0" err="1" smtClean="0"/>
              <a:t>joynomoz</a:t>
            </a: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b="1" dirty="0" smtClean="0"/>
              <a:t>   b)</a:t>
            </a:r>
            <a:r>
              <a:rPr lang="en-US" dirty="0" err="1" smtClean="0"/>
              <a:t>ko’rpa</a:t>
            </a:r>
            <a:r>
              <a:rPr lang="en-US" dirty="0" smtClean="0"/>
              <a:t>, </a:t>
            </a:r>
            <a:r>
              <a:rPr lang="en-US" dirty="0" err="1" smtClean="0"/>
              <a:t>ko’rpacha</a:t>
            </a:r>
            <a:r>
              <a:rPr lang="en-US" dirty="0" smtClean="0"/>
              <a:t>, </a:t>
            </a:r>
            <a:r>
              <a:rPr lang="en-US" dirty="0" err="1" smtClean="0"/>
              <a:t>yostiq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   c)</a:t>
            </a:r>
            <a:r>
              <a:rPr lang="en-US" dirty="0" err="1" smtClean="0"/>
              <a:t>palto,kostyum,shim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d)</a:t>
            </a:r>
            <a:r>
              <a:rPr lang="en-US" dirty="0" err="1" smtClean="0"/>
              <a:t>sochiq,ro’mol,ro’molcha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Darsni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mustahkamlash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uchun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o’quvchilarga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boshqotirma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beriladi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3" y="1285861"/>
          <a:ext cx="8215362" cy="41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18"/>
                <a:gridCol w="912818"/>
                <a:gridCol w="912818"/>
                <a:gridCol w="912818"/>
                <a:gridCol w="912818"/>
                <a:gridCol w="912818"/>
                <a:gridCol w="912818"/>
                <a:gridCol w="912818"/>
                <a:gridCol w="912818"/>
              </a:tblGrid>
              <a:tr h="1600860">
                <a:tc gridSpan="3">
                  <a:txBody>
                    <a:bodyPr/>
                    <a:lstStyle/>
                    <a:p>
                      <a:endParaRPr lang="en-US" sz="4800" b="1" dirty="0" smtClean="0"/>
                    </a:p>
                    <a:p>
                      <a:endParaRPr lang="ru-RU" sz="4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7030A0"/>
                          </a:solidFill>
                        </a:rPr>
                        <a:t>K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ru-RU" sz="4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ru-RU" sz="4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ru-RU" sz="4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sz="4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sz="4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47514">
                <a:tc gridSpan="2">
                  <a:txBody>
                    <a:bodyPr/>
                    <a:lstStyle/>
                    <a:p>
                      <a:endParaRPr lang="ru-RU" sz="4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Z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7030A0"/>
                          </a:solidFill>
                        </a:rPr>
                        <a:t>A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R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G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A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R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b="1" dirty="0"/>
                    </a:p>
                  </a:txBody>
                  <a:tcPr/>
                </a:tc>
              </a:tr>
              <a:tr h="847514"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R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A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S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7030A0"/>
                          </a:solidFill>
                        </a:rPr>
                        <a:t>S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O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M</a:t>
                      </a:r>
                      <a:endParaRPr lang="ru-RU" sz="4800" b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4800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847514">
                <a:tc gridSpan="3">
                  <a:txBody>
                    <a:bodyPr/>
                    <a:lstStyle/>
                    <a:p>
                      <a:endParaRPr lang="ru-RU" sz="4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7030A0"/>
                          </a:solidFill>
                        </a:rPr>
                        <a:t>B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O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G’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B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O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0" dirty="0" smtClean="0"/>
                        <a:t>N</a:t>
                      </a:r>
                      <a:endParaRPr lang="ru-RU" sz="48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V. </a:t>
            </a:r>
            <a:r>
              <a:rPr lang="en-US" sz="3200" b="1" dirty="0" err="1" smtClean="0">
                <a:solidFill>
                  <a:srgbClr val="7030A0"/>
                </a:solidFill>
              </a:rPr>
              <a:t>O’quvchilarni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baholash</a:t>
            </a:r>
            <a:r>
              <a:rPr lang="en-US" sz="3200" b="1" dirty="0" smtClean="0">
                <a:solidFill>
                  <a:srgbClr val="7030A0"/>
                </a:solidFill>
              </a:rPr>
              <a:t>:</a:t>
            </a:r>
            <a:endParaRPr lang="ru-RU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Darsda</a:t>
            </a:r>
            <a:r>
              <a:rPr lang="en-US" dirty="0" smtClean="0"/>
              <a:t> </a:t>
            </a:r>
            <a:r>
              <a:rPr lang="en-US" dirty="0" err="1" smtClean="0"/>
              <a:t>faol</a:t>
            </a:r>
            <a:r>
              <a:rPr lang="en-US" dirty="0" smtClean="0"/>
              <a:t> </a:t>
            </a:r>
            <a:r>
              <a:rPr lang="en-US" dirty="0" err="1" smtClean="0"/>
              <a:t>ishtirok</a:t>
            </a:r>
            <a:r>
              <a:rPr lang="en-US" dirty="0" smtClean="0"/>
              <a:t> </a:t>
            </a:r>
            <a:r>
              <a:rPr lang="en-US" dirty="0" err="1" smtClean="0"/>
              <a:t>etgan</a:t>
            </a:r>
            <a:r>
              <a:rPr lang="en-US" dirty="0" smtClean="0"/>
              <a:t> </a:t>
            </a:r>
            <a:r>
              <a:rPr lang="en-US" dirty="0" err="1" smtClean="0"/>
              <a:t>o’quvchilar</a:t>
            </a:r>
            <a:r>
              <a:rPr lang="en-US" dirty="0" smtClean="0"/>
              <a:t> </a:t>
            </a:r>
            <a:r>
              <a:rPr lang="en-US" dirty="0" err="1" smtClean="0"/>
              <a:t>rag’batlantiriladi,baholanadi</a:t>
            </a:r>
            <a:r>
              <a:rPr lang="en-US" dirty="0" smtClean="0"/>
              <a:t>, </a:t>
            </a:r>
            <a:r>
              <a:rPr lang="en-US" dirty="0" err="1" smtClean="0"/>
              <a:t>baholari</a:t>
            </a:r>
            <a:r>
              <a:rPr lang="en-US" dirty="0" smtClean="0"/>
              <a:t> </a:t>
            </a:r>
            <a:r>
              <a:rPr lang="en-US" dirty="0" err="1" smtClean="0"/>
              <a:t>izohlab</a:t>
            </a:r>
            <a:r>
              <a:rPr lang="en-US" dirty="0" smtClean="0"/>
              <a:t> </a:t>
            </a:r>
            <a:r>
              <a:rPr lang="en-US" dirty="0" err="1" smtClean="0"/>
              <a:t>beriladi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VI. </a:t>
            </a:r>
            <a:r>
              <a:rPr lang="en-US" sz="3200" b="1" dirty="0" err="1" smtClean="0">
                <a:solidFill>
                  <a:srgbClr val="7030A0"/>
                </a:solidFill>
              </a:rPr>
              <a:t>Uyga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vazifa</a:t>
            </a:r>
            <a:r>
              <a:rPr lang="en-US" sz="3200" b="1" dirty="0" smtClean="0">
                <a:solidFill>
                  <a:srgbClr val="7030A0"/>
                </a:solidFill>
              </a:rPr>
              <a:t>:</a:t>
            </a:r>
            <a:endParaRPr lang="ru-RU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Choynak</a:t>
            </a:r>
            <a:r>
              <a:rPr lang="en-US" dirty="0" smtClean="0"/>
              <a:t> </a:t>
            </a:r>
            <a:r>
              <a:rPr lang="en-US" dirty="0" err="1" smtClean="0"/>
              <a:t>yopqichni</a:t>
            </a:r>
            <a:r>
              <a:rPr lang="en-US" dirty="0" smtClean="0"/>
              <a:t> </a:t>
            </a:r>
            <a:r>
              <a:rPr lang="en-US" dirty="0" err="1" smtClean="0"/>
              <a:t>bitirib,uni</a:t>
            </a:r>
            <a:r>
              <a:rPr lang="en-US" dirty="0" smtClean="0"/>
              <a:t> </a:t>
            </a:r>
            <a:r>
              <a:rPr lang="en-US" dirty="0" err="1" smtClean="0"/>
              <a:t>bezash</a:t>
            </a:r>
            <a:r>
              <a:rPr lang="en-US" dirty="0" smtClean="0"/>
              <a:t> </a:t>
            </a:r>
            <a:r>
              <a:rPr lang="en-US" dirty="0" err="1" smtClean="0"/>
              <a:t>ishlarini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zinniapap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46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9144000" cy="4071942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282" y="285728"/>
            <a:ext cx="84614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7030A0"/>
                </a:solidFill>
              </a:rPr>
              <a:t>Etiboringiz</a:t>
            </a:r>
            <a:r>
              <a:rPr lang="en-US" sz="4800" b="1" i="1" dirty="0">
                <a:solidFill>
                  <a:srgbClr val="7030A0"/>
                </a:solidFill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</a:rPr>
              <a:t>uchun</a:t>
            </a:r>
            <a:r>
              <a:rPr lang="en-US" sz="4800" b="1" i="1" dirty="0">
                <a:solidFill>
                  <a:srgbClr val="7030A0"/>
                </a:solidFill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</a:rPr>
              <a:t>rahmat</a:t>
            </a:r>
            <a:r>
              <a:rPr lang="en-US" sz="4800" b="1" i="1" dirty="0">
                <a:solidFill>
                  <a:srgbClr val="7030A0"/>
                </a:solidFill>
              </a:rPr>
              <a:t>!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253054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  </a:t>
            </a:r>
            <a:r>
              <a:rPr lang="en-US" sz="3600" b="1" dirty="0" err="1" smtClean="0">
                <a:solidFill>
                  <a:srgbClr val="0066FF"/>
                </a:solidFill>
              </a:rPr>
              <a:t>Dars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ishlanmasi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qanday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hajmda</a:t>
            </a:r>
            <a:r>
              <a:rPr lang="en-US" sz="3600" b="1" dirty="0" smtClean="0">
                <a:solidFill>
                  <a:srgbClr val="0066FF"/>
                </a:solidFill>
              </a:rPr>
              <a:t>, </a:t>
            </a:r>
            <a:r>
              <a:rPr lang="en-US" sz="3600" b="1" dirty="0" err="1" smtClean="0">
                <a:solidFill>
                  <a:srgbClr val="0066FF"/>
                </a:solidFill>
              </a:rPr>
              <a:t>necha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varaqdan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iborat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bo’lishi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o’qituvchining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mahoratiga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bog’liq.Bunda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hamma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o’qituvchi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uchun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bir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xil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chegara</a:t>
            </a:r>
            <a:r>
              <a:rPr lang="en-US" sz="3600" b="1" dirty="0" smtClean="0">
                <a:solidFill>
                  <a:srgbClr val="0066FF"/>
                </a:solidFill>
              </a:rPr>
              <a:t>, </a:t>
            </a:r>
            <a:r>
              <a:rPr lang="en-US" sz="3600" b="1" dirty="0" err="1" smtClean="0">
                <a:solidFill>
                  <a:srgbClr val="0066FF"/>
                </a:solidFill>
              </a:rPr>
              <a:t>cheklanish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o’rnatilmagan</a:t>
            </a:r>
            <a:r>
              <a:rPr lang="en-US" sz="3600" b="1" dirty="0" smtClean="0">
                <a:solidFill>
                  <a:srgbClr val="0066FF"/>
                </a:solidFill>
              </a:rPr>
              <a:t>.       </a:t>
            </a:r>
            <a:endParaRPr lang="ru-RU" sz="3600" b="1" dirty="0" smtClean="0">
              <a:solidFill>
                <a:srgbClr val="0066FF"/>
              </a:solidFill>
            </a:endParaRPr>
          </a:p>
          <a:p>
            <a:endParaRPr lang="ru-RU" b="1" dirty="0">
              <a:solidFill>
                <a:srgbClr val="0066FF"/>
              </a:solidFill>
            </a:endParaRPr>
          </a:p>
        </p:txBody>
      </p:sp>
      <p:pic>
        <p:nvPicPr>
          <p:cNvPr id="4" name="Picture 6" descr="C:\Documents and Settings\User\Рабочий стол\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88829">
            <a:off x="7046657" y="4391225"/>
            <a:ext cx="1464584" cy="2543780"/>
          </a:xfrm>
          <a:prstGeom prst="rect">
            <a:avLst/>
          </a:prstGeom>
          <a:noFill/>
        </p:spPr>
      </p:pic>
      <p:pic>
        <p:nvPicPr>
          <p:cNvPr id="6" name="Picture 8" descr="C:\Documents and Settings\User\Рабочий стол\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14686"/>
            <a:ext cx="2071702" cy="3300459"/>
          </a:xfrm>
          <a:prstGeom prst="rect">
            <a:avLst/>
          </a:prstGeom>
          <a:noFill/>
        </p:spPr>
      </p:pic>
      <p:pic>
        <p:nvPicPr>
          <p:cNvPr id="7" name="Picture 6" descr="C:\Documents and Settings\User\Рабочий стол\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8529">
            <a:off x="726593" y="4642143"/>
            <a:ext cx="1464584" cy="25437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22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 </a:t>
            </a:r>
            <a:r>
              <a:rPr lang="en-US" sz="4800" dirty="0" smtClean="0">
                <a:solidFill>
                  <a:srgbClr val="FF0000"/>
                </a:solidFill>
              </a:rPr>
              <a:t>   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Sizning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kunlik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ish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rejangiz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nechta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bosqichdan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iborat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va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ular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qaysilar</a:t>
            </a:r>
            <a:r>
              <a:rPr lang="en-US" sz="4800" dirty="0" smtClean="0">
                <a:solidFill>
                  <a:srgbClr val="FF0000"/>
                </a:solidFill>
              </a:rPr>
              <a:t>?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/>
          </a:p>
        </p:txBody>
      </p:sp>
      <p:pic>
        <p:nvPicPr>
          <p:cNvPr id="5" name="Picture 2" descr="C:\Documents and Settings\User\Рабочий стол\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3214710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253054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2612BE"/>
                </a:solidFill>
              </a:rPr>
              <a:t>           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2612BE"/>
                </a:solidFill>
              </a:rPr>
              <a:t>                 </a:t>
            </a:r>
            <a:r>
              <a:rPr lang="en-US" sz="3600" b="1" dirty="0" err="1" smtClean="0">
                <a:solidFill>
                  <a:srgbClr val="2612BE"/>
                </a:solidFill>
              </a:rPr>
              <a:t>Dars</a:t>
            </a:r>
            <a:r>
              <a:rPr lang="en-US" sz="3600" b="1" dirty="0" smtClean="0">
                <a:solidFill>
                  <a:srgbClr val="2612BE"/>
                </a:solidFill>
              </a:rPr>
              <a:t> </a:t>
            </a:r>
            <a:r>
              <a:rPr lang="en-US" sz="3600" b="1" dirty="0" err="1" smtClean="0">
                <a:solidFill>
                  <a:srgbClr val="2612BE"/>
                </a:solidFill>
              </a:rPr>
              <a:t>ishlanmada</a:t>
            </a:r>
            <a:r>
              <a:rPr lang="en-US" sz="3600" b="1" dirty="0" smtClean="0">
                <a:solidFill>
                  <a:srgbClr val="2612BE"/>
                </a:solidFill>
              </a:rPr>
              <a:t>                            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2612BE"/>
                </a:solidFill>
              </a:rPr>
              <a:t>                      </a:t>
            </a:r>
            <a:r>
              <a:rPr lang="en-US" sz="3600" b="1" dirty="0" err="1" smtClean="0">
                <a:solidFill>
                  <a:srgbClr val="2612BE"/>
                </a:solidFill>
              </a:rPr>
              <a:t>nechta</a:t>
            </a:r>
            <a:r>
              <a:rPr lang="en-US" sz="3600" b="1" dirty="0" smtClean="0">
                <a:solidFill>
                  <a:srgbClr val="2612BE"/>
                </a:solidFill>
              </a:rPr>
              <a:t> </a:t>
            </a:r>
            <a:r>
              <a:rPr lang="en-US" sz="3600" b="1" dirty="0" err="1" smtClean="0">
                <a:solidFill>
                  <a:srgbClr val="2612BE"/>
                </a:solidFill>
              </a:rPr>
              <a:t>maqsad</a:t>
            </a:r>
            <a:r>
              <a:rPr lang="en-US" sz="3600" b="1" dirty="0" smtClean="0">
                <a:solidFill>
                  <a:srgbClr val="2612BE"/>
                </a:solidFill>
              </a:rPr>
              <a:t>  </a:t>
            </a:r>
            <a:r>
              <a:rPr lang="en-US" sz="3600" b="1" dirty="0" err="1" smtClean="0">
                <a:solidFill>
                  <a:srgbClr val="2612BE"/>
                </a:solidFill>
              </a:rPr>
              <a:t>yoziladi</a:t>
            </a:r>
            <a:r>
              <a:rPr lang="en-US" sz="3600" b="1" dirty="0" smtClean="0">
                <a:solidFill>
                  <a:srgbClr val="2612BE"/>
                </a:solidFill>
              </a:rPr>
              <a:t>                        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2612BE"/>
                </a:solidFill>
              </a:rPr>
              <a:t>                    </a:t>
            </a:r>
            <a:r>
              <a:rPr lang="en-US" sz="3600" b="1" dirty="0" err="1" smtClean="0">
                <a:solidFill>
                  <a:srgbClr val="2612BE"/>
                </a:solidFill>
              </a:rPr>
              <a:t>va</a:t>
            </a:r>
            <a:r>
              <a:rPr lang="en-US" sz="3600" b="1" dirty="0" smtClean="0">
                <a:solidFill>
                  <a:srgbClr val="2612BE"/>
                </a:solidFill>
              </a:rPr>
              <a:t> </a:t>
            </a:r>
            <a:r>
              <a:rPr lang="en-US" sz="3600" b="1" dirty="0" err="1" smtClean="0">
                <a:solidFill>
                  <a:srgbClr val="2612BE"/>
                </a:solidFill>
              </a:rPr>
              <a:t>ular</a:t>
            </a:r>
            <a:r>
              <a:rPr lang="en-US" sz="3600" b="1" dirty="0" smtClean="0">
                <a:solidFill>
                  <a:srgbClr val="2612BE"/>
                </a:solidFill>
              </a:rPr>
              <a:t> </a:t>
            </a:r>
            <a:r>
              <a:rPr lang="en-US" sz="3600" b="1" dirty="0" err="1" smtClean="0">
                <a:solidFill>
                  <a:srgbClr val="2612BE"/>
                </a:solidFill>
              </a:rPr>
              <a:t>qaysilar</a:t>
            </a:r>
            <a:r>
              <a:rPr lang="en-US" sz="3600" b="1" dirty="0" smtClean="0">
                <a:solidFill>
                  <a:srgbClr val="2612BE"/>
                </a:solidFill>
              </a:rPr>
              <a:t>?</a:t>
            </a:r>
            <a:endParaRPr lang="ru-RU" sz="3600" b="1" dirty="0">
              <a:solidFill>
                <a:srgbClr val="2612BE"/>
              </a:solidFill>
            </a:endParaRPr>
          </a:p>
        </p:txBody>
      </p:sp>
      <p:pic>
        <p:nvPicPr>
          <p:cNvPr id="4" name="Picture 3" descr="C:\Documents and Settings\User\Рабочий стол\1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86" y="193499"/>
            <a:ext cx="3509120" cy="30926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User\Рабочий стол\zCBmPy3Kq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Dars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ishlanmasining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tarkibiy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qismlari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643050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Sana.Sinf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. Fan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nomi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Dars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mavzusi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Dars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maqsadi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                     a)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Ta’limiy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maqsad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                     b)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Tarbiyaviy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maqsad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                     s)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Rivojlantiruvchi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maqsad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:</a:t>
            </a:r>
          </a:p>
        </p:txBody>
      </p:sp>
      <p:pic>
        <p:nvPicPr>
          <p:cNvPr id="7" name="Picture 2" descr="C:\Documents and Settings\User\Рабочий стол\4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751" y="1142984"/>
            <a:ext cx="2347249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ctr">
              <a:buNone/>
            </a:pPr>
            <a:r>
              <a:rPr lang="en-US" sz="6000" b="1" i="1" dirty="0" err="1" smtClean="0">
                <a:solidFill>
                  <a:srgbClr val="002060"/>
                </a:solidFill>
              </a:rPr>
              <a:t>Ta’limiy</a:t>
            </a:r>
            <a:r>
              <a:rPr lang="en-US" sz="6000" b="1" i="1" dirty="0" smtClean="0">
                <a:solidFill>
                  <a:srgbClr val="002060"/>
                </a:solidFill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</a:rPr>
              <a:t>maqsad</a:t>
            </a:r>
            <a:r>
              <a:rPr lang="en-US" sz="6000" b="1" i="1" dirty="0" smtClean="0">
                <a:solidFill>
                  <a:srgbClr val="002060"/>
                </a:solidFill>
              </a:rPr>
              <a:t>:</a:t>
            </a:r>
            <a:endParaRPr lang="ru-RU" sz="6000" i="1" dirty="0">
              <a:solidFill>
                <a:srgbClr val="002060"/>
              </a:solidFill>
            </a:endParaRPr>
          </a:p>
        </p:txBody>
      </p:sp>
      <p:pic>
        <p:nvPicPr>
          <p:cNvPr id="5" name="Picture 1" descr="G:\0_6d4e9_e743d794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2690336"/>
            <a:ext cx="5929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Dars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jarayonida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o’quvchilarda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shakllantiriladigan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bilim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ko’nikma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va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malakalar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asosida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belgilanadi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ctr">
              <a:buNone/>
            </a:pPr>
            <a:r>
              <a:rPr lang="en-US" sz="6000" b="1" i="1" dirty="0" err="1" smtClean="0">
                <a:solidFill>
                  <a:srgbClr val="002060"/>
                </a:solidFill>
              </a:rPr>
              <a:t>Tarbiyaviy</a:t>
            </a:r>
            <a:r>
              <a:rPr lang="en-US" sz="6000" b="1" i="1" dirty="0" smtClean="0">
                <a:solidFill>
                  <a:srgbClr val="002060"/>
                </a:solidFill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</a:rPr>
              <a:t>maqsad</a:t>
            </a:r>
            <a:r>
              <a:rPr lang="en-US" sz="6000" b="1" i="1" dirty="0" smtClean="0">
                <a:solidFill>
                  <a:srgbClr val="002060"/>
                </a:solidFill>
              </a:rPr>
              <a:t>:</a:t>
            </a:r>
            <a:endParaRPr lang="ru-RU" sz="6000" i="1" dirty="0">
              <a:solidFill>
                <a:srgbClr val="002060"/>
              </a:solidFill>
            </a:endParaRPr>
          </a:p>
        </p:txBody>
      </p:sp>
      <p:pic>
        <p:nvPicPr>
          <p:cNvPr id="5" name="Picture 1" descr="G:\0_6d4e9_e743d794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2690336"/>
            <a:ext cx="5929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Dars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jarayonida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o’quvchilarda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qaysi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axloqiy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sifatlar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shakllantirilishi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asosida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belgilanadi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ctr">
              <a:buNone/>
            </a:pPr>
            <a:r>
              <a:rPr lang="en-US" sz="6000" b="1" i="1" dirty="0" err="1" smtClean="0">
                <a:solidFill>
                  <a:srgbClr val="002060"/>
                </a:solidFill>
              </a:rPr>
              <a:t>Rivojlantiruvchi</a:t>
            </a:r>
            <a:r>
              <a:rPr lang="en-US" sz="6000" b="1" i="1" dirty="0" smtClean="0">
                <a:solidFill>
                  <a:srgbClr val="002060"/>
                </a:solidFill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</a:rPr>
              <a:t>maqsad</a:t>
            </a:r>
            <a:r>
              <a:rPr lang="en-US" sz="6000" b="1" i="1" dirty="0" smtClean="0">
                <a:solidFill>
                  <a:srgbClr val="002060"/>
                </a:solidFill>
              </a:rPr>
              <a:t>:</a:t>
            </a:r>
            <a:endParaRPr lang="ru-RU" sz="6000" i="1" dirty="0">
              <a:solidFill>
                <a:srgbClr val="002060"/>
              </a:solidFill>
            </a:endParaRPr>
          </a:p>
        </p:txBody>
      </p:sp>
      <p:pic>
        <p:nvPicPr>
          <p:cNvPr id="5" name="Picture 1" descr="G:\0_6d4e9_e743d794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2690336"/>
            <a:ext cx="5929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Dars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natijasida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o’quvchilarda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qaysi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bilim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va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axloqiy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fazilatlar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rivojlantirilishi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asosida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belgilanadi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2021</TotalTime>
  <Words>678</Words>
  <Application>Microsoft Office PowerPoint</Application>
  <PresentationFormat>Экран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Бумажная</vt:lpstr>
      <vt:lpstr>Эркер</vt:lpstr>
      <vt:lpstr>Вершина горы</vt:lpstr>
      <vt:lpstr>Аспект</vt:lpstr>
      <vt:lpstr>Слайд 1</vt:lpstr>
      <vt:lpstr>Слайд 2</vt:lpstr>
      <vt:lpstr>Слайд 3</vt:lpstr>
      <vt:lpstr>      Sizning kunlik ish rejangiz nechta bosqichdan iborat va ular qaysilar?  </vt:lpstr>
      <vt:lpstr>Слайд 5</vt:lpstr>
      <vt:lpstr>Слайд 6</vt:lpstr>
      <vt:lpstr>                     </vt:lpstr>
      <vt:lpstr>                     </vt:lpstr>
      <vt:lpstr>                     </vt:lpstr>
      <vt:lpstr>Dars turi: *Yangi tushuncha, bilimlarni shakllantiruvchi; *O'quvchilarning bilim ko'nikma va malakalarini rivojlantiruvchi; *Umumlashtiruvchi;      *O'quvchilarni bilim ko'nikma  va malakalarini tahlil, nazorat qiluvchi.  </vt:lpstr>
      <vt:lpstr>     Dars jihozi:  Texnik vositalar, ko'rgazmali, didaktik materiallar.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Ta’lim sifatini oshirishda amalga oshirilgan ishlar</dc:title>
  <dc:creator>User</dc:creator>
  <cp:lastModifiedBy>6 Maktab</cp:lastModifiedBy>
  <cp:revision>230</cp:revision>
  <dcterms:created xsi:type="dcterms:W3CDTF">2014-02-21T06:22:44Z</dcterms:created>
  <dcterms:modified xsi:type="dcterms:W3CDTF">2015-02-24T09:42:26Z</dcterms:modified>
</cp:coreProperties>
</file>