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68" r:id="rId2"/>
    <p:sldMasterId id="2147483815" r:id="rId3"/>
    <p:sldMasterId id="2147483935" r:id="rId4"/>
  </p:sldMasterIdLst>
  <p:sldIdLst>
    <p:sldId id="320" r:id="rId5"/>
    <p:sldId id="338" r:id="rId6"/>
    <p:sldId id="339" r:id="rId7"/>
    <p:sldId id="337" r:id="rId8"/>
    <p:sldId id="340" r:id="rId9"/>
    <p:sldId id="325" r:id="rId10"/>
    <p:sldId id="319" r:id="rId11"/>
    <p:sldId id="335" r:id="rId12"/>
    <p:sldId id="336" r:id="rId13"/>
    <p:sldId id="293" r:id="rId14"/>
    <p:sldId id="299" r:id="rId15"/>
    <p:sldId id="311" r:id="rId16"/>
    <p:sldId id="341" r:id="rId17"/>
    <p:sldId id="342" r:id="rId18"/>
    <p:sldId id="343" r:id="rId19"/>
    <p:sldId id="344" r:id="rId20"/>
    <p:sldId id="345" r:id="rId21"/>
    <p:sldId id="346" r:id="rId22"/>
    <p:sldId id="347" r:id="rId23"/>
    <p:sldId id="348" r:id="rId24"/>
    <p:sldId id="349" r:id="rId25"/>
    <p:sldId id="350" r:id="rId26"/>
    <p:sldId id="351" r:id="rId27"/>
    <p:sldId id="322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12BE"/>
    <a:srgbClr val="0066FF"/>
    <a:srgbClr val="2AB917"/>
    <a:srgbClr val="D8D82C"/>
    <a:srgbClr val="F212D7"/>
    <a:srgbClr val="0B4A69"/>
    <a:srgbClr val="CC0099"/>
    <a:srgbClr val="2CC0C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21" autoAdjust="0"/>
    <p:restoredTop sz="94662" autoAdjust="0"/>
  </p:normalViewPr>
  <p:slideViewPr>
    <p:cSldViewPr>
      <p:cViewPr>
        <p:scale>
          <a:sx n="66" d="100"/>
          <a:sy n="66" d="100"/>
        </p:scale>
        <p:origin x="-1500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80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7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12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13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1EE44-C298-4699-A545-1005C37D52B2}" type="datetimeFigureOut">
              <a:rPr lang="ru-RU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F32DB-7AE3-4998-A845-CEC70C92B7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strips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85DFF-8ECF-4BF7-8479-1BCD3F8D7578}" type="datetimeFigureOut">
              <a:rPr lang="ru-RU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3195C-17E2-4AB8-AD78-F7748FB86E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37113-4A72-49FD-A76B-880B4F7B31AE}" type="datetimeFigureOut">
              <a:rPr lang="ru-RU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2F6440-2892-4D35-B909-D845FF2741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l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11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3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8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10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рямая соединительная линия 1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3" name="Прямая соединительная линия 15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5" name="Прямая соединительная линия 21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6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22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Овал 23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Овал 25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Овал 24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F7D84-FF9A-439A-8201-BFCAD6FEF244}" type="datetimeFigureOut">
              <a:rPr lang="ru-RU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23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289C5C-025B-4489-BB36-5E65D213F8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strips dir="l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0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1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ая соединительная линия 12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Прямая соединительная линия 14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Прямая соединительная линия 15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3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Овал 19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Овал 20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21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22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Прямая соединительная линия 25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F699F5-CEF0-466C-B6C0-6047AD893675}" type="datetimeFigureOut">
              <a:rPr lang="ru-RU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842755-54A6-44D1-927B-24245846EF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strips dir="l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F89D28-BF7F-4150-92F2-FD1FD3C998D2}" type="datetimeFigureOut">
              <a:rPr lang="ru-RU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E5DAC-392B-400C-966C-F37244E7B1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l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EFCAE-8BFE-486E-9905-C6293080F2CF}" type="datetimeFigureOut">
              <a:rPr lang="ru-RU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972A9-7BF3-44ED-941D-4015EBDD5A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l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055EB90-C1E2-4BE1-A151-F26461D67819}" type="datetimeFigureOut">
              <a:rPr lang="ru-RU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EF8CC01-18BF-40EB-9EBC-D3C72DB76D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strips dir="l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82E8F-C996-4B69-8573-477678A0AE5A}" type="datetimeFigureOut">
              <a:rPr lang="ru-RU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0C1AE4-7C4E-476F-81A8-81B95948A3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l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6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7" name="Прямая соединительная линия 8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Овал 13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Дата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6B3F208-D38F-4973-8F2B-D1193F02EDF4}" type="datetimeFigureOut">
              <a:rPr lang="ru-RU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13" name="Номер слайда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F152A40-DE5A-4442-9325-23067830EE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strips dir="l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Овал 12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1" name="Прямая соединительная линия 19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E150E65-6951-40E6-BCA5-73A351FF6A89}" type="datetimeFigureOut">
              <a:rPr lang="ru-RU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13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2A6F87B-B563-4534-B022-05731582ED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strips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8783C5-633A-423C-BB7E-E0D2AA2B576F}" type="datetimeFigureOut">
              <a:rPr lang="ru-RU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3F362-C321-4BD8-983C-622F110C9C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ld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FFE79-F0E5-4F55-8AB2-9B565BAA6ABE}" type="datetimeFigureOut">
              <a:rPr lang="ru-RU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9D799-6AD8-4AE3-BA81-ECB8D48887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l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9D869A-0709-49F8-854F-E5535825342D}" type="datetimeFigureOut">
              <a:rPr lang="ru-RU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10B93C-0A4E-4E90-89EC-0464F9F3E1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l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592" y="527"/>
                  </a:cxn>
                  <a:cxn ang="0">
                    <a:pos x="994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19158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19159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3BA69-FB84-4FB6-8DD7-01CC3A51EF86}" type="datetimeFigureOut">
              <a:rPr lang="ru-RU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4316E-C5AA-4ABB-BC43-2942249D1E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strips dir="ld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1150D2-8244-48D3-A108-3DE1ECEAC50C}" type="datetimeFigureOut">
              <a:rPr lang="ru-RU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13DB44-FF23-48BE-9327-F059E3500A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ld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9B0705-4E12-456D-ACBA-9BD6805763C3}" type="datetimeFigureOut">
              <a:rPr lang="ru-RU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39B721-50EE-45F2-BE28-02A56D19B7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ld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A6EFF1-D540-4D6B-98B1-BDE22557ADCA}" type="datetimeFigureOut">
              <a:rPr lang="ru-RU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3AFBDD-8E76-4996-A5EE-919375E6F2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ld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0843C-002D-4468-92A3-85C30735B99A}" type="datetimeFigureOut">
              <a:rPr lang="ru-RU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22046E-F3CE-4D7F-A1B5-4504C3D5E5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ld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D08FEF-AD9E-4BAF-BAA8-DFFEB059D452}" type="datetimeFigureOut">
              <a:rPr lang="ru-RU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5405EA-FB73-4E5C-B7B5-31F6B3A47E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ld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4E56C0-BCC2-4B0D-B32E-C231510BB1EC}" type="datetimeFigureOut">
              <a:rPr lang="ru-RU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E6BDEC-E11A-4C6E-8886-00070ED146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ld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54EBCD-A17D-4C33-B658-C4B4C8A65FB3}" type="datetimeFigureOut">
              <a:rPr lang="ru-RU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66140F-2F6C-42F1-95C5-24E0D084C2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6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E9421-03D5-40CB-928F-59DA8E2B1407}" type="datetimeFigureOut">
              <a:rPr lang="ru-RU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0BEA65-D512-40D8-8F59-6811ECB953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ld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B8FCCE-6067-4FAB-9F79-A6850AF62C83}" type="datetimeFigureOut">
              <a:rPr lang="ru-RU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1D2E4E-359E-4A5E-8905-5894FBA411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ld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34CC87-E2BF-4480-BC9E-87C80D57DADB}" type="datetimeFigureOut">
              <a:rPr lang="ru-RU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D70E9A-8157-4E4C-80FE-5226FD0417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ld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B4F15E-DE6C-4E57-B1F0-36663B64AC5A}" type="datetimeFigureOut">
              <a:rPr lang="ru-RU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27DF76-8EFE-4956-98D9-953AD930A2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ld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358F000-0203-4839-9471-D6CAD6B1A1C5}" type="datetimeFigureOut">
              <a:rPr lang="ru-RU" smtClean="0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34D5A15-04B6-4D09-845C-30A2DF896C4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799F357-1D50-4C7D-AD30-C67D43481FEB}" type="datetimeFigureOut">
              <a:rPr lang="ru-RU" smtClean="0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EB71B51-9381-460C-814A-BD4DEC0F55F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BF20F6F-05D3-44BD-B17B-2D1C5C599604}" type="datetimeFigureOut">
              <a:rPr lang="ru-RU" smtClean="0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9BB48BD-ADF6-4BAB-8CC7-90809101F5E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406C6D7-B82E-4AB7-962F-EF153D801C4E}" type="datetimeFigureOut">
              <a:rPr lang="ru-RU" smtClean="0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1C22603-A2E2-48F9-922E-7C78FE0E6A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865D715-6F29-40ED-AB02-4BADB497749C}" type="datetimeFigureOut">
              <a:rPr lang="ru-RU" smtClean="0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454F9C4-14C7-4D48-BA4D-F53F3CD6862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F6ACF73-4BB9-456E-9278-B9825CC3BB15}" type="datetimeFigureOut">
              <a:rPr lang="ru-RU" smtClean="0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56F99FB-4C3A-40D9-A175-CCF62959F58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D494F1A-B650-4D76-AF04-1FAD5C1AE7AD}" type="datetimeFigureOut">
              <a:rPr lang="ru-RU" smtClean="0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779583F-6B28-469D-AC92-318D91BC4B2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8626E-512C-4AB5-9C0C-88D40C370B48}" type="datetimeFigureOut">
              <a:rPr lang="ru-RU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2B95BB-5E9A-4C12-8B34-9E2C668714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ld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32BA029-8C19-451A-B16D-2C6A85894FAD}" type="datetimeFigureOut">
              <a:rPr lang="ru-RU" smtClean="0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C6FBD56-513F-4653-8F28-B91B47079F9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E8CBEB9-350E-4CE8-A9D4-5015C2D99123}" type="datetimeFigureOut">
              <a:rPr lang="ru-RU" smtClean="0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DF2F83C-B242-4476-BF5A-86752BEF8F1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7F1D99A-818F-4E64-9079-C5EAF880F1C0}" type="datetimeFigureOut">
              <a:rPr lang="ru-RU" smtClean="0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33F6D9A-9D75-49E4-97EF-3E9CB7ED1BC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A02D591-94D7-4396-9DFC-CFC2CB19592D}" type="datetimeFigureOut">
              <a:rPr lang="ru-RU" smtClean="0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7C29EAA-3667-48C5-A3D3-417FF86AA45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9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16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A4B8D-81CA-48F9-B445-C275DA93C9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B49C03-E749-4921-80EE-582F57D9156B}" type="datetimeFigureOut">
              <a:rPr lang="ru-RU"/>
              <a:pPr>
                <a:defRPr/>
              </a:pPr>
              <a:t>24.02.2015</a:t>
            </a:fld>
            <a:endParaRPr lang="ru-RU"/>
          </a:p>
        </p:txBody>
      </p:sp>
    </p:spTree>
  </p:cSld>
  <p:clrMapOvr>
    <a:masterClrMapping/>
  </p:clrMapOvr>
  <p:transition>
    <p:strips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A44285-5497-4448-BBDC-0F3A6A66B3D7}" type="datetimeFigureOut">
              <a:rPr lang="ru-RU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A33BD-65EE-49E0-AFE7-AC3A505812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33036-4CEB-420F-ACF6-405641C1966B}" type="datetimeFigureOut">
              <a:rPr lang="ru-RU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54BE25-C3D2-408C-B4C2-21637D9D42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768250-B0AA-4C64-B548-275AF7028E0E}" type="datetimeFigureOut">
              <a:rPr lang="ru-RU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B2F7F-A97F-4A82-A250-97C4DECF5C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7D4582-8BEB-473C-B100-96700D0F068B}" type="datetimeFigureOut">
              <a:rPr lang="ru-RU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C5679-FD78-4CE1-9714-C82269D303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4951A063-4542-4A6A-A2EF-FF12491DD185}" type="datetimeFigureOut">
              <a:rPr lang="ru-RU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69BE300E-84E7-4E59-AFDC-90E49F47C7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15" r:id="rId1"/>
    <p:sldLayoutId id="2147483858" r:id="rId2"/>
    <p:sldLayoutId id="2147483916" r:id="rId3"/>
    <p:sldLayoutId id="2147483859" r:id="rId4"/>
    <p:sldLayoutId id="2147483917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</p:sldLayoutIdLst>
  <p:transition>
    <p:strips dir="ld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Verdana" pitchFamily="34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CE116B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AC0C58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CE116B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CE116B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62468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7D4872CB-866F-431C-AFD1-CD87A8552134}" type="datetimeFigureOut">
              <a:rPr lang="ru-RU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64688C0C-25F5-46CD-86EC-8B45ADB02D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0" r:id="rId2"/>
    <p:sldLayoutId id="2147483877" r:id="rId3"/>
    <p:sldLayoutId id="2147483878" r:id="rId4"/>
    <p:sldLayoutId id="2147483931" r:id="rId5"/>
    <p:sldLayoutId id="2147483879" r:id="rId6"/>
    <p:sldLayoutId id="2147483932" r:id="rId7"/>
    <p:sldLayoutId id="2147483933" r:id="rId8"/>
    <p:sldLayoutId id="2147483880" r:id="rId9"/>
    <p:sldLayoutId id="2147483881" r:id="rId10"/>
  </p:sldLayoutIdLst>
  <p:transition>
    <p:strips dir="ld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018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21811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811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18117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86020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21811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86034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218121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612" y="533"/>
                  </a:cxn>
                  <a:cxn ang="0">
                    <a:pos x="996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18122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18123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18124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18125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218126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86021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218128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8129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8130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8131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8132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8133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18134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86023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18136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DB70EE03-7F36-4DA9-A168-747E94D662CA}" type="datetimeFigureOut">
              <a:rPr lang="ru-RU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218137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8138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4372E3B5-56AC-4DF6-8F93-4FB893C3AD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34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  <p:sldLayoutId id="2147483899" r:id="rId8"/>
    <p:sldLayoutId id="2147483900" r:id="rId9"/>
    <p:sldLayoutId id="2147483901" r:id="rId10"/>
    <p:sldLayoutId id="2147483902" r:id="rId11"/>
  </p:sldLayoutIdLst>
  <p:transition>
    <p:strips dir="ld"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4951A063-4542-4A6A-A2EF-FF12491DD185}" type="datetimeFigureOut">
              <a:rPr lang="ru-RU" smtClean="0"/>
              <a:pPr>
                <a:defRPr/>
              </a:pPr>
              <a:t>24.02.2015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69BE300E-84E7-4E59-AFDC-90E49F47C7E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</p:sldLayoutIdLst>
  <p:transition>
    <p:strips dir="ld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3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:\ppt_a_05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33330" y="0"/>
            <a:ext cx="917733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00002" y="428604"/>
            <a:ext cx="842971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400" dirty="0" smtClean="0">
                <a:solidFill>
                  <a:srgbClr val="7030A0"/>
                </a:solidFill>
                <a:latin typeface="Haettenschweiler" pitchFamily="3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Haettenschweiler" pitchFamily="34" charset="0"/>
              </a:rPr>
              <a:t>O’qituvchining</a:t>
            </a:r>
            <a:r>
              <a:rPr lang="en-US" sz="4800" dirty="0" smtClean="0">
                <a:solidFill>
                  <a:srgbClr val="7030A0"/>
                </a:solidFill>
                <a:latin typeface="Haettenschweiler" pitchFamily="3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Haettenschweiler" pitchFamily="34" charset="0"/>
              </a:rPr>
              <a:t>darsga</a:t>
            </a:r>
            <a:r>
              <a:rPr lang="en-US" sz="4800" dirty="0" smtClean="0">
                <a:solidFill>
                  <a:srgbClr val="7030A0"/>
                </a:solidFill>
                <a:latin typeface="Haettenschweiler" pitchFamily="3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Haettenschweiler" pitchFamily="34" charset="0"/>
              </a:rPr>
              <a:t>tayyorgarligi</a:t>
            </a:r>
            <a:r>
              <a:rPr lang="en-US" sz="4800" dirty="0" smtClean="0">
                <a:solidFill>
                  <a:srgbClr val="7030A0"/>
                </a:solidFill>
                <a:latin typeface="Haettenschweiler" pitchFamily="3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Haettenschweiler" pitchFamily="34" charset="0"/>
              </a:rPr>
              <a:t>shartli</a:t>
            </a:r>
            <a:r>
              <a:rPr lang="en-US" sz="4800" dirty="0" smtClean="0">
                <a:solidFill>
                  <a:srgbClr val="7030A0"/>
                </a:solidFill>
                <a:latin typeface="Haettenschweiler" pitchFamily="3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Haettenschweiler" pitchFamily="34" charset="0"/>
              </a:rPr>
              <a:t>ravishda</a:t>
            </a:r>
            <a:r>
              <a:rPr lang="en-US" sz="4800" dirty="0" smtClean="0">
                <a:solidFill>
                  <a:srgbClr val="7030A0"/>
                </a:solidFill>
                <a:latin typeface="Haettenschweiler" pitchFamily="3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Haettenschweiler" pitchFamily="34" charset="0"/>
              </a:rPr>
              <a:t>ikkiga</a:t>
            </a:r>
            <a:r>
              <a:rPr lang="en-US" sz="4800" dirty="0" smtClean="0">
                <a:solidFill>
                  <a:srgbClr val="7030A0"/>
                </a:solidFill>
                <a:latin typeface="Haettenschweiler" pitchFamily="3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Haettenschweiler" pitchFamily="34" charset="0"/>
              </a:rPr>
              <a:t>bo’linadi</a:t>
            </a:r>
            <a:r>
              <a:rPr lang="en-US" sz="4800" dirty="0" smtClean="0">
                <a:solidFill>
                  <a:srgbClr val="7030A0"/>
                </a:solidFill>
                <a:latin typeface="Haettenschweiler" pitchFamily="34" charset="0"/>
              </a:rPr>
              <a:t>. </a:t>
            </a:r>
          </a:p>
          <a:p>
            <a:pPr>
              <a:buNone/>
            </a:pPr>
            <a:r>
              <a:rPr lang="en-US" sz="4800" dirty="0" smtClean="0">
                <a:solidFill>
                  <a:srgbClr val="7030A0"/>
                </a:solidFill>
                <a:latin typeface="Haettenschweiler" pitchFamily="34" charset="0"/>
              </a:rPr>
              <a:t>1.O’qituvchining </a:t>
            </a:r>
            <a:r>
              <a:rPr lang="en-US" sz="4800" dirty="0" err="1" smtClean="0">
                <a:solidFill>
                  <a:srgbClr val="7030A0"/>
                </a:solidFill>
                <a:latin typeface="Haettenschweiler" pitchFamily="34" charset="0"/>
              </a:rPr>
              <a:t>o’z</a:t>
            </a:r>
            <a:r>
              <a:rPr lang="en-US" sz="4800" dirty="0" smtClean="0">
                <a:solidFill>
                  <a:srgbClr val="7030A0"/>
                </a:solidFill>
                <a:latin typeface="Haettenschweiler" pitchFamily="3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Haettenschweiler" pitchFamily="34" charset="0"/>
              </a:rPr>
              <a:t>fani</a:t>
            </a:r>
            <a:r>
              <a:rPr lang="en-US" sz="4800" dirty="0" smtClean="0">
                <a:solidFill>
                  <a:srgbClr val="7030A0"/>
                </a:solidFill>
                <a:latin typeface="Haettenschweiler" pitchFamily="3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Haettenschweiler" pitchFamily="34" charset="0"/>
              </a:rPr>
              <a:t>yuzasidan</a:t>
            </a:r>
            <a:r>
              <a:rPr lang="en-US" sz="4800" dirty="0" smtClean="0">
                <a:solidFill>
                  <a:srgbClr val="7030A0"/>
                </a:solidFill>
                <a:latin typeface="Haettenschweiler" pitchFamily="3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Haettenschweiler" pitchFamily="34" charset="0"/>
              </a:rPr>
              <a:t>umumiy</a:t>
            </a:r>
            <a:r>
              <a:rPr lang="en-US" sz="4800" dirty="0" smtClean="0">
                <a:solidFill>
                  <a:srgbClr val="7030A0"/>
                </a:solidFill>
                <a:latin typeface="Haettenschweiler" pitchFamily="3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Haettenschweiler" pitchFamily="34" charset="0"/>
              </a:rPr>
              <a:t>tayyorgarligi</a:t>
            </a:r>
            <a:r>
              <a:rPr lang="en-US" sz="4800" dirty="0" smtClean="0">
                <a:solidFill>
                  <a:srgbClr val="7030A0"/>
                </a:solidFill>
                <a:latin typeface="Haettenschweiler" pitchFamily="34" charset="0"/>
              </a:rPr>
              <a:t>;</a:t>
            </a:r>
          </a:p>
          <a:p>
            <a:pPr>
              <a:buNone/>
            </a:pPr>
            <a:r>
              <a:rPr lang="en-US" sz="4800" dirty="0" smtClean="0">
                <a:solidFill>
                  <a:srgbClr val="7030A0"/>
                </a:solidFill>
                <a:latin typeface="Haettenschweiler" pitchFamily="34" charset="0"/>
              </a:rPr>
              <a:t>2.O’qituvchining </a:t>
            </a:r>
            <a:r>
              <a:rPr lang="en-US" sz="4800" dirty="0" err="1" smtClean="0">
                <a:solidFill>
                  <a:srgbClr val="7030A0"/>
                </a:solidFill>
                <a:latin typeface="Haettenschweiler" pitchFamily="34" charset="0"/>
              </a:rPr>
              <a:t>har</a:t>
            </a:r>
            <a:r>
              <a:rPr lang="en-US" sz="4800" dirty="0" smtClean="0">
                <a:solidFill>
                  <a:srgbClr val="7030A0"/>
                </a:solidFill>
                <a:latin typeface="Haettenschweiler" pitchFamily="3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Haettenschweiler" pitchFamily="34" charset="0"/>
              </a:rPr>
              <a:t>bir</a:t>
            </a:r>
            <a:r>
              <a:rPr lang="en-US" sz="4800" dirty="0" smtClean="0">
                <a:solidFill>
                  <a:srgbClr val="7030A0"/>
                </a:solidFill>
                <a:latin typeface="Haettenschweiler" pitchFamily="3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Haettenschweiler" pitchFamily="34" charset="0"/>
              </a:rPr>
              <a:t>darsga</a:t>
            </a:r>
            <a:r>
              <a:rPr lang="en-US" sz="4800" dirty="0" smtClean="0">
                <a:solidFill>
                  <a:srgbClr val="7030A0"/>
                </a:solidFill>
                <a:latin typeface="Haettenschweiler" pitchFamily="3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Haettenschweiler" pitchFamily="34" charset="0"/>
              </a:rPr>
              <a:t>kundalik</a:t>
            </a:r>
            <a:r>
              <a:rPr lang="en-US" sz="4800" dirty="0" smtClean="0">
                <a:solidFill>
                  <a:srgbClr val="7030A0"/>
                </a:solidFill>
                <a:latin typeface="Haettenschweiler" pitchFamily="3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Haettenschweiler" pitchFamily="34" charset="0"/>
              </a:rPr>
              <a:t>tayyorgarligi</a:t>
            </a:r>
            <a:r>
              <a:rPr lang="en-US" sz="4800" dirty="0" smtClean="0">
                <a:solidFill>
                  <a:srgbClr val="7030A0"/>
                </a:solidFill>
                <a:latin typeface="Haettenschweiler" pitchFamily="34" charset="0"/>
              </a:rPr>
              <a:t>; </a:t>
            </a:r>
            <a:endParaRPr lang="ru-RU" sz="4800" dirty="0">
              <a:solidFill>
                <a:srgbClr val="7030A0"/>
              </a:solidFill>
              <a:latin typeface="Haettenschweiler" pitchFamily="34" charset="0"/>
            </a:endParaRPr>
          </a:p>
        </p:txBody>
      </p:sp>
      <p:pic>
        <p:nvPicPr>
          <p:cNvPr id="5" name="Picture 3" descr="C:\Documents and Settings\User\Рабочий стол\5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54" y="4286256"/>
            <a:ext cx="2414473" cy="1714512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4663" y="0"/>
            <a:ext cx="8229600" cy="592933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5400" b="1" smtClean="0">
                <a:solidFill>
                  <a:srgbClr val="7030A0"/>
                </a:solidFill>
              </a:rPr>
              <a:t>Dars turi:</a:t>
            </a:r>
            <a:r>
              <a:rPr sz="3200" smtClean="0">
                <a:solidFill>
                  <a:srgbClr val="7030A0"/>
                </a:solidFill>
              </a:rPr>
              <a:t/>
            </a:r>
            <a:br>
              <a:rPr sz="3200" smtClean="0">
                <a:solidFill>
                  <a:srgbClr val="7030A0"/>
                </a:solidFill>
              </a:rPr>
            </a:br>
            <a:r>
              <a:rPr sz="3200" smtClean="0">
                <a:solidFill>
                  <a:srgbClr val="7030A0"/>
                </a:solidFill>
              </a:rPr>
              <a:t>*</a:t>
            </a:r>
            <a:r>
              <a:rPr sz="320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Yangi tushuncha, bilimlarni shakllantiruvchi;</a:t>
            </a:r>
            <a:br>
              <a:rPr sz="3200" smtClean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sz="320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*O'quvchilarning bilim ko'nikma va malakalarini rivojlantiruvchi;</a:t>
            </a:r>
            <a:br>
              <a:rPr sz="3200" smtClean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sz="320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*Umumlashtiruvchi;</a:t>
            </a:r>
            <a:br>
              <a:rPr sz="3200" smtClean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sz="320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    *O'quvchilarni bilim ko'nikma </a:t>
            </a:r>
            <a:br>
              <a:rPr sz="3200" smtClean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sz="320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va malakalarini tahlil,</a:t>
            </a:r>
            <a:br>
              <a:rPr sz="3200" smtClean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sz="320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nazorat qiluvchi.</a:t>
            </a:r>
            <a:br>
              <a:rPr sz="3200" smtClean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sz="320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endParaRPr lang="ru-RU" sz="32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7" name="Picture 3" descr="C:\Documents and Settings\User\Рабочий стол\14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643314"/>
            <a:ext cx="2571736" cy="3214686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132" y="0"/>
            <a:ext cx="8140836" cy="5072074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6600" b="1" smtClean="0">
                <a:solidFill>
                  <a:srgbClr val="7030A0"/>
                </a:solidFill>
              </a:rPr>
              <a:t/>
            </a:r>
            <a:br>
              <a:rPr sz="6600" b="1" smtClean="0">
                <a:solidFill>
                  <a:srgbClr val="7030A0"/>
                </a:solidFill>
              </a:rPr>
            </a:br>
            <a:r>
              <a:rPr sz="6600" b="1" smtClean="0">
                <a:solidFill>
                  <a:srgbClr val="7030A0"/>
                </a:solidFill>
              </a:rPr>
              <a:t/>
            </a:r>
            <a:br>
              <a:rPr sz="6600" b="1" smtClean="0">
                <a:solidFill>
                  <a:srgbClr val="7030A0"/>
                </a:solidFill>
              </a:rPr>
            </a:br>
            <a:r>
              <a:rPr sz="6600" b="1" smtClean="0">
                <a:solidFill>
                  <a:srgbClr val="7030A0"/>
                </a:solidFill>
              </a:rPr>
              <a:t/>
            </a:r>
            <a:br>
              <a:rPr sz="6600" b="1" smtClean="0">
                <a:solidFill>
                  <a:srgbClr val="7030A0"/>
                </a:solidFill>
              </a:rPr>
            </a:br>
            <a:r>
              <a:rPr sz="6600" b="1" smtClean="0">
                <a:solidFill>
                  <a:srgbClr val="7030A0"/>
                </a:solidFill>
              </a:rPr>
              <a:t/>
            </a:r>
            <a:br>
              <a:rPr sz="6600" b="1" smtClean="0">
                <a:solidFill>
                  <a:srgbClr val="7030A0"/>
                </a:solidFill>
              </a:rPr>
            </a:br>
            <a:r>
              <a:rPr sz="6600" b="1" smtClean="0">
                <a:solidFill>
                  <a:srgbClr val="7030A0"/>
                </a:solidFill>
              </a:rPr>
              <a:t/>
            </a:r>
            <a:br>
              <a:rPr sz="6600" b="1" smtClean="0">
                <a:solidFill>
                  <a:srgbClr val="7030A0"/>
                </a:solidFill>
              </a:rPr>
            </a:br>
            <a:r>
              <a:rPr sz="6600" b="1" smtClean="0">
                <a:solidFill>
                  <a:srgbClr val="7030A0"/>
                </a:solidFill>
              </a:rPr>
              <a:t>Dars jihozi:</a:t>
            </a:r>
            <a:r>
              <a:rPr sz="5400" b="1" smtClean="0">
                <a:solidFill>
                  <a:srgbClr val="7030A0"/>
                </a:solidFill>
              </a:rPr>
              <a:t/>
            </a:r>
            <a:br>
              <a:rPr sz="5400" b="1" smtClean="0">
                <a:solidFill>
                  <a:srgbClr val="7030A0"/>
                </a:solidFill>
              </a:rPr>
            </a:br>
            <a:r>
              <a:rPr sz="5400" b="1" smtClean="0">
                <a:solidFill>
                  <a:srgbClr val="7030A0"/>
                </a:solidFill>
              </a:rPr>
              <a:t/>
            </a:r>
            <a:br>
              <a:rPr sz="5400" b="1" smtClean="0">
                <a:solidFill>
                  <a:srgbClr val="7030A0"/>
                </a:solidFill>
              </a:rPr>
            </a:br>
            <a:r>
              <a:rPr sz="5400" smtClean="0">
                <a:solidFill>
                  <a:srgbClr val="7030A0"/>
                </a:solidFill>
              </a:rPr>
              <a:t>Texnik vositalar, ko'rgazmali, didaktik materiallar.</a:t>
            </a:r>
            <a:endParaRPr lang="ru-RU" sz="5400" dirty="0">
              <a:solidFill>
                <a:srgbClr val="7030A0"/>
              </a:solidFill>
            </a:endParaRPr>
          </a:p>
        </p:txBody>
      </p:sp>
      <p:pic>
        <p:nvPicPr>
          <p:cNvPr id="4" name="Picture 2" descr="C:\Documents and Settings\User\Рабочий стол\455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214950"/>
            <a:ext cx="9144000" cy="1643050"/>
          </a:xfrm>
          <a:prstGeom prst="rect">
            <a:avLst/>
          </a:prstGeom>
          <a:noFill/>
        </p:spPr>
      </p:pic>
      <p:pic>
        <p:nvPicPr>
          <p:cNvPr id="5" name="Picture 2" descr="C:\Documents and Settings\User\Рабочий стол\49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0"/>
            <a:ext cx="7215237" cy="2214554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212D7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35798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None/>
            </a:pPr>
            <a:r>
              <a:rPr lang="en-US" altLang="ko-KR" sz="4400" b="1" dirty="0" err="1" smtClean="0">
                <a:solidFill>
                  <a:srgbClr val="7030A0"/>
                </a:solidFill>
              </a:rPr>
              <a:t>Darsning</a:t>
            </a:r>
            <a:r>
              <a:rPr lang="en-US" altLang="ko-KR" sz="4400" b="1" dirty="0" smtClean="0">
                <a:solidFill>
                  <a:srgbClr val="7030A0"/>
                </a:solidFill>
              </a:rPr>
              <a:t> </a:t>
            </a:r>
            <a:r>
              <a:rPr lang="en-US" altLang="ko-KR" sz="4400" b="1" dirty="0" err="1" smtClean="0">
                <a:solidFill>
                  <a:srgbClr val="7030A0"/>
                </a:solidFill>
              </a:rPr>
              <a:t>borishi</a:t>
            </a:r>
            <a:r>
              <a:rPr lang="en-US" altLang="ko-KR" sz="4400" b="1" dirty="0" smtClean="0">
                <a:solidFill>
                  <a:srgbClr val="7030A0"/>
                </a:solidFill>
              </a:rPr>
              <a:t>:</a:t>
            </a:r>
          </a:p>
          <a:p>
            <a:pPr eaLnBrk="1" hangingPunct="1">
              <a:lnSpc>
                <a:spcPct val="90000"/>
              </a:lnSpc>
              <a:buNone/>
            </a:pPr>
            <a:endParaRPr lang="en-US" altLang="ko-KR" sz="28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en-US" altLang="ko-KR" sz="2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I.Tashkiliy</a:t>
            </a:r>
            <a:r>
              <a:rPr lang="en-US" altLang="ko-KR" sz="2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2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qism</a:t>
            </a:r>
            <a:r>
              <a:rPr lang="en-US" altLang="ko-KR" sz="2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:(3daqiqa)</a:t>
            </a:r>
          </a:p>
          <a:p>
            <a:pPr eaLnBrk="1" hangingPunct="1">
              <a:lnSpc>
                <a:spcPct val="90000"/>
              </a:lnSpc>
              <a:buNone/>
            </a:pPr>
            <a:endParaRPr lang="en-US" altLang="ko-KR" sz="28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en-US" altLang="ko-KR" sz="2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II.O’tilgan</a:t>
            </a:r>
            <a:r>
              <a:rPr lang="en-US" altLang="ko-KR" sz="2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2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mavzuni</a:t>
            </a:r>
            <a:r>
              <a:rPr lang="en-US" altLang="ko-KR" sz="2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2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takrorlash</a:t>
            </a:r>
            <a:r>
              <a:rPr lang="en-US" altLang="ko-KR" sz="2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: (10daq)</a:t>
            </a:r>
          </a:p>
          <a:p>
            <a:pPr eaLnBrk="1" hangingPunct="1">
              <a:lnSpc>
                <a:spcPct val="90000"/>
              </a:lnSpc>
              <a:buNone/>
            </a:pPr>
            <a:endParaRPr lang="en-US" altLang="ko-KR" sz="28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en-US" altLang="ko-KR" sz="2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III.Yangi</a:t>
            </a:r>
            <a:r>
              <a:rPr lang="en-US" altLang="ko-KR" sz="2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2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mavzuni</a:t>
            </a:r>
            <a:r>
              <a:rPr lang="en-US" altLang="ko-KR" sz="2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2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bayoni</a:t>
            </a:r>
            <a:r>
              <a:rPr lang="en-US" altLang="ko-KR" sz="2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:(</a:t>
            </a:r>
            <a:r>
              <a:rPr lang="ru-RU" altLang="ko-KR" sz="2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20</a:t>
            </a:r>
            <a:r>
              <a:rPr lang="en-US" altLang="ko-KR" sz="2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daqiqa</a:t>
            </a:r>
            <a:r>
              <a:rPr lang="en-US" altLang="ko-KR" sz="2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)</a:t>
            </a:r>
          </a:p>
          <a:p>
            <a:pPr eaLnBrk="1" hangingPunct="1">
              <a:lnSpc>
                <a:spcPct val="90000"/>
              </a:lnSpc>
              <a:buNone/>
            </a:pPr>
            <a:endParaRPr lang="en-US" altLang="ko-KR" sz="28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en-US" altLang="ko-KR" sz="2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IV.Yangi</a:t>
            </a:r>
            <a:r>
              <a:rPr lang="en-US" altLang="ko-KR" sz="2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2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mavzuni</a:t>
            </a:r>
            <a:r>
              <a:rPr lang="en-US" altLang="ko-KR" sz="2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2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mustahkamlash</a:t>
            </a:r>
            <a:r>
              <a:rPr lang="en-US" altLang="ko-KR" sz="2800" dirty="0" smtClean="0">
                <a:solidFill>
                  <a:schemeClr val="bg1">
                    <a:lumMod val="95000"/>
                    <a:lumOff val="5000"/>
                  </a:schemeClr>
                </a:solidFill>
                <a:sym typeface="Wingdings" pitchFamily="2" charset="2"/>
              </a:rPr>
              <a:t>:(</a:t>
            </a:r>
            <a:r>
              <a:rPr lang="ru-RU" altLang="ko-KR" sz="2800" dirty="0" smtClean="0">
                <a:solidFill>
                  <a:schemeClr val="bg1">
                    <a:lumMod val="95000"/>
                    <a:lumOff val="5000"/>
                  </a:schemeClr>
                </a:solidFill>
                <a:sym typeface="Wingdings" pitchFamily="2" charset="2"/>
              </a:rPr>
              <a:t>8</a:t>
            </a:r>
            <a:r>
              <a:rPr lang="en-US" altLang="ko-KR" sz="2800" dirty="0" err="1" smtClean="0">
                <a:solidFill>
                  <a:schemeClr val="bg1">
                    <a:lumMod val="95000"/>
                    <a:lumOff val="5000"/>
                  </a:schemeClr>
                </a:solidFill>
                <a:sym typeface="Wingdings" pitchFamily="2" charset="2"/>
              </a:rPr>
              <a:t>daq</a:t>
            </a:r>
            <a:r>
              <a:rPr lang="en-US" altLang="ko-KR" sz="2800" dirty="0" smtClean="0">
                <a:solidFill>
                  <a:schemeClr val="bg1">
                    <a:lumMod val="95000"/>
                    <a:lumOff val="5000"/>
                  </a:schemeClr>
                </a:solidFill>
                <a:sym typeface="Wingdings" pitchFamily="2" charset="2"/>
              </a:rPr>
              <a:t>)</a:t>
            </a:r>
          </a:p>
          <a:p>
            <a:pPr eaLnBrk="1" hangingPunct="1">
              <a:lnSpc>
                <a:spcPct val="90000"/>
              </a:lnSpc>
              <a:buNone/>
            </a:pPr>
            <a:endParaRPr lang="en-US" altLang="ko-KR" sz="2800" dirty="0" smtClean="0">
              <a:solidFill>
                <a:schemeClr val="bg1">
                  <a:lumMod val="95000"/>
                  <a:lumOff val="5000"/>
                </a:schemeClr>
              </a:solidFill>
              <a:sym typeface="Wingdings" pitchFamily="2" charset="2"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en-US" altLang="ko-KR" sz="2800" dirty="0" err="1" smtClean="0">
                <a:solidFill>
                  <a:schemeClr val="bg1">
                    <a:lumMod val="95000"/>
                    <a:lumOff val="5000"/>
                  </a:schemeClr>
                </a:solidFill>
                <a:sym typeface="Wingdings" pitchFamily="2" charset="2"/>
              </a:rPr>
              <a:t>V.O’quvchilarni</a:t>
            </a:r>
            <a:r>
              <a:rPr lang="en-US" altLang="ko-KR" sz="2800" dirty="0" smtClean="0">
                <a:solidFill>
                  <a:schemeClr val="bg1">
                    <a:lumMod val="95000"/>
                    <a:lumOff val="5000"/>
                  </a:schemeClr>
                </a:solidFill>
                <a:sym typeface="Wingdings" pitchFamily="2" charset="2"/>
              </a:rPr>
              <a:t> </a:t>
            </a:r>
            <a:r>
              <a:rPr lang="en-US" altLang="ko-KR" sz="2800" dirty="0" err="1" smtClean="0">
                <a:solidFill>
                  <a:schemeClr val="bg1">
                    <a:lumMod val="95000"/>
                    <a:lumOff val="5000"/>
                  </a:schemeClr>
                </a:solidFill>
                <a:sym typeface="Wingdings" pitchFamily="2" charset="2"/>
              </a:rPr>
              <a:t>baholash</a:t>
            </a:r>
            <a:r>
              <a:rPr lang="en-US" altLang="ko-KR" sz="2800" dirty="0" smtClean="0">
                <a:solidFill>
                  <a:schemeClr val="bg1">
                    <a:lumMod val="95000"/>
                    <a:lumOff val="5000"/>
                  </a:schemeClr>
                </a:solidFill>
                <a:sym typeface="Wingdings" pitchFamily="2" charset="2"/>
              </a:rPr>
              <a:t>:(</a:t>
            </a:r>
            <a:r>
              <a:rPr lang="ru-RU" altLang="ko-KR" sz="2800" smtClean="0">
                <a:solidFill>
                  <a:schemeClr val="bg1">
                    <a:lumMod val="95000"/>
                    <a:lumOff val="5000"/>
                  </a:schemeClr>
                </a:solidFill>
                <a:sym typeface="Wingdings" pitchFamily="2" charset="2"/>
              </a:rPr>
              <a:t>2</a:t>
            </a:r>
            <a:r>
              <a:rPr lang="en-US" altLang="ko-KR" sz="2800" smtClean="0">
                <a:solidFill>
                  <a:schemeClr val="bg1">
                    <a:lumMod val="95000"/>
                    <a:lumOff val="5000"/>
                  </a:schemeClr>
                </a:solidFill>
                <a:sym typeface="Wingdings" pitchFamily="2" charset="2"/>
              </a:rPr>
              <a:t>daq</a:t>
            </a:r>
            <a:r>
              <a:rPr lang="en-US" altLang="ko-KR" sz="2800" dirty="0" smtClean="0">
                <a:solidFill>
                  <a:schemeClr val="bg1">
                    <a:lumMod val="95000"/>
                    <a:lumOff val="5000"/>
                  </a:schemeClr>
                </a:solidFill>
                <a:sym typeface="Wingdings" pitchFamily="2" charset="2"/>
              </a:rPr>
              <a:t>)</a:t>
            </a:r>
          </a:p>
          <a:p>
            <a:pPr eaLnBrk="1" hangingPunct="1">
              <a:lnSpc>
                <a:spcPct val="90000"/>
              </a:lnSpc>
              <a:buNone/>
            </a:pPr>
            <a:endParaRPr lang="en-US" altLang="ko-KR" sz="2800" dirty="0" smtClean="0">
              <a:solidFill>
                <a:schemeClr val="bg1">
                  <a:lumMod val="95000"/>
                  <a:lumOff val="5000"/>
                </a:schemeClr>
              </a:solidFill>
              <a:sym typeface="Wingdings" pitchFamily="2" charset="2"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en-US" altLang="ko-KR" sz="2800" dirty="0" err="1" smtClean="0">
                <a:solidFill>
                  <a:schemeClr val="bg1">
                    <a:lumMod val="95000"/>
                    <a:lumOff val="5000"/>
                  </a:schemeClr>
                </a:solidFill>
                <a:sym typeface="Wingdings" pitchFamily="2" charset="2"/>
              </a:rPr>
              <a:t>VI.Uyga</a:t>
            </a:r>
            <a:r>
              <a:rPr lang="en-US" altLang="ko-KR" sz="2800" dirty="0" smtClean="0">
                <a:solidFill>
                  <a:schemeClr val="bg1">
                    <a:lumMod val="95000"/>
                    <a:lumOff val="5000"/>
                  </a:schemeClr>
                </a:solidFill>
                <a:sym typeface="Wingdings" pitchFamily="2" charset="2"/>
              </a:rPr>
              <a:t> </a:t>
            </a:r>
            <a:r>
              <a:rPr lang="en-US" altLang="ko-KR" sz="2800" dirty="0" err="1" smtClean="0">
                <a:solidFill>
                  <a:schemeClr val="bg1">
                    <a:lumMod val="95000"/>
                    <a:lumOff val="5000"/>
                  </a:schemeClr>
                </a:solidFill>
                <a:sym typeface="Wingdings" pitchFamily="2" charset="2"/>
              </a:rPr>
              <a:t>vazifa</a:t>
            </a:r>
            <a:r>
              <a:rPr lang="en-US" altLang="ko-KR" sz="2800" dirty="0" smtClean="0">
                <a:solidFill>
                  <a:schemeClr val="bg1">
                    <a:lumMod val="95000"/>
                    <a:lumOff val="5000"/>
                  </a:schemeClr>
                </a:solidFill>
                <a:sym typeface="Wingdings" pitchFamily="2" charset="2"/>
              </a:rPr>
              <a:t> </a:t>
            </a:r>
            <a:r>
              <a:rPr lang="en-US" altLang="ko-KR" sz="2800" dirty="0" err="1" smtClean="0">
                <a:solidFill>
                  <a:schemeClr val="bg1">
                    <a:lumMod val="95000"/>
                    <a:lumOff val="5000"/>
                  </a:schemeClr>
                </a:solidFill>
                <a:sym typeface="Wingdings" pitchFamily="2" charset="2"/>
              </a:rPr>
              <a:t>berish</a:t>
            </a:r>
            <a:r>
              <a:rPr lang="en-US" altLang="ko-KR" sz="2800" dirty="0" smtClean="0">
                <a:solidFill>
                  <a:schemeClr val="bg1">
                    <a:lumMod val="95000"/>
                    <a:lumOff val="5000"/>
                  </a:schemeClr>
                </a:solidFill>
                <a:sym typeface="Wingdings" pitchFamily="2" charset="2"/>
              </a:rPr>
              <a:t>:(2daq)</a:t>
            </a:r>
            <a:endParaRPr lang="ru-RU" altLang="ko-KR" sz="28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endParaRPr lang="ko-KR" altLang="en-US" dirty="0"/>
          </a:p>
        </p:txBody>
      </p:sp>
      <p:pic>
        <p:nvPicPr>
          <p:cNvPr id="4098" name="Picture 2" descr="C:\Documents and Settings\User\Рабочий стол\114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58082" y="5143512"/>
            <a:ext cx="1405972" cy="14450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41718289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en-US" b="1" dirty="0" smtClean="0"/>
              <a:t>  </a:t>
            </a:r>
            <a:r>
              <a:rPr lang="en-US" b="1" dirty="0" smtClean="0">
                <a:solidFill>
                  <a:srgbClr val="7030A0"/>
                </a:solidFill>
              </a:rPr>
              <a:t>23.01.15y               7-sinf        </a:t>
            </a:r>
            <a:r>
              <a:rPr lang="en-US" b="1" dirty="0" err="1" smtClean="0">
                <a:solidFill>
                  <a:srgbClr val="7030A0"/>
                </a:solidFill>
              </a:rPr>
              <a:t>Mehnat</a:t>
            </a:r>
            <a:r>
              <a:rPr lang="en-US" b="1" dirty="0" smtClean="0">
                <a:solidFill>
                  <a:srgbClr val="7030A0"/>
                </a:solidFill>
              </a:rPr>
              <a:t>  </a:t>
            </a:r>
            <a:r>
              <a:rPr lang="en-US" b="1" dirty="0" err="1" smtClean="0">
                <a:solidFill>
                  <a:srgbClr val="7030A0"/>
                </a:solidFill>
              </a:rPr>
              <a:t>ta’limi</a:t>
            </a:r>
            <a:endParaRPr lang="ru-RU" dirty="0" smtClean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en-US" sz="2800" b="1" dirty="0" smtClean="0">
                <a:solidFill>
                  <a:srgbClr val="7030A0"/>
                </a:solidFill>
              </a:rPr>
              <a:t>     </a:t>
            </a:r>
            <a:r>
              <a:rPr lang="en-US" sz="2800" b="1" dirty="0" err="1" smtClean="0">
                <a:solidFill>
                  <a:srgbClr val="7030A0"/>
                </a:solidFill>
              </a:rPr>
              <a:t>Mavzu</a:t>
            </a:r>
            <a:r>
              <a:rPr lang="en-US" sz="2800" b="1" dirty="0" smtClean="0">
                <a:solidFill>
                  <a:srgbClr val="7030A0"/>
                </a:solidFill>
              </a:rPr>
              <a:t>:</a:t>
            </a:r>
            <a:r>
              <a:rPr lang="en-US" sz="2800" dirty="0" smtClean="0"/>
              <a:t> ”</a:t>
            </a:r>
            <a:r>
              <a:rPr lang="en-US" sz="2800" dirty="0" err="1" smtClean="0"/>
              <a:t>Choynak</a:t>
            </a:r>
            <a:r>
              <a:rPr lang="en-US" sz="2800" dirty="0" smtClean="0"/>
              <a:t> </a:t>
            </a:r>
            <a:r>
              <a:rPr lang="en-US" sz="2800" dirty="0" err="1" smtClean="0"/>
              <a:t>yopqichga</a:t>
            </a:r>
            <a:r>
              <a:rPr lang="en-US" sz="2800" dirty="0" smtClean="0"/>
              <a:t> </a:t>
            </a:r>
            <a:r>
              <a:rPr lang="en-US" sz="2800" dirty="0" err="1" smtClean="0"/>
              <a:t>oxirgi</a:t>
            </a:r>
            <a:r>
              <a:rPr lang="en-US" sz="2800" dirty="0" smtClean="0"/>
              <a:t> </a:t>
            </a:r>
            <a:r>
              <a:rPr lang="en-US" sz="2800" dirty="0" err="1" smtClean="0"/>
              <a:t>ishlov</a:t>
            </a:r>
            <a:r>
              <a:rPr lang="en-US" sz="2800" dirty="0" smtClean="0"/>
              <a:t> </a:t>
            </a:r>
            <a:r>
              <a:rPr lang="en-US" sz="2800" dirty="0" err="1" smtClean="0"/>
              <a:t>berish</a:t>
            </a:r>
            <a:r>
              <a:rPr lang="en-US" sz="2800" dirty="0" smtClean="0"/>
              <a:t>”</a:t>
            </a:r>
            <a:endParaRPr lang="ru-RU" sz="2800" dirty="0" smtClean="0"/>
          </a:p>
          <a:p>
            <a:pPr>
              <a:buNone/>
            </a:pPr>
            <a:r>
              <a:rPr lang="en-US" sz="2800" b="1" dirty="0" smtClean="0"/>
              <a:t>    </a:t>
            </a:r>
            <a:r>
              <a:rPr lang="en-US" sz="2800" b="1" dirty="0" err="1" smtClean="0">
                <a:solidFill>
                  <a:srgbClr val="7030A0"/>
                </a:solidFill>
              </a:rPr>
              <a:t>Maqsad</a:t>
            </a:r>
            <a:r>
              <a:rPr lang="en-US" sz="2800" b="1" dirty="0" smtClean="0">
                <a:solidFill>
                  <a:srgbClr val="7030A0"/>
                </a:solidFill>
              </a:rPr>
              <a:t>: </a:t>
            </a:r>
            <a:endParaRPr lang="ru-RU" sz="2800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-US" sz="2800" b="1" dirty="0" smtClean="0">
                <a:solidFill>
                  <a:srgbClr val="7030A0"/>
                </a:solidFill>
              </a:rPr>
              <a:t>    a) </a:t>
            </a:r>
            <a:r>
              <a:rPr lang="en-US" sz="2800" b="1" dirty="0" err="1" smtClean="0">
                <a:solidFill>
                  <a:srgbClr val="7030A0"/>
                </a:solidFill>
              </a:rPr>
              <a:t>Ta`limiy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maqsad</a:t>
            </a:r>
            <a:r>
              <a:rPr lang="en-US" sz="2800" b="1" dirty="0" smtClean="0">
                <a:solidFill>
                  <a:srgbClr val="7030A0"/>
                </a:solidFill>
              </a:rPr>
              <a:t>-</a:t>
            </a:r>
            <a:r>
              <a:rPr lang="en-US" sz="2800" dirty="0" smtClean="0">
                <a:solidFill>
                  <a:srgbClr val="7030A0"/>
                </a:solidFill>
              </a:rPr>
              <a:t> </a:t>
            </a:r>
            <a:r>
              <a:rPr lang="en-US" sz="2800" dirty="0" err="1" smtClean="0"/>
              <a:t>o’quvchilarga</a:t>
            </a:r>
            <a:r>
              <a:rPr lang="en-US" sz="2800" dirty="0" smtClean="0"/>
              <a:t> </a:t>
            </a:r>
            <a:r>
              <a:rPr lang="en-US" sz="2800" dirty="0" err="1" smtClean="0"/>
              <a:t>choynak</a:t>
            </a:r>
            <a:r>
              <a:rPr lang="en-US" sz="2800" dirty="0" smtClean="0"/>
              <a:t> </a:t>
            </a:r>
            <a:r>
              <a:rPr lang="en-US" sz="2800" dirty="0" err="1" smtClean="0"/>
              <a:t>yopqichga</a:t>
            </a:r>
            <a:r>
              <a:rPr lang="en-US" sz="2800" dirty="0" smtClean="0"/>
              <a:t> </a:t>
            </a:r>
            <a:r>
              <a:rPr lang="en-US" sz="2800" dirty="0" err="1" smtClean="0"/>
              <a:t>ishlov</a:t>
            </a:r>
            <a:r>
              <a:rPr lang="en-US" sz="2800" dirty="0" smtClean="0"/>
              <a:t> </a:t>
            </a:r>
            <a:r>
              <a:rPr lang="en-US" sz="2800" dirty="0" err="1" smtClean="0"/>
              <a:t>berishni</a:t>
            </a:r>
            <a:r>
              <a:rPr lang="en-US" sz="2800" dirty="0" smtClean="0"/>
              <a:t> </a:t>
            </a:r>
            <a:r>
              <a:rPr lang="en-US" sz="2800" dirty="0" err="1" smtClean="0"/>
              <a:t>o’rgatish</a:t>
            </a:r>
            <a:r>
              <a:rPr lang="en-US" sz="2800" dirty="0" smtClean="0"/>
              <a:t>, </a:t>
            </a:r>
            <a:r>
              <a:rPr lang="en-US" sz="2800" dirty="0" err="1" smtClean="0"/>
              <a:t>o’quvchilarni</a:t>
            </a:r>
            <a:r>
              <a:rPr lang="en-US" sz="2800" dirty="0" smtClean="0"/>
              <a:t> </a:t>
            </a:r>
            <a:r>
              <a:rPr lang="en-US" sz="2800" dirty="0" err="1" smtClean="0"/>
              <a:t>zardo’zlik</a:t>
            </a:r>
            <a:r>
              <a:rPr lang="en-US" sz="2800" dirty="0" smtClean="0"/>
              <a:t> </a:t>
            </a:r>
            <a:r>
              <a:rPr lang="en-US" sz="2800" dirty="0" err="1" smtClean="0"/>
              <a:t>bo’yicha</a:t>
            </a:r>
            <a:r>
              <a:rPr lang="en-US" sz="2800" dirty="0" smtClean="0"/>
              <a:t> </a:t>
            </a:r>
            <a:r>
              <a:rPr lang="en-US" sz="2800" dirty="0" err="1" smtClean="0"/>
              <a:t>olgan</a:t>
            </a:r>
            <a:r>
              <a:rPr lang="en-US" sz="2800" dirty="0" smtClean="0"/>
              <a:t> </a:t>
            </a:r>
            <a:r>
              <a:rPr lang="en-US" sz="2800" dirty="0" err="1" smtClean="0"/>
              <a:t>nazariy</a:t>
            </a:r>
            <a:r>
              <a:rPr lang="en-US" sz="2800" dirty="0" smtClean="0"/>
              <a:t> </a:t>
            </a:r>
            <a:r>
              <a:rPr lang="en-US" sz="2800" dirty="0" err="1" smtClean="0"/>
              <a:t>bilim</a:t>
            </a:r>
            <a:r>
              <a:rPr lang="en-US" sz="2800" dirty="0" smtClean="0"/>
              <a:t>, </a:t>
            </a:r>
            <a:r>
              <a:rPr lang="en-US" sz="2800" dirty="0" err="1" smtClean="0"/>
              <a:t>mehnat</a:t>
            </a:r>
            <a:r>
              <a:rPr lang="en-US" sz="2800" dirty="0" smtClean="0"/>
              <a:t> </a:t>
            </a:r>
            <a:r>
              <a:rPr lang="en-US" sz="2800" dirty="0" err="1" smtClean="0"/>
              <a:t>ko’nikmalarini</a:t>
            </a:r>
            <a:r>
              <a:rPr lang="en-US" sz="2800" dirty="0" smtClean="0"/>
              <a:t> </a:t>
            </a:r>
            <a:r>
              <a:rPr lang="en-US" sz="2800" dirty="0" err="1" smtClean="0"/>
              <a:t>sinab</a:t>
            </a:r>
            <a:r>
              <a:rPr lang="en-US" sz="2800" dirty="0" smtClean="0"/>
              <a:t> </a:t>
            </a:r>
            <a:r>
              <a:rPr lang="en-US" sz="2800" dirty="0" err="1" smtClean="0"/>
              <a:t>ko’rish</a:t>
            </a:r>
            <a:r>
              <a:rPr lang="en-US" sz="2800" dirty="0" smtClean="0"/>
              <a:t>;</a:t>
            </a:r>
            <a:endParaRPr lang="ru-RU" sz="2800" dirty="0" smtClean="0"/>
          </a:p>
          <a:p>
            <a:pPr>
              <a:buNone/>
            </a:pPr>
            <a:r>
              <a:rPr lang="en-US" sz="2800" b="1" dirty="0" smtClean="0"/>
              <a:t>    </a:t>
            </a:r>
            <a:r>
              <a:rPr lang="en-US" sz="2800" b="1" dirty="0" smtClean="0">
                <a:solidFill>
                  <a:srgbClr val="7030A0"/>
                </a:solidFill>
              </a:rPr>
              <a:t>b) </a:t>
            </a:r>
            <a:r>
              <a:rPr lang="en-US" sz="2800" b="1" dirty="0" err="1" smtClean="0">
                <a:solidFill>
                  <a:srgbClr val="7030A0"/>
                </a:solidFill>
              </a:rPr>
              <a:t>Tarbiyaviy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maqsad</a:t>
            </a:r>
            <a:r>
              <a:rPr lang="en-US" sz="2800" b="1" dirty="0" smtClean="0">
                <a:solidFill>
                  <a:srgbClr val="7030A0"/>
                </a:solidFill>
              </a:rPr>
              <a:t>-</a:t>
            </a:r>
            <a:r>
              <a:rPr lang="en-US" sz="2800" dirty="0" smtClean="0">
                <a:solidFill>
                  <a:srgbClr val="7030A0"/>
                </a:solidFill>
              </a:rPr>
              <a:t> </a:t>
            </a:r>
            <a:r>
              <a:rPr lang="en-US" sz="2800" dirty="0" err="1" smtClean="0"/>
              <a:t>o`quvchilarda</a:t>
            </a:r>
            <a:r>
              <a:rPr lang="en-US" sz="2800" dirty="0" smtClean="0"/>
              <a:t> </a:t>
            </a:r>
            <a:r>
              <a:rPr lang="en-US" sz="2800" dirty="0" err="1" smtClean="0"/>
              <a:t>badiiy</a:t>
            </a:r>
            <a:r>
              <a:rPr lang="en-US" sz="2800" dirty="0" smtClean="0"/>
              <a:t> </a:t>
            </a:r>
            <a:r>
              <a:rPr lang="en-US" sz="2800" dirty="0" err="1" smtClean="0"/>
              <a:t>didni</a:t>
            </a:r>
            <a:r>
              <a:rPr lang="en-US" sz="2800" dirty="0" smtClean="0"/>
              <a:t>, </a:t>
            </a:r>
            <a:r>
              <a:rPr lang="en-US" sz="2800" dirty="0" err="1" smtClean="0"/>
              <a:t>nafosat</a:t>
            </a:r>
            <a:r>
              <a:rPr lang="en-US" sz="2800" dirty="0" smtClean="0"/>
              <a:t> </a:t>
            </a:r>
            <a:r>
              <a:rPr lang="en-US" sz="2800" dirty="0" err="1" smtClean="0"/>
              <a:t>tuyg’usini</a:t>
            </a:r>
            <a:r>
              <a:rPr lang="en-US" sz="2800" dirty="0" smtClean="0"/>
              <a:t> </a:t>
            </a:r>
            <a:r>
              <a:rPr lang="en-US" sz="2800" dirty="0" err="1" smtClean="0"/>
              <a:t>o’stirish</a:t>
            </a:r>
            <a:r>
              <a:rPr lang="en-US" sz="2800" dirty="0" smtClean="0"/>
              <a:t>;</a:t>
            </a:r>
            <a:endParaRPr lang="ru-RU" sz="2800" dirty="0" smtClean="0"/>
          </a:p>
          <a:p>
            <a:pPr>
              <a:buNone/>
            </a:pPr>
            <a:r>
              <a:rPr lang="en-US" sz="2800" b="1" dirty="0" smtClean="0">
                <a:solidFill>
                  <a:srgbClr val="7030A0"/>
                </a:solidFill>
              </a:rPr>
              <a:t>    c) </a:t>
            </a:r>
            <a:r>
              <a:rPr lang="en-US" sz="2800" b="1" dirty="0" err="1" smtClean="0">
                <a:solidFill>
                  <a:srgbClr val="7030A0"/>
                </a:solidFill>
              </a:rPr>
              <a:t>Rivojlantiruvchi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maqsad</a:t>
            </a:r>
            <a:r>
              <a:rPr lang="en-US" sz="2800" b="1" dirty="0" smtClean="0">
                <a:solidFill>
                  <a:srgbClr val="7030A0"/>
                </a:solidFill>
              </a:rPr>
              <a:t>-</a:t>
            </a:r>
            <a:r>
              <a:rPr lang="en-US" sz="2800" dirty="0" smtClean="0">
                <a:solidFill>
                  <a:srgbClr val="7030A0"/>
                </a:solidFill>
              </a:rPr>
              <a:t>  </a:t>
            </a:r>
            <a:r>
              <a:rPr lang="en-US" sz="2800" dirty="0" err="1" smtClean="0"/>
              <a:t>o`quvchilarning</a:t>
            </a:r>
            <a:r>
              <a:rPr lang="en-US" sz="2800" dirty="0" smtClean="0"/>
              <a:t> </a:t>
            </a:r>
            <a:r>
              <a:rPr lang="en-US" sz="2800" dirty="0" err="1" smtClean="0"/>
              <a:t>zardo’zlikka</a:t>
            </a:r>
            <a:r>
              <a:rPr lang="en-US" sz="2800" dirty="0" smtClean="0"/>
              <a:t> </a:t>
            </a:r>
            <a:r>
              <a:rPr lang="en-US" sz="2800" dirty="0" err="1" smtClean="0"/>
              <a:t>bo’lgan</a:t>
            </a:r>
            <a:r>
              <a:rPr lang="en-US" sz="2800" dirty="0" smtClean="0"/>
              <a:t> </a:t>
            </a:r>
            <a:r>
              <a:rPr lang="en-US" sz="2800" dirty="0" err="1" smtClean="0"/>
              <a:t>qobiliyatlarini</a:t>
            </a:r>
            <a:r>
              <a:rPr lang="en-US" sz="2800" dirty="0" smtClean="0"/>
              <a:t> </a:t>
            </a:r>
            <a:r>
              <a:rPr lang="en-US" sz="2800" dirty="0" err="1" smtClean="0"/>
              <a:t>rivojlantirish</a:t>
            </a:r>
            <a:r>
              <a:rPr lang="en-US" sz="2800" dirty="0" smtClean="0"/>
              <a:t>;</a:t>
            </a:r>
            <a:endParaRPr lang="ru-RU" sz="2800" dirty="0" smtClean="0"/>
          </a:p>
          <a:p>
            <a:pPr>
              <a:buNone/>
            </a:pPr>
            <a:endParaRPr lang="ru-RU" sz="2800" dirty="0" smtClean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err="1" smtClean="0">
                <a:solidFill>
                  <a:srgbClr val="7030A0"/>
                </a:solidFill>
              </a:rPr>
              <a:t>Darsning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turi</a:t>
            </a:r>
            <a:r>
              <a:rPr lang="en-US" b="1" dirty="0" smtClean="0">
                <a:solidFill>
                  <a:srgbClr val="7030A0"/>
                </a:solidFill>
              </a:rPr>
              <a:t>: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bilimlar</a:t>
            </a:r>
            <a:r>
              <a:rPr lang="en-US" dirty="0" smtClean="0"/>
              <a:t> </a:t>
            </a:r>
            <a:r>
              <a:rPr lang="en-US" dirty="0" err="1" smtClean="0"/>
              <a:t>beruvchi</a:t>
            </a:r>
            <a:r>
              <a:rPr lang="en-US" dirty="0" smtClean="0"/>
              <a:t>, </a:t>
            </a:r>
            <a:r>
              <a:rPr lang="en-US" dirty="0" err="1" smtClean="0"/>
              <a:t>mehnat</a:t>
            </a:r>
            <a:r>
              <a:rPr lang="en-US" dirty="0" smtClean="0"/>
              <a:t> </a:t>
            </a:r>
            <a:r>
              <a:rPr lang="en-US" dirty="0" err="1" smtClean="0"/>
              <a:t>ko’nikmalarini</a:t>
            </a:r>
            <a:r>
              <a:rPr lang="en-US" dirty="0" smtClean="0"/>
              <a:t> </a:t>
            </a:r>
            <a:r>
              <a:rPr lang="en-US" dirty="0" err="1" smtClean="0"/>
              <a:t>shakllantiruvchi</a:t>
            </a:r>
            <a:endParaRPr lang="ru-RU" dirty="0" smtClean="0"/>
          </a:p>
          <a:p>
            <a:r>
              <a:rPr lang="en-US" b="1" dirty="0" err="1" smtClean="0">
                <a:solidFill>
                  <a:srgbClr val="7030A0"/>
                </a:solidFill>
              </a:rPr>
              <a:t>Dars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usuli</a:t>
            </a:r>
            <a:r>
              <a:rPr lang="en-US" b="1" dirty="0" smtClean="0">
                <a:solidFill>
                  <a:srgbClr val="7030A0"/>
                </a:solidFill>
              </a:rPr>
              <a:t>: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/>
              <a:t>Mozayka</a:t>
            </a:r>
            <a:r>
              <a:rPr lang="en-US" dirty="0" smtClean="0"/>
              <a:t>, </a:t>
            </a:r>
            <a:r>
              <a:rPr lang="en-US" dirty="0" err="1" smtClean="0"/>
              <a:t>aqliy</a:t>
            </a:r>
            <a:r>
              <a:rPr lang="en-US" dirty="0" smtClean="0"/>
              <a:t> </a:t>
            </a:r>
            <a:r>
              <a:rPr lang="en-US" dirty="0" err="1" smtClean="0"/>
              <a:t>hujum</a:t>
            </a:r>
            <a:r>
              <a:rPr lang="en-US" dirty="0" smtClean="0"/>
              <a:t>, </a:t>
            </a:r>
            <a:r>
              <a:rPr lang="en-US" dirty="0" err="1" smtClean="0"/>
              <a:t>ko`rsatmali</a:t>
            </a:r>
            <a:r>
              <a:rPr lang="en-US" dirty="0" smtClean="0"/>
              <a:t>, </a:t>
            </a:r>
            <a:r>
              <a:rPr lang="en-US" dirty="0" err="1" smtClean="0"/>
              <a:t>guruhlarda</a:t>
            </a:r>
            <a:r>
              <a:rPr lang="en-US" dirty="0" smtClean="0"/>
              <a:t> </a:t>
            </a:r>
            <a:r>
              <a:rPr lang="en-US" dirty="0" err="1" smtClean="0"/>
              <a:t>ishlash</a:t>
            </a:r>
            <a:r>
              <a:rPr lang="en-US" dirty="0" smtClean="0"/>
              <a:t>, </a:t>
            </a:r>
            <a:r>
              <a:rPr lang="en-US" dirty="0" err="1" smtClean="0"/>
              <a:t>bahs-munozara</a:t>
            </a:r>
            <a:r>
              <a:rPr lang="en-US" dirty="0" smtClean="0"/>
              <a:t>;</a:t>
            </a:r>
            <a:endParaRPr lang="ru-RU" dirty="0" smtClean="0"/>
          </a:p>
          <a:p>
            <a:r>
              <a:rPr lang="en-US" b="1" dirty="0" err="1" smtClean="0">
                <a:solidFill>
                  <a:srgbClr val="7030A0"/>
                </a:solidFill>
              </a:rPr>
              <a:t>Darsning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jihozi</a:t>
            </a:r>
            <a:r>
              <a:rPr lang="en-US" b="1" dirty="0" smtClean="0">
                <a:solidFill>
                  <a:srgbClr val="7030A0"/>
                </a:solidFill>
              </a:rPr>
              <a:t>: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/>
              <a:t>Boshqotirma</a:t>
            </a:r>
            <a:r>
              <a:rPr lang="en-US" dirty="0" smtClean="0"/>
              <a:t>, multimedia, A3 format </a:t>
            </a:r>
            <a:r>
              <a:rPr lang="en-US" dirty="0" err="1" smtClean="0"/>
              <a:t>qog`ozi</a:t>
            </a:r>
            <a:r>
              <a:rPr lang="en-US" dirty="0" smtClean="0"/>
              <a:t>, </a:t>
            </a:r>
            <a:r>
              <a:rPr lang="en-US" dirty="0" err="1" smtClean="0"/>
              <a:t>testlar</a:t>
            </a:r>
            <a:r>
              <a:rPr lang="en-US" dirty="0" smtClean="0"/>
              <a:t>, </a:t>
            </a:r>
            <a:r>
              <a:rPr lang="en-US" dirty="0" err="1" smtClean="0"/>
              <a:t>markerlar</a:t>
            </a:r>
            <a:r>
              <a:rPr lang="en-US" dirty="0" smtClean="0"/>
              <a:t>, </a:t>
            </a:r>
            <a:r>
              <a:rPr lang="en-US" dirty="0" err="1" smtClean="0"/>
              <a:t>kasb</a:t>
            </a:r>
            <a:r>
              <a:rPr lang="en-US" dirty="0" smtClean="0"/>
              <a:t> </a:t>
            </a:r>
            <a:r>
              <a:rPr lang="en-US" dirty="0" err="1" smtClean="0"/>
              <a:t>egalari</a:t>
            </a:r>
            <a:r>
              <a:rPr lang="en-US" dirty="0" smtClean="0"/>
              <a:t> </a:t>
            </a:r>
            <a:r>
              <a:rPr lang="en-US" dirty="0" err="1" smtClean="0"/>
              <a:t>rasmlari</a:t>
            </a:r>
            <a:endParaRPr lang="ru-RU" dirty="0" smtClean="0"/>
          </a:p>
          <a:p>
            <a:pPr>
              <a:buNone/>
            </a:pPr>
            <a:r>
              <a:rPr lang="en-US" b="1" dirty="0" smtClean="0"/>
              <a:t>                 </a:t>
            </a:r>
            <a:r>
              <a:rPr lang="en-US" b="1" dirty="0" err="1" smtClean="0">
                <a:solidFill>
                  <a:srgbClr val="7030A0"/>
                </a:solidFill>
              </a:rPr>
              <a:t>Darsning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borishi</a:t>
            </a:r>
            <a:r>
              <a:rPr lang="en-US" b="1" dirty="0" smtClean="0">
                <a:solidFill>
                  <a:srgbClr val="7030A0"/>
                </a:solidFill>
              </a:rPr>
              <a:t>:</a:t>
            </a:r>
            <a:endParaRPr lang="ru-RU" dirty="0" smtClean="0">
              <a:solidFill>
                <a:srgbClr val="7030A0"/>
              </a:solidFill>
            </a:endParaRPr>
          </a:p>
          <a:p>
            <a:r>
              <a:rPr lang="en-US" b="1" dirty="0" smtClean="0">
                <a:solidFill>
                  <a:srgbClr val="7030A0"/>
                </a:solidFill>
              </a:rPr>
              <a:t>I. </a:t>
            </a:r>
            <a:r>
              <a:rPr lang="en-US" b="1" dirty="0" err="1" smtClean="0">
                <a:solidFill>
                  <a:srgbClr val="7030A0"/>
                </a:solidFill>
              </a:rPr>
              <a:t>Tashkiliy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qism</a:t>
            </a:r>
            <a:endParaRPr lang="ru-RU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-US" dirty="0" smtClean="0"/>
              <a:t>   a) </a:t>
            </a:r>
            <a:r>
              <a:rPr lang="en-US" dirty="0" err="1" smtClean="0"/>
              <a:t>Salomlashish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   b) </a:t>
            </a:r>
            <a:r>
              <a:rPr lang="en-US" dirty="0" err="1" smtClean="0"/>
              <a:t>Davomatni</a:t>
            </a:r>
            <a:r>
              <a:rPr lang="en-US" dirty="0" smtClean="0"/>
              <a:t> </a:t>
            </a:r>
            <a:r>
              <a:rPr lang="en-US" dirty="0" err="1" smtClean="0"/>
              <a:t>aniqlash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   g) </a:t>
            </a:r>
            <a:r>
              <a:rPr lang="en-US" dirty="0" err="1" smtClean="0"/>
              <a:t>O`quvchilarni</a:t>
            </a:r>
            <a:r>
              <a:rPr lang="en-US" dirty="0" smtClean="0"/>
              <a:t> </a:t>
            </a:r>
            <a:r>
              <a:rPr lang="en-US" dirty="0" err="1" smtClean="0"/>
              <a:t>darsga</a:t>
            </a:r>
            <a:r>
              <a:rPr lang="en-US" dirty="0" smtClean="0"/>
              <a:t> </a:t>
            </a:r>
            <a:r>
              <a:rPr lang="en-US" dirty="0" err="1" smtClean="0"/>
              <a:t>jalb</a:t>
            </a:r>
            <a:r>
              <a:rPr lang="en-US" dirty="0" smtClean="0"/>
              <a:t> </a:t>
            </a:r>
            <a:r>
              <a:rPr lang="en-US" dirty="0" err="1" smtClean="0"/>
              <a:t>qilish</a:t>
            </a:r>
            <a:r>
              <a:rPr lang="en-US" dirty="0" smtClean="0"/>
              <a:t>, </a:t>
            </a:r>
            <a:r>
              <a:rPr lang="en-US" dirty="0" err="1" smtClean="0"/>
              <a:t>darsga</a:t>
            </a:r>
            <a:r>
              <a:rPr lang="en-US" dirty="0" smtClean="0"/>
              <a:t> </a:t>
            </a:r>
            <a:r>
              <a:rPr lang="en-US" dirty="0" err="1" smtClean="0"/>
              <a:t>tayyorgarligini</a:t>
            </a:r>
            <a:r>
              <a:rPr lang="en-US" dirty="0" smtClean="0"/>
              <a:t> </a:t>
            </a:r>
            <a:r>
              <a:rPr lang="en-US" dirty="0" err="1" smtClean="0"/>
              <a:t>tekshirish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en-US" sz="3200" b="1" dirty="0" smtClean="0">
              <a:solidFill>
                <a:srgbClr val="7030A0"/>
              </a:solidFill>
            </a:endParaRPr>
          </a:p>
          <a:p>
            <a:r>
              <a:rPr lang="en-US" sz="3200" b="1" dirty="0" smtClean="0">
                <a:solidFill>
                  <a:srgbClr val="7030A0"/>
                </a:solidFill>
              </a:rPr>
              <a:t>II. </a:t>
            </a:r>
            <a:r>
              <a:rPr lang="en-US" sz="3200" b="1" dirty="0" err="1" smtClean="0">
                <a:solidFill>
                  <a:srgbClr val="7030A0"/>
                </a:solidFill>
              </a:rPr>
              <a:t>O`tilgan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mavzuni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takrorlash</a:t>
            </a:r>
            <a:r>
              <a:rPr lang="en-US" sz="3200" b="1" dirty="0" smtClean="0">
                <a:solidFill>
                  <a:srgbClr val="7030A0"/>
                </a:solidFill>
              </a:rPr>
              <a:t>:</a:t>
            </a:r>
            <a:endParaRPr lang="ru-RU" sz="3200" dirty="0" smtClean="0">
              <a:solidFill>
                <a:srgbClr val="7030A0"/>
              </a:solidFill>
            </a:endParaRP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dirty="0" err="1" smtClean="0"/>
              <a:t>O’tgan</a:t>
            </a:r>
            <a:r>
              <a:rPr lang="en-US" dirty="0" smtClean="0"/>
              <a:t> </a:t>
            </a:r>
            <a:r>
              <a:rPr lang="en-US" dirty="0" err="1" smtClean="0"/>
              <a:t>darsimizda</a:t>
            </a:r>
            <a:r>
              <a:rPr lang="en-US" dirty="0" smtClean="0"/>
              <a:t> </a:t>
            </a:r>
            <a:r>
              <a:rPr lang="en-US" dirty="0" err="1" smtClean="0"/>
              <a:t>choynak</a:t>
            </a:r>
            <a:r>
              <a:rPr lang="en-US" dirty="0" smtClean="0"/>
              <a:t> </a:t>
            </a:r>
            <a:r>
              <a:rPr lang="en-US" dirty="0" err="1" smtClean="0"/>
              <a:t>yopqichni</a:t>
            </a:r>
            <a:r>
              <a:rPr lang="en-US" dirty="0" smtClean="0"/>
              <a:t> </a:t>
            </a:r>
            <a:r>
              <a:rPr lang="en-US" dirty="0" err="1" smtClean="0"/>
              <a:t>zardo’zlik</a:t>
            </a:r>
            <a:r>
              <a:rPr lang="en-US" dirty="0" smtClean="0"/>
              <a:t> </a:t>
            </a:r>
            <a:r>
              <a:rPr lang="en-US" dirty="0" err="1" smtClean="0"/>
              <a:t>naqshlari</a:t>
            </a:r>
            <a:r>
              <a:rPr lang="en-US" dirty="0" smtClean="0"/>
              <a:t> </a:t>
            </a:r>
            <a:r>
              <a:rPr lang="en-US" dirty="0" err="1" smtClean="0"/>
              <a:t>bilan</a:t>
            </a:r>
            <a:r>
              <a:rPr lang="en-US" dirty="0" smtClean="0"/>
              <a:t> </a:t>
            </a:r>
            <a:r>
              <a:rPr lang="en-US" dirty="0" err="1" smtClean="0"/>
              <a:t>bezatgan</a:t>
            </a:r>
            <a:r>
              <a:rPr lang="en-US" dirty="0" smtClean="0"/>
              <a:t> </a:t>
            </a:r>
            <a:r>
              <a:rPr lang="en-US" dirty="0" err="1" smtClean="0"/>
              <a:t>edik</a:t>
            </a:r>
            <a:r>
              <a:rPr lang="en-US" dirty="0" smtClean="0"/>
              <a:t>, 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dirty="0" err="1" smtClean="0"/>
              <a:t>O’quvchilarni</a:t>
            </a:r>
            <a:r>
              <a:rPr lang="en-US" dirty="0" smtClean="0"/>
              <a:t> </a:t>
            </a:r>
            <a:r>
              <a:rPr lang="en-US" dirty="0" err="1" smtClean="0"/>
              <a:t>uyda</a:t>
            </a:r>
            <a:r>
              <a:rPr lang="en-US" dirty="0" smtClean="0"/>
              <a:t> </a:t>
            </a:r>
            <a:r>
              <a:rPr lang="en-US" dirty="0" err="1" smtClean="0"/>
              <a:t>bajargan</a:t>
            </a:r>
            <a:r>
              <a:rPr lang="en-US" dirty="0" smtClean="0"/>
              <a:t> </a:t>
            </a:r>
            <a:r>
              <a:rPr lang="en-US" dirty="0" err="1" smtClean="0"/>
              <a:t>ishlari</a:t>
            </a:r>
            <a:r>
              <a:rPr lang="en-US" dirty="0" smtClean="0"/>
              <a:t> </a:t>
            </a:r>
            <a:r>
              <a:rPr lang="en-US" dirty="0" err="1" smtClean="0"/>
              <a:t>tekshiriladi</a:t>
            </a:r>
            <a:r>
              <a:rPr lang="en-US" dirty="0" smtClean="0"/>
              <a:t>, </a:t>
            </a:r>
            <a:r>
              <a:rPr lang="en-US" dirty="0" err="1" smtClean="0"/>
              <a:t>savol</a:t>
            </a:r>
            <a:r>
              <a:rPr lang="en-US" dirty="0" smtClean="0"/>
              <a:t> – </a:t>
            </a:r>
            <a:r>
              <a:rPr lang="en-US" dirty="0" err="1" smtClean="0"/>
              <a:t>javob</a:t>
            </a:r>
            <a:r>
              <a:rPr lang="en-US" dirty="0" smtClean="0"/>
              <a:t> </a:t>
            </a:r>
            <a:r>
              <a:rPr lang="en-US" dirty="0" err="1" smtClean="0"/>
              <a:t>orqali</a:t>
            </a:r>
            <a:r>
              <a:rPr lang="en-US" dirty="0" smtClean="0"/>
              <a:t> </a:t>
            </a:r>
            <a:r>
              <a:rPr lang="en-US" dirty="0" err="1" smtClean="0"/>
              <a:t>tahlil</a:t>
            </a:r>
            <a:r>
              <a:rPr lang="en-US" dirty="0" smtClean="0"/>
              <a:t> </a:t>
            </a:r>
            <a:r>
              <a:rPr lang="en-US" dirty="0" err="1" smtClean="0"/>
              <a:t>qilinadi</a:t>
            </a:r>
            <a:r>
              <a:rPr lang="en-US" dirty="0" smtClean="0"/>
              <a:t>. </a:t>
            </a:r>
            <a:endParaRPr lang="ru-RU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   1.Zardo’zlik </a:t>
            </a:r>
            <a:r>
              <a:rPr lang="en-US" dirty="0" err="1" smtClean="0"/>
              <a:t>buyumlarini</a:t>
            </a:r>
            <a:r>
              <a:rPr lang="en-US" dirty="0" smtClean="0"/>
              <a:t> </a:t>
            </a:r>
            <a:r>
              <a:rPr lang="en-US" dirty="0" err="1" smtClean="0"/>
              <a:t>tarmoqlash</a:t>
            </a:r>
            <a:r>
              <a:rPr lang="en-US" dirty="0" smtClean="0"/>
              <a:t> </a:t>
            </a:r>
            <a:r>
              <a:rPr lang="en-US" dirty="0" err="1" smtClean="0"/>
              <a:t>usulida</a:t>
            </a:r>
            <a:r>
              <a:rPr lang="en-US" dirty="0" smtClean="0"/>
              <a:t> </a:t>
            </a:r>
            <a:r>
              <a:rPr lang="en-US" dirty="0" err="1" smtClean="0"/>
              <a:t>yozing</a:t>
            </a:r>
            <a:r>
              <a:rPr lang="ru-RU" dirty="0" smtClean="0"/>
              <a:t> </a:t>
            </a:r>
            <a:r>
              <a:rPr lang="en-US" dirty="0" smtClean="0"/>
              <a:t> 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en-US" dirty="0" smtClean="0"/>
              <a:t> </a:t>
            </a:r>
            <a:r>
              <a:rPr lang="ru-RU" dirty="0" smtClean="0"/>
              <a:t> </a:t>
            </a:r>
            <a:r>
              <a:rPr lang="en-US" dirty="0" smtClean="0"/>
              <a:t> 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r>
              <a:rPr lang="en-US" b="1" dirty="0" err="1" smtClean="0"/>
              <a:t>Choynak</a:t>
            </a:r>
            <a:r>
              <a:rPr lang="en-US" b="1" dirty="0" smtClean="0"/>
              <a:t> </a:t>
            </a:r>
            <a:r>
              <a:rPr lang="en-US" b="1" dirty="0" err="1" smtClean="0"/>
              <a:t>yopqich</a:t>
            </a:r>
            <a:endParaRPr lang="ru-RU" dirty="0" smtClean="0"/>
          </a:p>
          <a:p>
            <a:r>
              <a:rPr lang="en-US" b="1" dirty="0" smtClean="0"/>
              <a:t>       </a:t>
            </a:r>
            <a:endParaRPr lang="ru-RU" dirty="0" smtClean="0"/>
          </a:p>
          <a:p>
            <a:r>
              <a:rPr lang="en-US" b="1" dirty="0" smtClean="0"/>
              <a:t> </a:t>
            </a:r>
            <a:endParaRPr lang="ru-RU" dirty="0" smtClean="0"/>
          </a:p>
          <a:p>
            <a:r>
              <a:rPr lang="en-US" b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endParaRPr lang="en-US" dirty="0" smtClean="0"/>
          </a:p>
          <a:p>
            <a:pPr algn="ctr">
              <a:buNone/>
            </a:pP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1500166" y="4357694"/>
            <a:ext cx="2571768" cy="150019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</a:rPr>
              <a:t>Choynak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yopqich</a:t>
            </a:r>
            <a:endParaRPr lang="ru-RU" sz="2400" dirty="0" smtClean="0">
              <a:solidFill>
                <a:schemeClr val="bg1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4929190" y="4500570"/>
            <a:ext cx="2571768" cy="15716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err="1" smtClean="0">
                <a:solidFill>
                  <a:schemeClr val="bg1"/>
                </a:solidFill>
              </a:rPr>
              <a:t>Zardevor</a:t>
            </a:r>
            <a:endParaRPr lang="ru-RU" sz="2600" dirty="0" smtClean="0">
              <a:solidFill>
                <a:schemeClr val="bg1"/>
              </a:solidFill>
            </a:endParaRPr>
          </a:p>
          <a:p>
            <a:pPr algn="ctr"/>
            <a:endParaRPr lang="ru-RU" sz="2600" dirty="0">
              <a:solidFill>
                <a:schemeClr val="bg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28596" y="2357430"/>
            <a:ext cx="2571768" cy="150019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</a:rPr>
              <a:t>Zar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do’ppi</a:t>
            </a:r>
            <a:endParaRPr lang="ru-RU" sz="2400" dirty="0" smtClean="0">
              <a:solidFill>
                <a:schemeClr val="bg1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6072198" y="2357430"/>
            <a:ext cx="2571768" cy="16430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</a:rPr>
              <a:t>Zar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to’n</a:t>
            </a:r>
            <a:endParaRPr lang="ru-RU" sz="2800" dirty="0" smtClean="0">
              <a:solidFill>
                <a:schemeClr val="bg1"/>
              </a:solidFill>
            </a:endParaRPr>
          </a:p>
          <a:p>
            <a:pPr algn="ctr"/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286116" y="2500306"/>
            <a:ext cx="2571768" cy="150019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</a:rPr>
              <a:t>Zardo’zlik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buyumlari</a:t>
            </a:r>
            <a:endParaRPr lang="ru-RU" sz="2400" dirty="0" smtClean="0">
              <a:solidFill>
                <a:schemeClr val="bg1"/>
              </a:solidFill>
            </a:endParaRPr>
          </a:p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3286116" y="500042"/>
            <a:ext cx="2571768" cy="15716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Zar</a:t>
            </a:r>
            <a:r>
              <a:rPr lang="en-US" sz="3200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yostiq</a:t>
            </a:r>
            <a:endParaRPr lang="en-US" sz="3200" dirty="0" smtClean="0">
              <a:solidFill>
                <a:schemeClr val="bg1"/>
              </a:solidFill>
              <a:latin typeface="Arial" pitchFamily="34" charset="0"/>
            </a:endParaRPr>
          </a:p>
          <a:p>
            <a:pPr algn="ctr"/>
            <a:endParaRPr lang="ru-RU" sz="3200" dirty="0">
              <a:solidFill>
                <a:schemeClr val="bg1"/>
              </a:solidFill>
            </a:endParaRPr>
          </a:p>
        </p:txBody>
      </p:sp>
      <p:cxnSp>
        <p:nvCxnSpPr>
          <p:cNvPr id="11" name="Прямая соединительная линия 10"/>
          <p:cNvCxnSpPr>
            <a:stCxn id="8" idx="0"/>
            <a:endCxn id="9" idx="4"/>
          </p:cNvCxnSpPr>
          <p:nvPr/>
        </p:nvCxnSpPr>
        <p:spPr>
          <a:xfrm rot="5400000" flipH="1" flipV="1">
            <a:off x="4357686" y="2285992"/>
            <a:ext cx="42862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8" idx="6"/>
            <a:endCxn id="7" idx="2"/>
          </p:cNvCxnSpPr>
          <p:nvPr/>
        </p:nvCxnSpPr>
        <p:spPr>
          <a:xfrm flipV="1">
            <a:off x="5857884" y="3178967"/>
            <a:ext cx="214314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16200000" flipH="1">
            <a:off x="5143504" y="3929066"/>
            <a:ext cx="642942" cy="6429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10800000" flipV="1">
            <a:off x="3428992" y="4000504"/>
            <a:ext cx="642942" cy="500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stCxn id="6" idx="6"/>
          </p:cNvCxnSpPr>
          <p:nvPr/>
        </p:nvCxnSpPr>
        <p:spPr>
          <a:xfrm>
            <a:off x="3000364" y="3107529"/>
            <a:ext cx="357190" cy="357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sz="3200" dirty="0" err="1" smtClean="0"/>
              <a:t>Oldingizdagi</a:t>
            </a:r>
            <a:r>
              <a:rPr lang="en-US" sz="3200" dirty="0" smtClean="0"/>
              <a:t> </a:t>
            </a:r>
            <a:r>
              <a:rPr lang="en-US" sz="3200" dirty="0" err="1" smtClean="0"/>
              <a:t>shakllarni</a:t>
            </a:r>
            <a:r>
              <a:rPr lang="en-US" sz="3200" dirty="0" smtClean="0"/>
              <a:t> </a:t>
            </a:r>
            <a:r>
              <a:rPr lang="en-US" sz="3200" dirty="0" err="1" smtClean="0"/>
              <a:t>birlashtirib</a:t>
            </a:r>
            <a:r>
              <a:rPr lang="en-US" sz="3200" dirty="0" smtClean="0"/>
              <a:t>, </a:t>
            </a:r>
            <a:r>
              <a:rPr lang="en-US" sz="3200" dirty="0" err="1" smtClean="0"/>
              <a:t>biror</a:t>
            </a:r>
            <a:r>
              <a:rPr lang="en-US" sz="3200" dirty="0" smtClean="0"/>
              <a:t> </a:t>
            </a:r>
            <a:r>
              <a:rPr lang="en-US" sz="3200" dirty="0" err="1" smtClean="0"/>
              <a:t>buyum</a:t>
            </a:r>
            <a:r>
              <a:rPr lang="en-US" sz="3200" dirty="0" smtClean="0"/>
              <a:t> </a:t>
            </a:r>
            <a:r>
              <a:rPr lang="en-US" sz="3200" dirty="0" err="1" smtClean="0"/>
              <a:t>hosil</a:t>
            </a:r>
            <a:r>
              <a:rPr lang="en-US" sz="3200" dirty="0" smtClean="0"/>
              <a:t> </a:t>
            </a:r>
            <a:r>
              <a:rPr lang="en-US" sz="3200" dirty="0" err="1" smtClean="0"/>
              <a:t>qiling</a:t>
            </a:r>
            <a:r>
              <a:rPr lang="en-US" sz="3200" dirty="0" smtClean="0"/>
              <a:t>. </a:t>
            </a:r>
            <a:endParaRPr lang="ru-RU" sz="3200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Арка 3"/>
          <p:cNvSpPr/>
          <p:nvPr/>
        </p:nvSpPr>
        <p:spPr>
          <a:xfrm>
            <a:off x="857224" y="2285992"/>
            <a:ext cx="2643206" cy="4572008"/>
          </a:xfrm>
          <a:prstGeom prst="blockArc">
            <a:avLst>
              <a:gd name="adj1" fmla="val 10612070"/>
              <a:gd name="adj2" fmla="val 21173672"/>
              <a:gd name="adj3" fmla="val 35921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Трапеция 4"/>
          <p:cNvSpPr/>
          <p:nvPr/>
        </p:nvSpPr>
        <p:spPr>
          <a:xfrm>
            <a:off x="3714744" y="2214554"/>
            <a:ext cx="2571768" cy="2143140"/>
          </a:xfrm>
          <a:prstGeom prst="trapezoid">
            <a:avLst>
              <a:gd name="adj" fmla="val 2109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авильный пятиугольник 5"/>
          <p:cNvSpPr/>
          <p:nvPr/>
        </p:nvSpPr>
        <p:spPr>
          <a:xfrm>
            <a:off x="6500826" y="2143116"/>
            <a:ext cx="2286016" cy="2143140"/>
          </a:xfrm>
          <a:prstGeom prst="pentagon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sz="2800" b="1" dirty="0" smtClean="0">
                <a:solidFill>
                  <a:srgbClr val="7030A0"/>
                </a:solidFill>
              </a:rPr>
              <a:t>III. </a:t>
            </a:r>
            <a:r>
              <a:rPr lang="en-US" sz="2800" b="1" dirty="0" err="1" smtClean="0">
                <a:solidFill>
                  <a:srgbClr val="7030A0"/>
                </a:solidFill>
              </a:rPr>
              <a:t>Yangi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mavzuning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bayoni</a:t>
            </a:r>
            <a:r>
              <a:rPr lang="en-US" sz="2800" b="1" dirty="0" smtClean="0">
                <a:solidFill>
                  <a:srgbClr val="7030A0"/>
                </a:solidFill>
              </a:rPr>
              <a:t>:</a:t>
            </a:r>
            <a:endParaRPr lang="ru-RU" sz="2800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-US" dirty="0" smtClean="0"/>
              <a:t>     </a:t>
            </a:r>
            <a:r>
              <a:rPr lang="en-US" dirty="0" err="1" smtClean="0"/>
              <a:t>Bugungi</a:t>
            </a:r>
            <a:r>
              <a:rPr lang="en-US" dirty="0" smtClean="0"/>
              <a:t> </a:t>
            </a:r>
            <a:r>
              <a:rPr lang="en-US" dirty="0" err="1" smtClean="0"/>
              <a:t>darsimizda</a:t>
            </a:r>
            <a:r>
              <a:rPr lang="en-US" dirty="0" smtClean="0"/>
              <a:t> </a:t>
            </a:r>
            <a:r>
              <a:rPr lang="en-US" dirty="0" err="1" smtClean="0"/>
              <a:t>o`tiladigan</a:t>
            </a:r>
            <a:r>
              <a:rPr lang="en-US" dirty="0" smtClean="0"/>
              <a:t> </a:t>
            </a:r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mavzuimiz</a:t>
            </a:r>
            <a:r>
              <a:rPr lang="en-US" dirty="0" smtClean="0"/>
              <a:t> “</a:t>
            </a:r>
            <a:r>
              <a:rPr lang="en-US" dirty="0" err="1" smtClean="0"/>
              <a:t>Buyumga</a:t>
            </a:r>
            <a:r>
              <a:rPr lang="en-US" dirty="0" smtClean="0"/>
              <a:t> </a:t>
            </a:r>
            <a:r>
              <a:rPr lang="en-US" dirty="0" err="1" smtClean="0"/>
              <a:t>oxirgi</a:t>
            </a:r>
            <a:r>
              <a:rPr lang="en-US" dirty="0" smtClean="0"/>
              <a:t> </a:t>
            </a:r>
            <a:r>
              <a:rPr lang="en-US" dirty="0" err="1" smtClean="0"/>
              <a:t>ishlov</a:t>
            </a:r>
            <a:r>
              <a:rPr lang="en-US" dirty="0" smtClean="0"/>
              <a:t> </a:t>
            </a:r>
            <a:r>
              <a:rPr lang="en-US" dirty="0" err="1" smtClean="0"/>
              <a:t>berish</a:t>
            </a:r>
            <a:r>
              <a:rPr lang="en-US" dirty="0" smtClean="0"/>
              <a:t>”</a:t>
            </a:r>
            <a:endParaRPr lang="ru-RU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697476"/>
            <a:ext cx="7786741" cy="4874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en-US" dirty="0" smtClean="0"/>
              <a:t>     Biz </a:t>
            </a:r>
            <a:r>
              <a:rPr lang="en-US" dirty="0" err="1" smtClean="0"/>
              <a:t>o’tgan</a:t>
            </a:r>
            <a:r>
              <a:rPr lang="en-US" dirty="0" smtClean="0"/>
              <a:t> </a:t>
            </a:r>
            <a:r>
              <a:rPr lang="en-US" dirty="0" err="1" smtClean="0"/>
              <a:t>darslarda</a:t>
            </a:r>
            <a:r>
              <a:rPr lang="en-US" dirty="0" smtClean="0"/>
              <a:t> “</a:t>
            </a:r>
            <a:r>
              <a:rPr lang="en-US" dirty="0" err="1" smtClean="0"/>
              <a:t>Zardo’zlik</a:t>
            </a:r>
            <a:r>
              <a:rPr lang="en-US" dirty="0" smtClean="0"/>
              <a:t>” </a:t>
            </a:r>
            <a:r>
              <a:rPr lang="en-US" dirty="0" err="1" smtClean="0"/>
              <a:t>san’ati</a:t>
            </a:r>
            <a:r>
              <a:rPr lang="en-US" dirty="0" smtClean="0"/>
              <a:t> </a:t>
            </a:r>
            <a:r>
              <a:rPr lang="en-US" dirty="0" err="1" smtClean="0"/>
              <a:t>haqida</a:t>
            </a:r>
            <a:r>
              <a:rPr lang="en-US" dirty="0" smtClean="0"/>
              <a:t> </a:t>
            </a:r>
            <a:r>
              <a:rPr lang="en-US" dirty="0" err="1" smtClean="0"/>
              <a:t>suhbatlashib</a:t>
            </a:r>
            <a:r>
              <a:rPr lang="en-US" dirty="0" smtClean="0"/>
              <a:t>, </a:t>
            </a:r>
            <a:r>
              <a:rPr lang="en-US" dirty="0" err="1" smtClean="0"/>
              <a:t>zardozlik</a:t>
            </a:r>
            <a:r>
              <a:rPr lang="en-US" dirty="0" smtClean="0"/>
              <a:t> </a:t>
            </a:r>
            <a:r>
              <a:rPr lang="en-US" dirty="0" err="1" smtClean="0"/>
              <a:t>buyumilaridan</a:t>
            </a:r>
            <a:r>
              <a:rPr lang="en-US" dirty="0" smtClean="0"/>
              <a:t> </a:t>
            </a:r>
            <a:r>
              <a:rPr lang="en-US" dirty="0" err="1" smtClean="0"/>
              <a:t>biri</a:t>
            </a:r>
            <a:r>
              <a:rPr lang="en-US" dirty="0" smtClean="0"/>
              <a:t> “</a:t>
            </a:r>
            <a:r>
              <a:rPr lang="en-US" dirty="0" err="1" smtClean="0"/>
              <a:t>Choynak</a:t>
            </a:r>
            <a:r>
              <a:rPr lang="en-US" dirty="0" smtClean="0"/>
              <a:t> </a:t>
            </a:r>
            <a:r>
              <a:rPr lang="en-US" dirty="0" err="1" smtClean="0"/>
              <a:t>yopqichni</a:t>
            </a:r>
            <a:r>
              <a:rPr lang="en-US" dirty="0" smtClean="0"/>
              <a:t>” </a:t>
            </a:r>
            <a:r>
              <a:rPr lang="en-US" dirty="0" err="1" smtClean="0"/>
              <a:t>guldo’zi</a:t>
            </a:r>
            <a:r>
              <a:rPr lang="en-US" dirty="0" smtClean="0"/>
              <a:t> </a:t>
            </a:r>
            <a:r>
              <a:rPr lang="en-US" dirty="0" err="1" smtClean="0"/>
              <a:t>usulida</a:t>
            </a:r>
            <a:r>
              <a:rPr lang="en-US" dirty="0" smtClean="0"/>
              <a:t> </a:t>
            </a:r>
            <a:r>
              <a:rPr lang="en-US" dirty="0" err="1" smtClean="0"/>
              <a:t>bezatishni</a:t>
            </a:r>
            <a:r>
              <a:rPr lang="en-US" dirty="0" smtClean="0"/>
              <a:t> </a:t>
            </a:r>
            <a:r>
              <a:rPr lang="en-US" dirty="0" err="1" smtClean="0"/>
              <a:t>o’rganyapmiz</a:t>
            </a:r>
            <a:r>
              <a:rPr lang="en-US" dirty="0" smtClean="0"/>
              <a:t>; </a:t>
            </a:r>
            <a:r>
              <a:rPr lang="en-US" dirty="0" err="1" smtClean="0"/>
              <a:t>bugun</a:t>
            </a:r>
            <a:r>
              <a:rPr lang="en-US" dirty="0" smtClean="0"/>
              <a:t> </a:t>
            </a:r>
            <a:r>
              <a:rPr lang="en-US" dirty="0" err="1" smtClean="0"/>
              <a:t>tikkan</a:t>
            </a:r>
            <a:r>
              <a:rPr lang="en-US" dirty="0" smtClean="0"/>
              <a:t> </a:t>
            </a:r>
            <a:r>
              <a:rPr lang="en-US" dirty="0" err="1" smtClean="0"/>
              <a:t>buyumimizni</a:t>
            </a:r>
            <a:r>
              <a:rPr lang="en-US" dirty="0" smtClean="0"/>
              <a:t> </a:t>
            </a:r>
            <a:r>
              <a:rPr lang="en-US" dirty="0" err="1" smtClean="0"/>
              <a:t>korcho’pdan</a:t>
            </a:r>
            <a:r>
              <a:rPr lang="en-US" dirty="0" smtClean="0"/>
              <a:t> </a:t>
            </a:r>
            <a:r>
              <a:rPr lang="en-US" dirty="0" err="1" smtClean="0"/>
              <a:t>tushirib</a:t>
            </a:r>
            <a:r>
              <a:rPr lang="en-US" dirty="0" smtClean="0"/>
              <a:t>, </a:t>
            </a:r>
            <a:r>
              <a:rPr lang="en-US" dirty="0" err="1" smtClean="0"/>
              <a:t>unga</a:t>
            </a:r>
            <a:r>
              <a:rPr lang="en-US" dirty="0" smtClean="0"/>
              <a:t> </a:t>
            </a:r>
            <a:r>
              <a:rPr lang="en-US" dirty="0" err="1" smtClean="0"/>
              <a:t>astar</a:t>
            </a:r>
            <a:r>
              <a:rPr lang="en-US" dirty="0" smtClean="0"/>
              <a:t> </a:t>
            </a:r>
            <a:r>
              <a:rPr lang="en-US" dirty="0" err="1" smtClean="0"/>
              <a:t>tikamiz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ichiga</a:t>
            </a:r>
            <a:r>
              <a:rPr lang="en-US" dirty="0" smtClean="0"/>
              <a:t> oz </a:t>
            </a:r>
            <a:r>
              <a:rPr lang="en-US" dirty="0" err="1" smtClean="0"/>
              <a:t>miqdorda</a:t>
            </a:r>
            <a:r>
              <a:rPr lang="en-US" dirty="0" smtClean="0"/>
              <a:t> </a:t>
            </a:r>
            <a:r>
              <a:rPr lang="en-US" dirty="0" err="1" smtClean="0"/>
              <a:t>paxta</a:t>
            </a:r>
            <a:r>
              <a:rPr lang="en-US" dirty="0" smtClean="0"/>
              <a:t> </a:t>
            </a:r>
            <a:r>
              <a:rPr lang="en-US" dirty="0" err="1" smtClean="0"/>
              <a:t>solib</a:t>
            </a:r>
            <a:r>
              <a:rPr lang="en-US" dirty="0" smtClean="0"/>
              <a:t> </a:t>
            </a:r>
            <a:r>
              <a:rPr lang="en-US" dirty="0" err="1" smtClean="0"/>
              <a:t>uni</a:t>
            </a:r>
            <a:r>
              <a:rPr lang="en-US" dirty="0" smtClean="0"/>
              <a:t> </a:t>
            </a:r>
            <a:r>
              <a:rPr lang="en-US" dirty="0" err="1" smtClean="0"/>
              <a:t>qavib</a:t>
            </a:r>
            <a:r>
              <a:rPr lang="en-US" dirty="0" smtClean="0"/>
              <a:t> </a:t>
            </a:r>
            <a:r>
              <a:rPr lang="en-US" dirty="0" err="1" smtClean="0"/>
              <a:t>chiqamiz</a:t>
            </a:r>
            <a:r>
              <a:rPr lang="en-US" dirty="0" smtClean="0"/>
              <a:t>.</a:t>
            </a:r>
            <a:endParaRPr lang="ru-RU" dirty="0" smtClean="0"/>
          </a:p>
          <a:p>
            <a:r>
              <a:rPr lang="en-US" b="1" dirty="0" err="1" smtClean="0">
                <a:solidFill>
                  <a:srgbClr val="7030A0"/>
                </a:solidFill>
              </a:rPr>
              <a:t>Amaliy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ish</a:t>
            </a:r>
            <a:r>
              <a:rPr lang="en-US" b="1" dirty="0" smtClean="0">
                <a:solidFill>
                  <a:srgbClr val="7030A0"/>
                </a:solidFill>
              </a:rPr>
              <a:t>: </a:t>
            </a:r>
            <a:endParaRPr lang="ru-RU" b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dirty="0" err="1" smtClean="0"/>
              <a:t>O’quvchilar</a:t>
            </a:r>
            <a:r>
              <a:rPr lang="en-US" dirty="0" smtClean="0"/>
              <a:t> </a:t>
            </a:r>
            <a:r>
              <a:rPr lang="en-US" dirty="0" err="1" smtClean="0"/>
              <a:t>tushuntirilgan</a:t>
            </a:r>
            <a:r>
              <a:rPr lang="en-US" dirty="0" smtClean="0"/>
              <a:t> </a:t>
            </a:r>
            <a:r>
              <a:rPr lang="en-US" dirty="0" err="1" smtClean="0"/>
              <a:t>mavzu</a:t>
            </a:r>
            <a:r>
              <a:rPr lang="en-US" dirty="0" smtClean="0"/>
              <a:t> </a:t>
            </a:r>
            <a:r>
              <a:rPr lang="en-US" dirty="0" err="1" smtClean="0"/>
              <a:t>bo’yicha</a:t>
            </a:r>
            <a:r>
              <a:rPr lang="en-US" dirty="0" smtClean="0"/>
              <a:t> </a:t>
            </a:r>
            <a:r>
              <a:rPr lang="en-US" dirty="0" err="1" smtClean="0"/>
              <a:t>ishga</a:t>
            </a:r>
            <a:r>
              <a:rPr lang="en-US" dirty="0" smtClean="0"/>
              <a:t> </a:t>
            </a:r>
            <a:r>
              <a:rPr lang="en-US" dirty="0" err="1" smtClean="0"/>
              <a:t>kirishadilar</a:t>
            </a:r>
            <a:r>
              <a:rPr lang="en-US" dirty="0" smtClean="0"/>
              <a:t>;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dirty="0" err="1" smtClean="0"/>
              <a:t>O’quvchilar</a:t>
            </a:r>
            <a:r>
              <a:rPr lang="en-US" dirty="0" smtClean="0"/>
              <a:t> </a:t>
            </a:r>
            <a:r>
              <a:rPr lang="en-US" dirty="0" err="1" smtClean="0"/>
              <a:t>ishlari</a:t>
            </a:r>
            <a:r>
              <a:rPr lang="en-US" dirty="0" smtClean="0"/>
              <a:t> </a:t>
            </a:r>
            <a:r>
              <a:rPr lang="en-US" dirty="0" err="1" smtClean="0"/>
              <a:t>nazorat</a:t>
            </a:r>
            <a:r>
              <a:rPr lang="en-US" dirty="0" smtClean="0"/>
              <a:t> </a:t>
            </a:r>
            <a:r>
              <a:rPr lang="en-US" dirty="0" err="1" smtClean="0"/>
              <a:t>qilinadi.Ishni</a:t>
            </a:r>
            <a:r>
              <a:rPr lang="en-US" dirty="0" smtClean="0"/>
              <a:t> </a:t>
            </a:r>
            <a:r>
              <a:rPr lang="en-US" dirty="0" err="1" smtClean="0"/>
              <a:t>to’g’ri</a:t>
            </a:r>
            <a:r>
              <a:rPr lang="en-US" dirty="0" smtClean="0"/>
              <a:t>, </a:t>
            </a:r>
            <a:r>
              <a:rPr lang="en-US" dirty="0" err="1" smtClean="0"/>
              <a:t>sifatli</a:t>
            </a:r>
            <a:r>
              <a:rPr lang="en-US" dirty="0" smtClean="0"/>
              <a:t> </a:t>
            </a:r>
            <a:r>
              <a:rPr lang="en-US" dirty="0" err="1" smtClean="0"/>
              <a:t>bajarayotgan</a:t>
            </a:r>
            <a:r>
              <a:rPr lang="en-US" dirty="0" smtClean="0"/>
              <a:t> </a:t>
            </a:r>
            <a:r>
              <a:rPr lang="en-US" dirty="0" err="1" smtClean="0"/>
              <a:t>o’quvchilar</a:t>
            </a:r>
            <a:r>
              <a:rPr lang="en-US" dirty="0" smtClean="0"/>
              <a:t> </a:t>
            </a:r>
            <a:r>
              <a:rPr lang="en-US" dirty="0" err="1" smtClean="0"/>
              <a:t>ishlari</a:t>
            </a:r>
            <a:r>
              <a:rPr lang="en-US" dirty="0" smtClean="0"/>
              <a:t> </a:t>
            </a:r>
            <a:r>
              <a:rPr lang="en-US" dirty="0" err="1" smtClean="0"/>
              <a:t>olib</a:t>
            </a:r>
            <a:r>
              <a:rPr lang="en-US" dirty="0" smtClean="0"/>
              <a:t> </a:t>
            </a:r>
            <a:r>
              <a:rPr lang="en-US" dirty="0" err="1" smtClean="0"/>
              <a:t>namuna</a:t>
            </a:r>
            <a:r>
              <a:rPr lang="en-US" dirty="0" smtClean="0"/>
              <a:t> </a:t>
            </a:r>
            <a:r>
              <a:rPr lang="en-US" dirty="0" err="1" smtClean="0"/>
              <a:t>sifatida</a:t>
            </a:r>
            <a:r>
              <a:rPr lang="en-US" dirty="0" smtClean="0"/>
              <a:t> </a:t>
            </a:r>
            <a:r>
              <a:rPr lang="en-US" dirty="0" err="1" smtClean="0"/>
              <a:t>ko’rsatiladi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shu</a:t>
            </a:r>
            <a:r>
              <a:rPr lang="en-US" dirty="0" smtClean="0"/>
              <a:t> </a:t>
            </a:r>
            <a:r>
              <a:rPr lang="en-US" dirty="0" err="1" smtClean="0"/>
              <a:t>o’quvchilar</a:t>
            </a:r>
            <a:r>
              <a:rPr lang="en-US" dirty="0" smtClean="0"/>
              <a:t> </a:t>
            </a:r>
            <a:r>
              <a:rPr lang="en-US" dirty="0" err="1" smtClean="0"/>
              <a:t>rag’batlantiriladi</a:t>
            </a:r>
            <a:r>
              <a:rPr lang="en-US" dirty="0" smtClean="0"/>
              <a:t>. </a:t>
            </a:r>
            <a:r>
              <a:rPr lang="en-US" dirty="0" err="1" smtClean="0"/>
              <a:t>Xatosi</a:t>
            </a:r>
            <a:r>
              <a:rPr lang="en-US" dirty="0" smtClean="0"/>
              <a:t> </a:t>
            </a:r>
            <a:r>
              <a:rPr lang="en-US" dirty="0" err="1" smtClean="0"/>
              <a:t>bor</a:t>
            </a:r>
            <a:r>
              <a:rPr lang="en-US" dirty="0" smtClean="0"/>
              <a:t> </a:t>
            </a:r>
            <a:r>
              <a:rPr lang="en-US" dirty="0" err="1" smtClean="0"/>
              <a:t>o’quvchilarga</a:t>
            </a:r>
            <a:r>
              <a:rPr lang="en-US" dirty="0" smtClean="0"/>
              <a:t> </a:t>
            </a:r>
            <a:r>
              <a:rPr lang="en-US" dirty="0" err="1" smtClean="0"/>
              <a:t>xato</a:t>
            </a:r>
            <a:r>
              <a:rPr lang="en-US" dirty="0" smtClean="0"/>
              <a:t> </a:t>
            </a:r>
            <a:r>
              <a:rPr lang="en-US" dirty="0" err="1" smtClean="0"/>
              <a:t>joylari</a:t>
            </a:r>
            <a:r>
              <a:rPr lang="en-US" dirty="0" smtClean="0"/>
              <a:t> </a:t>
            </a:r>
            <a:r>
              <a:rPr lang="en-US" dirty="0" err="1" smtClean="0"/>
              <a:t>ko’rsatilib</a:t>
            </a:r>
            <a:r>
              <a:rPr lang="en-US" dirty="0" smtClean="0"/>
              <a:t>, </a:t>
            </a:r>
            <a:r>
              <a:rPr lang="en-US" dirty="0" err="1" smtClean="0"/>
              <a:t>kerakli</a:t>
            </a:r>
            <a:r>
              <a:rPr lang="en-US" dirty="0" smtClean="0"/>
              <a:t> </a:t>
            </a:r>
            <a:r>
              <a:rPr lang="en-US" dirty="0" err="1" smtClean="0"/>
              <a:t>maslahatlar</a:t>
            </a:r>
            <a:r>
              <a:rPr lang="en-US" dirty="0" smtClean="0"/>
              <a:t> </a:t>
            </a:r>
            <a:r>
              <a:rPr lang="en-US" dirty="0" err="1" smtClean="0"/>
              <a:t>beriladi</a:t>
            </a:r>
            <a:r>
              <a:rPr lang="en-US" dirty="0" smtClean="0"/>
              <a:t>.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467369"/>
          </a:xfrm>
        </p:spPr>
        <p:txBody>
          <a:bodyPr/>
          <a:lstStyle/>
          <a:p>
            <a:pPr algn="ctr"/>
            <a:endParaRPr lang="en-US" sz="3600" b="1" dirty="0" smtClean="0">
              <a:solidFill>
                <a:srgbClr val="7030A0"/>
              </a:solidFill>
            </a:endParaRPr>
          </a:p>
          <a:p>
            <a:pPr algn="ctr">
              <a:buNone/>
            </a:pPr>
            <a:endParaRPr lang="en-US" sz="3600" b="1" dirty="0" smtClean="0">
              <a:solidFill>
                <a:srgbClr val="7030A0"/>
              </a:solidFill>
            </a:endParaRPr>
          </a:p>
          <a:p>
            <a:pPr algn="ctr">
              <a:buNone/>
            </a:pPr>
            <a:endParaRPr lang="en-US" sz="3600" b="1" dirty="0" smtClean="0">
              <a:solidFill>
                <a:srgbClr val="7030A0"/>
              </a:solidFill>
            </a:endParaRPr>
          </a:p>
          <a:p>
            <a:pPr algn="ctr">
              <a:buNone/>
            </a:pPr>
            <a:endParaRPr lang="en-US" sz="3600" b="1" dirty="0" smtClean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en-US" sz="3600" b="1" dirty="0" err="1" smtClean="0">
                <a:solidFill>
                  <a:srgbClr val="7030A0"/>
                </a:solidFill>
              </a:rPr>
              <a:t>Kunlik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ish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reja</a:t>
            </a:r>
            <a:r>
              <a:rPr lang="uz-Cyrl-UZ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ya’ni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dars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ishlanmasi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qanday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hajmda</a:t>
            </a:r>
            <a:r>
              <a:rPr lang="uz-Latn-UZ" sz="3600" b="1" dirty="0" smtClean="0">
                <a:solidFill>
                  <a:srgbClr val="7030A0"/>
                </a:solidFill>
              </a:rPr>
              <a:t>,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necha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varaqdan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iborat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bo’lishi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kerak</a:t>
            </a:r>
            <a:r>
              <a:rPr lang="en-US" sz="3600" b="1" dirty="0" smtClean="0">
                <a:solidFill>
                  <a:srgbClr val="7030A0"/>
                </a:solidFill>
              </a:rPr>
              <a:t>?</a:t>
            </a:r>
            <a:endParaRPr lang="ru-RU" sz="3600" b="1" dirty="0" smtClean="0">
              <a:solidFill>
                <a:srgbClr val="7030A0"/>
              </a:solidFill>
            </a:endParaRPr>
          </a:p>
          <a:p>
            <a:pPr algn="ctr"/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4" name="Picture 3" descr="C:\Documents and Settings\User\Рабочий стол\10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56164" y="541713"/>
            <a:ext cx="4058976" cy="26729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>
                <a:solidFill>
                  <a:srgbClr val="7030A0"/>
                </a:solidFill>
              </a:rPr>
              <a:t>IV. </a:t>
            </a:r>
            <a:r>
              <a:rPr lang="en-US" b="1" dirty="0" err="1" smtClean="0">
                <a:solidFill>
                  <a:srgbClr val="7030A0"/>
                </a:solidFill>
              </a:rPr>
              <a:t>Yangi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mavzuni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mustahkamlash</a:t>
            </a:r>
            <a:r>
              <a:rPr lang="en-US" b="1" dirty="0" smtClean="0">
                <a:solidFill>
                  <a:srgbClr val="7030A0"/>
                </a:solidFill>
              </a:rPr>
              <a:t>:</a:t>
            </a:r>
            <a:endParaRPr lang="ru-RU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-US" dirty="0" smtClean="0"/>
              <a:t>  </a:t>
            </a:r>
            <a:r>
              <a:rPr lang="en-US" dirty="0" err="1" smtClean="0"/>
              <a:t>O’tilgan</a:t>
            </a:r>
            <a:r>
              <a:rPr lang="en-US" dirty="0" smtClean="0"/>
              <a:t> </a:t>
            </a:r>
            <a:r>
              <a:rPr lang="en-US" dirty="0" err="1" smtClean="0"/>
              <a:t>dars</a:t>
            </a:r>
            <a:r>
              <a:rPr lang="en-US" dirty="0" smtClean="0"/>
              <a:t> </a:t>
            </a:r>
            <a:r>
              <a:rPr lang="en-US" dirty="0" err="1" smtClean="0"/>
              <a:t>yuzasidan</a:t>
            </a:r>
            <a:r>
              <a:rPr lang="en-US" dirty="0" smtClean="0"/>
              <a:t>  test </a:t>
            </a:r>
            <a:r>
              <a:rPr lang="en-US" dirty="0" err="1" smtClean="0"/>
              <a:t>savollari</a:t>
            </a:r>
            <a:r>
              <a:rPr lang="en-US" dirty="0" smtClean="0"/>
              <a:t>  </a:t>
            </a:r>
            <a:r>
              <a:rPr lang="en-US" dirty="0" err="1" smtClean="0"/>
              <a:t>o’tkaziladi</a:t>
            </a:r>
            <a:r>
              <a:rPr lang="en-US" dirty="0" smtClean="0"/>
              <a:t>: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1.</a:t>
            </a:r>
            <a:r>
              <a:rPr lang="en-US" dirty="0" smtClean="0"/>
              <a:t>Choynak </a:t>
            </a:r>
            <a:r>
              <a:rPr lang="en-US" dirty="0" err="1" smtClean="0"/>
              <a:t>yopqich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aniq</a:t>
            </a:r>
            <a:r>
              <a:rPr lang="en-US" dirty="0" smtClean="0"/>
              <a:t> </a:t>
            </a:r>
            <a:r>
              <a:rPr lang="en-US" dirty="0" err="1" smtClean="0"/>
              <a:t>standart</a:t>
            </a:r>
            <a:r>
              <a:rPr lang="en-US" dirty="0" smtClean="0"/>
              <a:t> </a:t>
            </a:r>
            <a:r>
              <a:rPr lang="en-US" dirty="0" err="1" smtClean="0"/>
              <a:t>o’lchov</a:t>
            </a:r>
            <a:r>
              <a:rPr lang="en-US" dirty="0" smtClean="0"/>
              <a:t> </a:t>
            </a:r>
            <a:r>
              <a:rPr lang="en-US" dirty="0" err="1" smtClean="0"/>
              <a:t>bormi</a:t>
            </a:r>
            <a:r>
              <a:rPr lang="en-US" dirty="0" smtClean="0"/>
              <a:t>?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/>
              <a:t>a)</a:t>
            </a:r>
            <a:r>
              <a:rPr lang="en-US" dirty="0" smtClean="0"/>
              <a:t> </a:t>
            </a:r>
            <a:r>
              <a:rPr lang="en-US" dirty="0" err="1" smtClean="0"/>
              <a:t>standart</a:t>
            </a:r>
            <a:r>
              <a:rPr lang="en-US" dirty="0" smtClean="0"/>
              <a:t>  </a:t>
            </a:r>
            <a:r>
              <a:rPr lang="en-US" dirty="0" err="1" smtClean="0"/>
              <a:t>o’lchov</a:t>
            </a:r>
            <a:r>
              <a:rPr lang="en-US" dirty="0" smtClean="0"/>
              <a:t> </a:t>
            </a:r>
            <a:r>
              <a:rPr lang="en-US" dirty="0" err="1" smtClean="0"/>
              <a:t>bo’lmaydi</a:t>
            </a:r>
            <a:r>
              <a:rPr lang="en-US" dirty="0" smtClean="0"/>
              <a:t>   </a:t>
            </a:r>
            <a:r>
              <a:rPr lang="en-US" b="1" dirty="0" smtClean="0"/>
              <a:t>b)</a:t>
            </a:r>
            <a:r>
              <a:rPr lang="en-US" dirty="0" smtClean="0"/>
              <a:t> </a:t>
            </a:r>
            <a:r>
              <a:rPr lang="en-US" dirty="0" err="1" smtClean="0"/>
              <a:t>bitta</a:t>
            </a:r>
            <a:r>
              <a:rPr lang="en-US" dirty="0" smtClean="0"/>
              <a:t> </a:t>
            </a:r>
            <a:r>
              <a:rPr lang="en-US" dirty="0" err="1" smtClean="0"/>
              <a:t>standart</a:t>
            </a:r>
            <a:r>
              <a:rPr lang="en-US" dirty="0" smtClean="0"/>
              <a:t> </a:t>
            </a:r>
            <a:r>
              <a:rPr lang="en-US" dirty="0" err="1" smtClean="0"/>
              <a:t>o’lchov</a:t>
            </a:r>
            <a:r>
              <a:rPr lang="en-US" dirty="0" smtClean="0"/>
              <a:t> </a:t>
            </a:r>
            <a:r>
              <a:rPr lang="en-US" dirty="0" err="1" smtClean="0"/>
              <a:t>bo’ladi</a:t>
            </a:r>
            <a:r>
              <a:rPr lang="en-US" dirty="0" smtClean="0"/>
              <a:t>    </a:t>
            </a:r>
            <a:r>
              <a:rPr lang="en-US" b="1" dirty="0" smtClean="0"/>
              <a:t>c)</a:t>
            </a:r>
            <a:r>
              <a:rPr lang="en-US" dirty="0" err="1" smtClean="0"/>
              <a:t>hamma</a:t>
            </a:r>
            <a:r>
              <a:rPr lang="en-US" dirty="0" smtClean="0"/>
              <a:t> </a:t>
            </a:r>
            <a:r>
              <a:rPr lang="en-US" dirty="0" err="1" smtClean="0"/>
              <a:t>javob</a:t>
            </a:r>
            <a:r>
              <a:rPr lang="en-US" dirty="0" smtClean="0"/>
              <a:t> </a:t>
            </a:r>
            <a:r>
              <a:rPr lang="en-US" dirty="0" err="1" smtClean="0"/>
              <a:t>to’g’ri</a:t>
            </a:r>
            <a:r>
              <a:rPr lang="en-US" dirty="0" smtClean="0"/>
              <a:t>    </a:t>
            </a:r>
            <a:r>
              <a:rPr lang="en-US" b="1" dirty="0" smtClean="0"/>
              <a:t>d)</a:t>
            </a:r>
            <a:r>
              <a:rPr lang="en-US" dirty="0" err="1" smtClean="0"/>
              <a:t>to’g’ri</a:t>
            </a:r>
            <a:r>
              <a:rPr lang="en-US" dirty="0" smtClean="0"/>
              <a:t> </a:t>
            </a:r>
            <a:r>
              <a:rPr lang="en-US" dirty="0" err="1" smtClean="0"/>
              <a:t>javob</a:t>
            </a:r>
            <a:r>
              <a:rPr lang="en-US" dirty="0" smtClean="0"/>
              <a:t> </a:t>
            </a:r>
            <a:r>
              <a:rPr lang="en-US" dirty="0" err="1" smtClean="0"/>
              <a:t>yo’q</a:t>
            </a:r>
            <a:r>
              <a:rPr lang="en-US" dirty="0" smtClean="0"/>
              <a:t> 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2.</a:t>
            </a:r>
            <a:r>
              <a:rPr lang="en-US" dirty="0" smtClean="0"/>
              <a:t>Zardo’zlikda  </a:t>
            </a:r>
            <a:r>
              <a:rPr lang="en-US" dirty="0" err="1" smtClean="0"/>
              <a:t>gullarni</a:t>
            </a:r>
            <a:r>
              <a:rPr lang="en-US" dirty="0" smtClean="0"/>
              <a:t>  </a:t>
            </a:r>
            <a:r>
              <a:rPr lang="en-US" dirty="0" err="1" smtClean="0"/>
              <a:t>ichi</a:t>
            </a:r>
            <a:r>
              <a:rPr lang="en-US" dirty="0" smtClean="0"/>
              <a:t>  </a:t>
            </a:r>
            <a:r>
              <a:rPr lang="en-US" dirty="0" err="1" smtClean="0"/>
              <a:t>to’ldirib</a:t>
            </a:r>
            <a:r>
              <a:rPr lang="en-US" dirty="0" smtClean="0"/>
              <a:t>  </a:t>
            </a:r>
            <a:r>
              <a:rPr lang="en-US" dirty="0" err="1" smtClean="0"/>
              <a:t>tikiladigan</a:t>
            </a:r>
            <a:r>
              <a:rPr lang="en-US" dirty="0" smtClean="0"/>
              <a:t> </a:t>
            </a:r>
            <a:r>
              <a:rPr lang="en-US" dirty="0" err="1" smtClean="0"/>
              <a:t>usul</a:t>
            </a:r>
            <a:r>
              <a:rPr lang="en-US" dirty="0" smtClean="0"/>
              <a:t> </a:t>
            </a:r>
            <a:r>
              <a:rPr lang="en-US" dirty="0" err="1" smtClean="0"/>
              <a:t>qaysi</a:t>
            </a:r>
            <a:r>
              <a:rPr lang="en-US" dirty="0" smtClean="0"/>
              <a:t>  </a:t>
            </a:r>
            <a:r>
              <a:rPr lang="en-US" dirty="0" err="1" smtClean="0"/>
              <a:t>qatorda</a:t>
            </a:r>
            <a:r>
              <a:rPr lang="en-US" dirty="0" smtClean="0"/>
              <a:t>  </a:t>
            </a:r>
            <a:r>
              <a:rPr lang="en-US" dirty="0" err="1" smtClean="0"/>
              <a:t>berilgan</a:t>
            </a:r>
            <a:r>
              <a:rPr lang="en-US" dirty="0" smtClean="0"/>
              <a:t>?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/>
              <a:t>a)</a:t>
            </a:r>
            <a:r>
              <a:rPr lang="en-US" dirty="0" err="1" smtClean="0"/>
              <a:t>zamindo’zi</a:t>
            </a:r>
            <a:r>
              <a:rPr lang="en-US" dirty="0" smtClean="0"/>
              <a:t>    </a:t>
            </a:r>
            <a:r>
              <a:rPr lang="en-US" b="1" dirty="0" smtClean="0"/>
              <a:t>b)</a:t>
            </a:r>
            <a:r>
              <a:rPr lang="en-US" dirty="0" err="1" smtClean="0"/>
              <a:t>zardo’zi</a:t>
            </a:r>
            <a:r>
              <a:rPr lang="en-US" dirty="0" smtClean="0"/>
              <a:t>    </a:t>
            </a:r>
            <a:r>
              <a:rPr lang="en-US" b="1" dirty="0" smtClean="0"/>
              <a:t>c)</a:t>
            </a:r>
            <a:r>
              <a:rPr lang="en-US" dirty="0" err="1" smtClean="0"/>
              <a:t>kashtado’zi</a:t>
            </a:r>
            <a:r>
              <a:rPr lang="en-US" dirty="0" smtClean="0"/>
              <a:t>    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/>
              <a:t>d)</a:t>
            </a:r>
            <a:r>
              <a:rPr lang="en-US" dirty="0" smtClean="0"/>
              <a:t>a  </a:t>
            </a:r>
            <a:r>
              <a:rPr lang="en-US" dirty="0" err="1" smtClean="0"/>
              <a:t>va</a:t>
            </a:r>
            <a:r>
              <a:rPr lang="en-US" dirty="0" smtClean="0"/>
              <a:t> b  </a:t>
            </a:r>
            <a:r>
              <a:rPr lang="en-US" dirty="0" err="1" smtClean="0"/>
              <a:t>javoblar</a:t>
            </a:r>
            <a:r>
              <a:rPr lang="en-US" dirty="0" smtClean="0"/>
              <a:t> </a:t>
            </a:r>
            <a:r>
              <a:rPr lang="en-US" dirty="0" err="1" smtClean="0"/>
              <a:t>to’g’ri</a:t>
            </a:r>
            <a:endParaRPr lang="ru-RU" dirty="0" smtClean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/>
              <a:t>3.Faqat  </a:t>
            </a:r>
            <a:r>
              <a:rPr lang="en-US" b="1" dirty="0" err="1" smtClean="0"/>
              <a:t>gullarni</a:t>
            </a:r>
            <a:r>
              <a:rPr lang="en-US" b="1" dirty="0" smtClean="0"/>
              <a:t> </a:t>
            </a:r>
            <a:r>
              <a:rPr lang="en-US" b="1" dirty="0" err="1" smtClean="0"/>
              <a:t>o’zi</a:t>
            </a:r>
            <a:r>
              <a:rPr lang="en-US" b="1" dirty="0" smtClean="0"/>
              <a:t>  </a:t>
            </a:r>
            <a:r>
              <a:rPr lang="en-US" b="1" dirty="0" err="1" smtClean="0"/>
              <a:t>zar</a:t>
            </a:r>
            <a:r>
              <a:rPr lang="en-US" b="1" dirty="0" smtClean="0"/>
              <a:t> </a:t>
            </a:r>
            <a:r>
              <a:rPr lang="en-US" b="1" dirty="0" err="1" smtClean="0"/>
              <a:t>ipda</a:t>
            </a:r>
            <a:r>
              <a:rPr lang="en-US" b="1" dirty="0" smtClean="0"/>
              <a:t> </a:t>
            </a:r>
            <a:r>
              <a:rPr lang="en-US" b="1" dirty="0" err="1" smtClean="0"/>
              <a:t>tikiladigan</a:t>
            </a:r>
            <a:r>
              <a:rPr lang="en-US" b="1" dirty="0" smtClean="0"/>
              <a:t> </a:t>
            </a:r>
            <a:r>
              <a:rPr lang="en-US" b="1" dirty="0" err="1" smtClean="0"/>
              <a:t>usul</a:t>
            </a:r>
            <a:r>
              <a:rPr lang="en-US" b="1" dirty="0" smtClean="0"/>
              <a:t>  </a:t>
            </a:r>
            <a:r>
              <a:rPr lang="en-US" b="1" dirty="0" err="1" smtClean="0"/>
              <a:t>qaysi</a:t>
            </a:r>
            <a:r>
              <a:rPr lang="en-US" b="1" dirty="0" smtClean="0"/>
              <a:t> </a:t>
            </a:r>
            <a:r>
              <a:rPr lang="en-US" b="1" dirty="0" err="1" smtClean="0"/>
              <a:t>qatorda</a:t>
            </a:r>
            <a:r>
              <a:rPr lang="en-US" b="1" dirty="0" smtClean="0"/>
              <a:t> </a:t>
            </a:r>
            <a:r>
              <a:rPr lang="en-US" b="1" dirty="0" err="1" smtClean="0"/>
              <a:t>berilgan</a:t>
            </a:r>
            <a:r>
              <a:rPr lang="en-US" b="1" dirty="0" smtClean="0"/>
              <a:t>?</a:t>
            </a:r>
            <a:endParaRPr lang="ru-RU" dirty="0" smtClean="0"/>
          </a:p>
          <a:p>
            <a:pPr>
              <a:buNone/>
            </a:pPr>
            <a:r>
              <a:rPr lang="en-US" b="1" dirty="0" smtClean="0"/>
              <a:t>    a) </a:t>
            </a:r>
            <a:r>
              <a:rPr lang="en-US" dirty="0" err="1" smtClean="0"/>
              <a:t>zamindo’zi</a:t>
            </a:r>
            <a:r>
              <a:rPr lang="en-US" dirty="0" smtClean="0"/>
              <a:t>    </a:t>
            </a:r>
            <a:r>
              <a:rPr lang="en-US" b="1" dirty="0" smtClean="0"/>
              <a:t>b)</a:t>
            </a:r>
            <a:r>
              <a:rPr lang="en-US" dirty="0" err="1" smtClean="0"/>
              <a:t>zardo’zi</a:t>
            </a:r>
            <a:r>
              <a:rPr lang="en-US" dirty="0" smtClean="0"/>
              <a:t>    </a:t>
            </a:r>
            <a:r>
              <a:rPr lang="en-US" b="1" dirty="0" smtClean="0"/>
              <a:t>c)</a:t>
            </a:r>
            <a:r>
              <a:rPr lang="en-US" dirty="0" err="1" smtClean="0"/>
              <a:t>kashtado’zi</a:t>
            </a:r>
            <a:r>
              <a:rPr lang="en-US" dirty="0" smtClean="0"/>
              <a:t>   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/>
              <a:t>d)</a:t>
            </a:r>
            <a:r>
              <a:rPr lang="en-US" dirty="0" smtClean="0"/>
              <a:t>a  </a:t>
            </a:r>
            <a:r>
              <a:rPr lang="en-US" dirty="0" err="1" smtClean="0"/>
              <a:t>va</a:t>
            </a:r>
            <a:r>
              <a:rPr lang="en-US" dirty="0" smtClean="0"/>
              <a:t> b  </a:t>
            </a:r>
            <a:r>
              <a:rPr lang="en-US" dirty="0" err="1" smtClean="0"/>
              <a:t>javoblar</a:t>
            </a:r>
            <a:r>
              <a:rPr lang="en-US" dirty="0" smtClean="0"/>
              <a:t> </a:t>
            </a:r>
            <a:r>
              <a:rPr lang="en-US" dirty="0" err="1" smtClean="0"/>
              <a:t>to’g’ri</a:t>
            </a:r>
            <a:endParaRPr lang="ru-RU" dirty="0" smtClean="0"/>
          </a:p>
          <a:p>
            <a:endParaRPr lang="en-US" b="1" dirty="0" smtClean="0"/>
          </a:p>
          <a:p>
            <a:r>
              <a:rPr lang="en-US" b="1" dirty="0" smtClean="0"/>
              <a:t>4.Zardozlik  </a:t>
            </a:r>
            <a:r>
              <a:rPr lang="en-US" b="1" dirty="0" err="1" smtClean="0"/>
              <a:t>buyumlari</a:t>
            </a:r>
            <a:r>
              <a:rPr lang="en-US" b="1" dirty="0" smtClean="0"/>
              <a:t>  </a:t>
            </a:r>
            <a:r>
              <a:rPr lang="en-US" b="1" dirty="0" err="1" smtClean="0"/>
              <a:t>to’g’ri</a:t>
            </a:r>
            <a:r>
              <a:rPr lang="en-US" b="1" dirty="0" smtClean="0"/>
              <a:t>  </a:t>
            </a:r>
            <a:r>
              <a:rPr lang="en-US" b="1" dirty="0" err="1" smtClean="0"/>
              <a:t>yozilgan</a:t>
            </a:r>
            <a:r>
              <a:rPr lang="en-US" b="1" dirty="0" smtClean="0"/>
              <a:t>   </a:t>
            </a:r>
            <a:r>
              <a:rPr lang="en-US" b="1" dirty="0" err="1" smtClean="0"/>
              <a:t>qatorni</a:t>
            </a:r>
            <a:r>
              <a:rPr lang="en-US" b="1" dirty="0" smtClean="0"/>
              <a:t>  </a:t>
            </a:r>
            <a:r>
              <a:rPr lang="en-US" b="1" dirty="0" err="1" smtClean="0"/>
              <a:t>belgilang</a:t>
            </a:r>
            <a:r>
              <a:rPr lang="en-US" b="1" dirty="0" smtClean="0"/>
              <a:t>?</a:t>
            </a:r>
            <a:endParaRPr lang="ru-RU" dirty="0" smtClean="0"/>
          </a:p>
          <a:p>
            <a:pPr>
              <a:buNone/>
            </a:pPr>
            <a:r>
              <a:rPr lang="en-US" b="1" dirty="0" smtClean="0"/>
              <a:t>   a)</a:t>
            </a:r>
            <a:r>
              <a:rPr lang="en-US" dirty="0" err="1" smtClean="0"/>
              <a:t>so’zana,yostiq</a:t>
            </a:r>
            <a:r>
              <a:rPr lang="en-US" dirty="0" smtClean="0"/>
              <a:t>  </a:t>
            </a:r>
            <a:r>
              <a:rPr lang="en-US" dirty="0" err="1" smtClean="0"/>
              <a:t>jildi</a:t>
            </a:r>
            <a:r>
              <a:rPr lang="en-US" dirty="0" smtClean="0"/>
              <a:t>, </a:t>
            </a:r>
            <a:r>
              <a:rPr lang="en-US" dirty="0" err="1" smtClean="0"/>
              <a:t>joynomoz</a:t>
            </a:r>
            <a:r>
              <a:rPr lang="en-US" dirty="0" smtClean="0"/>
              <a:t>     </a:t>
            </a:r>
          </a:p>
          <a:p>
            <a:pPr>
              <a:buNone/>
            </a:pPr>
            <a:r>
              <a:rPr lang="en-US" b="1" dirty="0" smtClean="0"/>
              <a:t>   b)</a:t>
            </a:r>
            <a:r>
              <a:rPr lang="en-US" dirty="0" err="1" smtClean="0"/>
              <a:t>ko’rpa</a:t>
            </a:r>
            <a:r>
              <a:rPr lang="en-US" dirty="0" smtClean="0"/>
              <a:t>, </a:t>
            </a:r>
            <a:r>
              <a:rPr lang="en-US" dirty="0" err="1" smtClean="0"/>
              <a:t>ko’rpacha</a:t>
            </a:r>
            <a:r>
              <a:rPr lang="en-US" dirty="0" smtClean="0"/>
              <a:t>, </a:t>
            </a:r>
            <a:r>
              <a:rPr lang="en-US" dirty="0" err="1" smtClean="0"/>
              <a:t>yostiq</a:t>
            </a:r>
            <a:endParaRPr lang="ru-RU" dirty="0" smtClean="0"/>
          </a:p>
          <a:p>
            <a:pPr>
              <a:buNone/>
            </a:pPr>
            <a:r>
              <a:rPr lang="en-US" b="1" dirty="0" smtClean="0"/>
              <a:t>   c)</a:t>
            </a:r>
            <a:r>
              <a:rPr lang="en-US" dirty="0" err="1" smtClean="0"/>
              <a:t>palto,kostyum,shim</a:t>
            </a:r>
            <a:r>
              <a:rPr lang="en-US" dirty="0" smtClean="0"/>
              <a:t>    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d)</a:t>
            </a:r>
            <a:r>
              <a:rPr lang="en-US" dirty="0" err="1" smtClean="0"/>
              <a:t>sochiq,ro’mol,ro’molcha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b="1" dirty="0" err="1" smtClean="0">
                <a:solidFill>
                  <a:srgbClr val="7030A0"/>
                </a:solidFill>
              </a:rPr>
              <a:t>Darsni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mustahkamlash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uchun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o’quvchilarga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boshqotirma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beriladi</a:t>
            </a:r>
            <a:r>
              <a:rPr lang="en-US" b="1" dirty="0" smtClean="0">
                <a:solidFill>
                  <a:srgbClr val="7030A0"/>
                </a:solidFill>
              </a:rPr>
              <a:t>.</a:t>
            </a:r>
            <a:endParaRPr lang="ru-RU" b="1" dirty="0" smtClean="0">
              <a:solidFill>
                <a:srgbClr val="7030A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7163" y="1285861"/>
          <a:ext cx="8215362" cy="41434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2818"/>
                <a:gridCol w="912818"/>
                <a:gridCol w="912818"/>
                <a:gridCol w="912818"/>
                <a:gridCol w="912818"/>
                <a:gridCol w="912818"/>
                <a:gridCol w="912818"/>
                <a:gridCol w="912818"/>
                <a:gridCol w="912818"/>
              </a:tblGrid>
              <a:tr h="1600860">
                <a:tc gridSpan="3">
                  <a:txBody>
                    <a:bodyPr/>
                    <a:lstStyle/>
                    <a:p>
                      <a:endParaRPr lang="en-US" sz="4800" b="1" dirty="0" smtClean="0"/>
                    </a:p>
                    <a:p>
                      <a:endParaRPr lang="ru-RU" sz="48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b="1" dirty="0" smtClean="0">
                          <a:solidFill>
                            <a:srgbClr val="7030A0"/>
                          </a:solidFill>
                        </a:rPr>
                        <a:t>K</a:t>
                      </a:r>
                      <a:endParaRPr lang="ru-RU" sz="48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b="0" dirty="0" smtClean="0">
                          <a:solidFill>
                            <a:schemeClr val="bg1"/>
                          </a:solidFill>
                        </a:rPr>
                        <a:t>O</a:t>
                      </a:r>
                      <a:endParaRPr lang="ru-RU" sz="4800" b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b="0" dirty="0" smtClean="0">
                          <a:solidFill>
                            <a:schemeClr val="bg1"/>
                          </a:solidFill>
                        </a:rPr>
                        <a:t>T</a:t>
                      </a:r>
                      <a:endParaRPr lang="ru-RU" sz="4800" b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b="0" dirty="0" smtClean="0">
                          <a:solidFill>
                            <a:schemeClr val="bg1"/>
                          </a:solidFill>
                        </a:rPr>
                        <a:t>I</a:t>
                      </a:r>
                      <a:endParaRPr lang="ru-RU" sz="4800" b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b="0" dirty="0" smtClean="0">
                          <a:solidFill>
                            <a:schemeClr val="bg1"/>
                          </a:solidFill>
                        </a:rPr>
                        <a:t>B</a:t>
                      </a:r>
                      <a:endParaRPr lang="ru-RU" sz="4800" b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b="0" dirty="0" smtClean="0">
                          <a:solidFill>
                            <a:schemeClr val="bg1"/>
                          </a:solidFill>
                        </a:rPr>
                        <a:t>A</a:t>
                      </a:r>
                      <a:endParaRPr lang="ru-RU" sz="4800" b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847514">
                <a:tc gridSpan="2">
                  <a:txBody>
                    <a:bodyPr/>
                    <a:lstStyle/>
                    <a:p>
                      <a:endParaRPr lang="ru-RU" sz="4800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b="0" dirty="0" smtClean="0"/>
                        <a:t>Z</a:t>
                      </a:r>
                      <a:endParaRPr lang="ru-RU" sz="4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b="1" dirty="0" smtClean="0">
                          <a:solidFill>
                            <a:srgbClr val="7030A0"/>
                          </a:solidFill>
                        </a:rPr>
                        <a:t>A</a:t>
                      </a:r>
                      <a:endParaRPr lang="ru-RU" sz="48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b="0" dirty="0" smtClean="0"/>
                        <a:t>R</a:t>
                      </a:r>
                      <a:endParaRPr lang="ru-RU" sz="4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b="0" dirty="0" smtClean="0"/>
                        <a:t>G</a:t>
                      </a:r>
                      <a:endParaRPr lang="ru-RU" sz="4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b="0" dirty="0" smtClean="0"/>
                        <a:t>A</a:t>
                      </a:r>
                      <a:endParaRPr lang="ru-RU" sz="4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b="0" dirty="0" smtClean="0"/>
                        <a:t>R</a:t>
                      </a:r>
                      <a:endParaRPr lang="ru-RU" sz="4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800" b="1" dirty="0"/>
                    </a:p>
                  </a:txBody>
                  <a:tcPr/>
                </a:tc>
              </a:tr>
              <a:tr h="847514">
                <a:tc>
                  <a:txBody>
                    <a:bodyPr/>
                    <a:lstStyle/>
                    <a:p>
                      <a:r>
                        <a:rPr lang="en-US" sz="4800" b="0" dirty="0" smtClean="0"/>
                        <a:t>R</a:t>
                      </a:r>
                      <a:endParaRPr lang="ru-RU" sz="4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b="0" dirty="0" smtClean="0"/>
                        <a:t>A</a:t>
                      </a:r>
                      <a:endParaRPr lang="ru-RU" sz="4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b="0" dirty="0" smtClean="0"/>
                        <a:t>S</a:t>
                      </a:r>
                      <a:endParaRPr lang="ru-RU" sz="4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b="1" dirty="0" smtClean="0">
                          <a:solidFill>
                            <a:srgbClr val="7030A0"/>
                          </a:solidFill>
                        </a:rPr>
                        <a:t>S</a:t>
                      </a:r>
                      <a:endParaRPr lang="ru-RU" sz="48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b="0" dirty="0" smtClean="0"/>
                        <a:t>O</a:t>
                      </a:r>
                      <a:endParaRPr lang="ru-RU" sz="4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b="0" dirty="0" smtClean="0"/>
                        <a:t>M</a:t>
                      </a:r>
                      <a:endParaRPr lang="ru-RU" sz="4800" b="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ru-RU" sz="4800" b="1" dirty="0"/>
                    </a:p>
                  </a:txBody>
                  <a:tcPr>
                    <a:lnR w="12700" cmpd="sng"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R w="12700" cmpd="sng"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</a:tcPr>
                </a:tc>
              </a:tr>
              <a:tr h="847514">
                <a:tc gridSpan="3">
                  <a:txBody>
                    <a:bodyPr/>
                    <a:lstStyle/>
                    <a:p>
                      <a:endParaRPr lang="ru-RU" sz="48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b="1" dirty="0" smtClean="0">
                          <a:solidFill>
                            <a:srgbClr val="7030A0"/>
                          </a:solidFill>
                        </a:rPr>
                        <a:t>B</a:t>
                      </a:r>
                      <a:endParaRPr lang="ru-RU" sz="48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b="0" dirty="0" smtClean="0"/>
                        <a:t>O</a:t>
                      </a:r>
                      <a:endParaRPr lang="ru-RU" sz="4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b="0" dirty="0" smtClean="0"/>
                        <a:t>G’</a:t>
                      </a:r>
                      <a:endParaRPr lang="ru-RU" sz="4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b="0" dirty="0" smtClean="0"/>
                        <a:t>B</a:t>
                      </a:r>
                      <a:endParaRPr lang="ru-RU" sz="4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b="0" dirty="0" smtClean="0"/>
                        <a:t>O</a:t>
                      </a:r>
                      <a:endParaRPr lang="ru-RU" sz="4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b="0" dirty="0" smtClean="0"/>
                        <a:t>N</a:t>
                      </a:r>
                      <a:endParaRPr lang="ru-RU" sz="4800" b="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en-US" sz="3200" b="1" dirty="0" smtClean="0">
              <a:solidFill>
                <a:srgbClr val="7030A0"/>
              </a:solidFill>
            </a:endParaRPr>
          </a:p>
          <a:p>
            <a:r>
              <a:rPr lang="en-US" sz="3200" b="1" dirty="0" smtClean="0">
                <a:solidFill>
                  <a:srgbClr val="7030A0"/>
                </a:solidFill>
              </a:rPr>
              <a:t>V. </a:t>
            </a:r>
            <a:r>
              <a:rPr lang="en-US" sz="3200" b="1" dirty="0" err="1" smtClean="0">
                <a:solidFill>
                  <a:srgbClr val="7030A0"/>
                </a:solidFill>
              </a:rPr>
              <a:t>O’quvchilarni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baholash</a:t>
            </a:r>
            <a:r>
              <a:rPr lang="en-US" sz="3200" b="1" dirty="0" smtClean="0">
                <a:solidFill>
                  <a:srgbClr val="7030A0"/>
                </a:solidFill>
              </a:rPr>
              <a:t>:</a:t>
            </a:r>
            <a:endParaRPr lang="ru-RU" sz="3200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dirty="0" err="1" smtClean="0"/>
              <a:t>Darsda</a:t>
            </a:r>
            <a:r>
              <a:rPr lang="en-US" dirty="0" smtClean="0"/>
              <a:t> </a:t>
            </a:r>
            <a:r>
              <a:rPr lang="en-US" dirty="0" err="1" smtClean="0"/>
              <a:t>faol</a:t>
            </a:r>
            <a:r>
              <a:rPr lang="en-US" dirty="0" smtClean="0"/>
              <a:t> </a:t>
            </a:r>
            <a:r>
              <a:rPr lang="en-US" dirty="0" err="1" smtClean="0"/>
              <a:t>ishtirok</a:t>
            </a:r>
            <a:r>
              <a:rPr lang="en-US" dirty="0" smtClean="0"/>
              <a:t> </a:t>
            </a:r>
            <a:r>
              <a:rPr lang="en-US" dirty="0" err="1" smtClean="0"/>
              <a:t>etgan</a:t>
            </a:r>
            <a:r>
              <a:rPr lang="en-US" dirty="0" smtClean="0"/>
              <a:t> </a:t>
            </a:r>
            <a:r>
              <a:rPr lang="en-US" dirty="0" err="1" smtClean="0"/>
              <a:t>o’quvchilar</a:t>
            </a:r>
            <a:r>
              <a:rPr lang="en-US" dirty="0" smtClean="0"/>
              <a:t> </a:t>
            </a:r>
            <a:r>
              <a:rPr lang="en-US" dirty="0" err="1" smtClean="0"/>
              <a:t>rag’batlantiriladi,baholanadi</a:t>
            </a:r>
            <a:r>
              <a:rPr lang="en-US" dirty="0" smtClean="0"/>
              <a:t>, </a:t>
            </a:r>
            <a:r>
              <a:rPr lang="en-US" dirty="0" err="1" smtClean="0"/>
              <a:t>baholari</a:t>
            </a:r>
            <a:r>
              <a:rPr lang="en-US" dirty="0" smtClean="0"/>
              <a:t> </a:t>
            </a:r>
            <a:r>
              <a:rPr lang="en-US" dirty="0" err="1" smtClean="0"/>
              <a:t>izohlab</a:t>
            </a:r>
            <a:r>
              <a:rPr lang="en-US" dirty="0" smtClean="0"/>
              <a:t> </a:t>
            </a:r>
            <a:r>
              <a:rPr lang="en-US" dirty="0" err="1" smtClean="0"/>
              <a:t>beriladi</a:t>
            </a:r>
            <a:r>
              <a:rPr lang="en-US" dirty="0" smtClean="0"/>
              <a:t>.</a:t>
            </a:r>
            <a:endParaRPr lang="ru-RU" dirty="0" smtClean="0"/>
          </a:p>
          <a:p>
            <a:r>
              <a:rPr lang="en-US" sz="3200" b="1" dirty="0" smtClean="0">
                <a:solidFill>
                  <a:srgbClr val="7030A0"/>
                </a:solidFill>
              </a:rPr>
              <a:t>VI. </a:t>
            </a:r>
            <a:r>
              <a:rPr lang="en-US" sz="3200" b="1" dirty="0" err="1" smtClean="0">
                <a:solidFill>
                  <a:srgbClr val="7030A0"/>
                </a:solidFill>
              </a:rPr>
              <a:t>Uyga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vazifa</a:t>
            </a:r>
            <a:r>
              <a:rPr lang="en-US" sz="3200" b="1" dirty="0" smtClean="0">
                <a:solidFill>
                  <a:srgbClr val="7030A0"/>
                </a:solidFill>
              </a:rPr>
              <a:t>:</a:t>
            </a:r>
            <a:endParaRPr lang="ru-RU" sz="3200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dirty="0" err="1" smtClean="0"/>
              <a:t>Choynak</a:t>
            </a:r>
            <a:r>
              <a:rPr lang="en-US" dirty="0" smtClean="0"/>
              <a:t> </a:t>
            </a:r>
            <a:r>
              <a:rPr lang="en-US" dirty="0" err="1" smtClean="0"/>
              <a:t>yopqichni</a:t>
            </a:r>
            <a:r>
              <a:rPr lang="en-US" dirty="0" smtClean="0"/>
              <a:t> </a:t>
            </a:r>
            <a:r>
              <a:rPr lang="en-US" dirty="0" err="1" smtClean="0"/>
              <a:t>bitirib,uni</a:t>
            </a:r>
            <a:r>
              <a:rPr lang="en-US" dirty="0" smtClean="0"/>
              <a:t> </a:t>
            </a:r>
            <a:r>
              <a:rPr lang="en-US" dirty="0" err="1" smtClean="0"/>
              <a:t>bezash</a:t>
            </a:r>
            <a:r>
              <a:rPr lang="en-US" dirty="0" smtClean="0"/>
              <a:t> </a:t>
            </a:r>
            <a:r>
              <a:rPr lang="en-US" dirty="0" err="1" smtClean="0"/>
              <a:t>ishlarini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.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zinniapaper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16"/>
          </a:xfrm>
          <a:prstGeom prst="rect">
            <a:avLst/>
          </a:prstGeom>
          <a:noFill/>
        </p:spPr>
      </p:pic>
      <p:pic>
        <p:nvPicPr>
          <p:cNvPr id="3" name="Picture 2" descr="C:\Documents and Settings\User\Рабочий стол\469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786058"/>
            <a:ext cx="9144000" cy="4071942"/>
          </a:xfrm>
          <a:prstGeom prst="rect">
            <a:avLst/>
          </a:prstGeom>
          <a:noFill/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14282" y="285728"/>
            <a:ext cx="846140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4800" b="1" i="1" dirty="0" err="1">
                <a:solidFill>
                  <a:srgbClr val="7030A0"/>
                </a:solidFill>
              </a:rPr>
              <a:t>Etiboringiz</a:t>
            </a:r>
            <a:r>
              <a:rPr lang="en-US" sz="4800" b="1" i="1" dirty="0">
                <a:solidFill>
                  <a:srgbClr val="7030A0"/>
                </a:solidFill>
              </a:rPr>
              <a:t> </a:t>
            </a:r>
            <a:r>
              <a:rPr lang="en-US" sz="4800" b="1" i="1" dirty="0" err="1">
                <a:solidFill>
                  <a:srgbClr val="7030A0"/>
                </a:solidFill>
              </a:rPr>
              <a:t>uchun</a:t>
            </a:r>
            <a:r>
              <a:rPr lang="en-US" sz="4800" b="1" i="1" dirty="0">
                <a:solidFill>
                  <a:srgbClr val="7030A0"/>
                </a:solidFill>
              </a:rPr>
              <a:t> </a:t>
            </a:r>
            <a:r>
              <a:rPr lang="en-US" sz="4800" b="1" i="1" dirty="0" err="1">
                <a:solidFill>
                  <a:srgbClr val="7030A0"/>
                </a:solidFill>
              </a:rPr>
              <a:t>rahmat</a:t>
            </a:r>
            <a:r>
              <a:rPr lang="en-US" sz="4800" b="1" i="1" dirty="0">
                <a:solidFill>
                  <a:srgbClr val="7030A0"/>
                </a:solidFill>
              </a:rPr>
              <a:t>!</a:t>
            </a:r>
            <a:endParaRPr lang="ru-RU" sz="48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7"/>
            <a:ext cx="8229600" cy="5253054"/>
          </a:xfrm>
        </p:spPr>
        <p:txBody>
          <a:bodyPr/>
          <a:lstStyle/>
          <a:p>
            <a:pPr>
              <a:buNone/>
            </a:pPr>
            <a:r>
              <a:rPr lang="en-US" sz="3600" dirty="0" smtClean="0"/>
              <a:t>  </a:t>
            </a:r>
            <a:r>
              <a:rPr lang="en-US" sz="3600" b="1" dirty="0" err="1" smtClean="0">
                <a:solidFill>
                  <a:srgbClr val="0066FF"/>
                </a:solidFill>
              </a:rPr>
              <a:t>Dars</a:t>
            </a:r>
            <a:r>
              <a:rPr lang="en-US" sz="3600" b="1" dirty="0" smtClean="0">
                <a:solidFill>
                  <a:srgbClr val="0066FF"/>
                </a:solidFill>
              </a:rPr>
              <a:t> </a:t>
            </a:r>
            <a:r>
              <a:rPr lang="en-US" sz="3600" b="1" dirty="0" err="1" smtClean="0">
                <a:solidFill>
                  <a:srgbClr val="0066FF"/>
                </a:solidFill>
              </a:rPr>
              <a:t>ishlanmasi</a:t>
            </a:r>
            <a:r>
              <a:rPr lang="en-US" sz="3600" b="1" dirty="0" smtClean="0">
                <a:solidFill>
                  <a:srgbClr val="0066FF"/>
                </a:solidFill>
              </a:rPr>
              <a:t> </a:t>
            </a:r>
            <a:r>
              <a:rPr lang="en-US" sz="3600" b="1" dirty="0" err="1" smtClean="0">
                <a:solidFill>
                  <a:srgbClr val="0066FF"/>
                </a:solidFill>
              </a:rPr>
              <a:t>qanday</a:t>
            </a:r>
            <a:r>
              <a:rPr lang="en-US" sz="3600" b="1" dirty="0" smtClean="0">
                <a:solidFill>
                  <a:srgbClr val="0066FF"/>
                </a:solidFill>
              </a:rPr>
              <a:t> </a:t>
            </a:r>
            <a:r>
              <a:rPr lang="en-US" sz="3600" b="1" dirty="0" err="1" smtClean="0">
                <a:solidFill>
                  <a:srgbClr val="0066FF"/>
                </a:solidFill>
              </a:rPr>
              <a:t>hajmda</a:t>
            </a:r>
            <a:r>
              <a:rPr lang="en-US" sz="3600" b="1" dirty="0" smtClean="0">
                <a:solidFill>
                  <a:srgbClr val="0066FF"/>
                </a:solidFill>
              </a:rPr>
              <a:t>, </a:t>
            </a:r>
            <a:r>
              <a:rPr lang="en-US" sz="3600" b="1" dirty="0" err="1" smtClean="0">
                <a:solidFill>
                  <a:srgbClr val="0066FF"/>
                </a:solidFill>
              </a:rPr>
              <a:t>necha</a:t>
            </a:r>
            <a:r>
              <a:rPr lang="en-US" sz="3600" b="1" dirty="0" smtClean="0">
                <a:solidFill>
                  <a:srgbClr val="0066FF"/>
                </a:solidFill>
              </a:rPr>
              <a:t> </a:t>
            </a:r>
            <a:r>
              <a:rPr lang="en-US" sz="3600" b="1" dirty="0" err="1" smtClean="0">
                <a:solidFill>
                  <a:srgbClr val="0066FF"/>
                </a:solidFill>
              </a:rPr>
              <a:t>varaqdan</a:t>
            </a:r>
            <a:r>
              <a:rPr lang="en-US" sz="3600" b="1" dirty="0" smtClean="0">
                <a:solidFill>
                  <a:srgbClr val="0066FF"/>
                </a:solidFill>
              </a:rPr>
              <a:t> </a:t>
            </a:r>
            <a:r>
              <a:rPr lang="en-US" sz="3600" b="1" dirty="0" err="1" smtClean="0">
                <a:solidFill>
                  <a:srgbClr val="0066FF"/>
                </a:solidFill>
              </a:rPr>
              <a:t>iborat</a:t>
            </a:r>
            <a:r>
              <a:rPr lang="en-US" sz="3600" b="1" dirty="0" smtClean="0">
                <a:solidFill>
                  <a:srgbClr val="0066FF"/>
                </a:solidFill>
              </a:rPr>
              <a:t> </a:t>
            </a:r>
            <a:r>
              <a:rPr lang="en-US" sz="3600" b="1" dirty="0" err="1" smtClean="0">
                <a:solidFill>
                  <a:srgbClr val="0066FF"/>
                </a:solidFill>
              </a:rPr>
              <a:t>bo’lishi</a:t>
            </a:r>
            <a:r>
              <a:rPr lang="en-US" sz="3600" b="1" dirty="0" smtClean="0">
                <a:solidFill>
                  <a:srgbClr val="0066FF"/>
                </a:solidFill>
              </a:rPr>
              <a:t> </a:t>
            </a:r>
            <a:r>
              <a:rPr lang="en-US" sz="3600" b="1" dirty="0" err="1" smtClean="0">
                <a:solidFill>
                  <a:srgbClr val="0066FF"/>
                </a:solidFill>
              </a:rPr>
              <a:t>o’qituvchining</a:t>
            </a:r>
            <a:r>
              <a:rPr lang="en-US" sz="3600" b="1" dirty="0" smtClean="0">
                <a:solidFill>
                  <a:srgbClr val="0066FF"/>
                </a:solidFill>
              </a:rPr>
              <a:t> </a:t>
            </a:r>
            <a:r>
              <a:rPr lang="en-US" sz="3600" b="1" dirty="0" err="1" smtClean="0">
                <a:solidFill>
                  <a:srgbClr val="0066FF"/>
                </a:solidFill>
              </a:rPr>
              <a:t>mahoratiga</a:t>
            </a:r>
            <a:r>
              <a:rPr lang="en-US" sz="3600" b="1" dirty="0" smtClean="0">
                <a:solidFill>
                  <a:srgbClr val="0066FF"/>
                </a:solidFill>
              </a:rPr>
              <a:t> </a:t>
            </a:r>
            <a:r>
              <a:rPr lang="en-US" sz="3600" b="1" dirty="0" err="1" smtClean="0">
                <a:solidFill>
                  <a:srgbClr val="0066FF"/>
                </a:solidFill>
              </a:rPr>
              <a:t>bog’liq.Bunda</a:t>
            </a:r>
            <a:r>
              <a:rPr lang="en-US" sz="3600" b="1" dirty="0" smtClean="0">
                <a:solidFill>
                  <a:srgbClr val="0066FF"/>
                </a:solidFill>
              </a:rPr>
              <a:t> </a:t>
            </a:r>
            <a:r>
              <a:rPr lang="en-US" sz="3600" b="1" dirty="0" err="1" smtClean="0">
                <a:solidFill>
                  <a:srgbClr val="0066FF"/>
                </a:solidFill>
              </a:rPr>
              <a:t>hamma</a:t>
            </a:r>
            <a:r>
              <a:rPr lang="en-US" sz="3600" b="1" dirty="0" smtClean="0">
                <a:solidFill>
                  <a:srgbClr val="0066FF"/>
                </a:solidFill>
              </a:rPr>
              <a:t> </a:t>
            </a:r>
            <a:r>
              <a:rPr lang="en-US" sz="3600" b="1" dirty="0" err="1" smtClean="0">
                <a:solidFill>
                  <a:srgbClr val="0066FF"/>
                </a:solidFill>
              </a:rPr>
              <a:t>o’qituvchi</a:t>
            </a:r>
            <a:r>
              <a:rPr lang="en-US" sz="3600" b="1" dirty="0" smtClean="0">
                <a:solidFill>
                  <a:srgbClr val="0066FF"/>
                </a:solidFill>
              </a:rPr>
              <a:t> </a:t>
            </a:r>
            <a:r>
              <a:rPr lang="en-US" sz="3600" b="1" dirty="0" err="1" smtClean="0">
                <a:solidFill>
                  <a:srgbClr val="0066FF"/>
                </a:solidFill>
              </a:rPr>
              <a:t>uchun</a:t>
            </a:r>
            <a:r>
              <a:rPr lang="en-US" sz="3600" b="1" dirty="0" smtClean="0">
                <a:solidFill>
                  <a:srgbClr val="0066FF"/>
                </a:solidFill>
              </a:rPr>
              <a:t> </a:t>
            </a:r>
            <a:r>
              <a:rPr lang="en-US" sz="3600" b="1" dirty="0" err="1" smtClean="0">
                <a:solidFill>
                  <a:srgbClr val="0066FF"/>
                </a:solidFill>
              </a:rPr>
              <a:t>bir</a:t>
            </a:r>
            <a:r>
              <a:rPr lang="en-US" sz="3600" b="1" dirty="0" smtClean="0">
                <a:solidFill>
                  <a:srgbClr val="0066FF"/>
                </a:solidFill>
              </a:rPr>
              <a:t> </a:t>
            </a:r>
            <a:r>
              <a:rPr lang="en-US" sz="3600" b="1" dirty="0" err="1" smtClean="0">
                <a:solidFill>
                  <a:srgbClr val="0066FF"/>
                </a:solidFill>
              </a:rPr>
              <a:t>xil</a:t>
            </a:r>
            <a:r>
              <a:rPr lang="en-US" sz="3600" b="1" dirty="0" smtClean="0">
                <a:solidFill>
                  <a:srgbClr val="0066FF"/>
                </a:solidFill>
              </a:rPr>
              <a:t> </a:t>
            </a:r>
            <a:r>
              <a:rPr lang="en-US" sz="3600" b="1" dirty="0" err="1" smtClean="0">
                <a:solidFill>
                  <a:srgbClr val="0066FF"/>
                </a:solidFill>
              </a:rPr>
              <a:t>chegara</a:t>
            </a:r>
            <a:r>
              <a:rPr lang="en-US" sz="3600" b="1" dirty="0" smtClean="0">
                <a:solidFill>
                  <a:srgbClr val="0066FF"/>
                </a:solidFill>
              </a:rPr>
              <a:t>, </a:t>
            </a:r>
            <a:r>
              <a:rPr lang="en-US" sz="3600" b="1" dirty="0" err="1" smtClean="0">
                <a:solidFill>
                  <a:srgbClr val="0066FF"/>
                </a:solidFill>
              </a:rPr>
              <a:t>cheklanish</a:t>
            </a:r>
            <a:r>
              <a:rPr lang="en-US" sz="3600" b="1" dirty="0" smtClean="0">
                <a:solidFill>
                  <a:srgbClr val="0066FF"/>
                </a:solidFill>
              </a:rPr>
              <a:t> </a:t>
            </a:r>
            <a:r>
              <a:rPr lang="en-US" sz="3600" b="1" dirty="0" err="1" smtClean="0">
                <a:solidFill>
                  <a:srgbClr val="0066FF"/>
                </a:solidFill>
              </a:rPr>
              <a:t>o’rnatilmagan</a:t>
            </a:r>
            <a:r>
              <a:rPr lang="en-US" sz="3600" b="1" dirty="0" smtClean="0">
                <a:solidFill>
                  <a:srgbClr val="0066FF"/>
                </a:solidFill>
              </a:rPr>
              <a:t>.       </a:t>
            </a:r>
            <a:endParaRPr lang="ru-RU" sz="3600" b="1" dirty="0" smtClean="0">
              <a:solidFill>
                <a:srgbClr val="0066FF"/>
              </a:solidFill>
            </a:endParaRPr>
          </a:p>
          <a:p>
            <a:endParaRPr lang="ru-RU" b="1" dirty="0">
              <a:solidFill>
                <a:srgbClr val="0066FF"/>
              </a:solidFill>
            </a:endParaRPr>
          </a:p>
        </p:txBody>
      </p:sp>
      <p:pic>
        <p:nvPicPr>
          <p:cNvPr id="4" name="Picture 6" descr="C:\Documents and Settings\User\Рабочий стол\1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9288829">
            <a:off x="7046657" y="4391225"/>
            <a:ext cx="1464584" cy="2543780"/>
          </a:xfrm>
          <a:prstGeom prst="rect">
            <a:avLst/>
          </a:prstGeom>
          <a:noFill/>
        </p:spPr>
      </p:pic>
      <p:pic>
        <p:nvPicPr>
          <p:cNvPr id="6" name="Picture 8" descr="C:\Documents and Settings\User\Рабочий стол\6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3214686"/>
            <a:ext cx="2071702" cy="3300459"/>
          </a:xfrm>
          <a:prstGeom prst="rect">
            <a:avLst/>
          </a:prstGeom>
          <a:noFill/>
        </p:spPr>
      </p:pic>
      <p:pic>
        <p:nvPicPr>
          <p:cNvPr id="7" name="Picture 6" descr="C:\Documents and Settings\User\Рабочий стол\1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3228529">
            <a:off x="726593" y="4642143"/>
            <a:ext cx="1464584" cy="2543780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322421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/>
              <a:t>  </a:t>
            </a:r>
            <a:r>
              <a:rPr lang="en-US" sz="4800" dirty="0" smtClean="0">
                <a:solidFill>
                  <a:srgbClr val="FF0000"/>
                </a:solidFill>
              </a:rPr>
              <a:t>   </a:t>
            </a:r>
            <a:r>
              <a:rPr lang="ru-RU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Sizning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kunlik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ish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rejangiz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nechta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bosqichdan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iborat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va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ular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qaysilar</a:t>
            </a:r>
            <a:r>
              <a:rPr lang="en-US" sz="4800" dirty="0" smtClean="0">
                <a:solidFill>
                  <a:srgbClr val="FF0000"/>
                </a:solidFill>
              </a:rPr>
              <a:t>?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endParaRPr lang="ru-RU" sz="2000" dirty="0"/>
          </a:p>
        </p:txBody>
      </p:sp>
      <p:pic>
        <p:nvPicPr>
          <p:cNvPr id="5" name="Picture 2" descr="C:\Documents and Settings\User\Рабочий стол\90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571744"/>
            <a:ext cx="3214710" cy="3714776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7"/>
            <a:ext cx="8229600" cy="5253054"/>
          </a:xfrm>
        </p:spPr>
        <p:txBody>
          <a:bodyPr/>
          <a:lstStyle/>
          <a:p>
            <a:pPr algn="ctr">
              <a:buNone/>
            </a:pPr>
            <a:r>
              <a:rPr lang="en-US" sz="3600" b="1" dirty="0" smtClean="0">
                <a:solidFill>
                  <a:srgbClr val="2612BE"/>
                </a:solidFill>
              </a:rPr>
              <a:t>            </a:t>
            </a:r>
          </a:p>
          <a:p>
            <a:pPr algn="ctr">
              <a:buNone/>
            </a:pPr>
            <a:r>
              <a:rPr lang="en-US" sz="3600" b="1" dirty="0" smtClean="0">
                <a:solidFill>
                  <a:srgbClr val="2612BE"/>
                </a:solidFill>
              </a:rPr>
              <a:t>                 </a:t>
            </a:r>
            <a:r>
              <a:rPr lang="en-US" sz="3600" b="1" dirty="0" err="1" smtClean="0">
                <a:solidFill>
                  <a:srgbClr val="2612BE"/>
                </a:solidFill>
              </a:rPr>
              <a:t>Dars</a:t>
            </a:r>
            <a:r>
              <a:rPr lang="en-US" sz="3600" b="1" dirty="0" smtClean="0">
                <a:solidFill>
                  <a:srgbClr val="2612BE"/>
                </a:solidFill>
              </a:rPr>
              <a:t> </a:t>
            </a:r>
            <a:r>
              <a:rPr lang="en-US" sz="3600" b="1" dirty="0" err="1" smtClean="0">
                <a:solidFill>
                  <a:srgbClr val="2612BE"/>
                </a:solidFill>
              </a:rPr>
              <a:t>ishlanmada</a:t>
            </a:r>
            <a:r>
              <a:rPr lang="en-US" sz="3600" b="1" dirty="0" smtClean="0">
                <a:solidFill>
                  <a:srgbClr val="2612BE"/>
                </a:solidFill>
              </a:rPr>
              <a:t>                             </a:t>
            </a:r>
          </a:p>
          <a:p>
            <a:pPr algn="ctr">
              <a:buNone/>
            </a:pPr>
            <a:r>
              <a:rPr lang="en-US" sz="3600" b="1" dirty="0" smtClean="0">
                <a:solidFill>
                  <a:srgbClr val="2612BE"/>
                </a:solidFill>
              </a:rPr>
              <a:t>                      </a:t>
            </a:r>
            <a:r>
              <a:rPr lang="en-US" sz="3600" b="1" dirty="0" err="1" smtClean="0">
                <a:solidFill>
                  <a:srgbClr val="2612BE"/>
                </a:solidFill>
              </a:rPr>
              <a:t>nechta</a:t>
            </a:r>
            <a:r>
              <a:rPr lang="en-US" sz="3600" b="1" dirty="0" smtClean="0">
                <a:solidFill>
                  <a:srgbClr val="2612BE"/>
                </a:solidFill>
              </a:rPr>
              <a:t> </a:t>
            </a:r>
            <a:r>
              <a:rPr lang="en-US" sz="3600" b="1" dirty="0" err="1" smtClean="0">
                <a:solidFill>
                  <a:srgbClr val="2612BE"/>
                </a:solidFill>
              </a:rPr>
              <a:t>maqsad</a:t>
            </a:r>
            <a:r>
              <a:rPr lang="en-US" sz="3600" b="1" dirty="0" smtClean="0">
                <a:solidFill>
                  <a:srgbClr val="2612BE"/>
                </a:solidFill>
              </a:rPr>
              <a:t>  </a:t>
            </a:r>
            <a:r>
              <a:rPr lang="en-US" sz="3600" b="1" dirty="0" err="1" smtClean="0">
                <a:solidFill>
                  <a:srgbClr val="2612BE"/>
                </a:solidFill>
              </a:rPr>
              <a:t>yoziladi</a:t>
            </a:r>
            <a:r>
              <a:rPr lang="en-US" sz="3600" b="1" dirty="0" smtClean="0">
                <a:solidFill>
                  <a:srgbClr val="2612BE"/>
                </a:solidFill>
              </a:rPr>
              <a:t>                         </a:t>
            </a:r>
          </a:p>
          <a:p>
            <a:pPr algn="ctr">
              <a:buNone/>
            </a:pPr>
            <a:r>
              <a:rPr lang="en-US" sz="3600" b="1" dirty="0" smtClean="0">
                <a:solidFill>
                  <a:srgbClr val="2612BE"/>
                </a:solidFill>
              </a:rPr>
              <a:t>                    </a:t>
            </a:r>
            <a:r>
              <a:rPr lang="en-US" sz="3600" b="1" dirty="0" err="1" smtClean="0">
                <a:solidFill>
                  <a:srgbClr val="2612BE"/>
                </a:solidFill>
              </a:rPr>
              <a:t>va</a:t>
            </a:r>
            <a:r>
              <a:rPr lang="en-US" sz="3600" b="1" dirty="0" smtClean="0">
                <a:solidFill>
                  <a:srgbClr val="2612BE"/>
                </a:solidFill>
              </a:rPr>
              <a:t> </a:t>
            </a:r>
            <a:r>
              <a:rPr lang="en-US" sz="3600" b="1" dirty="0" err="1" smtClean="0">
                <a:solidFill>
                  <a:srgbClr val="2612BE"/>
                </a:solidFill>
              </a:rPr>
              <a:t>ular</a:t>
            </a:r>
            <a:r>
              <a:rPr lang="en-US" sz="3600" b="1" dirty="0" smtClean="0">
                <a:solidFill>
                  <a:srgbClr val="2612BE"/>
                </a:solidFill>
              </a:rPr>
              <a:t> </a:t>
            </a:r>
            <a:r>
              <a:rPr lang="en-US" sz="3600" b="1" dirty="0" err="1" smtClean="0">
                <a:solidFill>
                  <a:srgbClr val="2612BE"/>
                </a:solidFill>
              </a:rPr>
              <a:t>qaysilar</a:t>
            </a:r>
            <a:r>
              <a:rPr lang="en-US" sz="3600" b="1" dirty="0" smtClean="0">
                <a:solidFill>
                  <a:srgbClr val="2612BE"/>
                </a:solidFill>
              </a:rPr>
              <a:t>?</a:t>
            </a:r>
            <a:endParaRPr lang="ru-RU" sz="3600" b="1" dirty="0">
              <a:solidFill>
                <a:srgbClr val="2612BE"/>
              </a:solidFill>
            </a:endParaRPr>
          </a:p>
        </p:txBody>
      </p:sp>
      <p:pic>
        <p:nvPicPr>
          <p:cNvPr id="4" name="Picture 3" descr="C:\Documents and Settings\User\Рабочий стол\124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4186" y="193499"/>
            <a:ext cx="3509120" cy="3092625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Documents and Settings\User\Рабочий стол\zCBmPy3KqB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357166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Dars</a:t>
            </a:r>
            <a:r>
              <a:rPr lang="en-US" sz="4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en-US" sz="48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ishlanmasining</a:t>
            </a:r>
            <a:r>
              <a:rPr lang="en-US" sz="4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en-US" sz="48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tarkibiy</a:t>
            </a:r>
            <a:r>
              <a:rPr lang="en-US" sz="4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en-US" sz="48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qismlari</a:t>
            </a:r>
            <a:r>
              <a:rPr lang="en-US" sz="4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endParaRPr lang="ru-RU" sz="4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1643050"/>
            <a:ext cx="800105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 typeface="Wingdings 2" pitchFamily="18" charset="2"/>
              <a:buNone/>
            </a:pPr>
            <a:r>
              <a:rPr lang="en-US" sz="4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</a:rPr>
              <a:t>Sana.Sinf</a:t>
            </a:r>
            <a:r>
              <a:rPr lang="en-US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</a:rPr>
              <a:t>. Fan </a:t>
            </a:r>
            <a:r>
              <a:rPr lang="en-US" sz="4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</a:rPr>
              <a:t>nomi</a:t>
            </a:r>
            <a:r>
              <a:rPr lang="en-US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</a:rPr>
              <a:t>.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z="4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</a:rPr>
              <a:t>Dars</a:t>
            </a:r>
            <a:r>
              <a:rPr lang="en-US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</a:rPr>
              <a:t> </a:t>
            </a:r>
            <a:r>
              <a:rPr lang="en-US" sz="4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</a:rPr>
              <a:t>mavzusi</a:t>
            </a:r>
            <a:r>
              <a:rPr lang="en-US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</a:rPr>
              <a:t>: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z="4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</a:rPr>
              <a:t>Dars</a:t>
            </a:r>
            <a:r>
              <a:rPr lang="en-US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</a:rPr>
              <a:t> </a:t>
            </a:r>
            <a:r>
              <a:rPr lang="en-US" sz="4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</a:rPr>
              <a:t>maqsadi</a:t>
            </a:r>
            <a:r>
              <a:rPr lang="en-US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</a:rPr>
              <a:t>: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</a:rPr>
              <a:t>                      a) </a:t>
            </a:r>
            <a:r>
              <a:rPr lang="en-US" sz="4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</a:rPr>
              <a:t>Ta’limiy</a:t>
            </a:r>
            <a:r>
              <a:rPr lang="en-US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</a:rPr>
              <a:t> </a:t>
            </a:r>
            <a:r>
              <a:rPr lang="en-US" sz="4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</a:rPr>
              <a:t>maqsad</a:t>
            </a:r>
            <a:r>
              <a:rPr lang="en-US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</a:rPr>
              <a:t>: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</a:rPr>
              <a:t>                      b) </a:t>
            </a:r>
            <a:r>
              <a:rPr lang="en-US" sz="4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</a:rPr>
              <a:t>Tarbiyaviy</a:t>
            </a:r>
            <a:r>
              <a:rPr lang="en-US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</a:rPr>
              <a:t> </a:t>
            </a:r>
            <a:r>
              <a:rPr lang="en-US" sz="4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</a:rPr>
              <a:t>maqsad</a:t>
            </a:r>
            <a:r>
              <a:rPr lang="en-US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</a:rPr>
              <a:t>: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</a:rPr>
              <a:t>                      s) </a:t>
            </a:r>
            <a:r>
              <a:rPr lang="en-US" sz="4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</a:rPr>
              <a:t>Rivojlantiruvchi</a:t>
            </a:r>
            <a:r>
              <a:rPr lang="en-US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</a:rPr>
              <a:t> </a:t>
            </a:r>
            <a:r>
              <a:rPr lang="en-US" sz="4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</a:rPr>
              <a:t>maqsad</a:t>
            </a:r>
            <a:r>
              <a:rPr lang="en-US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</a:rPr>
              <a:t>:</a:t>
            </a:r>
          </a:p>
        </p:txBody>
      </p:sp>
      <p:pic>
        <p:nvPicPr>
          <p:cNvPr id="7" name="Picture 2" descr="C:\Documents and Settings\User\Рабочий стол\43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96751" y="1142984"/>
            <a:ext cx="2347249" cy="1643074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pPr algn="ctr">
              <a:buNone/>
            </a:pPr>
            <a:r>
              <a:rPr lang="en-US" sz="6000" b="1" i="1" dirty="0" err="1" smtClean="0">
                <a:solidFill>
                  <a:srgbClr val="002060"/>
                </a:solidFill>
              </a:rPr>
              <a:t>Ta’limiy</a:t>
            </a:r>
            <a:r>
              <a:rPr lang="en-US" sz="6000" b="1" i="1" dirty="0" smtClean="0">
                <a:solidFill>
                  <a:srgbClr val="002060"/>
                </a:solidFill>
              </a:rPr>
              <a:t> </a:t>
            </a:r>
            <a:r>
              <a:rPr lang="en-US" sz="6000" b="1" i="1" dirty="0" err="1" smtClean="0">
                <a:solidFill>
                  <a:srgbClr val="002060"/>
                </a:solidFill>
              </a:rPr>
              <a:t>maqsad</a:t>
            </a:r>
            <a:r>
              <a:rPr lang="en-US" sz="6000" b="1" i="1" dirty="0" smtClean="0">
                <a:solidFill>
                  <a:srgbClr val="002060"/>
                </a:solidFill>
              </a:rPr>
              <a:t>:</a:t>
            </a:r>
            <a:endParaRPr lang="ru-RU" sz="6000" i="1" dirty="0">
              <a:solidFill>
                <a:srgbClr val="002060"/>
              </a:solidFill>
            </a:endParaRPr>
          </a:p>
        </p:txBody>
      </p:sp>
      <p:pic>
        <p:nvPicPr>
          <p:cNvPr id="5" name="Picture 1" descr="G:\0_6d4e9_e743d794_X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1612"/>
            <a:ext cx="9144000" cy="528638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643042" y="2690336"/>
            <a:ext cx="592935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Dars</a:t>
            </a:r>
            <a:r>
              <a:rPr lang="en-US" sz="32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</a:t>
            </a:r>
            <a:r>
              <a:rPr lang="en-US" sz="3200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jarayonida</a:t>
            </a:r>
            <a:r>
              <a:rPr lang="en-US" sz="32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</a:t>
            </a:r>
            <a:r>
              <a:rPr lang="en-US" sz="3200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o’quvchilarda</a:t>
            </a:r>
            <a:r>
              <a:rPr lang="en-US" sz="32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</a:t>
            </a:r>
            <a:r>
              <a:rPr lang="en-US" sz="3200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shakllantiriladigan</a:t>
            </a:r>
            <a:r>
              <a:rPr lang="en-US" sz="32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</a:t>
            </a:r>
            <a:r>
              <a:rPr lang="en-US" sz="3200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bilim</a:t>
            </a:r>
            <a:r>
              <a:rPr lang="en-US" sz="32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, </a:t>
            </a:r>
            <a:r>
              <a:rPr lang="en-US" sz="3200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ko’nikma</a:t>
            </a:r>
            <a:r>
              <a:rPr lang="en-US" sz="32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</a:t>
            </a:r>
            <a:r>
              <a:rPr lang="en-US" sz="3200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va</a:t>
            </a:r>
            <a:r>
              <a:rPr lang="en-US" sz="32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</a:t>
            </a:r>
            <a:r>
              <a:rPr lang="en-US" sz="3200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malakalar</a:t>
            </a:r>
            <a:r>
              <a:rPr lang="en-US" sz="32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</a:t>
            </a:r>
            <a:r>
              <a:rPr lang="en-US" sz="3200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asosida</a:t>
            </a:r>
            <a:r>
              <a:rPr lang="en-US" sz="32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</a:t>
            </a:r>
            <a:r>
              <a:rPr lang="en-US" sz="3200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belgilanadi</a:t>
            </a:r>
            <a:r>
              <a:rPr lang="en-US" sz="32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.</a:t>
            </a:r>
            <a:endParaRPr lang="ru-RU" sz="3200" b="1" dirty="0"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pPr algn="ctr">
              <a:buNone/>
            </a:pPr>
            <a:r>
              <a:rPr lang="en-US" sz="6000" b="1" i="1" dirty="0" err="1" smtClean="0">
                <a:solidFill>
                  <a:srgbClr val="002060"/>
                </a:solidFill>
              </a:rPr>
              <a:t>Tarbiyaviy</a:t>
            </a:r>
            <a:r>
              <a:rPr lang="en-US" sz="6000" b="1" i="1" dirty="0" smtClean="0">
                <a:solidFill>
                  <a:srgbClr val="002060"/>
                </a:solidFill>
              </a:rPr>
              <a:t> </a:t>
            </a:r>
            <a:r>
              <a:rPr lang="en-US" sz="6000" b="1" i="1" dirty="0" err="1" smtClean="0">
                <a:solidFill>
                  <a:srgbClr val="002060"/>
                </a:solidFill>
              </a:rPr>
              <a:t>maqsad</a:t>
            </a:r>
            <a:r>
              <a:rPr lang="en-US" sz="6000" b="1" i="1" dirty="0" smtClean="0">
                <a:solidFill>
                  <a:srgbClr val="002060"/>
                </a:solidFill>
              </a:rPr>
              <a:t>:</a:t>
            </a:r>
            <a:endParaRPr lang="ru-RU" sz="6000" i="1" dirty="0">
              <a:solidFill>
                <a:srgbClr val="002060"/>
              </a:solidFill>
            </a:endParaRPr>
          </a:p>
        </p:txBody>
      </p:sp>
      <p:pic>
        <p:nvPicPr>
          <p:cNvPr id="5" name="Picture 1" descr="G:\0_6d4e9_e743d794_X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1612"/>
            <a:ext cx="9144000" cy="528638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643042" y="2690336"/>
            <a:ext cx="592935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Dars</a:t>
            </a:r>
            <a:r>
              <a:rPr lang="en-US" sz="36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</a:t>
            </a:r>
            <a:r>
              <a:rPr lang="en-US" sz="3600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jarayonida</a:t>
            </a:r>
            <a:r>
              <a:rPr lang="en-US" sz="36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</a:t>
            </a:r>
            <a:r>
              <a:rPr lang="en-US" sz="3600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o’quvchilarda</a:t>
            </a:r>
            <a:r>
              <a:rPr lang="en-US" sz="36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</a:t>
            </a:r>
            <a:r>
              <a:rPr lang="en-US" sz="3600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qaysi</a:t>
            </a:r>
            <a:r>
              <a:rPr lang="en-US" sz="36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</a:t>
            </a:r>
            <a:r>
              <a:rPr lang="en-US" sz="3600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axloqiy</a:t>
            </a:r>
            <a:r>
              <a:rPr lang="en-US" sz="36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</a:t>
            </a:r>
            <a:r>
              <a:rPr lang="en-US" sz="3600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sifatlar</a:t>
            </a:r>
            <a:r>
              <a:rPr lang="en-US" sz="36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</a:t>
            </a:r>
            <a:r>
              <a:rPr lang="en-US" sz="3600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shakllantirilishi</a:t>
            </a:r>
            <a:r>
              <a:rPr lang="en-US" sz="36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</a:t>
            </a:r>
            <a:r>
              <a:rPr lang="en-US" sz="3600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asosida</a:t>
            </a:r>
            <a:r>
              <a:rPr lang="en-US" sz="36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</a:t>
            </a:r>
            <a:r>
              <a:rPr lang="en-US" sz="3600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belgilanadi</a:t>
            </a:r>
            <a:r>
              <a:rPr lang="en-US" sz="36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. </a:t>
            </a:r>
            <a:endParaRPr lang="ru-RU" sz="3600" b="1" dirty="0"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pPr algn="ctr">
              <a:buNone/>
            </a:pPr>
            <a:r>
              <a:rPr lang="en-US" sz="6000" b="1" i="1" dirty="0" err="1" smtClean="0">
                <a:solidFill>
                  <a:srgbClr val="002060"/>
                </a:solidFill>
              </a:rPr>
              <a:t>Rivojlantiruvchi</a:t>
            </a:r>
            <a:r>
              <a:rPr lang="en-US" sz="6000" b="1" i="1" dirty="0" smtClean="0">
                <a:solidFill>
                  <a:srgbClr val="002060"/>
                </a:solidFill>
              </a:rPr>
              <a:t> </a:t>
            </a:r>
            <a:r>
              <a:rPr lang="en-US" sz="6000" b="1" i="1" dirty="0" err="1" smtClean="0">
                <a:solidFill>
                  <a:srgbClr val="002060"/>
                </a:solidFill>
              </a:rPr>
              <a:t>maqsad</a:t>
            </a:r>
            <a:r>
              <a:rPr lang="en-US" sz="6000" b="1" i="1" dirty="0" smtClean="0">
                <a:solidFill>
                  <a:srgbClr val="002060"/>
                </a:solidFill>
              </a:rPr>
              <a:t>:</a:t>
            </a:r>
            <a:endParaRPr lang="ru-RU" sz="6000" i="1" dirty="0">
              <a:solidFill>
                <a:srgbClr val="002060"/>
              </a:solidFill>
            </a:endParaRPr>
          </a:p>
        </p:txBody>
      </p:sp>
      <p:pic>
        <p:nvPicPr>
          <p:cNvPr id="5" name="Picture 1" descr="G:\0_6d4e9_e743d794_X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1612"/>
            <a:ext cx="9144000" cy="528638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643042" y="2690336"/>
            <a:ext cx="592935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Dars</a:t>
            </a:r>
            <a:r>
              <a:rPr lang="en-US" sz="32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</a:t>
            </a:r>
            <a:r>
              <a:rPr lang="en-US" sz="3200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natijasida</a:t>
            </a:r>
            <a:r>
              <a:rPr lang="en-US" sz="32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</a:t>
            </a:r>
            <a:r>
              <a:rPr lang="en-US" sz="3200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o’quvchilarda</a:t>
            </a:r>
            <a:r>
              <a:rPr lang="en-US" sz="32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 </a:t>
            </a:r>
            <a:r>
              <a:rPr lang="en-US" sz="3200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qaysi</a:t>
            </a:r>
            <a:r>
              <a:rPr lang="en-US" sz="32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</a:t>
            </a:r>
            <a:r>
              <a:rPr lang="en-US" sz="3200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bilim</a:t>
            </a:r>
            <a:r>
              <a:rPr lang="en-US" sz="32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</a:t>
            </a:r>
            <a:r>
              <a:rPr lang="en-US" sz="3200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va</a:t>
            </a:r>
            <a:r>
              <a:rPr lang="en-US" sz="32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</a:t>
            </a:r>
            <a:r>
              <a:rPr lang="en-US" sz="3200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axloqiy</a:t>
            </a:r>
            <a:r>
              <a:rPr lang="en-US" sz="32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</a:t>
            </a:r>
            <a:r>
              <a:rPr lang="en-US" sz="3200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fazilatlar</a:t>
            </a:r>
            <a:r>
              <a:rPr lang="en-US" sz="32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</a:t>
            </a:r>
            <a:r>
              <a:rPr lang="en-US" sz="3200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rivojlantirilishi</a:t>
            </a:r>
            <a:r>
              <a:rPr lang="en-US" sz="32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</a:t>
            </a:r>
            <a:r>
              <a:rPr lang="en-US" sz="3200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asosida</a:t>
            </a:r>
            <a:r>
              <a:rPr lang="en-US" sz="32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</a:t>
            </a:r>
            <a:r>
              <a:rPr lang="en-US" sz="3200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belgilanadi</a:t>
            </a:r>
            <a:r>
              <a:rPr lang="en-US" sz="32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.</a:t>
            </a:r>
            <a:endParaRPr lang="ru-RU" sz="3200" b="1" dirty="0"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Бумажн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Вершина горы">
  <a:themeElements>
    <a:clrScheme name="Вершина горы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Вершина горы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Вершина горы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Эркер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2021</TotalTime>
  <Words>678</Words>
  <Application>Microsoft Office PowerPoint</Application>
  <PresentationFormat>Экран (4:3)</PresentationFormat>
  <Paragraphs>140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Бумажная</vt:lpstr>
      <vt:lpstr>Эркер</vt:lpstr>
      <vt:lpstr>Вершина горы</vt:lpstr>
      <vt:lpstr>Аспект</vt:lpstr>
      <vt:lpstr>Слайд 1</vt:lpstr>
      <vt:lpstr>Слайд 2</vt:lpstr>
      <vt:lpstr>Слайд 3</vt:lpstr>
      <vt:lpstr>      Sizning kunlik ish rejangiz nechta bosqichdan iborat va ular qaysilar?  </vt:lpstr>
      <vt:lpstr>Слайд 5</vt:lpstr>
      <vt:lpstr>Слайд 6</vt:lpstr>
      <vt:lpstr>                     </vt:lpstr>
      <vt:lpstr>                     </vt:lpstr>
      <vt:lpstr>                     </vt:lpstr>
      <vt:lpstr>Dars turi: *Yangi tushuncha, bilimlarni shakllantiruvchi; *O'quvchilarning bilim ko'nikma va malakalarini rivojlantiruvchi; *Umumlashtiruvchi;      *O'quvchilarni bilim ko'nikma  va malakalarini tahlil, nazorat qiluvchi.  </vt:lpstr>
      <vt:lpstr>     Dars jihozi:  Texnik vositalar, ko'rgazmali, didaktik materiallar.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Ta’lim sifatini oshirishda amalga oshirilgan ishlar</dc:title>
  <dc:creator>User</dc:creator>
  <cp:lastModifiedBy>6 Maktab</cp:lastModifiedBy>
  <cp:revision>230</cp:revision>
  <dcterms:created xsi:type="dcterms:W3CDTF">2014-02-21T06:22:44Z</dcterms:created>
  <dcterms:modified xsi:type="dcterms:W3CDTF">2015-02-24T09:42:26Z</dcterms:modified>
</cp:coreProperties>
</file>