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FC0"/>
    <a:srgbClr val="F549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5A78-4C14-455A-AB85-A68FA7EBAF7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4552-88A9-42FA-B1AA-541B5431E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Nukus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State Pedagogical Institute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Faculty of Foreign Languages</a:t>
            </a:r>
            <a:r>
              <a:rPr lang="en-US" sz="1600" dirty="0" smtClean="0">
                <a:cs typeface="Aharoni" pitchFamily="2" charset="-79"/>
              </a:rPr>
              <a:t/>
            </a:r>
            <a:br>
              <a:rPr lang="en-US" sz="1600" dirty="0" smtClean="0">
                <a:cs typeface="Aharoni" pitchFamily="2" charset="-79"/>
              </a:rPr>
            </a:br>
            <a:endParaRPr lang="ru-RU" sz="16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Theme:            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Air travel</a:t>
            </a:r>
          </a:p>
          <a:p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en-US" dirty="0" smtClean="0">
                <a:latin typeface="Aharoni" pitchFamily="2" charset="-79"/>
                <a:cs typeface="Aharoni" pitchFamily="2" charset="-79"/>
              </a:rPr>
              <a:t>Prepared by: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Seytjanova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</a:t>
            </a:r>
            <a:endParaRPr lang="ru-RU" dirty="0" smtClean="0">
              <a:cs typeface="Aharoni" pitchFamily="2" charset="-79"/>
            </a:endParaRPr>
          </a:p>
          <a:p>
            <a:endParaRPr lang="ru-RU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Idioms 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424" y="1643050"/>
            <a:ext cx="88095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Board</a:t>
            </a:r>
            <a:r>
              <a:rPr lang="en-US" sz="3200" dirty="0" smtClean="0"/>
              <a:t> the plane- get on; When you board the plane, you find your seat.</a:t>
            </a:r>
          </a:p>
          <a:p>
            <a:r>
              <a:rPr lang="en-US" sz="3200" b="1" dirty="0" smtClean="0"/>
              <a:t>Taxi</a:t>
            </a:r>
            <a:r>
              <a:rPr lang="en-US" sz="3200" dirty="0" smtClean="0"/>
              <a:t>- to move slowly; The plane taxis towards the runway.</a:t>
            </a:r>
          </a:p>
          <a:p>
            <a:r>
              <a:rPr lang="en-US" sz="3200" b="1" dirty="0" smtClean="0"/>
              <a:t>Cruise</a:t>
            </a:r>
            <a:r>
              <a:rPr lang="en-US" sz="3200" dirty="0" smtClean="0"/>
              <a:t>- flying comfortably; I like cruising at an </a:t>
            </a:r>
            <a:r>
              <a:rPr lang="en-US" sz="3200" b="1" dirty="0" smtClean="0"/>
              <a:t>altitude</a:t>
            </a:r>
            <a:r>
              <a:rPr lang="en-US" sz="3200" dirty="0" smtClean="0"/>
              <a:t>(=height) of 10 000 </a:t>
            </a:r>
            <a:r>
              <a:rPr lang="en-US" sz="3200" dirty="0" err="1" smtClean="0"/>
              <a:t>metres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Hire</a:t>
            </a:r>
            <a:r>
              <a:rPr lang="en-US" sz="3200" dirty="0" smtClean="0"/>
              <a:t> a car- rent a car; You can hire a car at most airports.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Exercises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82153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800" b="1" dirty="0" smtClean="0"/>
              <a:t> Fill the gaps</a:t>
            </a:r>
          </a:p>
          <a:p>
            <a:pPr marL="342900" indent="-342900"/>
            <a:endParaRPr lang="en-US" sz="4800" b="1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Fasten your ….. Belt.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Buy thins in    ……-free.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Check-in ……    weighs your ......     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Boarding or landing  ......    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Pass ……..     the customs.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chemeClr val="accent4">
                <a:lumMod val="40000"/>
                <a:lumOff val="60000"/>
              </a:schemeClr>
            </a:gs>
            <a:gs pos="13000">
              <a:schemeClr val="tx2">
                <a:lumMod val="40000"/>
                <a:lumOff val="60000"/>
              </a:schemeClr>
            </a:gs>
            <a:gs pos="21001">
              <a:srgbClr val="83A7C3"/>
            </a:gs>
            <a:gs pos="52000">
              <a:srgbClr val="FFFFFF"/>
            </a:gs>
            <a:gs pos="56000">
              <a:schemeClr val="accent5">
                <a:lumMod val="20000"/>
                <a:lumOff val="80000"/>
              </a:schemeClr>
            </a:gs>
            <a:gs pos="58000">
              <a:schemeClr val="accent5">
                <a:lumMod val="60000"/>
                <a:lumOff val="40000"/>
              </a:schemeClr>
            </a:gs>
            <a:gs pos="71001">
              <a:schemeClr val="accent2">
                <a:lumMod val="40000"/>
                <a:lumOff val="60000"/>
              </a:schemeClr>
            </a:gs>
            <a:gs pos="94000">
              <a:srgbClr val="EBDAD4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B. Organize the words into 3 groups: departures, flight, arrival.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14311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2143116"/>
          <a:ext cx="7835705" cy="3685736"/>
        </p:xfrm>
        <a:graphic>
          <a:graphicData uri="http://schemas.openxmlformats.org/drawingml/2006/table">
            <a:tbl>
              <a:tblPr/>
              <a:tblGrid>
                <a:gridCol w="7835705"/>
              </a:tblGrid>
              <a:tr h="3685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Duty-free, stewardess, boarding card, cabin crew, terminal building, cruise, passport control, baggage reclaim, customs, captain, excess baggage, check-in desk, altitude.</a:t>
                      </a:r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chemeClr val="accent6">
                <a:lumMod val="60000"/>
                <a:lumOff val="4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75000">
              <a:srgbClr val="F17FC0"/>
            </a:gs>
            <a:gs pos="100000">
              <a:srgbClr val="7030A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Keys to the exercises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40719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A.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Seat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Duty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Desk</a:t>
            </a:r>
            <a:r>
              <a:rPr lang="ru-RU" sz="3600" dirty="0" smtClean="0"/>
              <a:t> / </a:t>
            </a:r>
            <a:r>
              <a:rPr lang="en-US" sz="3600" dirty="0" smtClean="0"/>
              <a:t>luggage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Card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Through</a:t>
            </a:r>
          </a:p>
          <a:p>
            <a:pPr marL="342900" indent="-342900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1357298"/>
            <a:ext cx="57150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B.</a:t>
            </a:r>
          </a:p>
          <a:p>
            <a:r>
              <a:rPr lang="en-US" sz="3600" b="1" i="1" dirty="0" smtClean="0"/>
              <a:t>Departments:</a:t>
            </a:r>
            <a:r>
              <a:rPr lang="en-US" sz="3600" b="1" dirty="0" smtClean="0"/>
              <a:t> </a:t>
            </a:r>
            <a:r>
              <a:rPr lang="en-US" sz="3600" dirty="0" smtClean="0"/>
              <a:t>passport control, excess baggage, check-in desk, duty-free.</a:t>
            </a:r>
          </a:p>
          <a:p>
            <a:r>
              <a:rPr lang="en-US" sz="3600" b="1" i="1" dirty="0" smtClean="0"/>
              <a:t>Flight:</a:t>
            </a:r>
            <a:r>
              <a:rPr lang="en-US" sz="3600" i="1" dirty="0" smtClean="0"/>
              <a:t> </a:t>
            </a:r>
            <a:r>
              <a:rPr lang="en-US" sz="3600" dirty="0" smtClean="0"/>
              <a:t>captain, stewardess, cabin crew, cruise, altitude.</a:t>
            </a:r>
          </a:p>
          <a:p>
            <a:r>
              <a:rPr lang="en-US" sz="3600" b="1" i="1" dirty="0" smtClean="0"/>
              <a:t>Arrival:</a:t>
            </a:r>
            <a:r>
              <a:rPr lang="en-US" sz="3600" b="1" dirty="0" smtClean="0"/>
              <a:t> </a:t>
            </a:r>
            <a:r>
              <a:rPr lang="en-US" sz="3600" dirty="0" smtClean="0"/>
              <a:t>terminal building, baggage reclaim, customs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500174"/>
            <a:ext cx="9715536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Aharoni" pitchFamily="2" charset="-79"/>
                <a:cs typeface="Aharoni" pitchFamily="2" charset="-79"/>
              </a:rPr>
              <a:t>Have a nice flight! </a:t>
            </a:r>
            <a:endParaRPr lang="ru-RU" sz="80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3857652" cy="11620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Air travel</a:t>
            </a:r>
            <a:endParaRPr lang="ru-RU" sz="72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7" name="Содержимое 6" descr="Air-Travel-The-efficiency-and-convenience-of-air-travel-adds-a-unique-dynamic-to-your-trip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571612"/>
            <a:ext cx="5568950" cy="461895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500174"/>
            <a:ext cx="3357554" cy="46910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It is </a:t>
            </a:r>
            <a:r>
              <a:rPr lang="en-US" sz="3200" b="1" dirty="0"/>
              <a:t>a form of </a:t>
            </a:r>
            <a:r>
              <a:rPr lang="en-US" sz="3200" b="1" dirty="0" smtClean="0"/>
              <a:t>travel</a:t>
            </a:r>
            <a:r>
              <a:rPr lang="en-US" sz="3200" b="1" dirty="0"/>
              <a:t> in vehicles such as </a:t>
            </a:r>
            <a:r>
              <a:rPr lang="en-US" sz="3200" b="1" dirty="0" smtClean="0"/>
              <a:t>airplanes, helicopters</a:t>
            </a:r>
            <a:r>
              <a:rPr lang="en-US" sz="3200" b="1" dirty="0"/>
              <a:t> </a:t>
            </a:r>
            <a:r>
              <a:rPr lang="en-US" sz="3200" b="1" dirty="0" smtClean="0"/>
              <a:t>, hot air balloons, blimps,</a:t>
            </a:r>
            <a:r>
              <a:rPr lang="en-US" sz="3200" b="1" dirty="0"/>
              <a:t> </a:t>
            </a:r>
            <a:r>
              <a:rPr lang="en-US" sz="3200" b="1" dirty="0" smtClean="0"/>
              <a:t>gliders,</a:t>
            </a:r>
            <a:r>
              <a:rPr lang="en-US" sz="3200" b="1" dirty="0"/>
              <a:t> </a:t>
            </a:r>
            <a:r>
              <a:rPr lang="en-US" sz="3200" b="1" dirty="0" smtClean="0"/>
              <a:t>parachuting, </a:t>
            </a:r>
            <a:r>
              <a:rPr lang="en-US" sz="3200" b="1" dirty="0"/>
              <a:t>or anything else that can sustain flight.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eropor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778" r="14778"/>
          <a:stretch>
            <a:fillRect/>
          </a:stretch>
        </p:blipFill>
        <p:spPr>
          <a:xfrm>
            <a:off x="1000100" y="214290"/>
            <a:ext cx="700092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429132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Airport</a:t>
            </a:r>
            <a:r>
              <a:rPr lang="en-US" sz="4000" b="1" dirty="0" smtClean="0">
                <a:solidFill>
                  <a:schemeClr val="bg1"/>
                </a:solidFill>
              </a:rPr>
              <a:t>-  a place where aircraft  regularly  take off and land, with buildings  for passengers to wait in.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+mn-lt"/>
              </a:rPr>
              <a:t>What do we do at airport?</a:t>
            </a:r>
            <a:endParaRPr lang="ru-RU" sz="54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00174"/>
            <a:ext cx="850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3200" dirty="0" smtClean="0"/>
              <a:t>Go to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check-in desk</a:t>
            </a:r>
            <a:r>
              <a:rPr lang="en-US" sz="3200" b="1" dirty="0" smtClean="0"/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it`s a place at an airport, where you show  your ticket and where people weigh your luggage;</a:t>
            </a:r>
            <a:endParaRPr lang="ru-RU" sz="3200" dirty="0"/>
          </a:p>
        </p:txBody>
      </p:sp>
      <p:pic>
        <p:nvPicPr>
          <p:cNvPr id="4" name="Рисунок 3" descr="hia__1272021518_Check-in-Kirkwall.jpg"/>
          <p:cNvPicPr>
            <a:picLocks noChangeAspect="1"/>
          </p:cNvPicPr>
          <p:nvPr/>
        </p:nvPicPr>
        <p:blipFill>
          <a:blip r:embed="rId2"/>
          <a:srcRect r="21151"/>
          <a:stretch>
            <a:fillRect/>
          </a:stretch>
        </p:blipFill>
        <p:spPr>
          <a:xfrm>
            <a:off x="1142976" y="3214686"/>
            <a:ext cx="6500858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Then they give you a </a:t>
            </a:r>
            <a:r>
              <a:rPr lang="en-US" b="1" dirty="0" smtClean="0">
                <a:solidFill>
                  <a:srgbClr val="FF0000"/>
                </a:solidFill>
              </a:rPr>
              <a:t>boarding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card</a:t>
            </a:r>
            <a:r>
              <a:rPr lang="ru-RU" b="1" dirty="0" smtClean="0">
                <a:solidFill>
                  <a:srgbClr val="FF0000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</a:rPr>
              <a:t>boarding pass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it`s a card that a passenger must have to be allowed to enter an airplane;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20100105-huen4nc52urkfa3jahu6d1yw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2720"/>
            <a:ext cx="9144000" cy="406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Then you go through the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passport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control</a:t>
            </a:r>
            <a:r>
              <a:rPr lang="en-US" dirty="0" smtClean="0"/>
              <a:t>- it`s a place where an official checks your passport;</a:t>
            </a:r>
            <a:endParaRPr lang="ru-RU" dirty="0"/>
          </a:p>
        </p:txBody>
      </p:sp>
      <p:pic>
        <p:nvPicPr>
          <p:cNvPr id="3" name="Рисунок 2" descr="6a00d83451586c69e20162fc3846f3970d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34094"/>
            <a:ext cx="6357982" cy="4023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4186238" cy="639762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4. You go to </a:t>
            </a:r>
            <a:r>
              <a:rPr lang="en-US" sz="2800" dirty="0" smtClean="0"/>
              <a:t>departure</a:t>
            </a:r>
            <a:r>
              <a:rPr lang="en-US" sz="2800" b="0" dirty="0" smtClean="0"/>
              <a:t> </a:t>
            </a:r>
            <a:r>
              <a:rPr lang="en-US" sz="2800" dirty="0" smtClean="0"/>
              <a:t>lounge</a:t>
            </a:r>
            <a:r>
              <a:rPr lang="en-US" sz="2800" b="0" dirty="0" smtClean="0"/>
              <a:t>- it`s the area where passengers wait before getting onto airplane;</a:t>
            </a:r>
            <a:endParaRPr lang="ru-RU" sz="2800" b="0" dirty="0"/>
          </a:p>
        </p:txBody>
      </p:sp>
      <p:pic>
        <p:nvPicPr>
          <p:cNvPr id="8" name="Содержимое 7" descr="businesstravel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500306"/>
            <a:ext cx="4089111" cy="38576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142984"/>
            <a:ext cx="4214842" cy="639762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or you can go to the</a:t>
            </a:r>
          </a:p>
          <a:p>
            <a:r>
              <a:rPr lang="en-US" sz="2800" dirty="0" smtClean="0"/>
              <a:t>duty-free</a:t>
            </a:r>
            <a:r>
              <a:rPr lang="en-US" sz="2800" b="0" dirty="0" smtClean="0"/>
              <a:t>- it`s a shop at an airport;</a:t>
            </a:r>
            <a:endParaRPr lang="ru-RU" sz="2800" b="0" dirty="0"/>
          </a:p>
        </p:txBody>
      </p:sp>
      <p:pic>
        <p:nvPicPr>
          <p:cNvPr id="9" name="Содержимое 8" descr="Duty Free Selectio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428868"/>
            <a:ext cx="4357718" cy="40051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71802" y="285728"/>
            <a:ext cx="5486400" cy="56673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+mn-lt"/>
              </a:rPr>
              <a:t>The flight</a:t>
            </a:r>
            <a:endParaRPr lang="ru-RU" sz="5400" dirty="0">
              <a:latin typeface="+mn-lt"/>
            </a:endParaRPr>
          </a:p>
        </p:txBody>
      </p:sp>
      <p:pic>
        <p:nvPicPr>
          <p:cNvPr id="11" name="Рисунок 10" descr="Flight-Attendant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640" r="12640"/>
          <a:stretch>
            <a:fillRect/>
          </a:stretch>
        </p:blipFill>
        <p:spPr>
          <a:xfrm>
            <a:off x="1428728" y="928670"/>
            <a:ext cx="6215106" cy="411480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14282" y="5072074"/>
            <a:ext cx="8929718" cy="8048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 captain- </a:t>
            </a:r>
            <a:r>
              <a:rPr lang="en-US" sz="3200" dirty="0" smtClean="0"/>
              <a:t>a pilot;</a:t>
            </a:r>
          </a:p>
          <a:p>
            <a:r>
              <a:rPr lang="en-US" sz="3200" b="1" dirty="0" smtClean="0"/>
              <a:t>Steward and stewardess</a:t>
            </a:r>
            <a:r>
              <a:rPr lang="ru-RU" sz="3200" b="1" dirty="0" smtClean="0"/>
              <a:t>/</a:t>
            </a:r>
            <a:r>
              <a:rPr lang="en-US" sz="3200" b="1" dirty="0" smtClean="0"/>
              <a:t>cabin crew</a:t>
            </a:r>
            <a:r>
              <a:rPr lang="ru-RU" sz="3200" b="1" dirty="0" smtClean="0"/>
              <a:t>/</a:t>
            </a:r>
            <a:r>
              <a:rPr lang="en-US" sz="3200" b="1" dirty="0" smtClean="0"/>
              <a:t>flight attendants </a:t>
            </a:r>
            <a:r>
              <a:rPr lang="en-US" sz="3200" dirty="0" smtClean="0"/>
              <a:t>  - people who look after the passengers;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Arrival</a:t>
            </a:r>
            <a:endParaRPr lang="ru-RU" sz="6600" dirty="0"/>
          </a:p>
        </p:txBody>
      </p:sp>
      <p:pic>
        <p:nvPicPr>
          <p:cNvPr id="5" name="Рисунок 4" descr="plan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285852" y="1000108"/>
            <a:ext cx="6858048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143512"/>
            <a:ext cx="8572528" cy="8048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Plane </a:t>
            </a:r>
            <a:r>
              <a:rPr lang="en-US" sz="3200" b="1" dirty="0" smtClean="0"/>
              <a:t>lands</a:t>
            </a:r>
            <a:r>
              <a:rPr lang="en-US" sz="3200" dirty="0" smtClean="0"/>
              <a:t> (arrives on the garden), you </a:t>
            </a:r>
            <a:r>
              <a:rPr lang="en-US" sz="3200" b="1" dirty="0" smtClean="0"/>
              <a:t>get</a:t>
            </a:r>
            <a:r>
              <a:rPr lang="en-US" sz="3200" dirty="0" smtClean="0"/>
              <a:t> </a:t>
            </a:r>
            <a:r>
              <a:rPr lang="en-US" sz="3200" b="1" dirty="0" smtClean="0"/>
              <a:t>off</a:t>
            </a:r>
            <a:r>
              <a:rPr lang="en-US" sz="3200" dirty="0" smtClean="0"/>
              <a:t> the plane  and walk through the </a:t>
            </a:r>
            <a:r>
              <a:rPr lang="en-US" sz="3200" b="1" dirty="0" smtClean="0"/>
              <a:t>terminal </a:t>
            </a:r>
            <a:r>
              <a:rPr lang="en-US" sz="3200" dirty="0" smtClean="0"/>
              <a:t>building(where passengers arrive and depart).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398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Nukus State Pedagogical Institute Faculty of Foreign Languages </vt:lpstr>
      <vt:lpstr>Air travel</vt:lpstr>
      <vt:lpstr>Слайд 3</vt:lpstr>
      <vt:lpstr>What do we do at airport?</vt:lpstr>
      <vt:lpstr>2. Then they give you a boarding card/boarding pass- it`s a card that a passenger must have to be allowed to enter an airplane;  </vt:lpstr>
      <vt:lpstr>3. Then you go through the passport control- it`s a place where an official checks your passport;</vt:lpstr>
      <vt:lpstr>Слайд 7</vt:lpstr>
      <vt:lpstr>The flight</vt:lpstr>
      <vt:lpstr>Arrival</vt:lpstr>
      <vt:lpstr>Idioms </vt:lpstr>
      <vt:lpstr>Exercises</vt:lpstr>
      <vt:lpstr>B. Organize the words into 3 groups: departures, flight, arrival. </vt:lpstr>
      <vt:lpstr>Keys to the exercises</vt:lpstr>
      <vt:lpstr>Have a nice flight!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travel</dc:title>
  <dc:creator>Acer</dc:creator>
  <cp:lastModifiedBy>Acer</cp:lastModifiedBy>
  <cp:revision>27</cp:revision>
  <dcterms:created xsi:type="dcterms:W3CDTF">2015-04-26T08:43:21Z</dcterms:created>
  <dcterms:modified xsi:type="dcterms:W3CDTF">2016-11-29T16:21:05Z</dcterms:modified>
</cp:coreProperties>
</file>