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handoutMasterIdLst>
    <p:handoutMasterId r:id="rId13"/>
  </p:handoutMasterIdLst>
  <p:sldIdLst>
    <p:sldId id="256" r:id="rId2"/>
    <p:sldId id="482" r:id="rId3"/>
    <p:sldId id="324" r:id="rId4"/>
    <p:sldId id="325" r:id="rId5"/>
    <p:sldId id="380" r:id="rId6"/>
    <p:sldId id="358" r:id="rId7"/>
    <p:sldId id="359" r:id="rId8"/>
    <p:sldId id="483" r:id="rId9"/>
    <p:sldId id="484" r:id="rId10"/>
    <p:sldId id="485" r:id="rId11"/>
  </p:sldIdLst>
  <p:sldSz cx="9144000" cy="6858000" type="screen4x3"/>
  <p:notesSz cx="6742113" cy="9872663"/>
  <p:custDataLst>
    <p:tags r:id="rId14"/>
  </p:custDataLst>
  <p:defaultTextStyle>
    <a:defPPr>
      <a:defRPr lang="ko-KR"/>
    </a:defPPr>
    <a:lvl1pPr algn="l" rtl="0" fontAlgn="base">
      <a:spcBef>
        <a:spcPct val="0"/>
      </a:spcBef>
      <a:spcAft>
        <a:spcPct val="0"/>
      </a:spcAft>
      <a:defRPr kern="1200">
        <a:solidFill>
          <a:schemeClr val="tx1"/>
        </a:solidFill>
        <a:latin typeface="Arial" charset="0"/>
        <a:ea typeface="맑은 고딕"/>
        <a:cs typeface="맑은 고딕"/>
      </a:defRPr>
    </a:lvl1pPr>
    <a:lvl2pPr marL="457200" algn="l" rtl="0" fontAlgn="base">
      <a:spcBef>
        <a:spcPct val="0"/>
      </a:spcBef>
      <a:spcAft>
        <a:spcPct val="0"/>
      </a:spcAft>
      <a:defRPr kern="1200">
        <a:solidFill>
          <a:schemeClr val="tx1"/>
        </a:solidFill>
        <a:latin typeface="Arial" charset="0"/>
        <a:ea typeface="맑은 고딕"/>
        <a:cs typeface="맑은 고딕"/>
      </a:defRPr>
    </a:lvl2pPr>
    <a:lvl3pPr marL="914400" algn="l" rtl="0" fontAlgn="base">
      <a:spcBef>
        <a:spcPct val="0"/>
      </a:spcBef>
      <a:spcAft>
        <a:spcPct val="0"/>
      </a:spcAft>
      <a:defRPr kern="1200">
        <a:solidFill>
          <a:schemeClr val="tx1"/>
        </a:solidFill>
        <a:latin typeface="Arial" charset="0"/>
        <a:ea typeface="맑은 고딕"/>
        <a:cs typeface="맑은 고딕"/>
      </a:defRPr>
    </a:lvl3pPr>
    <a:lvl4pPr marL="1371600" algn="l" rtl="0" fontAlgn="base">
      <a:spcBef>
        <a:spcPct val="0"/>
      </a:spcBef>
      <a:spcAft>
        <a:spcPct val="0"/>
      </a:spcAft>
      <a:defRPr kern="1200">
        <a:solidFill>
          <a:schemeClr val="tx1"/>
        </a:solidFill>
        <a:latin typeface="Arial" charset="0"/>
        <a:ea typeface="맑은 고딕"/>
        <a:cs typeface="맑은 고딕"/>
      </a:defRPr>
    </a:lvl4pPr>
    <a:lvl5pPr marL="1828800" algn="l" rtl="0" fontAlgn="base">
      <a:spcBef>
        <a:spcPct val="0"/>
      </a:spcBef>
      <a:spcAft>
        <a:spcPct val="0"/>
      </a:spcAft>
      <a:defRPr kern="1200">
        <a:solidFill>
          <a:schemeClr val="tx1"/>
        </a:solidFill>
        <a:latin typeface="Arial" charset="0"/>
        <a:ea typeface="맑은 고딕"/>
        <a:cs typeface="맑은 고딕"/>
      </a:defRPr>
    </a:lvl5pPr>
    <a:lvl6pPr marL="2286000" algn="l" defTabSz="914400" rtl="0" eaLnBrk="1" latinLnBrk="0" hangingPunct="1">
      <a:defRPr kern="1200">
        <a:solidFill>
          <a:schemeClr val="tx1"/>
        </a:solidFill>
        <a:latin typeface="Arial" charset="0"/>
        <a:ea typeface="맑은 고딕"/>
        <a:cs typeface="맑은 고딕"/>
      </a:defRPr>
    </a:lvl6pPr>
    <a:lvl7pPr marL="2743200" algn="l" defTabSz="914400" rtl="0" eaLnBrk="1" latinLnBrk="0" hangingPunct="1">
      <a:defRPr kern="1200">
        <a:solidFill>
          <a:schemeClr val="tx1"/>
        </a:solidFill>
        <a:latin typeface="Arial" charset="0"/>
        <a:ea typeface="맑은 고딕"/>
        <a:cs typeface="맑은 고딕"/>
      </a:defRPr>
    </a:lvl7pPr>
    <a:lvl8pPr marL="3200400" algn="l" defTabSz="914400" rtl="0" eaLnBrk="1" latinLnBrk="0" hangingPunct="1">
      <a:defRPr kern="1200">
        <a:solidFill>
          <a:schemeClr val="tx1"/>
        </a:solidFill>
        <a:latin typeface="Arial" charset="0"/>
        <a:ea typeface="맑은 고딕"/>
        <a:cs typeface="맑은 고딕"/>
      </a:defRPr>
    </a:lvl8pPr>
    <a:lvl9pPr marL="3657600" algn="l" defTabSz="914400" rtl="0" eaLnBrk="1" latinLnBrk="0" hangingPunct="1">
      <a:defRPr kern="1200">
        <a:solidFill>
          <a:schemeClr val="tx1"/>
        </a:solidFill>
        <a:latin typeface="Arial" charset="0"/>
        <a:ea typeface="맑은 고딕"/>
        <a:cs typeface="맑은 고딕"/>
      </a:defRPr>
    </a:lvl9pPr>
  </p:defaultTextStyle>
  <p:extLst>
    <p:ext uri="{521415D9-36F7-43E2-AB2F-B90AF26B5E84}">
      <p14:sectionLst xmlns:p14="http://schemas.microsoft.com/office/powerpoint/2010/main">
        <p14:section name="Раздел по умолчанию" id="{E2DE1F33-932E-4D02-AB34-9D1467BC75C0}">
          <p14:sldIdLst>
            <p14:sldId id="256"/>
            <p14:sldId id="482"/>
            <p14:sldId id="324"/>
            <p14:sldId id="325"/>
            <p14:sldId id="380"/>
            <p14:sldId id="358"/>
            <p14:sldId id="359"/>
            <p14:sldId id="483"/>
            <p14:sldId id="484"/>
            <p14:sldId id="485"/>
          </p14:sldIdLst>
        </p14:section>
        <p14:section name="Раздел без заголовка" id="{1B6AF49C-F6F1-4C9D-A1A8-2BC621BD222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2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44" autoAdjust="0"/>
    <p:restoredTop sz="94660" autoAdjust="0"/>
  </p:normalViewPr>
  <p:slideViewPr>
    <p:cSldViewPr>
      <p:cViewPr>
        <p:scale>
          <a:sx n="50" d="100"/>
          <a:sy n="50" d="100"/>
        </p:scale>
        <p:origin x="-564" y="30"/>
      </p:cViewPr>
      <p:guideLst>
        <p:guide orient="horz" pos="2160"/>
        <p:guide pos="2880"/>
      </p:guideLst>
    </p:cSldViewPr>
  </p:slideViewPr>
  <p:outlineViewPr>
    <p:cViewPr>
      <p:scale>
        <a:sx n="33" d="100"/>
        <a:sy n="33" d="100"/>
      </p:scale>
      <p:origin x="0" y="107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AB26A34A-E270-4B4B-98AE-E3954A7857D8}" type="datetimeFigureOut">
              <a:rPr lang="ru-RU" smtClean="0"/>
              <a:t>24.01.2015</a:t>
            </a:fld>
            <a:endParaRPr lang="ru-RU"/>
          </a:p>
        </p:txBody>
      </p:sp>
      <p:sp>
        <p:nvSpPr>
          <p:cNvPr id="4" name="Нижний колонтитул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19525" y="9377363"/>
            <a:ext cx="2921000" cy="493712"/>
          </a:xfrm>
          <a:prstGeom prst="rect">
            <a:avLst/>
          </a:prstGeom>
        </p:spPr>
        <p:txBody>
          <a:bodyPr vert="horz" lIns="91440" tIns="45720" rIns="91440" bIns="45720" rtlCol="0" anchor="b"/>
          <a:lstStyle>
            <a:lvl1pPr algn="r">
              <a:defRPr sz="1200"/>
            </a:lvl1pPr>
          </a:lstStyle>
          <a:p>
            <a:fld id="{3B1D3B32-5A7B-4EDB-9F26-5C07D1083918}" type="slidenum">
              <a:rPr lang="ru-RU" smtClean="0"/>
              <a:t>‹#›</a:t>
            </a:fld>
            <a:endParaRPr lang="ru-RU"/>
          </a:p>
        </p:txBody>
      </p:sp>
    </p:spTree>
    <p:extLst>
      <p:ext uri="{BB962C8B-B14F-4D97-AF65-F5344CB8AC3E}">
        <p14:creationId xmlns:p14="http://schemas.microsoft.com/office/powerpoint/2010/main" val="1651901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1">
              <a:defRPr sz="1200">
                <a:latin typeface="맑은 고딕"/>
              </a:defRPr>
            </a:lvl1pPr>
          </a:lstStyle>
          <a:p>
            <a:endParaRPr lang="ru-RU"/>
          </a:p>
        </p:txBody>
      </p:sp>
      <p:sp>
        <p:nvSpPr>
          <p:cNvPr id="60419" name="Rectangle 3"/>
          <p:cNvSpPr>
            <a:spLocks noGrp="1" noChangeArrowheads="1"/>
          </p:cNvSpPr>
          <p:nvPr>
            <p:ph type="dt" idx="1"/>
          </p:nvPr>
        </p:nvSpPr>
        <p:spPr bwMode="auto">
          <a:xfrm>
            <a:off x="3818971" y="0"/>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1">
              <a:defRPr sz="1200">
                <a:latin typeface="맑은 고딕"/>
              </a:defRPr>
            </a:lvl1pPr>
          </a:lstStyle>
          <a:p>
            <a:fld id="{15CD4FDF-1012-4580-A498-291042E270EC}" type="datetimeFigureOut">
              <a:rPr lang="ru-RU"/>
              <a:pPr/>
              <a:t>24.01.2015</a:t>
            </a:fld>
            <a:endParaRPr lang="ru-RU"/>
          </a:p>
        </p:txBody>
      </p:sp>
      <p:sp>
        <p:nvSpPr>
          <p:cNvPr id="60420" name="Rectangle 4"/>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p:spPr>
      </p:sp>
      <p:sp>
        <p:nvSpPr>
          <p:cNvPr id="60421" name="Rectangle 5"/>
          <p:cNvSpPr>
            <a:spLocks noGrp="1" noChangeArrowheads="1"/>
          </p:cNvSpPr>
          <p:nvPr>
            <p:ph type="body" sz="quarter" idx="3"/>
          </p:nvPr>
        </p:nvSpPr>
        <p:spPr bwMode="auto">
          <a:xfrm>
            <a:off x="674212" y="4689515"/>
            <a:ext cx="5393690" cy="44426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0422" name="Rectangle 6"/>
          <p:cNvSpPr>
            <a:spLocks noGrp="1" noChangeArrowheads="1"/>
          </p:cNvSpPr>
          <p:nvPr>
            <p:ph type="ftr" sz="quarter" idx="4"/>
          </p:nvPr>
        </p:nvSpPr>
        <p:spPr bwMode="auto">
          <a:xfrm>
            <a:off x="0" y="9377316"/>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latinLnBrk="1">
              <a:defRPr sz="1200">
                <a:latin typeface="맑은 고딕"/>
              </a:defRPr>
            </a:lvl1pPr>
          </a:lstStyle>
          <a:p>
            <a:endParaRPr lang="ru-RU"/>
          </a:p>
        </p:txBody>
      </p:sp>
      <p:sp>
        <p:nvSpPr>
          <p:cNvPr id="60423" name="Rectangle 7"/>
          <p:cNvSpPr>
            <a:spLocks noGrp="1" noChangeArrowheads="1"/>
          </p:cNvSpPr>
          <p:nvPr>
            <p:ph type="sldNum" sz="quarter" idx="5"/>
          </p:nvPr>
        </p:nvSpPr>
        <p:spPr bwMode="auto">
          <a:xfrm>
            <a:off x="3818971" y="9377316"/>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latinLnBrk="1">
              <a:defRPr sz="1200">
                <a:latin typeface="맑은 고딕"/>
              </a:defRPr>
            </a:lvl1pPr>
          </a:lstStyle>
          <a:p>
            <a:fld id="{C88DE136-1A69-4512-8D48-B58671E67334}" type="slidenum">
              <a:rPr lang="ru-RU"/>
              <a:pPr/>
              <a:t>‹#›</a:t>
            </a:fld>
            <a:endParaRPr lang="ru-RU"/>
          </a:p>
        </p:txBody>
      </p:sp>
    </p:spTree>
    <p:extLst>
      <p:ext uri="{BB962C8B-B14F-4D97-AF65-F5344CB8AC3E}">
        <p14:creationId xmlns:p14="http://schemas.microsoft.com/office/powerpoint/2010/main" val="6131795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맑은 고딕"/>
        <a:cs typeface="맑은 고딕"/>
      </a:defRPr>
    </a:lvl1pPr>
    <a:lvl2pPr marL="457200" algn="l" rtl="0" fontAlgn="base">
      <a:spcBef>
        <a:spcPct val="30000"/>
      </a:spcBef>
      <a:spcAft>
        <a:spcPct val="0"/>
      </a:spcAft>
      <a:defRPr sz="1200" kern="1200">
        <a:solidFill>
          <a:schemeClr val="tx1"/>
        </a:solidFill>
        <a:latin typeface="Calibri" pitchFamily="34" charset="0"/>
        <a:ea typeface="맑은 고딕"/>
        <a:cs typeface="맑은 고딕"/>
      </a:defRPr>
    </a:lvl2pPr>
    <a:lvl3pPr marL="914400" algn="l" rtl="0" fontAlgn="base">
      <a:spcBef>
        <a:spcPct val="30000"/>
      </a:spcBef>
      <a:spcAft>
        <a:spcPct val="0"/>
      </a:spcAft>
      <a:defRPr sz="1200" kern="1200">
        <a:solidFill>
          <a:schemeClr val="tx1"/>
        </a:solidFill>
        <a:latin typeface="Calibri" pitchFamily="34" charset="0"/>
        <a:ea typeface="맑은 고딕"/>
        <a:cs typeface="맑은 고딕"/>
      </a:defRPr>
    </a:lvl3pPr>
    <a:lvl4pPr marL="1371600" algn="l" rtl="0" fontAlgn="base">
      <a:spcBef>
        <a:spcPct val="30000"/>
      </a:spcBef>
      <a:spcAft>
        <a:spcPct val="0"/>
      </a:spcAft>
      <a:defRPr sz="1200" kern="1200">
        <a:solidFill>
          <a:schemeClr val="tx1"/>
        </a:solidFill>
        <a:latin typeface="Calibri" pitchFamily="34" charset="0"/>
        <a:ea typeface="맑은 고딕"/>
        <a:cs typeface="맑은 고딕"/>
      </a:defRPr>
    </a:lvl4pPr>
    <a:lvl5pPr marL="1828800" algn="l" rtl="0" fontAlgn="base">
      <a:spcBef>
        <a:spcPct val="30000"/>
      </a:spcBef>
      <a:spcAft>
        <a:spcPct val="0"/>
      </a:spcAft>
      <a:defRPr sz="1200" kern="1200">
        <a:solidFill>
          <a:schemeClr val="tx1"/>
        </a:solidFill>
        <a:latin typeface="Calibri" pitchFamily="34" charset="0"/>
        <a:ea typeface="맑은 고딕"/>
        <a:cs typeface="맑은 고딕"/>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13"/>
          <p:cNvGrpSpPr>
            <a:grpSpLocks/>
          </p:cNvGrpSpPr>
          <p:nvPr/>
        </p:nvGrpSpPr>
        <p:grpSpPr bwMode="auto">
          <a:xfrm>
            <a:off x="409575" y="-4763"/>
            <a:ext cx="3761185" cy="6862763"/>
            <a:chOff x="2928938" y="-4763"/>
            <a:chExt cx="5014912" cy="6862763"/>
          </a:xfrm>
        </p:grpSpPr>
        <p:sp>
          <p:nvSpPr>
            <p:cNvPr id="5" name="Freeform 6"/>
            <p:cNvSpPr>
              <a:spLocks/>
            </p:cNvSpPr>
            <p:nvPr/>
          </p:nvSpPr>
          <p:spPr bwMode="auto">
            <a:xfrm>
              <a:off x="3367088" y="-4763"/>
              <a:ext cx="1063625" cy="2782888"/>
            </a:xfrm>
            <a:custGeom>
              <a:avLst/>
              <a:gdLst>
                <a:gd name="T0" fmla="*/ 0 w 670"/>
                <a:gd name="T1" fmla="*/ 1696 h 1753"/>
                <a:gd name="T2" fmla="*/ 225 w 670"/>
                <a:gd name="T3" fmla="*/ 1753 h 1753"/>
                <a:gd name="T4" fmla="*/ 670 w 670"/>
                <a:gd name="T5" fmla="*/ 0 h 1753"/>
                <a:gd name="T6" fmla="*/ 430 w 670"/>
                <a:gd name="T7" fmla="*/ 0 h 1753"/>
                <a:gd name="T8" fmla="*/ 0 w 670"/>
                <a:gd name="T9" fmla="*/ 1696 h 1753"/>
              </a:gdLst>
              <a:ahLst/>
              <a:cxnLst>
                <a:cxn ang="0">
                  <a:pos x="T0" y="T1"/>
                </a:cxn>
                <a:cxn ang="0">
                  <a:pos x="T2" y="T3"/>
                </a:cxn>
                <a:cxn ang="0">
                  <a:pos x="T4" y="T5"/>
                </a:cxn>
                <a:cxn ang="0">
                  <a:pos x="T6" y="T7"/>
                </a:cxn>
                <a:cxn ang="0">
                  <a:pos x="T8" y="T9"/>
                </a:cxn>
              </a:cxnLst>
              <a:rect l="0" t="0" r="r" b="b"/>
              <a:pathLst>
                <a:path w="670" h="1753">
                  <a:moveTo>
                    <a:pt x="0" y="1696"/>
                  </a:moveTo>
                  <a:lnTo>
                    <a:pt x="225" y="1753"/>
                  </a:lnTo>
                  <a:lnTo>
                    <a:pt x="670" y="0"/>
                  </a:lnTo>
                  <a:lnTo>
                    <a:pt x="430" y="0"/>
                  </a:lnTo>
                  <a:lnTo>
                    <a:pt x="0" y="169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457200" eaLnBrk="0" hangingPunct="0"/>
              <a:endParaRPr lang="ru-RU">
                <a:solidFill>
                  <a:prstClr val="black"/>
                </a:solidFill>
                <a:latin typeface="Corbel" pitchFamily="34" charset="0"/>
              </a:endParaRPr>
            </a:p>
          </p:txBody>
        </p:sp>
        <p:sp>
          <p:nvSpPr>
            <p:cNvPr id="6" name="Freeform 7"/>
            <p:cNvSpPr/>
            <p:nvPr/>
          </p:nvSpPr>
          <p:spPr bwMode="auto">
            <a:xfrm>
              <a:off x="2928938" y="-4763"/>
              <a:ext cx="1035050" cy="2673351"/>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7" name="Freeform 9"/>
            <p:cNvSpPr/>
            <p:nvPr/>
          </p:nvSpPr>
          <p:spPr bwMode="auto">
            <a:xfrm>
              <a:off x="2928938" y="2582863"/>
              <a:ext cx="2693987" cy="4275137"/>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8" name="Freeform 10"/>
            <p:cNvSpPr/>
            <p:nvPr/>
          </p:nvSpPr>
          <p:spPr bwMode="auto">
            <a:xfrm>
              <a:off x="3371851" y="2692400"/>
              <a:ext cx="3332161"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9" name="Freeform 11"/>
            <p:cNvSpPr/>
            <p:nvPr/>
          </p:nvSpPr>
          <p:spPr bwMode="auto">
            <a:xfrm>
              <a:off x="3367088" y="2687638"/>
              <a:ext cx="4576762" cy="4170362"/>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0" name="Freeform 12"/>
            <p:cNvSpPr/>
            <p:nvPr/>
          </p:nvSpPr>
          <p:spPr bwMode="auto">
            <a:xfrm>
              <a:off x="2928938" y="2578100"/>
              <a:ext cx="3584574"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196301" y="1380069"/>
            <a:ext cx="6430967"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3386533" y="3996267"/>
            <a:ext cx="5240734"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1" name="Date Placeholder 3"/>
          <p:cNvSpPr>
            <a:spLocks noGrp="1"/>
          </p:cNvSpPr>
          <p:nvPr>
            <p:ph type="dt" sz="half" idx="10"/>
          </p:nvPr>
        </p:nvSpPr>
        <p:spPr/>
        <p:txBody>
          <a:bodyPr/>
          <a:lstStyle>
            <a:lvl1pPr>
              <a:defRPr/>
            </a:lvl1pPr>
          </a:lstStyle>
          <a:p>
            <a:fld id="{2E8D3AA5-4D52-4477-8848-2DD5FBDD76FC}" type="datetimeFigureOut">
              <a:rPr lang="ko-KR" altLang="en-US" smtClean="0"/>
              <a:pPr/>
              <a:t>2015-01-24</a:t>
            </a:fld>
            <a:endParaRPr lang="ru-RU" altLang="en-US"/>
          </a:p>
        </p:txBody>
      </p:sp>
      <p:sp>
        <p:nvSpPr>
          <p:cNvPr id="12" name="Footer Placeholder 4"/>
          <p:cNvSpPr>
            <a:spLocks noGrp="1"/>
          </p:cNvSpPr>
          <p:nvPr>
            <p:ph type="ftr" sz="quarter" idx="11"/>
          </p:nvPr>
        </p:nvSpPr>
        <p:spPr>
          <a:xfrm>
            <a:off x="3999310" y="5883276"/>
            <a:ext cx="3243263" cy="365125"/>
          </a:xfrm>
        </p:spPr>
        <p:txBody>
          <a:bodyPr/>
          <a:lstStyle>
            <a:lvl1pPr>
              <a:defRPr/>
            </a:lvl1pPr>
          </a:lstStyle>
          <a:p>
            <a:endParaRPr lang="ru-RU" altLang="en-US"/>
          </a:p>
        </p:txBody>
      </p:sp>
      <p:sp>
        <p:nvSpPr>
          <p:cNvPr id="13" name="Slide Number Placeholder 5"/>
          <p:cNvSpPr>
            <a:spLocks noGrp="1"/>
          </p:cNvSpPr>
          <p:nvPr>
            <p:ph type="sldNum" sz="quarter" idx="12"/>
          </p:nvPr>
        </p:nvSpPr>
        <p:spPr/>
        <p:txBody>
          <a:bodyPr/>
          <a:lstStyle>
            <a:lvl1pPr>
              <a:defRPr/>
            </a:lvl1pPr>
          </a:lstStyle>
          <a:p>
            <a:fld id="{31F842D5-ECEF-4EFF-9321-DA7AF889B8C0}" type="slidenum">
              <a:rPr lang="ru-RU" altLang="en-US" smtClean="0"/>
              <a:pPr/>
              <a:t>‹#›</a:t>
            </a:fld>
            <a:endParaRPr lang="ru-RU" altLang="en-US"/>
          </a:p>
        </p:txBody>
      </p:sp>
    </p:spTree>
    <p:extLst>
      <p:ext uri="{BB962C8B-B14F-4D97-AF65-F5344CB8AC3E}">
        <p14:creationId xmlns:p14="http://schemas.microsoft.com/office/powerpoint/2010/main" val="3569666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4" y="4732865"/>
            <a:ext cx="7514033"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789509" y="932112"/>
            <a:ext cx="6169458"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1113234" y="5299603"/>
            <a:ext cx="7514033"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fld id="{A0E52A2E-3FEE-4CF1-B491-3BD9FC6A60C3}" type="datetimeFigureOut">
              <a:rPr lang="ko-KR" altLang="en-US" smtClean="0"/>
              <a:pPr/>
              <a:t>2015-01-24</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142062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0"/>
            <a:ext cx="7514033" cy="3048000"/>
          </a:xfrm>
        </p:spPr>
        <p:txBody>
          <a:bodyP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13234" y="4343400"/>
            <a:ext cx="7514035"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fld id="{A0E52A2E-3FEE-4CF1-B491-3BD9FC6A60C3}" type="datetimeFigureOut">
              <a:rPr lang="ko-KR" altLang="en-US" smtClean="0"/>
              <a:pPr/>
              <a:t>2015-01-24</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2754874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p:nvPr/>
        </p:nvSpPr>
        <p:spPr>
          <a:xfrm>
            <a:off x="1198960"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defTabSz="457200" fontAlgn="auto">
              <a:spcAft>
                <a:spcPts val="0"/>
              </a:spcAft>
              <a:defRPr/>
            </a:pPr>
            <a:r>
              <a:rPr lang="en-US" sz="8000" dirty="0">
                <a:solidFill>
                  <a:prstClr val="black"/>
                </a:solidFill>
                <a:effectLst/>
                <a:latin typeface="Corbel"/>
              </a:rPr>
              <a:t>“</a:t>
            </a:r>
          </a:p>
        </p:txBody>
      </p:sp>
      <p:sp>
        <p:nvSpPr>
          <p:cNvPr id="6" name="TextBox 5"/>
          <p:cNvSpPr txBox="1"/>
          <p:nvPr/>
        </p:nvSpPr>
        <p:spPr>
          <a:xfrm>
            <a:off x="8170069"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fontAlgn="auto">
              <a:spcAft>
                <a:spcPts val="0"/>
              </a:spcAft>
              <a:defRPr/>
            </a:pPr>
            <a:r>
              <a:rPr lang="en-US" sz="8000" dirty="0">
                <a:solidFill>
                  <a:prstClr val="black"/>
                </a:solidFill>
                <a:effectLst/>
                <a:latin typeface="Corbel"/>
              </a:rPr>
              <a:t>”</a:t>
            </a:r>
          </a:p>
        </p:txBody>
      </p:sp>
      <p:sp>
        <p:nvSpPr>
          <p:cNvPr id="2" name="Title 1"/>
          <p:cNvSpPr>
            <a:spLocks noGrp="1"/>
          </p:cNvSpPr>
          <p:nvPr>
            <p:ph type="title"/>
          </p:nvPr>
        </p:nvSpPr>
        <p:spPr>
          <a:xfrm>
            <a:off x="1656159" y="685801"/>
            <a:ext cx="6742509" cy="2743199"/>
          </a:xfrm>
        </p:spPr>
        <p:txBody>
          <a:bodyP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827609" y="3428999"/>
            <a:ext cx="6399611"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113234" y="4343400"/>
            <a:ext cx="7514033"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fld id="{A0E52A2E-3FEE-4CF1-B491-3BD9FC6A60C3}" type="datetimeFigureOut">
              <a:rPr lang="ko-KR" altLang="en-US" smtClean="0"/>
              <a:pPr/>
              <a:t>2015-01-24</a:t>
            </a:fld>
            <a:endParaRPr lang="ru-RU" altLang="en-US"/>
          </a:p>
        </p:txBody>
      </p:sp>
      <p:sp>
        <p:nvSpPr>
          <p:cNvPr id="8" name="Footer Placeholder 4"/>
          <p:cNvSpPr>
            <a:spLocks noGrp="1"/>
          </p:cNvSpPr>
          <p:nvPr>
            <p:ph type="ftr" sz="quarter" idx="15"/>
          </p:nvPr>
        </p:nvSpPr>
        <p:spPr/>
        <p:txBody>
          <a:bodyPr/>
          <a:lstStyle>
            <a:lvl1pPr>
              <a:defRPr/>
            </a:lvl1pPr>
          </a:lstStyle>
          <a:p>
            <a:endParaRPr lang="ru-RU" altLang="en-US"/>
          </a:p>
        </p:txBody>
      </p:sp>
      <p:sp>
        <p:nvSpPr>
          <p:cNvPr id="9" name="Slide Number Placeholder 5"/>
          <p:cNvSpPr>
            <a:spLocks noGrp="1"/>
          </p:cNvSpPr>
          <p:nvPr>
            <p:ph type="sldNum" sz="quarter" idx="16"/>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1769841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235" y="3308581"/>
            <a:ext cx="7514032"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13234" y="4777381"/>
            <a:ext cx="7514033"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fld id="{A0E52A2E-3FEE-4CF1-B491-3BD9FC6A60C3}" type="datetimeFigureOut">
              <a:rPr lang="ko-KR" altLang="en-US" smtClean="0"/>
              <a:pPr/>
              <a:t>2015-01-24</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42257238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p:cNvSpPr txBox="1"/>
          <p:nvPr/>
        </p:nvSpPr>
        <p:spPr>
          <a:xfrm>
            <a:off x="1198960"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defTabSz="457200" fontAlgn="auto">
              <a:spcAft>
                <a:spcPts val="0"/>
              </a:spcAft>
              <a:defRPr/>
            </a:pPr>
            <a:r>
              <a:rPr lang="en-US" sz="8000" dirty="0">
                <a:solidFill>
                  <a:prstClr val="black"/>
                </a:solidFill>
                <a:effectLst/>
                <a:latin typeface="Corbel"/>
              </a:rPr>
              <a:t>“</a:t>
            </a:r>
          </a:p>
        </p:txBody>
      </p:sp>
      <p:sp>
        <p:nvSpPr>
          <p:cNvPr id="6" name="TextBox 5"/>
          <p:cNvSpPr txBox="1"/>
          <p:nvPr/>
        </p:nvSpPr>
        <p:spPr>
          <a:xfrm>
            <a:off x="8170069"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fontAlgn="auto">
              <a:spcAft>
                <a:spcPts val="0"/>
              </a:spcAft>
              <a:defRPr/>
            </a:pPr>
            <a:r>
              <a:rPr lang="en-US" sz="8000" dirty="0">
                <a:solidFill>
                  <a:prstClr val="black"/>
                </a:solidFill>
                <a:effectLst/>
                <a:latin typeface="Corbel"/>
              </a:rPr>
              <a:t>”</a:t>
            </a:r>
          </a:p>
        </p:txBody>
      </p:sp>
      <p:sp>
        <p:nvSpPr>
          <p:cNvPr id="2" name="Title 1"/>
          <p:cNvSpPr>
            <a:spLocks noGrp="1"/>
          </p:cNvSpPr>
          <p:nvPr>
            <p:ph type="title"/>
          </p:nvPr>
        </p:nvSpPr>
        <p:spPr>
          <a:xfrm>
            <a:off x="1656159" y="685801"/>
            <a:ext cx="6742509" cy="2743199"/>
          </a:xfrm>
        </p:spPr>
        <p:txBody>
          <a:bodyP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113235" y="3886200"/>
            <a:ext cx="7514033"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1113234" y="4775200"/>
            <a:ext cx="7514033"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fld id="{A0E52A2E-3FEE-4CF1-B491-3BD9FC6A60C3}" type="datetimeFigureOut">
              <a:rPr lang="ko-KR" altLang="en-US" smtClean="0"/>
              <a:pPr/>
              <a:t>2015-01-24</a:t>
            </a:fld>
            <a:endParaRPr lang="ru-RU" altLang="en-US"/>
          </a:p>
        </p:txBody>
      </p:sp>
      <p:sp>
        <p:nvSpPr>
          <p:cNvPr id="8" name="Footer Placeholder 4"/>
          <p:cNvSpPr>
            <a:spLocks noGrp="1"/>
          </p:cNvSpPr>
          <p:nvPr>
            <p:ph type="ftr" sz="quarter" idx="15"/>
          </p:nvPr>
        </p:nvSpPr>
        <p:spPr/>
        <p:txBody>
          <a:bodyPr/>
          <a:lstStyle>
            <a:lvl1pPr>
              <a:defRPr/>
            </a:lvl1pPr>
          </a:lstStyle>
          <a:p>
            <a:endParaRPr lang="ru-RU" altLang="en-US"/>
          </a:p>
        </p:txBody>
      </p:sp>
      <p:sp>
        <p:nvSpPr>
          <p:cNvPr id="9" name="Slide Number Placeholder 5"/>
          <p:cNvSpPr>
            <a:spLocks noGrp="1"/>
          </p:cNvSpPr>
          <p:nvPr>
            <p:ph type="sldNum" sz="quarter" idx="16"/>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2146201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1"/>
            <a:ext cx="7514034" cy="2727325"/>
          </a:xfrm>
        </p:spPr>
        <p:txBody>
          <a:bodyPr rtlCol="0">
            <a:normAutofit/>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1113234" y="3505200"/>
            <a:ext cx="7514035" cy="838200"/>
          </a:xfrm>
        </p:spPr>
        <p:txBody>
          <a:bodyPr rtlCol="0" anchor="b">
            <a:normAutofit/>
          </a:bodyPr>
          <a:lstStyle>
            <a:lvl1pPr>
              <a:buNone/>
              <a:defRPr lang="en-US" sz="2800" b="0" cap="none"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1113234" y="4343400"/>
            <a:ext cx="7514035"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fld id="{A0E52A2E-3FEE-4CF1-B491-3BD9FC6A60C3}" type="datetimeFigureOut">
              <a:rPr lang="ko-KR" altLang="en-US" smtClean="0"/>
              <a:pPr/>
              <a:t>2015-01-24</a:t>
            </a:fld>
            <a:endParaRPr lang="ru-RU" altLang="en-US"/>
          </a:p>
        </p:txBody>
      </p:sp>
      <p:sp>
        <p:nvSpPr>
          <p:cNvPr id="6" name="Footer Placeholder 4"/>
          <p:cNvSpPr>
            <a:spLocks noGrp="1"/>
          </p:cNvSpPr>
          <p:nvPr>
            <p:ph type="ftr" sz="quarter" idx="15"/>
          </p:nvPr>
        </p:nvSpPr>
        <p:spPr/>
        <p:txBody>
          <a:bodyPr/>
          <a:lstStyle>
            <a:lvl1pPr>
              <a:defRPr/>
            </a:lvl1pPr>
          </a:lstStyle>
          <a:p>
            <a:endParaRPr lang="ru-RU" altLang="en-US"/>
          </a:p>
        </p:txBody>
      </p:sp>
      <p:sp>
        <p:nvSpPr>
          <p:cNvPr id="7" name="Slide Number Placeholder 5"/>
          <p:cNvSpPr>
            <a:spLocks noGrp="1"/>
          </p:cNvSpPr>
          <p:nvPr>
            <p:ph type="sldNum" sz="quarter" idx="16"/>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1904327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fld id="{72C0B315-2D41-494B-A598-3AEC0802E698}" type="datetimeFigureOut">
              <a:rPr lang="ko-KR" altLang="en-US" smtClean="0"/>
              <a:pPr/>
              <a:t>2015-01-24</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0FD97692-D99B-4046-8CD5-3F83FF460ED1}" type="slidenum">
              <a:rPr lang="ru-RU" altLang="en-US" smtClean="0"/>
              <a:pPr/>
              <a:t>‹#›</a:t>
            </a:fld>
            <a:endParaRPr lang="ru-RU" altLang="en-US"/>
          </a:p>
        </p:txBody>
      </p:sp>
    </p:spTree>
    <p:extLst>
      <p:ext uri="{BB962C8B-B14F-4D97-AF65-F5344CB8AC3E}">
        <p14:creationId xmlns:p14="http://schemas.microsoft.com/office/powerpoint/2010/main" val="28612572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9492" y="685800"/>
            <a:ext cx="1327777"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13234" y="685800"/>
            <a:ext cx="6014807"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fld id="{06A65837-FB30-4DA6-86E6-0F37029A17D6}" type="datetimeFigureOut">
              <a:rPr lang="ko-KR" altLang="en-US" smtClean="0"/>
              <a:pPr/>
              <a:t>2015-01-24</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B558ADAC-8FC6-424B-90F6-D3521470A399}" type="slidenum">
              <a:rPr lang="ru-RU" altLang="en-US" smtClean="0"/>
              <a:pPr/>
              <a:t>‹#›</a:t>
            </a:fld>
            <a:endParaRPr lang="ru-RU" altLang="en-US"/>
          </a:p>
        </p:txBody>
      </p:sp>
    </p:spTree>
    <p:extLst>
      <p:ext uri="{BB962C8B-B14F-4D97-AF65-F5344CB8AC3E}">
        <p14:creationId xmlns:p14="http://schemas.microsoft.com/office/powerpoint/2010/main" val="1423966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fld id="{2D115327-F808-46C8-A8CF-5C4CEC143715}" type="datetimeFigureOut">
              <a:rPr lang="ko-KR" altLang="en-US" smtClean="0"/>
              <a:pPr/>
              <a:t>2015-01-24</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a:xfrm>
            <a:off x="8214122" y="5867401"/>
            <a:ext cx="413147" cy="365125"/>
          </a:xfrm>
        </p:spPr>
        <p:txBody>
          <a:bodyPr/>
          <a:lstStyle>
            <a:lvl1pPr>
              <a:defRPr/>
            </a:lvl1pPr>
          </a:lstStyle>
          <a:p>
            <a:fld id="{F20AC878-41B8-4DDF-8415-AA10254BFA06}" type="slidenum">
              <a:rPr lang="ru-RU" altLang="en-US" smtClean="0"/>
              <a:pPr/>
              <a:t>‹#›</a:t>
            </a:fld>
            <a:endParaRPr lang="ru-RU" altLang="en-US"/>
          </a:p>
        </p:txBody>
      </p:sp>
    </p:spTree>
    <p:extLst>
      <p:ext uri="{BB962C8B-B14F-4D97-AF65-F5344CB8AC3E}">
        <p14:creationId xmlns:p14="http://schemas.microsoft.com/office/powerpoint/2010/main" val="223960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29210" y="2666999"/>
            <a:ext cx="6698060"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29209" y="4777381"/>
            <a:ext cx="6698061"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fld id="{9D24148D-6383-469B-936A-2D4248006E7E}" type="datetimeFigureOut">
              <a:rPr lang="ko-KR" altLang="en-US" smtClean="0"/>
              <a:pPr/>
              <a:t>2015-01-24</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3A9B7189-6643-4CEE-8285-713039CB2CA2}" type="slidenum">
              <a:rPr lang="ru-RU" altLang="en-US" smtClean="0"/>
              <a:pPr/>
              <a:t>‹#›</a:t>
            </a:fld>
            <a:endParaRPr lang="ru-RU" altLang="en-US"/>
          </a:p>
        </p:txBody>
      </p:sp>
    </p:spTree>
    <p:extLst>
      <p:ext uri="{BB962C8B-B14F-4D97-AF65-F5344CB8AC3E}">
        <p14:creationId xmlns:p14="http://schemas.microsoft.com/office/powerpoint/2010/main" val="1401689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13234" y="685801"/>
            <a:ext cx="7514035"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13235" y="2667000"/>
            <a:ext cx="3671291"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955975" y="2667000"/>
            <a:ext cx="3671292"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fld id="{2ECDDBC4-44BF-44AA-9105-07CE15F88037}" type="datetimeFigureOut">
              <a:rPr lang="ko-KR" altLang="en-US" smtClean="0"/>
              <a:pPr/>
              <a:t>2015-01-24</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79F662DE-FDB1-4429-8F2D-000A0310CAD5}" type="slidenum">
              <a:rPr lang="ru-RU" altLang="en-US" smtClean="0"/>
              <a:pPr/>
              <a:t>‹#›</a:t>
            </a:fld>
            <a:endParaRPr lang="ru-RU" altLang="en-US"/>
          </a:p>
        </p:txBody>
      </p:sp>
    </p:spTree>
    <p:extLst>
      <p:ext uri="{BB962C8B-B14F-4D97-AF65-F5344CB8AC3E}">
        <p14:creationId xmlns:p14="http://schemas.microsoft.com/office/powerpoint/2010/main" val="1829367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29134" y="2658533"/>
            <a:ext cx="34553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13233" y="3335337"/>
            <a:ext cx="3671292"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160366" y="2667000"/>
            <a:ext cx="3466903"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955975" y="3335337"/>
            <a:ext cx="3671292"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fld id="{8A1358FA-A4F2-47A6-BBDF-E69591181997}" type="datetimeFigureOut">
              <a:rPr lang="ko-KR" altLang="en-US" smtClean="0"/>
              <a:pPr/>
              <a:t>2015-01-24</a:t>
            </a:fld>
            <a:endParaRPr lang="ru-RU" altLang="en-US"/>
          </a:p>
        </p:txBody>
      </p:sp>
      <p:sp>
        <p:nvSpPr>
          <p:cNvPr id="8" name="Footer Placeholder 4"/>
          <p:cNvSpPr>
            <a:spLocks noGrp="1"/>
          </p:cNvSpPr>
          <p:nvPr>
            <p:ph type="ftr" sz="quarter" idx="11"/>
          </p:nvPr>
        </p:nvSpPr>
        <p:spPr/>
        <p:txBody>
          <a:bodyPr/>
          <a:lstStyle>
            <a:lvl1pPr>
              <a:defRPr/>
            </a:lvl1pPr>
          </a:lstStyle>
          <a:p>
            <a:endParaRPr lang="ru-RU" altLang="en-US"/>
          </a:p>
        </p:txBody>
      </p:sp>
      <p:sp>
        <p:nvSpPr>
          <p:cNvPr id="9" name="Slide Number Placeholder 5"/>
          <p:cNvSpPr>
            <a:spLocks noGrp="1"/>
          </p:cNvSpPr>
          <p:nvPr>
            <p:ph type="sldNum" sz="quarter" idx="12"/>
          </p:nvPr>
        </p:nvSpPr>
        <p:spPr/>
        <p:txBody>
          <a:bodyPr/>
          <a:lstStyle>
            <a:lvl1pPr>
              <a:defRPr/>
            </a:lvl1pPr>
          </a:lstStyle>
          <a:p>
            <a:fld id="{A3AD9BFE-7608-4375-80B8-FA1CFD5BD032}" type="slidenum">
              <a:rPr lang="ru-RU" altLang="en-US" smtClean="0"/>
              <a:pPr/>
              <a:t>‹#›</a:t>
            </a:fld>
            <a:endParaRPr lang="ru-RU" altLang="en-US"/>
          </a:p>
        </p:txBody>
      </p:sp>
    </p:spTree>
    <p:extLst>
      <p:ext uri="{BB962C8B-B14F-4D97-AF65-F5344CB8AC3E}">
        <p14:creationId xmlns:p14="http://schemas.microsoft.com/office/powerpoint/2010/main" val="1024264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fld id="{16866266-83C9-4D4F-AC3A-51C572670E49}" type="datetimeFigureOut">
              <a:rPr lang="ko-KR" altLang="en-US" smtClean="0"/>
              <a:pPr/>
              <a:t>2015-01-24</a:t>
            </a:fld>
            <a:endParaRPr lang="ru-RU" altLang="en-US"/>
          </a:p>
        </p:txBody>
      </p:sp>
      <p:sp>
        <p:nvSpPr>
          <p:cNvPr id="4" name="Footer Placeholder 4"/>
          <p:cNvSpPr>
            <a:spLocks noGrp="1"/>
          </p:cNvSpPr>
          <p:nvPr>
            <p:ph type="ftr" sz="quarter" idx="11"/>
          </p:nvPr>
        </p:nvSpPr>
        <p:spPr/>
        <p:txBody>
          <a:bodyPr/>
          <a:lstStyle>
            <a:lvl1pPr>
              <a:defRPr/>
            </a:lvl1pPr>
          </a:lstStyle>
          <a:p>
            <a:endParaRPr lang="ru-RU" altLang="en-US"/>
          </a:p>
        </p:txBody>
      </p:sp>
      <p:sp>
        <p:nvSpPr>
          <p:cNvPr id="5" name="Slide Number Placeholder 5"/>
          <p:cNvSpPr>
            <a:spLocks noGrp="1"/>
          </p:cNvSpPr>
          <p:nvPr>
            <p:ph type="sldNum" sz="quarter" idx="12"/>
          </p:nvPr>
        </p:nvSpPr>
        <p:spPr/>
        <p:txBody>
          <a:bodyPr/>
          <a:lstStyle>
            <a:lvl1pPr>
              <a:defRPr/>
            </a:lvl1pPr>
          </a:lstStyle>
          <a:p>
            <a:fld id="{44C0CAA8-2F2C-490C-B588-F1E6E2A10E4A}" type="slidenum">
              <a:rPr lang="ru-RU" altLang="en-US" smtClean="0"/>
              <a:pPr/>
              <a:t>‹#›</a:t>
            </a:fld>
            <a:endParaRPr lang="ru-RU" altLang="en-US"/>
          </a:p>
        </p:txBody>
      </p:sp>
    </p:spTree>
    <p:extLst>
      <p:ext uri="{BB962C8B-B14F-4D97-AF65-F5344CB8AC3E}">
        <p14:creationId xmlns:p14="http://schemas.microsoft.com/office/powerpoint/2010/main" val="205609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C5CC3B75-FA95-42AE-B702-AC7A1D7A035F}" type="datetimeFigureOut">
              <a:rPr lang="ko-KR" altLang="en-US" smtClean="0"/>
              <a:pPr/>
              <a:t>2015-01-24</a:t>
            </a:fld>
            <a:endParaRPr lang="ru-RU" altLang="en-US"/>
          </a:p>
        </p:txBody>
      </p:sp>
      <p:sp>
        <p:nvSpPr>
          <p:cNvPr id="3" name="Footer Placeholder 4"/>
          <p:cNvSpPr>
            <a:spLocks noGrp="1"/>
          </p:cNvSpPr>
          <p:nvPr>
            <p:ph type="ftr" sz="quarter" idx="11"/>
          </p:nvPr>
        </p:nvSpPr>
        <p:spPr/>
        <p:txBody>
          <a:bodyPr/>
          <a:lstStyle>
            <a:lvl1pPr>
              <a:defRPr/>
            </a:lvl1pPr>
          </a:lstStyle>
          <a:p>
            <a:endParaRPr lang="ru-RU" altLang="en-US"/>
          </a:p>
        </p:txBody>
      </p:sp>
      <p:sp>
        <p:nvSpPr>
          <p:cNvPr id="4" name="Slide Number Placeholder 5"/>
          <p:cNvSpPr>
            <a:spLocks noGrp="1"/>
          </p:cNvSpPr>
          <p:nvPr>
            <p:ph type="sldNum" sz="quarter" idx="12"/>
          </p:nvPr>
        </p:nvSpPr>
        <p:spPr/>
        <p:txBody>
          <a:bodyPr/>
          <a:lstStyle>
            <a:lvl1pPr>
              <a:defRPr/>
            </a:lvl1pPr>
          </a:lstStyle>
          <a:p>
            <a:fld id="{AD2572A3-73E7-4FC3-AFFB-C8209FFBB932}" type="slidenum">
              <a:rPr lang="ru-RU" altLang="en-US" smtClean="0"/>
              <a:pPr/>
              <a:t>‹#›</a:t>
            </a:fld>
            <a:endParaRPr lang="ru-RU" altLang="en-US"/>
          </a:p>
        </p:txBody>
      </p:sp>
    </p:spTree>
    <p:extLst>
      <p:ext uri="{BB962C8B-B14F-4D97-AF65-F5344CB8AC3E}">
        <p14:creationId xmlns:p14="http://schemas.microsoft.com/office/powerpoint/2010/main" val="2244820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3234" y="1600200"/>
            <a:ext cx="266184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946525" y="685800"/>
            <a:ext cx="4680743"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13234" y="2971800"/>
            <a:ext cx="266184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fld id="{8269B1E1-FDC8-40B8-BF1B-ADDCE255E723}" type="datetimeFigureOut">
              <a:rPr lang="ko-KR" altLang="en-US" smtClean="0"/>
              <a:pPr/>
              <a:t>2015-01-24</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9E1F011A-50C7-450D-B6C1-29AA225593F9}" type="slidenum">
              <a:rPr lang="ru-RU" altLang="en-US" smtClean="0"/>
              <a:pPr/>
              <a:t>‹#›</a:t>
            </a:fld>
            <a:endParaRPr lang="ru-RU" altLang="en-US"/>
          </a:p>
        </p:txBody>
      </p:sp>
    </p:spTree>
    <p:extLst>
      <p:ext uri="{BB962C8B-B14F-4D97-AF65-F5344CB8AC3E}">
        <p14:creationId xmlns:p14="http://schemas.microsoft.com/office/powerpoint/2010/main" val="2646292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2043" y="1752599"/>
            <a:ext cx="4069619"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5696011" y="914400"/>
            <a:ext cx="246073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1112043" y="3124199"/>
            <a:ext cx="406961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fld id="{EEA90295-B328-43FA-885D-C53B1DF873E3}" type="datetimeFigureOut">
              <a:rPr lang="ko-KR" altLang="en-US" smtClean="0"/>
              <a:pPr/>
              <a:t>2015-01-24</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111D452A-142E-4CEB-8F5C-E8E0EFF4068F}" type="slidenum">
              <a:rPr lang="ru-RU" altLang="en-US" smtClean="0"/>
              <a:pPr/>
              <a:t>‹#›</a:t>
            </a:fld>
            <a:endParaRPr lang="ru-RU" altLang="en-US"/>
          </a:p>
        </p:txBody>
      </p:sp>
    </p:spTree>
    <p:extLst>
      <p:ext uri="{BB962C8B-B14F-4D97-AF65-F5344CB8AC3E}">
        <p14:creationId xmlns:p14="http://schemas.microsoft.com/office/powerpoint/2010/main" val="2282418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113110" y="0"/>
            <a:ext cx="1827609" cy="6858000"/>
            <a:chOff x="1320800" y="0"/>
            <a:chExt cx="2436813" cy="6858001"/>
          </a:xfrm>
        </p:grpSpPr>
        <p:sp>
          <p:nvSpPr>
            <p:cNvPr id="1032" name="Freeform 6"/>
            <p:cNvSpPr>
              <a:spLocks/>
            </p:cNvSpPr>
            <p:nvPr/>
          </p:nvSpPr>
          <p:spPr bwMode="auto">
            <a:xfrm>
              <a:off x="1627188" y="0"/>
              <a:ext cx="1122363" cy="5329238"/>
            </a:xfrm>
            <a:custGeom>
              <a:avLst/>
              <a:gdLst>
                <a:gd name="T0" fmla="*/ 0 w 707"/>
                <a:gd name="T1" fmla="*/ 3330 h 3357"/>
                <a:gd name="T2" fmla="*/ 156 w 707"/>
                <a:gd name="T3" fmla="*/ 3357 h 3357"/>
                <a:gd name="T4" fmla="*/ 707 w 707"/>
                <a:gd name="T5" fmla="*/ 0 h 3357"/>
                <a:gd name="T6" fmla="*/ 547 w 707"/>
                <a:gd name="T7" fmla="*/ 0 h 3357"/>
                <a:gd name="T8" fmla="*/ 0 w 707"/>
                <a:gd name="T9" fmla="*/ 3330 h 3357"/>
              </a:gdLst>
              <a:ahLst/>
              <a:cxnLst>
                <a:cxn ang="0">
                  <a:pos x="T0" y="T1"/>
                </a:cxn>
                <a:cxn ang="0">
                  <a:pos x="T2" y="T3"/>
                </a:cxn>
                <a:cxn ang="0">
                  <a:pos x="T4" y="T5"/>
                </a:cxn>
                <a:cxn ang="0">
                  <a:pos x="T6" y="T7"/>
                </a:cxn>
                <a:cxn ang="0">
                  <a:pos x="T8" y="T9"/>
                </a:cxn>
              </a:cxnLst>
              <a:rect l="0" t="0" r="r" b="b"/>
              <a:pathLst>
                <a:path w="707" h="3357">
                  <a:moveTo>
                    <a:pt x="0" y="3330"/>
                  </a:moveTo>
                  <a:lnTo>
                    <a:pt x="156" y="3357"/>
                  </a:lnTo>
                  <a:lnTo>
                    <a:pt x="707" y="0"/>
                  </a:lnTo>
                  <a:lnTo>
                    <a:pt x="547" y="0"/>
                  </a:lnTo>
                  <a:lnTo>
                    <a:pt x="0" y="333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457200" eaLnBrk="0" hangingPunct="0"/>
              <a:endParaRPr lang="ru-RU">
                <a:solidFill>
                  <a:prstClr val="black"/>
                </a:solidFill>
                <a:latin typeface="Corbel" pitchFamily="34" charset="0"/>
              </a:endParaRPr>
            </a:p>
          </p:txBody>
        </p:sp>
        <p:sp>
          <p:nvSpPr>
            <p:cNvPr id="9" name="Freeform 7"/>
            <p:cNvSpPr/>
            <p:nvPr/>
          </p:nvSpPr>
          <p:spPr bwMode="auto">
            <a:xfrm>
              <a:off x="1320800" y="0"/>
              <a:ext cx="1117600" cy="5276851"/>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1"/>
              <a:ext cx="1228726"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7" y="5291139"/>
              <a:ext cx="1495426" cy="1566862"/>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7" y="5286376"/>
              <a:ext cx="2130426"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1"/>
              <a:ext cx="1695451"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1027" name="Title Placeholder 1"/>
          <p:cNvSpPr>
            <a:spLocks noGrp="1"/>
          </p:cNvSpPr>
          <p:nvPr>
            <p:ph type="title"/>
          </p:nvPr>
        </p:nvSpPr>
        <p:spPr bwMode="auto">
          <a:xfrm>
            <a:off x="1113235" y="685800"/>
            <a:ext cx="7514034"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8" name="Text Placeholder 2"/>
          <p:cNvSpPr>
            <a:spLocks noGrp="1"/>
          </p:cNvSpPr>
          <p:nvPr>
            <p:ph type="body" idx="1"/>
          </p:nvPr>
        </p:nvSpPr>
        <p:spPr bwMode="auto">
          <a:xfrm>
            <a:off x="1113235" y="2667000"/>
            <a:ext cx="7514034"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7299722" y="5883276"/>
            <a:ext cx="8572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dirty="0">
                <a:solidFill>
                  <a:schemeClr val="tx1"/>
                </a:solidFill>
                <a:effectLst/>
                <a:latin typeface="+mn-lt"/>
              </a:defRPr>
            </a:lvl1pPr>
          </a:lstStyle>
          <a:p>
            <a:fld id="{A0E52A2E-3FEE-4CF1-B491-3BD9FC6A60C3}" type="datetimeFigureOut">
              <a:rPr lang="ko-KR" altLang="en-US" smtClean="0"/>
              <a:pPr/>
              <a:t>2015-01-24</a:t>
            </a:fld>
            <a:endParaRPr lang="ru-RU" altLang="en-US"/>
          </a:p>
        </p:txBody>
      </p:sp>
      <p:sp>
        <p:nvSpPr>
          <p:cNvPr id="5" name="Footer Placeholder 4"/>
          <p:cNvSpPr>
            <a:spLocks noGrp="1"/>
          </p:cNvSpPr>
          <p:nvPr>
            <p:ph type="ftr" sz="quarter" idx="3"/>
          </p:nvPr>
        </p:nvSpPr>
        <p:spPr>
          <a:xfrm>
            <a:off x="1928813" y="5883276"/>
            <a:ext cx="5313760"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dirty="0">
                <a:solidFill>
                  <a:schemeClr val="tx1"/>
                </a:solidFill>
                <a:effectLst/>
                <a:latin typeface="+mn-lt"/>
              </a:defRPr>
            </a:lvl1pPr>
          </a:lstStyle>
          <a:p>
            <a:endParaRPr lang="ru-RU" altLang="en-US"/>
          </a:p>
        </p:txBody>
      </p:sp>
      <p:sp>
        <p:nvSpPr>
          <p:cNvPr id="6" name="Slide Number Placeholder 5"/>
          <p:cNvSpPr>
            <a:spLocks noGrp="1"/>
          </p:cNvSpPr>
          <p:nvPr>
            <p:ph type="sldNum" sz="quarter" idx="4"/>
          </p:nvPr>
        </p:nvSpPr>
        <p:spPr>
          <a:xfrm>
            <a:off x="8214122" y="5883276"/>
            <a:ext cx="413147"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95841327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itchFamily="34" charset="0"/>
        </a:defRPr>
      </a:lvl2pPr>
      <a:lvl3pPr algn="ctr" defTabSz="457200" rtl="0" eaLnBrk="1" fontAlgn="base" hangingPunct="1">
        <a:spcBef>
          <a:spcPct val="0"/>
        </a:spcBef>
        <a:spcAft>
          <a:spcPct val="0"/>
        </a:spcAft>
        <a:defRPr sz="4000">
          <a:solidFill>
            <a:schemeClr val="tx1"/>
          </a:solidFill>
          <a:latin typeface="Corbel" pitchFamily="34" charset="0"/>
        </a:defRPr>
      </a:lvl3pPr>
      <a:lvl4pPr algn="ctr" defTabSz="457200" rtl="0" eaLnBrk="1" fontAlgn="base" hangingPunct="1">
        <a:spcBef>
          <a:spcPct val="0"/>
        </a:spcBef>
        <a:spcAft>
          <a:spcPct val="0"/>
        </a:spcAft>
        <a:defRPr sz="4000">
          <a:solidFill>
            <a:schemeClr val="tx1"/>
          </a:solidFill>
          <a:latin typeface="Corbel" pitchFamily="34" charset="0"/>
        </a:defRPr>
      </a:lvl4pPr>
      <a:lvl5pPr algn="ctr" defTabSz="457200" rtl="0" eaLnBrk="1" fontAlgn="base" hangingPunct="1">
        <a:spcBef>
          <a:spcPct val="0"/>
        </a:spcBef>
        <a:spcAft>
          <a:spcPct val="0"/>
        </a:spcAft>
        <a:defRPr sz="4000">
          <a:solidFill>
            <a:schemeClr val="tx1"/>
          </a:solidFill>
          <a:latin typeface="Corbel"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1287C3"/>
        </a:buClr>
        <a:buSzPct val="145000"/>
        <a:buFont typeface="Arial"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1287C3"/>
        </a:buClr>
        <a:buSzPct val="145000"/>
        <a:buFont typeface="Arial"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1287C3"/>
        </a:buClr>
        <a:buSzPct val="145000"/>
        <a:buFont typeface="Arial"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1287C3"/>
        </a:buClr>
        <a:buSzPct val="145000"/>
        <a:buFont typeface="Arial"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1287C3"/>
        </a:buClr>
        <a:buSzPct val="145000"/>
        <a:buFont typeface="Arial"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제목 1"/>
          <p:cNvSpPr>
            <a:spLocks noGrp="1"/>
          </p:cNvSpPr>
          <p:nvPr>
            <p:ph type="ctrTitle"/>
          </p:nvPr>
        </p:nvSpPr>
        <p:spPr>
          <a:xfrm>
            <a:off x="851691" y="1656526"/>
            <a:ext cx="7896773" cy="2616199"/>
          </a:xfrm>
        </p:spPr>
        <p:txBody>
          <a:bodyPr anchor="ctr">
            <a:noAutofit/>
          </a:bodyPr>
          <a:lstStyle/>
          <a:p>
            <a:pPr algn="ctr"/>
            <a:r>
              <a:rPr lang="uz-Cyrl-UZ" sz="4400" b="1" dirty="0"/>
              <a:t>Ko’rsatgich va havolalar bilan </a:t>
            </a:r>
            <a:r>
              <a:rPr lang="uz-Cyrl-UZ" sz="4400" b="1" dirty="0" smtClean="0"/>
              <a:t>ishlash</a:t>
            </a:r>
            <a:r>
              <a:rPr lang="en-US" sz="4400" b="1" dirty="0" smtClean="0"/>
              <a:t>.</a:t>
            </a:r>
            <a:endParaRPr lang="ru-RU" sz="4400" b="1" dirty="0"/>
          </a:p>
        </p:txBody>
      </p:sp>
      <p:sp>
        <p:nvSpPr>
          <p:cNvPr id="2" name="Подзаголовок 1"/>
          <p:cNvSpPr>
            <a:spLocks noGrp="1"/>
          </p:cNvSpPr>
          <p:nvPr>
            <p:ph type="subTitle" idx="1"/>
          </p:nvPr>
        </p:nvSpPr>
        <p:spPr>
          <a:xfrm>
            <a:off x="3386533" y="4149079"/>
            <a:ext cx="5240734" cy="1235721"/>
          </a:xfrm>
        </p:spPr>
        <p:txBody>
          <a:bodyPr>
            <a:normAutofit fontScale="92500"/>
          </a:bodyPr>
          <a:lstStyle/>
          <a:p>
            <a:r>
              <a:rPr lang="ru-RU" sz="2000" dirty="0" err="1">
                <a:solidFill>
                  <a:srgbClr val="002060"/>
                </a:solidFill>
              </a:rPr>
              <a:t>Тошкент</a:t>
            </a:r>
            <a:r>
              <a:rPr lang="ru-RU" sz="2000" dirty="0">
                <a:solidFill>
                  <a:srgbClr val="002060"/>
                </a:solidFill>
              </a:rPr>
              <a:t> </a:t>
            </a:r>
            <a:r>
              <a:rPr lang="ru-RU" sz="2000" dirty="0" err="1">
                <a:solidFill>
                  <a:srgbClr val="002060"/>
                </a:solidFill>
              </a:rPr>
              <a:t>ахборот</a:t>
            </a:r>
            <a:r>
              <a:rPr lang="ru-RU" sz="2000" dirty="0">
                <a:solidFill>
                  <a:srgbClr val="002060"/>
                </a:solidFill>
              </a:rPr>
              <a:t> </a:t>
            </a:r>
            <a:r>
              <a:rPr lang="ru-RU" sz="2000" dirty="0" err="1">
                <a:solidFill>
                  <a:srgbClr val="002060"/>
                </a:solidFill>
              </a:rPr>
              <a:t>технологиялари</a:t>
            </a:r>
            <a:r>
              <a:rPr lang="ru-RU" sz="2000" dirty="0">
                <a:solidFill>
                  <a:srgbClr val="002060"/>
                </a:solidFill>
              </a:rPr>
              <a:t> </a:t>
            </a:r>
            <a:r>
              <a:rPr lang="ru-RU" sz="2000" dirty="0" err="1">
                <a:solidFill>
                  <a:srgbClr val="002060"/>
                </a:solidFill>
              </a:rPr>
              <a:t>университети</a:t>
            </a:r>
            <a:r>
              <a:rPr lang="ru-RU" sz="2000" dirty="0">
                <a:solidFill>
                  <a:srgbClr val="002060"/>
                </a:solidFill>
              </a:rPr>
              <a:t> Фар</a:t>
            </a:r>
            <a:r>
              <a:rPr lang="uz-Cyrl-UZ" sz="2000" dirty="0">
                <a:solidFill>
                  <a:srgbClr val="002060"/>
                </a:solidFill>
              </a:rPr>
              <a:t>ғона филиали </a:t>
            </a:r>
            <a:r>
              <a:rPr lang="uz-Cyrl-UZ" sz="2000" dirty="0" smtClean="0">
                <a:solidFill>
                  <a:srgbClr val="002060"/>
                </a:solidFill>
              </a:rPr>
              <a:t>ассистенти </a:t>
            </a:r>
          </a:p>
          <a:p>
            <a:r>
              <a:rPr lang="uz-Cyrl-UZ" sz="2400" b="1" dirty="0" smtClean="0">
                <a:solidFill>
                  <a:srgbClr val="002060"/>
                </a:solidFill>
              </a:rPr>
              <a:t>Абдумалик Абдугоппорович Хоитқулов </a:t>
            </a:r>
            <a:endParaRPr lang="ru-RU" sz="2000" b="1" dirty="0">
              <a:solidFill>
                <a:srgbClr val="002060"/>
              </a:solidFill>
              <a:effectLst>
                <a:outerShdw blurRad="38100" dist="38100" dir="2700000" algn="tl">
                  <a:srgbClr val="000000">
                    <a:alpha val="43137"/>
                  </a:srgbClr>
                </a:outerShdw>
              </a:effectLst>
            </a:endParaRPr>
          </a:p>
          <a:p>
            <a:endParaRPr lang="ru-RU" sz="2000" dirty="0"/>
          </a:p>
        </p:txBody>
      </p:sp>
      <p:pic>
        <p:nvPicPr>
          <p:cNvPr id="6" name="Рисунок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67175" y="252413"/>
            <a:ext cx="1512888"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Рисунок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46925" y="44450"/>
            <a:ext cx="1997075" cy="185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Рисунок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123113" y="1427163"/>
            <a:ext cx="741362"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3235" y="548680"/>
            <a:ext cx="7514034" cy="6480720"/>
          </a:xfrm>
        </p:spPr>
        <p:txBody>
          <a:bodyPr/>
          <a:lstStyle/>
          <a:p>
            <a:pPr marL="0" indent="0">
              <a:buNone/>
            </a:pPr>
            <a:r>
              <a:rPr lang="en-US" sz="3200" b="1" i="1" dirty="0"/>
              <a:t>	</a:t>
            </a:r>
            <a:r>
              <a:rPr lang="en-US" sz="3200" b="1" i="1" dirty="0" smtClean="0"/>
              <a:t>		</a:t>
            </a:r>
            <a:r>
              <a:rPr lang="uz-Cyrl-UZ" sz="3200" b="1" i="1" dirty="0" smtClean="0"/>
              <a:t>int </a:t>
            </a:r>
            <a:r>
              <a:rPr lang="uz-Cyrl-UZ" sz="3200" b="1" i="1" dirty="0"/>
              <a:t>&amp; rSomeInt = </a:t>
            </a:r>
            <a:r>
              <a:rPr lang="uz-Cyrl-UZ" sz="3200" b="1" i="1" dirty="0" smtClean="0"/>
              <a:t>someInt</a:t>
            </a:r>
            <a:endParaRPr lang="en-US" sz="3200" b="1" i="1" dirty="0" smtClean="0"/>
          </a:p>
          <a:p>
            <a:r>
              <a:rPr lang="en-US" sz="3200" b="1" i="1" dirty="0" smtClean="0"/>
              <a:t>{</a:t>
            </a:r>
            <a:r>
              <a:rPr lang="uz-Cyrl-UZ" sz="3200" b="1" i="1" dirty="0" smtClean="0"/>
              <a:t>int </a:t>
            </a:r>
            <a:r>
              <a:rPr lang="uz-Cyrl-UZ" sz="3200" b="1" i="1" dirty="0"/>
              <a:t>intOne;	</a:t>
            </a:r>
            <a:endParaRPr lang="ru-RU" sz="3200" b="1" i="1" dirty="0"/>
          </a:p>
          <a:p>
            <a:r>
              <a:rPr lang="uz-Cyrl-UZ" sz="3200" b="1" i="1" dirty="0"/>
              <a:t>	int &amp;rSomeRef = intOne;</a:t>
            </a:r>
            <a:endParaRPr lang="ru-RU" sz="3200" b="1" i="1" dirty="0"/>
          </a:p>
          <a:p>
            <a:r>
              <a:rPr lang="uz-Cyrl-UZ" sz="3200" b="1" i="1" dirty="0"/>
              <a:t>	intOne = 5;</a:t>
            </a:r>
            <a:endParaRPr lang="ru-RU" sz="3200" b="1" i="1" dirty="0"/>
          </a:p>
          <a:p>
            <a:r>
              <a:rPr lang="uz-Cyrl-UZ" sz="3200" b="1" i="1" dirty="0"/>
              <a:t>	cout &lt;&lt; "intOne:"&lt;&lt; intOne &lt;&lt; endl;</a:t>
            </a:r>
            <a:endParaRPr lang="ru-RU" sz="3200" b="1" i="1" dirty="0"/>
          </a:p>
          <a:p>
            <a:r>
              <a:rPr lang="uz-Cyrl-UZ" sz="3200" b="1" i="1" dirty="0"/>
              <a:t>	cout&lt;&lt; "rSomeRef:"&lt;&lt;rSomeRef&lt;&lt; endl;</a:t>
            </a:r>
            <a:endParaRPr lang="ru-RU" sz="3200" b="1" i="1" dirty="0"/>
          </a:p>
          <a:p>
            <a:r>
              <a:rPr lang="uz-Cyrl-UZ" sz="3200" b="1" i="1" dirty="0"/>
              <a:t>	rSomeRef = 7;</a:t>
            </a:r>
            <a:endParaRPr lang="ru-RU" sz="3200" b="1" i="1" dirty="0"/>
          </a:p>
          <a:p>
            <a:r>
              <a:rPr lang="uz-Cyrl-UZ" sz="3200" b="1" i="1" dirty="0"/>
              <a:t>	cout&lt;&lt; "intOne:" &lt;&lt; intOne &lt;&lt;endl;</a:t>
            </a:r>
            <a:endParaRPr lang="ru-RU" sz="3200" b="1" i="1" dirty="0"/>
          </a:p>
          <a:p>
            <a:r>
              <a:rPr lang="uz-Cyrl-UZ" sz="3200" b="1" i="1" dirty="0"/>
              <a:t>	cout&lt;&lt; "rSomeRef:" &lt;&lt; rSomeRef &lt;&lt; endl</a:t>
            </a:r>
            <a:r>
              <a:rPr lang="uz-Cyrl-UZ" sz="3200" b="1" i="1" dirty="0" smtClean="0"/>
              <a:t>;</a:t>
            </a:r>
            <a:r>
              <a:rPr lang="en-US" sz="3200" b="1" i="1" dirty="0" smtClean="0"/>
              <a:t>}</a:t>
            </a:r>
            <a:endParaRPr lang="ru-RU" sz="3200" b="1" i="1" dirty="0"/>
          </a:p>
          <a:p>
            <a:pPr marL="0" indent="0">
              <a:buNone/>
            </a:pPr>
            <a:endParaRPr lang="ru-RU" sz="3200" b="1" i="1" dirty="0"/>
          </a:p>
          <a:p>
            <a:endParaRPr lang="ru-RU" dirty="0"/>
          </a:p>
        </p:txBody>
      </p:sp>
    </p:spTree>
    <p:extLst>
      <p:ext uri="{BB962C8B-B14F-4D97-AF65-F5344CB8AC3E}">
        <p14:creationId xmlns:p14="http://schemas.microsoft.com/office/powerpoint/2010/main" val="1300807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3235" y="685800"/>
            <a:ext cx="7514034" cy="1087016"/>
          </a:xfrm>
        </p:spPr>
        <p:txBody>
          <a:bodyPr>
            <a:normAutofit/>
          </a:bodyPr>
          <a:lstStyle/>
          <a:p>
            <a:r>
              <a:rPr lang="uz-Cyrl-UZ" sz="3200" b="1" i="1" dirty="0" smtClean="0">
                <a:latin typeface="Times New Roman" pitchFamily="18" charset="0"/>
                <a:cs typeface="Times New Roman" pitchFamily="18" charset="0"/>
              </a:rPr>
              <a:t>Режа:</a:t>
            </a:r>
            <a:endParaRPr lang="ru-RU" sz="3200" b="1" i="1" dirty="0">
              <a:latin typeface="Times New Roman" pitchFamily="18" charset="0"/>
              <a:cs typeface="Times New Roman" pitchFamily="18" charset="0"/>
            </a:endParaRPr>
          </a:p>
        </p:txBody>
      </p:sp>
      <p:sp>
        <p:nvSpPr>
          <p:cNvPr id="3" name="Объект 2"/>
          <p:cNvSpPr>
            <a:spLocks noGrp="1"/>
          </p:cNvSpPr>
          <p:nvPr>
            <p:ph idx="1"/>
          </p:nvPr>
        </p:nvSpPr>
        <p:spPr>
          <a:xfrm>
            <a:off x="457200" y="1600200"/>
            <a:ext cx="8543956" cy="4781128"/>
          </a:xfrm>
        </p:spPr>
        <p:txBody>
          <a:bodyPr>
            <a:noAutofit/>
          </a:bodyPr>
          <a:lstStyle/>
          <a:p>
            <a:pPr lvl="0"/>
            <a:r>
              <a:rPr lang="en-US" sz="3600" b="1" dirty="0" smtClean="0"/>
              <a:t> </a:t>
            </a:r>
            <a:r>
              <a:rPr lang="ru-RU" sz="3600" dirty="0" err="1"/>
              <a:t>Ko’rsatgich</a:t>
            </a:r>
            <a:r>
              <a:rPr lang="ru-RU" sz="3600" dirty="0"/>
              <a:t> </a:t>
            </a:r>
            <a:r>
              <a:rPr lang="ru-RU" sz="3600" dirty="0" err="1"/>
              <a:t>va</a:t>
            </a:r>
            <a:r>
              <a:rPr lang="ru-RU" sz="3600" dirty="0"/>
              <a:t> </a:t>
            </a:r>
            <a:r>
              <a:rPr lang="ru-RU" sz="3600" dirty="0" err="1"/>
              <a:t>uning</a:t>
            </a:r>
            <a:r>
              <a:rPr lang="ru-RU" sz="3600" dirty="0"/>
              <a:t> </a:t>
            </a:r>
            <a:r>
              <a:rPr lang="ru-RU" sz="3600" dirty="0" err="1"/>
              <a:t>ishlatilishi</a:t>
            </a:r>
            <a:endParaRPr lang="ru-RU" sz="3600" dirty="0"/>
          </a:p>
          <a:p>
            <a:pPr lvl="0"/>
            <a:r>
              <a:rPr lang="ru-RU" sz="3600" dirty="0" err="1"/>
              <a:t>Havolalar</a:t>
            </a:r>
            <a:r>
              <a:rPr lang="ru-RU" sz="3600" dirty="0"/>
              <a:t> </a:t>
            </a:r>
            <a:r>
              <a:rPr lang="ru-RU" sz="3600" dirty="0" err="1"/>
              <a:t>va</a:t>
            </a:r>
            <a:r>
              <a:rPr lang="ru-RU" sz="3600" dirty="0"/>
              <a:t> </a:t>
            </a:r>
            <a:r>
              <a:rPr lang="ru-RU" sz="3600" dirty="0" err="1"/>
              <a:t>ular</a:t>
            </a:r>
            <a:r>
              <a:rPr lang="ru-RU" sz="3600" dirty="0"/>
              <a:t> </a:t>
            </a:r>
            <a:r>
              <a:rPr lang="ru-RU" sz="3600" dirty="0" err="1"/>
              <a:t>bilan</a:t>
            </a:r>
            <a:r>
              <a:rPr lang="ru-RU" sz="3600" dirty="0"/>
              <a:t> </a:t>
            </a:r>
            <a:r>
              <a:rPr lang="ru-RU" sz="3600" dirty="0" err="1"/>
              <a:t>ishlash</a:t>
            </a:r>
            <a:endParaRPr lang="ru-RU" sz="3600" dirty="0"/>
          </a:p>
        </p:txBody>
      </p:sp>
    </p:spTree>
    <p:extLst>
      <p:ext uri="{BB962C8B-B14F-4D97-AF65-F5344CB8AC3E}">
        <p14:creationId xmlns:p14="http://schemas.microsoft.com/office/powerpoint/2010/main" val="4076440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79390" y="285736"/>
            <a:ext cx="8501122" cy="911016"/>
          </a:xfrm>
        </p:spPr>
        <p:txBody>
          <a:bodyPr>
            <a:noAutofit/>
          </a:bodyPr>
          <a:lstStyle/>
          <a:p>
            <a:r>
              <a:rPr lang="ru-RU" sz="3600" dirty="0" err="1"/>
              <a:t>Ko’rsatgich</a:t>
            </a:r>
            <a:r>
              <a:rPr lang="ru-RU" sz="3600" dirty="0"/>
              <a:t> </a:t>
            </a:r>
            <a:r>
              <a:rPr lang="ru-RU" sz="3600" dirty="0" err="1"/>
              <a:t>va</a:t>
            </a:r>
            <a:r>
              <a:rPr lang="ru-RU" sz="3600" dirty="0"/>
              <a:t> </a:t>
            </a:r>
            <a:r>
              <a:rPr lang="ru-RU" sz="3600" dirty="0" err="1"/>
              <a:t>uning</a:t>
            </a:r>
            <a:r>
              <a:rPr lang="ru-RU" sz="3600" dirty="0"/>
              <a:t> </a:t>
            </a:r>
            <a:r>
              <a:rPr lang="ru-RU" sz="3600" dirty="0" err="1"/>
              <a:t>ishlatilishi</a:t>
            </a:r>
            <a:endParaRPr lang="ru-RU" sz="3600" b="1" dirty="0"/>
          </a:p>
        </p:txBody>
      </p:sp>
      <p:sp>
        <p:nvSpPr>
          <p:cNvPr id="49155" name="Rectangle 3"/>
          <p:cNvSpPr>
            <a:spLocks noGrp="1" noChangeArrowheads="1"/>
          </p:cNvSpPr>
          <p:nvPr>
            <p:ph idx="1"/>
          </p:nvPr>
        </p:nvSpPr>
        <p:spPr>
          <a:xfrm>
            <a:off x="827584" y="1124744"/>
            <a:ext cx="8102134" cy="5507566"/>
          </a:xfrm>
        </p:spPr>
        <p:txBody>
          <a:bodyPr>
            <a:noAutofit/>
          </a:bodyPr>
          <a:lstStyle/>
          <a:p>
            <a:r>
              <a:rPr lang="en-US" sz="3600" dirty="0" smtClean="0"/>
              <a:t>	</a:t>
            </a:r>
            <a:r>
              <a:rPr lang="uz-Cyrl-UZ" sz="3600" dirty="0"/>
              <a:t> </a:t>
            </a:r>
            <a:r>
              <a:rPr lang="ru-RU" sz="3600" dirty="0" err="1"/>
              <a:t>Ko’rsatkich</a:t>
            </a:r>
            <a:r>
              <a:rPr lang="ru-RU" sz="3600" dirty="0"/>
              <a:t> – </a:t>
            </a:r>
            <a:r>
              <a:rPr lang="ru-RU" sz="3600" dirty="0" err="1"/>
              <a:t>bu</a:t>
            </a:r>
            <a:r>
              <a:rPr lang="ru-RU" sz="3600" dirty="0"/>
              <a:t> </a:t>
            </a:r>
            <a:r>
              <a:rPr lang="ru-RU" sz="3600" dirty="0" err="1"/>
              <a:t>kompyuter</a:t>
            </a:r>
            <a:r>
              <a:rPr lang="ru-RU" sz="3600" dirty="0"/>
              <a:t> </a:t>
            </a:r>
            <a:r>
              <a:rPr lang="ru-RU" sz="3600" dirty="0" err="1"/>
              <a:t>xotirasi</a:t>
            </a:r>
            <a:r>
              <a:rPr lang="ru-RU" sz="3600" dirty="0"/>
              <a:t> </a:t>
            </a:r>
            <a:r>
              <a:rPr lang="ru-RU" sz="3600" dirty="0" err="1"/>
              <a:t>yacheykacining</a:t>
            </a:r>
            <a:r>
              <a:rPr lang="ru-RU" sz="3600" dirty="0"/>
              <a:t> </a:t>
            </a:r>
            <a:r>
              <a:rPr lang="ru-RU" sz="3600" dirty="0" err="1"/>
              <a:t>adresi</a:t>
            </a:r>
            <a:r>
              <a:rPr lang="ru-RU" sz="3600" dirty="0"/>
              <a:t> </a:t>
            </a:r>
            <a:r>
              <a:rPr lang="ru-RU" sz="3600" dirty="0" err="1"/>
              <a:t>yozilgan</a:t>
            </a:r>
            <a:r>
              <a:rPr lang="ru-RU" sz="3600" dirty="0"/>
              <a:t> </a:t>
            </a:r>
            <a:r>
              <a:rPr lang="ru-RU" sz="3600" dirty="0" err="1"/>
              <a:t>o’zgaruvchidir</a:t>
            </a:r>
            <a:r>
              <a:rPr lang="ru-RU" sz="3600" dirty="0"/>
              <a:t>. </a:t>
            </a:r>
            <a:r>
              <a:rPr lang="ru-RU" sz="3600" dirty="0" err="1"/>
              <a:t>Ko’rsatkichlar</a:t>
            </a:r>
            <a:r>
              <a:rPr lang="ru-RU" sz="3600" dirty="0"/>
              <a:t> </a:t>
            </a:r>
            <a:r>
              <a:rPr lang="ru-RU" sz="3600" dirty="0" err="1"/>
              <a:t>qanday</a:t>
            </a:r>
            <a:r>
              <a:rPr lang="ru-RU" sz="3600" dirty="0"/>
              <a:t> </a:t>
            </a:r>
            <a:r>
              <a:rPr lang="ru-RU" sz="3600" dirty="0" err="1"/>
              <a:t>ishlashini</a:t>
            </a:r>
            <a:r>
              <a:rPr lang="ru-RU" sz="3600" dirty="0"/>
              <a:t> </a:t>
            </a:r>
            <a:r>
              <a:rPr lang="ru-RU" sz="3600" dirty="0" err="1"/>
              <a:t>bilish</a:t>
            </a:r>
            <a:r>
              <a:rPr lang="ru-RU" sz="3600" dirty="0"/>
              <a:t> </a:t>
            </a:r>
            <a:r>
              <a:rPr lang="ru-RU" sz="3600" dirty="0" err="1"/>
              <a:t>uchun</a:t>
            </a:r>
            <a:r>
              <a:rPr lang="ru-RU" sz="3600" dirty="0"/>
              <a:t> </a:t>
            </a:r>
            <a:r>
              <a:rPr lang="ru-RU" sz="3600" dirty="0" err="1"/>
              <a:t>mashina</a:t>
            </a:r>
            <a:r>
              <a:rPr lang="ru-RU" sz="3600" dirty="0"/>
              <a:t> </a:t>
            </a:r>
            <a:r>
              <a:rPr lang="ru-RU" sz="3600" dirty="0" err="1"/>
              <a:t>xotirasi</a:t>
            </a:r>
            <a:r>
              <a:rPr lang="ru-RU" sz="3600" dirty="0"/>
              <a:t> </a:t>
            </a:r>
            <a:r>
              <a:rPr lang="ru-RU" sz="3600" dirty="0" err="1"/>
              <a:t>tashkil</a:t>
            </a:r>
            <a:r>
              <a:rPr lang="ru-RU" sz="3600" dirty="0"/>
              <a:t> </a:t>
            </a:r>
            <a:r>
              <a:rPr lang="ru-RU" sz="3600" dirty="0" err="1"/>
              <a:t>etilishining</a:t>
            </a:r>
            <a:r>
              <a:rPr lang="ru-RU" sz="3600" dirty="0"/>
              <a:t> </a:t>
            </a:r>
            <a:r>
              <a:rPr lang="ru-RU" sz="3600" dirty="0" err="1"/>
              <a:t>tayanch</a:t>
            </a:r>
            <a:r>
              <a:rPr lang="ru-RU" sz="3600" dirty="0"/>
              <a:t> </a:t>
            </a:r>
            <a:r>
              <a:rPr lang="ru-RU" sz="3600" dirty="0" err="1"/>
              <a:t>printsiplarini</a:t>
            </a:r>
            <a:r>
              <a:rPr lang="ru-RU" sz="3600" dirty="0"/>
              <a:t> </a:t>
            </a:r>
            <a:r>
              <a:rPr lang="ru-RU" sz="3600" dirty="0" err="1"/>
              <a:t>bilishimiz</a:t>
            </a:r>
            <a:r>
              <a:rPr lang="ru-RU" sz="3600" dirty="0"/>
              <a:t> </a:t>
            </a:r>
            <a:r>
              <a:rPr lang="ru-RU" sz="3600" dirty="0" err="1"/>
              <a:t>lozim</a:t>
            </a:r>
            <a:r>
              <a:rPr lang="ru-RU" sz="3600" dirty="0"/>
              <a:t>. </a:t>
            </a:r>
            <a:r>
              <a:rPr lang="ru-RU" sz="3600" dirty="0" err="1"/>
              <a:t>Mashina</a:t>
            </a:r>
            <a:r>
              <a:rPr lang="ru-RU" sz="3600" dirty="0"/>
              <a:t> </a:t>
            </a:r>
            <a:r>
              <a:rPr lang="ru-RU" sz="3600" dirty="0" err="1"/>
              <a:t>xotirasi</a:t>
            </a:r>
            <a:r>
              <a:rPr lang="ru-RU" sz="3600" dirty="0"/>
              <a:t> </a:t>
            </a:r>
            <a:r>
              <a:rPr lang="ru-RU" sz="3600" dirty="0" err="1"/>
              <a:t>nomerlangan</a:t>
            </a:r>
            <a:r>
              <a:rPr lang="ru-RU" sz="3600" dirty="0"/>
              <a:t> </a:t>
            </a:r>
            <a:r>
              <a:rPr lang="ru-RU" sz="3600" dirty="0" err="1"/>
              <a:t>yacheykalar</a:t>
            </a:r>
            <a:r>
              <a:rPr lang="ru-RU" sz="3600" dirty="0"/>
              <a:t> </a:t>
            </a:r>
            <a:r>
              <a:rPr lang="ru-RU" sz="3600" dirty="0" err="1"/>
              <a:t>ketma-ketligidan</a:t>
            </a:r>
            <a:r>
              <a:rPr lang="ru-RU" sz="3600" dirty="0"/>
              <a:t> </a:t>
            </a:r>
            <a:r>
              <a:rPr lang="ru-RU" sz="3600" dirty="0" err="1"/>
              <a:t>iboratdir</a:t>
            </a:r>
            <a:r>
              <a:rPr lang="ru-RU" sz="3600" dirty="0"/>
              <a:t>. </a:t>
            </a:r>
            <a:endParaRPr lang="ru-RU"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a:xfrm>
            <a:off x="755576" y="332656"/>
            <a:ext cx="8138294" cy="6408712"/>
          </a:xfrm>
        </p:spPr>
        <p:txBody>
          <a:bodyPr>
            <a:noAutofit/>
          </a:bodyPr>
          <a:lstStyle/>
          <a:p>
            <a:pPr algn="just"/>
            <a:r>
              <a:rPr lang="uz-Cyrl-UZ" sz="3600" dirty="0"/>
              <a:t>Har bir o’zgaruvchining qiymati uning adresi deb ataluvchi alohida xotira yacheykasida saqlanadi. Quyidagi  rasmda </a:t>
            </a:r>
            <a:r>
              <a:rPr lang="uz-Cyrl-UZ" sz="3600" b="1" i="1" dirty="0"/>
              <a:t>theAge</a:t>
            </a:r>
            <a:r>
              <a:rPr lang="uz-Cyrl-UZ" sz="3600" dirty="0"/>
              <a:t> nomidagi, xotiradan to’rt bayt joy egallaydigan butun qiymatli o’zgaruvchining xotirada ifodalanishi ko’rsatilgan</a:t>
            </a:r>
            <a:r>
              <a:rPr lang="uz-Cyrl-UZ" sz="3600" dirty="0" smtClean="0"/>
              <a:t>.</a:t>
            </a:r>
            <a:endParaRPr lang="ru-RU" sz="36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404664"/>
            <a:ext cx="8280920" cy="6453336"/>
          </a:xfrm>
        </p:spPr>
        <p:txBody>
          <a:bodyPr/>
          <a:lstStyle/>
          <a:p>
            <a:pPr algn="just"/>
            <a:r>
              <a:rPr lang="en-US" sz="4000" b="1" dirty="0">
                <a:solidFill>
                  <a:srgbClr val="002060"/>
                </a:solidFill>
              </a:rPr>
              <a:t>	</a:t>
            </a:r>
            <a:r>
              <a:rPr lang="uz-Cyrl-UZ" sz="4000" dirty="0"/>
              <a:t>Turli kompyuterlarda xotirani adreslash turlicha qoida asosida tashkil etiladi. Ko’p hollarda dasturchilar uchun biror bir o’zgaruvchini aniq adresini bilish zarur emas. Zarurat tug’ilganda bunday axborotni adres operatori (&amp;) yordamida olish mumkin. Quyida operatorning qo’llanilishiga misol keltirilgan.</a:t>
            </a:r>
            <a:endParaRPr lang="ru-RU" sz="4000" dirty="0"/>
          </a:p>
          <a:p>
            <a:pPr marL="0" indent="0" algn="just">
              <a:buNone/>
            </a:pPr>
            <a:endParaRPr lang="en-US" sz="4000" b="1" dirty="0" smtClean="0"/>
          </a:p>
        </p:txBody>
      </p:sp>
    </p:spTree>
    <p:extLst>
      <p:ext uri="{BB962C8B-B14F-4D97-AF65-F5344CB8AC3E}">
        <p14:creationId xmlns:p14="http://schemas.microsoft.com/office/powerpoint/2010/main" val="3427223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251520" y="476672"/>
            <a:ext cx="8640960" cy="6144791"/>
          </a:xfrm>
        </p:spPr>
        <p:txBody>
          <a:bodyPr>
            <a:noAutofit/>
          </a:bodyPr>
          <a:lstStyle/>
          <a:p>
            <a:r>
              <a:rPr lang="en-US" sz="3600" dirty="0" smtClean="0"/>
              <a:t>	</a:t>
            </a:r>
            <a:r>
              <a:rPr lang="uz-Cyrl-UZ" sz="3600" i="1" dirty="0"/>
              <a:t>unsigned short shortVar = 5; </a:t>
            </a:r>
            <a:endParaRPr lang="ru-RU" sz="3600" i="1" dirty="0"/>
          </a:p>
          <a:p>
            <a:r>
              <a:rPr lang="uz-Cyrl-UZ" sz="3600" i="1" dirty="0"/>
              <a:t>	unsigned long longVar = 65535; </a:t>
            </a:r>
            <a:endParaRPr lang="ru-RU" sz="3600" i="1" dirty="0"/>
          </a:p>
          <a:p>
            <a:r>
              <a:rPr lang="uz-Cyrl-UZ" sz="3600" i="1" dirty="0"/>
              <a:t>	long sVar = - 65535; </a:t>
            </a:r>
            <a:endParaRPr lang="ru-RU" sz="3600" i="1" dirty="0"/>
          </a:p>
          <a:p>
            <a:r>
              <a:rPr lang="uz-Cyrl-UZ" sz="3600" i="1" dirty="0"/>
              <a:t>	cout &lt;&lt; “shortVar :\t” &lt;&lt; shortVar ; </a:t>
            </a:r>
            <a:endParaRPr lang="ru-RU" sz="3600" i="1" dirty="0"/>
          </a:p>
          <a:p>
            <a:r>
              <a:rPr lang="uz-Cyrl-UZ" sz="3600" i="1" dirty="0"/>
              <a:t>	cout &lt;&lt; “Address of shortVar:\t” ; </a:t>
            </a:r>
            <a:endParaRPr lang="ru-RU" sz="3600" i="1" dirty="0"/>
          </a:p>
          <a:p>
            <a:r>
              <a:rPr lang="uz-Cyrl-UZ" sz="3600" i="1" dirty="0"/>
              <a:t>	cout &lt;&lt; &amp;shortVar&lt;&lt; “\n”; </a:t>
            </a:r>
            <a:endParaRPr lang="ru-RU" sz="3600" i="1" dirty="0"/>
          </a:p>
          <a:p>
            <a:endParaRPr lang="ru-RU" sz="3600" dirty="0"/>
          </a:p>
        </p:txBody>
      </p:sp>
      <p:sp>
        <p:nvSpPr>
          <p:cNvPr id="78852" name="Номер слайда 3"/>
          <p:cNvSpPr txBox="1">
            <a:spLocks noGrp="1"/>
          </p:cNvSpPr>
          <p:nvPr/>
        </p:nvSpPr>
        <p:spPr bwMode="auto">
          <a:xfrm>
            <a:off x="8129588" y="5734050"/>
            <a:ext cx="609600" cy="520700"/>
          </a:xfrm>
          <a:prstGeom prst="rect">
            <a:avLst/>
          </a:prstGeom>
          <a:noFill/>
          <a:ln w="9525">
            <a:noFill/>
            <a:miter lim="800000"/>
            <a:headEnd/>
            <a:tailEnd/>
          </a:ln>
        </p:spPr>
        <p:txBody>
          <a:bodyPr anchor="ctr"/>
          <a:lstStyle/>
          <a:p>
            <a:pPr algn="ctr"/>
            <a:fld id="{B16F90EE-72E1-4978-9CF1-7046F5F915E7}" type="slidenum">
              <a:rPr lang="ru-RU" sz="1400" b="1">
                <a:solidFill>
                  <a:srgbClr val="FFFFFF"/>
                </a:solidFill>
                <a:latin typeface="Century Schoolbook" pitchFamily="18" charset="0"/>
              </a:rPr>
              <a:pPr algn="ctr"/>
              <a:t>6</a:t>
            </a:fld>
            <a:endParaRPr lang="ru-RU" sz="1400" b="1">
              <a:solidFill>
                <a:srgbClr val="FFFFFF"/>
              </a:solidFill>
              <a:latin typeface="Century Schoolbook" pitchFamily="18" charset="0"/>
            </a:endParaRPr>
          </a:p>
        </p:txBody>
      </p:sp>
    </p:spTree>
    <p:extLst>
      <p:ext uri="{BB962C8B-B14F-4D97-AF65-F5344CB8AC3E}">
        <p14:creationId xmlns:p14="http://schemas.microsoft.com/office/powerpoint/2010/main" val="3808058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Объект 2"/>
          <p:cNvSpPr>
            <a:spLocks noGrp="1"/>
          </p:cNvSpPr>
          <p:nvPr>
            <p:ph sz="quarter" idx="4294967295"/>
          </p:nvPr>
        </p:nvSpPr>
        <p:spPr>
          <a:xfrm>
            <a:off x="827584" y="188640"/>
            <a:ext cx="8316416" cy="6480720"/>
          </a:xfrm>
        </p:spPr>
        <p:txBody>
          <a:bodyPr>
            <a:noAutofit/>
          </a:bodyPr>
          <a:lstStyle/>
          <a:p>
            <a:r>
              <a:rPr lang="uz-Cyrl-UZ" sz="3200" i="1" dirty="0"/>
              <a:t>cout &lt;&lt; “longVar :\ t” &lt;&lt; longVar ; </a:t>
            </a:r>
            <a:endParaRPr lang="ru-RU" sz="3200" i="1" dirty="0"/>
          </a:p>
          <a:p>
            <a:r>
              <a:rPr lang="uz-Cyrl-UZ" sz="3200" i="1" dirty="0"/>
              <a:t>	cout &lt;&lt; “ Address of LongVar: \ t” ; </a:t>
            </a:r>
            <a:endParaRPr lang="ru-RU" sz="3200" i="1" dirty="0"/>
          </a:p>
          <a:p>
            <a:r>
              <a:rPr lang="uz-Cyrl-UZ" sz="3200" i="1" dirty="0"/>
              <a:t>	cout &lt;&lt; &amp;longVar&lt;&lt; “\n”; </a:t>
            </a:r>
            <a:endParaRPr lang="ru-RU" sz="3200" i="1" dirty="0"/>
          </a:p>
          <a:p>
            <a:r>
              <a:rPr lang="uz-Cyrl-UZ" sz="3200" i="1" dirty="0"/>
              <a:t>	cout &lt;&lt; “ sVar :\t” &lt;&lt; sVar; </a:t>
            </a:r>
            <a:endParaRPr lang="ru-RU" sz="3200" i="1" dirty="0"/>
          </a:p>
          <a:p>
            <a:r>
              <a:rPr lang="uz-Cyrl-UZ" sz="3200" i="1" dirty="0"/>
              <a:t>	cout &lt;&lt; “Address of sVar:\t” &lt;&lt; &amp;sVar &lt;&lt;“\n” ; </a:t>
            </a:r>
            <a:endParaRPr lang="ru-RU" sz="3200" i="1" dirty="0"/>
          </a:p>
        </p:txBody>
      </p:sp>
      <p:sp>
        <p:nvSpPr>
          <p:cNvPr id="79876" name="Номер слайда 3"/>
          <p:cNvSpPr txBox="1">
            <a:spLocks noGrp="1"/>
          </p:cNvSpPr>
          <p:nvPr/>
        </p:nvSpPr>
        <p:spPr bwMode="auto">
          <a:xfrm>
            <a:off x="8129588" y="5734050"/>
            <a:ext cx="609600" cy="520700"/>
          </a:xfrm>
          <a:prstGeom prst="rect">
            <a:avLst/>
          </a:prstGeom>
          <a:noFill/>
          <a:ln w="9525">
            <a:noFill/>
            <a:miter lim="800000"/>
            <a:headEnd/>
            <a:tailEnd/>
          </a:ln>
        </p:spPr>
        <p:txBody>
          <a:bodyPr anchor="ctr"/>
          <a:lstStyle/>
          <a:p>
            <a:pPr algn="ctr"/>
            <a:fld id="{ABD2C9F2-974D-4B96-98D1-3F2BF566A49C}" type="slidenum">
              <a:rPr lang="ru-RU" sz="1400" b="1">
                <a:solidFill>
                  <a:srgbClr val="FFFFFF"/>
                </a:solidFill>
                <a:latin typeface="Century Schoolbook" pitchFamily="18" charset="0"/>
              </a:rPr>
              <a:pPr algn="ctr"/>
              <a:t>7</a:t>
            </a:fld>
            <a:endParaRPr lang="ru-RU" sz="1400" b="1">
              <a:solidFill>
                <a:srgbClr val="FFFFFF"/>
              </a:solidFill>
              <a:latin typeface="Century Schoolbook" pitchFamily="18" charset="0"/>
            </a:endParaRPr>
          </a:p>
        </p:txBody>
      </p:sp>
    </p:spTree>
    <p:extLst>
      <p:ext uri="{BB962C8B-B14F-4D97-AF65-F5344CB8AC3E}">
        <p14:creationId xmlns:p14="http://schemas.microsoft.com/office/powerpoint/2010/main" val="8650079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332656"/>
            <a:ext cx="8388424" cy="6264696"/>
          </a:xfrm>
        </p:spPr>
        <p:txBody>
          <a:bodyPr/>
          <a:lstStyle/>
          <a:p>
            <a:pPr algn="l"/>
            <a:r>
              <a:rPr lang="en-US" sz="3600" dirty="0" smtClean="0"/>
              <a:t>	</a:t>
            </a:r>
            <a:r>
              <a:rPr lang="en-US" sz="3600" dirty="0" err="1" smtClean="0"/>
              <a:t>Havola</a:t>
            </a:r>
            <a:r>
              <a:rPr lang="en-US" sz="3600" dirty="0"/>
              <a:t>:</a:t>
            </a:r>
            <a:r>
              <a:rPr lang="ru-RU" sz="3600" dirty="0" err="1" smtClean="0"/>
              <a:t>Dasturning</a:t>
            </a:r>
            <a:r>
              <a:rPr lang="ru-RU" sz="3600" dirty="0" smtClean="0"/>
              <a:t> </a:t>
            </a:r>
            <a:r>
              <a:rPr lang="ru-RU" sz="3600" dirty="0" err="1"/>
              <a:t>har</a:t>
            </a:r>
            <a:r>
              <a:rPr lang="ru-RU" sz="3600" dirty="0"/>
              <a:t> </a:t>
            </a:r>
            <a:r>
              <a:rPr lang="ru-RU" sz="3600" dirty="0" err="1"/>
              <a:t>bir</a:t>
            </a:r>
            <a:r>
              <a:rPr lang="ru-RU" sz="3600" dirty="0"/>
              <a:t> </a:t>
            </a:r>
            <a:r>
              <a:rPr lang="ru-RU" sz="3600" dirty="0" err="1"/>
              <a:t>o’zgaruvchisi</a:t>
            </a:r>
            <a:r>
              <a:rPr lang="ru-RU" sz="3600" dirty="0"/>
              <a:t> </a:t>
            </a:r>
            <a:r>
              <a:rPr lang="ru-RU" sz="3600" dirty="0" err="1"/>
              <a:t>o’zining</a:t>
            </a:r>
            <a:r>
              <a:rPr lang="ru-RU" sz="3600" dirty="0"/>
              <a:t> </a:t>
            </a:r>
            <a:r>
              <a:rPr lang="ru-RU" sz="3600" dirty="0" err="1"/>
              <a:t>adresiga</a:t>
            </a:r>
            <a:r>
              <a:rPr lang="ru-RU" sz="3600" dirty="0"/>
              <a:t> </a:t>
            </a:r>
            <a:r>
              <a:rPr lang="ru-RU" sz="3600" dirty="0" err="1"/>
              <a:t>egadir</a:t>
            </a:r>
            <a:r>
              <a:rPr lang="ru-RU" sz="3600" dirty="0"/>
              <a:t>. </a:t>
            </a:r>
            <a:r>
              <a:rPr lang="ru-RU" sz="3600" dirty="0" err="1"/>
              <a:t>Bu</a:t>
            </a:r>
            <a:r>
              <a:rPr lang="ru-RU" sz="3600" dirty="0"/>
              <a:t> </a:t>
            </a:r>
            <a:r>
              <a:rPr lang="ru-RU" sz="3600" dirty="0" err="1"/>
              <a:t>adresni</a:t>
            </a:r>
            <a:r>
              <a:rPr lang="ru-RU" sz="3600" dirty="0"/>
              <a:t> </a:t>
            </a:r>
            <a:r>
              <a:rPr lang="ru-RU" sz="3600" dirty="0" err="1"/>
              <a:t>saqlash</a:t>
            </a:r>
            <a:r>
              <a:rPr lang="ru-RU" sz="3600" dirty="0"/>
              <a:t> </a:t>
            </a:r>
            <a:r>
              <a:rPr lang="ru-RU" sz="3600" dirty="0" err="1"/>
              <a:t>uchun</a:t>
            </a:r>
            <a:r>
              <a:rPr lang="ru-RU" sz="3600" dirty="0"/>
              <a:t> </a:t>
            </a:r>
            <a:r>
              <a:rPr lang="ru-RU" sz="3600" dirty="0" err="1"/>
              <a:t>esa</a:t>
            </a:r>
            <a:r>
              <a:rPr lang="ru-RU" sz="3600" dirty="0"/>
              <a:t> </a:t>
            </a:r>
            <a:r>
              <a:rPr lang="ru-RU" sz="3600" dirty="0" err="1"/>
              <a:t>o’zgaruvchiga</a:t>
            </a:r>
            <a:r>
              <a:rPr lang="ru-RU" sz="3600" dirty="0"/>
              <a:t> </a:t>
            </a:r>
            <a:r>
              <a:rPr lang="ru-RU" sz="3600" dirty="0" err="1"/>
              <a:t>ko’rsatkich</a:t>
            </a:r>
            <a:r>
              <a:rPr lang="ru-RU" sz="3600" dirty="0"/>
              <a:t> </a:t>
            </a:r>
            <a:r>
              <a:rPr lang="ru-RU" sz="3600" dirty="0" err="1"/>
              <a:t>e’lon</a:t>
            </a:r>
            <a:r>
              <a:rPr lang="ru-RU" sz="3600" dirty="0"/>
              <a:t> </a:t>
            </a:r>
            <a:r>
              <a:rPr lang="ru-RU" sz="3600" dirty="0" err="1"/>
              <a:t>qilish</a:t>
            </a:r>
            <a:r>
              <a:rPr lang="ru-RU" sz="3600" dirty="0"/>
              <a:t> </a:t>
            </a:r>
            <a:r>
              <a:rPr lang="ru-RU" sz="3600" dirty="0" err="1"/>
              <a:t>kerak</a:t>
            </a:r>
            <a:r>
              <a:rPr lang="ru-RU" sz="3600" dirty="0"/>
              <a:t>. </a:t>
            </a:r>
            <a:r>
              <a:rPr lang="ru-RU" sz="3600" dirty="0" err="1"/>
              <a:t>Adresning</a:t>
            </a:r>
            <a:r>
              <a:rPr lang="ru-RU" sz="3600" dirty="0"/>
              <a:t> </a:t>
            </a:r>
            <a:r>
              <a:rPr lang="ru-RU" sz="3600" dirty="0" err="1"/>
              <a:t>o’zining</a:t>
            </a:r>
            <a:r>
              <a:rPr lang="ru-RU" sz="3600" dirty="0"/>
              <a:t> </a:t>
            </a:r>
            <a:r>
              <a:rPr lang="ru-RU" sz="3600" dirty="0" err="1"/>
              <a:t>qiymatini</a:t>
            </a:r>
            <a:r>
              <a:rPr lang="ru-RU" sz="3600" dirty="0"/>
              <a:t> </a:t>
            </a:r>
            <a:r>
              <a:rPr lang="ru-RU" sz="3600" dirty="0" err="1"/>
              <a:t>bilish</a:t>
            </a:r>
            <a:r>
              <a:rPr lang="ru-RU" sz="3600" dirty="0"/>
              <a:t> </a:t>
            </a:r>
            <a:r>
              <a:rPr lang="ru-RU" sz="3600" dirty="0" err="1"/>
              <a:t>esa</a:t>
            </a:r>
            <a:r>
              <a:rPr lang="ru-RU" sz="3600" dirty="0"/>
              <a:t> </a:t>
            </a:r>
            <a:r>
              <a:rPr lang="ru-RU" sz="3600" dirty="0" err="1"/>
              <a:t>unchalik</a:t>
            </a:r>
            <a:r>
              <a:rPr lang="ru-RU" sz="3600" dirty="0"/>
              <a:t> </a:t>
            </a:r>
            <a:r>
              <a:rPr lang="ru-RU" sz="3600" dirty="0" err="1"/>
              <a:t>shart</a:t>
            </a:r>
            <a:r>
              <a:rPr lang="ru-RU" sz="3600" dirty="0"/>
              <a:t> </a:t>
            </a:r>
            <a:r>
              <a:rPr lang="ru-RU" sz="3600" dirty="0" err="1"/>
              <a:t>emas</a:t>
            </a:r>
            <a:r>
              <a:rPr lang="ru-RU" sz="3600" dirty="0" smtClean="0"/>
              <a:t>.</a:t>
            </a:r>
            <a:r>
              <a:rPr lang="en-US" sz="3600" dirty="0"/>
              <a:t/>
            </a:r>
            <a:br>
              <a:rPr lang="en-US" sz="3600" dirty="0"/>
            </a:br>
            <a:r>
              <a:rPr lang="uz-Cyrl-UZ" sz="3600" b="1" i="1" dirty="0"/>
              <a:t>unsigned short int howOld=50; </a:t>
            </a:r>
            <a:r>
              <a:rPr lang="uz-Cyrl-UZ" sz="3600" i="1" dirty="0"/>
              <a:t>//o’zgaruvchini e’lon qilamiz. </a:t>
            </a:r>
            <a:r>
              <a:rPr lang="ru-RU" sz="3600" i="1" dirty="0"/>
              <a:t/>
            </a:r>
            <a:br>
              <a:rPr lang="ru-RU" sz="3600" i="1" dirty="0"/>
            </a:br>
            <a:r>
              <a:rPr lang="uz-Cyrl-UZ" sz="3600" b="1" i="1" dirty="0"/>
              <a:t>unsigned short int *pAge=0; </a:t>
            </a:r>
            <a:r>
              <a:rPr lang="uz-Cyrl-UZ" sz="3600" i="1" dirty="0"/>
              <a:t>//ko’rsatkichni e’lon qilamiz. </a:t>
            </a:r>
            <a:r>
              <a:rPr lang="ru-RU" sz="3600" i="1" dirty="0"/>
              <a:t/>
            </a:r>
            <a:br>
              <a:rPr lang="ru-RU" sz="3600" i="1" dirty="0"/>
            </a:br>
            <a:r>
              <a:rPr lang="ru-RU" sz="3600" b="1" dirty="0" err="1"/>
              <a:t>pAge</a:t>
            </a:r>
            <a:r>
              <a:rPr lang="ru-RU" sz="3600" b="1" dirty="0"/>
              <a:t>= &amp;</a:t>
            </a:r>
            <a:r>
              <a:rPr lang="ru-RU" sz="3600" b="1" dirty="0" err="1"/>
              <a:t>howOld</a:t>
            </a:r>
            <a:r>
              <a:rPr lang="ru-RU" sz="3600" b="1" dirty="0"/>
              <a:t>; //</a:t>
            </a:r>
            <a:r>
              <a:rPr lang="ru-RU" sz="3600" b="1" dirty="0" err="1"/>
              <a:t>pAge</a:t>
            </a:r>
            <a:r>
              <a:rPr lang="ru-RU" sz="3600" b="1" dirty="0"/>
              <a:t> </a:t>
            </a:r>
            <a:r>
              <a:rPr lang="ru-RU" sz="3600" dirty="0" err="1"/>
              <a:t>ko’rsatkichga</a:t>
            </a:r>
            <a:r>
              <a:rPr lang="ru-RU" sz="3600" dirty="0"/>
              <a:t> </a:t>
            </a:r>
            <a:r>
              <a:rPr lang="ru-RU" sz="3600" dirty="0" err="1"/>
              <a:t>howOld</a:t>
            </a:r>
            <a:r>
              <a:rPr lang="ru-RU" sz="3600" dirty="0"/>
              <a:t> </a:t>
            </a:r>
            <a:r>
              <a:rPr lang="ru-RU" sz="3600" dirty="0" err="1"/>
              <a:t>o’zgaruvchi</a:t>
            </a:r>
            <a:r>
              <a:rPr lang="ru-RU" sz="3600" dirty="0"/>
              <a:t> </a:t>
            </a:r>
            <a:r>
              <a:rPr lang="ru-RU" sz="3600" dirty="0" err="1"/>
              <a:t>adresini</a:t>
            </a:r>
            <a:r>
              <a:rPr lang="ru-RU" sz="3600" dirty="0"/>
              <a:t> </a:t>
            </a:r>
            <a:r>
              <a:rPr lang="ru-RU" sz="3600" dirty="0" err="1"/>
              <a:t>o’zlashtiramiz</a:t>
            </a:r>
            <a:r>
              <a:rPr lang="ru-RU" sz="3600" dirty="0"/>
              <a:t>. </a:t>
            </a:r>
            <a:endParaRPr lang="en-US" sz="3600" b="1" dirty="0"/>
          </a:p>
        </p:txBody>
      </p:sp>
    </p:spTree>
    <p:extLst>
      <p:ext uri="{BB962C8B-B14F-4D97-AF65-F5344CB8AC3E}">
        <p14:creationId xmlns:p14="http://schemas.microsoft.com/office/powerpoint/2010/main" val="1480098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71400"/>
            <a:ext cx="7514034" cy="1440160"/>
          </a:xfrm>
        </p:spPr>
        <p:txBody>
          <a:bodyPr/>
          <a:lstStyle/>
          <a:p>
            <a:r>
              <a:rPr lang="uz-Cyrl-UZ" b="1" dirty="0"/>
              <a:t>Havolalar va ular bilan ishlash</a:t>
            </a:r>
            <a:endParaRPr lang="ru-RU" b="1" dirty="0"/>
          </a:p>
        </p:txBody>
      </p:sp>
      <p:sp>
        <p:nvSpPr>
          <p:cNvPr id="3" name="Объект 2"/>
          <p:cNvSpPr>
            <a:spLocks noGrp="1"/>
          </p:cNvSpPr>
          <p:nvPr>
            <p:ph idx="1"/>
          </p:nvPr>
        </p:nvSpPr>
        <p:spPr>
          <a:xfrm>
            <a:off x="1113234" y="980728"/>
            <a:ext cx="7851253" cy="5616624"/>
          </a:xfrm>
        </p:spPr>
        <p:txBody>
          <a:bodyPr/>
          <a:lstStyle/>
          <a:p>
            <a:pPr marL="0" indent="0">
              <a:buNone/>
            </a:pPr>
            <a:r>
              <a:rPr lang="en-US" sz="3200" b="1" dirty="0" smtClean="0"/>
              <a:t>	</a:t>
            </a:r>
            <a:r>
              <a:rPr lang="uz-Cyrl-UZ" sz="3200" b="1" dirty="0" smtClean="0"/>
              <a:t>Havola </a:t>
            </a:r>
            <a:r>
              <a:rPr lang="uz-Cyrl-UZ" sz="3200" dirty="0"/>
              <a:t>– bu o’zgaruvchi psevdonimidir. Havola hosil qilinishi bilan biz unga boshqa ob’ekt nomi yordamida uning adresatini o’zlashtiramiz. Shu vaqtdan boshlab havola joriy ob’ektning alternativ nomi bo’lib xizmat qiladi va bu havola ustida bajarilgan barcha amallar ushbu ob’ektga tegishli bo’ladi. </a:t>
            </a:r>
            <a:endParaRPr lang="ru-RU" sz="3200" dirty="0"/>
          </a:p>
          <a:p>
            <a:pPr marL="0" indent="0">
              <a:buNone/>
            </a:pPr>
            <a:r>
              <a:rPr lang="en-US" sz="3200" dirty="0" smtClean="0"/>
              <a:t>	</a:t>
            </a:r>
            <a:r>
              <a:rPr lang="ru-RU" sz="3200" dirty="0" err="1" smtClean="0"/>
              <a:t>Havolalarni</a:t>
            </a:r>
            <a:r>
              <a:rPr lang="ru-RU" sz="3200" dirty="0" smtClean="0"/>
              <a:t> </a:t>
            </a:r>
            <a:r>
              <a:rPr lang="ru-RU" sz="3200" dirty="0" err="1"/>
              <a:t>e’lon</a:t>
            </a:r>
            <a:r>
              <a:rPr lang="ru-RU" sz="3200" dirty="0"/>
              <a:t> </a:t>
            </a:r>
            <a:r>
              <a:rPr lang="ru-RU" sz="3200" dirty="0" err="1"/>
              <a:t>qilishda</a:t>
            </a:r>
            <a:r>
              <a:rPr lang="ru-RU" sz="3200" dirty="0"/>
              <a:t> </a:t>
            </a:r>
            <a:r>
              <a:rPr lang="ru-RU" sz="3200" dirty="0" err="1"/>
              <a:t>adresatdagi</a:t>
            </a:r>
            <a:r>
              <a:rPr lang="ru-RU" sz="3200" dirty="0"/>
              <a:t> </a:t>
            </a:r>
            <a:r>
              <a:rPr lang="ru-RU" sz="3200" dirty="0" err="1"/>
              <a:t>ob’ekt</a:t>
            </a:r>
            <a:r>
              <a:rPr lang="ru-RU" sz="3200" dirty="0"/>
              <a:t> </a:t>
            </a:r>
            <a:r>
              <a:rPr lang="ru-RU" sz="3200" dirty="0" err="1"/>
              <a:t>tipi</a:t>
            </a:r>
            <a:r>
              <a:rPr lang="ru-RU" sz="3200" dirty="0"/>
              <a:t>, </a:t>
            </a:r>
            <a:r>
              <a:rPr lang="ru-RU" sz="3200" dirty="0" err="1"/>
              <a:t>undan</a:t>
            </a:r>
            <a:r>
              <a:rPr lang="ru-RU" sz="3200" dirty="0"/>
              <a:t> </a:t>
            </a:r>
            <a:r>
              <a:rPr lang="ru-RU" sz="3200" dirty="0" err="1"/>
              <a:t>keyin</a:t>
            </a:r>
            <a:r>
              <a:rPr lang="ru-RU" sz="3200" dirty="0"/>
              <a:t> </a:t>
            </a:r>
            <a:r>
              <a:rPr lang="ru-RU" sz="3200" dirty="0" err="1"/>
              <a:t>havola</a:t>
            </a:r>
            <a:r>
              <a:rPr lang="ru-RU" sz="3200" dirty="0"/>
              <a:t> </a:t>
            </a:r>
            <a:r>
              <a:rPr lang="ru-RU" sz="3200" dirty="0" err="1"/>
              <a:t>operatori</a:t>
            </a:r>
            <a:r>
              <a:rPr lang="ru-RU" sz="3200" dirty="0"/>
              <a:t> (</a:t>
            </a:r>
            <a:r>
              <a:rPr lang="ru-RU" sz="3200" b="1" dirty="0"/>
              <a:t>&amp;</a:t>
            </a:r>
            <a:r>
              <a:rPr lang="ru-RU" sz="3200" dirty="0"/>
              <a:t>), </a:t>
            </a:r>
            <a:r>
              <a:rPr lang="ru-RU" sz="3200" dirty="0" err="1"/>
              <a:t>undan</a:t>
            </a:r>
            <a:r>
              <a:rPr lang="ru-RU" sz="3200" dirty="0"/>
              <a:t> </a:t>
            </a:r>
            <a:r>
              <a:rPr lang="ru-RU" sz="3200" dirty="0" err="1"/>
              <a:t>keyin</a:t>
            </a:r>
            <a:r>
              <a:rPr lang="ru-RU" sz="3200" dirty="0"/>
              <a:t> </a:t>
            </a:r>
            <a:r>
              <a:rPr lang="ru-RU" sz="3200" dirty="0" err="1"/>
              <a:t>esa</a:t>
            </a:r>
            <a:r>
              <a:rPr lang="ru-RU" sz="3200" dirty="0"/>
              <a:t> </a:t>
            </a:r>
            <a:r>
              <a:rPr lang="ru-RU" sz="3200" dirty="0" err="1"/>
              <a:t>havola</a:t>
            </a:r>
            <a:r>
              <a:rPr lang="ru-RU" sz="3200" dirty="0"/>
              <a:t> </a:t>
            </a:r>
            <a:r>
              <a:rPr lang="ru-RU" sz="3200" dirty="0" err="1"/>
              <a:t>nomi</a:t>
            </a:r>
            <a:r>
              <a:rPr lang="ru-RU" sz="3200" dirty="0"/>
              <a:t> </a:t>
            </a:r>
            <a:r>
              <a:rPr lang="ru-RU" sz="3200" dirty="0" err="1"/>
              <a:t>yoziladi</a:t>
            </a:r>
            <a:r>
              <a:rPr lang="ru-RU" sz="3200" dirty="0"/>
              <a:t>. </a:t>
            </a:r>
            <a:endParaRPr lang="ru-RU" sz="3200" dirty="0"/>
          </a:p>
        </p:txBody>
      </p:sp>
    </p:spTree>
    <p:extLst>
      <p:ext uri="{BB962C8B-B14F-4D97-AF65-F5344CB8AC3E}">
        <p14:creationId xmlns:p14="http://schemas.microsoft.com/office/powerpoint/2010/main" val="146224064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b7e1b9acff6ed24cb733872cbad5c00944644a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1">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Тема1</Template>
  <TotalTime>5983</TotalTime>
  <Words>80</Words>
  <Application>Microsoft Office PowerPoint</Application>
  <PresentationFormat>Экран (4:3)</PresentationFormat>
  <Paragraphs>36</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Тема1</vt:lpstr>
      <vt:lpstr>Ko’rsatgich va havolalar bilan ishlash.</vt:lpstr>
      <vt:lpstr>Режа:</vt:lpstr>
      <vt:lpstr>Ko’rsatgich va uning ishlatilishi</vt:lpstr>
      <vt:lpstr>Презентация PowerPoint</vt:lpstr>
      <vt:lpstr>Презентация PowerPoint</vt:lpstr>
      <vt:lpstr>Презентация PowerPoint</vt:lpstr>
      <vt:lpstr>Презентация PowerPoint</vt:lpstr>
      <vt:lpstr> Havola:Dasturning har bir o’zgaruvchisi o’zining adresiga egadir. Bu adresni saqlash uchun esa o’zgaruvchiga ko’rsatkich e’lon qilish kerak. Adresning o’zining qiymatini bilish esa unchalik shart emas. unsigned short int howOld=50; //o’zgaruvchini e’lon qilamiz.  unsigned short int *pAge=0; //ko’rsatkichni e’lon qilamiz.  pAge= &amp;howOld; //pAge ko’rsatkichga howOld o’zgaruvchi adresini o’zlashtiramiz. </vt:lpstr>
      <vt:lpstr>Havolalar va ular bilan ishlash</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servants for e-government</dc:title>
  <dc:creator>user</dc:creator>
  <cp:lastModifiedBy>Abdumalik</cp:lastModifiedBy>
  <cp:revision>286</cp:revision>
  <dcterms:created xsi:type="dcterms:W3CDTF">2013-10-16T22:10:58Z</dcterms:created>
  <dcterms:modified xsi:type="dcterms:W3CDTF">2015-01-24T04:51:28Z</dcterms:modified>
</cp:coreProperties>
</file>