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A5B4F78-AC03-4D2A-829A-BAD3496BD6D4}" type="datetimeFigureOut">
              <a:rPr lang="ru-RU" smtClean="0"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82F6F89-1F02-46E8-893C-452401DF39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Theme:the</a:t>
            </a:r>
            <a:r>
              <a:rPr lang="en-US" dirty="0" smtClean="0"/>
              <a:t> phosphate (</a:t>
            </a:r>
            <a:r>
              <a:rPr lang="en-US" dirty="0" err="1" smtClean="0"/>
              <a:t>fosfor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4" name="Содержимое 3" descr="29-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7344816" cy="3816424"/>
          </a:xfrm>
        </p:spPr>
      </p:pic>
      <p:sp>
        <p:nvSpPr>
          <p:cNvPr id="5" name="Овал 4"/>
          <p:cNvSpPr/>
          <p:nvPr/>
        </p:nvSpPr>
        <p:spPr>
          <a:xfrm>
            <a:off x="539552" y="5661248"/>
            <a:ext cx="7128792" cy="908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Prosurer</a:t>
            </a:r>
            <a:r>
              <a:rPr lang="en-US" dirty="0" smtClean="0"/>
              <a:t>(</a:t>
            </a:r>
            <a:r>
              <a:rPr lang="en-US" dirty="0" err="1" smtClean="0"/>
              <a:t>tayyorladi</a:t>
            </a:r>
            <a:r>
              <a:rPr lang="en-US" dirty="0" smtClean="0"/>
              <a:t>):</a:t>
            </a:r>
            <a:r>
              <a:rPr lang="en-US" dirty="0" err="1" smtClean="0"/>
              <a:t>Mukhammadova</a:t>
            </a:r>
            <a:r>
              <a:rPr lang="en-US" dirty="0" smtClean="0"/>
              <a:t> </a:t>
            </a:r>
            <a:r>
              <a:rPr lang="en-US" dirty="0" err="1" smtClean="0"/>
              <a:t>Makhliyo</a:t>
            </a:r>
            <a:endParaRPr lang="en-US" dirty="0" smtClean="0"/>
          </a:p>
          <a:p>
            <a:pPr algn="ctr"/>
            <a:r>
              <a:rPr lang="en-US" dirty="0" err="1" smtClean="0"/>
              <a:t>Verifyst</a:t>
            </a:r>
            <a:r>
              <a:rPr lang="en-US" dirty="0" smtClean="0"/>
              <a:t>(</a:t>
            </a:r>
            <a:r>
              <a:rPr lang="en-US" dirty="0" err="1" smtClean="0"/>
              <a:t>tekshirdi</a:t>
            </a:r>
            <a:r>
              <a:rPr lang="en-US" dirty="0" smtClean="0"/>
              <a:t>): </a:t>
            </a:r>
            <a:r>
              <a:rPr lang="en-US" dirty="0" err="1" smtClean="0"/>
              <a:t>Ahadov</a:t>
            </a:r>
            <a:r>
              <a:rPr lang="en-US" dirty="0" smtClean="0"/>
              <a:t> </a:t>
            </a:r>
            <a:r>
              <a:rPr lang="en-US" dirty="0" err="1" smtClean="0"/>
              <a:t>Mamur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0" y="0"/>
            <a:ext cx="8172400" cy="6858000"/>
          </a:xfrm>
          <a:prstGeom prst="foldedCorner">
            <a:avLst/>
          </a:prstGeom>
        </p:spPr>
        <p:style>
          <a:lnRef idx="0">
            <a:schemeClr val="accent5"/>
          </a:lnRef>
          <a:fillRef idx="1003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See also(</a:t>
            </a:r>
            <a:r>
              <a:rPr lang="en-US" dirty="0" err="1" smtClean="0">
                <a:solidFill>
                  <a:srgbClr val="002060"/>
                </a:solidFill>
              </a:rPr>
              <a:t>e’tiboringizni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qarating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The ion a </a:t>
            </a:r>
            <a:r>
              <a:rPr lang="en-US" dirty="0" err="1" smtClean="0">
                <a:solidFill>
                  <a:srgbClr val="002060"/>
                </a:solidFill>
              </a:rPr>
              <a:t>phurophosphate</a:t>
            </a:r>
            <a:r>
              <a:rPr lang="en-US" dirty="0" smtClean="0">
                <a:solidFill>
                  <a:srgbClr val="002060"/>
                </a:solidFill>
              </a:rPr>
              <a:t> –P2O7</a:t>
            </a:r>
          </a:p>
          <a:p>
            <a:pPr algn="ctr">
              <a:buFont typeface="Arial" charset="0"/>
              <a:buChar char="•"/>
            </a:pPr>
            <a:r>
              <a:rPr lang="en-US" dirty="0" err="1" smtClean="0">
                <a:solidFill>
                  <a:srgbClr val="002060"/>
                </a:solidFill>
              </a:rPr>
              <a:t>Poluphosphate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239000" cy="114300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Inorganik</a:t>
            </a:r>
            <a:r>
              <a:rPr lang="en-US" sz="2000" dirty="0" smtClean="0">
                <a:solidFill>
                  <a:srgbClr val="FF0000"/>
                </a:solidFill>
              </a:rPr>
              <a:t> chemical is a salt of </a:t>
            </a:r>
            <a:r>
              <a:rPr lang="en-US" sz="2000" dirty="0" err="1" smtClean="0">
                <a:solidFill>
                  <a:srgbClr val="FF0000"/>
                </a:solidFill>
              </a:rPr>
              <a:t>phosphorit</a:t>
            </a:r>
            <a:r>
              <a:rPr lang="en-US" sz="2000" dirty="0" smtClean="0">
                <a:solidFill>
                  <a:srgbClr val="FF0000"/>
                </a:solidFill>
              </a:rPr>
              <a:t>  acid.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solidFill>
                  <a:srgbClr val="00B0F0"/>
                </a:solidFill>
              </a:rPr>
              <a:t>(</a:t>
            </a:r>
            <a:r>
              <a:rPr lang="en-US" sz="2000" dirty="0" err="1" smtClean="0">
                <a:solidFill>
                  <a:srgbClr val="00B0F0"/>
                </a:solidFill>
              </a:rPr>
              <a:t>anorganik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kimyoda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fosfat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kislotaning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tuzlarida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u</a:t>
            </a:r>
            <a:r>
              <a:rPr lang="en-US" sz="2000" dirty="0" err="1" smtClean="0">
                <a:solidFill>
                  <a:srgbClr val="00B0F0"/>
                </a:solidFill>
              </a:rPr>
              <a:t>chraydi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5.2 Oxidation of zinc by HCl (320x180) (250x14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1"/>
            <a:ext cx="7344816" cy="504056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3106688" cy="598928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In organic chemistry a phosphate or </a:t>
            </a:r>
            <a:r>
              <a:rPr lang="en-US" sz="2000" dirty="0" err="1" smtClean="0">
                <a:solidFill>
                  <a:srgbClr val="FF0000"/>
                </a:solidFill>
              </a:rPr>
              <a:t>orgonophosphate,is</a:t>
            </a:r>
            <a:r>
              <a:rPr lang="en-US" sz="2000" dirty="0" smtClean="0">
                <a:solidFill>
                  <a:srgbClr val="FF0000"/>
                </a:solidFill>
              </a:rPr>
              <a:t> an ester of </a:t>
            </a:r>
            <a:r>
              <a:rPr lang="en-US" sz="2000" dirty="0" err="1" smtClean="0">
                <a:solidFill>
                  <a:srgbClr val="FF0000"/>
                </a:solidFill>
              </a:rPr>
              <a:t>phosporic</a:t>
            </a:r>
            <a:r>
              <a:rPr lang="en-US" sz="2000" dirty="0" smtClean="0">
                <a:solidFill>
                  <a:srgbClr val="FF0000"/>
                </a:solidFill>
              </a:rPr>
              <a:t> acid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solidFill>
                  <a:srgbClr val="00B0F0"/>
                </a:solidFill>
              </a:rPr>
              <a:t/>
            </a:r>
            <a:br>
              <a:rPr lang="en-US" sz="2000" dirty="0" smtClean="0">
                <a:solidFill>
                  <a:srgbClr val="00B0F0"/>
                </a:solidFill>
              </a:rPr>
            </a:br>
            <a:r>
              <a:rPr lang="en-US" sz="2000" dirty="0" smtClean="0">
                <a:solidFill>
                  <a:srgbClr val="00B0F0"/>
                </a:solidFill>
              </a:rPr>
              <a:t>(</a:t>
            </a:r>
            <a:r>
              <a:rPr lang="en-US" sz="2000" dirty="0" err="1" smtClean="0">
                <a:solidFill>
                  <a:srgbClr val="00B0F0"/>
                </a:solidFill>
              </a:rPr>
              <a:t>organik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kimyoda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fosfat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yoki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organikfosfor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va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fosfat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kislotalar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tarkibida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bo’lADI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br>
              <a:rPr lang="en-US" sz="2000" dirty="0" smtClean="0">
                <a:solidFill>
                  <a:srgbClr val="00B0F0"/>
                </a:solidFill>
              </a:rPr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pic>
        <p:nvPicPr>
          <p:cNvPr id="4" name="Содержимое 3" descr="53-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404664"/>
            <a:ext cx="3888432" cy="5832648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459432"/>
            <a:ext cx="3826768" cy="756084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ORGANIK PHOSPHATES ARE IMPORTANT IN BIOCHISTRY BIOGEOCHEMISTRY ECOLOGY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rgbClr val="00B0F0"/>
                </a:solidFill>
              </a:rPr>
              <a:t>(ORGANIK FOSFOR BIOLOGIK VA BIOKIMYOVIY JARAYON VA EKALOGUYADA MUHIM AHAMIYATGA EGA)</a:t>
            </a:r>
            <a:br>
              <a:rPr lang="en-US" sz="2800" dirty="0" smtClean="0">
                <a:solidFill>
                  <a:srgbClr val="00B0F0"/>
                </a:solidFill>
              </a:rPr>
            </a:br>
            <a:r>
              <a:rPr lang="en-US" sz="2800" dirty="0" smtClean="0">
                <a:solidFill>
                  <a:srgbClr val="00B0F0"/>
                </a:solidFill>
              </a:rPr>
              <a:t/>
            </a:r>
            <a:br>
              <a:rPr lang="en-US" sz="2800" dirty="0" smtClean="0">
                <a:solidFill>
                  <a:srgbClr val="00B0F0"/>
                </a:solidFill>
              </a:rPr>
            </a:br>
            <a:endParaRPr lang="ru-RU" sz="2800" dirty="0">
              <a:solidFill>
                <a:srgbClr val="00B0F0"/>
              </a:solidFill>
            </a:endParaRPr>
          </a:p>
        </p:txBody>
      </p:sp>
      <p:pic>
        <p:nvPicPr>
          <p:cNvPr id="8" name="Содержимое 4" descr="Фото08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60648"/>
            <a:ext cx="3384376" cy="604867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239000" cy="177845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This is the structural formula of the phosphate.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rgbClr val="00B0F0"/>
                </a:solidFill>
              </a:rPr>
              <a:t>Bu </a:t>
            </a:r>
            <a:r>
              <a:rPr lang="en-US" sz="2400" dirty="0" err="1" smtClean="0">
                <a:solidFill>
                  <a:srgbClr val="00B0F0"/>
                </a:solidFill>
              </a:rPr>
              <a:t>fosforning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struktura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shakli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hisoblanadi</a:t>
            </a:r>
            <a:r>
              <a:rPr lang="en-US" sz="2400" dirty="0" smtClean="0">
                <a:solidFill>
                  <a:srgbClr val="00B0F0"/>
                </a:solidFill>
              </a:rPr>
              <a:t>.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6" name="Содержимое 5" descr="Phosphate-3D-vdW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9724"/>
            <a:ext cx="7344816" cy="505963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156648" cy="16288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Phosphate atoms a </a:t>
            </a:r>
            <a:r>
              <a:rPr lang="en-US" sz="2400" dirty="0" err="1" smtClean="0">
                <a:solidFill>
                  <a:srgbClr val="FF0000"/>
                </a:solidFill>
              </a:rPr>
              <a:t>tethraedral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arrangament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00B0F0"/>
                </a:solidFill>
              </a:rPr>
              <a:t>(</a:t>
            </a:r>
            <a:r>
              <a:rPr lang="en-US" sz="2400" dirty="0" err="1" smtClean="0">
                <a:solidFill>
                  <a:srgbClr val="00B0F0"/>
                </a:solidFill>
              </a:rPr>
              <a:t>Fosforning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shakli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tetraedrik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shaklda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</a:rPr>
              <a:t>tartibga</a:t>
            </a:r>
            <a:r>
              <a:rPr lang="en-US" sz="2400" dirty="0" smtClean="0">
                <a:solidFill>
                  <a:srgbClr val="00B0F0"/>
                </a:solidFill>
              </a:rPr>
              <a:t>  </a:t>
            </a:r>
            <a:r>
              <a:rPr lang="en-US" sz="2400" dirty="0" err="1" smtClean="0">
                <a:solidFill>
                  <a:srgbClr val="00B0F0"/>
                </a:solidFill>
              </a:rPr>
              <a:t>solingan</a:t>
            </a:r>
            <a:r>
              <a:rPr lang="en-US" sz="2400" dirty="0" smtClean="0">
                <a:solidFill>
                  <a:srgbClr val="00B0F0"/>
                </a:solidFill>
              </a:rPr>
              <a:t>)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Phosphate-3D-ball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6984776" cy="4896544"/>
          </a:xfrm>
        </p:spPr>
      </p:pic>
      <p:sp>
        <p:nvSpPr>
          <p:cNvPr id="5" name="7-конечная звезда 4"/>
          <p:cNvSpPr/>
          <p:nvPr/>
        </p:nvSpPr>
        <p:spPr>
          <a:xfrm>
            <a:off x="4788024" y="1412776"/>
            <a:ext cx="3456384" cy="259228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is phosphate atoms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fosforning</a:t>
            </a:r>
            <a:r>
              <a:rPr lang="en-US" dirty="0" smtClean="0"/>
              <a:t> </a:t>
            </a:r>
            <a:r>
              <a:rPr lang="en-US" dirty="0" err="1" smtClean="0"/>
              <a:t>molekulasi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39000" cy="1850464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There is atoms a </a:t>
            </a:r>
            <a:r>
              <a:rPr lang="en-US" sz="3600" dirty="0" err="1" smtClean="0">
                <a:solidFill>
                  <a:srgbClr val="FF0000"/>
                </a:solidFill>
              </a:rPr>
              <a:t>phospharic</a:t>
            </a:r>
            <a:r>
              <a:rPr lang="en-US" sz="3600" dirty="0" smtClean="0">
                <a:solidFill>
                  <a:srgbClr val="FF0000"/>
                </a:solidFill>
              </a:rPr>
              <a:t> acid            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               (h</a:t>
            </a:r>
            <a:r>
              <a:rPr lang="en-US" baseline="-25000" dirty="0" smtClean="0">
                <a:solidFill>
                  <a:srgbClr val="7030A0"/>
                </a:solidFill>
              </a:rPr>
              <a:t>3</a:t>
            </a:r>
            <a:r>
              <a:rPr lang="en-US" dirty="0" smtClean="0">
                <a:solidFill>
                  <a:srgbClr val="7030A0"/>
                </a:solidFill>
              </a:rPr>
              <a:t>po</a:t>
            </a:r>
            <a:r>
              <a:rPr lang="en-US" baseline="-25000" dirty="0" smtClean="0">
                <a:solidFill>
                  <a:srgbClr val="7030A0"/>
                </a:solidFill>
              </a:rPr>
              <a:t>4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(</a:t>
            </a:r>
            <a:r>
              <a:rPr lang="en-US" dirty="0" err="1" smtClean="0">
                <a:solidFill>
                  <a:srgbClr val="00B0F0"/>
                </a:solidFill>
              </a:rPr>
              <a:t>fosfat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kislota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atomi</a:t>
            </a:r>
            <a:r>
              <a:rPr lang="en-US" dirty="0" smtClean="0">
                <a:solidFill>
                  <a:srgbClr val="00B0F0"/>
                </a:solidFill>
              </a:rPr>
              <a:t>)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6" name="Picture 2" descr="D:\2015_02_20\3-phosphoric-acid-3D-ball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7920880" cy="49876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39000" cy="1143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There is atoms a </a:t>
            </a:r>
            <a:r>
              <a:rPr lang="en-US" sz="2400" dirty="0" err="1" smtClean="0">
                <a:solidFill>
                  <a:srgbClr val="FF0000"/>
                </a:solidFill>
              </a:rPr>
              <a:t>dihydrogen</a:t>
            </a:r>
            <a:r>
              <a:rPr lang="en-US" sz="2400" dirty="0" smtClean="0">
                <a:solidFill>
                  <a:srgbClr val="FF0000"/>
                </a:solidFill>
              </a:rPr>
              <a:t> phosphate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rgbClr val="7030A0"/>
                </a:solidFill>
              </a:rPr>
              <a:t>h</a:t>
            </a:r>
            <a:r>
              <a:rPr lang="en-US" sz="2400" baseline="-25000" dirty="0" smtClean="0">
                <a:solidFill>
                  <a:srgbClr val="7030A0"/>
                </a:solidFill>
              </a:rPr>
              <a:t>2</a:t>
            </a:r>
            <a:r>
              <a:rPr lang="en-US" sz="2400" dirty="0" smtClean="0">
                <a:solidFill>
                  <a:srgbClr val="7030A0"/>
                </a:solidFill>
              </a:rPr>
              <a:t>po</a:t>
            </a:r>
            <a:r>
              <a:rPr lang="en-US" sz="2400" baseline="-25000" dirty="0" smtClean="0">
                <a:solidFill>
                  <a:srgbClr val="7030A0"/>
                </a:solidFill>
              </a:rPr>
              <a:t>4</a:t>
            </a:r>
            <a:r>
              <a:rPr lang="en-US" sz="2400" baseline="-25000" dirty="0" smtClean="0"/>
              <a:t/>
            </a:r>
            <a:br>
              <a:rPr lang="en-US" sz="2400" baseline="-25000" dirty="0" smtClean="0"/>
            </a:br>
            <a:r>
              <a:rPr lang="en-US" sz="3600" baseline="-25000" dirty="0" err="1" smtClean="0"/>
              <a:t>bu</a:t>
            </a:r>
            <a:r>
              <a:rPr lang="en-US" sz="3600" baseline="-25000" dirty="0" smtClean="0"/>
              <a:t> </a:t>
            </a:r>
            <a:r>
              <a:rPr lang="en-US" sz="3600" baseline="-25000" dirty="0" err="1" smtClean="0"/>
              <a:t>digidrofasfat</a:t>
            </a:r>
            <a:r>
              <a:rPr lang="en-US" sz="3600" baseline="-25000" dirty="0" smtClean="0"/>
              <a:t> </a:t>
            </a:r>
            <a:r>
              <a:rPr lang="en-US" sz="3600" baseline="-25000" dirty="0" err="1" smtClean="0"/>
              <a:t>kislotaning</a:t>
            </a:r>
            <a:r>
              <a:rPr lang="en-US" sz="3600" baseline="-25000" dirty="0" smtClean="0"/>
              <a:t> </a:t>
            </a:r>
            <a:r>
              <a:rPr lang="en-US" sz="3600" baseline="-25000" dirty="0" err="1" smtClean="0"/>
              <a:t>atomi</a:t>
            </a:r>
            <a:endParaRPr lang="ru-RU" sz="3600" baseline="-25000" dirty="0"/>
          </a:p>
        </p:txBody>
      </p:sp>
      <p:pic>
        <p:nvPicPr>
          <p:cNvPr id="4" name="Содержимое 3" descr="2-dihydrogenphosphate-3D-ball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6250" y="1609725"/>
            <a:ext cx="6724101" cy="48466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39000" cy="1728192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 specification diagram </a:t>
            </a:r>
            <a:r>
              <a:rPr lang="en-US" sz="2400" dirty="0" err="1" smtClean="0">
                <a:solidFill>
                  <a:srgbClr val="FF0000"/>
                </a:solidFill>
              </a:rPr>
              <a:t>abtained</a:t>
            </a:r>
            <a:r>
              <a:rPr lang="en-US" sz="2400" dirty="0" smtClean="0">
                <a:solidFill>
                  <a:srgbClr val="FF0000"/>
                </a:solidFill>
              </a:rPr>
              <a:t> using these </a:t>
            </a:r>
            <a:r>
              <a:rPr lang="en-US" sz="2400" dirty="0" err="1" smtClean="0">
                <a:solidFill>
                  <a:srgbClr val="FF0000"/>
                </a:solidFill>
              </a:rPr>
              <a:t>pk</a:t>
            </a:r>
            <a:r>
              <a:rPr lang="en-US" sz="2400" dirty="0" smtClean="0">
                <a:solidFill>
                  <a:srgbClr val="FF0000"/>
                </a:solidFill>
              </a:rPr>
              <a:t> values shows three acids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</a:rPr>
              <a:t>ushbu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maxsus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diagrammada</a:t>
            </a:r>
            <a:r>
              <a:rPr lang="en-US" sz="2400" dirty="0" smtClean="0">
                <a:solidFill>
                  <a:srgbClr val="7030A0"/>
                </a:solidFill>
              </a:rPr>
              <a:t> 3ta </a:t>
            </a:r>
            <a:r>
              <a:rPr lang="en-US" sz="2400" dirty="0" err="1" smtClean="0">
                <a:solidFill>
                  <a:srgbClr val="7030A0"/>
                </a:solidFill>
              </a:rPr>
              <a:t>kislotaning</a:t>
            </a:r>
            <a:r>
              <a:rPr lang="en-US" sz="2400" dirty="0" smtClean="0">
                <a:solidFill>
                  <a:srgbClr val="7030A0"/>
                </a:solidFill>
              </a:rPr>
              <a:t> ph </a:t>
            </a:r>
            <a:r>
              <a:rPr lang="en-US" sz="2400" dirty="0" err="1" smtClean="0">
                <a:solidFill>
                  <a:srgbClr val="7030A0"/>
                </a:solidFill>
              </a:rPr>
              <a:t>qiymati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aks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ettirilgan</a:t>
            </a:r>
            <a:r>
              <a:rPr lang="en-US" sz="2400" dirty="0" smtClean="0">
                <a:solidFill>
                  <a:srgbClr val="7030A0"/>
                </a:solidFill>
              </a:rPr>
              <a:t>)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Phosphoric_acid_specia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153254"/>
            <a:ext cx="7776864" cy="470474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108</TotalTime>
  <Words>100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Theme:the phosphate (fosfor)</vt:lpstr>
      <vt:lpstr>Inorganik chemical is a salt of phosphorit  acid. (anorganik kimyoda fosfat kislotaning tuzlarida uchraydi)</vt:lpstr>
      <vt:lpstr>In organic chemistry a phosphate or orgonophosphate,is an ester of phosporic acid    (organik kimyoda fosfat yoki organikfosfor va fosfat kislotalar tarkibida bo’lADI)    </vt:lpstr>
      <vt:lpstr>ORGANIK PHOSPHATES ARE IMPORTANT IN BIOCHISTRY BIOGEOCHEMISTRY ECOLOGY   (ORGANIK FOSFOR BIOLOGIK VA BIOKIMYOVIY JARAYON VA EKALOGUYADA MUHIM AHAMIYATGA EGA)  </vt:lpstr>
      <vt:lpstr>This is the structural formula of the phosphate. Bu fosforning struktura shakli hisoblanadi.</vt:lpstr>
      <vt:lpstr>Phosphate atoms a tethraedral arrangament.  (Fosforning shakli tetraedrik shaklda tartibga  solingan)</vt:lpstr>
      <vt:lpstr>There is atoms a phospharic acid                                       (h3po4)  (fosfat kislota atomi) </vt:lpstr>
      <vt:lpstr>There is atoms a dihydrogen phosphate h2po4 bu digidrofasfat kislotaning atomi</vt:lpstr>
      <vt:lpstr>The specification diagram abtained using these pk values shows three acids  (ushbu maxsus diagrammada 3ta kislotaning ph qiymati aks ettirilgan)</vt:lpstr>
      <vt:lpstr>Слайд 10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Theme:the phosphate</dc:title>
  <dc:creator>Nafis</dc:creator>
  <cp:lastModifiedBy>Nafis</cp:lastModifiedBy>
  <cp:revision>11</cp:revision>
  <dcterms:created xsi:type="dcterms:W3CDTF">2015-03-17T07:09:55Z</dcterms:created>
  <dcterms:modified xsi:type="dcterms:W3CDTF">2015-03-17T08:58:49Z</dcterms:modified>
</cp:coreProperties>
</file>