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5B4F78-AC03-4D2A-829A-BAD3496BD6D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2F6F89-1F02-46E8-893C-452401DF39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Theme:the</a:t>
            </a:r>
            <a:r>
              <a:rPr lang="en-US" dirty="0" smtClean="0"/>
              <a:t> phosphate (</a:t>
            </a:r>
            <a:r>
              <a:rPr lang="en-US" dirty="0" err="1" smtClean="0"/>
              <a:t>fosfor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Содержимое 3" descr="29-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344816" cy="3816424"/>
          </a:xfrm>
        </p:spPr>
      </p:pic>
      <p:sp>
        <p:nvSpPr>
          <p:cNvPr id="5" name="Овал 4"/>
          <p:cNvSpPr/>
          <p:nvPr/>
        </p:nvSpPr>
        <p:spPr>
          <a:xfrm>
            <a:off x="539552" y="5661248"/>
            <a:ext cx="7128792" cy="908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Prosurer</a:t>
            </a:r>
            <a:r>
              <a:rPr lang="en-US" dirty="0" smtClean="0"/>
              <a:t>(</a:t>
            </a:r>
            <a:r>
              <a:rPr lang="en-US" dirty="0" err="1" smtClean="0"/>
              <a:t>tayyorladi</a:t>
            </a:r>
            <a:r>
              <a:rPr lang="en-US" dirty="0" smtClean="0"/>
              <a:t>):</a:t>
            </a:r>
            <a:r>
              <a:rPr lang="en-US" dirty="0" err="1" smtClean="0"/>
              <a:t>Mukhammadova</a:t>
            </a:r>
            <a:r>
              <a:rPr lang="en-US" dirty="0" smtClean="0"/>
              <a:t> </a:t>
            </a:r>
            <a:r>
              <a:rPr lang="en-US" dirty="0" err="1" smtClean="0"/>
              <a:t>Makhliyo</a:t>
            </a:r>
            <a:endParaRPr lang="en-US" dirty="0" smtClean="0"/>
          </a:p>
          <a:p>
            <a:pPr algn="ctr"/>
            <a:r>
              <a:rPr lang="en-US" dirty="0" err="1" smtClean="0"/>
              <a:t>Verifyst</a:t>
            </a:r>
            <a:r>
              <a:rPr lang="en-US" dirty="0" smtClean="0"/>
              <a:t>(</a:t>
            </a:r>
            <a:r>
              <a:rPr lang="en-US" dirty="0" err="1" smtClean="0"/>
              <a:t>tekshirdi</a:t>
            </a:r>
            <a:r>
              <a:rPr lang="en-US" dirty="0" smtClean="0"/>
              <a:t>): </a:t>
            </a:r>
            <a:r>
              <a:rPr lang="en-US" dirty="0" err="1" smtClean="0"/>
              <a:t>Ahadov</a:t>
            </a:r>
            <a:r>
              <a:rPr lang="en-US" dirty="0" smtClean="0"/>
              <a:t> </a:t>
            </a:r>
            <a:r>
              <a:rPr lang="en-US" dirty="0" err="1" smtClean="0"/>
              <a:t>Mamur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0" y="0"/>
            <a:ext cx="8172400" cy="6858000"/>
          </a:xfrm>
          <a:prstGeom prst="foldedCorner">
            <a:avLst/>
          </a:pr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See also(</a:t>
            </a:r>
            <a:r>
              <a:rPr lang="en-US" dirty="0" err="1" smtClean="0">
                <a:solidFill>
                  <a:srgbClr val="002060"/>
                </a:solidFill>
              </a:rPr>
              <a:t>e’tiboringizni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qarating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ion a </a:t>
            </a:r>
            <a:r>
              <a:rPr lang="en-US" dirty="0" err="1" smtClean="0">
                <a:solidFill>
                  <a:srgbClr val="002060"/>
                </a:solidFill>
              </a:rPr>
              <a:t>phurophosphate</a:t>
            </a:r>
            <a:r>
              <a:rPr lang="en-US" dirty="0" smtClean="0">
                <a:solidFill>
                  <a:srgbClr val="002060"/>
                </a:solidFill>
              </a:rPr>
              <a:t> –P2O7</a:t>
            </a:r>
          </a:p>
          <a:p>
            <a:pPr algn="ctr">
              <a:buFont typeface="Arial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Poluphosphate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39000" cy="11430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Inorganik</a:t>
            </a:r>
            <a:r>
              <a:rPr lang="en-US" sz="2000" dirty="0" smtClean="0">
                <a:solidFill>
                  <a:srgbClr val="FF0000"/>
                </a:solidFill>
              </a:rPr>
              <a:t> chemical is a salt of </a:t>
            </a:r>
            <a:r>
              <a:rPr lang="en-US" sz="2000" dirty="0" err="1" smtClean="0">
                <a:solidFill>
                  <a:srgbClr val="FF0000"/>
                </a:solidFill>
              </a:rPr>
              <a:t>phosphorit</a:t>
            </a:r>
            <a:r>
              <a:rPr lang="en-US" sz="2000" dirty="0" smtClean="0">
                <a:solidFill>
                  <a:srgbClr val="FF0000"/>
                </a:solidFill>
              </a:rPr>
              <a:t>  acid.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US" sz="2000" dirty="0" err="1" smtClean="0">
                <a:solidFill>
                  <a:srgbClr val="00B0F0"/>
                </a:solidFill>
              </a:rPr>
              <a:t>anorganik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kimyoda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fosfat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kislotaning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tuzlarida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u</a:t>
            </a:r>
            <a:r>
              <a:rPr lang="en-US" sz="2000" dirty="0" err="1" smtClean="0">
                <a:solidFill>
                  <a:srgbClr val="00B0F0"/>
                </a:solidFill>
              </a:rPr>
              <a:t>chraydi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5.2 Oxidation of zinc by HCl (320x180) (250x14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1"/>
            <a:ext cx="7344816" cy="50405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106688" cy="59892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organic chemistry a phosphate or </a:t>
            </a:r>
            <a:r>
              <a:rPr lang="en-US" sz="2000" dirty="0" err="1" smtClean="0">
                <a:solidFill>
                  <a:srgbClr val="FF0000"/>
                </a:solidFill>
              </a:rPr>
              <a:t>orgonophosphate,is</a:t>
            </a:r>
            <a:r>
              <a:rPr lang="en-US" sz="2000" dirty="0" smtClean="0">
                <a:solidFill>
                  <a:srgbClr val="FF0000"/>
                </a:solidFill>
              </a:rPr>
              <a:t> an ester of </a:t>
            </a:r>
            <a:r>
              <a:rPr lang="en-US" sz="2000" dirty="0" err="1" smtClean="0">
                <a:solidFill>
                  <a:srgbClr val="FF0000"/>
                </a:solidFill>
              </a:rPr>
              <a:t>phosporic</a:t>
            </a:r>
            <a:r>
              <a:rPr lang="en-US" sz="2000" dirty="0" smtClean="0">
                <a:solidFill>
                  <a:srgbClr val="FF0000"/>
                </a:solidFill>
              </a:rPr>
              <a:t> acid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B0F0"/>
                </a:solidFill>
              </a:rPr>
              <a:t/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US" sz="2000" dirty="0" err="1" smtClean="0">
                <a:solidFill>
                  <a:srgbClr val="00B0F0"/>
                </a:solidFill>
              </a:rPr>
              <a:t>organik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kimyoda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fosfat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yoki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organikfosfor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va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fosfat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kislotalar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tarkibida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bo’lADI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  <p:pic>
        <p:nvPicPr>
          <p:cNvPr id="4" name="Содержимое 3" descr="53-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04664"/>
            <a:ext cx="3888432" cy="583264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3826768" cy="75608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ORGANIK PHOSPHATES ARE IMPORTANT IN BIOCHISTRY BIOGEOCHEMISTRY ECOLOGY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B0F0"/>
                </a:solidFill>
              </a:rPr>
              <a:t>(ORGANIK FOSFOR BIOLOGIK VA BIOKIMYOVIY JARAYON VA EKALOGUYADA MUHIM AHAMIYATGA EGA)</a:t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8" name="Содержимое 4" descr="Фото0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60648"/>
            <a:ext cx="3384376" cy="60486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239000" cy="17784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the structural formula of the phosphate.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B0F0"/>
                </a:solidFill>
              </a:rPr>
              <a:t>Bu </a:t>
            </a:r>
            <a:r>
              <a:rPr lang="en-US" sz="2400" dirty="0" err="1" smtClean="0">
                <a:solidFill>
                  <a:srgbClr val="00B0F0"/>
                </a:solidFill>
              </a:rPr>
              <a:t>fosforning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struktura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shakli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hisoblanadi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Phosphate-3D-vd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09724"/>
            <a:ext cx="7344816" cy="50596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156648" cy="16288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Phosphate atoms a </a:t>
            </a:r>
            <a:r>
              <a:rPr lang="en-US" sz="2400" dirty="0" err="1" smtClean="0">
                <a:solidFill>
                  <a:srgbClr val="FF0000"/>
                </a:solidFill>
              </a:rPr>
              <a:t>tethraedral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arrangament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</a:rPr>
              <a:t>Fosforning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shakli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tetraedrik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shaklda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tartibga</a:t>
            </a:r>
            <a:r>
              <a:rPr lang="en-US" sz="2400" dirty="0" smtClean="0">
                <a:solidFill>
                  <a:srgbClr val="00B0F0"/>
                </a:solidFill>
              </a:rPr>
              <a:t>  </a:t>
            </a:r>
            <a:r>
              <a:rPr lang="en-US" sz="2400" dirty="0" err="1" smtClean="0">
                <a:solidFill>
                  <a:srgbClr val="00B0F0"/>
                </a:solidFill>
              </a:rPr>
              <a:t>solingan</a:t>
            </a:r>
            <a:r>
              <a:rPr lang="en-US" sz="2400" dirty="0" smtClean="0">
                <a:solidFill>
                  <a:srgbClr val="00B0F0"/>
                </a:solidFill>
              </a:rPr>
              <a:t>)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Phosphate-3D-bal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6984776" cy="4896544"/>
          </a:xfrm>
        </p:spPr>
      </p:pic>
      <p:sp>
        <p:nvSpPr>
          <p:cNvPr id="5" name="7-конечная звезда 4"/>
          <p:cNvSpPr/>
          <p:nvPr/>
        </p:nvSpPr>
        <p:spPr>
          <a:xfrm>
            <a:off x="4788024" y="1412776"/>
            <a:ext cx="3456384" cy="25922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phosphate atoms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fosforning</a:t>
            </a:r>
            <a:r>
              <a:rPr lang="en-US" dirty="0" smtClean="0"/>
              <a:t> </a:t>
            </a:r>
            <a:r>
              <a:rPr lang="en-US" dirty="0" err="1" smtClean="0"/>
              <a:t>molekulasi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85046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is atoms a </a:t>
            </a:r>
            <a:r>
              <a:rPr lang="en-US" sz="3600" dirty="0" err="1" smtClean="0">
                <a:solidFill>
                  <a:srgbClr val="FF0000"/>
                </a:solidFill>
              </a:rPr>
              <a:t>phospharic</a:t>
            </a:r>
            <a:r>
              <a:rPr lang="en-US" sz="3600" dirty="0" smtClean="0">
                <a:solidFill>
                  <a:srgbClr val="FF0000"/>
                </a:solidFill>
              </a:rPr>
              <a:t> acid  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           (h</a:t>
            </a:r>
            <a:r>
              <a:rPr lang="en-US" baseline="-25000" dirty="0" smtClean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po</a:t>
            </a:r>
            <a:r>
              <a:rPr lang="en-US" baseline="-25000" dirty="0" smtClean="0">
                <a:solidFill>
                  <a:srgbClr val="7030A0"/>
                </a:solidFill>
              </a:rPr>
              <a:t>4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fosfat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kislota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atomi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D:\2015_02_20\3-phosphoric-acid-3D-ball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7920880" cy="498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 is atoms a </a:t>
            </a:r>
            <a:r>
              <a:rPr lang="en-US" sz="2400" dirty="0" err="1" smtClean="0">
                <a:solidFill>
                  <a:srgbClr val="FF0000"/>
                </a:solidFill>
              </a:rPr>
              <a:t>dihydrogen</a:t>
            </a:r>
            <a:r>
              <a:rPr lang="en-US" sz="2400" dirty="0" smtClean="0">
                <a:solidFill>
                  <a:srgbClr val="FF0000"/>
                </a:solidFill>
              </a:rPr>
              <a:t> phosphate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7030A0"/>
                </a:solidFill>
              </a:rPr>
              <a:t>h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dirty="0" smtClean="0">
                <a:solidFill>
                  <a:srgbClr val="7030A0"/>
                </a:solidFill>
              </a:rPr>
              <a:t>po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3600" baseline="-25000" dirty="0" err="1" smtClean="0"/>
              <a:t>bu</a:t>
            </a:r>
            <a:r>
              <a:rPr lang="en-US" sz="3600" baseline="-25000" dirty="0" smtClean="0"/>
              <a:t> </a:t>
            </a:r>
            <a:r>
              <a:rPr lang="en-US" sz="3600" baseline="-25000" dirty="0" err="1" smtClean="0"/>
              <a:t>digidrofasfat</a:t>
            </a:r>
            <a:r>
              <a:rPr lang="en-US" sz="3600" baseline="-25000" dirty="0" smtClean="0"/>
              <a:t> </a:t>
            </a:r>
            <a:r>
              <a:rPr lang="en-US" sz="3600" baseline="-25000" dirty="0" err="1" smtClean="0"/>
              <a:t>kislotaning</a:t>
            </a:r>
            <a:r>
              <a:rPr lang="en-US" sz="3600" baseline="-25000" dirty="0" smtClean="0"/>
              <a:t> </a:t>
            </a:r>
            <a:r>
              <a:rPr lang="en-US" sz="3600" baseline="-25000" dirty="0" err="1" smtClean="0"/>
              <a:t>atomi</a:t>
            </a:r>
            <a:endParaRPr lang="ru-RU" sz="3600" baseline="-25000" dirty="0"/>
          </a:p>
        </p:txBody>
      </p:sp>
      <p:pic>
        <p:nvPicPr>
          <p:cNvPr id="4" name="Содержимое 3" descr="2-dihydrogenphosphate-3D-bal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250" y="1609725"/>
            <a:ext cx="6724101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172819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specification diagram </a:t>
            </a:r>
            <a:r>
              <a:rPr lang="en-US" sz="2400" dirty="0" err="1" smtClean="0">
                <a:solidFill>
                  <a:srgbClr val="FF0000"/>
                </a:solidFill>
              </a:rPr>
              <a:t>abtained</a:t>
            </a:r>
            <a:r>
              <a:rPr lang="en-US" sz="2400" dirty="0" smtClean="0">
                <a:solidFill>
                  <a:srgbClr val="FF0000"/>
                </a:solidFill>
              </a:rPr>
              <a:t> using these </a:t>
            </a:r>
            <a:r>
              <a:rPr lang="en-US" sz="2400" dirty="0" err="1" smtClean="0">
                <a:solidFill>
                  <a:srgbClr val="FF0000"/>
                </a:solidFill>
              </a:rPr>
              <a:t>pk</a:t>
            </a:r>
            <a:r>
              <a:rPr lang="en-US" sz="2400" dirty="0" smtClean="0">
                <a:solidFill>
                  <a:srgbClr val="FF0000"/>
                </a:solidFill>
              </a:rPr>
              <a:t> values shows three acids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ushbu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maxsus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diagrammada</a:t>
            </a:r>
            <a:r>
              <a:rPr lang="en-US" sz="2400" dirty="0" smtClean="0">
                <a:solidFill>
                  <a:srgbClr val="7030A0"/>
                </a:solidFill>
              </a:rPr>
              <a:t> 3ta </a:t>
            </a:r>
            <a:r>
              <a:rPr lang="en-US" sz="2400" dirty="0" err="1" smtClean="0">
                <a:solidFill>
                  <a:srgbClr val="7030A0"/>
                </a:solidFill>
              </a:rPr>
              <a:t>kislotaning</a:t>
            </a:r>
            <a:r>
              <a:rPr lang="en-US" sz="2400" dirty="0" smtClean="0">
                <a:solidFill>
                  <a:srgbClr val="7030A0"/>
                </a:solidFill>
              </a:rPr>
              <a:t> ph </a:t>
            </a:r>
            <a:r>
              <a:rPr lang="en-US" sz="2400" dirty="0" err="1" smtClean="0">
                <a:solidFill>
                  <a:srgbClr val="7030A0"/>
                </a:solidFill>
              </a:rPr>
              <a:t>qiymati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aks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ettirilgan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hosphoric_acid_speci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53254"/>
            <a:ext cx="7776864" cy="47047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</TotalTime>
  <Words>100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Theme:the phosphate (fosfor)</vt:lpstr>
      <vt:lpstr>Inorganik chemical is a salt of phosphorit  acid. (anorganik kimyoda fosfat kislotaning tuzlarida uchraydi)</vt:lpstr>
      <vt:lpstr>In organic chemistry a phosphate or orgonophosphate,is an ester of phosporic acid    (organik kimyoda fosfat yoki organikfosfor va fosfat kislotalar tarkibida bo’lADI)    </vt:lpstr>
      <vt:lpstr>ORGANIK PHOSPHATES ARE IMPORTANT IN BIOCHISTRY BIOGEOCHEMISTRY ECOLOGY   (ORGANIK FOSFOR BIOLOGIK VA BIOKIMYOVIY JARAYON VA EKALOGUYADA MUHIM AHAMIYATGA EGA)  </vt:lpstr>
      <vt:lpstr>This is the structural formula of the phosphate. Bu fosforning struktura shakli hisoblanadi.</vt:lpstr>
      <vt:lpstr>Phosphate atoms a tethraedral arrangament.  (Fosforning shakli tetraedrik shaklda tartibga  solingan)</vt:lpstr>
      <vt:lpstr>There is atoms a phospharic acid                                       (h3po4)  (fosfat kislota atomi) </vt:lpstr>
      <vt:lpstr>There is atoms a dihydrogen phosphate h2po4 bu digidrofasfat kislotaning atomi</vt:lpstr>
      <vt:lpstr>The specification diagram abtained using these pk values shows three acids  (ushbu maxsus diagrammada 3ta kislotaning ph qiymati aks ettirilgan)</vt:lpstr>
      <vt:lpstr>Слайд 10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Theme:the phosphate</dc:title>
  <dc:creator>Nafis</dc:creator>
  <cp:lastModifiedBy>Nafis</cp:lastModifiedBy>
  <cp:revision>11</cp:revision>
  <dcterms:created xsi:type="dcterms:W3CDTF">2015-03-17T07:09:55Z</dcterms:created>
  <dcterms:modified xsi:type="dcterms:W3CDTF">2015-03-17T08:58:49Z</dcterms:modified>
</cp:coreProperties>
</file>