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handoutMasterIdLst>
    <p:handoutMasterId r:id="rId29"/>
  </p:handoutMasterIdLst>
  <p:sldIdLst>
    <p:sldId id="277" r:id="rId2"/>
    <p:sldId id="257" r:id="rId3"/>
    <p:sldId id="256" r:id="rId4"/>
    <p:sldId id="259" r:id="rId5"/>
    <p:sldId id="261" r:id="rId6"/>
    <p:sldId id="263" r:id="rId7"/>
    <p:sldId id="272" r:id="rId8"/>
    <p:sldId id="287" r:id="rId9"/>
    <p:sldId id="286" r:id="rId10"/>
    <p:sldId id="283" r:id="rId11"/>
    <p:sldId id="289" r:id="rId12"/>
    <p:sldId id="280" r:id="rId13"/>
    <p:sldId id="292" r:id="rId14"/>
    <p:sldId id="293" r:id="rId15"/>
    <p:sldId id="316" r:id="rId16"/>
    <p:sldId id="288" r:id="rId17"/>
    <p:sldId id="318" r:id="rId18"/>
    <p:sldId id="297" r:id="rId19"/>
    <p:sldId id="294" r:id="rId20"/>
    <p:sldId id="304" r:id="rId21"/>
    <p:sldId id="298" r:id="rId22"/>
    <p:sldId id="302" r:id="rId23"/>
    <p:sldId id="300" r:id="rId24"/>
    <p:sldId id="301" r:id="rId25"/>
    <p:sldId id="303" r:id="rId26"/>
    <p:sldId id="314" r:id="rId27"/>
    <p:sldId id="306" r:id="rId2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14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C621B-51C2-4277-9DB3-FA98D65489D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37FF617-0FF3-40D9-B817-7485BF85F326}">
      <dgm:prSet phldrT="[Текст]" custT="1"/>
      <dgm:spPr/>
      <dgm:t>
        <a:bodyPr/>
        <a:lstStyle/>
        <a:p>
          <a:r>
            <a:rPr lang="en-US" sz="3000" dirty="0" err="1" smtClean="0">
              <a:solidFill>
                <a:schemeClr val="accent6">
                  <a:lumMod val="50000"/>
                </a:schemeClr>
              </a:solidFill>
            </a:rPr>
            <a:t>Guruhlarga</a:t>
          </a:r>
          <a:r>
            <a:rPr lang="en-US" sz="30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000" dirty="0" err="1" smtClean="0">
              <a:solidFill>
                <a:schemeClr val="accent6">
                  <a:lumMod val="50000"/>
                </a:schemeClr>
              </a:solidFill>
            </a:rPr>
            <a:t>bo’lib</a:t>
          </a:r>
          <a:r>
            <a:rPr lang="en-US" sz="30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000" dirty="0" err="1" smtClean="0">
              <a:solidFill>
                <a:schemeClr val="accent6">
                  <a:lumMod val="50000"/>
                </a:schemeClr>
              </a:solidFill>
            </a:rPr>
            <a:t>ish</a:t>
          </a:r>
          <a:r>
            <a:rPr lang="en-US" sz="30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000" dirty="0" err="1" smtClean="0">
              <a:solidFill>
                <a:schemeClr val="accent6">
                  <a:lumMod val="50000"/>
                </a:schemeClr>
              </a:solidFill>
            </a:rPr>
            <a:t>olib</a:t>
          </a:r>
          <a:r>
            <a:rPr lang="en-US" sz="30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000" dirty="0" err="1" smtClean="0">
              <a:solidFill>
                <a:schemeClr val="accent6">
                  <a:lumMod val="50000"/>
                </a:schemeClr>
              </a:solidFill>
            </a:rPr>
            <a:t>borish</a:t>
          </a:r>
          <a:endParaRPr lang="ru-RU" sz="3000" dirty="0">
            <a:solidFill>
              <a:schemeClr val="accent6">
                <a:lumMod val="50000"/>
              </a:schemeClr>
            </a:solidFill>
          </a:endParaRPr>
        </a:p>
      </dgm:t>
    </dgm:pt>
    <dgm:pt modelId="{C7618379-BFAD-41A0-BDCC-C06E483C05B8}" type="parTrans" cxnId="{C5BEF322-9FB2-4569-A470-499B1FD9BBF6}">
      <dgm:prSet/>
      <dgm:spPr/>
      <dgm:t>
        <a:bodyPr/>
        <a:lstStyle/>
        <a:p>
          <a:endParaRPr lang="ru-RU"/>
        </a:p>
      </dgm:t>
    </dgm:pt>
    <dgm:pt modelId="{273F9C06-A68E-4279-AF68-97CB14740BE1}" type="sibTrans" cxnId="{C5BEF322-9FB2-4569-A470-499B1FD9BBF6}">
      <dgm:prSet/>
      <dgm:spPr/>
      <dgm:t>
        <a:bodyPr/>
        <a:lstStyle/>
        <a:p>
          <a:endParaRPr lang="ru-RU"/>
        </a:p>
      </dgm:t>
    </dgm:pt>
    <dgm:pt modelId="{FD1C2EA2-DEB0-4DEF-8F84-DE78D966A32F}">
      <dgm:prSet phldrT="[Текст]" custT="1"/>
      <dgm:spPr/>
      <dgm:t>
        <a:bodyPr/>
        <a:lstStyle/>
        <a:p>
          <a:r>
            <a:rPr lang="en-US" sz="3000" dirty="0" err="1" smtClean="0">
              <a:solidFill>
                <a:schemeClr val="accent6">
                  <a:lumMod val="50000"/>
                </a:schemeClr>
              </a:solidFill>
            </a:rPr>
            <a:t>Plener</a:t>
          </a:r>
          <a:r>
            <a:rPr lang="en-US" sz="3000" dirty="0" smtClean="0"/>
            <a:t>	</a:t>
          </a:r>
          <a:endParaRPr lang="ru-RU" sz="3000" dirty="0"/>
        </a:p>
      </dgm:t>
    </dgm:pt>
    <dgm:pt modelId="{0C3B69DF-BDD5-4B27-98A1-83718F3D96B6}" type="parTrans" cxnId="{05D92713-2AF8-4C0D-A6AA-EB6DE7CF4BFA}">
      <dgm:prSet/>
      <dgm:spPr/>
      <dgm:t>
        <a:bodyPr/>
        <a:lstStyle/>
        <a:p>
          <a:endParaRPr lang="ru-RU"/>
        </a:p>
      </dgm:t>
    </dgm:pt>
    <dgm:pt modelId="{48D3F968-A4F3-40D3-BEEC-6FC93A66DB67}" type="sibTrans" cxnId="{05D92713-2AF8-4C0D-A6AA-EB6DE7CF4BFA}">
      <dgm:prSet/>
      <dgm:spPr/>
      <dgm:t>
        <a:bodyPr/>
        <a:lstStyle/>
        <a:p>
          <a:endParaRPr lang="ru-RU"/>
        </a:p>
      </dgm:t>
    </dgm:pt>
    <dgm:pt modelId="{19F5A605-5B92-4922-9D41-D00D1B69649B}">
      <dgm:prSet phldrT="[Текст]" custT="1"/>
      <dgm:spPr/>
      <dgm:t>
        <a:bodyPr/>
        <a:lstStyle/>
        <a:p>
          <a:r>
            <a:rPr lang="en-US" sz="3000" dirty="0" err="1" smtClean="0">
              <a:solidFill>
                <a:schemeClr val="accent6">
                  <a:lumMod val="50000"/>
                </a:schemeClr>
              </a:solidFill>
            </a:rPr>
            <a:t>Suhbat</a:t>
          </a:r>
          <a:endParaRPr lang="ru-RU" sz="3000" dirty="0">
            <a:solidFill>
              <a:schemeClr val="accent6">
                <a:lumMod val="50000"/>
              </a:schemeClr>
            </a:solidFill>
          </a:endParaRPr>
        </a:p>
      </dgm:t>
    </dgm:pt>
    <dgm:pt modelId="{714BEDC5-5487-414B-BFDF-EF8D85A449A9}" type="parTrans" cxnId="{DA7B795D-6214-4777-92A5-14D43018482E}">
      <dgm:prSet/>
      <dgm:spPr/>
      <dgm:t>
        <a:bodyPr/>
        <a:lstStyle/>
        <a:p>
          <a:endParaRPr lang="ru-RU"/>
        </a:p>
      </dgm:t>
    </dgm:pt>
    <dgm:pt modelId="{C221D6A0-FEA2-45C3-9A7B-F1AD9BA59D80}" type="sibTrans" cxnId="{DA7B795D-6214-4777-92A5-14D43018482E}">
      <dgm:prSet/>
      <dgm:spPr/>
      <dgm:t>
        <a:bodyPr/>
        <a:lstStyle/>
        <a:p>
          <a:endParaRPr lang="ru-RU"/>
        </a:p>
      </dgm:t>
    </dgm:pt>
    <dgm:pt modelId="{ECE368ED-367A-4F6A-9586-99637C88DD20}" type="pres">
      <dgm:prSet presAssocID="{1D7C621B-51C2-4277-9DB3-FA98D65489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680799-2763-4399-96B1-B84199CC7132}" type="pres">
      <dgm:prSet presAssocID="{A37FF617-0FF3-40D9-B817-7485BF85F326}" presName="parentLin" presStyleCnt="0"/>
      <dgm:spPr/>
    </dgm:pt>
    <dgm:pt modelId="{DF51E05E-075C-434E-B1EC-34D3DE5C3CFC}" type="pres">
      <dgm:prSet presAssocID="{A37FF617-0FF3-40D9-B817-7485BF85F32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7E31E26-EDFD-4C9A-A40D-84EBA43EA149}" type="pres">
      <dgm:prSet presAssocID="{A37FF617-0FF3-40D9-B817-7485BF85F326}" presName="parentText" presStyleLbl="node1" presStyleIdx="0" presStyleCnt="3" custScaleX="127437" custLinFactNeighborX="-7132" custLinFactNeighborY="-48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86D80-12AF-403A-97B1-736B99A8C731}" type="pres">
      <dgm:prSet presAssocID="{A37FF617-0FF3-40D9-B817-7485BF85F326}" presName="negativeSpace" presStyleCnt="0"/>
      <dgm:spPr/>
    </dgm:pt>
    <dgm:pt modelId="{FCB4BD99-C8A6-4A09-AB62-8636F75AF53C}" type="pres">
      <dgm:prSet presAssocID="{A37FF617-0FF3-40D9-B817-7485BF85F326}" presName="childText" presStyleLbl="conFgAcc1" presStyleIdx="0" presStyleCnt="3">
        <dgm:presLayoutVars>
          <dgm:bulletEnabled val="1"/>
        </dgm:presLayoutVars>
      </dgm:prSet>
      <dgm:spPr/>
    </dgm:pt>
    <dgm:pt modelId="{B82216A2-FF4C-465E-A136-7C41FBEEA2F7}" type="pres">
      <dgm:prSet presAssocID="{273F9C06-A68E-4279-AF68-97CB14740BE1}" presName="spaceBetweenRectangles" presStyleCnt="0"/>
      <dgm:spPr/>
    </dgm:pt>
    <dgm:pt modelId="{53DAA7CD-C2EC-4C71-9557-A76BCC1E3BB8}" type="pres">
      <dgm:prSet presAssocID="{FD1C2EA2-DEB0-4DEF-8F84-DE78D966A32F}" presName="parentLin" presStyleCnt="0"/>
      <dgm:spPr/>
    </dgm:pt>
    <dgm:pt modelId="{D936D5BD-84C1-4E91-91EE-A8DCAE9DE2CB}" type="pres">
      <dgm:prSet presAssocID="{FD1C2EA2-DEB0-4DEF-8F84-DE78D966A32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CFE3592-1BBA-4B57-A8A2-986EAE4D6DC4}" type="pres">
      <dgm:prSet presAssocID="{FD1C2EA2-DEB0-4DEF-8F84-DE78D966A32F}" presName="parentText" presStyleLbl="node1" presStyleIdx="1" presStyleCnt="3" custScaleX="127437" custLinFactNeighborX="-7132" custLinFactNeighborY="-48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48A75-A952-462E-9B6B-00E531A2C251}" type="pres">
      <dgm:prSet presAssocID="{FD1C2EA2-DEB0-4DEF-8F84-DE78D966A32F}" presName="negativeSpace" presStyleCnt="0"/>
      <dgm:spPr/>
    </dgm:pt>
    <dgm:pt modelId="{D7B7055A-4DBA-4C79-BD05-D3543EC18A55}" type="pres">
      <dgm:prSet presAssocID="{FD1C2EA2-DEB0-4DEF-8F84-DE78D966A32F}" presName="childText" presStyleLbl="conFgAcc1" presStyleIdx="1" presStyleCnt="3">
        <dgm:presLayoutVars>
          <dgm:bulletEnabled val="1"/>
        </dgm:presLayoutVars>
      </dgm:prSet>
      <dgm:spPr/>
    </dgm:pt>
    <dgm:pt modelId="{8FCD5349-4AEE-47C4-A682-0BFAD43D039B}" type="pres">
      <dgm:prSet presAssocID="{48D3F968-A4F3-40D3-BEEC-6FC93A66DB67}" presName="spaceBetweenRectangles" presStyleCnt="0"/>
      <dgm:spPr/>
    </dgm:pt>
    <dgm:pt modelId="{5A71CFDB-4E34-43CD-89CF-F4882BD6ED86}" type="pres">
      <dgm:prSet presAssocID="{19F5A605-5B92-4922-9D41-D00D1B69649B}" presName="parentLin" presStyleCnt="0"/>
      <dgm:spPr/>
    </dgm:pt>
    <dgm:pt modelId="{3B9F6F01-F424-4AD3-8614-5FFB60BC01D6}" type="pres">
      <dgm:prSet presAssocID="{19F5A605-5B92-4922-9D41-D00D1B69649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6F53244-CEB8-4781-A7B9-3B58BD4D30F9}" type="pres">
      <dgm:prSet presAssocID="{19F5A605-5B92-4922-9D41-D00D1B69649B}" presName="parentText" presStyleLbl="node1" presStyleIdx="2" presStyleCnt="3" custScaleX="127437" custLinFactNeighborX="11156" custLinFactNeighborY="-48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74FF3-F502-46AE-A3A1-ACDA7C91A136}" type="pres">
      <dgm:prSet presAssocID="{19F5A605-5B92-4922-9D41-D00D1B69649B}" presName="negativeSpace" presStyleCnt="0"/>
      <dgm:spPr/>
    </dgm:pt>
    <dgm:pt modelId="{65498BA8-98E0-4665-A84D-CACF6DA22DAF}" type="pres">
      <dgm:prSet presAssocID="{19F5A605-5B92-4922-9D41-D00D1B69649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3E9DA50-D169-4FD1-9945-325857AC858D}" type="presOf" srcId="{A37FF617-0FF3-40D9-B817-7485BF85F326}" destId="{87E31E26-EDFD-4C9A-A40D-84EBA43EA149}" srcOrd="1" destOrd="0" presId="urn:microsoft.com/office/officeart/2005/8/layout/list1"/>
    <dgm:cxn modelId="{9D639503-398B-4900-9A93-CF6BD0E7C11F}" type="presOf" srcId="{FD1C2EA2-DEB0-4DEF-8F84-DE78D966A32F}" destId="{D936D5BD-84C1-4E91-91EE-A8DCAE9DE2CB}" srcOrd="0" destOrd="0" presId="urn:microsoft.com/office/officeart/2005/8/layout/list1"/>
    <dgm:cxn modelId="{B25C9953-BEDC-4E62-8C30-77E4198F8955}" type="presOf" srcId="{FD1C2EA2-DEB0-4DEF-8F84-DE78D966A32F}" destId="{CCFE3592-1BBA-4B57-A8A2-986EAE4D6DC4}" srcOrd="1" destOrd="0" presId="urn:microsoft.com/office/officeart/2005/8/layout/list1"/>
    <dgm:cxn modelId="{DA7B795D-6214-4777-92A5-14D43018482E}" srcId="{1D7C621B-51C2-4277-9DB3-FA98D65489DD}" destId="{19F5A605-5B92-4922-9D41-D00D1B69649B}" srcOrd="2" destOrd="0" parTransId="{714BEDC5-5487-414B-BFDF-EF8D85A449A9}" sibTransId="{C221D6A0-FEA2-45C3-9A7B-F1AD9BA59D80}"/>
    <dgm:cxn modelId="{A6A20645-2B3A-4299-8694-0F4A3D90757D}" type="presOf" srcId="{19F5A605-5B92-4922-9D41-D00D1B69649B}" destId="{E6F53244-CEB8-4781-A7B9-3B58BD4D30F9}" srcOrd="1" destOrd="0" presId="urn:microsoft.com/office/officeart/2005/8/layout/list1"/>
    <dgm:cxn modelId="{C5BEF322-9FB2-4569-A470-499B1FD9BBF6}" srcId="{1D7C621B-51C2-4277-9DB3-FA98D65489DD}" destId="{A37FF617-0FF3-40D9-B817-7485BF85F326}" srcOrd="0" destOrd="0" parTransId="{C7618379-BFAD-41A0-BDCC-C06E483C05B8}" sibTransId="{273F9C06-A68E-4279-AF68-97CB14740BE1}"/>
    <dgm:cxn modelId="{40AD47A3-DDA9-4DAB-BF97-08F122C87E97}" type="presOf" srcId="{19F5A605-5B92-4922-9D41-D00D1B69649B}" destId="{3B9F6F01-F424-4AD3-8614-5FFB60BC01D6}" srcOrd="0" destOrd="0" presId="urn:microsoft.com/office/officeart/2005/8/layout/list1"/>
    <dgm:cxn modelId="{73C59900-A979-48FC-8556-999F11EB8E7F}" type="presOf" srcId="{1D7C621B-51C2-4277-9DB3-FA98D65489DD}" destId="{ECE368ED-367A-4F6A-9586-99637C88DD20}" srcOrd="0" destOrd="0" presId="urn:microsoft.com/office/officeart/2005/8/layout/list1"/>
    <dgm:cxn modelId="{05D92713-2AF8-4C0D-A6AA-EB6DE7CF4BFA}" srcId="{1D7C621B-51C2-4277-9DB3-FA98D65489DD}" destId="{FD1C2EA2-DEB0-4DEF-8F84-DE78D966A32F}" srcOrd="1" destOrd="0" parTransId="{0C3B69DF-BDD5-4B27-98A1-83718F3D96B6}" sibTransId="{48D3F968-A4F3-40D3-BEEC-6FC93A66DB67}"/>
    <dgm:cxn modelId="{71501C4E-79C1-412C-A701-757947143940}" type="presOf" srcId="{A37FF617-0FF3-40D9-B817-7485BF85F326}" destId="{DF51E05E-075C-434E-B1EC-34D3DE5C3CFC}" srcOrd="0" destOrd="0" presId="urn:microsoft.com/office/officeart/2005/8/layout/list1"/>
    <dgm:cxn modelId="{5657A14B-EBBC-4509-8CC1-4007A9338587}" type="presParOf" srcId="{ECE368ED-367A-4F6A-9586-99637C88DD20}" destId="{01680799-2763-4399-96B1-B84199CC7132}" srcOrd="0" destOrd="0" presId="urn:microsoft.com/office/officeart/2005/8/layout/list1"/>
    <dgm:cxn modelId="{DE00900E-1EF4-4CD6-A8F0-C919C2E5472D}" type="presParOf" srcId="{01680799-2763-4399-96B1-B84199CC7132}" destId="{DF51E05E-075C-434E-B1EC-34D3DE5C3CFC}" srcOrd="0" destOrd="0" presId="urn:microsoft.com/office/officeart/2005/8/layout/list1"/>
    <dgm:cxn modelId="{73484E92-143A-4357-8849-F2F62E9D446A}" type="presParOf" srcId="{01680799-2763-4399-96B1-B84199CC7132}" destId="{87E31E26-EDFD-4C9A-A40D-84EBA43EA149}" srcOrd="1" destOrd="0" presId="urn:microsoft.com/office/officeart/2005/8/layout/list1"/>
    <dgm:cxn modelId="{1C956DE1-8A4C-47BF-B8B1-A4275E62C978}" type="presParOf" srcId="{ECE368ED-367A-4F6A-9586-99637C88DD20}" destId="{9E486D80-12AF-403A-97B1-736B99A8C731}" srcOrd="1" destOrd="0" presId="urn:microsoft.com/office/officeart/2005/8/layout/list1"/>
    <dgm:cxn modelId="{15924D83-38B7-4C70-B42F-036E38F63267}" type="presParOf" srcId="{ECE368ED-367A-4F6A-9586-99637C88DD20}" destId="{FCB4BD99-C8A6-4A09-AB62-8636F75AF53C}" srcOrd="2" destOrd="0" presId="urn:microsoft.com/office/officeart/2005/8/layout/list1"/>
    <dgm:cxn modelId="{6BAF7B45-FFA5-4BD1-AAF0-1912036C49CD}" type="presParOf" srcId="{ECE368ED-367A-4F6A-9586-99637C88DD20}" destId="{B82216A2-FF4C-465E-A136-7C41FBEEA2F7}" srcOrd="3" destOrd="0" presId="urn:microsoft.com/office/officeart/2005/8/layout/list1"/>
    <dgm:cxn modelId="{687E7DF1-E2CF-4BD5-A7A7-14F6DD0C7F17}" type="presParOf" srcId="{ECE368ED-367A-4F6A-9586-99637C88DD20}" destId="{53DAA7CD-C2EC-4C71-9557-A76BCC1E3BB8}" srcOrd="4" destOrd="0" presId="urn:microsoft.com/office/officeart/2005/8/layout/list1"/>
    <dgm:cxn modelId="{7F72A403-9F18-42EE-ADD0-48D99FB60E12}" type="presParOf" srcId="{53DAA7CD-C2EC-4C71-9557-A76BCC1E3BB8}" destId="{D936D5BD-84C1-4E91-91EE-A8DCAE9DE2CB}" srcOrd="0" destOrd="0" presId="urn:microsoft.com/office/officeart/2005/8/layout/list1"/>
    <dgm:cxn modelId="{7D80CCE0-CEB2-451B-A910-87D9991A2755}" type="presParOf" srcId="{53DAA7CD-C2EC-4C71-9557-A76BCC1E3BB8}" destId="{CCFE3592-1BBA-4B57-A8A2-986EAE4D6DC4}" srcOrd="1" destOrd="0" presId="urn:microsoft.com/office/officeart/2005/8/layout/list1"/>
    <dgm:cxn modelId="{0DF85AAE-699D-4043-926F-C02B00B09C29}" type="presParOf" srcId="{ECE368ED-367A-4F6A-9586-99637C88DD20}" destId="{C3748A75-A952-462E-9B6B-00E531A2C251}" srcOrd="5" destOrd="0" presId="urn:microsoft.com/office/officeart/2005/8/layout/list1"/>
    <dgm:cxn modelId="{CDB54123-7321-4DEF-B45F-4C84E06BA48B}" type="presParOf" srcId="{ECE368ED-367A-4F6A-9586-99637C88DD20}" destId="{D7B7055A-4DBA-4C79-BD05-D3543EC18A55}" srcOrd="6" destOrd="0" presId="urn:microsoft.com/office/officeart/2005/8/layout/list1"/>
    <dgm:cxn modelId="{719351CE-AC82-4082-ADD7-02687245E8BA}" type="presParOf" srcId="{ECE368ED-367A-4F6A-9586-99637C88DD20}" destId="{8FCD5349-4AEE-47C4-A682-0BFAD43D039B}" srcOrd="7" destOrd="0" presId="urn:microsoft.com/office/officeart/2005/8/layout/list1"/>
    <dgm:cxn modelId="{991A9474-18A8-4C5D-A896-493268EE0BCF}" type="presParOf" srcId="{ECE368ED-367A-4F6A-9586-99637C88DD20}" destId="{5A71CFDB-4E34-43CD-89CF-F4882BD6ED86}" srcOrd="8" destOrd="0" presId="urn:microsoft.com/office/officeart/2005/8/layout/list1"/>
    <dgm:cxn modelId="{77806539-A479-4E3F-A534-E3F0255CBC6A}" type="presParOf" srcId="{5A71CFDB-4E34-43CD-89CF-F4882BD6ED86}" destId="{3B9F6F01-F424-4AD3-8614-5FFB60BC01D6}" srcOrd="0" destOrd="0" presId="urn:microsoft.com/office/officeart/2005/8/layout/list1"/>
    <dgm:cxn modelId="{EB8322B0-E4CA-4D56-97AF-AFC1CC266143}" type="presParOf" srcId="{5A71CFDB-4E34-43CD-89CF-F4882BD6ED86}" destId="{E6F53244-CEB8-4781-A7B9-3B58BD4D30F9}" srcOrd="1" destOrd="0" presId="urn:microsoft.com/office/officeart/2005/8/layout/list1"/>
    <dgm:cxn modelId="{BED7FF6C-D786-4AA8-8C19-9B95856CBC40}" type="presParOf" srcId="{ECE368ED-367A-4F6A-9586-99637C88DD20}" destId="{68374FF3-F502-46AE-A3A1-ACDA7C91A136}" srcOrd="9" destOrd="0" presId="urn:microsoft.com/office/officeart/2005/8/layout/list1"/>
    <dgm:cxn modelId="{96BE25C9-1F8F-4287-BD98-ED0F2966AC58}" type="presParOf" srcId="{ECE368ED-367A-4F6A-9586-99637C88DD20}" destId="{65498BA8-98E0-4665-A84D-CACF6DA22DA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96480-4337-4B98-BA08-CBD6A50A2523}" type="doc">
      <dgm:prSet loTypeId="urn:microsoft.com/office/officeart/2005/8/layout/radial4" loCatId="relationship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277F0E9-86E6-4E03-9DDB-055A4DC07148}">
      <dgm:prSet phldrT="[Текст]" custT="1"/>
      <dgm:spPr/>
      <dgm:t>
        <a:bodyPr/>
        <a:lstStyle/>
        <a:p>
          <a:r>
            <a:rPr lang="en-US" sz="2400" dirty="0" err="1" smtClean="0"/>
            <a:t>Mashg‘ulot</a:t>
          </a:r>
          <a:r>
            <a:rPr lang="en-US" sz="2400" dirty="0" smtClean="0"/>
            <a:t> </a:t>
          </a:r>
          <a:r>
            <a:rPr lang="en-US" sz="2400" dirty="0" err="1" smtClean="0"/>
            <a:t>turi</a:t>
          </a:r>
          <a:endParaRPr lang="ru-RU" sz="2400" dirty="0"/>
        </a:p>
      </dgm:t>
    </dgm:pt>
    <dgm:pt modelId="{6BBE7C80-73BD-45DE-B5E4-5F2A1FA1F5D4}" type="parTrans" cxnId="{61C19C4E-28E6-4986-A5DB-6CC650FC6743}">
      <dgm:prSet/>
      <dgm:spPr/>
      <dgm:t>
        <a:bodyPr/>
        <a:lstStyle/>
        <a:p>
          <a:endParaRPr lang="ru-RU"/>
        </a:p>
      </dgm:t>
    </dgm:pt>
    <dgm:pt modelId="{A191B7E8-B33C-4678-B9BA-86D158E1E36E}" type="sibTrans" cxnId="{61C19C4E-28E6-4986-A5DB-6CC650FC6743}">
      <dgm:prSet/>
      <dgm:spPr/>
      <dgm:t>
        <a:bodyPr/>
        <a:lstStyle/>
        <a:p>
          <a:endParaRPr lang="ru-RU"/>
        </a:p>
      </dgm:t>
    </dgm:pt>
    <dgm:pt modelId="{7CB963F3-ED01-411C-BB30-46098E0BBD94}">
      <dgm:prSet phldrT="[Текст]"/>
      <dgm:spPr/>
      <dgm:t>
        <a:bodyPr/>
        <a:lstStyle/>
        <a:p>
          <a:r>
            <a:rPr lang="en-US" dirty="0" err="1" smtClean="0"/>
            <a:t>Nazariy</a:t>
          </a:r>
          <a:r>
            <a:rPr lang="en-US" dirty="0" smtClean="0"/>
            <a:t> </a:t>
          </a:r>
          <a:r>
            <a:rPr lang="en-US" dirty="0" err="1" smtClean="0"/>
            <a:t>mashg’ulot</a:t>
          </a:r>
          <a:r>
            <a:rPr lang="en-US" dirty="0" smtClean="0"/>
            <a:t> </a:t>
          </a:r>
          <a:endParaRPr lang="ru-RU" dirty="0"/>
        </a:p>
      </dgm:t>
    </dgm:pt>
    <dgm:pt modelId="{4FABEEB2-639E-43A1-9D30-E3EF464861CA}" type="parTrans" cxnId="{06D781A2-655E-4D23-8D4D-71BEC0CAC819}">
      <dgm:prSet/>
      <dgm:spPr/>
      <dgm:t>
        <a:bodyPr/>
        <a:lstStyle/>
        <a:p>
          <a:endParaRPr lang="ru-RU"/>
        </a:p>
      </dgm:t>
    </dgm:pt>
    <dgm:pt modelId="{D5080C9B-5FAE-4379-A385-8266C7C18D8E}" type="sibTrans" cxnId="{06D781A2-655E-4D23-8D4D-71BEC0CAC819}">
      <dgm:prSet/>
      <dgm:spPr/>
      <dgm:t>
        <a:bodyPr/>
        <a:lstStyle/>
        <a:p>
          <a:endParaRPr lang="ru-RU"/>
        </a:p>
      </dgm:t>
    </dgm:pt>
    <dgm:pt modelId="{6C54A6D6-7979-46FD-A220-1C1009BACA48}">
      <dgm:prSet phldrT="[Текст]"/>
      <dgm:spPr/>
      <dgm:t>
        <a:bodyPr/>
        <a:lstStyle/>
        <a:p>
          <a:r>
            <a:rPr lang="en-US" dirty="0" err="1" smtClean="0"/>
            <a:t>Amaliy</a:t>
          </a:r>
          <a:r>
            <a:rPr lang="en-US" dirty="0" smtClean="0"/>
            <a:t> </a:t>
          </a:r>
          <a:r>
            <a:rPr lang="en-US" dirty="0" err="1" smtClean="0"/>
            <a:t>mashg’ulot</a:t>
          </a:r>
          <a:endParaRPr lang="ru-RU" dirty="0"/>
        </a:p>
      </dgm:t>
    </dgm:pt>
    <dgm:pt modelId="{68B9CAE4-42BC-4C76-BED1-C70830211456}" type="parTrans" cxnId="{7CF73DE4-FD90-4422-BEC6-AA61221ED986}">
      <dgm:prSet/>
      <dgm:spPr/>
      <dgm:t>
        <a:bodyPr/>
        <a:lstStyle/>
        <a:p>
          <a:endParaRPr lang="ru-RU"/>
        </a:p>
      </dgm:t>
    </dgm:pt>
    <dgm:pt modelId="{CFFA17B6-7EAB-4499-B852-0065D3B30280}" type="sibTrans" cxnId="{7CF73DE4-FD90-4422-BEC6-AA61221ED986}">
      <dgm:prSet/>
      <dgm:spPr/>
      <dgm:t>
        <a:bodyPr/>
        <a:lstStyle/>
        <a:p>
          <a:endParaRPr lang="ru-RU"/>
        </a:p>
      </dgm:t>
    </dgm:pt>
    <dgm:pt modelId="{4B87B070-7F3C-4502-A81C-C5F1AE0E9731}" type="pres">
      <dgm:prSet presAssocID="{E6496480-4337-4B98-BA08-CBD6A50A25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021EF-A412-4437-836D-EE94656806D2}" type="pres">
      <dgm:prSet presAssocID="{0277F0E9-86E6-4E03-9DDB-055A4DC07148}" presName="centerShape" presStyleLbl="node0" presStyleIdx="0" presStyleCnt="1" custLinFactNeighborX="42" custLinFactNeighborY="3589"/>
      <dgm:spPr/>
      <dgm:t>
        <a:bodyPr/>
        <a:lstStyle/>
        <a:p>
          <a:endParaRPr lang="ru-RU"/>
        </a:p>
      </dgm:t>
    </dgm:pt>
    <dgm:pt modelId="{98292578-74DE-4814-88AA-5A89A68B13F1}" type="pres">
      <dgm:prSet presAssocID="{4FABEEB2-639E-43A1-9D30-E3EF464861CA}" presName="parTrans" presStyleLbl="bgSibTrans2D1" presStyleIdx="0" presStyleCnt="2" custLinFactNeighborX="8764" custLinFactNeighborY="-6687"/>
      <dgm:spPr/>
      <dgm:t>
        <a:bodyPr/>
        <a:lstStyle/>
        <a:p>
          <a:endParaRPr lang="ru-RU"/>
        </a:p>
      </dgm:t>
    </dgm:pt>
    <dgm:pt modelId="{E1B2069C-8684-4089-97DE-6C8F07136EE4}" type="pres">
      <dgm:prSet presAssocID="{7CB963F3-ED01-411C-BB30-46098E0BBD94}" presName="node" presStyleLbl="node1" presStyleIdx="0" presStyleCnt="2" custRadScaleRad="101891" custRadScaleInc="-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3FE96-F04F-4109-A64E-8A343E56CB5B}" type="pres">
      <dgm:prSet presAssocID="{68B9CAE4-42BC-4C76-BED1-C70830211456}" presName="parTrans" presStyleLbl="bgSibTrans2D1" presStyleIdx="1" presStyleCnt="2" custLinFactNeighborX="-12677" custLinFactNeighborY="6269"/>
      <dgm:spPr/>
      <dgm:t>
        <a:bodyPr/>
        <a:lstStyle/>
        <a:p>
          <a:endParaRPr lang="ru-RU"/>
        </a:p>
      </dgm:t>
    </dgm:pt>
    <dgm:pt modelId="{AA7DCA74-DEC6-497B-86F9-A89BB6D39FFD}" type="pres">
      <dgm:prSet presAssocID="{6C54A6D6-7979-46FD-A220-1C1009BACA48}" presName="node" presStyleLbl="node1" presStyleIdx="1" presStyleCnt="2" custRadScaleRad="89391" custRadScaleInc="10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32B666-507D-4EC1-ADB1-BA9021AA8593}" type="presOf" srcId="{E6496480-4337-4B98-BA08-CBD6A50A2523}" destId="{4B87B070-7F3C-4502-A81C-C5F1AE0E9731}" srcOrd="0" destOrd="0" presId="urn:microsoft.com/office/officeart/2005/8/layout/radial4"/>
    <dgm:cxn modelId="{61C19C4E-28E6-4986-A5DB-6CC650FC6743}" srcId="{E6496480-4337-4B98-BA08-CBD6A50A2523}" destId="{0277F0E9-86E6-4E03-9DDB-055A4DC07148}" srcOrd="0" destOrd="0" parTransId="{6BBE7C80-73BD-45DE-B5E4-5F2A1FA1F5D4}" sibTransId="{A191B7E8-B33C-4678-B9BA-86D158E1E36E}"/>
    <dgm:cxn modelId="{BBFE2549-DB24-49B2-B6CD-6DDA8D3D2AA6}" type="presOf" srcId="{68B9CAE4-42BC-4C76-BED1-C70830211456}" destId="{D1F3FE96-F04F-4109-A64E-8A343E56CB5B}" srcOrd="0" destOrd="0" presId="urn:microsoft.com/office/officeart/2005/8/layout/radial4"/>
    <dgm:cxn modelId="{E4E765F5-8F63-42AD-96C4-32C9CBA4A16E}" type="presOf" srcId="{0277F0E9-86E6-4E03-9DDB-055A4DC07148}" destId="{A55021EF-A412-4437-836D-EE94656806D2}" srcOrd="0" destOrd="0" presId="urn:microsoft.com/office/officeart/2005/8/layout/radial4"/>
    <dgm:cxn modelId="{6411F9C5-5ED0-4328-BDD3-D806AAE50B8B}" type="presOf" srcId="{6C54A6D6-7979-46FD-A220-1C1009BACA48}" destId="{AA7DCA74-DEC6-497B-86F9-A89BB6D39FFD}" srcOrd="0" destOrd="0" presId="urn:microsoft.com/office/officeart/2005/8/layout/radial4"/>
    <dgm:cxn modelId="{BF15EBF0-D98B-40EA-A07B-141651FBB129}" type="presOf" srcId="{4FABEEB2-639E-43A1-9D30-E3EF464861CA}" destId="{98292578-74DE-4814-88AA-5A89A68B13F1}" srcOrd="0" destOrd="0" presId="urn:microsoft.com/office/officeart/2005/8/layout/radial4"/>
    <dgm:cxn modelId="{7CF73DE4-FD90-4422-BEC6-AA61221ED986}" srcId="{0277F0E9-86E6-4E03-9DDB-055A4DC07148}" destId="{6C54A6D6-7979-46FD-A220-1C1009BACA48}" srcOrd="1" destOrd="0" parTransId="{68B9CAE4-42BC-4C76-BED1-C70830211456}" sibTransId="{CFFA17B6-7EAB-4499-B852-0065D3B30280}"/>
    <dgm:cxn modelId="{06D781A2-655E-4D23-8D4D-71BEC0CAC819}" srcId="{0277F0E9-86E6-4E03-9DDB-055A4DC07148}" destId="{7CB963F3-ED01-411C-BB30-46098E0BBD94}" srcOrd="0" destOrd="0" parTransId="{4FABEEB2-639E-43A1-9D30-E3EF464861CA}" sibTransId="{D5080C9B-5FAE-4379-A385-8266C7C18D8E}"/>
    <dgm:cxn modelId="{181192E4-BFFE-4B8B-8793-259B7E21A835}" type="presOf" srcId="{7CB963F3-ED01-411C-BB30-46098E0BBD94}" destId="{E1B2069C-8684-4089-97DE-6C8F07136EE4}" srcOrd="0" destOrd="0" presId="urn:microsoft.com/office/officeart/2005/8/layout/radial4"/>
    <dgm:cxn modelId="{6A601AAF-348A-4D63-A8FB-011C7161CF51}" type="presParOf" srcId="{4B87B070-7F3C-4502-A81C-C5F1AE0E9731}" destId="{A55021EF-A412-4437-836D-EE94656806D2}" srcOrd="0" destOrd="0" presId="urn:microsoft.com/office/officeart/2005/8/layout/radial4"/>
    <dgm:cxn modelId="{CAA66838-991A-4533-A71E-48D8B778EAB0}" type="presParOf" srcId="{4B87B070-7F3C-4502-A81C-C5F1AE0E9731}" destId="{98292578-74DE-4814-88AA-5A89A68B13F1}" srcOrd="1" destOrd="0" presId="urn:microsoft.com/office/officeart/2005/8/layout/radial4"/>
    <dgm:cxn modelId="{3887DB54-F63C-44BD-8FBC-D8C89A67E8A5}" type="presParOf" srcId="{4B87B070-7F3C-4502-A81C-C5F1AE0E9731}" destId="{E1B2069C-8684-4089-97DE-6C8F07136EE4}" srcOrd="2" destOrd="0" presId="urn:microsoft.com/office/officeart/2005/8/layout/radial4"/>
    <dgm:cxn modelId="{D11E932D-836D-40A0-A662-C2F1A36CEFFC}" type="presParOf" srcId="{4B87B070-7F3C-4502-A81C-C5F1AE0E9731}" destId="{D1F3FE96-F04F-4109-A64E-8A343E56CB5B}" srcOrd="3" destOrd="0" presId="urn:microsoft.com/office/officeart/2005/8/layout/radial4"/>
    <dgm:cxn modelId="{1A48A109-0DF9-4584-84C4-017F7C3A23C7}" type="presParOf" srcId="{4B87B070-7F3C-4502-A81C-C5F1AE0E9731}" destId="{AA7DCA74-DEC6-497B-86F9-A89BB6D39FFD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06416D-0817-48F3-BEFE-166C0DD53D9B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41FD00-378E-47DF-A1F1-72A10DE08838}">
      <dgm:prSet phldrT="[Текст]" custT="1"/>
      <dgm:spPr/>
      <dgm:t>
        <a:bodyPr/>
        <a:lstStyle/>
        <a:p>
          <a:r>
            <a:rPr lang="en-US" sz="2400" dirty="0" err="1" smtClean="0"/>
            <a:t>Ta’limiy</a:t>
          </a:r>
          <a:r>
            <a:rPr lang="en-US" sz="1600" dirty="0" smtClean="0"/>
            <a:t>	</a:t>
          </a:r>
          <a:endParaRPr lang="ru-RU" sz="1600" dirty="0"/>
        </a:p>
      </dgm:t>
    </dgm:pt>
    <dgm:pt modelId="{D5B025B1-C58E-465E-9F0F-343B9C8EF745}" type="parTrans" cxnId="{C77D71D0-132E-4105-9C2A-D9409CA65393}">
      <dgm:prSet/>
      <dgm:spPr/>
      <dgm:t>
        <a:bodyPr/>
        <a:lstStyle/>
        <a:p>
          <a:endParaRPr lang="ru-RU"/>
        </a:p>
      </dgm:t>
    </dgm:pt>
    <dgm:pt modelId="{8B73D963-5FA5-4C02-8D40-895C889EB3FD}" type="sibTrans" cxnId="{C77D71D0-132E-4105-9C2A-D9409CA65393}">
      <dgm:prSet/>
      <dgm:spPr/>
      <dgm:t>
        <a:bodyPr/>
        <a:lstStyle/>
        <a:p>
          <a:endParaRPr lang="ru-RU"/>
        </a:p>
      </dgm:t>
    </dgm:pt>
    <dgm:pt modelId="{0E260E35-87B3-44FA-A86A-036C6B97A7EE}">
      <dgm:prSet phldrT="[Текст]" custT="1"/>
      <dgm:spPr/>
      <dgm:t>
        <a:bodyPr/>
        <a:lstStyle/>
        <a:p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O‘quvchilarga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manzara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janri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haqida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ma’lumot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berish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perspektiva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qonun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qoidalariga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rioya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qilgan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holda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manzara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ishlash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bosqishlarini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amalda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bajarishga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o‘rgatish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dirty="0"/>
        </a:p>
      </dgm:t>
    </dgm:pt>
    <dgm:pt modelId="{FB3A3D1E-30BD-4A91-815A-E0C57FB2B9EB}" type="parTrans" cxnId="{7EED8F62-FDBB-4B72-AA6F-1FA284B774EE}">
      <dgm:prSet/>
      <dgm:spPr/>
      <dgm:t>
        <a:bodyPr/>
        <a:lstStyle/>
        <a:p>
          <a:endParaRPr lang="ru-RU"/>
        </a:p>
      </dgm:t>
    </dgm:pt>
    <dgm:pt modelId="{10D50B93-4EB0-41D6-93E1-F08B1899AA6C}" type="sibTrans" cxnId="{7EED8F62-FDBB-4B72-AA6F-1FA284B774EE}">
      <dgm:prSet/>
      <dgm:spPr/>
      <dgm:t>
        <a:bodyPr/>
        <a:lstStyle/>
        <a:p>
          <a:endParaRPr lang="ru-RU"/>
        </a:p>
      </dgm:t>
    </dgm:pt>
    <dgm:pt modelId="{438A4BCC-5B9A-470E-A317-B4B42D04116E}">
      <dgm:prSet phldrT="[Текст]" custT="1"/>
      <dgm:spPr/>
      <dgm:t>
        <a:bodyPr/>
        <a:lstStyle/>
        <a:p>
          <a:r>
            <a:rPr lang="en-US" sz="2400" dirty="0" err="1" smtClean="0"/>
            <a:t>Tarbiyaviy</a:t>
          </a:r>
          <a:endParaRPr lang="ru-RU" sz="2400" dirty="0"/>
        </a:p>
      </dgm:t>
    </dgm:pt>
    <dgm:pt modelId="{46F7470F-5EBB-4B05-884F-3F016F7FED87}" type="parTrans" cxnId="{A6AB4BE7-15D9-4F3D-8CD7-D0C54CC0E951}">
      <dgm:prSet/>
      <dgm:spPr/>
      <dgm:t>
        <a:bodyPr/>
        <a:lstStyle/>
        <a:p>
          <a:endParaRPr lang="ru-RU"/>
        </a:p>
      </dgm:t>
    </dgm:pt>
    <dgm:pt modelId="{280992AA-13F8-4D2A-B97B-AE9A2E685790}" type="sibTrans" cxnId="{A6AB4BE7-15D9-4F3D-8CD7-D0C54CC0E951}">
      <dgm:prSet/>
      <dgm:spPr/>
      <dgm:t>
        <a:bodyPr/>
        <a:lstStyle/>
        <a:p>
          <a:endParaRPr lang="ru-RU"/>
        </a:p>
      </dgm:t>
    </dgm:pt>
    <dgm:pt modelId="{67BF9B30-478A-422D-8B44-7A21B70454B2}">
      <dgm:prSet phldrT="[Текст]" custT="1"/>
      <dgm:spPr/>
      <dgm:t>
        <a:bodyPr/>
        <a:lstStyle/>
        <a:p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O‘quvchilarda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tabiatga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nisbatan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estetik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munosabatni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shakllantirish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ularda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estetik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didni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tarbiyalash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Tabiatni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asrash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muhofaza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qilishga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o‘rgatish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O‘quvchilarni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vatanparvarlik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ruhida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tarbiyalash</a:t>
          </a:r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DC7759-8166-460C-ABCF-29A1EBB27557}" type="parTrans" cxnId="{2609508F-7228-4585-B825-58157CD93E97}">
      <dgm:prSet/>
      <dgm:spPr/>
      <dgm:t>
        <a:bodyPr/>
        <a:lstStyle/>
        <a:p>
          <a:endParaRPr lang="ru-RU"/>
        </a:p>
      </dgm:t>
    </dgm:pt>
    <dgm:pt modelId="{29B34986-413A-47BB-85CF-3239F6DA31BE}" type="sibTrans" cxnId="{2609508F-7228-4585-B825-58157CD93E97}">
      <dgm:prSet/>
      <dgm:spPr/>
      <dgm:t>
        <a:bodyPr/>
        <a:lstStyle/>
        <a:p>
          <a:endParaRPr lang="ru-RU"/>
        </a:p>
      </dgm:t>
    </dgm:pt>
    <dgm:pt modelId="{4DCAEB90-FDFB-4E4C-9483-7950D46713C4}">
      <dgm:prSet phldrT="[Текст]" custT="1"/>
      <dgm:spPr/>
      <dgm:t>
        <a:bodyPr/>
        <a:lstStyle/>
        <a:p>
          <a:r>
            <a:rPr lang="en-US" sz="2400" dirty="0" err="1" smtClean="0"/>
            <a:t>Rivojlantiruvchi</a:t>
          </a:r>
          <a:endParaRPr lang="ru-RU" sz="1500" dirty="0"/>
        </a:p>
      </dgm:t>
    </dgm:pt>
    <dgm:pt modelId="{AA51AB11-3E3E-457B-A2CD-1CFA2C6CC227}" type="parTrans" cxnId="{F075DE15-241B-4E62-AAAE-91B587C55B19}">
      <dgm:prSet/>
      <dgm:spPr/>
      <dgm:t>
        <a:bodyPr/>
        <a:lstStyle/>
        <a:p>
          <a:endParaRPr lang="ru-RU"/>
        </a:p>
      </dgm:t>
    </dgm:pt>
    <dgm:pt modelId="{1C2E2A29-8489-4C10-B93B-EE333ABBA569}" type="sibTrans" cxnId="{F075DE15-241B-4E62-AAAE-91B587C55B19}">
      <dgm:prSet/>
      <dgm:spPr/>
      <dgm:t>
        <a:bodyPr/>
        <a:lstStyle/>
        <a:p>
          <a:endParaRPr lang="ru-RU"/>
        </a:p>
      </dgm:t>
    </dgm:pt>
    <dgm:pt modelId="{13EE9647-C82A-4026-9AE2-81B8D6EBDEFE}">
      <dgm:prSet phldrT="[Текст]" custT="1"/>
      <dgm:spPr/>
      <dgm:t>
        <a:bodyPr/>
        <a:lstStyle/>
        <a:p>
          <a:r>
            <a:rPr lang="en-US" sz="2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Tabiatning</a:t>
          </a:r>
          <a:r>
            <a:rPr lang="en-US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go‘zalligini</a:t>
          </a:r>
          <a:r>
            <a:rPr lang="en-US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ko‘ra</a:t>
          </a:r>
          <a:r>
            <a:rPr lang="en-US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bilish</a:t>
          </a:r>
          <a:r>
            <a:rPr lang="en-US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idrok</a:t>
          </a:r>
          <a:r>
            <a:rPr lang="en-US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etishda</a:t>
          </a:r>
          <a:r>
            <a:rPr lang="en-US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o‘quvchilarda</a:t>
          </a:r>
          <a:r>
            <a:rPr lang="en-US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bilim</a:t>
          </a:r>
          <a:r>
            <a:rPr lang="en-US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ko‘nikma</a:t>
          </a:r>
          <a:r>
            <a:rPr lang="en-US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, </a:t>
          </a:r>
          <a:r>
            <a:rPr lang="en-US" sz="2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malaka</a:t>
          </a:r>
          <a:r>
            <a:rPr lang="en-US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hosil</a:t>
          </a:r>
          <a:r>
            <a:rPr lang="en-US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800" dirty="0"/>
        </a:p>
      </dgm:t>
    </dgm:pt>
    <dgm:pt modelId="{A189015B-22DA-4B7C-BB6D-A59D2B0D44E0}" type="parTrans" cxnId="{861394D2-ECC9-4092-8276-CDA6DD28FFB6}">
      <dgm:prSet/>
      <dgm:spPr/>
      <dgm:t>
        <a:bodyPr/>
        <a:lstStyle/>
        <a:p>
          <a:endParaRPr lang="ru-RU"/>
        </a:p>
      </dgm:t>
    </dgm:pt>
    <dgm:pt modelId="{4F8447F7-BB67-4D72-B4F5-80AE0BCFDF61}" type="sibTrans" cxnId="{861394D2-ECC9-4092-8276-CDA6DD28FFB6}">
      <dgm:prSet/>
      <dgm:spPr/>
      <dgm:t>
        <a:bodyPr/>
        <a:lstStyle/>
        <a:p>
          <a:endParaRPr lang="ru-RU"/>
        </a:p>
      </dgm:t>
    </dgm:pt>
    <dgm:pt modelId="{4E381880-83AD-400B-BC5F-4351C201D561}">
      <dgm:prSet/>
      <dgm:spPr/>
      <dgm:t>
        <a:bodyPr/>
        <a:lstStyle/>
        <a:p>
          <a:endParaRPr lang="en-US" sz="2400" dirty="0" smtClean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42216-FADA-4935-94E5-FBE5E437F649}" type="parTrans" cxnId="{B24EBEE9-ACD8-4489-B71F-9BF5F3EEC5A8}">
      <dgm:prSet/>
      <dgm:spPr/>
      <dgm:t>
        <a:bodyPr/>
        <a:lstStyle/>
        <a:p>
          <a:endParaRPr lang="ru-RU"/>
        </a:p>
      </dgm:t>
    </dgm:pt>
    <dgm:pt modelId="{A8F24C5D-D92B-4C10-964E-B9EACEA7AA61}" type="sibTrans" cxnId="{B24EBEE9-ACD8-4489-B71F-9BF5F3EEC5A8}">
      <dgm:prSet/>
      <dgm:spPr/>
      <dgm:t>
        <a:bodyPr/>
        <a:lstStyle/>
        <a:p>
          <a:endParaRPr lang="ru-RU"/>
        </a:p>
      </dgm:t>
    </dgm:pt>
    <dgm:pt modelId="{25DEB0F8-A4A3-49B7-9E7D-DC28EE8F04B1}" type="pres">
      <dgm:prSet presAssocID="{2406416D-0817-48F3-BEFE-166C0DD53D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2B079E-7DD2-4164-9F3B-42D3A4105306}" type="pres">
      <dgm:prSet presAssocID="{EA41FD00-378E-47DF-A1F1-72A10DE08838}" presName="composite" presStyleCnt="0"/>
      <dgm:spPr/>
    </dgm:pt>
    <dgm:pt modelId="{894E3D30-5018-435F-B6A8-BBE58C1326B4}" type="pres">
      <dgm:prSet presAssocID="{EA41FD00-378E-47DF-A1F1-72A10DE0883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F196B-B1ED-42D1-91E5-C51339F3403D}" type="pres">
      <dgm:prSet presAssocID="{EA41FD00-378E-47DF-A1F1-72A10DE08838}" presName="desTx" presStyleLbl="alignAccFollowNode1" presStyleIdx="0" presStyleCnt="3" custScaleX="98250" custScaleY="112711" custLinFactNeighborX="7719" custLinFactNeighborY="20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28CC0-89DE-46C2-A54D-B559E278BB03}" type="pres">
      <dgm:prSet presAssocID="{8B73D963-5FA5-4C02-8D40-895C889EB3FD}" presName="space" presStyleCnt="0"/>
      <dgm:spPr/>
    </dgm:pt>
    <dgm:pt modelId="{6ACB6A12-46C9-44BA-A90D-B23EDACB3633}" type="pres">
      <dgm:prSet presAssocID="{438A4BCC-5B9A-470E-A317-B4B42D04116E}" presName="composite" presStyleCnt="0"/>
      <dgm:spPr/>
    </dgm:pt>
    <dgm:pt modelId="{8C37DBB9-700E-4666-9AD1-30EFE378CE05}" type="pres">
      <dgm:prSet presAssocID="{438A4BCC-5B9A-470E-A317-B4B42D04116E}" presName="parTx" presStyleLbl="alignNode1" presStyleIdx="1" presStyleCnt="3" custScaleY="124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B7393-C88F-4556-B7B6-9D2071724E84}" type="pres">
      <dgm:prSet presAssocID="{438A4BCC-5B9A-470E-A317-B4B42D04116E}" presName="desTx" presStyleLbl="alignAccFollowNode1" presStyleIdx="1" presStyleCnt="3" custScaleX="114188" custScaleY="93691" custLinFactNeighborX="1180" custLinFactNeighborY="-8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8FFDC-F580-488A-802E-FB03231C405E}" type="pres">
      <dgm:prSet presAssocID="{280992AA-13F8-4D2A-B97B-AE9A2E685790}" presName="space" presStyleCnt="0"/>
      <dgm:spPr/>
    </dgm:pt>
    <dgm:pt modelId="{27D4DE00-FA13-42A4-B959-09E7FBD47B5C}" type="pres">
      <dgm:prSet presAssocID="{4DCAEB90-FDFB-4E4C-9483-7950D46713C4}" presName="composite" presStyleCnt="0"/>
      <dgm:spPr/>
    </dgm:pt>
    <dgm:pt modelId="{68607016-B105-4E8D-90D7-2A9557A69372}" type="pres">
      <dgm:prSet presAssocID="{4DCAEB90-FDFB-4E4C-9483-7950D46713C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71AF2-B495-4E50-B415-13AB59DAA527}" type="pres">
      <dgm:prSet presAssocID="{4DCAEB90-FDFB-4E4C-9483-7950D46713C4}" presName="desTx" presStyleLbl="alignAccFollowNode1" presStyleIdx="2" presStyleCnt="3" custScaleX="103533" custScaleY="101710" custLinFactNeighborX="1773" custLinFactNeighborY="2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FE3E6-964F-4352-9D5A-7E391D820A86}" type="presOf" srcId="{67BF9B30-478A-422D-8B44-7A21B70454B2}" destId="{BC0B7393-C88F-4556-B7B6-9D2071724E84}" srcOrd="0" destOrd="0" presId="urn:microsoft.com/office/officeart/2005/8/layout/hList1"/>
    <dgm:cxn modelId="{AF4DF178-DCF1-41F5-B61A-68D671ADD269}" type="presOf" srcId="{0E260E35-87B3-44FA-A86A-036C6B97A7EE}" destId="{5F9F196B-B1ED-42D1-91E5-C51339F3403D}" srcOrd="0" destOrd="0" presId="urn:microsoft.com/office/officeart/2005/8/layout/hList1"/>
    <dgm:cxn modelId="{C77D71D0-132E-4105-9C2A-D9409CA65393}" srcId="{2406416D-0817-48F3-BEFE-166C0DD53D9B}" destId="{EA41FD00-378E-47DF-A1F1-72A10DE08838}" srcOrd="0" destOrd="0" parTransId="{D5B025B1-C58E-465E-9F0F-343B9C8EF745}" sibTransId="{8B73D963-5FA5-4C02-8D40-895C889EB3FD}"/>
    <dgm:cxn modelId="{7EED8F62-FDBB-4B72-AA6F-1FA284B774EE}" srcId="{EA41FD00-378E-47DF-A1F1-72A10DE08838}" destId="{0E260E35-87B3-44FA-A86A-036C6B97A7EE}" srcOrd="0" destOrd="0" parTransId="{FB3A3D1E-30BD-4A91-815A-E0C57FB2B9EB}" sibTransId="{10D50B93-4EB0-41D6-93E1-F08B1899AA6C}"/>
    <dgm:cxn modelId="{1BFC31B1-D832-47DC-8D30-75BB33198102}" type="presOf" srcId="{EA41FD00-378E-47DF-A1F1-72A10DE08838}" destId="{894E3D30-5018-435F-B6A8-BBE58C1326B4}" srcOrd="0" destOrd="0" presId="urn:microsoft.com/office/officeart/2005/8/layout/hList1"/>
    <dgm:cxn modelId="{9DED95BC-A736-4407-ADD8-4C751F0CC79D}" type="presOf" srcId="{13EE9647-C82A-4026-9AE2-81B8D6EBDEFE}" destId="{68271AF2-B495-4E50-B415-13AB59DAA527}" srcOrd="0" destOrd="0" presId="urn:microsoft.com/office/officeart/2005/8/layout/hList1"/>
    <dgm:cxn modelId="{2609508F-7228-4585-B825-58157CD93E97}" srcId="{438A4BCC-5B9A-470E-A317-B4B42D04116E}" destId="{67BF9B30-478A-422D-8B44-7A21B70454B2}" srcOrd="0" destOrd="0" parTransId="{95DC7759-8166-460C-ABCF-29A1EBB27557}" sibTransId="{29B34986-413A-47BB-85CF-3239F6DA31BE}"/>
    <dgm:cxn modelId="{F075DE15-241B-4E62-AAAE-91B587C55B19}" srcId="{2406416D-0817-48F3-BEFE-166C0DD53D9B}" destId="{4DCAEB90-FDFB-4E4C-9483-7950D46713C4}" srcOrd="2" destOrd="0" parTransId="{AA51AB11-3E3E-457B-A2CD-1CFA2C6CC227}" sibTransId="{1C2E2A29-8489-4C10-B93B-EE333ABBA569}"/>
    <dgm:cxn modelId="{B24EBEE9-ACD8-4489-B71F-9BF5F3EEC5A8}" srcId="{4DCAEB90-FDFB-4E4C-9483-7950D46713C4}" destId="{4E381880-83AD-400B-BC5F-4351C201D561}" srcOrd="1" destOrd="0" parTransId="{30742216-FADA-4935-94E5-FBE5E437F649}" sibTransId="{A8F24C5D-D92B-4C10-964E-B9EACEA7AA61}"/>
    <dgm:cxn modelId="{88A9CB23-D5AD-4E2E-90DD-11184D556947}" type="presOf" srcId="{4DCAEB90-FDFB-4E4C-9483-7950D46713C4}" destId="{68607016-B105-4E8D-90D7-2A9557A69372}" srcOrd="0" destOrd="0" presId="urn:microsoft.com/office/officeart/2005/8/layout/hList1"/>
    <dgm:cxn modelId="{933BE713-E539-4529-B3A5-DBA125791BE8}" type="presOf" srcId="{2406416D-0817-48F3-BEFE-166C0DD53D9B}" destId="{25DEB0F8-A4A3-49B7-9E7D-DC28EE8F04B1}" srcOrd="0" destOrd="0" presId="urn:microsoft.com/office/officeart/2005/8/layout/hList1"/>
    <dgm:cxn modelId="{861394D2-ECC9-4092-8276-CDA6DD28FFB6}" srcId="{4DCAEB90-FDFB-4E4C-9483-7950D46713C4}" destId="{13EE9647-C82A-4026-9AE2-81B8D6EBDEFE}" srcOrd="0" destOrd="0" parTransId="{A189015B-22DA-4B7C-BB6D-A59D2B0D44E0}" sibTransId="{4F8447F7-BB67-4D72-B4F5-80AE0BCFDF61}"/>
    <dgm:cxn modelId="{D5DA3951-B427-4CDF-8340-D639A8FF45FD}" type="presOf" srcId="{4E381880-83AD-400B-BC5F-4351C201D561}" destId="{68271AF2-B495-4E50-B415-13AB59DAA527}" srcOrd="0" destOrd="1" presId="urn:microsoft.com/office/officeart/2005/8/layout/hList1"/>
    <dgm:cxn modelId="{83A14138-5762-48D8-8923-4624D0EA5843}" type="presOf" srcId="{438A4BCC-5B9A-470E-A317-B4B42D04116E}" destId="{8C37DBB9-700E-4666-9AD1-30EFE378CE05}" srcOrd="0" destOrd="0" presId="urn:microsoft.com/office/officeart/2005/8/layout/hList1"/>
    <dgm:cxn modelId="{A6AB4BE7-15D9-4F3D-8CD7-D0C54CC0E951}" srcId="{2406416D-0817-48F3-BEFE-166C0DD53D9B}" destId="{438A4BCC-5B9A-470E-A317-B4B42D04116E}" srcOrd="1" destOrd="0" parTransId="{46F7470F-5EBB-4B05-884F-3F016F7FED87}" sibTransId="{280992AA-13F8-4D2A-B97B-AE9A2E685790}"/>
    <dgm:cxn modelId="{EEA29226-621D-4C1A-A69D-77DC67E461D5}" type="presParOf" srcId="{25DEB0F8-A4A3-49B7-9E7D-DC28EE8F04B1}" destId="{D22B079E-7DD2-4164-9F3B-42D3A4105306}" srcOrd="0" destOrd="0" presId="urn:microsoft.com/office/officeart/2005/8/layout/hList1"/>
    <dgm:cxn modelId="{AD1439D3-879A-4A8B-9F2C-19822A9FD72F}" type="presParOf" srcId="{D22B079E-7DD2-4164-9F3B-42D3A4105306}" destId="{894E3D30-5018-435F-B6A8-BBE58C1326B4}" srcOrd="0" destOrd="0" presId="urn:microsoft.com/office/officeart/2005/8/layout/hList1"/>
    <dgm:cxn modelId="{B3DA2C90-CA0A-49FD-99D1-898F947D6A31}" type="presParOf" srcId="{D22B079E-7DD2-4164-9F3B-42D3A4105306}" destId="{5F9F196B-B1ED-42D1-91E5-C51339F3403D}" srcOrd="1" destOrd="0" presId="urn:microsoft.com/office/officeart/2005/8/layout/hList1"/>
    <dgm:cxn modelId="{B9BD43E6-ED3C-4FDB-A6D1-3ADB31450B26}" type="presParOf" srcId="{25DEB0F8-A4A3-49B7-9E7D-DC28EE8F04B1}" destId="{BC628CC0-89DE-46C2-A54D-B559E278BB03}" srcOrd="1" destOrd="0" presId="urn:microsoft.com/office/officeart/2005/8/layout/hList1"/>
    <dgm:cxn modelId="{10019256-BDF8-4D27-862A-40E818AE88A9}" type="presParOf" srcId="{25DEB0F8-A4A3-49B7-9E7D-DC28EE8F04B1}" destId="{6ACB6A12-46C9-44BA-A90D-B23EDACB3633}" srcOrd="2" destOrd="0" presId="urn:microsoft.com/office/officeart/2005/8/layout/hList1"/>
    <dgm:cxn modelId="{747905B4-2955-4ED4-A34E-40934219AF30}" type="presParOf" srcId="{6ACB6A12-46C9-44BA-A90D-B23EDACB3633}" destId="{8C37DBB9-700E-4666-9AD1-30EFE378CE05}" srcOrd="0" destOrd="0" presId="urn:microsoft.com/office/officeart/2005/8/layout/hList1"/>
    <dgm:cxn modelId="{16D2DBC3-6F32-49C6-A86B-E4A0BD245819}" type="presParOf" srcId="{6ACB6A12-46C9-44BA-A90D-B23EDACB3633}" destId="{BC0B7393-C88F-4556-B7B6-9D2071724E84}" srcOrd="1" destOrd="0" presId="urn:microsoft.com/office/officeart/2005/8/layout/hList1"/>
    <dgm:cxn modelId="{95F104DF-6AAA-4FD7-96DD-C8159001432E}" type="presParOf" srcId="{25DEB0F8-A4A3-49B7-9E7D-DC28EE8F04B1}" destId="{D658FFDC-F580-488A-802E-FB03231C405E}" srcOrd="3" destOrd="0" presId="urn:microsoft.com/office/officeart/2005/8/layout/hList1"/>
    <dgm:cxn modelId="{364D7B65-4537-4E65-B79A-F14AEA056E41}" type="presParOf" srcId="{25DEB0F8-A4A3-49B7-9E7D-DC28EE8F04B1}" destId="{27D4DE00-FA13-42A4-B959-09E7FBD47B5C}" srcOrd="4" destOrd="0" presId="urn:microsoft.com/office/officeart/2005/8/layout/hList1"/>
    <dgm:cxn modelId="{D1E3837D-760C-4776-BD06-1FCDD5B46B47}" type="presParOf" srcId="{27D4DE00-FA13-42A4-B959-09E7FBD47B5C}" destId="{68607016-B105-4E8D-90D7-2A9557A69372}" srcOrd="0" destOrd="0" presId="urn:microsoft.com/office/officeart/2005/8/layout/hList1"/>
    <dgm:cxn modelId="{C6479952-1239-4D17-B3FF-B890CFE3793F}" type="presParOf" srcId="{27D4DE00-FA13-42A4-B959-09E7FBD47B5C}" destId="{68271AF2-B495-4E50-B415-13AB59DAA52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96480-4337-4B98-BA08-CBD6A50A2523}" type="doc">
      <dgm:prSet loTypeId="urn:microsoft.com/office/officeart/2005/8/layout/radial4" loCatId="relationship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277F0E9-86E6-4E03-9DDB-055A4DC07148}">
      <dgm:prSet phldrT="[Текст]" custT="1"/>
      <dgm:spPr/>
      <dgm:t>
        <a:bodyPr/>
        <a:lstStyle/>
        <a:p>
          <a:r>
            <a:rPr lang="en-US" sz="2400" dirty="0" err="1" smtClean="0"/>
            <a:t>Manzara</a:t>
          </a:r>
          <a:r>
            <a:rPr lang="en-US" sz="2400" dirty="0" smtClean="0"/>
            <a:t> </a:t>
          </a:r>
          <a:r>
            <a:rPr lang="en-US" sz="2400" dirty="0" err="1" smtClean="0"/>
            <a:t>turi</a:t>
          </a:r>
          <a:endParaRPr lang="ru-RU" sz="2400" dirty="0"/>
        </a:p>
      </dgm:t>
    </dgm:pt>
    <dgm:pt modelId="{6BBE7C80-73BD-45DE-B5E4-5F2A1FA1F5D4}" type="parTrans" cxnId="{61C19C4E-28E6-4986-A5DB-6CC650FC6743}">
      <dgm:prSet/>
      <dgm:spPr/>
      <dgm:t>
        <a:bodyPr/>
        <a:lstStyle/>
        <a:p>
          <a:endParaRPr lang="ru-RU"/>
        </a:p>
      </dgm:t>
    </dgm:pt>
    <dgm:pt modelId="{A191B7E8-B33C-4678-B9BA-86D158E1E36E}" type="sibTrans" cxnId="{61C19C4E-28E6-4986-A5DB-6CC650FC6743}">
      <dgm:prSet/>
      <dgm:spPr/>
      <dgm:t>
        <a:bodyPr/>
        <a:lstStyle/>
        <a:p>
          <a:endParaRPr lang="ru-RU"/>
        </a:p>
      </dgm:t>
    </dgm:pt>
    <dgm:pt modelId="{7CB963F3-ED01-411C-BB30-46098E0BBD94}">
      <dgm:prSet phldrT="[Текст]"/>
      <dgm:spPr/>
      <dgm:t>
        <a:bodyPr/>
        <a:lstStyle/>
        <a:p>
          <a:r>
            <a:rPr lang="en-US" dirty="0" smtClean="0"/>
            <a:t>Joy </a:t>
          </a:r>
          <a:r>
            <a:rPr lang="en-US" dirty="0" err="1" smtClean="0"/>
            <a:t>manzarasi</a:t>
          </a:r>
          <a:r>
            <a:rPr lang="en-US" dirty="0" smtClean="0"/>
            <a:t> </a:t>
          </a:r>
          <a:endParaRPr lang="ru-RU" dirty="0"/>
        </a:p>
      </dgm:t>
    </dgm:pt>
    <dgm:pt modelId="{4FABEEB2-639E-43A1-9D30-E3EF464861CA}" type="parTrans" cxnId="{06D781A2-655E-4D23-8D4D-71BEC0CAC819}">
      <dgm:prSet/>
      <dgm:spPr/>
      <dgm:t>
        <a:bodyPr/>
        <a:lstStyle/>
        <a:p>
          <a:endParaRPr lang="ru-RU"/>
        </a:p>
      </dgm:t>
    </dgm:pt>
    <dgm:pt modelId="{D5080C9B-5FAE-4379-A385-8266C7C18D8E}" type="sibTrans" cxnId="{06D781A2-655E-4D23-8D4D-71BEC0CAC819}">
      <dgm:prSet/>
      <dgm:spPr/>
      <dgm:t>
        <a:bodyPr/>
        <a:lstStyle/>
        <a:p>
          <a:endParaRPr lang="ru-RU"/>
        </a:p>
      </dgm:t>
    </dgm:pt>
    <dgm:pt modelId="{6C54A6D6-7979-46FD-A220-1C1009BACA48}">
      <dgm:prSet phldrT="[Текст]"/>
      <dgm:spPr/>
      <dgm:t>
        <a:bodyPr/>
        <a:lstStyle/>
        <a:p>
          <a:r>
            <a:rPr lang="en-US" dirty="0" err="1" smtClean="0"/>
            <a:t>Fasllar</a:t>
          </a:r>
          <a:r>
            <a:rPr lang="en-US" dirty="0" smtClean="0"/>
            <a:t> </a:t>
          </a:r>
          <a:r>
            <a:rPr lang="en-US" dirty="0" err="1" smtClean="0"/>
            <a:t>manzarasi</a:t>
          </a:r>
          <a:endParaRPr lang="ru-RU" dirty="0"/>
        </a:p>
      </dgm:t>
    </dgm:pt>
    <dgm:pt modelId="{68B9CAE4-42BC-4C76-BED1-C70830211456}" type="parTrans" cxnId="{7CF73DE4-FD90-4422-BEC6-AA61221ED986}">
      <dgm:prSet/>
      <dgm:spPr/>
      <dgm:t>
        <a:bodyPr/>
        <a:lstStyle/>
        <a:p>
          <a:endParaRPr lang="ru-RU"/>
        </a:p>
      </dgm:t>
    </dgm:pt>
    <dgm:pt modelId="{CFFA17B6-7EAB-4499-B852-0065D3B30280}" type="sibTrans" cxnId="{7CF73DE4-FD90-4422-BEC6-AA61221ED986}">
      <dgm:prSet/>
      <dgm:spPr/>
      <dgm:t>
        <a:bodyPr/>
        <a:lstStyle/>
        <a:p>
          <a:endParaRPr lang="ru-RU"/>
        </a:p>
      </dgm:t>
    </dgm:pt>
    <dgm:pt modelId="{4B87B070-7F3C-4502-A81C-C5F1AE0E9731}" type="pres">
      <dgm:prSet presAssocID="{E6496480-4337-4B98-BA08-CBD6A50A25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021EF-A412-4437-836D-EE94656806D2}" type="pres">
      <dgm:prSet presAssocID="{0277F0E9-86E6-4E03-9DDB-055A4DC07148}" presName="centerShape" presStyleLbl="node0" presStyleIdx="0" presStyleCnt="1" custLinFactNeighborX="2141" custLinFactNeighborY="-35286"/>
      <dgm:spPr/>
      <dgm:t>
        <a:bodyPr/>
        <a:lstStyle/>
        <a:p>
          <a:endParaRPr lang="ru-RU"/>
        </a:p>
      </dgm:t>
    </dgm:pt>
    <dgm:pt modelId="{98292578-74DE-4814-88AA-5A89A68B13F1}" type="pres">
      <dgm:prSet presAssocID="{4FABEEB2-639E-43A1-9D30-E3EF464861CA}" presName="parTrans" presStyleLbl="bgSibTrans2D1" presStyleIdx="0" presStyleCnt="2" custLinFactNeighborX="8764" custLinFactNeighborY="-6687"/>
      <dgm:spPr/>
      <dgm:t>
        <a:bodyPr/>
        <a:lstStyle/>
        <a:p>
          <a:endParaRPr lang="ru-RU"/>
        </a:p>
      </dgm:t>
    </dgm:pt>
    <dgm:pt modelId="{E1B2069C-8684-4089-97DE-6C8F07136EE4}" type="pres">
      <dgm:prSet presAssocID="{7CB963F3-ED01-411C-BB30-46098E0BBD94}" presName="node" presStyleLbl="node1" presStyleIdx="0" presStyleCnt="2" custRadScaleRad="53994" custRadScaleInc="-25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3FE96-F04F-4109-A64E-8A343E56CB5B}" type="pres">
      <dgm:prSet presAssocID="{68B9CAE4-42BC-4C76-BED1-C70830211456}" presName="parTrans" presStyleLbl="bgSibTrans2D1" presStyleIdx="1" presStyleCnt="2" custLinFactNeighborX="-12677" custLinFactNeighborY="6269"/>
      <dgm:spPr/>
      <dgm:t>
        <a:bodyPr/>
        <a:lstStyle/>
        <a:p>
          <a:endParaRPr lang="ru-RU"/>
        </a:p>
      </dgm:t>
    </dgm:pt>
    <dgm:pt modelId="{AA7DCA74-DEC6-497B-86F9-A89BB6D39FFD}" type="pres">
      <dgm:prSet presAssocID="{6C54A6D6-7979-46FD-A220-1C1009BACA48}" presName="node" presStyleLbl="node1" presStyleIdx="1" presStyleCnt="2" custRadScaleRad="57991" custRadScaleInc="31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E0404-C1FB-47E6-96B6-057FF3B56D45}" type="presOf" srcId="{4FABEEB2-639E-43A1-9D30-E3EF464861CA}" destId="{98292578-74DE-4814-88AA-5A89A68B13F1}" srcOrd="0" destOrd="0" presId="urn:microsoft.com/office/officeart/2005/8/layout/radial4"/>
    <dgm:cxn modelId="{61C19C4E-28E6-4986-A5DB-6CC650FC6743}" srcId="{E6496480-4337-4B98-BA08-CBD6A50A2523}" destId="{0277F0E9-86E6-4E03-9DDB-055A4DC07148}" srcOrd="0" destOrd="0" parTransId="{6BBE7C80-73BD-45DE-B5E4-5F2A1FA1F5D4}" sibTransId="{A191B7E8-B33C-4678-B9BA-86D158E1E36E}"/>
    <dgm:cxn modelId="{1404B835-EE92-48E3-99FA-7BF894593AA5}" type="presOf" srcId="{68B9CAE4-42BC-4C76-BED1-C70830211456}" destId="{D1F3FE96-F04F-4109-A64E-8A343E56CB5B}" srcOrd="0" destOrd="0" presId="urn:microsoft.com/office/officeart/2005/8/layout/radial4"/>
    <dgm:cxn modelId="{397EC563-5D72-4866-A2B9-163E561681F6}" type="presOf" srcId="{6C54A6D6-7979-46FD-A220-1C1009BACA48}" destId="{AA7DCA74-DEC6-497B-86F9-A89BB6D39FFD}" srcOrd="0" destOrd="0" presId="urn:microsoft.com/office/officeart/2005/8/layout/radial4"/>
    <dgm:cxn modelId="{C87880D1-B43F-45A4-BA5F-98A3C40E750F}" type="presOf" srcId="{7CB963F3-ED01-411C-BB30-46098E0BBD94}" destId="{E1B2069C-8684-4089-97DE-6C8F07136EE4}" srcOrd="0" destOrd="0" presId="urn:microsoft.com/office/officeart/2005/8/layout/radial4"/>
    <dgm:cxn modelId="{68D34195-750F-4594-B68C-C114C3331584}" type="presOf" srcId="{0277F0E9-86E6-4E03-9DDB-055A4DC07148}" destId="{A55021EF-A412-4437-836D-EE94656806D2}" srcOrd="0" destOrd="0" presId="urn:microsoft.com/office/officeart/2005/8/layout/radial4"/>
    <dgm:cxn modelId="{7A5AAC4E-C90C-43E0-97C8-E6FDBCE20BF0}" type="presOf" srcId="{E6496480-4337-4B98-BA08-CBD6A50A2523}" destId="{4B87B070-7F3C-4502-A81C-C5F1AE0E9731}" srcOrd="0" destOrd="0" presId="urn:microsoft.com/office/officeart/2005/8/layout/radial4"/>
    <dgm:cxn modelId="{7CF73DE4-FD90-4422-BEC6-AA61221ED986}" srcId="{0277F0E9-86E6-4E03-9DDB-055A4DC07148}" destId="{6C54A6D6-7979-46FD-A220-1C1009BACA48}" srcOrd="1" destOrd="0" parTransId="{68B9CAE4-42BC-4C76-BED1-C70830211456}" sibTransId="{CFFA17B6-7EAB-4499-B852-0065D3B30280}"/>
    <dgm:cxn modelId="{06D781A2-655E-4D23-8D4D-71BEC0CAC819}" srcId="{0277F0E9-86E6-4E03-9DDB-055A4DC07148}" destId="{7CB963F3-ED01-411C-BB30-46098E0BBD94}" srcOrd="0" destOrd="0" parTransId="{4FABEEB2-639E-43A1-9D30-E3EF464861CA}" sibTransId="{D5080C9B-5FAE-4379-A385-8266C7C18D8E}"/>
    <dgm:cxn modelId="{FEA0D5DA-5951-4C8B-9D19-63A4F1F2F44D}" type="presParOf" srcId="{4B87B070-7F3C-4502-A81C-C5F1AE0E9731}" destId="{A55021EF-A412-4437-836D-EE94656806D2}" srcOrd="0" destOrd="0" presId="urn:microsoft.com/office/officeart/2005/8/layout/radial4"/>
    <dgm:cxn modelId="{DE1287A1-D2C9-477F-81AD-65FF8EC2876A}" type="presParOf" srcId="{4B87B070-7F3C-4502-A81C-C5F1AE0E9731}" destId="{98292578-74DE-4814-88AA-5A89A68B13F1}" srcOrd="1" destOrd="0" presId="urn:microsoft.com/office/officeart/2005/8/layout/radial4"/>
    <dgm:cxn modelId="{EEC39B3F-958E-417A-AD65-AF1B0BFBEE38}" type="presParOf" srcId="{4B87B070-7F3C-4502-A81C-C5F1AE0E9731}" destId="{E1B2069C-8684-4089-97DE-6C8F07136EE4}" srcOrd="2" destOrd="0" presId="urn:microsoft.com/office/officeart/2005/8/layout/radial4"/>
    <dgm:cxn modelId="{77387780-F5CD-491B-95AD-606F8EA5113E}" type="presParOf" srcId="{4B87B070-7F3C-4502-A81C-C5F1AE0E9731}" destId="{D1F3FE96-F04F-4109-A64E-8A343E56CB5B}" srcOrd="3" destOrd="0" presId="urn:microsoft.com/office/officeart/2005/8/layout/radial4"/>
    <dgm:cxn modelId="{2DD4D623-70E1-4EEC-990E-8F919DC5BB63}" type="presParOf" srcId="{4B87B070-7F3C-4502-A81C-C5F1AE0E9731}" destId="{AA7DCA74-DEC6-497B-86F9-A89BB6D39FFD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73BAAD-58BF-47D6-A46E-BAC378A2B31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D41BD2C8-3BBA-4802-83DD-B86F91A1FA6F}" type="pres">
      <dgm:prSet presAssocID="{7073BAAD-58BF-47D6-A46E-BAC378A2B31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290F68D-C25A-4C4B-BB8A-D2DA8C194CC6}" type="presOf" srcId="{7073BAAD-58BF-47D6-A46E-BAC378A2B31D}" destId="{D41BD2C8-3BBA-4802-83DD-B86F91A1FA6F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225478-330A-4ECF-A66E-10BD5741B4C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87297E-04C2-4C26-994D-B57EC139E107}">
      <dgm:prSet phldrT="[Текст]" custT="1"/>
      <dgm:spPr/>
      <dgm:t>
        <a:bodyPr/>
        <a:lstStyle/>
        <a:p>
          <a:r>
            <a:rPr lang="en-US" sz="3600" dirty="0" err="1" smtClean="0"/>
            <a:t>Fasllar</a:t>
          </a:r>
          <a:r>
            <a:rPr lang="en-US" sz="3600" dirty="0" smtClean="0"/>
            <a:t>  </a:t>
          </a:r>
          <a:r>
            <a:rPr lang="en-US" sz="3600" dirty="0" err="1" smtClean="0"/>
            <a:t>manzarasi</a:t>
          </a:r>
          <a:endParaRPr lang="ru-RU" sz="3600" dirty="0"/>
        </a:p>
      </dgm:t>
    </dgm:pt>
    <dgm:pt modelId="{F196B540-70FA-48A4-A92E-F187C259BF08}" type="parTrans" cxnId="{519B465D-E796-411F-9B17-375C515FB413}">
      <dgm:prSet/>
      <dgm:spPr/>
      <dgm:t>
        <a:bodyPr/>
        <a:lstStyle/>
        <a:p>
          <a:endParaRPr lang="ru-RU"/>
        </a:p>
      </dgm:t>
    </dgm:pt>
    <dgm:pt modelId="{E0897FF4-71BD-4605-A4EB-91A5B3F9D97C}" type="sibTrans" cxnId="{519B465D-E796-411F-9B17-375C515FB413}">
      <dgm:prSet/>
      <dgm:spPr/>
      <dgm:t>
        <a:bodyPr/>
        <a:lstStyle/>
        <a:p>
          <a:endParaRPr lang="ru-RU"/>
        </a:p>
      </dgm:t>
    </dgm:pt>
    <dgm:pt modelId="{8428F7C2-C167-4C12-A743-1C0DA8AC2747}">
      <dgm:prSet phldrT="[Текст]" custT="1"/>
      <dgm:spPr/>
      <dgm:t>
        <a:bodyPr/>
        <a:lstStyle/>
        <a:p>
          <a:r>
            <a:rPr lang="en-US" sz="3600" dirty="0" smtClean="0"/>
            <a:t>QISH</a:t>
          </a:r>
          <a:endParaRPr lang="ru-RU" sz="3600" dirty="0"/>
        </a:p>
      </dgm:t>
    </dgm:pt>
    <dgm:pt modelId="{E842BF87-0B35-4952-84CA-04836754A523}" type="parTrans" cxnId="{86F5E21E-9D71-4312-95B4-53E15B300987}">
      <dgm:prSet/>
      <dgm:spPr/>
      <dgm:t>
        <a:bodyPr/>
        <a:lstStyle/>
        <a:p>
          <a:endParaRPr lang="ru-RU"/>
        </a:p>
      </dgm:t>
    </dgm:pt>
    <dgm:pt modelId="{34201EE5-D5D5-46C6-B5AC-95027BFCADDF}" type="sibTrans" cxnId="{86F5E21E-9D71-4312-95B4-53E15B300987}">
      <dgm:prSet/>
      <dgm:spPr/>
      <dgm:t>
        <a:bodyPr/>
        <a:lstStyle/>
        <a:p>
          <a:endParaRPr lang="ru-RU"/>
        </a:p>
      </dgm:t>
    </dgm:pt>
    <dgm:pt modelId="{6F22887E-69E7-48BA-AC8F-BDCC71667AB6}">
      <dgm:prSet phldrT="[Текст]" custT="1"/>
      <dgm:spPr/>
      <dgm:t>
        <a:bodyPr/>
        <a:lstStyle/>
        <a:p>
          <a:r>
            <a:rPr lang="en-US" sz="3600" dirty="0" smtClean="0"/>
            <a:t>BAHOR</a:t>
          </a:r>
          <a:endParaRPr lang="ru-RU" sz="3600" dirty="0"/>
        </a:p>
      </dgm:t>
    </dgm:pt>
    <dgm:pt modelId="{DF72DEA1-C4A1-440A-AAAD-FFF44AB77023}" type="parTrans" cxnId="{945D6A2D-3F43-4312-98C3-439BB824D590}">
      <dgm:prSet/>
      <dgm:spPr/>
      <dgm:t>
        <a:bodyPr/>
        <a:lstStyle/>
        <a:p>
          <a:endParaRPr lang="ru-RU"/>
        </a:p>
      </dgm:t>
    </dgm:pt>
    <dgm:pt modelId="{58122F50-0A9A-480B-A17B-028CE5EBCBE6}" type="sibTrans" cxnId="{945D6A2D-3F43-4312-98C3-439BB824D590}">
      <dgm:prSet/>
      <dgm:spPr/>
      <dgm:t>
        <a:bodyPr/>
        <a:lstStyle/>
        <a:p>
          <a:endParaRPr lang="ru-RU"/>
        </a:p>
      </dgm:t>
    </dgm:pt>
    <dgm:pt modelId="{BEA3B0CE-0021-4E9B-8620-ED0ABC7A7DE5}">
      <dgm:prSet phldrT="[Текст]" custT="1"/>
      <dgm:spPr/>
      <dgm:t>
        <a:bodyPr/>
        <a:lstStyle/>
        <a:p>
          <a:r>
            <a:rPr lang="en-US" sz="4000" dirty="0" smtClean="0"/>
            <a:t>YOZ</a:t>
          </a:r>
          <a:endParaRPr lang="ru-RU" sz="4000" dirty="0"/>
        </a:p>
      </dgm:t>
    </dgm:pt>
    <dgm:pt modelId="{692FC49A-D779-41DA-B7E3-42BF6DF989CF}" type="parTrans" cxnId="{02E6CE0B-605C-420C-B7B6-2451FC5A5D0D}">
      <dgm:prSet/>
      <dgm:spPr/>
      <dgm:t>
        <a:bodyPr/>
        <a:lstStyle/>
        <a:p>
          <a:endParaRPr lang="ru-RU"/>
        </a:p>
      </dgm:t>
    </dgm:pt>
    <dgm:pt modelId="{1E26E491-7F90-4140-9593-CE495C615B88}" type="sibTrans" cxnId="{02E6CE0B-605C-420C-B7B6-2451FC5A5D0D}">
      <dgm:prSet/>
      <dgm:spPr/>
      <dgm:t>
        <a:bodyPr/>
        <a:lstStyle/>
        <a:p>
          <a:endParaRPr lang="ru-RU"/>
        </a:p>
      </dgm:t>
    </dgm:pt>
    <dgm:pt modelId="{51AA028D-CE56-4853-8467-3505C8EB4E8D}">
      <dgm:prSet custT="1"/>
      <dgm:spPr/>
      <dgm:t>
        <a:bodyPr/>
        <a:lstStyle/>
        <a:p>
          <a:r>
            <a:rPr lang="en-US" sz="3600" dirty="0" smtClean="0"/>
            <a:t>KUZ</a:t>
          </a:r>
          <a:endParaRPr lang="ru-RU" sz="3600" dirty="0"/>
        </a:p>
      </dgm:t>
    </dgm:pt>
    <dgm:pt modelId="{C4CBEAFF-6896-48AC-935C-AB7C7D9EE337}" type="parTrans" cxnId="{FEDB9D04-7CB6-450B-A482-D193B6ACC114}">
      <dgm:prSet/>
      <dgm:spPr/>
      <dgm:t>
        <a:bodyPr/>
        <a:lstStyle/>
        <a:p>
          <a:endParaRPr lang="ru-RU"/>
        </a:p>
      </dgm:t>
    </dgm:pt>
    <dgm:pt modelId="{7BB56365-7B1D-4129-8BBB-2A291FB32055}" type="sibTrans" cxnId="{FEDB9D04-7CB6-450B-A482-D193B6ACC114}">
      <dgm:prSet/>
      <dgm:spPr/>
      <dgm:t>
        <a:bodyPr/>
        <a:lstStyle/>
        <a:p>
          <a:endParaRPr lang="ru-RU"/>
        </a:p>
      </dgm:t>
    </dgm:pt>
    <dgm:pt modelId="{422C7D5D-B1A5-43C5-A73C-EF5200BB0BF9}" type="pres">
      <dgm:prSet presAssocID="{5C225478-330A-4ECF-A66E-10BD5741B4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4EBB93-78BC-44A2-866A-A9BD809701AC}" type="pres">
      <dgm:prSet presAssocID="{F987297E-04C2-4C26-994D-B57EC139E107}" presName="root1" presStyleCnt="0"/>
      <dgm:spPr/>
    </dgm:pt>
    <dgm:pt modelId="{FA1F8990-9AC1-4176-82B7-A1400C72A781}" type="pres">
      <dgm:prSet presAssocID="{F987297E-04C2-4C26-994D-B57EC139E10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7EA945-C7E6-4169-9BA2-4B049CFCBC49}" type="pres">
      <dgm:prSet presAssocID="{F987297E-04C2-4C26-994D-B57EC139E107}" presName="level2hierChild" presStyleCnt="0"/>
      <dgm:spPr/>
    </dgm:pt>
    <dgm:pt modelId="{BC46BB08-5894-4412-AB95-E431FFE5D317}" type="pres">
      <dgm:prSet presAssocID="{E842BF87-0B35-4952-84CA-04836754A523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18DFDFF-F83A-46D9-AAFE-F796455246AB}" type="pres">
      <dgm:prSet presAssocID="{E842BF87-0B35-4952-84CA-04836754A52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F58201E-7B44-4473-B81A-B38111E242A3}" type="pres">
      <dgm:prSet presAssocID="{8428F7C2-C167-4C12-A743-1C0DA8AC2747}" presName="root2" presStyleCnt="0"/>
      <dgm:spPr/>
    </dgm:pt>
    <dgm:pt modelId="{72835846-CBA2-486F-B896-44B499A32FD0}" type="pres">
      <dgm:prSet presAssocID="{8428F7C2-C167-4C12-A743-1C0DA8AC2747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5C5E87-FB6A-4E25-9E6D-3AEE75F2E67C}" type="pres">
      <dgm:prSet presAssocID="{8428F7C2-C167-4C12-A743-1C0DA8AC2747}" presName="level3hierChild" presStyleCnt="0"/>
      <dgm:spPr/>
    </dgm:pt>
    <dgm:pt modelId="{D7EC305E-A064-4051-B858-1636C2217623}" type="pres">
      <dgm:prSet presAssocID="{DF72DEA1-C4A1-440A-AAAD-FFF44AB77023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AAFCF08-42CB-4449-B52F-F90C7FD838FD}" type="pres">
      <dgm:prSet presAssocID="{DF72DEA1-C4A1-440A-AAAD-FFF44AB7702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BECCB46-B70F-40E5-B8BB-20D8ED6C1192}" type="pres">
      <dgm:prSet presAssocID="{6F22887E-69E7-48BA-AC8F-BDCC71667AB6}" presName="root2" presStyleCnt="0"/>
      <dgm:spPr/>
    </dgm:pt>
    <dgm:pt modelId="{7392FAB0-C290-4801-AE10-1D2EFCF92641}" type="pres">
      <dgm:prSet presAssocID="{6F22887E-69E7-48BA-AC8F-BDCC71667AB6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1B99A6-A426-4CCD-9DB8-8BBC5975409C}" type="pres">
      <dgm:prSet presAssocID="{6F22887E-69E7-48BA-AC8F-BDCC71667AB6}" presName="level3hierChild" presStyleCnt="0"/>
      <dgm:spPr/>
    </dgm:pt>
    <dgm:pt modelId="{88ABCA1E-F26C-4253-9533-6CD17D501174}" type="pres">
      <dgm:prSet presAssocID="{692FC49A-D779-41DA-B7E3-42BF6DF989CF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AF6EC23-B773-4CAC-8708-ABADF6A9410A}" type="pres">
      <dgm:prSet presAssocID="{692FC49A-D779-41DA-B7E3-42BF6DF989C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0A23854-7055-45C8-8A02-3726978AA619}" type="pres">
      <dgm:prSet presAssocID="{BEA3B0CE-0021-4E9B-8620-ED0ABC7A7DE5}" presName="root2" presStyleCnt="0"/>
      <dgm:spPr/>
    </dgm:pt>
    <dgm:pt modelId="{8D5A15C8-94B3-408A-83B9-60CDC029A87D}" type="pres">
      <dgm:prSet presAssocID="{BEA3B0CE-0021-4E9B-8620-ED0ABC7A7DE5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2BEB51-7858-4F14-88C7-DA78E8BD0AD1}" type="pres">
      <dgm:prSet presAssocID="{BEA3B0CE-0021-4E9B-8620-ED0ABC7A7DE5}" presName="level3hierChild" presStyleCnt="0"/>
      <dgm:spPr/>
    </dgm:pt>
    <dgm:pt modelId="{956E0A67-898B-4339-A1C2-76D98DEDF6BC}" type="pres">
      <dgm:prSet presAssocID="{C4CBEAFF-6896-48AC-935C-AB7C7D9EE337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8D4524F5-8BF2-4686-AF4E-F95DD2C9449D}" type="pres">
      <dgm:prSet presAssocID="{C4CBEAFF-6896-48AC-935C-AB7C7D9EE33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D6A76BD-60C9-498C-A31D-B111D721A90D}" type="pres">
      <dgm:prSet presAssocID="{51AA028D-CE56-4853-8467-3505C8EB4E8D}" presName="root2" presStyleCnt="0"/>
      <dgm:spPr/>
    </dgm:pt>
    <dgm:pt modelId="{86232DF8-EF3D-4F99-BF5B-7A0F6AD2676A}" type="pres">
      <dgm:prSet presAssocID="{51AA028D-CE56-4853-8467-3505C8EB4E8D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BC440-3C21-4AB0-BE41-526C8391B064}" type="pres">
      <dgm:prSet presAssocID="{51AA028D-CE56-4853-8467-3505C8EB4E8D}" presName="level3hierChild" presStyleCnt="0"/>
      <dgm:spPr/>
    </dgm:pt>
  </dgm:ptLst>
  <dgm:cxnLst>
    <dgm:cxn modelId="{86F5E21E-9D71-4312-95B4-53E15B300987}" srcId="{F987297E-04C2-4C26-994D-B57EC139E107}" destId="{8428F7C2-C167-4C12-A743-1C0DA8AC2747}" srcOrd="0" destOrd="0" parTransId="{E842BF87-0B35-4952-84CA-04836754A523}" sibTransId="{34201EE5-D5D5-46C6-B5AC-95027BFCADDF}"/>
    <dgm:cxn modelId="{ACDB9B7C-62B6-4157-9ECE-DAEF20335861}" type="presOf" srcId="{5C225478-330A-4ECF-A66E-10BD5741B4CD}" destId="{422C7D5D-B1A5-43C5-A73C-EF5200BB0BF9}" srcOrd="0" destOrd="0" presId="urn:microsoft.com/office/officeart/2008/layout/HorizontalMultiLevelHierarchy"/>
    <dgm:cxn modelId="{51F3304C-1980-4E3B-9B0D-BDBEF435DB8A}" type="presOf" srcId="{51AA028D-CE56-4853-8467-3505C8EB4E8D}" destId="{86232DF8-EF3D-4F99-BF5B-7A0F6AD2676A}" srcOrd="0" destOrd="0" presId="urn:microsoft.com/office/officeart/2008/layout/HorizontalMultiLevelHierarchy"/>
    <dgm:cxn modelId="{030A7D43-FA78-46CD-BDCA-3D59212928A8}" type="presOf" srcId="{BEA3B0CE-0021-4E9B-8620-ED0ABC7A7DE5}" destId="{8D5A15C8-94B3-408A-83B9-60CDC029A87D}" srcOrd="0" destOrd="0" presId="urn:microsoft.com/office/officeart/2008/layout/HorizontalMultiLevelHierarchy"/>
    <dgm:cxn modelId="{7F049232-DB18-42F1-B18B-EE0F61D252E8}" type="presOf" srcId="{692FC49A-D779-41DA-B7E3-42BF6DF989CF}" destId="{88ABCA1E-F26C-4253-9533-6CD17D501174}" srcOrd="0" destOrd="0" presId="urn:microsoft.com/office/officeart/2008/layout/HorizontalMultiLevelHierarchy"/>
    <dgm:cxn modelId="{82442DAF-F876-4FE3-B51E-C34DE6A739C9}" type="presOf" srcId="{C4CBEAFF-6896-48AC-935C-AB7C7D9EE337}" destId="{956E0A67-898B-4339-A1C2-76D98DEDF6BC}" srcOrd="0" destOrd="0" presId="urn:microsoft.com/office/officeart/2008/layout/HorizontalMultiLevelHierarchy"/>
    <dgm:cxn modelId="{6E813E41-CB5F-4E24-92E3-0ED3B5AD55DD}" type="presOf" srcId="{E842BF87-0B35-4952-84CA-04836754A523}" destId="{218DFDFF-F83A-46D9-AAFE-F796455246AB}" srcOrd="1" destOrd="0" presId="urn:microsoft.com/office/officeart/2008/layout/HorizontalMultiLevelHierarchy"/>
    <dgm:cxn modelId="{945D6A2D-3F43-4312-98C3-439BB824D590}" srcId="{F987297E-04C2-4C26-994D-B57EC139E107}" destId="{6F22887E-69E7-48BA-AC8F-BDCC71667AB6}" srcOrd="1" destOrd="0" parTransId="{DF72DEA1-C4A1-440A-AAAD-FFF44AB77023}" sibTransId="{58122F50-0A9A-480B-A17B-028CE5EBCBE6}"/>
    <dgm:cxn modelId="{519B465D-E796-411F-9B17-375C515FB413}" srcId="{5C225478-330A-4ECF-A66E-10BD5741B4CD}" destId="{F987297E-04C2-4C26-994D-B57EC139E107}" srcOrd="0" destOrd="0" parTransId="{F196B540-70FA-48A4-A92E-F187C259BF08}" sibTransId="{E0897FF4-71BD-4605-A4EB-91A5B3F9D97C}"/>
    <dgm:cxn modelId="{8172F3AB-D189-48FE-81A1-457491D8F994}" type="presOf" srcId="{DF72DEA1-C4A1-440A-AAAD-FFF44AB77023}" destId="{6AAFCF08-42CB-4449-B52F-F90C7FD838FD}" srcOrd="1" destOrd="0" presId="urn:microsoft.com/office/officeart/2008/layout/HorizontalMultiLevelHierarchy"/>
    <dgm:cxn modelId="{2F82376E-2EB0-4BEB-8A11-DB81F30F9FC0}" type="presOf" srcId="{E842BF87-0B35-4952-84CA-04836754A523}" destId="{BC46BB08-5894-4412-AB95-E431FFE5D317}" srcOrd="0" destOrd="0" presId="urn:microsoft.com/office/officeart/2008/layout/HorizontalMultiLevelHierarchy"/>
    <dgm:cxn modelId="{796A8C72-5601-4583-A92D-0E8F27A66998}" type="presOf" srcId="{6F22887E-69E7-48BA-AC8F-BDCC71667AB6}" destId="{7392FAB0-C290-4801-AE10-1D2EFCF92641}" srcOrd="0" destOrd="0" presId="urn:microsoft.com/office/officeart/2008/layout/HorizontalMultiLevelHierarchy"/>
    <dgm:cxn modelId="{BBA4BC7A-0A34-4CF5-857B-70736541AB72}" type="presOf" srcId="{F987297E-04C2-4C26-994D-B57EC139E107}" destId="{FA1F8990-9AC1-4176-82B7-A1400C72A781}" srcOrd="0" destOrd="0" presId="urn:microsoft.com/office/officeart/2008/layout/HorizontalMultiLevelHierarchy"/>
    <dgm:cxn modelId="{78D13B8E-B525-46D7-9C03-61A353C9D031}" type="presOf" srcId="{C4CBEAFF-6896-48AC-935C-AB7C7D9EE337}" destId="{8D4524F5-8BF2-4686-AF4E-F95DD2C9449D}" srcOrd="1" destOrd="0" presId="urn:microsoft.com/office/officeart/2008/layout/HorizontalMultiLevelHierarchy"/>
    <dgm:cxn modelId="{02E6CE0B-605C-420C-B7B6-2451FC5A5D0D}" srcId="{F987297E-04C2-4C26-994D-B57EC139E107}" destId="{BEA3B0CE-0021-4E9B-8620-ED0ABC7A7DE5}" srcOrd="2" destOrd="0" parTransId="{692FC49A-D779-41DA-B7E3-42BF6DF989CF}" sibTransId="{1E26E491-7F90-4140-9593-CE495C615B88}"/>
    <dgm:cxn modelId="{9F0C1B3E-3DBD-4563-955F-D5EF52FD9330}" type="presOf" srcId="{DF72DEA1-C4A1-440A-AAAD-FFF44AB77023}" destId="{D7EC305E-A064-4051-B858-1636C2217623}" srcOrd="0" destOrd="0" presId="urn:microsoft.com/office/officeart/2008/layout/HorizontalMultiLevelHierarchy"/>
    <dgm:cxn modelId="{FEDB9D04-7CB6-450B-A482-D193B6ACC114}" srcId="{F987297E-04C2-4C26-994D-B57EC139E107}" destId="{51AA028D-CE56-4853-8467-3505C8EB4E8D}" srcOrd="3" destOrd="0" parTransId="{C4CBEAFF-6896-48AC-935C-AB7C7D9EE337}" sibTransId="{7BB56365-7B1D-4129-8BBB-2A291FB32055}"/>
    <dgm:cxn modelId="{03F92732-76FF-4F4D-A6F5-5575451C66E8}" type="presOf" srcId="{8428F7C2-C167-4C12-A743-1C0DA8AC2747}" destId="{72835846-CBA2-486F-B896-44B499A32FD0}" srcOrd="0" destOrd="0" presId="urn:microsoft.com/office/officeart/2008/layout/HorizontalMultiLevelHierarchy"/>
    <dgm:cxn modelId="{C9AF1AE3-45B1-4B62-8244-BDEBBF1548E4}" type="presOf" srcId="{692FC49A-D779-41DA-B7E3-42BF6DF989CF}" destId="{DAF6EC23-B773-4CAC-8708-ABADF6A9410A}" srcOrd="1" destOrd="0" presId="urn:microsoft.com/office/officeart/2008/layout/HorizontalMultiLevelHierarchy"/>
    <dgm:cxn modelId="{2488F9A2-65AD-4E91-BCCE-0812577BCC7F}" type="presParOf" srcId="{422C7D5D-B1A5-43C5-A73C-EF5200BB0BF9}" destId="{314EBB93-78BC-44A2-866A-A9BD809701AC}" srcOrd="0" destOrd="0" presId="urn:microsoft.com/office/officeart/2008/layout/HorizontalMultiLevelHierarchy"/>
    <dgm:cxn modelId="{156BDC05-118A-4DE9-A6C4-33ABA7EAD573}" type="presParOf" srcId="{314EBB93-78BC-44A2-866A-A9BD809701AC}" destId="{FA1F8990-9AC1-4176-82B7-A1400C72A781}" srcOrd="0" destOrd="0" presId="urn:microsoft.com/office/officeart/2008/layout/HorizontalMultiLevelHierarchy"/>
    <dgm:cxn modelId="{A8CB003D-6FB2-4E24-86E1-B494B574C37E}" type="presParOf" srcId="{314EBB93-78BC-44A2-866A-A9BD809701AC}" destId="{617EA945-C7E6-4169-9BA2-4B049CFCBC49}" srcOrd="1" destOrd="0" presId="urn:microsoft.com/office/officeart/2008/layout/HorizontalMultiLevelHierarchy"/>
    <dgm:cxn modelId="{1E30EC14-AFCD-4D6E-93FC-D9731232A22E}" type="presParOf" srcId="{617EA945-C7E6-4169-9BA2-4B049CFCBC49}" destId="{BC46BB08-5894-4412-AB95-E431FFE5D317}" srcOrd="0" destOrd="0" presId="urn:microsoft.com/office/officeart/2008/layout/HorizontalMultiLevelHierarchy"/>
    <dgm:cxn modelId="{1B26C66D-D4C2-46D8-A205-8E2E075469F6}" type="presParOf" srcId="{BC46BB08-5894-4412-AB95-E431FFE5D317}" destId="{218DFDFF-F83A-46D9-AAFE-F796455246AB}" srcOrd="0" destOrd="0" presId="urn:microsoft.com/office/officeart/2008/layout/HorizontalMultiLevelHierarchy"/>
    <dgm:cxn modelId="{D8BF494F-B9BC-4BFE-9C1A-ABEA61AFDDA3}" type="presParOf" srcId="{617EA945-C7E6-4169-9BA2-4B049CFCBC49}" destId="{3F58201E-7B44-4473-B81A-B38111E242A3}" srcOrd="1" destOrd="0" presId="urn:microsoft.com/office/officeart/2008/layout/HorizontalMultiLevelHierarchy"/>
    <dgm:cxn modelId="{EEBECF24-2222-435D-90D7-3948FE77C943}" type="presParOf" srcId="{3F58201E-7B44-4473-B81A-B38111E242A3}" destId="{72835846-CBA2-486F-B896-44B499A32FD0}" srcOrd="0" destOrd="0" presId="urn:microsoft.com/office/officeart/2008/layout/HorizontalMultiLevelHierarchy"/>
    <dgm:cxn modelId="{FF4EE56C-4136-47E8-967B-F9971EB8C340}" type="presParOf" srcId="{3F58201E-7B44-4473-B81A-B38111E242A3}" destId="{505C5E87-FB6A-4E25-9E6D-3AEE75F2E67C}" srcOrd="1" destOrd="0" presId="urn:microsoft.com/office/officeart/2008/layout/HorizontalMultiLevelHierarchy"/>
    <dgm:cxn modelId="{971A27F7-EA6F-4F75-91FC-3AAF5527ABB4}" type="presParOf" srcId="{617EA945-C7E6-4169-9BA2-4B049CFCBC49}" destId="{D7EC305E-A064-4051-B858-1636C2217623}" srcOrd="2" destOrd="0" presId="urn:microsoft.com/office/officeart/2008/layout/HorizontalMultiLevelHierarchy"/>
    <dgm:cxn modelId="{114B2864-9AA8-454D-B7C3-498DCD03067E}" type="presParOf" srcId="{D7EC305E-A064-4051-B858-1636C2217623}" destId="{6AAFCF08-42CB-4449-B52F-F90C7FD838FD}" srcOrd="0" destOrd="0" presId="urn:microsoft.com/office/officeart/2008/layout/HorizontalMultiLevelHierarchy"/>
    <dgm:cxn modelId="{2CD6ED15-EEF4-4CEE-A5D3-6E506B642226}" type="presParOf" srcId="{617EA945-C7E6-4169-9BA2-4B049CFCBC49}" destId="{1BECCB46-B70F-40E5-B8BB-20D8ED6C1192}" srcOrd="3" destOrd="0" presId="urn:microsoft.com/office/officeart/2008/layout/HorizontalMultiLevelHierarchy"/>
    <dgm:cxn modelId="{E2E76A03-CA37-433F-97B3-60EE562544F7}" type="presParOf" srcId="{1BECCB46-B70F-40E5-B8BB-20D8ED6C1192}" destId="{7392FAB0-C290-4801-AE10-1D2EFCF92641}" srcOrd="0" destOrd="0" presId="urn:microsoft.com/office/officeart/2008/layout/HorizontalMultiLevelHierarchy"/>
    <dgm:cxn modelId="{D2543263-EA56-41B6-BCB1-09093A1213C5}" type="presParOf" srcId="{1BECCB46-B70F-40E5-B8BB-20D8ED6C1192}" destId="{D01B99A6-A426-4CCD-9DB8-8BBC5975409C}" srcOrd="1" destOrd="0" presId="urn:microsoft.com/office/officeart/2008/layout/HorizontalMultiLevelHierarchy"/>
    <dgm:cxn modelId="{45B143A2-044E-4324-AA8B-37A00EF8A8FB}" type="presParOf" srcId="{617EA945-C7E6-4169-9BA2-4B049CFCBC49}" destId="{88ABCA1E-F26C-4253-9533-6CD17D501174}" srcOrd="4" destOrd="0" presId="urn:microsoft.com/office/officeart/2008/layout/HorizontalMultiLevelHierarchy"/>
    <dgm:cxn modelId="{C617073F-9E56-4875-AFDA-4A3605AC619A}" type="presParOf" srcId="{88ABCA1E-F26C-4253-9533-6CD17D501174}" destId="{DAF6EC23-B773-4CAC-8708-ABADF6A9410A}" srcOrd="0" destOrd="0" presId="urn:microsoft.com/office/officeart/2008/layout/HorizontalMultiLevelHierarchy"/>
    <dgm:cxn modelId="{07883CA6-F4FA-401A-9C64-7D8F48FEE62E}" type="presParOf" srcId="{617EA945-C7E6-4169-9BA2-4B049CFCBC49}" destId="{F0A23854-7055-45C8-8A02-3726978AA619}" srcOrd="5" destOrd="0" presId="urn:microsoft.com/office/officeart/2008/layout/HorizontalMultiLevelHierarchy"/>
    <dgm:cxn modelId="{1B151232-CAA7-47B1-94B8-ADFB378D8960}" type="presParOf" srcId="{F0A23854-7055-45C8-8A02-3726978AA619}" destId="{8D5A15C8-94B3-408A-83B9-60CDC029A87D}" srcOrd="0" destOrd="0" presId="urn:microsoft.com/office/officeart/2008/layout/HorizontalMultiLevelHierarchy"/>
    <dgm:cxn modelId="{EC729440-5386-4F9A-8C36-67315EBCA4DA}" type="presParOf" srcId="{F0A23854-7055-45C8-8A02-3726978AA619}" destId="{C02BEB51-7858-4F14-88C7-DA78E8BD0AD1}" srcOrd="1" destOrd="0" presId="urn:microsoft.com/office/officeart/2008/layout/HorizontalMultiLevelHierarchy"/>
    <dgm:cxn modelId="{D95E4292-53F8-4353-8C62-F729212353A9}" type="presParOf" srcId="{617EA945-C7E6-4169-9BA2-4B049CFCBC49}" destId="{956E0A67-898B-4339-A1C2-76D98DEDF6BC}" srcOrd="6" destOrd="0" presId="urn:microsoft.com/office/officeart/2008/layout/HorizontalMultiLevelHierarchy"/>
    <dgm:cxn modelId="{F1920D04-538F-47F6-8B9A-4F228495192D}" type="presParOf" srcId="{956E0A67-898B-4339-A1C2-76D98DEDF6BC}" destId="{8D4524F5-8BF2-4686-AF4E-F95DD2C9449D}" srcOrd="0" destOrd="0" presId="urn:microsoft.com/office/officeart/2008/layout/HorizontalMultiLevelHierarchy"/>
    <dgm:cxn modelId="{D18F1435-A9F0-4C18-821F-496B3EBE3417}" type="presParOf" srcId="{617EA945-C7E6-4169-9BA2-4B049CFCBC49}" destId="{FD6A76BD-60C9-498C-A31D-B111D721A90D}" srcOrd="7" destOrd="0" presId="urn:microsoft.com/office/officeart/2008/layout/HorizontalMultiLevelHierarchy"/>
    <dgm:cxn modelId="{485B8FAC-34FE-48E1-AFF9-A27CDA6F6E6A}" type="presParOf" srcId="{FD6A76BD-60C9-498C-A31D-B111D721A90D}" destId="{86232DF8-EF3D-4F99-BF5B-7A0F6AD2676A}" srcOrd="0" destOrd="0" presId="urn:microsoft.com/office/officeart/2008/layout/HorizontalMultiLevelHierarchy"/>
    <dgm:cxn modelId="{6B5062C1-B351-4BAF-9B0F-BD61EE13F1B4}" type="presParOf" srcId="{FD6A76BD-60C9-498C-A31D-B111D721A90D}" destId="{1E3BC440-3C21-4AB0-BE41-526C8391B06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623BCF-ECC1-4A13-92F3-217974B95965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EBEA9DF-2ADE-4F0B-B6D1-B8CD3B626DDB}">
      <dgm:prSet phldrT="[Текст]" custT="1"/>
      <dgm:spPr/>
      <dgm:t>
        <a:bodyPr/>
        <a:lstStyle/>
        <a:p>
          <a:r>
            <a:rPr lang="en-US" sz="2800" b="1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Eskiz</a:t>
          </a:r>
          <a:endParaRPr lang="ru-RU" sz="28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E2D7C9-82FF-4FCD-8E6A-DA872500F015}" type="parTrans" cxnId="{7D7B77D1-F774-4AAD-9EAA-9475C97B26A8}">
      <dgm:prSet/>
      <dgm:spPr/>
      <dgm:t>
        <a:bodyPr/>
        <a:lstStyle/>
        <a:p>
          <a:endParaRPr lang="ru-RU"/>
        </a:p>
      </dgm:t>
    </dgm:pt>
    <dgm:pt modelId="{A72FAD49-849E-4E9A-A7C8-891846E41931}" type="sibTrans" cxnId="{7D7B77D1-F774-4AAD-9EAA-9475C97B26A8}">
      <dgm:prSet/>
      <dgm:spPr/>
      <dgm:t>
        <a:bodyPr/>
        <a:lstStyle/>
        <a:p>
          <a:endParaRPr lang="ru-RU"/>
        </a:p>
      </dgm:t>
    </dgm:pt>
    <dgm:pt modelId="{2E756105-0E79-4CBF-AB71-7D9640BDD742}">
      <dgm:prSet phldrT="[Текст]" custT="1"/>
      <dgm:spPr/>
      <dgm:t>
        <a:bodyPr/>
        <a:lstStyle/>
        <a:p>
          <a:r>
            <a:rPr lang="en-US" sz="2800" b="1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Kolorit</a:t>
          </a:r>
          <a:endParaRPr lang="ru-RU" sz="28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A5D2EB-C10C-4411-BC70-F91FE3530C8F}" type="parTrans" cxnId="{D544AC00-C94F-4820-813F-4DAA022CDEE9}">
      <dgm:prSet/>
      <dgm:spPr/>
      <dgm:t>
        <a:bodyPr/>
        <a:lstStyle/>
        <a:p>
          <a:endParaRPr lang="ru-RU"/>
        </a:p>
      </dgm:t>
    </dgm:pt>
    <dgm:pt modelId="{AB180498-84CD-4167-A1A2-6E4071A77341}" type="sibTrans" cxnId="{D544AC00-C94F-4820-813F-4DAA022CDEE9}">
      <dgm:prSet/>
      <dgm:spPr/>
      <dgm:t>
        <a:bodyPr/>
        <a:lstStyle/>
        <a:p>
          <a:endParaRPr lang="ru-RU"/>
        </a:p>
      </dgm:t>
    </dgm:pt>
    <dgm:pt modelId="{1A26F57F-B394-4D67-8AB2-B0F8B64F23BD}">
      <dgm:prSet phldrT="[Текст]" custT="1"/>
      <dgm:spPr/>
      <dgm:t>
        <a:bodyPr/>
        <a:lstStyle/>
        <a:p>
          <a:r>
            <a:rPr lang="en-US" sz="2800" b="1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Borliqni</a:t>
          </a:r>
          <a:r>
            <a: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ko‘ra</a:t>
          </a:r>
          <a:r>
            <a: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bilish</a:t>
          </a:r>
          <a:r>
            <a: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8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84D6FA-7FA0-4E0C-A56F-24F70A7A97D0}" type="parTrans" cxnId="{803C0CCD-AA64-4F09-89E1-E0EF2118C7F5}">
      <dgm:prSet/>
      <dgm:spPr/>
      <dgm:t>
        <a:bodyPr/>
        <a:lstStyle/>
        <a:p>
          <a:endParaRPr lang="ru-RU"/>
        </a:p>
      </dgm:t>
    </dgm:pt>
    <dgm:pt modelId="{B2735BB6-2B78-4FA2-AE1C-21C86363FA12}" type="sibTrans" cxnId="{803C0CCD-AA64-4F09-89E1-E0EF2118C7F5}">
      <dgm:prSet/>
      <dgm:spPr/>
      <dgm:t>
        <a:bodyPr/>
        <a:lstStyle/>
        <a:p>
          <a:endParaRPr lang="ru-RU"/>
        </a:p>
      </dgm:t>
    </dgm:pt>
    <dgm:pt modelId="{B3F20CA4-6A9D-422E-ADF1-C1F6835665CC}">
      <dgm:prSet phldrT="[Текст]" custT="1"/>
      <dgm:spPr/>
      <dgm:t>
        <a:bodyPr/>
        <a:lstStyle/>
        <a:p>
          <a:r>
            <a:rPr lang="en-US" sz="2800" b="1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Perspektiva</a:t>
          </a:r>
          <a:endParaRPr lang="en-US" sz="2800" b="1" dirty="0" smtClean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2800" b="1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qonunlari</a:t>
          </a:r>
          <a:r>
            <a: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8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161137-48B0-4B1D-BC74-16DDBBC1DDBF}" type="parTrans" cxnId="{73B1932E-F659-4A25-A96D-C6E71B5FFC80}">
      <dgm:prSet/>
      <dgm:spPr/>
      <dgm:t>
        <a:bodyPr/>
        <a:lstStyle/>
        <a:p>
          <a:endParaRPr lang="ru-RU"/>
        </a:p>
      </dgm:t>
    </dgm:pt>
    <dgm:pt modelId="{EBE523B8-4E8C-4193-8DDE-76593433D85C}" type="sibTrans" cxnId="{73B1932E-F659-4A25-A96D-C6E71B5FFC80}">
      <dgm:prSet/>
      <dgm:spPr/>
      <dgm:t>
        <a:bodyPr/>
        <a:lstStyle/>
        <a:p>
          <a:endParaRPr lang="ru-RU"/>
        </a:p>
      </dgm:t>
    </dgm:pt>
    <dgm:pt modelId="{DA401BDA-1FF5-467B-AA8D-649450E8890C}">
      <dgm:prSet phldrT="[Текст]" custT="1"/>
      <dgm:spPr/>
      <dgm:t>
        <a:bodyPr/>
        <a:lstStyle/>
        <a:p>
          <a:r>
            <a: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Rang </a:t>
          </a:r>
          <a:r>
            <a:rPr lang="en-US" sz="2800" b="1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perspektivasi</a:t>
          </a:r>
          <a:endParaRPr lang="ru-RU" sz="28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FCC43C-114C-49F7-A843-BF8025B5E4E1}" type="parTrans" cxnId="{AADE7B53-C24B-4A76-9372-663CE087E23E}">
      <dgm:prSet/>
      <dgm:spPr/>
      <dgm:t>
        <a:bodyPr/>
        <a:lstStyle/>
        <a:p>
          <a:endParaRPr lang="ru-RU"/>
        </a:p>
      </dgm:t>
    </dgm:pt>
    <dgm:pt modelId="{70CB85ED-BCDF-4001-BCAA-739B0413B26C}" type="sibTrans" cxnId="{AADE7B53-C24B-4A76-9372-663CE087E23E}">
      <dgm:prSet/>
      <dgm:spPr/>
      <dgm:t>
        <a:bodyPr/>
        <a:lstStyle/>
        <a:p>
          <a:endParaRPr lang="ru-RU"/>
        </a:p>
      </dgm:t>
    </dgm:pt>
    <dgm:pt modelId="{F0681A2A-319D-4B4C-AB2F-5D9EF445030D}" type="pres">
      <dgm:prSet presAssocID="{3E623BCF-ECC1-4A13-92F3-217974B9596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6DDAAE-7D44-46C7-9A68-DE22F0CB1E73}" type="pres">
      <dgm:prSet presAssocID="{5EBEA9DF-2ADE-4F0B-B6D1-B8CD3B626DDB}" presName="node" presStyleLbl="node1" presStyleIdx="0" presStyleCnt="5" custScaleX="137008" custScaleY="128660" custRadScaleRad="82772" custRadScaleInc="5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D53EF-DBA3-4C4E-BC34-11922607B974}" type="pres">
      <dgm:prSet presAssocID="{A72FAD49-849E-4E9A-A7C8-891846E4193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3DB42C8A-EEF5-400A-AF06-2C2FBAC6ED88}" type="pres">
      <dgm:prSet presAssocID="{A72FAD49-849E-4E9A-A7C8-891846E4193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BBF446E-48F7-4073-AD57-1B790BD828C6}" type="pres">
      <dgm:prSet presAssocID="{2E756105-0E79-4CBF-AB71-7D9640BDD742}" presName="node" presStyleLbl="node1" presStyleIdx="1" presStyleCnt="5" custScaleX="119618" custScaleY="114289" custRadScaleRad="122294" custRadScaleInc="-6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3BAAA-85B7-448C-BC84-E0FD237A7257}" type="pres">
      <dgm:prSet presAssocID="{AB180498-84CD-4167-A1A2-6E4071A7734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26751C4B-D9EB-4DB4-B367-A00DDD87EE25}" type="pres">
      <dgm:prSet presAssocID="{AB180498-84CD-4167-A1A2-6E4071A7734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4007D2B-1292-4086-BC4D-60D868697920}" type="pres">
      <dgm:prSet presAssocID="{1A26F57F-B394-4D67-8AB2-B0F8B64F23BD}" presName="node" presStyleLbl="node1" presStyleIdx="2" presStyleCnt="5" custScaleX="132948" custScaleY="122575" custRadScaleRad="93768" custRadScaleInc="-14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C5A97-E2DE-4828-B2C3-C45A714C2F5F}" type="pres">
      <dgm:prSet presAssocID="{B2735BB6-2B78-4FA2-AE1C-21C86363FA1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11C92D1-A10A-4692-9CEA-0CE1F902CAF6}" type="pres">
      <dgm:prSet presAssocID="{B2735BB6-2B78-4FA2-AE1C-21C86363FA1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0854024-782A-44E6-B1B0-AB385841958A}" type="pres">
      <dgm:prSet presAssocID="{B3F20CA4-6A9D-422E-ADF1-C1F6835665CC}" presName="node" presStyleLbl="node1" presStyleIdx="3" presStyleCnt="5" custScaleX="143373" custScaleY="130358" custRadScaleRad="90881" custRadScaleInc="23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6D2E2-1851-4F3C-80EA-40D991DE2089}" type="pres">
      <dgm:prSet presAssocID="{EBE523B8-4E8C-4193-8DDE-76593433D85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35ACACA-BBAB-42E2-8DC8-B75F4C031A0A}" type="pres">
      <dgm:prSet presAssocID="{EBE523B8-4E8C-4193-8DDE-76593433D85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F06E684-4675-4FC7-AFF8-097B5AADC5E6}" type="pres">
      <dgm:prSet presAssocID="{DA401BDA-1FF5-467B-AA8D-649450E8890C}" presName="node" presStyleLbl="node1" presStyleIdx="4" presStyleCnt="5" custScaleX="157066" custScaleY="121712" custRadScaleRad="113183" custRadScaleInc="2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E97E2-65EA-4EFD-9169-7A5057F7C01B}" type="pres">
      <dgm:prSet presAssocID="{70CB85ED-BCDF-4001-BCAA-739B0413B26C}" presName="sibTrans" presStyleLbl="sibTrans2D1" presStyleIdx="4" presStyleCnt="5"/>
      <dgm:spPr/>
      <dgm:t>
        <a:bodyPr/>
        <a:lstStyle/>
        <a:p>
          <a:endParaRPr lang="ru-RU"/>
        </a:p>
      </dgm:t>
    </dgm:pt>
    <dgm:pt modelId="{2232D48B-4F49-4760-9ECB-C5956EB05092}" type="pres">
      <dgm:prSet presAssocID="{70CB85ED-BCDF-4001-BCAA-739B0413B26C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1F7E7A5-EC85-43D5-A7EF-2689B97F4877}" type="presOf" srcId="{EBE523B8-4E8C-4193-8DDE-76593433D85C}" destId="{AC76D2E2-1851-4F3C-80EA-40D991DE2089}" srcOrd="0" destOrd="0" presId="urn:microsoft.com/office/officeart/2005/8/layout/cycle2"/>
    <dgm:cxn modelId="{9B9276A6-EAA5-45E4-AEE5-323DAF14EA64}" type="presOf" srcId="{2E756105-0E79-4CBF-AB71-7D9640BDD742}" destId="{5BBF446E-48F7-4073-AD57-1B790BD828C6}" srcOrd="0" destOrd="0" presId="urn:microsoft.com/office/officeart/2005/8/layout/cycle2"/>
    <dgm:cxn modelId="{AADE7B53-C24B-4A76-9372-663CE087E23E}" srcId="{3E623BCF-ECC1-4A13-92F3-217974B95965}" destId="{DA401BDA-1FF5-467B-AA8D-649450E8890C}" srcOrd="4" destOrd="0" parTransId="{1FFCC43C-114C-49F7-A843-BF8025B5E4E1}" sibTransId="{70CB85ED-BCDF-4001-BCAA-739B0413B26C}"/>
    <dgm:cxn modelId="{73B1932E-F659-4A25-A96D-C6E71B5FFC80}" srcId="{3E623BCF-ECC1-4A13-92F3-217974B95965}" destId="{B3F20CA4-6A9D-422E-ADF1-C1F6835665CC}" srcOrd="3" destOrd="0" parTransId="{2F161137-48B0-4B1D-BC74-16DDBBC1DDBF}" sibTransId="{EBE523B8-4E8C-4193-8DDE-76593433D85C}"/>
    <dgm:cxn modelId="{150A2D3B-EA73-40A0-9E43-FA586DBCEA8E}" type="presOf" srcId="{70CB85ED-BCDF-4001-BCAA-739B0413B26C}" destId="{2232D48B-4F49-4760-9ECB-C5956EB05092}" srcOrd="1" destOrd="0" presId="urn:microsoft.com/office/officeart/2005/8/layout/cycle2"/>
    <dgm:cxn modelId="{EF43795D-68DB-4AF9-B9CB-6766708BA417}" type="presOf" srcId="{AB180498-84CD-4167-A1A2-6E4071A77341}" destId="{8633BAAA-85B7-448C-BC84-E0FD237A7257}" srcOrd="0" destOrd="0" presId="urn:microsoft.com/office/officeart/2005/8/layout/cycle2"/>
    <dgm:cxn modelId="{5DC0C67F-53EE-44EA-BB16-1ABEB7634126}" type="presOf" srcId="{5EBEA9DF-2ADE-4F0B-B6D1-B8CD3B626DDB}" destId="{C26DDAAE-7D44-46C7-9A68-DE22F0CB1E73}" srcOrd="0" destOrd="0" presId="urn:microsoft.com/office/officeart/2005/8/layout/cycle2"/>
    <dgm:cxn modelId="{035BC6C7-B855-4B47-9299-301105911222}" type="presOf" srcId="{A72FAD49-849E-4E9A-A7C8-891846E41931}" destId="{4D5D53EF-DBA3-4C4E-BC34-11922607B974}" srcOrd="0" destOrd="0" presId="urn:microsoft.com/office/officeart/2005/8/layout/cycle2"/>
    <dgm:cxn modelId="{AF38EFA4-7243-42FF-AFBB-2EB77B7C9683}" type="presOf" srcId="{B3F20CA4-6A9D-422E-ADF1-C1F6835665CC}" destId="{A0854024-782A-44E6-B1B0-AB385841958A}" srcOrd="0" destOrd="0" presId="urn:microsoft.com/office/officeart/2005/8/layout/cycle2"/>
    <dgm:cxn modelId="{BABCA55E-EEB4-4F98-BDCE-7036F0F7F3D9}" type="presOf" srcId="{EBE523B8-4E8C-4193-8DDE-76593433D85C}" destId="{235ACACA-BBAB-42E2-8DC8-B75F4C031A0A}" srcOrd="1" destOrd="0" presId="urn:microsoft.com/office/officeart/2005/8/layout/cycle2"/>
    <dgm:cxn modelId="{7C73A468-1CB1-460F-A893-D3374B703C9A}" type="presOf" srcId="{A72FAD49-849E-4E9A-A7C8-891846E41931}" destId="{3DB42C8A-EEF5-400A-AF06-2C2FBAC6ED88}" srcOrd="1" destOrd="0" presId="urn:microsoft.com/office/officeart/2005/8/layout/cycle2"/>
    <dgm:cxn modelId="{396E610F-9EE4-4E78-86BF-F188C032BFB4}" type="presOf" srcId="{B2735BB6-2B78-4FA2-AE1C-21C86363FA12}" destId="{811C92D1-A10A-4692-9CEA-0CE1F902CAF6}" srcOrd="1" destOrd="0" presId="urn:microsoft.com/office/officeart/2005/8/layout/cycle2"/>
    <dgm:cxn modelId="{7D7B77D1-F774-4AAD-9EAA-9475C97B26A8}" srcId="{3E623BCF-ECC1-4A13-92F3-217974B95965}" destId="{5EBEA9DF-2ADE-4F0B-B6D1-B8CD3B626DDB}" srcOrd="0" destOrd="0" parTransId="{8EE2D7C9-82FF-4FCD-8E6A-DA872500F015}" sibTransId="{A72FAD49-849E-4E9A-A7C8-891846E41931}"/>
    <dgm:cxn modelId="{C0A9E763-DB55-4D03-A1DE-FECB9EB6AD47}" type="presOf" srcId="{AB180498-84CD-4167-A1A2-6E4071A77341}" destId="{26751C4B-D9EB-4DB4-B367-A00DDD87EE25}" srcOrd="1" destOrd="0" presId="urn:microsoft.com/office/officeart/2005/8/layout/cycle2"/>
    <dgm:cxn modelId="{95E1494E-B191-45B2-AEC6-28FD1111843C}" type="presOf" srcId="{70CB85ED-BCDF-4001-BCAA-739B0413B26C}" destId="{961E97E2-65EA-4EFD-9169-7A5057F7C01B}" srcOrd="0" destOrd="0" presId="urn:microsoft.com/office/officeart/2005/8/layout/cycle2"/>
    <dgm:cxn modelId="{0BDC42B9-7D29-4CF5-96C0-2F71DCAD7D48}" type="presOf" srcId="{3E623BCF-ECC1-4A13-92F3-217974B95965}" destId="{F0681A2A-319D-4B4C-AB2F-5D9EF445030D}" srcOrd="0" destOrd="0" presId="urn:microsoft.com/office/officeart/2005/8/layout/cycle2"/>
    <dgm:cxn modelId="{D544AC00-C94F-4820-813F-4DAA022CDEE9}" srcId="{3E623BCF-ECC1-4A13-92F3-217974B95965}" destId="{2E756105-0E79-4CBF-AB71-7D9640BDD742}" srcOrd="1" destOrd="0" parTransId="{02A5D2EB-C10C-4411-BC70-F91FE3530C8F}" sibTransId="{AB180498-84CD-4167-A1A2-6E4071A77341}"/>
    <dgm:cxn modelId="{12EBBC01-38C4-4BF4-A23D-067B90A87082}" type="presOf" srcId="{1A26F57F-B394-4D67-8AB2-B0F8B64F23BD}" destId="{74007D2B-1292-4086-BC4D-60D868697920}" srcOrd="0" destOrd="0" presId="urn:microsoft.com/office/officeart/2005/8/layout/cycle2"/>
    <dgm:cxn modelId="{55C520A5-E71A-4DF9-B1E4-EF040A6B9ECB}" type="presOf" srcId="{DA401BDA-1FF5-467B-AA8D-649450E8890C}" destId="{1F06E684-4675-4FC7-AFF8-097B5AADC5E6}" srcOrd="0" destOrd="0" presId="urn:microsoft.com/office/officeart/2005/8/layout/cycle2"/>
    <dgm:cxn modelId="{FB707E5A-289D-4005-8FF3-9DD19A9133AF}" type="presOf" srcId="{B2735BB6-2B78-4FA2-AE1C-21C86363FA12}" destId="{CC2C5A97-E2DE-4828-B2C3-C45A714C2F5F}" srcOrd="0" destOrd="0" presId="urn:microsoft.com/office/officeart/2005/8/layout/cycle2"/>
    <dgm:cxn modelId="{803C0CCD-AA64-4F09-89E1-E0EF2118C7F5}" srcId="{3E623BCF-ECC1-4A13-92F3-217974B95965}" destId="{1A26F57F-B394-4D67-8AB2-B0F8B64F23BD}" srcOrd="2" destOrd="0" parTransId="{8C84D6FA-7FA0-4E0C-A56F-24F70A7A97D0}" sibTransId="{B2735BB6-2B78-4FA2-AE1C-21C86363FA12}"/>
    <dgm:cxn modelId="{CDED3010-BA0D-4C56-B535-B54CEE9047EB}" type="presParOf" srcId="{F0681A2A-319D-4B4C-AB2F-5D9EF445030D}" destId="{C26DDAAE-7D44-46C7-9A68-DE22F0CB1E73}" srcOrd="0" destOrd="0" presId="urn:microsoft.com/office/officeart/2005/8/layout/cycle2"/>
    <dgm:cxn modelId="{DDDDCE78-C8DA-43B9-81B2-75100C8452DB}" type="presParOf" srcId="{F0681A2A-319D-4B4C-AB2F-5D9EF445030D}" destId="{4D5D53EF-DBA3-4C4E-BC34-11922607B974}" srcOrd="1" destOrd="0" presId="urn:microsoft.com/office/officeart/2005/8/layout/cycle2"/>
    <dgm:cxn modelId="{FDDB8788-6A55-420D-8C53-07F9FA10E334}" type="presParOf" srcId="{4D5D53EF-DBA3-4C4E-BC34-11922607B974}" destId="{3DB42C8A-EEF5-400A-AF06-2C2FBAC6ED88}" srcOrd="0" destOrd="0" presId="urn:microsoft.com/office/officeart/2005/8/layout/cycle2"/>
    <dgm:cxn modelId="{5547E83F-0115-4FFF-8A2B-B7AE21767F99}" type="presParOf" srcId="{F0681A2A-319D-4B4C-AB2F-5D9EF445030D}" destId="{5BBF446E-48F7-4073-AD57-1B790BD828C6}" srcOrd="2" destOrd="0" presId="urn:microsoft.com/office/officeart/2005/8/layout/cycle2"/>
    <dgm:cxn modelId="{28446CD6-7E61-4642-835B-257FE872641B}" type="presParOf" srcId="{F0681A2A-319D-4B4C-AB2F-5D9EF445030D}" destId="{8633BAAA-85B7-448C-BC84-E0FD237A7257}" srcOrd="3" destOrd="0" presId="urn:microsoft.com/office/officeart/2005/8/layout/cycle2"/>
    <dgm:cxn modelId="{CCF79E4A-8858-45C8-96AB-AD7414026D18}" type="presParOf" srcId="{8633BAAA-85B7-448C-BC84-E0FD237A7257}" destId="{26751C4B-D9EB-4DB4-B367-A00DDD87EE25}" srcOrd="0" destOrd="0" presId="urn:microsoft.com/office/officeart/2005/8/layout/cycle2"/>
    <dgm:cxn modelId="{E0B2CE6F-125A-4241-9D9A-0B2B5E767273}" type="presParOf" srcId="{F0681A2A-319D-4B4C-AB2F-5D9EF445030D}" destId="{74007D2B-1292-4086-BC4D-60D868697920}" srcOrd="4" destOrd="0" presId="urn:microsoft.com/office/officeart/2005/8/layout/cycle2"/>
    <dgm:cxn modelId="{928E7BED-AC09-4780-9C54-82CE758067BD}" type="presParOf" srcId="{F0681A2A-319D-4B4C-AB2F-5D9EF445030D}" destId="{CC2C5A97-E2DE-4828-B2C3-C45A714C2F5F}" srcOrd="5" destOrd="0" presId="urn:microsoft.com/office/officeart/2005/8/layout/cycle2"/>
    <dgm:cxn modelId="{C0E15901-7B17-4725-BDC5-751221434490}" type="presParOf" srcId="{CC2C5A97-E2DE-4828-B2C3-C45A714C2F5F}" destId="{811C92D1-A10A-4692-9CEA-0CE1F902CAF6}" srcOrd="0" destOrd="0" presId="urn:microsoft.com/office/officeart/2005/8/layout/cycle2"/>
    <dgm:cxn modelId="{F88D9DFC-DC99-4BF5-A53C-94853CB2CEEF}" type="presParOf" srcId="{F0681A2A-319D-4B4C-AB2F-5D9EF445030D}" destId="{A0854024-782A-44E6-B1B0-AB385841958A}" srcOrd="6" destOrd="0" presId="urn:microsoft.com/office/officeart/2005/8/layout/cycle2"/>
    <dgm:cxn modelId="{E1C75857-95BD-4A4F-B106-0B71CC4D8678}" type="presParOf" srcId="{F0681A2A-319D-4B4C-AB2F-5D9EF445030D}" destId="{AC76D2E2-1851-4F3C-80EA-40D991DE2089}" srcOrd="7" destOrd="0" presId="urn:microsoft.com/office/officeart/2005/8/layout/cycle2"/>
    <dgm:cxn modelId="{139C628C-07FA-4D40-8BF8-A9EBA56D5F03}" type="presParOf" srcId="{AC76D2E2-1851-4F3C-80EA-40D991DE2089}" destId="{235ACACA-BBAB-42E2-8DC8-B75F4C031A0A}" srcOrd="0" destOrd="0" presId="urn:microsoft.com/office/officeart/2005/8/layout/cycle2"/>
    <dgm:cxn modelId="{6DDCC68D-717C-4C51-BD64-DC0FC6644B60}" type="presParOf" srcId="{F0681A2A-319D-4B4C-AB2F-5D9EF445030D}" destId="{1F06E684-4675-4FC7-AFF8-097B5AADC5E6}" srcOrd="8" destOrd="0" presId="urn:microsoft.com/office/officeart/2005/8/layout/cycle2"/>
    <dgm:cxn modelId="{2B138FCE-4174-48B7-912B-4391C19417D8}" type="presParOf" srcId="{F0681A2A-319D-4B4C-AB2F-5D9EF445030D}" destId="{961E97E2-65EA-4EFD-9169-7A5057F7C01B}" srcOrd="9" destOrd="0" presId="urn:microsoft.com/office/officeart/2005/8/layout/cycle2"/>
    <dgm:cxn modelId="{8A3E7A1D-4DB4-481D-9A54-E0828226BBF1}" type="presParOf" srcId="{961E97E2-65EA-4EFD-9169-7A5057F7C01B}" destId="{2232D48B-4F49-4760-9ECB-C5956EB0509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4BD99-C8A6-4A09-AB62-8636F75AF53C}">
      <dsp:nvSpPr>
        <dsp:cNvPr id="0" name=""/>
        <dsp:cNvSpPr/>
      </dsp:nvSpPr>
      <dsp:spPr>
        <a:xfrm>
          <a:off x="0" y="420751"/>
          <a:ext cx="648072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31E26-EDFD-4C9A-A40D-84EBA43EA149}">
      <dsp:nvSpPr>
        <dsp:cNvPr id="0" name=""/>
        <dsp:cNvSpPr/>
      </dsp:nvSpPr>
      <dsp:spPr>
        <a:xfrm>
          <a:off x="300925" y="5"/>
          <a:ext cx="5781184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accent6">
                  <a:lumMod val="50000"/>
                </a:schemeClr>
              </a:solidFill>
            </a:rPr>
            <a:t>Guruhlarga</a:t>
          </a:r>
          <a:r>
            <a:rPr lang="en-US" sz="30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000" kern="1200" dirty="0" err="1" smtClean="0">
              <a:solidFill>
                <a:schemeClr val="accent6">
                  <a:lumMod val="50000"/>
                </a:schemeClr>
              </a:solidFill>
            </a:rPr>
            <a:t>bo’lib</a:t>
          </a:r>
          <a:r>
            <a:rPr lang="en-US" sz="30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000" kern="1200" dirty="0" err="1" smtClean="0">
              <a:solidFill>
                <a:schemeClr val="accent6">
                  <a:lumMod val="50000"/>
                </a:schemeClr>
              </a:solidFill>
            </a:rPr>
            <a:t>ish</a:t>
          </a:r>
          <a:r>
            <a:rPr lang="en-US" sz="30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000" kern="1200" dirty="0" err="1" smtClean="0">
              <a:solidFill>
                <a:schemeClr val="accent6">
                  <a:lumMod val="50000"/>
                </a:schemeClr>
              </a:solidFill>
            </a:rPr>
            <a:t>olib</a:t>
          </a:r>
          <a:r>
            <a:rPr lang="en-US" sz="30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000" kern="1200" dirty="0" err="1" smtClean="0">
              <a:solidFill>
                <a:schemeClr val="accent6">
                  <a:lumMod val="50000"/>
                </a:schemeClr>
              </a:solidFill>
            </a:rPr>
            <a:t>borish</a:t>
          </a:r>
          <a:endParaRPr lang="ru-RU" sz="3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38392" y="37472"/>
        <a:ext cx="5706250" cy="692586"/>
      </dsp:txXfrm>
    </dsp:sp>
    <dsp:sp modelId="{D7B7055A-4DBA-4C79-BD05-D3543EC18A55}">
      <dsp:nvSpPr>
        <dsp:cNvPr id="0" name=""/>
        <dsp:cNvSpPr/>
      </dsp:nvSpPr>
      <dsp:spPr>
        <a:xfrm>
          <a:off x="0" y="1600112"/>
          <a:ext cx="648072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226582"/>
              <a:satOff val="-23996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E3592-1BBA-4B57-A8A2-986EAE4D6DC4}">
      <dsp:nvSpPr>
        <dsp:cNvPr id="0" name=""/>
        <dsp:cNvSpPr/>
      </dsp:nvSpPr>
      <dsp:spPr>
        <a:xfrm>
          <a:off x="300925" y="1179357"/>
          <a:ext cx="5781184" cy="767520"/>
        </a:xfrm>
        <a:prstGeom prst="roundRect">
          <a:avLst/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accent6">
                  <a:lumMod val="50000"/>
                </a:schemeClr>
              </a:solidFill>
            </a:rPr>
            <a:t>Plener</a:t>
          </a:r>
          <a:r>
            <a:rPr lang="en-US" sz="3000" kern="1200" dirty="0" smtClean="0"/>
            <a:t>	</a:t>
          </a:r>
          <a:endParaRPr lang="ru-RU" sz="3000" kern="1200" dirty="0"/>
        </a:p>
      </dsp:txBody>
      <dsp:txXfrm>
        <a:off x="338392" y="1216824"/>
        <a:ext cx="5706250" cy="692586"/>
      </dsp:txXfrm>
    </dsp:sp>
    <dsp:sp modelId="{65498BA8-98E0-4665-A84D-CACF6DA22DAF}">
      <dsp:nvSpPr>
        <dsp:cNvPr id="0" name=""/>
        <dsp:cNvSpPr/>
      </dsp:nvSpPr>
      <dsp:spPr>
        <a:xfrm>
          <a:off x="0" y="2779472"/>
          <a:ext cx="648072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53244-CEB8-4781-A7B9-3B58BD4D30F9}">
      <dsp:nvSpPr>
        <dsp:cNvPr id="0" name=""/>
        <dsp:cNvSpPr/>
      </dsp:nvSpPr>
      <dsp:spPr>
        <a:xfrm>
          <a:off x="360185" y="2358717"/>
          <a:ext cx="5781184" cy="767520"/>
        </a:xfrm>
        <a:prstGeom prst="round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accent6">
                  <a:lumMod val="50000"/>
                </a:schemeClr>
              </a:solidFill>
            </a:rPr>
            <a:t>Suhbat</a:t>
          </a:r>
          <a:endParaRPr lang="ru-RU" sz="3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97652" y="2396184"/>
        <a:ext cx="5706250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021EF-A412-4437-836D-EE94656806D2}">
      <dsp:nvSpPr>
        <dsp:cNvPr id="0" name=""/>
        <dsp:cNvSpPr/>
      </dsp:nvSpPr>
      <dsp:spPr>
        <a:xfrm>
          <a:off x="2988414" y="2825617"/>
          <a:ext cx="2753550" cy="27535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Mashg‘ulot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turi</a:t>
          </a:r>
          <a:endParaRPr lang="ru-RU" sz="2400" kern="1200" dirty="0"/>
        </a:p>
      </dsp:txBody>
      <dsp:txXfrm>
        <a:off x="3391662" y="3228865"/>
        <a:ext cx="1947054" cy="1947054"/>
      </dsp:txXfrm>
    </dsp:sp>
    <dsp:sp modelId="{98292578-74DE-4814-88AA-5A89A68B13F1}">
      <dsp:nvSpPr>
        <dsp:cNvPr id="0" name=""/>
        <dsp:cNvSpPr/>
      </dsp:nvSpPr>
      <dsp:spPr>
        <a:xfrm rot="13093042">
          <a:off x="1261540" y="2085226"/>
          <a:ext cx="2376199" cy="78476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B2069C-8684-4089-97DE-6C8F07136EE4}">
      <dsp:nvSpPr>
        <dsp:cNvPr id="0" name=""/>
        <dsp:cNvSpPr/>
      </dsp:nvSpPr>
      <dsp:spPr>
        <a:xfrm>
          <a:off x="0" y="748721"/>
          <a:ext cx="2615873" cy="20926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Nazariy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mashg’ulot</a:t>
          </a:r>
          <a:r>
            <a:rPr lang="en-US" sz="3400" kern="1200" dirty="0" smtClean="0"/>
            <a:t> </a:t>
          </a:r>
          <a:endParaRPr lang="ru-RU" sz="3400" kern="1200" dirty="0"/>
        </a:p>
      </dsp:txBody>
      <dsp:txXfrm>
        <a:off x="61293" y="810014"/>
        <a:ext cx="2493287" cy="1970112"/>
      </dsp:txXfrm>
    </dsp:sp>
    <dsp:sp modelId="{D1F3FE96-F04F-4109-A64E-8A343E56CB5B}">
      <dsp:nvSpPr>
        <dsp:cNvPr id="0" name=""/>
        <dsp:cNvSpPr/>
      </dsp:nvSpPr>
      <dsp:spPr>
        <a:xfrm rot="19846610">
          <a:off x="5293201" y="2653122"/>
          <a:ext cx="1959216" cy="78476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7DCA74-DEC6-497B-86F9-A89BB6D39FFD}">
      <dsp:nvSpPr>
        <dsp:cNvPr id="0" name=""/>
        <dsp:cNvSpPr/>
      </dsp:nvSpPr>
      <dsp:spPr>
        <a:xfrm>
          <a:off x="6068172" y="1471700"/>
          <a:ext cx="2615873" cy="2092698"/>
        </a:xfrm>
        <a:prstGeom prst="roundRect">
          <a:avLst>
            <a:gd name="adj" fmla="val 10000"/>
          </a:avLst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Amaliy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mashg’ulot</a:t>
          </a:r>
          <a:endParaRPr lang="ru-RU" sz="3400" kern="1200" dirty="0"/>
        </a:p>
      </dsp:txBody>
      <dsp:txXfrm>
        <a:off x="6129465" y="1532993"/>
        <a:ext cx="2493287" cy="1970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E3D30-5018-435F-B6A8-BBE58C1326B4}">
      <dsp:nvSpPr>
        <dsp:cNvPr id="0" name=""/>
        <dsp:cNvSpPr/>
      </dsp:nvSpPr>
      <dsp:spPr>
        <a:xfrm>
          <a:off x="3579" y="18650"/>
          <a:ext cx="3182613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Ta’limiy</a:t>
          </a:r>
          <a:r>
            <a:rPr lang="en-US" sz="1600" kern="1200" dirty="0" smtClean="0"/>
            <a:t>	</a:t>
          </a:r>
          <a:endParaRPr lang="ru-RU" sz="1600" kern="1200" dirty="0"/>
        </a:p>
      </dsp:txBody>
      <dsp:txXfrm>
        <a:off x="3579" y="18650"/>
        <a:ext cx="3182613" cy="748800"/>
      </dsp:txXfrm>
    </dsp:sp>
    <dsp:sp modelId="{5F9F196B-B1ED-42D1-91E5-C51339F3403D}">
      <dsp:nvSpPr>
        <dsp:cNvPr id="0" name=""/>
        <dsp:cNvSpPr/>
      </dsp:nvSpPr>
      <dsp:spPr>
        <a:xfrm>
          <a:off x="267604" y="523159"/>
          <a:ext cx="3018433" cy="46631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O‘quvchilarga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manzara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janri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haqida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ma’lumot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berish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perspektiva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qonun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qoidalariga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rioya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qilgan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holda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manzara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ishlash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bosqishlarini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amalda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bajarishga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o‘rgatish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kern="1200" dirty="0"/>
        </a:p>
      </dsp:txBody>
      <dsp:txXfrm>
        <a:off x="267604" y="523159"/>
        <a:ext cx="3018433" cy="4663107"/>
      </dsp:txXfrm>
    </dsp:sp>
    <dsp:sp modelId="{8C37DBB9-700E-4666-9AD1-30EFE378CE05}">
      <dsp:nvSpPr>
        <dsp:cNvPr id="0" name=""/>
        <dsp:cNvSpPr/>
      </dsp:nvSpPr>
      <dsp:spPr>
        <a:xfrm>
          <a:off x="3857533" y="169224"/>
          <a:ext cx="3182613" cy="933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Tarbiyaviy</a:t>
          </a:r>
          <a:endParaRPr lang="ru-RU" sz="2400" kern="1200" dirty="0"/>
        </a:p>
      </dsp:txBody>
      <dsp:txXfrm>
        <a:off x="3857533" y="169224"/>
        <a:ext cx="3182613" cy="933401"/>
      </dsp:txXfrm>
    </dsp:sp>
    <dsp:sp modelId="{BC0B7393-C88F-4556-B7B6-9D2071724E84}">
      <dsp:nvSpPr>
        <dsp:cNvPr id="0" name=""/>
        <dsp:cNvSpPr/>
      </dsp:nvSpPr>
      <dsp:spPr>
        <a:xfrm>
          <a:off x="3669313" y="809856"/>
          <a:ext cx="3634162" cy="38762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O‘quvchilarda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tabiatga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nisbatan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estetik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munosabatni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shakllantirish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ularda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estetik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didni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tarbiyalash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Tabiatni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asrash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muhofaza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qilishga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o‘rgatish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O‘quvchilarni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vatanparvarlik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ruhida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tarbiyalash</a:t>
          </a: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9313" y="809856"/>
        <a:ext cx="3634162" cy="3876207"/>
      </dsp:txXfrm>
    </dsp:sp>
    <dsp:sp modelId="{68607016-B105-4E8D-90D7-2A9557A69372}">
      <dsp:nvSpPr>
        <dsp:cNvPr id="0" name=""/>
        <dsp:cNvSpPr/>
      </dsp:nvSpPr>
      <dsp:spPr>
        <a:xfrm>
          <a:off x="7767708" y="132434"/>
          <a:ext cx="3182613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Rivojlantiruvchi</a:t>
          </a:r>
          <a:endParaRPr lang="ru-RU" sz="1500" kern="1200" dirty="0"/>
        </a:p>
      </dsp:txBody>
      <dsp:txXfrm>
        <a:off x="7767708" y="132434"/>
        <a:ext cx="3182613" cy="748800"/>
      </dsp:txXfrm>
    </dsp:sp>
    <dsp:sp modelId="{68271AF2-B495-4E50-B415-13AB59DAA527}">
      <dsp:nvSpPr>
        <dsp:cNvPr id="0" name=""/>
        <dsp:cNvSpPr/>
      </dsp:nvSpPr>
      <dsp:spPr>
        <a:xfrm>
          <a:off x="7715066" y="961289"/>
          <a:ext cx="3295055" cy="42079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Tabiatning</a:t>
          </a:r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go‘zalligini</a:t>
          </a:r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ko‘ra</a:t>
          </a:r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bilish</a:t>
          </a:r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idrok</a:t>
          </a:r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etishda</a:t>
          </a:r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o‘quvchilarda</a:t>
          </a:r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bilim</a:t>
          </a:r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ko‘nikma</a:t>
          </a:r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, </a:t>
          </a:r>
          <a:r>
            <a:rPr lang="en-US" sz="2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malaka</a:t>
          </a:r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hosil</a:t>
          </a:r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 smtClean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5066" y="961289"/>
        <a:ext cx="3295055" cy="42079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AAA31-B1AF-40A1-9FF4-2D470213A9B8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FC6DE-ACAE-424C-8376-4415A592E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21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5005-A8B5-4E93-8A9B-51A7BB4F7BDC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C9AD567-9D0A-45A3-89CE-B106624C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3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5005-A8B5-4E93-8A9B-51A7BB4F7BDC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9AD567-9D0A-45A3-89CE-B106624C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9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5005-A8B5-4E93-8A9B-51A7BB4F7BDC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9AD567-9D0A-45A3-89CE-B106624C01B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404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5005-A8B5-4E93-8A9B-51A7BB4F7BDC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9AD567-9D0A-45A3-89CE-B106624C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96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5005-A8B5-4E93-8A9B-51A7BB4F7BDC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9AD567-9D0A-45A3-89CE-B106624C01B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0463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5005-A8B5-4E93-8A9B-51A7BB4F7BDC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9AD567-9D0A-45A3-89CE-B106624C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8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5005-A8B5-4E93-8A9B-51A7BB4F7BDC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D567-9D0A-45A3-89CE-B106624C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26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5005-A8B5-4E93-8A9B-51A7BB4F7BDC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D567-9D0A-45A3-89CE-B106624C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8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5005-A8B5-4E93-8A9B-51A7BB4F7BDC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D567-9D0A-45A3-89CE-B106624C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1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5005-A8B5-4E93-8A9B-51A7BB4F7BDC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9AD567-9D0A-45A3-89CE-B106624C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3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5005-A8B5-4E93-8A9B-51A7BB4F7BDC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9AD567-9D0A-45A3-89CE-B106624C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0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5005-A8B5-4E93-8A9B-51A7BB4F7BDC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9AD567-9D0A-45A3-89CE-B106624C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7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5005-A8B5-4E93-8A9B-51A7BB4F7BDC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D567-9D0A-45A3-89CE-B106624C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5005-A8B5-4E93-8A9B-51A7BB4F7BDC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D567-9D0A-45A3-89CE-B106624C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3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5005-A8B5-4E93-8A9B-51A7BB4F7BDC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D567-9D0A-45A3-89CE-B106624C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7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5005-A8B5-4E93-8A9B-51A7BB4F7BDC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9AD567-9D0A-45A3-89CE-B106624C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2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15005-A8B5-4E93-8A9B-51A7BB4F7BDC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C9AD567-9D0A-45A3-89CE-B106624C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3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D:\media\image1.jpeg" TargetMode="Externa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48473" y="2068053"/>
            <a:ext cx="70007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MUSSAVIR NIGOHIDA MANZARA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0302" y="1045029"/>
            <a:ext cx="78936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Manzara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peyzaj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ma'lum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joyning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ko'rinishi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tasviri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Manzara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tasviriy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san'at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janri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Manzarada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dengiz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ko'rinishlari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marina,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daraxtzorlar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qirlar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shaharlar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qishloqlarning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qiyofasi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umuman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joylarning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tasviri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kishining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his-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tuyg'ulari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badiiy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obrazlarda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ifodalanadi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1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8335" y="1212980"/>
            <a:ext cx="80056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Manzara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tasviriy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san’atning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lirik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janrlaridan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biridir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Rassomlar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tabiatga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Vatanga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muhabbat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hissini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tasvirlaydilar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manzaralarini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tasvirlash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asrda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Xitoy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rassomlik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san’atida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paydo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Manzara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janri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Evropa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san’atida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XVII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asrdan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boshlab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rivojlandi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6119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8498" y="1138335"/>
            <a:ext cx="108981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Manzara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asrlarda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Xitoy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Yaponiya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Uyg'onish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davrida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Yevropada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O'zbekistonda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O'.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Tansiqboyev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manzara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janridagi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jozibador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asarlari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mashhur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Bahor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80" y="2707994"/>
            <a:ext cx="5430415" cy="345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6" b="6122"/>
          <a:stretch/>
        </p:blipFill>
        <p:spPr>
          <a:xfrm>
            <a:off x="1778550" y="2707994"/>
            <a:ext cx="3857625" cy="34502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8070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Untitled-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39" y="1250302"/>
            <a:ext cx="4460033" cy="490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6" b="17278"/>
          <a:stretch/>
        </p:blipFill>
        <p:spPr>
          <a:xfrm>
            <a:off x="5710335" y="1250302"/>
            <a:ext cx="4795934" cy="49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61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26367" y="1212980"/>
            <a:ext cx="102450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Gollandiya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rangtasvir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san’atida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tarqaldi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XVII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asrgacha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manzarasi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ko‘rinishlari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portret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asarlari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qilgan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XIX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asrdan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manzaraning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bog‘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rivojlanib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347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589" y="149290"/>
            <a:ext cx="5617028" cy="1156996"/>
          </a:xfrm>
        </p:spPr>
        <p:txBody>
          <a:bodyPr>
            <a:normAutofit/>
          </a:bodyPr>
          <a:lstStyle/>
          <a:p>
            <a:pPr algn="r"/>
            <a:r>
              <a:rPr lang="en-US" sz="3500" b="1" dirty="0" err="1" smtClean="0"/>
              <a:t>Manzara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turiga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ko‘ra</a:t>
            </a:r>
            <a:r>
              <a:rPr lang="en-US" sz="3500" b="1" dirty="0" smtClean="0"/>
              <a:t>:</a:t>
            </a:r>
            <a:endParaRPr lang="ru-RU" sz="35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198382"/>
              </p:ext>
            </p:extLst>
          </p:nvPr>
        </p:nvGraphicFramePr>
        <p:xfrm>
          <a:off x="3200402" y="877078"/>
          <a:ext cx="8350896" cy="5447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Documents and Settings\Admin\Рабочий стол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28" y="5225143"/>
            <a:ext cx="3831771" cy="15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Рабочий стол\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754945"/>
            <a:ext cx="399350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3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27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9020" y="1138335"/>
            <a:ext cx="3745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Joy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manzarasi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215640" y="2799890"/>
            <a:ext cx="5760720" cy="685301"/>
            <a:chOff x="411480" y="786398"/>
            <a:chExt cx="5760720" cy="47232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411480" y="786398"/>
              <a:ext cx="5760720" cy="4723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961627"/>
                <a:satOff val="-1953"/>
                <a:lumOff val="1255"/>
                <a:alphaOff val="0"/>
              </a:schemeClr>
            </a:fillRef>
            <a:effectRef idx="0">
              <a:schemeClr val="accent5">
                <a:hueOff val="961627"/>
                <a:satOff val="-1953"/>
                <a:lumOff val="12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434537" y="809455"/>
              <a:ext cx="5714606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1" kern="1200" dirty="0" err="1" smtClean="0">
                  <a:latin typeface="Arial Black" pitchFamily="34" charset="0"/>
                </a:rPr>
                <a:t>Shahar</a:t>
              </a:r>
              <a:r>
                <a:rPr lang="en-US" sz="2000" i="1" kern="1200" dirty="0" smtClean="0">
                  <a:latin typeface="Arial Black" pitchFamily="34" charset="0"/>
                </a:rPr>
                <a:t> </a:t>
              </a:r>
              <a:r>
                <a:rPr lang="en-US" sz="2000" i="1" kern="1200" dirty="0" err="1" smtClean="0">
                  <a:latin typeface="Arial Black" pitchFamily="34" charset="0"/>
                </a:rPr>
                <a:t>manzarasi</a:t>
              </a:r>
              <a:endParaRPr lang="ru-RU" sz="2000" i="1" kern="1200" dirty="0">
                <a:latin typeface="Arial Black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215640" y="3676261"/>
            <a:ext cx="5760720" cy="765109"/>
            <a:chOff x="411480" y="1512158"/>
            <a:chExt cx="5760720" cy="4723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11480" y="1512158"/>
              <a:ext cx="5760720" cy="4723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923253"/>
                <a:satOff val="-3906"/>
                <a:lumOff val="2510"/>
                <a:alphaOff val="0"/>
              </a:schemeClr>
            </a:fillRef>
            <a:effectRef idx="0">
              <a:schemeClr val="accent5">
                <a:hueOff val="1923253"/>
                <a:satOff val="-3906"/>
                <a:lumOff val="251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6"/>
            <p:cNvSpPr/>
            <p:nvPr/>
          </p:nvSpPr>
          <p:spPr>
            <a:xfrm>
              <a:off x="434537" y="1535215"/>
              <a:ext cx="5714606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1" kern="1200" dirty="0" err="1" smtClean="0">
                  <a:latin typeface="Arial Black" pitchFamily="34" charset="0"/>
                </a:rPr>
                <a:t>Qishloq</a:t>
              </a:r>
              <a:r>
                <a:rPr lang="en-US" sz="2000" i="1" kern="1200" dirty="0" smtClean="0">
                  <a:latin typeface="Arial Black" pitchFamily="34" charset="0"/>
                </a:rPr>
                <a:t> </a:t>
              </a:r>
              <a:r>
                <a:rPr lang="en-US" sz="2000" i="1" kern="1200" dirty="0" err="1" smtClean="0">
                  <a:latin typeface="Arial Black" pitchFamily="34" charset="0"/>
                </a:rPr>
                <a:t>manzarasi</a:t>
              </a:r>
              <a:endParaRPr lang="ru-RU" sz="2000" i="1" kern="1200" dirty="0">
                <a:latin typeface="Arial Black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215640" y="4632439"/>
            <a:ext cx="5760720" cy="880897"/>
            <a:chOff x="411480" y="2237918"/>
            <a:chExt cx="5760720" cy="4723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11480" y="2237918"/>
              <a:ext cx="5760720" cy="4723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884880"/>
                <a:satOff val="-5858"/>
                <a:lumOff val="3765"/>
                <a:alphaOff val="0"/>
              </a:schemeClr>
            </a:fillRef>
            <a:effectRef idx="0">
              <a:schemeClr val="accent5">
                <a:hueOff val="2884880"/>
                <a:satOff val="-5858"/>
                <a:lumOff val="3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8"/>
            <p:cNvSpPr/>
            <p:nvPr/>
          </p:nvSpPr>
          <p:spPr>
            <a:xfrm>
              <a:off x="434537" y="2260975"/>
              <a:ext cx="5714606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1" kern="1200" dirty="0" err="1" smtClean="0">
                  <a:latin typeface="Arial Black" pitchFamily="34" charset="0"/>
                </a:rPr>
                <a:t>Ko‘l</a:t>
              </a:r>
              <a:r>
                <a:rPr lang="en-US" sz="2000" i="1" kern="1200" dirty="0" smtClean="0">
                  <a:latin typeface="Arial Black" pitchFamily="34" charset="0"/>
                </a:rPr>
                <a:t> </a:t>
              </a:r>
              <a:r>
                <a:rPr lang="en-US" sz="2000" i="1" kern="1200" dirty="0" err="1" smtClean="0">
                  <a:latin typeface="Arial Black" pitchFamily="34" charset="0"/>
                </a:rPr>
                <a:t>manzarasi</a:t>
              </a:r>
              <a:endParaRPr lang="ru-RU" sz="2000" i="1" kern="1200" dirty="0">
                <a:latin typeface="Arial Black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215640" y="5556078"/>
            <a:ext cx="5760720" cy="844722"/>
            <a:chOff x="411480" y="2963678"/>
            <a:chExt cx="5760720" cy="4723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11480" y="2963678"/>
              <a:ext cx="5760720" cy="4723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846506"/>
                <a:satOff val="-7811"/>
                <a:lumOff val="5020"/>
                <a:alphaOff val="0"/>
              </a:schemeClr>
            </a:fillRef>
            <a:effectRef idx="0">
              <a:schemeClr val="accent5">
                <a:hueOff val="3846506"/>
                <a:satOff val="-7811"/>
                <a:lumOff val="502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10"/>
            <p:cNvSpPr/>
            <p:nvPr/>
          </p:nvSpPr>
          <p:spPr>
            <a:xfrm>
              <a:off x="434537" y="2986735"/>
              <a:ext cx="5714606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1" kern="1200" dirty="0" smtClean="0">
                  <a:latin typeface="Arial Black" pitchFamily="34" charset="0"/>
                </a:rPr>
                <a:t>Tog‘ </a:t>
              </a:r>
              <a:r>
                <a:rPr lang="en-US" sz="2000" i="1" kern="1200" dirty="0" err="1" smtClean="0">
                  <a:latin typeface="Arial Black" pitchFamily="34" charset="0"/>
                </a:rPr>
                <a:t>manzarasi</a:t>
              </a:r>
              <a:endParaRPr lang="ru-RU" sz="2000" i="1" kern="1200" dirty="0">
                <a:latin typeface="Arial Black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325783" y="1756448"/>
            <a:ext cx="5760720" cy="1000439"/>
            <a:chOff x="411480" y="60638"/>
            <a:chExt cx="5760720" cy="567213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11480" y="60638"/>
              <a:ext cx="5760720" cy="4723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434537" y="83695"/>
              <a:ext cx="5714606" cy="544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1" dirty="0" smtClean="0">
                  <a:latin typeface="Arial Black" pitchFamily="34" charset="0"/>
                </a:rPr>
                <a:t>Bog‘   </a:t>
              </a:r>
              <a:r>
                <a:rPr lang="en-US" sz="2000" i="1" kern="1200" dirty="0" err="1" smtClean="0">
                  <a:latin typeface="Arial Black" pitchFamily="34" charset="0"/>
                </a:rPr>
                <a:t>manzarasi</a:t>
              </a:r>
              <a:endParaRPr lang="ru-RU" sz="2000" i="1" kern="1200" dirty="0">
                <a:latin typeface="Arial Black" pitchFamily="34" charset="0"/>
              </a:endParaRPr>
            </a:p>
          </p:txBody>
        </p:sp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8914728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8910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664"/>
            <a:ext cx="12191999" cy="705933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4201174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131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99591" y="1287624"/>
            <a:ext cx="97784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Rassom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manzara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asarini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yaratishdan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avval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kartinasida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ilgari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surgmoqchi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g‘oyasini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tasvvur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yaratiladigan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tabiatdan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ba’zi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narsalarni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tanasi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novdasi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shabbalar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ko‘cha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transport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vositalari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boshqalarni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o‘ziga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rasmini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chizadi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4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9127" y="1101012"/>
            <a:ext cx="10954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</a:rPr>
              <a:t>Amaliy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ish</a:t>
            </a:r>
            <a:r>
              <a:rPr lang="en-US" sz="36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Amaliy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ish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“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Plener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orqali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o‘tkaziladi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5" t="30205" r="1935" b="26258"/>
          <a:stretch/>
        </p:blipFill>
        <p:spPr>
          <a:xfrm>
            <a:off x="2687216" y="2631233"/>
            <a:ext cx="6326155" cy="37882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4408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457200"/>
            <a:ext cx="10314127" cy="94239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Yozgi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oromgohga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mo‘ljallangan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“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Yosh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rassomlar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”       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to‘garagi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rejasi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853805"/>
              </p:ext>
            </p:extLst>
          </p:nvPr>
        </p:nvGraphicFramePr>
        <p:xfrm>
          <a:off x="4012162" y="1762809"/>
          <a:ext cx="8042988" cy="4340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596"/>
                <a:gridCol w="4150247"/>
                <a:gridCol w="1459778"/>
                <a:gridCol w="1704367"/>
              </a:tblGrid>
              <a:tr h="550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              </a:t>
                      </a:r>
                      <a:r>
                        <a:rPr lang="en-US" sz="1300" dirty="0" err="1">
                          <a:effectLst/>
                        </a:rPr>
                        <a:t>Mavzu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 Soat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Sana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</a:tr>
              <a:tr h="678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Tasviry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san’atda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manzara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janri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</a:tr>
              <a:tr h="487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Manzara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janri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elementlarini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ishlash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</a:tr>
              <a:tr h="487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Manzara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ishlash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</a:tr>
              <a:tr h="487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Tabiatning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turli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holatini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tasvirlash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</a:tr>
              <a:tr h="487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San’at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muzeyiga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sayohat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</a:tr>
              <a:tr h="487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Yakuniy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ko‘rgazma</a:t>
                      </a: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1038" y="0"/>
            <a:ext cx="113482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Picture 2" descr="C:\Documents and Settings\Admin\Рабочий стол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0" y="1399592"/>
            <a:ext cx="3810000" cy="507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6" y="2239346"/>
            <a:ext cx="3956180" cy="3788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24" y="2239346"/>
            <a:ext cx="4404049" cy="37882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146041" y="1138335"/>
            <a:ext cx="5728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“</a:t>
            </a:r>
            <a:r>
              <a:rPr lang="en-US" sz="3600" dirty="0" err="1">
                <a:solidFill>
                  <a:srgbClr val="C00000"/>
                </a:solidFill>
              </a:rPr>
              <a:t>Plener</a:t>
            </a:r>
            <a:r>
              <a:rPr lang="en-US" sz="3600" dirty="0">
                <a:solidFill>
                  <a:srgbClr val="C00000"/>
                </a:solidFill>
              </a:rPr>
              <a:t>” </a:t>
            </a:r>
            <a:r>
              <a:rPr lang="en-US" sz="3600" dirty="0" err="1">
                <a:solidFill>
                  <a:srgbClr val="C00000"/>
                </a:solidFill>
              </a:rPr>
              <a:t>amaliyoti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09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0465" y="1045029"/>
            <a:ext cx="111780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Perspektiva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qonuni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anzara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chizganda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rejani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tasvirlay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yaqindagi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narsalar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o‘rtadagi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narsalar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uzoqdagi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narsalar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ekanligini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narsalar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uzoqlashganda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o‘lchovi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kichiklashib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borishini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ahamiyatga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8" b="30884"/>
          <a:stretch/>
        </p:blipFill>
        <p:spPr>
          <a:xfrm>
            <a:off x="1604867" y="3116424"/>
            <a:ext cx="3881534" cy="2733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b="27347"/>
          <a:stretch/>
        </p:blipFill>
        <p:spPr>
          <a:xfrm>
            <a:off x="6567293" y="3116424"/>
            <a:ext cx="3857625" cy="28365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51223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2" b="31701"/>
          <a:stretch/>
        </p:blipFill>
        <p:spPr>
          <a:xfrm>
            <a:off x="765111" y="1567543"/>
            <a:ext cx="4422710" cy="4217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9" b="7211"/>
          <a:stretch/>
        </p:blipFill>
        <p:spPr>
          <a:xfrm>
            <a:off x="6326155" y="1567543"/>
            <a:ext cx="4870579" cy="4217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67084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 descr="image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5" y="2791952"/>
            <a:ext cx="5952930" cy="3564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D:\media\image1.jpeg"/>
          <p:cNvPicPr/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7053943" y="2195209"/>
            <a:ext cx="4571999" cy="153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Documents and Settings\Admin\Рабочий стол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60" y="4213429"/>
            <a:ext cx="4926563" cy="21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4955" y="1212980"/>
            <a:ext cx="110909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Manzarani</a:t>
            </a:r>
            <a:r>
              <a:rPr lang="en-US" sz="3200" dirty="0"/>
              <a:t> </a:t>
            </a:r>
            <a:r>
              <a:rPr lang="en-US" sz="3200" dirty="0" err="1"/>
              <a:t>bo‘yash</a:t>
            </a:r>
            <a:r>
              <a:rPr lang="en-US" sz="3200" dirty="0"/>
              <a:t> </a:t>
            </a:r>
            <a:r>
              <a:rPr lang="en-US" sz="3200" dirty="0" err="1"/>
              <a:t>bosqishlarida</a:t>
            </a:r>
            <a:r>
              <a:rPr lang="en-US" sz="3200" dirty="0"/>
              <a:t> </a:t>
            </a:r>
            <a:r>
              <a:rPr lang="en-US" sz="3200" dirty="0" err="1"/>
              <a:t>albatta</a:t>
            </a:r>
            <a:r>
              <a:rPr lang="en-US" sz="3200" dirty="0"/>
              <a:t> </a:t>
            </a:r>
            <a:r>
              <a:rPr lang="en-US" sz="3200" dirty="0" err="1"/>
              <a:t>koloritga</a:t>
            </a:r>
            <a:r>
              <a:rPr lang="en-US" sz="3200" dirty="0"/>
              <a:t> </a:t>
            </a:r>
            <a:r>
              <a:rPr lang="en-US" sz="3200" dirty="0" err="1"/>
              <a:t>e’tabor</a:t>
            </a:r>
            <a:r>
              <a:rPr lang="en-US" sz="3200" dirty="0"/>
              <a:t> </a:t>
            </a:r>
            <a:r>
              <a:rPr lang="en-US" sz="3200" dirty="0" err="1"/>
              <a:t>berish</a:t>
            </a:r>
            <a:r>
              <a:rPr lang="en-US" sz="3200" dirty="0"/>
              <a:t> </a:t>
            </a:r>
            <a:r>
              <a:rPr lang="en-US" sz="3200" dirty="0" err="1"/>
              <a:t>kerak</a:t>
            </a:r>
            <a:r>
              <a:rPr lang="en-US" sz="32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54684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11702" r="2149" b="31972"/>
          <a:stretch/>
        </p:blipFill>
        <p:spPr>
          <a:xfrm>
            <a:off x="951722" y="1380931"/>
            <a:ext cx="4883020" cy="4553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12789" r="2918" b="38232"/>
          <a:stretch/>
        </p:blipFill>
        <p:spPr>
          <a:xfrm>
            <a:off x="6211076" y="1380931"/>
            <a:ext cx="5169160" cy="45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21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t="12517" r="3303" b="36871"/>
          <a:stretch/>
        </p:blipFill>
        <p:spPr>
          <a:xfrm>
            <a:off x="895740" y="1418253"/>
            <a:ext cx="4777272" cy="4960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t="10340" r="2918" b="39048"/>
          <a:stretch/>
        </p:blipFill>
        <p:spPr>
          <a:xfrm>
            <a:off x="6251510" y="1418254"/>
            <a:ext cx="5038532" cy="49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25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52360425"/>
              </p:ext>
            </p:extLst>
          </p:nvPr>
        </p:nvGraphicFramePr>
        <p:xfrm>
          <a:off x="1809720" y="214290"/>
          <a:ext cx="8143932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8-конечная звезда 2"/>
          <p:cNvSpPr/>
          <p:nvPr/>
        </p:nvSpPr>
        <p:spPr>
          <a:xfrm>
            <a:off x="4422710" y="2164701"/>
            <a:ext cx="3657600" cy="291115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Manzara</a:t>
            </a:r>
            <a:r>
              <a:rPr lang="en-US" sz="4000" b="1" dirty="0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  </a:t>
            </a:r>
            <a:r>
              <a:rPr lang="en-US" sz="4000" b="1" dirty="0" err="1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ishlash</a:t>
            </a:r>
            <a:r>
              <a:rPr lang="en-US" sz="4000" b="1" dirty="0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uchun</a:t>
            </a:r>
            <a:endParaRPr lang="ru-RU" sz="4000" b="1" dirty="0">
              <a:solidFill>
                <a:srgbClr val="FFFF00"/>
              </a:solidFill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664"/>
            <a:ext cx="12191999" cy="70593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55576" y="1903445"/>
            <a:ext cx="8977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</a:rPr>
              <a:t>E’tiboringiz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uchun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raxmat</a:t>
            </a:r>
            <a:r>
              <a:rPr lang="en-US" sz="4000" dirty="0">
                <a:solidFill>
                  <a:srgbClr val="0070C0"/>
                </a:solidFill>
              </a:rPr>
              <a:t>!</a:t>
            </a:r>
            <a:endParaRPr lang="ru-RU" sz="4000" dirty="0"/>
          </a:p>
        </p:txBody>
      </p:sp>
      <p:pic>
        <p:nvPicPr>
          <p:cNvPr id="5" name="Picture 2" descr="C:\Documents and Settings\Admin\Рабочий стол\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05" y="2979204"/>
            <a:ext cx="4982547" cy="334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Рабочий стол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36" y="3352388"/>
            <a:ext cx="3377681" cy="348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5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19967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“</a:t>
            </a:r>
            <a:r>
              <a:rPr lang="en-US" dirty="0" err="1" smtClean="0">
                <a:solidFill>
                  <a:schemeClr val="accent1"/>
                </a:solidFill>
              </a:rPr>
              <a:t>Yosh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rassomlar</a:t>
            </a:r>
            <a:r>
              <a:rPr lang="en-US" dirty="0" smtClean="0">
                <a:solidFill>
                  <a:schemeClr val="accent1"/>
                </a:solidFill>
              </a:rPr>
              <a:t>” </a:t>
            </a:r>
            <a:r>
              <a:rPr lang="en-US" dirty="0" err="1" smtClean="0">
                <a:solidFill>
                  <a:schemeClr val="accent1"/>
                </a:solidFill>
              </a:rPr>
              <a:t>to‘garagining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ish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rejasi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Admin\Рабочий стол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9492" y="3343725"/>
            <a:ext cx="2723078" cy="325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35086"/>
            <a:ext cx="4744414" cy="346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Рабочий стол\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640" y="-119311"/>
            <a:ext cx="3489649" cy="28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i="1" dirty="0"/>
              <a:t>“ Biz </a:t>
            </a:r>
            <a:r>
              <a:rPr lang="en-US" sz="2200" i="1" dirty="0" err="1"/>
              <a:t>barkamol</a:t>
            </a:r>
            <a:r>
              <a:rPr lang="en-US" sz="2200" i="1" dirty="0"/>
              <a:t>, </a:t>
            </a:r>
            <a:r>
              <a:rPr lang="en-US" sz="2200" i="1" dirty="0" err="1"/>
              <a:t>o`ktam</a:t>
            </a:r>
            <a:r>
              <a:rPr lang="en-US" sz="2200" i="1" dirty="0"/>
              <a:t> </a:t>
            </a:r>
            <a:r>
              <a:rPr lang="en-US" sz="2200" i="1" dirty="0" err="1"/>
              <a:t>avlodmiz</a:t>
            </a:r>
            <a:r>
              <a:rPr lang="en-US" sz="2200" i="1" dirty="0"/>
              <a:t>, </a:t>
            </a:r>
            <a:r>
              <a:rPr lang="en-US" sz="2200" i="1" dirty="0" err="1"/>
              <a:t>kelajagi</a:t>
            </a:r>
            <a:r>
              <a:rPr lang="en-US" sz="2200" i="1" dirty="0"/>
              <a:t>  </a:t>
            </a:r>
            <a:r>
              <a:rPr lang="en-US" sz="2200" i="1" dirty="0" err="1"/>
              <a:t>buyuk</a:t>
            </a:r>
            <a:r>
              <a:rPr lang="en-US" sz="2200" i="1" dirty="0"/>
              <a:t> </a:t>
            </a:r>
            <a:r>
              <a:rPr lang="en-US" sz="2200" i="1" dirty="0" err="1"/>
              <a:t>davlatmiz</a:t>
            </a:r>
            <a:r>
              <a:rPr lang="en-US" sz="2200" i="1" dirty="0"/>
              <a:t> ! “</a:t>
            </a:r>
            <a:br>
              <a:rPr lang="en-US" sz="2200" i="1" dirty="0"/>
            </a:br>
            <a:r>
              <a:rPr lang="en-US" sz="7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Mashg‘ulot</a:t>
            </a:r>
            <a:r>
              <a:rPr lang="en-US" sz="7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 </a:t>
            </a:r>
            <a:r>
              <a:rPr lang="en-US" sz="7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rejasi</a:t>
            </a:r>
            <a:r>
              <a:rPr lang="en-US" sz="7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:</a:t>
            </a:r>
            <a:endParaRPr lang="ru-RU" sz="7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9042" y="2080825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Win95BT" pitchFamily="18" charset="0"/>
              </a:rPr>
              <a:t>1.Tashkiliy </a:t>
            </a:r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Win95BT" pitchFamily="18" charset="0"/>
              </a:rPr>
              <a:t>qism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Win95BT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Win95BT" pitchFamily="18" charset="0"/>
              </a:rPr>
              <a:t>2.Asosiy </a:t>
            </a:r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Win95BT" pitchFamily="18" charset="0"/>
              </a:rPr>
              <a:t>qism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Win95BT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Win95BT" pitchFamily="18" charset="0"/>
              </a:rPr>
              <a:t>3. </a:t>
            </a:r>
            <a:r>
              <a:rPr lang="ru-RU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Win95BT" pitchFamily="18" charset="0"/>
              </a:rPr>
              <a:t> </a:t>
            </a:r>
            <a:r>
              <a:rPr lang="ru-RU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Win95BT" pitchFamily="18" charset="0"/>
              </a:rPr>
              <a:t>            </a:t>
            </a:r>
            <a:endParaRPr lang="en-US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Win95BT" pitchFamily="18" charset="0"/>
            </a:endParaRPr>
          </a:p>
        </p:txBody>
      </p:sp>
      <p:pic>
        <p:nvPicPr>
          <p:cNvPr id="14338" name="Picture 2" descr="C:\Documents and Settings\Admin\Рабочий стол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754945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0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410547"/>
            <a:ext cx="8229600" cy="1713181"/>
          </a:xfrm>
        </p:spPr>
        <p:txBody>
          <a:bodyPr>
            <a:noAutofit/>
          </a:bodyPr>
          <a:lstStyle/>
          <a:p>
            <a:pPr algn="r"/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O’quv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qayda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bo’lsa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ulug’lik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bo’lar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qayda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bo’lsa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buyuklik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bo’lar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Yusuf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Hojib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463857"/>
              </p:ext>
            </p:extLst>
          </p:nvPr>
        </p:nvGraphicFramePr>
        <p:xfrm>
          <a:off x="4007768" y="2492896"/>
          <a:ext cx="6480720" cy="3471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 rot="16200000">
            <a:off x="765296" y="3645024"/>
            <a:ext cx="4104456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Mashg‘ulot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metodi</a:t>
            </a:r>
            <a:endParaRPr lang="ru-RU" sz="35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500" b="1" dirty="0" err="1">
                <a:solidFill>
                  <a:schemeClr val="accent1"/>
                </a:solidFill>
              </a:rPr>
              <a:t>Ilm</a:t>
            </a:r>
            <a:r>
              <a:rPr lang="en-US" sz="3500" b="1" dirty="0">
                <a:solidFill>
                  <a:schemeClr val="accent1"/>
                </a:solidFill>
              </a:rPr>
              <a:t> </a:t>
            </a:r>
            <a:r>
              <a:rPr lang="en-US" sz="3500" b="1" dirty="0" err="1">
                <a:solidFill>
                  <a:schemeClr val="accent1"/>
                </a:solidFill>
              </a:rPr>
              <a:t>baxt</a:t>
            </a:r>
            <a:r>
              <a:rPr lang="en-US" sz="3500" b="1" dirty="0">
                <a:solidFill>
                  <a:schemeClr val="accent1"/>
                </a:solidFill>
              </a:rPr>
              <a:t> </a:t>
            </a:r>
            <a:r>
              <a:rPr lang="en-US" sz="3500" b="1" dirty="0" err="1">
                <a:solidFill>
                  <a:schemeClr val="accent1"/>
                </a:solidFill>
              </a:rPr>
              <a:t>keltirar</a:t>
            </a:r>
            <a:r>
              <a:rPr lang="en-US" sz="3500" b="1" dirty="0">
                <a:solidFill>
                  <a:schemeClr val="accent1"/>
                </a:solidFill>
              </a:rPr>
              <a:t/>
            </a:r>
            <a:br>
              <a:rPr lang="en-US" sz="3500" b="1" dirty="0">
                <a:solidFill>
                  <a:schemeClr val="accent1"/>
                </a:solidFill>
              </a:rPr>
            </a:br>
            <a:r>
              <a:rPr lang="en-US" sz="3500" b="1" dirty="0" err="1">
                <a:solidFill>
                  <a:schemeClr val="accent1"/>
                </a:solidFill>
              </a:rPr>
              <a:t>Bilim</a:t>
            </a:r>
            <a:r>
              <a:rPr lang="en-US" sz="3500" b="1" dirty="0">
                <a:solidFill>
                  <a:schemeClr val="accent1"/>
                </a:solidFill>
              </a:rPr>
              <a:t> </a:t>
            </a:r>
            <a:r>
              <a:rPr lang="en-US" sz="3500" b="1" dirty="0" err="1">
                <a:solidFill>
                  <a:schemeClr val="accent1"/>
                </a:solidFill>
              </a:rPr>
              <a:t>taxt</a:t>
            </a:r>
            <a:r>
              <a:rPr lang="en-US" sz="3500" b="1" dirty="0">
                <a:solidFill>
                  <a:schemeClr val="accent1"/>
                </a:solidFill>
              </a:rPr>
              <a:t> </a:t>
            </a:r>
            <a:r>
              <a:rPr lang="en-US" sz="3500" b="1" dirty="0" err="1">
                <a:solidFill>
                  <a:schemeClr val="accent1"/>
                </a:solidFill>
              </a:rPr>
              <a:t>keltirar</a:t>
            </a:r>
            <a:endParaRPr lang="ru-RU" sz="35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655866"/>
              </p:ext>
            </p:extLst>
          </p:nvPr>
        </p:nvGraphicFramePr>
        <p:xfrm>
          <a:off x="3200401" y="261257"/>
          <a:ext cx="8724121" cy="6063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Documents and Settings\Admin\Рабочий стол\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12" y="3676261"/>
            <a:ext cx="3630830" cy="29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28" y="4445388"/>
            <a:ext cx="3831771" cy="236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98580"/>
            <a:ext cx="8911687" cy="839755"/>
          </a:xfrm>
        </p:spPr>
        <p:txBody>
          <a:bodyPr/>
          <a:lstStyle/>
          <a:p>
            <a:pPr algn="ctr"/>
            <a:r>
              <a:rPr lang="en-US" dirty="0" err="1" smtClean="0"/>
              <a:t>Mashg‘ulot</a:t>
            </a:r>
            <a:r>
              <a:rPr lang="en-US" dirty="0" smtClean="0"/>
              <a:t>  </a:t>
            </a:r>
            <a:r>
              <a:rPr lang="en-US" dirty="0" err="1" smtClean="0"/>
              <a:t>maqsadlari</a:t>
            </a:r>
            <a:r>
              <a:rPr lang="en-US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346673"/>
              </p:ext>
            </p:extLst>
          </p:nvPr>
        </p:nvGraphicFramePr>
        <p:xfrm>
          <a:off x="671805" y="1138335"/>
          <a:ext cx="11010122" cy="5186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4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1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1094" y="1026367"/>
            <a:ext cx="107861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Mashg‘ulotning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jihozi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A- 4 format,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daftari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oddiy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qalam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o‘chirg‘ich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akvarel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bo‘yog‘i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idish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mo‘yqalam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Mashg‘ulotning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borishi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Tashkiliy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Salomlashish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Davomatni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mashg‘ulotga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jalb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qurollarini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hozirlash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II.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Ma’naviyat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daqiqasini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o‘tkazish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yangiliklari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yurtimizda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bo‘layotgan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yuksalishlar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obodonlashtirish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ishlari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beriladi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7370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75657" y="1138336"/>
            <a:ext cx="79683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bayoni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Manzara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Manzarachi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rassomlar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asarlari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reproduksiyalarini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namoyish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qiziqarli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ko‘rgazmalarni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namoyish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Manzara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ishlashga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oid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videoroliklar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namoyish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5271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616</TotalTime>
  <Words>562</Words>
  <Application>Microsoft Office PowerPoint</Application>
  <PresentationFormat>Произвольный</PresentationFormat>
  <Paragraphs>114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Легкий дым</vt:lpstr>
      <vt:lpstr>Презентация PowerPoint</vt:lpstr>
      <vt:lpstr>Yozgi oromgohga mo‘ljallangan “ Yosh rassomlar”        to‘garagi rejasi </vt:lpstr>
      <vt:lpstr>“Yosh rassomlar” to‘garagining ish rejasi.</vt:lpstr>
      <vt:lpstr>“ Biz barkamol, o`ktam avlodmiz, kelajagi  buyuk davlatmiz ! “ Mashg‘ulot  rejasi:</vt:lpstr>
      <vt:lpstr>O’quv qayda bo’lsa, ulug’lik bo’lar Bilim qayda bo’lsa buyuklik bo’lar Yusuf Xos Hojib</vt:lpstr>
      <vt:lpstr>Ilm baxt keltirar Bilim taxt keltirar</vt:lpstr>
      <vt:lpstr>Mashg‘ulot  maqsadlari: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Manzara turiga ko‘ra: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“Yosh rassomlar” to‘garagining ish rejasi.</dc:title>
  <dc:creator>User</dc:creator>
  <cp:lastModifiedBy>User</cp:lastModifiedBy>
  <cp:revision>31</cp:revision>
  <cp:lastPrinted>2017-06-07T12:42:40Z</cp:lastPrinted>
  <dcterms:created xsi:type="dcterms:W3CDTF">2017-06-04T21:02:50Z</dcterms:created>
  <dcterms:modified xsi:type="dcterms:W3CDTF">2017-06-07T15:39:20Z</dcterms:modified>
</cp:coreProperties>
</file>