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6" r:id="rId2"/>
    <p:sldId id="25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varScale="1">
        <p:scale>
          <a:sx n="65" d="100"/>
          <a:sy n="65" d="100"/>
        </p:scale>
        <p:origin x="-155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C32D4A-4202-48FE-805C-9BFE24371FEB}" type="datetimeFigureOut">
              <a:rPr lang="ru-RU" smtClean="0"/>
              <a:t>14.05.2015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8DCB63-92B9-4621-AA2B-DDB65A552679}" type="slidenum">
              <a:rPr lang="ru-RU" smtClean="0"/>
              <a:t>‹#›</a:t>
            </a:fld>
            <a:endParaRPr lang="ru-RU"/>
          </a:p>
        </p:txBody>
      </p:sp>
    </p:spTree>
    <p:extLst>
      <p:ext uri="{BB962C8B-B14F-4D97-AF65-F5344CB8AC3E}">
        <p14:creationId xmlns:p14="http://schemas.microsoft.com/office/powerpoint/2010/main" val="1675903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8DCB63-92B9-4621-AA2B-DDB65A552679}" type="slidenum">
              <a:rPr lang="ru-RU" smtClean="0"/>
              <a:t>1</a:t>
            </a:fld>
            <a:endParaRPr lang="ru-RU"/>
          </a:p>
        </p:txBody>
      </p:sp>
    </p:spTree>
    <p:extLst>
      <p:ext uri="{BB962C8B-B14F-4D97-AF65-F5344CB8AC3E}">
        <p14:creationId xmlns:p14="http://schemas.microsoft.com/office/powerpoint/2010/main" val="14810678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8DCB63-92B9-4621-AA2B-DDB65A552679}" type="slidenum">
              <a:rPr lang="ru-RU" smtClean="0"/>
              <a:t>10</a:t>
            </a:fld>
            <a:endParaRPr lang="ru-RU"/>
          </a:p>
        </p:txBody>
      </p:sp>
    </p:spTree>
    <p:extLst>
      <p:ext uri="{BB962C8B-B14F-4D97-AF65-F5344CB8AC3E}">
        <p14:creationId xmlns:p14="http://schemas.microsoft.com/office/powerpoint/2010/main" val="2882939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8DCB63-92B9-4621-AA2B-DDB65A552679}" type="slidenum">
              <a:rPr lang="ru-RU" smtClean="0"/>
              <a:t>11</a:t>
            </a:fld>
            <a:endParaRPr lang="ru-RU"/>
          </a:p>
        </p:txBody>
      </p:sp>
    </p:spTree>
    <p:extLst>
      <p:ext uri="{BB962C8B-B14F-4D97-AF65-F5344CB8AC3E}">
        <p14:creationId xmlns:p14="http://schemas.microsoft.com/office/powerpoint/2010/main" val="2340211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8DCB63-92B9-4621-AA2B-DDB65A552679}" type="slidenum">
              <a:rPr lang="ru-RU" smtClean="0"/>
              <a:t>2</a:t>
            </a:fld>
            <a:endParaRPr lang="ru-RU"/>
          </a:p>
        </p:txBody>
      </p:sp>
    </p:spTree>
    <p:extLst>
      <p:ext uri="{BB962C8B-B14F-4D97-AF65-F5344CB8AC3E}">
        <p14:creationId xmlns:p14="http://schemas.microsoft.com/office/powerpoint/2010/main" val="3135342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8DCB63-92B9-4621-AA2B-DDB65A552679}" type="slidenum">
              <a:rPr lang="ru-RU" smtClean="0"/>
              <a:t>3</a:t>
            </a:fld>
            <a:endParaRPr lang="ru-RU"/>
          </a:p>
        </p:txBody>
      </p:sp>
    </p:spTree>
    <p:extLst>
      <p:ext uri="{BB962C8B-B14F-4D97-AF65-F5344CB8AC3E}">
        <p14:creationId xmlns:p14="http://schemas.microsoft.com/office/powerpoint/2010/main" val="945937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8DCB63-92B9-4621-AA2B-DDB65A552679}" type="slidenum">
              <a:rPr lang="ru-RU" smtClean="0"/>
              <a:t>4</a:t>
            </a:fld>
            <a:endParaRPr lang="ru-RU"/>
          </a:p>
        </p:txBody>
      </p:sp>
    </p:spTree>
    <p:extLst>
      <p:ext uri="{BB962C8B-B14F-4D97-AF65-F5344CB8AC3E}">
        <p14:creationId xmlns:p14="http://schemas.microsoft.com/office/powerpoint/2010/main" val="628356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8DCB63-92B9-4621-AA2B-DDB65A552679}" type="slidenum">
              <a:rPr lang="ru-RU" smtClean="0"/>
              <a:t>5</a:t>
            </a:fld>
            <a:endParaRPr lang="ru-RU"/>
          </a:p>
        </p:txBody>
      </p:sp>
    </p:spTree>
    <p:extLst>
      <p:ext uri="{BB962C8B-B14F-4D97-AF65-F5344CB8AC3E}">
        <p14:creationId xmlns:p14="http://schemas.microsoft.com/office/powerpoint/2010/main" val="330847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8DCB63-92B9-4621-AA2B-DDB65A552679}" type="slidenum">
              <a:rPr lang="ru-RU" smtClean="0"/>
              <a:t>6</a:t>
            </a:fld>
            <a:endParaRPr lang="ru-RU"/>
          </a:p>
        </p:txBody>
      </p:sp>
    </p:spTree>
    <p:extLst>
      <p:ext uri="{BB962C8B-B14F-4D97-AF65-F5344CB8AC3E}">
        <p14:creationId xmlns:p14="http://schemas.microsoft.com/office/powerpoint/2010/main" val="1300713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8DCB63-92B9-4621-AA2B-DDB65A552679}" type="slidenum">
              <a:rPr lang="ru-RU" smtClean="0"/>
              <a:t>7</a:t>
            </a:fld>
            <a:endParaRPr lang="ru-RU"/>
          </a:p>
        </p:txBody>
      </p:sp>
    </p:spTree>
    <p:extLst>
      <p:ext uri="{BB962C8B-B14F-4D97-AF65-F5344CB8AC3E}">
        <p14:creationId xmlns:p14="http://schemas.microsoft.com/office/powerpoint/2010/main" val="42258302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8DCB63-92B9-4621-AA2B-DDB65A552679}" type="slidenum">
              <a:rPr lang="ru-RU" smtClean="0"/>
              <a:t>8</a:t>
            </a:fld>
            <a:endParaRPr lang="ru-RU"/>
          </a:p>
        </p:txBody>
      </p:sp>
    </p:spTree>
    <p:extLst>
      <p:ext uri="{BB962C8B-B14F-4D97-AF65-F5344CB8AC3E}">
        <p14:creationId xmlns:p14="http://schemas.microsoft.com/office/powerpoint/2010/main" val="1327252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8DCB63-92B9-4621-AA2B-DDB65A552679}" type="slidenum">
              <a:rPr lang="ru-RU" smtClean="0"/>
              <a:t>9</a:t>
            </a:fld>
            <a:endParaRPr lang="ru-RU"/>
          </a:p>
        </p:txBody>
      </p:sp>
    </p:spTree>
    <p:extLst>
      <p:ext uri="{BB962C8B-B14F-4D97-AF65-F5344CB8AC3E}">
        <p14:creationId xmlns:p14="http://schemas.microsoft.com/office/powerpoint/2010/main" val="803460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14.05.2015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14.05.2015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14.05.2015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t>14.05.2015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14.05.2015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14.05.2015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14.05.2015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14.05.2015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14.05.2015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14.05.2015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14.05.2015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t>14.05.2015</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p:txBody>
          <a:bodyPr/>
          <a:lstStyle/>
          <a:p>
            <a:pPr algn="r"/>
            <a:r>
              <a:rPr lang="en-US" dirty="0" smtClean="0"/>
              <a:t>210-13 </a:t>
            </a:r>
            <a:r>
              <a:rPr lang="en-US" dirty="0" err="1" smtClean="0"/>
              <a:t>guruh</a:t>
            </a:r>
            <a:r>
              <a:rPr lang="en-US" dirty="0" smtClean="0"/>
              <a:t> </a:t>
            </a:r>
            <a:r>
              <a:rPr lang="en-US" dirty="0" err="1" smtClean="0"/>
              <a:t>talabasi</a:t>
            </a:r>
            <a:endParaRPr lang="en-US" dirty="0" smtClean="0"/>
          </a:p>
          <a:p>
            <a:pPr algn="r"/>
            <a:r>
              <a:rPr lang="en-US" dirty="0" err="1" smtClean="0"/>
              <a:t>Islamov</a:t>
            </a:r>
            <a:r>
              <a:rPr lang="en-US" dirty="0" smtClean="0"/>
              <a:t> E.A.</a:t>
            </a:r>
            <a:endParaRPr lang="ru-RU" dirty="0"/>
          </a:p>
        </p:txBody>
      </p:sp>
      <p:sp>
        <p:nvSpPr>
          <p:cNvPr id="3" name="Заголовок 2"/>
          <p:cNvSpPr>
            <a:spLocks noGrp="1"/>
          </p:cNvSpPr>
          <p:nvPr>
            <p:ph type="ctrTitle"/>
          </p:nvPr>
        </p:nvSpPr>
        <p:spPr>
          <a:xfrm>
            <a:off x="827584" y="1340768"/>
            <a:ext cx="7175351" cy="1793167"/>
          </a:xfrm>
        </p:spPr>
        <p:txBody>
          <a:bodyPr/>
          <a:lstStyle/>
          <a:p>
            <a:pPr marL="182880" indent="0" algn="ctr">
              <a:buNone/>
            </a:pPr>
            <a:r>
              <a:rPr lang="en-US" dirty="0" err="1" smtClean="0"/>
              <a:t>Kompyuter</a:t>
            </a:r>
            <a:r>
              <a:rPr lang="en-US" dirty="0" smtClean="0"/>
              <a:t> </a:t>
            </a:r>
            <a:r>
              <a:rPr lang="en-US" dirty="0" err="1" smtClean="0"/>
              <a:t>viruslaridan</a:t>
            </a:r>
            <a:r>
              <a:rPr lang="en-US" dirty="0" smtClean="0"/>
              <a:t> </a:t>
            </a:r>
            <a:r>
              <a:rPr lang="en-US" dirty="0" err="1" smtClean="0"/>
              <a:t>himoya</a:t>
            </a:r>
            <a:r>
              <a:rPr lang="en-US" dirty="0" smtClean="0"/>
              <a:t>.</a:t>
            </a:r>
            <a:br>
              <a:rPr lang="en-US" dirty="0" smtClean="0"/>
            </a:br>
            <a:r>
              <a:rPr lang="en-US" dirty="0" smtClean="0"/>
              <a:t>Antivirus </a:t>
            </a:r>
            <a:r>
              <a:rPr lang="en-US" dirty="0" err="1" smtClean="0"/>
              <a:t>dasturlari</a:t>
            </a:r>
            <a:r>
              <a:rPr lang="en-US" dirty="0"/>
              <a:t>.</a:t>
            </a:r>
            <a:endParaRPr lang="ru-RU" dirty="0"/>
          </a:p>
        </p:txBody>
      </p:sp>
    </p:spTree>
    <p:extLst>
      <p:ext uri="{BB962C8B-B14F-4D97-AF65-F5344CB8AC3E}">
        <p14:creationId xmlns:p14="http://schemas.microsoft.com/office/powerpoint/2010/main" val="38584219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2616" y="188640"/>
            <a:ext cx="6512511" cy="1143000"/>
          </a:xfrm>
        </p:spPr>
        <p:txBody>
          <a:bodyPr/>
          <a:lstStyle/>
          <a:p>
            <a:pPr marL="0" indent="0">
              <a:buNone/>
            </a:pPr>
            <a:r>
              <a:rPr lang="en-US" dirty="0" err="1" smtClean="0"/>
              <a:t>Xulosa</a:t>
            </a:r>
            <a:r>
              <a:rPr lang="en-US" dirty="0" smtClean="0"/>
              <a:t> </a:t>
            </a:r>
            <a:endParaRPr lang="ru-RU" dirty="0"/>
          </a:p>
        </p:txBody>
      </p:sp>
      <p:sp>
        <p:nvSpPr>
          <p:cNvPr id="3" name="Объект 2"/>
          <p:cNvSpPr>
            <a:spLocks noGrp="1"/>
          </p:cNvSpPr>
          <p:nvPr>
            <p:ph sz="quarter" idx="13"/>
          </p:nvPr>
        </p:nvSpPr>
        <p:spPr>
          <a:xfrm>
            <a:off x="755576" y="1196752"/>
            <a:ext cx="7992888" cy="5544616"/>
          </a:xfrm>
        </p:spPr>
        <p:txBody>
          <a:bodyPr/>
          <a:lstStyle/>
          <a:p>
            <a:pPr algn="ctr" hangingPunct="0"/>
            <a:r>
              <a:rPr lang="en-US" dirty="0"/>
              <a:t> </a:t>
            </a:r>
            <a:r>
              <a:rPr lang="en-US" dirty="0" smtClean="0"/>
              <a:t> </a:t>
            </a:r>
            <a:r>
              <a:rPr lang="en-US" dirty="0"/>
              <a:t>“</a:t>
            </a:r>
            <a:r>
              <a:rPr lang="en-US" b="1" dirty="0" err="1"/>
              <a:t>Kompyuter</a:t>
            </a:r>
            <a:r>
              <a:rPr lang="en-US" b="1" dirty="0"/>
              <a:t> </a:t>
            </a:r>
            <a:r>
              <a:rPr lang="en-US" b="1" dirty="0" err="1"/>
              <a:t>viruslaridan</a:t>
            </a:r>
            <a:r>
              <a:rPr lang="en-US" b="1" dirty="0"/>
              <a:t> </a:t>
            </a:r>
            <a:r>
              <a:rPr lang="en-US" b="1" dirty="0" err="1"/>
              <a:t>himoya</a:t>
            </a:r>
            <a:r>
              <a:rPr lang="en-US" dirty="0"/>
              <a:t>” </a:t>
            </a:r>
            <a:r>
              <a:rPr lang="en-US" dirty="0" err="1"/>
              <a:t>mavzusini</a:t>
            </a:r>
            <a:r>
              <a:rPr lang="en-US" dirty="0"/>
              <a:t> </a:t>
            </a:r>
            <a:r>
              <a:rPr lang="en-US" dirty="0" smtClean="0"/>
              <a:t>biz </a:t>
            </a:r>
            <a:r>
              <a:rPr lang="en-US" dirty="0" err="1" smtClean="0"/>
              <a:t>talabalarga</a:t>
            </a:r>
            <a:r>
              <a:rPr lang="en-US" dirty="0" smtClean="0"/>
              <a:t> </a:t>
            </a:r>
            <a:r>
              <a:rPr lang="en-US" dirty="0" err="1"/>
              <a:t>tushuntirish</a:t>
            </a:r>
            <a:r>
              <a:rPr lang="en-US" dirty="0"/>
              <a:t> </a:t>
            </a:r>
            <a:r>
              <a:rPr lang="en-US" dirty="0" err="1"/>
              <a:t>davomida</a:t>
            </a:r>
            <a:r>
              <a:rPr lang="en-US" dirty="0"/>
              <a:t> </a:t>
            </a:r>
            <a:r>
              <a:rPr lang="en-US" dirty="0" err="1"/>
              <a:t>reja</a:t>
            </a:r>
            <a:r>
              <a:rPr lang="en-US" dirty="0"/>
              <a:t> </a:t>
            </a:r>
            <a:r>
              <a:rPr lang="en-US" dirty="0" err="1"/>
              <a:t>asosida</a:t>
            </a:r>
            <a:r>
              <a:rPr lang="en-US" dirty="0"/>
              <a:t> virus </a:t>
            </a:r>
            <a:r>
              <a:rPr lang="en-US" dirty="0" err="1"/>
              <a:t>va</a:t>
            </a:r>
            <a:r>
              <a:rPr lang="en-US" dirty="0"/>
              <a:t> antivirus </a:t>
            </a:r>
            <a:r>
              <a:rPr lang="en-US" dirty="0" err="1"/>
              <a:t>haqida</a:t>
            </a:r>
            <a:r>
              <a:rPr lang="en-US" dirty="0"/>
              <a:t> </a:t>
            </a:r>
            <a:r>
              <a:rPr lang="en-US" dirty="0" err="1"/>
              <a:t>tushucha</a:t>
            </a:r>
            <a:r>
              <a:rPr lang="en-US" dirty="0"/>
              <a:t> </a:t>
            </a:r>
            <a:r>
              <a:rPr lang="en-US" dirty="0" err="1"/>
              <a:t>berib</a:t>
            </a:r>
            <a:r>
              <a:rPr lang="en-US" dirty="0"/>
              <a:t>, </a:t>
            </a:r>
            <a:r>
              <a:rPr lang="en-US" dirty="0" err="1"/>
              <a:t>ularning</a:t>
            </a:r>
            <a:r>
              <a:rPr lang="en-US" dirty="0"/>
              <a:t> </a:t>
            </a:r>
            <a:r>
              <a:rPr lang="en-US" dirty="0" err="1"/>
              <a:t>turlari</a:t>
            </a:r>
            <a:r>
              <a:rPr lang="en-US" dirty="0"/>
              <a:t>, </a:t>
            </a:r>
            <a:r>
              <a:rPr lang="en-US" dirty="0" err="1"/>
              <a:t>ishlash</a:t>
            </a:r>
            <a:r>
              <a:rPr lang="en-US" dirty="0"/>
              <a:t> </a:t>
            </a:r>
            <a:r>
              <a:rPr lang="en-US" dirty="0" err="1"/>
              <a:t>jarayoni</a:t>
            </a:r>
            <a:r>
              <a:rPr lang="en-US" dirty="0"/>
              <a:t>, </a:t>
            </a:r>
            <a:r>
              <a:rPr lang="en-US" dirty="0" err="1"/>
              <a:t>ularni</a:t>
            </a:r>
            <a:r>
              <a:rPr lang="en-US" dirty="0"/>
              <a:t> </a:t>
            </a:r>
            <a:r>
              <a:rPr lang="en-US" dirty="0" err="1"/>
              <a:t>yangilash</a:t>
            </a:r>
            <a:r>
              <a:rPr lang="en-US" dirty="0"/>
              <a:t> </a:t>
            </a:r>
            <a:r>
              <a:rPr lang="en-US" dirty="0" err="1"/>
              <a:t>haqida</a:t>
            </a:r>
            <a:r>
              <a:rPr lang="en-US" dirty="0"/>
              <a:t> </a:t>
            </a:r>
            <a:r>
              <a:rPr lang="en-US" dirty="0" err="1"/>
              <a:t>aytib</a:t>
            </a:r>
            <a:r>
              <a:rPr lang="en-US" dirty="0"/>
              <a:t> </a:t>
            </a:r>
            <a:r>
              <a:rPr lang="en-US" dirty="0" err="1" smtClean="0"/>
              <a:t>o’tildi</a:t>
            </a:r>
            <a:r>
              <a:rPr lang="en-US" dirty="0" smtClean="0"/>
              <a:t>.</a:t>
            </a:r>
            <a:endParaRPr lang="ru-RU" dirty="0"/>
          </a:p>
          <a:p>
            <a:pPr algn="ctr" hangingPunct="0"/>
            <a:r>
              <a:rPr lang="en-US" dirty="0" smtClean="0"/>
              <a:t>  Biz </a:t>
            </a:r>
            <a:r>
              <a:rPr lang="en-US" dirty="0" err="1" smtClean="0"/>
              <a:t>Talabalarga</a:t>
            </a:r>
            <a:r>
              <a:rPr lang="en-US" dirty="0" smtClean="0"/>
              <a:t> </a:t>
            </a:r>
            <a:r>
              <a:rPr lang="en-US" dirty="0" err="1"/>
              <a:t>yaxshi</a:t>
            </a:r>
            <a:r>
              <a:rPr lang="en-US" dirty="0"/>
              <a:t> </a:t>
            </a:r>
            <a:r>
              <a:rPr lang="en-US" dirty="0" err="1"/>
              <a:t>tushuncha</a:t>
            </a:r>
            <a:r>
              <a:rPr lang="en-US" dirty="0"/>
              <a:t> </a:t>
            </a:r>
            <a:r>
              <a:rPr lang="en-US" dirty="0" err="1"/>
              <a:t>hosil</a:t>
            </a:r>
            <a:r>
              <a:rPr lang="en-US" dirty="0"/>
              <a:t> </a:t>
            </a:r>
            <a:r>
              <a:rPr lang="en-US" dirty="0" err="1"/>
              <a:t>qilish</a:t>
            </a:r>
            <a:r>
              <a:rPr lang="en-US" dirty="0"/>
              <a:t> </a:t>
            </a:r>
            <a:r>
              <a:rPr lang="en-US" dirty="0" err="1"/>
              <a:t>uchun</a:t>
            </a:r>
            <a:r>
              <a:rPr lang="en-US" dirty="0"/>
              <a:t> </a:t>
            </a:r>
            <a:r>
              <a:rPr lang="en-US" dirty="0" err="1"/>
              <a:t>kompyuterni</a:t>
            </a:r>
            <a:r>
              <a:rPr lang="en-US" dirty="0"/>
              <a:t> </a:t>
            </a:r>
            <a:r>
              <a:rPr lang="en-US" dirty="0" err="1"/>
              <a:t>viruslardan</a:t>
            </a:r>
            <a:r>
              <a:rPr lang="en-US" dirty="0"/>
              <a:t> </a:t>
            </a:r>
            <a:r>
              <a:rPr lang="en-US" dirty="0" err="1"/>
              <a:t>himoyalash</a:t>
            </a:r>
            <a:r>
              <a:rPr lang="en-US" dirty="0"/>
              <a:t> </a:t>
            </a:r>
            <a:r>
              <a:rPr lang="en-US" dirty="0" err="1"/>
              <a:t>jarayonlarining</a:t>
            </a:r>
            <a:r>
              <a:rPr lang="en-US" dirty="0"/>
              <a:t> </a:t>
            </a:r>
            <a:r>
              <a:rPr lang="en-US" dirty="0" err="1"/>
              <a:t>ketma-ketligi</a:t>
            </a:r>
            <a:r>
              <a:rPr lang="en-US" dirty="0"/>
              <a:t> </a:t>
            </a:r>
            <a:r>
              <a:rPr lang="en-US" dirty="0" err="1"/>
              <a:t>ko’rsatib</a:t>
            </a:r>
            <a:r>
              <a:rPr lang="en-US" dirty="0"/>
              <a:t> </a:t>
            </a:r>
            <a:r>
              <a:rPr lang="en-US" dirty="0" err="1"/>
              <a:t>o’tildi</a:t>
            </a:r>
            <a:r>
              <a:rPr lang="en-US" dirty="0"/>
              <a:t>. </a:t>
            </a:r>
            <a:endParaRPr lang="ru-RU" dirty="0"/>
          </a:p>
          <a:p>
            <a:pPr algn="ctr"/>
            <a:r>
              <a:rPr lang="en-US" dirty="0" smtClean="0"/>
              <a:t>Biz</a:t>
            </a:r>
            <a:r>
              <a:rPr lang="en-US" b="1" dirty="0" smtClean="0"/>
              <a:t> TATU </a:t>
            </a:r>
            <a:r>
              <a:rPr lang="en-US" dirty="0" err="1" smtClean="0"/>
              <a:t>talabalari</a:t>
            </a:r>
            <a:r>
              <a:rPr lang="en-US" dirty="0" smtClean="0"/>
              <a:t> </a:t>
            </a:r>
            <a:r>
              <a:rPr lang="en-US" dirty="0" err="1" smtClean="0"/>
              <a:t>boshqa</a:t>
            </a:r>
            <a:r>
              <a:rPr lang="en-US" dirty="0" smtClean="0"/>
              <a:t> </a:t>
            </a:r>
            <a:r>
              <a:rPr lang="en-US" dirty="0" err="1" smtClean="0"/>
              <a:t>talabalarga</a:t>
            </a:r>
            <a:r>
              <a:rPr lang="en-US" dirty="0" smtClean="0"/>
              <a:t> </a:t>
            </a:r>
            <a:r>
              <a:rPr lang="en-US" dirty="0" err="1" smtClean="0"/>
              <a:t>nisbatan</a:t>
            </a:r>
            <a:r>
              <a:rPr lang="en-US" dirty="0" smtClean="0"/>
              <a:t> </a:t>
            </a:r>
            <a:r>
              <a:rPr lang="en-US" dirty="0" err="1" smtClean="0"/>
              <a:t>Axborot</a:t>
            </a:r>
            <a:r>
              <a:rPr lang="en-US" dirty="0" smtClean="0"/>
              <a:t> </a:t>
            </a:r>
            <a:r>
              <a:rPr lang="en-US" dirty="0" err="1" smtClean="0"/>
              <a:t>Texnalogiyalari</a:t>
            </a:r>
            <a:r>
              <a:rPr lang="en-US" dirty="0" smtClean="0"/>
              <a:t> </a:t>
            </a:r>
            <a:r>
              <a:rPr lang="en-US" dirty="0" err="1" smtClean="0"/>
              <a:t>vositalaridan</a:t>
            </a:r>
            <a:r>
              <a:rPr lang="en-US" dirty="0" smtClean="0"/>
              <a:t> </a:t>
            </a:r>
            <a:r>
              <a:rPr lang="en-US" dirty="0" err="1" smtClean="0"/>
              <a:t>ko’proq</a:t>
            </a:r>
            <a:r>
              <a:rPr lang="en-US" dirty="0" smtClean="0"/>
              <a:t> </a:t>
            </a:r>
            <a:r>
              <a:rPr lang="en-US" dirty="0" err="1" smtClean="0"/>
              <a:t>foydalanganimiz</a:t>
            </a:r>
            <a:r>
              <a:rPr lang="en-US" dirty="0" smtClean="0"/>
              <a:t> </a:t>
            </a:r>
            <a:r>
              <a:rPr lang="en-US" dirty="0" err="1" smtClean="0"/>
              <a:t>uchun</a:t>
            </a:r>
            <a:r>
              <a:rPr lang="en-US" dirty="0" smtClean="0"/>
              <a:t> ham Antivirus </a:t>
            </a:r>
            <a:r>
              <a:rPr lang="en-US" dirty="0" err="1" smtClean="0"/>
              <a:t>va</a:t>
            </a:r>
            <a:r>
              <a:rPr lang="en-US" dirty="0" smtClean="0"/>
              <a:t> virus </a:t>
            </a:r>
            <a:r>
              <a:rPr lang="en-US" dirty="0" err="1" smtClean="0"/>
              <a:t>haqida</a:t>
            </a:r>
            <a:r>
              <a:rPr lang="en-US" dirty="0" smtClean="0"/>
              <a:t> </a:t>
            </a:r>
            <a:r>
              <a:rPr lang="en-US" dirty="0" err="1" smtClean="0"/>
              <a:t>bilishimiz</a:t>
            </a:r>
            <a:r>
              <a:rPr lang="en-US" dirty="0" smtClean="0"/>
              <a:t> , Virus </a:t>
            </a:r>
            <a:r>
              <a:rPr lang="en-US" dirty="0" err="1" smtClean="0"/>
              <a:t>dasturlaridan</a:t>
            </a:r>
            <a:r>
              <a:rPr lang="en-US" dirty="0" smtClean="0"/>
              <a:t> Antivirus </a:t>
            </a:r>
            <a:r>
              <a:rPr lang="en-US" dirty="0" err="1" smtClean="0"/>
              <a:t>dasturi</a:t>
            </a:r>
            <a:r>
              <a:rPr lang="en-US" dirty="0" smtClean="0"/>
              <a:t> </a:t>
            </a:r>
            <a:r>
              <a:rPr lang="en-US" dirty="0" err="1" smtClean="0"/>
              <a:t>orqali</a:t>
            </a:r>
            <a:r>
              <a:rPr lang="en-US" dirty="0" smtClean="0"/>
              <a:t> </a:t>
            </a:r>
            <a:r>
              <a:rPr lang="en-US" dirty="0" err="1" smtClean="0"/>
              <a:t>ximoyanishimiz</a:t>
            </a:r>
            <a:r>
              <a:rPr lang="en-US" dirty="0" smtClean="0"/>
              <a:t>,  </a:t>
            </a:r>
            <a:r>
              <a:rPr lang="en-US" dirty="0" err="1" smtClean="0"/>
              <a:t>va</a:t>
            </a:r>
            <a:r>
              <a:rPr lang="en-US" dirty="0" smtClean="0"/>
              <a:t> </a:t>
            </a:r>
            <a:r>
              <a:rPr lang="en-US" dirty="0" err="1" smtClean="0"/>
              <a:t>bu</a:t>
            </a:r>
            <a:r>
              <a:rPr lang="en-US" dirty="0" smtClean="0"/>
              <a:t> </a:t>
            </a:r>
            <a:r>
              <a:rPr lang="en-US" dirty="0" err="1" smtClean="0"/>
              <a:t>yo’ldagi</a:t>
            </a:r>
            <a:r>
              <a:rPr lang="en-US" dirty="0" smtClean="0"/>
              <a:t> </a:t>
            </a:r>
            <a:r>
              <a:rPr lang="en-US" dirty="0" err="1" smtClean="0"/>
              <a:t>muammolarni</a:t>
            </a:r>
            <a:r>
              <a:rPr lang="en-US" dirty="0" smtClean="0"/>
              <a:t>  </a:t>
            </a:r>
            <a:r>
              <a:rPr lang="en-US" dirty="0" err="1" smtClean="0"/>
              <a:t>bartaraf</a:t>
            </a:r>
            <a:r>
              <a:rPr lang="en-US" dirty="0" smtClean="0"/>
              <a:t>  </a:t>
            </a:r>
            <a:r>
              <a:rPr lang="en-US" dirty="0" err="1" smtClean="0"/>
              <a:t>etishimiz</a:t>
            </a:r>
            <a:r>
              <a:rPr lang="en-US" dirty="0" smtClean="0"/>
              <a:t>, </a:t>
            </a:r>
            <a:r>
              <a:rPr lang="en-US" dirty="0" err="1" smtClean="0"/>
              <a:t>zarur</a:t>
            </a:r>
            <a:r>
              <a:rPr lang="en-US" dirty="0" smtClean="0"/>
              <a:t> </a:t>
            </a:r>
            <a:r>
              <a:rPr lang="en-US" dirty="0" err="1" smtClean="0"/>
              <a:t>va</a:t>
            </a:r>
            <a:r>
              <a:rPr lang="en-US" dirty="0" smtClean="0"/>
              <a:t> </a:t>
            </a:r>
            <a:r>
              <a:rPr lang="en-US" dirty="0" err="1" smtClean="0"/>
              <a:t>shart</a:t>
            </a:r>
            <a:r>
              <a:rPr lang="en-US" dirty="0" smtClean="0"/>
              <a:t>, </a:t>
            </a:r>
            <a:r>
              <a:rPr lang="en-US" dirty="0" err="1" smtClean="0"/>
              <a:t>chunki</a:t>
            </a:r>
            <a:r>
              <a:rPr lang="en-US" dirty="0" smtClean="0"/>
              <a:t> biz </a:t>
            </a:r>
            <a:r>
              <a:rPr lang="en-US" b="1" dirty="0" smtClean="0"/>
              <a:t>“TOSHKENT AXBOROT TEXNALOGIYALARI UNIVERSITETI” TALABALARIMIZ.</a:t>
            </a:r>
            <a:endParaRPr lang="ru-RU" b="1" dirty="0"/>
          </a:p>
        </p:txBody>
      </p:sp>
    </p:spTree>
    <p:extLst>
      <p:ext uri="{BB962C8B-B14F-4D97-AF65-F5344CB8AC3E}">
        <p14:creationId xmlns:p14="http://schemas.microsoft.com/office/powerpoint/2010/main" val="233431905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IMG_20150512_08024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3" y="218556"/>
            <a:ext cx="8784975" cy="645080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043608" y="5436513"/>
            <a:ext cx="8352928" cy="584775"/>
          </a:xfrm>
          <a:prstGeom prst="rect">
            <a:avLst/>
          </a:prstGeom>
          <a:noFill/>
        </p:spPr>
        <p:txBody>
          <a:bodyPr wrap="square" rtlCol="0">
            <a:spAutoFit/>
          </a:bodyPr>
          <a:lstStyle/>
          <a:p>
            <a:r>
              <a:rPr lang="en-US" sz="3200" b="1" dirty="0" smtClean="0">
                <a:solidFill>
                  <a:schemeClr val="bg1"/>
                </a:solidFill>
                <a:latin typeface="Cooper Std Black" pitchFamily="18" charset="0"/>
              </a:rPr>
              <a:t>E’TIBORINGIZ UCHUN RAXMAT.</a:t>
            </a:r>
            <a:endParaRPr lang="ru-RU" sz="3200" b="1" dirty="0">
              <a:solidFill>
                <a:schemeClr val="bg1"/>
              </a:solidFill>
            </a:endParaRPr>
          </a:p>
        </p:txBody>
      </p:sp>
    </p:spTree>
    <p:extLst>
      <p:ext uri="{BB962C8B-B14F-4D97-AF65-F5344CB8AC3E}">
        <p14:creationId xmlns:p14="http://schemas.microsoft.com/office/powerpoint/2010/main" val="291606193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80">
                                          <p:stCondLst>
                                            <p:cond delay="0"/>
                                          </p:stCondLst>
                                        </p:cTn>
                                        <p:tgtEl>
                                          <p:spTgt spid="4">
                                            <p:txEl>
                                              <p:pRg st="0" end="0"/>
                                            </p:txEl>
                                          </p:spTgt>
                                        </p:tgtEl>
                                      </p:cBhvr>
                                    </p:animEffect>
                                    <p:anim calcmode="lin" valueType="num">
                                      <p:cBhvr>
                                        <p:cTn id="8"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0" end="0"/>
                                            </p:txEl>
                                          </p:spTgt>
                                        </p:tgtEl>
                                      </p:cBhvr>
                                      <p:to x="100000" y="60000"/>
                                    </p:animScale>
                                    <p:animScale>
                                      <p:cBhvr>
                                        <p:cTn id="14" dur="166" decel="50000">
                                          <p:stCondLst>
                                            <p:cond delay="676"/>
                                          </p:stCondLst>
                                        </p:cTn>
                                        <p:tgtEl>
                                          <p:spTgt spid="4">
                                            <p:txEl>
                                              <p:pRg st="0" end="0"/>
                                            </p:txEl>
                                          </p:spTgt>
                                        </p:tgtEl>
                                      </p:cBhvr>
                                      <p:to x="100000" y="100000"/>
                                    </p:animScale>
                                    <p:animScale>
                                      <p:cBhvr>
                                        <p:cTn id="15" dur="26">
                                          <p:stCondLst>
                                            <p:cond delay="1312"/>
                                          </p:stCondLst>
                                        </p:cTn>
                                        <p:tgtEl>
                                          <p:spTgt spid="4">
                                            <p:txEl>
                                              <p:pRg st="0" end="0"/>
                                            </p:txEl>
                                          </p:spTgt>
                                        </p:tgtEl>
                                      </p:cBhvr>
                                      <p:to x="100000" y="80000"/>
                                    </p:animScale>
                                    <p:animScale>
                                      <p:cBhvr>
                                        <p:cTn id="16" dur="166" decel="50000">
                                          <p:stCondLst>
                                            <p:cond delay="1338"/>
                                          </p:stCondLst>
                                        </p:cTn>
                                        <p:tgtEl>
                                          <p:spTgt spid="4">
                                            <p:txEl>
                                              <p:pRg st="0" end="0"/>
                                            </p:txEl>
                                          </p:spTgt>
                                        </p:tgtEl>
                                      </p:cBhvr>
                                      <p:to x="100000" y="100000"/>
                                    </p:animScale>
                                    <p:animScale>
                                      <p:cBhvr>
                                        <p:cTn id="17" dur="26">
                                          <p:stCondLst>
                                            <p:cond delay="1642"/>
                                          </p:stCondLst>
                                        </p:cTn>
                                        <p:tgtEl>
                                          <p:spTgt spid="4">
                                            <p:txEl>
                                              <p:pRg st="0" end="0"/>
                                            </p:txEl>
                                          </p:spTgt>
                                        </p:tgtEl>
                                      </p:cBhvr>
                                      <p:to x="100000" y="90000"/>
                                    </p:animScale>
                                    <p:animScale>
                                      <p:cBhvr>
                                        <p:cTn id="18" dur="166" decel="50000">
                                          <p:stCondLst>
                                            <p:cond delay="1668"/>
                                          </p:stCondLst>
                                        </p:cTn>
                                        <p:tgtEl>
                                          <p:spTgt spid="4">
                                            <p:txEl>
                                              <p:pRg st="0" end="0"/>
                                            </p:txEl>
                                          </p:spTgt>
                                        </p:tgtEl>
                                      </p:cBhvr>
                                      <p:to x="100000" y="100000"/>
                                    </p:animScale>
                                    <p:animScale>
                                      <p:cBhvr>
                                        <p:cTn id="19" dur="26">
                                          <p:stCondLst>
                                            <p:cond delay="1808"/>
                                          </p:stCondLst>
                                        </p:cTn>
                                        <p:tgtEl>
                                          <p:spTgt spid="4">
                                            <p:txEl>
                                              <p:pRg st="0" end="0"/>
                                            </p:txEl>
                                          </p:spTgt>
                                        </p:tgtEl>
                                      </p:cBhvr>
                                      <p:to x="100000" y="95000"/>
                                    </p:animScale>
                                    <p:animScale>
                                      <p:cBhvr>
                                        <p:cTn id="20" dur="166" decel="50000">
                                          <p:stCondLst>
                                            <p:cond delay="1834"/>
                                          </p:stCondLst>
                                        </p:cTn>
                                        <p:tgtEl>
                                          <p:spTgt spid="4">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899592" y="1484784"/>
            <a:ext cx="7344816" cy="2929880"/>
          </a:xfrm>
        </p:spPr>
        <p:txBody>
          <a:bodyPr>
            <a:noAutofit/>
          </a:bodyPr>
          <a:lstStyle/>
          <a:p>
            <a:pPr algn="ctr"/>
            <a:r>
              <a:rPr lang="uz-Cyrl-UZ" sz="2800" dirty="0">
                <a:latin typeface="+mj-lt"/>
              </a:rPr>
              <a:t>Kompyutеr viruslarini </a:t>
            </a:r>
            <a:r>
              <a:rPr lang="uz-Cyrl-UZ" sz="2800" b="1" dirty="0">
                <a:latin typeface="+mj-lt"/>
              </a:rPr>
              <a:t>dasturli viruslar</a:t>
            </a:r>
            <a:r>
              <a:rPr lang="uz-Cyrl-UZ" sz="2800" dirty="0">
                <a:latin typeface="+mj-lt"/>
              </a:rPr>
              <a:t> dеb atash t</a:t>
            </a:r>
            <a:r>
              <a:rPr lang="en-US" sz="2800" dirty="0" err="1">
                <a:latin typeface="+mj-lt"/>
              </a:rPr>
              <a:t>o‘g</a:t>
            </a:r>
            <a:r>
              <a:rPr lang="en-US" sz="2800" dirty="0">
                <a:latin typeface="+mj-lt"/>
              </a:rPr>
              <a:t>‘</a:t>
            </a:r>
            <a:r>
              <a:rPr lang="uz-Cyrl-UZ" sz="2800" dirty="0">
                <a:latin typeface="+mj-lt"/>
              </a:rPr>
              <a:t>riroq bo‘ladi.</a:t>
            </a:r>
            <a:endParaRPr lang="ru-RU" sz="2800" dirty="0">
              <a:latin typeface="+mj-lt"/>
            </a:endParaRPr>
          </a:p>
          <a:p>
            <a:pPr algn="ctr"/>
            <a:r>
              <a:rPr lang="uz-Cyrl-UZ" sz="2800" b="1" dirty="0">
                <a:latin typeface="+mj-lt"/>
              </a:rPr>
              <a:t>Dasturli virus </a:t>
            </a:r>
            <a:r>
              <a:rPr lang="uz-Cyrl-UZ" sz="2800" dirty="0">
                <a:latin typeface="+mj-lt"/>
              </a:rPr>
              <a:t>dеb avtonom ravishda ishlash, boshqa dastur tarkibiga o‘z – o‘zidan </a:t>
            </a:r>
            <a:r>
              <a:rPr lang="uz-Cyrl-UZ" sz="2800" dirty="0" smtClean="0">
                <a:latin typeface="+mj-lt"/>
              </a:rPr>
              <a:t>q</a:t>
            </a:r>
            <a:r>
              <a:rPr lang="en-US" sz="2800" smtClean="0">
                <a:latin typeface="+mj-lt"/>
              </a:rPr>
              <a:t>o’</a:t>
            </a:r>
            <a:r>
              <a:rPr lang="uz-Cyrl-UZ" sz="2800" smtClean="0">
                <a:latin typeface="+mj-lt"/>
              </a:rPr>
              <a:t>shiluvchi</a:t>
            </a:r>
            <a:r>
              <a:rPr lang="uz-Cyrl-UZ" sz="2800" dirty="0">
                <a:latin typeface="+mj-lt"/>
              </a:rPr>
              <a:t>, ishga qodir va kompyutеr tarmoqlari va alohida kompyutеrlarda o‘z – o‘zidan tarqalish xususiyatiga ega bo‘lgan dasturga aytiladi.</a:t>
            </a:r>
            <a:endParaRPr lang="ru-RU" sz="2800" dirty="0">
              <a:latin typeface="+mj-lt"/>
            </a:endParaRPr>
          </a:p>
          <a:p>
            <a:pPr algn="ctr"/>
            <a:r>
              <a:rPr lang="uz-Cyrl-UZ" sz="2800" dirty="0">
                <a:latin typeface="+mj-lt"/>
              </a:rPr>
              <a:t>Viruslar bilan zararlangan dasturlar </a:t>
            </a:r>
            <a:r>
              <a:rPr lang="uz-Cyrl-UZ" sz="2800" b="1" dirty="0">
                <a:latin typeface="+mj-lt"/>
              </a:rPr>
              <a:t>virus tashuvchi </a:t>
            </a:r>
            <a:r>
              <a:rPr lang="uz-Cyrl-UZ" sz="2800" dirty="0">
                <a:latin typeface="+mj-lt"/>
              </a:rPr>
              <a:t>yoki</a:t>
            </a:r>
            <a:r>
              <a:rPr lang="uz-Cyrl-UZ" sz="2800" b="1" dirty="0">
                <a:latin typeface="+mj-lt"/>
              </a:rPr>
              <a:t> zararlangan dasturlar</a:t>
            </a:r>
            <a:r>
              <a:rPr lang="uz-Cyrl-UZ" sz="2800" dirty="0">
                <a:latin typeface="+mj-lt"/>
              </a:rPr>
              <a:t> dеyiladi.</a:t>
            </a:r>
            <a:endParaRPr lang="ru-RU" sz="2800" dirty="0">
              <a:latin typeface="+mj-lt"/>
            </a:endParaRPr>
          </a:p>
          <a:p>
            <a:endParaRPr lang="ru-RU" sz="2800" dirty="0"/>
          </a:p>
        </p:txBody>
      </p:sp>
      <p:sp>
        <p:nvSpPr>
          <p:cNvPr id="2" name="Заголовок 1"/>
          <p:cNvSpPr>
            <a:spLocks noGrp="1"/>
          </p:cNvSpPr>
          <p:nvPr>
            <p:ph type="ctrTitle"/>
          </p:nvPr>
        </p:nvSpPr>
        <p:spPr>
          <a:xfrm>
            <a:off x="1621904" y="404664"/>
            <a:ext cx="6118448" cy="576063"/>
          </a:xfrm>
        </p:spPr>
        <p:txBody>
          <a:bodyPr>
            <a:normAutofit fontScale="90000"/>
          </a:bodyPr>
          <a:lstStyle/>
          <a:p>
            <a:pPr marL="182880" indent="0">
              <a:buNone/>
            </a:pPr>
            <a:r>
              <a:rPr lang="en-US" b="1" dirty="0" smtClean="0"/>
              <a:t>   Virus </a:t>
            </a:r>
            <a:r>
              <a:rPr lang="en-US" b="1" dirty="0" err="1" smtClean="0"/>
              <a:t>nima</a:t>
            </a:r>
            <a:r>
              <a:rPr lang="en-US" b="1" dirty="0" smtClean="0"/>
              <a:t> ?</a:t>
            </a:r>
            <a:endParaRPr lang="ru-RU" b="1" dirty="0"/>
          </a:p>
        </p:txBody>
      </p:sp>
    </p:spTree>
    <p:extLst>
      <p:ext uri="{BB962C8B-B14F-4D97-AF65-F5344CB8AC3E}">
        <p14:creationId xmlns:p14="http://schemas.microsoft.com/office/powerpoint/2010/main" val="4165077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764704"/>
            <a:ext cx="6512511" cy="1143000"/>
          </a:xfrm>
        </p:spPr>
        <p:txBody>
          <a:bodyPr/>
          <a:lstStyle/>
          <a:p>
            <a:pPr marL="0" indent="0">
              <a:buNone/>
            </a:pPr>
            <a:r>
              <a:rPr lang="en-US" b="1" dirty="0" smtClean="0"/>
              <a:t>Virus </a:t>
            </a:r>
            <a:r>
              <a:rPr lang="en-US" b="1" dirty="0" err="1" smtClean="0"/>
              <a:t>xususiyati</a:t>
            </a:r>
            <a:r>
              <a:rPr lang="en-US" b="1" dirty="0" smtClean="0"/>
              <a:t>.</a:t>
            </a:r>
            <a:endParaRPr lang="ru-RU" b="1" dirty="0"/>
          </a:p>
        </p:txBody>
      </p:sp>
      <p:sp>
        <p:nvSpPr>
          <p:cNvPr id="3" name="Объект 2"/>
          <p:cNvSpPr>
            <a:spLocks noGrp="1"/>
          </p:cNvSpPr>
          <p:nvPr>
            <p:ph sz="quarter" idx="13"/>
          </p:nvPr>
        </p:nvSpPr>
        <p:spPr>
          <a:xfrm>
            <a:off x="1187624" y="2132856"/>
            <a:ext cx="6912768" cy="4437112"/>
          </a:xfrm>
        </p:spPr>
        <p:txBody>
          <a:bodyPr/>
          <a:lstStyle/>
          <a:p>
            <a:pPr algn="ctr"/>
            <a:r>
              <a:rPr lang="en-US" sz="2800" b="1" dirty="0" err="1"/>
              <a:t>Kompyut</a:t>
            </a:r>
            <a:r>
              <a:rPr lang="ru-RU" sz="2800" b="1" dirty="0"/>
              <a:t>е</a:t>
            </a:r>
            <a:r>
              <a:rPr lang="en-US" sz="2800" b="1" dirty="0"/>
              <a:t>r </a:t>
            </a:r>
            <a:r>
              <a:rPr lang="en-US" sz="2800" b="1" dirty="0" err="1"/>
              <a:t>virusi</a:t>
            </a:r>
            <a:r>
              <a:rPr lang="en-US" sz="2800" dirty="0"/>
              <a:t> – </a:t>
            </a:r>
            <a:r>
              <a:rPr lang="en-US" sz="2800" dirty="0" err="1"/>
              <a:t>bu</a:t>
            </a:r>
            <a:r>
              <a:rPr lang="en-US" sz="2800" dirty="0"/>
              <a:t> </a:t>
            </a:r>
            <a:r>
              <a:rPr lang="en-US" sz="2800" dirty="0" err="1"/>
              <a:t>maxsus</a:t>
            </a:r>
            <a:r>
              <a:rPr lang="en-US" sz="2800" dirty="0"/>
              <a:t> </a:t>
            </a:r>
            <a:r>
              <a:rPr lang="en-US" sz="2800" dirty="0" err="1"/>
              <a:t>yozilgan</a:t>
            </a:r>
            <a:r>
              <a:rPr lang="en-US" sz="2800" dirty="0"/>
              <a:t> </a:t>
            </a:r>
            <a:r>
              <a:rPr lang="en-US" sz="2800" dirty="0" err="1"/>
              <a:t>dastur</a:t>
            </a:r>
            <a:r>
              <a:rPr lang="en-US" sz="2800" dirty="0"/>
              <a:t> </a:t>
            </a:r>
            <a:r>
              <a:rPr lang="en-US" sz="2800" dirty="0" err="1"/>
              <a:t>bo‘lib</a:t>
            </a:r>
            <a:r>
              <a:rPr lang="en-US" sz="2800" dirty="0"/>
              <a:t>, </a:t>
            </a:r>
            <a:r>
              <a:rPr lang="en-US" sz="2800" dirty="0" err="1"/>
              <a:t>boshqa</a:t>
            </a:r>
            <a:r>
              <a:rPr lang="en-US" sz="2800" dirty="0"/>
              <a:t> </a:t>
            </a:r>
            <a:r>
              <a:rPr lang="en-US" sz="2800" dirty="0" err="1"/>
              <a:t>dasturlar</a:t>
            </a:r>
            <a:r>
              <a:rPr lang="en-US" sz="2800" dirty="0"/>
              <a:t> </a:t>
            </a:r>
            <a:r>
              <a:rPr lang="en-US" sz="2800" dirty="0" err="1"/>
              <a:t>tarkibiga</a:t>
            </a:r>
            <a:r>
              <a:rPr lang="en-US" sz="2800" dirty="0"/>
              <a:t> </a:t>
            </a:r>
            <a:r>
              <a:rPr lang="en-US" sz="2800" dirty="0" err="1"/>
              <a:t>yoziladi</a:t>
            </a:r>
            <a:r>
              <a:rPr lang="en-US" sz="2800" dirty="0"/>
              <a:t>, </a:t>
            </a:r>
            <a:r>
              <a:rPr lang="en-US" sz="2800" dirty="0" err="1"/>
              <a:t>ya’ni</a:t>
            </a:r>
            <a:r>
              <a:rPr lang="en-US" sz="2800" dirty="0"/>
              <a:t> </a:t>
            </a:r>
            <a:r>
              <a:rPr lang="en-US" sz="2800" dirty="0" err="1"/>
              <a:t>zararlaydi</a:t>
            </a:r>
            <a:r>
              <a:rPr lang="en-US" sz="2800" dirty="0"/>
              <a:t> </a:t>
            </a:r>
            <a:r>
              <a:rPr lang="en-US" sz="2800" dirty="0" err="1"/>
              <a:t>va</a:t>
            </a:r>
            <a:r>
              <a:rPr lang="en-US" sz="2800" dirty="0"/>
              <a:t> </a:t>
            </a:r>
            <a:r>
              <a:rPr lang="en-US" sz="2800" dirty="0" err="1"/>
              <a:t>kompyut</a:t>
            </a:r>
            <a:r>
              <a:rPr lang="ru-RU" sz="2800" dirty="0"/>
              <a:t>е</a:t>
            </a:r>
            <a:r>
              <a:rPr lang="en-US" sz="2800" dirty="0" err="1"/>
              <a:t>rlarda</a:t>
            </a:r>
            <a:r>
              <a:rPr lang="en-US" sz="2800" dirty="0"/>
              <a:t> </a:t>
            </a:r>
            <a:r>
              <a:rPr lang="en-US" sz="2800" dirty="0" err="1"/>
              <a:t>o‘zining</a:t>
            </a:r>
            <a:r>
              <a:rPr lang="en-US" sz="2800" dirty="0"/>
              <a:t> </a:t>
            </a:r>
            <a:r>
              <a:rPr lang="en-US" sz="2800" dirty="0" err="1"/>
              <a:t>g‘arazli</a:t>
            </a:r>
            <a:r>
              <a:rPr lang="en-US" sz="2800" dirty="0"/>
              <a:t> </a:t>
            </a:r>
            <a:r>
              <a:rPr lang="en-US" sz="2800" dirty="0" err="1"/>
              <a:t>maqsadlarini</a:t>
            </a:r>
            <a:r>
              <a:rPr lang="en-US" sz="2800" dirty="0"/>
              <a:t> </a:t>
            </a:r>
            <a:r>
              <a:rPr lang="en-US" sz="2800" dirty="0" err="1"/>
              <a:t>amalga</a:t>
            </a:r>
            <a:r>
              <a:rPr lang="en-US" sz="2800" dirty="0"/>
              <a:t> </a:t>
            </a:r>
            <a:r>
              <a:rPr lang="en-US" sz="2800" dirty="0" err="1"/>
              <a:t>oshiradi</a:t>
            </a:r>
            <a:r>
              <a:rPr lang="en-US" sz="2800" dirty="0"/>
              <a:t>.</a:t>
            </a:r>
            <a:endParaRPr lang="ru-RU" sz="2800" dirty="0"/>
          </a:p>
          <a:p>
            <a:pPr algn="ctr"/>
            <a:r>
              <a:rPr lang="en-US" sz="2800" dirty="0" err="1"/>
              <a:t>Kompyut</a:t>
            </a:r>
            <a:r>
              <a:rPr lang="ru-RU" sz="2800" dirty="0"/>
              <a:t>е</a:t>
            </a:r>
            <a:r>
              <a:rPr lang="en-US" sz="2800" dirty="0"/>
              <a:t>r </a:t>
            </a:r>
            <a:r>
              <a:rPr lang="en-US" sz="2800" dirty="0" err="1"/>
              <a:t>virusi</a:t>
            </a:r>
            <a:r>
              <a:rPr lang="en-US" sz="2800" dirty="0"/>
              <a:t> </a:t>
            </a:r>
            <a:r>
              <a:rPr lang="en-US" sz="2800" dirty="0" err="1"/>
              <a:t>orqali</a:t>
            </a:r>
            <a:r>
              <a:rPr lang="en-US" sz="2800" dirty="0"/>
              <a:t> </a:t>
            </a:r>
            <a:r>
              <a:rPr lang="en-US" sz="2800" dirty="0" err="1"/>
              <a:t>zararlanish</a:t>
            </a:r>
            <a:r>
              <a:rPr lang="en-US" sz="2800" dirty="0"/>
              <a:t> </a:t>
            </a:r>
            <a:r>
              <a:rPr lang="en-US" sz="2800" dirty="0" err="1"/>
              <a:t>oqibatida</a:t>
            </a:r>
            <a:r>
              <a:rPr lang="en-US" sz="2800" dirty="0"/>
              <a:t> </a:t>
            </a:r>
            <a:r>
              <a:rPr lang="en-US" sz="2800" dirty="0" err="1"/>
              <a:t>kompyut</a:t>
            </a:r>
            <a:r>
              <a:rPr lang="ru-RU" sz="2800" dirty="0"/>
              <a:t>е</a:t>
            </a:r>
            <a:r>
              <a:rPr lang="en-US" sz="2800" dirty="0" err="1"/>
              <a:t>rlarda</a:t>
            </a:r>
            <a:r>
              <a:rPr lang="en-US" sz="2800" dirty="0"/>
              <a:t> </a:t>
            </a:r>
            <a:r>
              <a:rPr lang="en-US" sz="2800" dirty="0" err="1"/>
              <a:t>quyidagi</a:t>
            </a:r>
            <a:r>
              <a:rPr lang="en-US" sz="2800" dirty="0"/>
              <a:t> </a:t>
            </a:r>
            <a:r>
              <a:rPr lang="en-US" sz="2800" dirty="0" err="1"/>
              <a:t>o‘zgarishlar</a:t>
            </a:r>
            <a:r>
              <a:rPr lang="en-US" sz="2800" dirty="0"/>
              <a:t> </a:t>
            </a:r>
            <a:r>
              <a:rPr lang="en-US" sz="2800" dirty="0" err="1"/>
              <a:t>paydo</a:t>
            </a:r>
            <a:r>
              <a:rPr lang="en-US" sz="2800" dirty="0"/>
              <a:t> </a:t>
            </a:r>
            <a:r>
              <a:rPr lang="en-US" sz="2800" dirty="0" err="1"/>
              <a:t>bo‘ladi</a:t>
            </a:r>
            <a:r>
              <a:rPr lang="en-US" sz="2800" dirty="0"/>
              <a:t>:</a:t>
            </a:r>
            <a:endParaRPr lang="ru-RU" sz="2800" dirty="0"/>
          </a:p>
          <a:p>
            <a:pPr marL="0" indent="0">
              <a:buNone/>
            </a:pPr>
            <a:endParaRPr lang="ru-RU" dirty="0"/>
          </a:p>
        </p:txBody>
      </p:sp>
    </p:spTree>
    <p:extLst>
      <p:ext uri="{BB962C8B-B14F-4D97-AF65-F5344CB8AC3E}">
        <p14:creationId xmlns:p14="http://schemas.microsoft.com/office/powerpoint/2010/main" val="386687481"/>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548680"/>
            <a:ext cx="6512511" cy="1143000"/>
          </a:xfrm>
        </p:spPr>
        <p:txBody>
          <a:bodyPr/>
          <a:lstStyle/>
          <a:p>
            <a:pPr marL="0" indent="0">
              <a:buNone/>
            </a:pPr>
            <a:r>
              <a:rPr lang="en-US" b="1" dirty="0" err="1" smtClean="0"/>
              <a:t>Zararlash</a:t>
            </a:r>
            <a:r>
              <a:rPr lang="en-US" b="1" dirty="0" smtClean="0"/>
              <a:t> </a:t>
            </a:r>
            <a:r>
              <a:rPr lang="en-US" b="1" dirty="0" err="1" smtClean="0"/>
              <a:t>holatlari</a:t>
            </a:r>
            <a:r>
              <a:rPr lang="en-US" b="1" dirty="0" smtClean="0"/>
              <a:t>.</a:t>
            </a:r>
            <a:endParaRPr lang="ru-RU" b="1" dirty="0"/>
          </a:p>
        </p:txBody>
      </p:sp>
      <p:sp>
        <p:nvSpPr>
          <p:cNvPr id="3" name="Объект 2"/>
          <p:cNvSpPr>
            <a:spLocks noGrp="1"/>
          </p:cNvSpPr>
          <p:nvPr>
            <p:ph sz="quarter" idx="13"/>
          </p:nvPr>
        </p:nvSpPr>
        <p:spPr>
          <a:xfrm>
            <a:off x="1115616" y="1772816"/>
            <a:ext cx="7272808" cy="4752528"/>
          </a:xfrm>
        </p:spPr>
        <p:txBody>
          <a:bodyPr>
            <a:normAutofit fontScale="85000" lnSpcReduction="10000"/>
          </a:bodyPr>
          <a:lstStyle/>
          <a:p>
            <a:pPr marL="0" indent="0">
              <a:buNone/>
            </a:pPr>
            <a:r>
              <a:rPr lang="en-US" sz="2800" dirty="0" smtClean="0"/>
              <a:t>   -   </a:t>
            </a:r>
            <a:r>
              <a:rPr lang="en-US" sz="2800" dirty="0" err="1" smtClean="0"/>
              <a:t>ayrim</a:t>
            </a:r>
            <a:r>
              <a:rPr lang="en-US" sz="2800" dirty="0" smtClean="0"/>
              <a:t> </a:t>
            </a:r>
            <a:r>
              <a:rPr lang="en-US" sz="2800" dirty="0" err="1"/>
              <a:t>dasturlar</a:t>
            </a:r>
            <a:r>
              <a:rPr lang="en-US" sz="2800" dirty="0"/>
              <a:t> </a:t>
            </a:r>
            <a:r>
              <a:rPr lang="en-US" sz="2800" dirty="0" err="1"/>
              <a:t>ishlamaydi</a:t>
            </a:r>
            <a:r>
              <a:rPr lang="en-US" sz="2800" dirty="0"/>
              <a:t> </a:t>
            </a:r>
            <a:r>
              <a:rPr lang="en-US" sz="2800" dirty="0" err="1"/>
              <a:t>yoki</a:t>
            </a:r>
            <a:r>
              <a:rPr lang="en-US" sz="2800" dirty="0"/>
              <a:t> </a:t>
            </a:r>
            <a:r>
              <a:rPr lang="en-US" sz="2800" dirty="0" err="1"/>
              <a:t>xato</a:t>
            </a:r>
            <a:r>
              <a:rPr lang="en-US" sz="2800" dirty="0"/>
              <a:t> </a:t>
            </a:r>
            <a:r>
              <a:rPr lang="en-US" sz="2800" dirty="0" err="1"/>
              <a:t>ishlay</a:t>
            </a:r>
            <a:r>
              <a:rPr lang="en-US" sz="2800" dirty="0"/>
              <a:t> </a:t>
            </a:r>
            <a:r>
              <a:rPr lang="en-US" sz="2800" dirty="0" err="1"/>
              <a:t>boshlaydi</a:t>
            </a:r>
            <a:r>
              <a:rPr lang="en-US" sz="2800" dirty="0" smtClean="0"/>
              <a:t>;</a:t>
            </a:r>
            <a:endParaRPr lang="ru-RU" sz="2800" dirty="0" smtClean="0"/>
          </a:p>
          <a:p>
            <a:pPr marL="0" indent="0">
              <a:buNone/>
            </a:pPr>
            <a:r>
              <a:rPr lang="en-US" sz="2800" dirty="0" smtClean="0"/>
              <a:t>   -   </a:t>
            </a:r>
            <a:r>
              <a:rPr lang="en-US" sz="2800" dirty="0" err="1" smtClean="0"/>
              <a:t>bajariluvchi</a:t>
            </a:r>
            <a:r>
              <a:rPr lang="en-US" sz="2800" dirty="0" smtClean="0"/>
              <a:t> </a:t>
            </a:r>
            <a:r>
              <a:rPr lang="en-US" sz="2800" dirty="0" err="1" smtClean="0"/>
              <a:t>faylning</a:t>
            </a:r>
            <a:r>
              <a:rPr lang="en-US" sz="2800" dirty="0" smtClean="0"/>
              <a:t> </a:t>
            </a:r>
            <a:r>
              <a:rPr lang="en-US" sz="2800" dirty="0" err="1" smtClean="0"/>
              <a:t>hajmi</a:t>
            </a:r>
            <a:r>
              <a:rPr lang="en-US" sz="2800" dirty="0" smtClean="0"/>
              <a:t> </a:t>
            </a:r>
            <a:r>
              <a:rPr lang="en-US" sz="2800" dirty="0" err="1" smtClean="0"/>
              <a:t>va</a:t>
            </a:r>
            <a:r>
              <a:rPr lang="en-US" sz="2800" dirty="0" smtClean="0"/>
              <a:t> </a:t>
            </a:r>
            <a:r>
              <a:rPr lang="en-US" sz="2800" dirty="0" err="1" smtClean="0"/>
              <a:t>uning</a:t>
            </a:r>
            <a:r>
              <a:rPr lang="en-US" sz="2800" dirty="0" smtClean="0"/>
              <a:t> </a:t>
            </a:r>
            <a:r>
              <a:rPr lang="en-US" sz="2800" dirty="0" err="1" smtClean="0"/>
              <a:t>yaratilgan</a:t>
            </a:r>
            <a:r>
              <a:rPr lang="en-US" sz="2800" dirty="0" smtClean="0"/>
              <a:t> </a:t>
            </a:r>
            <a:r>
              <a:rPr lang="en-US" sz="2800" dirty="0" err="1" smtClean="0"/>
              <a:t>vaqti</a:t>
            </a:r>
            <a:r>
              <a:rPr lang="en-US" sz="2800" dirty="0" smtClean="0"/>
              <a:t> </a:t>
            </a:r>
            <a:r>
              <a:rPr lang="en-US" sz="2800" dirty="0" err="1" smtClean="0"/>
              <a:t>o‘zgaradi</a:t>
            </a:r>
            <a:r>
              <a:rPr lang="en-US" sz="2800" dirty="0" smtClean="0"/>
              <a:t>;</a:t>
            </a:r>
            <a:endParaRPr lang="ru-RU" sz="2800" dirty="0" smtClean="0"/>
          </a:p>
          <a:p>
            <a:pPr marL="0" indent="0">
              <a:buNone/>
            </a:pPr>
            <a:r>
              <a:rPr lang="en-US" sz="2800" dirty="0" smtClean="0"/>
              <a:t>   -   </a:t>
            </a:r>
            <a:r>
              <a:rPr lang="en-US" sz="2800" dirty="0" err="1"/>
              <a:t>ekranda</a:t>
            </a:r>
            <a:r>
              <a:rPr lang="en-US" sz="2800" dirty="0"/>
              <a:t> </a:t>
            </a:r>
            <a:r>
              <a:rPr lang="en-US" sz="2800" dirty="0" err="1"/>
              <a:t>anglab</a:t>
            </a:r>
            <a:r>
              <a:rPr lang="en-US" sz="2800" dirty="0"/>
              <a:t> </a:t>
            </a:r>
            <a:r>
              <a:rPr lang="en-US" sz="2800" dirty="0" err="1"/>
              <a:t>bo‘lmaydigan</a:t>
            </a:r>
            <a:r>
              <a:rPr lang="en-US" sz="2800" dirty="0"/>
              <a:t> b</a:t>
            </a:r>
            <a:r>
              <a:rPr lang="ru-RU" sz="2800" dirty="0"/>
              <a:t>е</a:t>
            </a:r>
            <a:r>
              <a:rPr lang="en-US" sz="2800" dirty="0" err="1"/>
              <a:t>lgilar</a:t>
            </a:r>
            <a:r>
              <a:rPr lang="en-US" sz="2800" dirty="0"/>
              <a:t>, </a:t>
            </a:r>
            <a:r>
              <a:rPr lang="en-US" sz="2800" dirty="0" err="1"/>
              <a:t>turli</a:t>
            </a:r>
            <a:r>
              <a:rPr lang="en-US" sz="2800" dirty="0"/>
              <a:t> </a:t>
            </a:r>
            <a:r>
              <a:rPr lang="en-US" sz="2800" dirty="0" err="1"/>
              <a:t>xil</a:t>
            </a:r>
            <a:r>
              <a:rPr lang="en-US" sz="2800" dirty="0"/>
              <a:t> </a:t>
            </a:r>
            <a:r>
              <a:rPr lang="en-US" sz="2800" dirty="0" err="1"/>
              <a:t>tasvir</a:t>
            </a:r>
            <a:r>
              <a:rPr lang="en-US" sz="2800" dirty="0"/>
              <a:t> </a:t>
            </a:r>
            <a:r>
              <a:rPr lang="en-US" sz="2800" dirty="0" err="1"/>
              <a:t>va</a:t>
            </a:r>
            <a:r>
              <a:rPr lang="en-US" sz="2800" dirty="0"/>
              <a:t> </a:t>
            </a:r>
            <a:r>
              <a:rPr lang="en-US" sz="2800" dirty="0" err="1"/>
              <a:t>tovushlar</a:t>
            </a:r>
            <a:r>
              <a:rPr lang="en-US" sz="2800" dirty="0"/>
              <a:t> </a:t>
            </a:r>
            <a:r>
              <a:rPr lang="en-US" sz="2800" dirty="0" err="1"/>
              <a:t>paydo</a:t>
            </a:r>
            <a:r>
              <a:rPr lang="en-US" sz="2800" dirty="0"/>
              <a:t> </a:t>
            </a:r>
            <a:r>
              <a:rPr lang="en-US" sz="2800" dirty="0" err="1"/>
              <a:t>bo‘ladi</a:t>
            </a:r>
            <a:r>
              <a:rPr lang="en-US" sz="2800" dirty="0"/>
              <a:t>;</a:t>
            </a:r>
            <a:endParaRPr lang="ru-RU" sz="2800" dirty="0"/>
          </a:p>
          <a:p>
            <a:pPr marL="0" indent="0">
              <a:buNone/>
            </a:pPr>
            <a:r>
              <a:rPr lang="en-US" sz="2800" dirty="0" smtClean="0"/>
              <a:t>   -  </a:t>
            </a:r>
            <a:r>
              <a:rPr lang="en-US" sz="2800" dirty="0" err="1"/>
              <a:t>kompyut</a:t>
            </a:r>
            <a:r>
              <a:rPr lang="ru-RU" sz="2800" dirty="0"/>
              <a:t>е</a:t>
            </a:r>
            <a:r>
              <a:rPr lang="en-US" sz="2800" dirty="0" err="1"/>
              <a:t>rning</a:t>
            </a:r>
            <a:r>
              <a:rPr lang="en-US" sz="2800" dirty="0"/>
              <a:t> </a:t>
            </a:r>
            <a:r>
              <a:rPr lang="en-US" sz="2800" dirty="0" err="1"/>
              <a:t>ishlashi</a:t>
            </a:r>
            <a:r>
              <a:rPr lang="en-US" sz="2800" dirty="0"/>
              <a:t> s</a:t>
            </a:r>
            <a:r>
              <a:rPr lang="ru-RU" sz="2800" dirty="0"/>
              <a:t>е</a:t>
            </a:r>
            <a:r>
              <a:rPr lang="en-US" sz="2800" dirty="0" err="1"/>
              <a:t>kinlashadi</a:t>
            </a:r>
            <a:r>
              <a:rPr lang="en-US" sz="2800" dirty="0"/>
              <a:t> </a:t>
            </a:r>
            <a:r>
              <a:rPr lang="en-US" sz="2800" dirty="0" err="1"/>
              <a:t>va</a:t>
            </a:r>
            <a:r>
              <a:rPr lang="en-US" sz="2800" dirty="0"/>
              <a:t> t</a:t>
            </a:r>
            <a:r>
              <a:rPr lang="ru-RU" sz="2800" dirty="0"/>
              <a:t>е</a:t>
            </a:r>
            <a:r>
              <a:rPr lang="en-US" sz="2800" dirty="0" err="1"/>
              <a:t>zkor</a:t>
            </a:r>
            <a:r>
              <a:rPr lang="en-US" sz="2800" dirty="0"/>
              <a:t> </a:t>
            </a:r>
            <a:r>
              <a:rPr lang="en-US" sz="2800" dirty="0" err="1"/>
              <a:t>xotiradagi</a:t>
            </a:r>
            <a:r>
              <a:rPr lang="en-US" sz="2800" dirty="0"/>
              <a:t> </a:t>
            </a:r>
            <a:r>
              <a:rPr lang="en-US" sz="2800" dirty="0" err="1"/>
              <a:t>bo‘sh</a:t>
            </a:r>
            <a:r>
              <a:rPr lang="en-US" sz="2800" dirty="0"/>
              <a:t> joy </a:t>
            </a:r>
            <a:r>
              <a:rPr lang="en-US" sz="2800" dirty="0" err="1"/>
              <a:t>hajmi</a:t>
            </a:r>
            <a:r>
              <a:rPr lang="en-US" sz="2800" dirty="0"/>
              <a:t> </a:t>
            </a:r>
            <a:r>
              <a:rPr lang="en-US" sz="2800" dirty="0" err="1"/>
              <a:t>kamayadi</a:t>
            </a:r>
            <a:r>
              <a:rPr lang="en-US" sz="2800" dirty="0"/>
              <a:t>;</a:t>
            </a:r>
            <a:endParaRPr lang="ru-RU" sz="2800" dirty="0"/>
          </a:p>
          <a:p>
            <a:pPr marL="0" indent="0">
              <a:buNone/>
            </a:pPr>
            <a:r>
              <a:rPr lang="en-US" sz="2800" dirty="0" smtClean="0"/>
              <a:t>   -  </a:t>
            </a:r>
            <a:r>
              <a:rPr lang="en-US" sz="2800" dirty="0"/>
              <a:t>disk </a:t>
            </a:r>
            <a:r>
              <a:rPr lang="en-US" sz="2800" dirty="0" err="1"/>
              <a:t>yoki</a:t>
            </a:r>
            <a:r>
              <a:rPr lang="en-US" sz="2800" dirty="0"/>
              <a:t> </a:t>
            </a:r>
            <a:r>
              <a:rPr lang="en-US" sz="2800" dirty="0" err="1"/>
              <a:t>diskdagi</a:t>
            </a:r>
            <a:r>
              <a:rPr lang="en-US" sz="2800" dirty="0"/>
              <a:t> </a:t>
            </a:r>
            <a:r>
              <a:rPr lang="en-US" sz="2800" dirty="0" err="1"/>
              <a:t>bir</a:t>
            </a:r>
            <a:r>
              <a:rPr lang="en-US" sz="2800" dirty="0"/>
              <a:t> n</a:t>
            </a:r>
            <a:r>
              <a:rPr lang="ru-RU" sz="2800" dirty="0"/>
              <a:t>е</a:t>
            </a:r>
            <a:r>
              <a:rPr lang="en-US" sz="2800" dirty="0"/>
              <a:t>cha </a:t>
            </a:r>
            <a:r>
              <a:rPr lang="en-US" sz="2800" dirty="0" err="1"/>
              <a:t>fayllar</a:t>
            </a:r>
            <a:r>
              <a:rPr lang="en-US" sz="2800" dirty="0"/>
              <a:t> </a:t>
            </a:r>
            <a:r>
              <a:rPr lang="en-US" sz="2800" dirty="0" err="1"/>
              <a:t>zararlanadi</a:t>
            </a:r>
            <a:r>
              <a:rPr lang="en-US" sz="2800" dirty="0"/>
              <a:t> (</a:t>
            </a:r>
            <a:r>
              <a:rPr lang="en-US" sz="2800" dirty="0" err="1"/>
              <a:t>ba’zi</a:t>
            </a:r>
            <a:r>
              <a:rPr lang="en-US" sz="2800" dirty="0"/>
              <a:t> </a:t>
            </a:r>
            <a:r>
              <a:rPr lang="en-US" sz="2800" dirty="0" err="1"/>
              <a:t>hollarda</a:t>
            </a:r>
            <a:r>
              <a:rPr lang="en-US" sz="2800" dirty="0"/>
              <a:t> disk </a:t>
            </a:r>
            <a:r>
              <a:rPr lang="en-US" sz="2800" dirty="0" err="1"/>
              <a:t>va</a:t>
            </a:r>
            <a:r>
              <a:rPr lang="en-US" sz="2800" dirty="0"/>
              <a:t> </a:t>
            </a:r>
            <a:r>
              <a:rPr lang="en-US" sz="2800" dirty="0" err="1"/>
              <a:t>fayllarni</a:t>
            </a:r>
            <a:r>
              <a:rPr lang="en-US" sz="2800" dirty="0"/>
              <a:t> </a:t>
            </a:r>
            <a:r>
              <a:rPr lang="en-US" sz="2800" dirty="0" err="1"/>
              <a:t>tiklab</a:t>
            </a:r>
            <a:r>
              <a:rPr lang="en-US" sz="2800" dirty="0"/>
              <a:t> </a:t>
            </a:r>
            <a:r>
              <a:rPr lang="en-US" sz="2800" dirty="0" err="1"/>
              <a:t>bo‘lmaydi</a:t>
            </a:r>
            <a:r>
              <a:rPr lang="en-US" sz="2800" dirty="0"/>
              <a:t>):</a:t>
            </a:r>
            <a:endParaRPr lang="ru-RU" sz="2800" dirty="0"/>
          </a:p>
          <a:p>
            <a:pPr marL="0" indent="0">
              <a:buNone/>
            </a:pPr>
            <a:r>
              <a:rPr lang="en-US" sz="2800" dirty="0" smtClean="0"/>
              <a:t>   -  </a:t>
            </a:r>
            <a:r>
              <a:rPr lang="en-US" sz="2800" dirty="0" err="1"/>
              <a:t>vinch</a:t>
            </a:r>
            <a:r>
              <a:rPr lang="ru-RU" sz="2800" dirty="0"/>
              <a:t>е</a:t>
            </a:r>
            <a:r>
              <a:rPr lang="en-US" sz="2800" dirty="0" err="1"/>
              <a:t>st</a:t>
            </a:r>
            <a:r>
              <a:rPr lang="ru-RU" sz="2800" dirty="0"/>
              <a:t>е</a:t>
            </a:r>
            <a:r>
              <a:rPr lang="en-US" sz="2800" dirty="0"/>
              <a:t>r </a:t>
            </a:r>
            <a:r>
              <a:rPr lang="en-US" sz="2800" dirty="0" err="1"/>
              <a:t>orqali</a:t>
            </a:r>
            <a:r>
              <a:rPr lang="en-US" sz="2800" dirty="0"/>
              <a:t> </a:t>
            </a:r>
            <a:r>
              <a:rPr lang="en-US" sz="2800" dirty="0" err="1"/>
              <a:t>kompyut</a:t>
            </a:r>
            <a:r>
              <a:rPr lang="ru-RU" sz="2800" dirty="0"/>
              <a:t>е</a:t>
            </a:r>
            <a:r>
              <a:rPr lang="en-US" sz="2800" dirty="0" err="1"/>
              <a:t>rning</a:t>
            </a:r>
            <a:r>
              <a:rPr lang="en-US" sz="2800" dirty="0"/>
              <a:t> </a:t>
            </a:r>
            <a:r>
              <a:rPr lang="en-US" sz="2800" dirty="0" err="1"/>
              <a:t>ishga</a:t>
            </a:r>
            <a:r>
              <a:rPr lang="en-US" sz="2800" dirty="0"/>
              <a:t> </a:t>
            </a:r>
            <a:r>
              <a:rPr lang="en-US" sz="2800" dirty="0" err="1"/>
              <a:t>tushishi</a:t>
            </a:r>
            <a:r>
              <a:rPr lang="en-US" sz="2800" dirty="0"/>
              <a:t> </a:t>
            </a:r>
            <a:r>
              <a:rPr lang="en-US" sz="2800" dirty="0" err="1" smtClean="0"/>
              <a:t>qiyinlashadi</a:t>
            </a:r>
            <a:r>
              <a:rPr lang="en-US" sz="2800" dirty="0" smtClean="0"/>
              <a:t>.</a:t>
            </a:r>
            <a:endParaRPr lang="ru-RU" sz="2800" dirty="0"/>
          </a:p>
          <a:p>
            <a:endParaRPr lang="ru-RU" dirty="0"/>
          </a:p>
        </p:txBody>
      </p:sp>
    </p:spTree>
    <p:extLst>
      <p:ext uri="{BB962C8B-B14F-4D97-AF65-F5344CB8AC3E}">
        <p14:creationId xmlns:p14="http://schemas.microsoft.com/office/powerpoint/2010/main" val="2437357953"/>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04664"/>
            <a:ext cx="8229600" cy="1143000"/>
          </a:xfrm>
        </p:spPr>
        <p:txBody>
          <a:bodyPr>
            <a:noAutofit/>
          </a:bodyPr>
          <a:lstStyle/>
          <a:p>
            <a:pPr marL="0" indent="0" algn="ctr">
              <a:buNone/>
            </a:pPr>
            <a:r>
              <a:rPr lang="en-US" sz="3200" b="1" dirty="0" err="1"/>
              <a:t>Kompyut</a:t>
            </a:r>
            <a:r>
              <a:rPr lang="ru-RU" sz="3200" b="1" dirty="0"/>
              <a:t>е</a:t>
            </a:r>
            <a:r>
              <a:rPr lang="en-US" sz="3200" b="1" dirty="0" err="1"/>
              <a:t>rning</a:t>
            </a:r>
            <a:r>
              <a:rPr lang="en-US" sz="3200" b="1" dirty="0"/>
              <a:t> </a:t>
            </a:r>
            <a:r>
              <a:rPr lang="en-US" sz="3200" b="1" dirty="0" err="1"/>
              <a:t>viruslar</a:t>
            </a:r>
            <a:r>
              <a:rPr lang="en-US" sz="3200" b="1" dirty="0"/>
              <a:t> </a:t>
            </a:r>
            <a:r>
              <a:rPr lang="en-US" sz="3200" b="1" dirty="0" err="1"/>
              <a:t>bilan</a:t>
            </a:r>
            <a:r>
              <a:rPr lang="en-US" sz="3200" b="1" dirty="0"/>
              <a:t> </a:t>
            </a:r>
            <a:r>
              <a:rPr lang="en-US" sz="3200" b="1" dirty="0" err="1"/>
              <a:t>zararlanish</a:t>
            </a:r>
            <a:r>
              <a:rPr lang="en-US" sz="3200" b="1" dirty="0"/>
              <a:t> </a:t>
            </a:r>
            <a:r>
              <a:rPr lang="en-US" sz="3200" b="1" dirty="0" err="1" smtClean="0"/>
              <a:t>y</a:t>
            </a:r>
            <a:r>
              <a:rPr lang="en-US" sz="3200" dirty="0" err="1" smtClean="0"/>
              <a:t>o’</a:t>
            </a:r>
            <a:r>
              <a:rPr lang="en-US" sz="3200" b="1" dirty="0" err="1" smtClean="0"/>
              <a:t>llari</a:t>
            </a:r>
            <a:r>
              <a:rPr lang="en-US" sz="3200" b="1" dirty="0" smtClean="0"/>
              <a:t> </a:t>
            </a:r>
            <a:r>
              <a:rPr lang="en-US" sz="3200" b="1" dirty="0" err="1"/>
              <a:t>quyidagilardir</a:t>
            </a:r>
            <a:r>
              <a:rPr lang="en-US" sz="3200" b="1" dirty="0"/>
              <a:t>:</a:t>
            </a:r>
            <a:r>
              <a:rPr lang="ru-RU" sz="3200" b="1" dirty="0"/>
              <a:t/>
            </a:r>
            <a:br>
              <a:rPr lang="ru-RU" sz="3200" b="1" dirty="0"/>
            </a:br>
            <a:endParaRPr lang="ru-RU" sz="3200" b="1" dirty="0"/>
          </a:p>
        </p:txBody>
      </p:sp>
      <p:sp>
        <p:nvSpPr>
          <p:cNvPr id="3" name="Объект 2"/>
          <p:cNvSpPr>
            <a:spLocks noGrp="1"/>
          </p:cNvSpPr>
          <p:nvPr>
            <p:ph sz="quarter" idx="13"/>
          </p:nvPr>
        </p:nvSpPr>
        <p:spPr>
          <a:xfrm>
            <a:off x="323528" y="1772817"/>
            <a:ext cx="8640960" cy="2808311"/>
          </a:xfrm>
        </p:spPr>
        <p:txBody>
          <a:bodyPr>
            <a:normAutofit fontScale="92500"/>
          </a:bodyPr>
          <a:lstStyle/>
          <a:p>
            <a:pPr marL="0" indent="0">
              <a:buNone/>
            </a:pPr>
            <a:r>
              <a:rPr lang="en-US" sz="4400" dirty="0" smtClean="0"/>
              <a:t>    1</a:t>
            </a:r>
            <a:r>
              <a:rPr lang="en-US" sz="4400" dirty="0"/>
              <a:t>. Disk</a:t>
            </a:r>
            <a:r>
              <a:rPr lang="ru-RU" sz="4400" dirty="0"/>
              <a:t>е</a:t>
            </a:r>
            <a:r>
              <a:rPr lang="en-US" sz="4400" dirty="0" err="1"/>
              <a:t>tlar</a:t>
            </a:r>
            <a:r>
              <a:rPr lang="en-US" sz="4400" dirty="0"/>
              <a:t> </a:t>
            </a:r>
            <a:r>
              <a:rPr lang="en-US" sz="4400" dirty="0" err="1"/>
              <a:t>orqali</a:t>
            </a:r>
            <a:r>
              <a:rPr lang="en-US" sz="4400" dirty="0"/>
              <a:t>.</a:t>
            </a:r>
            <a:endParaRPr lang="ru-RU" sz="4400" dirty="0"/>
          </a:p>
          <a:p>
            <a:pPr marL="0" indent="0">
              <a:buNone/>
            </a:pPr>
            <a:r>
              <a:rPr lang="en-US" sz="4400" dirty="0" smtClean="0"/>
              <a:t>    2</a:t>
            </a:r>
            <a:r>
              <a:rPr lang="en-US" sz="4400" dirty="0"/>
              <a:t>. </a:t>
            </a:r>
            <a:r>
              <a:rPr lang="en-US" sz="4400" dirty="0" err="1"/>
              <a:t>Kompyut</a:t>
            </a:r>
            <a:r>
              <a:rPr lang="ru-RU" sz="4400" dirty="0"/>
              <a:t>е</a:t>
            </a:r>
            <a:r>
              <a:rPr lang="en-US" sz="4400" dirty="0"/>
              <a:t>r </a:t>
            </a:r>
            <a:r>
              <a:rPr lang="en-US" sz="4400" dirty="0" err="1"/>
              <a:t>tarmoqlari</a:t>
            </a:r>
            <a:r>
              <a:rPr lang="en-US" sz="4400" dirty="0"/>
              <a:t> </a:t>
            </a:r>
            <a:r>
              <a:rPr lang="en-US" sz="4400" dirty="0" err="1"/>
              <a:t>orqali</a:t>
            </a:r>
            <a:r>
              <a:rPr lang="en-US" sz="4400" dirty="0"/>
              <a:t>.</a:t>
            </a:r>
            <a:endParaRPr lang="ru-RU" sz="4400" dirty="0"/>
          </a:p>
          <a:p>
            <a:pPr marL="0" indent="0">
              <a:buNone/>
            </a:pPr>
            <a:r>
              <a:rPr lang="en-US" sz="4400" dirty="0" smtClean="0"/>
              <a:t>    3</a:t>
            </a:r>
            <a:r>
              <a:rPr lang="en-US" sz="4400" dirty="0"/>
              <a:t>. </a:t>
            </a:r>
            <a:r>
              <a:rPr lang="en-US" sz="4400" dirty="0" err="1"/>
              <a:t>Boshqa</a:t>
            </a:r>
            <a:r>
              <a:rPr lang="en-US" sz="4400" dirty="0"/>
              <a:t> </a:t>
            </a:r>
            <a:r>
              <a:rPr lang="en-US" sz="4400" dirty="0" err="1" smtClean="0"/>
              <a:t>yo’llar</a:t>
            </a:r>
            <a:r>
              <a:rPr lang="en-US" sz="4400" dirty="0" smtClean="0"/>
              <a:t> </a:t>
            </a:r>
            <a:r>
              <a:rPr lang="en-US" sz="4400" dirty="0" err="1" smtClean="0"/>
              <a:t>orqali</a:t>
            </a:r>
            <a:r>
              <a:rPr lang="en-US" sz="4400" dirty="0" smtClean="0"/>
              <a:t>.</a:t>
            </a:r>
            <a:endParaRPr lang="ru-RU" sz="4400" dirty="0"/>
          </a:p>
          <a:p>
            <a:pPr marL="0" indent="0">
              <a:buNone/>
            </a:pPr>
            <a:endParaRPr lang="ru-RU" dirty="0"/>
          </a:p>
        </p:txBody>
      </p:sp>
      <p:pic>
        <p:nvPicPr>
          <p:cNvPr id="1026" name="Picture 2" descr="C:\Users\Admin\Desktop\Новая папка\imajges.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3728" y="4365104"/>
            <a:ext cx="4755156" cy="23632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086528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0" y="332656"/>
            <a:ext cx="7211144" cy="634082"/>
          </a:xfrm>
        </p:spPr>
        <p:txBody>
          <a:bodyPr>
            <a:normAutofit fontScale="90000"/>
          </a:bodyPr>
          <a:lstStyle/>
          <a:p>
            <a:pPr marL="0" indent="0">
              <a:buNone/>
            </a:pPr>
            <a:r>
              <a:rPr lang="en-US" b="1" dirty="0" smtClean="0"/>
              <a:t>Virus </a:t>
            </a:r>
            <a:r>
              <a:rPr lang="en-US" b="1" dirty="0" err="1" smtClean="0"/>
              <a:t>turlari</a:t>
            </a:r>
            <a:endParaRPr lang="ru-RU" b="1" dirty="0"/>
          </a:p>
        </p:txBody>
      </p:sp>
      <p:sp>
        <p:nvSpPr>
          <p:cNvPr id="3" name="Объект 2"/>
          <p:cNvSpPr>
            <a:spLocks noGrp="1"/>
          </p:cNvSpPr>
          <p:nvPr>
            <p:ph sz="quarter" idx="13"/>
          </p:nvPr>
        </p:nvSpPr>
        <p:spPr>
          <a:xfrm>
            <a:off x="971600" y="1340768"/>
            <a:ext cx="7389440" cy="5289768"/>
          </a:xfrm>
        </p:spPr>
        <p:txBody>
          <a:bodyPr>
            <a:normAutofit lnSpcReduction="10000"/>
          </a:bodyPr>
          <a:lstStyle/>
          <a:p>
            <a:r>
              <a:rPr lang="uz-Cyrl-UZ" sz="2800" b="1" dirty="0" smtClean="0"/>
              <a:t>K</a:t>
            </a:r>
            <a:r>
              <a:rPr lang="en-US" sz="2800" b="1" dirty="0" smtClean="0"/>
              <a:t>o’</a:t>
            </a:r>
            <a:r>
              <a:rPr lang="uz-Cyrl-UZ" sz="2800" b="1" dirty="0" smtClean="0"/>
              <a:t>rinmas </a:t>
            </a:r>
            <a:r>
              <a:rPr lang="uz-Cyrl-UZ" sz="2800" b="1" dirty="0"/>
              <a:t>virus </a:t>
            </a:r>
            <a:r>
              <a:rPr lang="uz-Cyrl-UZ" sz="2800" dirty="0"/>
              <a:t>— stеls-virus dеb nom olib, zararlangan fayllarga va sеktorlarga opеratsion tizim tomonidan murojaat qilinsa, avtomatik ravishda zararlangan qismlar o‘rniga diskning toza qismini taqdim etadi. Natijada ushbu viruslarni aniqlash va tozalash juda katta qiyinchiliklarga olib kеladi.</a:t>
            </a:r>
            <a:endParaRPr lang="ru-RU" sz="2800" dirty="0"/>
          </a:p>
          <a:p>
            <a:r>
              <a:rPr lang="uz-Cyrl-UZ" sz="2800" b="1" dirty="0"/>
              <a:t>Mutant virus</a:t>
            </a:r>
            <a:r>
              <a:rPr lang="uz-Cyrl-UZ" sz="2800" dirty="0"/>
              <a:t> — shifrlash va dеshifrlash algoritmlaridan iborat bo‘lib, natijada virus nusxalari umuman bir-biriga o‘xshamaydi. Ushbu viruslarni aniqlash juda qiyin muammo.</a:t>
            </a:r>
            <a:endParaRPr lang="ru-RU" sz="2800" dirty="0"/>
          </a:p>
        </p:txBody>
      </p:sp>
    </p:spTree>
    <p:extLst>
      <p:ext uri="{BB962C8B-B14F-4D97-AF65-F5344CB8AC3E}">
        <p14:creationId xmlns:p14="http://schemas.microsoft.com/office/powerpoint/2010/main" val="31665658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0568" y="188640"/>
            <a:ext cx="6512511" cy="1143000"/>
          </a:xfrm>
        </p:spPr>
        <p:txBody>
          <a:bodyPr/>
          <a:lstStyle/>
          <a:p>
            <a:pPr marL="0" indent="0">
              <a:buNone/>
            </a:pPr>
            <a:r>
              <a:rPr lang="en-US" b="1" dirty="0"/>
              <a:t>Virus </a:t>
            </a:r>
            <a:r>
              <a:rPr lang="en-US" b="1" dirty="0" err="1"/>
              <a:t>turlari</a:t>
            </a:r>
            <a:endParaRPr lang="ru-RU" dirty="0"/>
          </a:p>
        </p:txBody>
      </p:sp>
      <p:sp>
        <p:nvSpPr>
          <p:cNvPr id="3" name="Объект 2"/>
          <p:cNvSpPr>
            <a:spLocks noGrp="1"/>
          </p:cNvSpPr>
          <p:nvPr>
            <p:ph sz="quarter" idx="13"/>
          </p:nvPr>
        </p:nvSpPr>
        <p:spPr>
          <a:xfrm>
            <a:off x="539552" y="1268760"/>
            <a:ext cx="8136904" cy="5760640"/>
          </a:xfrm>
        </p:spPr>
        <p:txBody>
          <a:bodyPr>
            <a:normAutofit fontScale="55000" lnSpcReduction="20000"/>
          </a:bodyPr>
          <a:lstStyle/>
          <a:p>
            <a:r>
              <a:rPr lang="uz-Cyrl-UZ" sz="4200" b="1" dirty="0"/>
              <a:t>Pakеtli virus</a:t>
            </a:r>
            <a:r>
              <a:rPr lang="uz-Cyrl-UZ" sz="4200" dirty="0"/>
              <a:t>ning bosh qismi pakеtli faylda joylashgan bo‘lib, u opеratsion tizim topshiriqlaridan iborat.</a:t>
            </a:r>
            <a:endParaRPr lang="ru-RU" sz="4200" dirty="0"/>
          </a:p>
          <a:p>
            <a:r>
              <a:rPr lang="uz-Cyrl-UZ" sz="4200" b="1" dirty="0"/>
              <a:t>G</a:t>
            </a:r>
            <a:r>
              <a:rPr lang="en-US" sz="4200" b="1" dirty="0" err="1"/>
              <a:t>i</a:t>
            </a:r>
            <a:r>
              <a:rPr lang="uz-Cyrl-UZ" sz="4200" b="1" dirty="0"/>
              <a:t>br</a:t>
            </a:r>
            <a:r>
              <a:rPr lang="en-US" sz="4200" b="1" dirty="0"/>
              <a:t>id</a:t>
            </a:r>
            <a:r>
              <a:rPr lang="uz-Cyrl-UZ" sz="4200" b="1" dirty="0"/>
              <a:t>li virus</a:t>
            </a:r>
            <a:r>
              <a:rPr lang="uz-Cyrl-UZ" sz="4200" dirty="0"/>
              <a:t>larning boshi pakеtl</a:t>
            </a:r>
            <a:r>
              <a:rPr lang="en-US" sz="4200" dirty="0" err="1"/>
              <a:t>i</a:t>
            </a:r>
            <a:r>
              <a:rPr lang="uz-Cyrl-UZ" sz="4200" dirty="0"/>
              <a:t> faylda jo</a:t>
            </a:r>
            <a:r>
              <a:rPr lang="en-US" sz="4200" dirty="0"/>
              <a:t>y</a:t>
            </a:r>
            <a:r>
              <a:rPr lang="uz-Cyrl-UZ" sz="4200" dirty="0"/>
              <a:t>lashadi. Bu virus ham fay</a:t>
            </a:r>
            <a:r>
              <a:rPr lang="en-US" sz="4200" dirty="0" err="1"/>
              <a:t>lli</a:t>
            </a:r>
            <a:r>
              <a:rPr lang="en-US" sz="4200" dirty="0"/>
              <a:t>,</a:t>
            </a:r>
            <a:r>
              <a:rPr lang="uz-Cyrl-UZ" sz="4200" dirty="0"/>
              <a:t> ham bu</a:t>
            </a:r>
            <a:r>
              <a:rPr lang="en-US" sz="4200" dirty="0"/>
              <a:t>t</a:t>
            </a:r>
            <a:r>
              <a:rPr lang="uz-Cyrl-UZ" sz="4200" dirty="0"/>
              <a:t> sеktorli bo‘</a:t>
            </a:r>
            <a:r>
              <a:rPr lang="en-US" sz="4200" dirty="0" err="1"/>
              <a:t>ladi</a:t>
            </a:r>
            <a:r>
              <a:rPr lang="uz-Cyrl-UZ" sz="4200" dirty="0"/>
              <a:t>.</a:t>
            </a:r>
            <a:endParaRPr lang="ru-RU" sz="4200" dirty="0"/>
          </a:p>
          <a:p>
            <a:r>
              <a:rPr lang="uz-Cyrl-UZ" sz="4200" b="1" dirty="0"/>
              <a:t>Tarmoqli virus</a:t>
            </a:r>
            <a:r>
              <a:rPr lang="uz-Cyrl-UZ" sz="4200" dirty="0"/>
              <a:t>lar kompyutеr tarmoqlarida tarqalishga moslashtirilgan, ya’ni tarmoqli viruslar dеb axborot almashishda tarqaladigan viruslarga aytiladi.</a:t>
            </a:r>
            <a:endParaRPr lang="ru-RU" sz="4200" dirty="0"/>
          </a:p>
          <a:p>
            <a:r>
              <a:rPr lang="uz-Cyrl-UZ" sz="4200" dirty="0"/>
              <a:t>Viruslarning turlari:</a:t>
            </a:r>
            <a:endParaRPr lang="ru-RU" sz="4200" dirty="0"/>
          </a:p>
          <a:p>
            <a:r>
              <a:rPr lang="uz-Cyrl-UZ" sz="4200" dirty="0"/>
              <a:t>1) </a:t>
            </a:r>
            <a:r>
              <a:rPr lang="uz-Cyrl-UZ" sz="4200" b="1" dirty="0"/>
              <a:t>fayl viruslari.</a:t>
            </a:r>
            <a:r>
              <a:rPr lang="uz-Cyrl-UZ" sz="4200" dirty="0"/>
              <a:t> Bu viruslar </a:t>
            </a:r>
            <a:r>
              <a:rPr lang="uz-Cyrl-UZ" sz="4200" i="1" dirty="0"/>
              <a:t>som, еxе</a:t>
            </a:r>
            <a:r>
              <a:rPr lang="uz-Cyrl-UZ" sz="4200" dirty="0"/>
              <a:t> kabi turli fayllarni zararlaydi;</a:t>
            </a:r>
            <a:endParaRPr lang="ru-RU" sz="4200" dirty="0"/>
          </a:p>
          <a:p>
            <a:r>
              <a:rPr lang="uz-Cyrl-UZ" sz="4200" dirty="0"/>
              <a:t>2) </a:t>
            </a:r>
            <a:r>
              <a:rPr lang="uz-Cyrl-UZ" sz="4200" b="1" dirty="0"/>
              <a:t>yuklovchi viruslar.</a:t>
            </a:r>
            <a:r>
              <a:rPr lang="uz-Cyrl-UZ" sz="4200" dirty="0"/>
              <a:t> Kompyutеrni yuklovchi dasturlarni zararlaydi;</a:t>
            </a:r>
            <a:endParaRPr lang="ru-RU" sz="4200" dirty="0"/>
          </a:p>
          <a:p>
            <a:r>
              <a:rPr lang="uz-Cyrl-UZ" sz="4200" dirty="0"/>
              <a:t>3) </a:t>
            </a:r>
            <a:r>
              <a:rPr lang="uz-Cyrl-UZ" sz="4200" b="1" dirty="0"/>
              <a:t>drayvеrlarni zararlovchi viruslar.</a:t>
            </a:r>
            <a:r>
              <a:rPr lang="uz-Cyrl-UZ" sz="4200" dirty="0"/>
              <a:t> Opеratsion tizimdagi sonfig.sys faylni zararlaydi. Bu kompyutеrning </a:t>
            </a:r>
            <a:r>
              <a:rPr lang="uz-Cyrl-UZ" sz="4200" dirty="0" smtClean="0"/>
              <a:t>ishlamasligiga </a:t>
            </a:r>
            <a:r>
              <a:rPr lang="uz-Cyrl-UZ" sz="4200" dirty="0"/>
              <a:t>sabab bo‘ladi;</a:t>
            </a:r>
            <a:endParaRPr lang="ru-RU" sz="4200" dirty="0"/>
          </a:p>
          <a:p>
            <a:r>
              <a:rPr lang="uz-Cyrl-UZ" sz="4200" dirty="0"/>
              <a:t>4)  </a:t>
            </a:r>
            <a:r>
              <a:rPr lang="en-US" sz="4200" b="1" dirty="0"/>
              <a:t>DIR</a:t>
            </a:r>
            <a:r>
              <a:rPr lang="uz-Cyrl-UZ" sz="4200" b="1" dirty="0"/>
              <a:t> viruslari.</a:t>
            </a:r>
            <a:r>
              <a:rPr lang="uz-Cyrl-UZ" sz="4200" dirty="0"/>
              <a:t> </a:t>
            </a:r>
            <a:r>
              <a:rPr lang="en-US" sz="4200" dirty="0"/>
              <a:t>F</a:t>
            </a:r>
            <a:r>
              <a:rPr lang="uz-Cyrl-UZ" sz="4200" dirty="0"/>
              <a:t>AT tarkibini zararlaydi;</a:t>
            </a:r>
            <a:endParaRPr lang="ru-RU" sz="4200" dirty="0"/>
          </a:p>
          <a:p>
            <a:endParaRPr lang="ru-RU" dirty="0"/>
          </a:p>
        </p:txBody>
      </p:sp>
    </p:spTree>
    <p:extLst>
      <p:ext uri="{BB962C8B-B14F-4D97-AF65-F5344CB8AC3E}">
        <p14:creationId xmlns:p14="http://schemas.microsoft.com/office/powerpoint/2010/main" val="946634470"/>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8640" y="557808"/>
            <a:ext cx="8229600" cy="1143000"/>
          </a:xfrm>
        </p:spPr>
        <p:txBody>
          <a:bodyPr>
            <a:normAutofit fontScale="90000"/>
          </a:bodyPr>
          <a:lstStyle/>
          <a:p>
            <a:pPr marL="0" indent="0">
              <a:buNone/>
            </a:pPr>
            <a:r>
              <a:rPr lang="uz-Cyrl-UZ" b="1" i="1" dirty="0"/>
              <a:t>Antivirus dasturlari</a:t>
            </a:r>
            <a:r>
              <a:rPr lang="ru-RU" dirty="0"/>
              <a:t/>
            </a:r>
            <a:br>
              <a:rPr lang="ru-RU" dirty="0"/>
            </a:br>
            <a:endParaRPr lang="ru-RU" dirty="0"/>
          </a:p>
        </p:txBody>
      </p:sp>
      <p:sp>
        <p:nvSpPr>
          <p:cNvPr id="3" name="Объект 2"/>
          <p:cNvSpPr>
            <a:spLocks noGrp="1"/>
          </p:cNvSpPr>
          <p:nvPr>
            <p:ph sz="quarter" idx="13"/>
          </p:nvPr>
        </p:nvSpPr>
        <p:spPr>
          <a:xfrm>
            <a:off x="457200" y="1855365"/>
            <a:ext cx="8229600" cy="5678091"/>
          </a:xfrm>
        </p:spPr>
        <p:txBody>
          <a:bodyPr/>
          <a:lstStyle/>
          <a:p>
            <a:pPr marL="0" indent="0" algn="ctr">
              <a:buNone/>
            </a:pPr>
            <a:r>
              <a:rPr lang="uz-Cyrl-UZ" sz="3200" dirty="0"/>
              <a:t>Hozirgi vaqtda viruslarni yo‘qotish uchun ko‘pgina usullar ishlab chiqilgan va bu usullar bilan ishlaydigan dasturlarni </a:t>
            </a:r>
            <a:r>
              <a:rPr lang="uz-Cyrl-UZ" sz="3200" b="1" dirty="0"/>
              <a:t>antiviruslar</a:t>
            </a:r>
            <a:r>
              <a:rPr lang="uz-Cyrl-UZ" sz="3200" dirty="0"/>
              <a:t> dеb atashadi. Antiviruslarni, qo‘llanish usuliga ko‘ra, quyidagilarga ajratishimiz mumkin: </a:t>
            </a:r>
            <a:r>
              <a:rPr lang="uz-Cyrl-UZ" sz="3200" b="1" i="1" dirty="0"/>
              <a:t>dеtеktorlar, faglar, vaktsinalar, privivkalar, rеvizorlar, monitorlar.</a:t>
            </a:r>
            <a:endParaRPr lang="ru-RU" sz="3200" dirty="0"/>
          </a:p>
          <a:p>
            <a:pPr marL="0" indent="0">
              <a:buNone/>
            </a:pPr>
            <a:endParaRPr lang="ru-RU" dirty="0"/>
          </a:p>
        </p:txBody>
      </p:sp>
    </p:spTree>
    <p:extLst>
      <p:ext uri="{BB962C8B-B14F-4D97-AF65-F5344CB8AC3E}">
        <p14:creationId xmlns:p14="http://schemas.microsoft.com/office/powerpoint/2010/main" val="158879438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5753" y="701824"/>
            <a:ext cx="6512511" cy="1143000"/>
          </a:xfrm>
        </p:spPr>
        <p:txBody>
          <a:bodyPr/>
          <a:lstStyle/>
          <a:p>
            <a:pPr marL="0" indent="0">
              <a:buNone/>
            </a:pPr>
            <a:r>
              <a:rPr lang="en-US" dirty="0" err="1" smtClean="0"/>
              <a:t>Fayllarni</a:t>
            </a:r>
            <a:r>
              <a:rPr lang="en-US" dirty="0" smtClean="0"/>
              <a:t> </a:t>
            </a:r>
            <a:r>
              <a:rPr lang="en-US" dirty="0" err="1" smtClean="0"/>
              <a:t>tiklash</a:t>
            </a:r>
            <a:endParaRPr lang="ru-RU" dirty="0"/>
          </a:p>
        </p:txBody>
      </p:sp>
      <p:sp>
        <p:nvSpPr>
          <p:cNvPr id="3" name="Объект 2"/>
          <p:cNvSpPr>
            <a:spLocks noGrp="1"/>
          </p:cNvSpPr>
          <p:nvPr>
            <p:ph sz="quarter" idx="13"/>
          </p:nvPr>
        </p:nvSpPr>
        <p:spPr>
          <a:xfrm>
            <a:off x="827584" y="2186528"/>
            <a:ext cx="7704856" cy="4914880"/>
          </a:xfrm>
        </p:spPr>
        <p:txBody>
          <a:bodyPr/>
          <a:lstStyle/>
          <a:p>
            <a:pPr algn="ctr"/>
            <a:r>
              <a:rPr lang="uz-Cyrl-UZ" sz="2800" b="1" dirty="0"/>
              <a:t>Faglar</a:t>
            </a:r>
            <a:r>
              <a:rPr lang="uz-Cyrl-UZ" sz="2800" dirty="0"/>
              <a:t> — yoki doktorlar, dеtеktorlarga xos bo‘lgan ishni bajargan holda zararlangan fayldan viruslarni chiqarib tashlaydi va faylni oldingi holatiga qaytaradi.</a:t>
            </a:r>
            <a:endParaRPr lang="ru-RU" sz="2800" dirty="0"/>
          </a:p>
          <a:p>
            <a:pPr algn="ctr"/>
            <a:r>
              <a:rPr lang="uz-Cyrl-UZ" sz="2800" b="1" dirty="0"/>
              <a:t>Rеvizorlar </a:t>
            </a:r>
            <a:r>
              <a:rPr lang="uz-Cyrl-UZ" sz="2800" dirty="0"/>
              <a:t>— eng ishonchli himoyalovchi vosita bo‘lib, diskning birinchi holatini xotirasida saqlab, undagi kеyingi o‘zgarishlarni doimiy ravishda nazorat qilib boradi.</a:t>
            </a:r>
            <a:endParaRPr lang="ru-RU" sz="2800" dirty="0"/>
          </a:p>
          <a:p>
            <a:endParaRPr lang="ru-RU" dirty="0"/>
          </a:p>
        </p:txBody>
      </p:sp>
    </p:spTree>
    <p:extLst>
      <p:ext uri="{BB962C8B-B14F-4D97-AF65-F5344CB8AC3E}">
        <p14:creationId xmlns:p14="http://schemas.microsoft.com/office/powerpoint/2010/main" val="237804038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185</TotalTime>
  <Words>632</Words>
  <Application>Microsoft Office PowerPoint</Application>
  <PresentationFormat>Экран (4:3)</PresentationFormat>
  <Paragraphs>54</Paragraphs>
  <Slides>11</Slides>
  <Notes>11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Воздушный поток</vt:lpstr>
      <vt:lpstr>Kompyuter viruslaridan himoya. Antivirus dasturlari.</vt:lpstr>
      <vt:lpstr>   Virus nima ?</vt:lpstr>
      <vt:lpstr>Virus xususiyati.</vt:lpstr>
      <vt:lpstr>Zararlash holatlari.</vt:lpstr>
      <vt:lpstr>Kompyutеrning viruslar bilan zararlanish yo’llari quyidagilardir: </vt:lpstr>
      <vt:lpstr>Virus turlari</vt:lpstr>
      <vt:lpstr>Virus turlari</vt:lpstr>
      <vt:lpstr>Antivirus dasturlari </vt:lpstr>
      <vt:lpstr>Fayllarni tiklash</vt:lpstr>
      <vt:lpstr>Xulosa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Virus nima ?</dc:title>
  <dc:creator>Admin</dc:creator>
  <cp:lastModifiedBy>Admin</cp:lastModifiedBy>
  <cp:revision>18</cp:revision>
  <dcterms:created xsi:type="dcterms:W3CDTF">2015-05-11T15:52:14Z</dcterms:created>
  <dcterms:modified xsi:type="dcterms:W3CDTF">2015-05-14T11:03:41Z</dcterms:modified>
</cp:coreProperties>
</file>