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828" r:id="rId1"/>
  </p:sldMasterIdLst>
  <p:notesMasterIdLst>
    <p:notesMasterId r:id="rId19"/>
  </p:notesMasterIdLst>
  <p:handoutMasterIdLst>
    <p:handoutMasterId r:id="rId20"/>
  </p:handoutMasterIdLst>
  <p:sldIdLst>
    <p:sldId id="278" r:id="rId2"/>
    <p:sldId id="256" r:id="rId3"/>
    <p:sldId id="257" r:id="rId4"/>
    <p:sldId id="272" r:id="rId5"/>
    <p:sldId id="259" r:id="rId6"/>
    <p:sldId id="260" r:id="rId7"/>
    <p:sldId id="261" r:id="rId8"/>
    <p:sldId id="266" r:id="rId9"/>
    <p:sldId id="267" r:id="rId10"/>
    <p:sldId id="268" r:id="rId11"/>
    <p:sldId id="269" r:id="rId12"/>
    <p:sldId id="270" r:id="rId13"/>
    <p:sldId id="271" r:id="rId14"/>
    <p:sldId id="273" r:id="rId15"/>
    <p:sldId id="275" r:id="rId16"/>
    <p:sldId id="277" r:id="rId17"/>
    <p:sldId id="280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J_MX" initials="D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2A488322-F2BA-4B5B-9748-0D474271808F}" styleName="Средний стиль 3 - 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D03447BB-5D67-496B-8E87-E561075AD55C}" styleName="Темный стиль 1 - акцент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Темный стиль 1 - акцент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929F9F4-4A8F-4326-A1B4-22849713DDAB}" styleName="Темный стиль 1 - акцент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54" autoAdjust="0"/>
    <p:restoredTop sz="94660"/>
  </p:normalViewPr>
  <p:slideViewPr>
    <p:cSldViewPr>
      <p:cViewPr varScale="1">
        <p:scale>
          <a:sx n="69" d="100"/>
          <a:sy n="69" d="100"/>
        </p:scale>
        <p:origin x="-5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03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4-12-09T23:10:39.742" idx="1">
    <p:pos x="10" y="10"/>
    <p:text/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00B3C1B-D61B-4BF9-90B6-32A827C5E224}" type="doc">
      <dgm:prSet loTypeId="urn:microsoft.com/office/officeart/2005/8/layout/orgChart1" loCatId="hierarchy" qsTypeId="urn:microsoft.com/office/officeart/2005/8/quickstyle/3d7" qsCatId="3D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8D2B2670-7810-4663-BDAC-4CB8A076D07C}">
      <dgm:prSet/>
      <dgm:spPr/>
      <dgm:t>
        <a:bodyPr/>
        <a:lstStyle/>
        <a:p>
          <a:pPr rtl="0"/>
          <a:r>
            <a:rPr lang="en-US" b="1" baseline="0" dirty="0" smtClean="0"/>
            <a:t>ETIBORINGIZ UCHUN  </a:t>
          </a:r>
          <a:br>
            <a:rPr lang="en-US" b="1" baseline="0" dirty="0" smtClean="0"/>
          </a:br>
          <a:r>
            <a:rPr lang="en-US" b="1" baseline="0" dirty="0" smtClean="0"/>
            <a:t>  RAHMAT</a:t>
          </a:r>
          <a:endParaRPr lang="ru-RU" dirty="0"/>
        </a:p>
      </dgm:t>
    </dgm:pt>
    <dgm:pt modelId="{4C486E44-E16A-44DA-989E-8D314D548082}" type="parTrans" cxnId="{EEBD9B49-75CE-4371-A99B-599EA6E72199}">
      <dgm:prSet/>
      <dgm:spPr/>
      <dgm:t>
        <a:bodyPr/>
        <a:lstStyle/>
        <a:p>
          <a:endParaRPr lang="ru-RU"/>
        </a:p>
      </dgm:t>
    </dgm:pt>
    <dgm:pt modelId="{1A0AC330-F092-4A11-8A20-E46589721FDB}" type="sibTrans" cxnId="{EEBD9B49-75CE-4371-A99B-599EA6E72199}">
      <dgm:prSet/>
      <dgm:spPr/>
      <dgm:t>
        <a:bodyPr/>
        <a:lstStyle/>
        <a:p>
          <a:endParaRPr lang="ru-RU"/>
        </a:p>
      </dgm:t>
    </dgm:pt>
    <dgm:pt modelId="{EF76EEF3-7DCF-4CDD-83CD-663AAE7BE47E}" type="pres">
      <dgm:prSet presAssocID="{400B3C1B-D61B-4BF9-90B6-32A827C5E22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90C29DF4-0386-451D-A60A-75FE91BCA8A4}" type="pres">
      <dgm:prSet presAssocID="{8D2B2670-7810-4663-BDAC-4CB8A076D07C}" presName="hierRoot1" presStyleCnt="0">
        <dgm:presLayoutVars>
          <dgm:hierBranch val="init"/>
        </dgm:presLayoutVars>
      </dgm:prSet>
      <dgm:spPr/>
    </dgm:pt>
    <dgm:pt modelId="{D2E420B9-BD1D-42F9-B5A2-B698F2F3305A}" type="pres">
      <dgm:prSet presAssocID="{8D2B2670-7810-4663-BDAC-4CB8A076D07C}" presName="rootComposite1" presStyleCnt="0"/>
      <dgm:spPr/>
    </dgm:pt>
    <dgm:pt modelId="{F6C8261A-1391-4677-A8D1-08DFFFD81895}" type="pres">
      <dgm:prSet presAssocID="{8D2B2670-7810-4663-BDAC-4CB8A076D07C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B28277F-B43D-4900-8585-929D1DDD3F72}" type="pres">
      <dgm:prSet presAssocID="{8D2B2670-7810-4663-BDAC-4CB8A076D07C}" presName="rootConnector1" presStyleLbl="node1" presStyleIdx="0" presStyleCnt="0"/>
      <dgm:spPr/>
      <dgm:t>
        <a:bodyPr/>
        <a:lstStyle/>
        <a:p>
          <a:endParaRPr lang="ru-RU"/>
        </a:p>
      </dgm:t>
    </dgm:pt>
    <dgm:pt modelId="{5DA62307-8967-4262-BCED-ABBC4AF6956D}" type="pres">
      <dgm:prSet presAssocID="{8D2B2670-7810-4663-BDAC-4CB8A076D07C}" presName="hierChild2" presStyleCnt="0"/>
      <dgm:spPr/>
    </dgm:pt>
    <dgm:pt modelId="{DCD6DD6A-A46A-474C-B3BE-5B7FBDF61DD4}" type="pres">
      <dgm:prSet presAssocID="{8D2B2670-7810-4663-BDAC-4CB8A076D07C}" presName="hierChild3" presStyleCnt="0"/>
      <dgm:spPr/>
    </dgm:pt>
  </dgm:ptLst>
  <dgm:cxnLst>
    <dgm:cxn modelId="{EEBD9B49-75CE-4371-A99B-599EA6E72199}" srcId="{400B3C1B-D61B-4BF9-90B6-32A827C5E224}" destId="{8D2B2670-7810-4663-BDAC-4CB8A076D07C}" srcOrd="0" destOrd="0" parTransId="{4C486E44-E16A-44DA-989E-8D314D548082}" sibTransId="{1A0AC330-F092-4A11-8A20-E46589721FDB}"/>
    <dgm:cxn modelId="{FF3644FE-65BD-4189-9A26-FC861518F939}" type="presOf" srcId="{8D2B2670-7810-4663-BDAC-4CB8A076D07C}" destId="{F6C8261A-1391-4677-A8D1-08DFFFD81895}" srcOrd="0" destOrd="0" presId="urn:microsoft.com/office/officeart/2005/8/layout/orgChart1"/>
    <dgm:cxn modelId="{245FA14D-AA76-46D1-8A51-E7C941A80EF3}" type="presOf" srcId="{8D2B2670-7810-4663-BDAC-4CB8A076D07C}" destId="{DB28277F-B43D-4900-8585-929D1DDD3F72}" srcOrd="1" destOrd="0" presId="urn:microsoft.com/office/officeart/2005/8/layout/orgChart1"/>
    <dgm:cxn modelId="{2652A551-7D54-4825-8D24-76AEBD5B20C7}" type="presOf" srcId="{400B3C1B-D61B-4BF9-90B6-32A827C5E224}" destId="{EF76EEF3-7DCF-4CDD-83CD-663AAE7BE47E}" srcOrd="0" destOrd="0" presId="urn:microsoft.com/office/officeart/2005/8/layout/orgChart1"/>
    <dgm:cxn modelId="{62A37C14-405A-4989-8734-DDC3498B8DCC}" type="presParOf" srcId="{EF76EEF3-7DCF-4CDD-83CD-663AAE7BE47E}" destId="{90C29DF4-0386-451D-A60A-75FE91BCA8A4}" srcOrd="0" destOrd="0" presId="urn:microsoft.com/office/officeart/2005/8/layout/orgChart1"/>
    <dgm:cxn modelId="{BFC4EA5F-AE3D-487D-B759-C1897A8E98FB}" type="presParOf" srcId="{90C29DF4-0386-451D-A60A-75FE91BCA8A4}" destId="{D2E420B9-BD1D-42F9-B5A2-B698F2F3305A}" srcOrd="0" destOrd="0" presId="urn:microsoft.com/office/officeart/2005/8/layout/orgChart1"/>
    <dgm:cxn modelId="{4EE653CB-7C09-4A4F-B737-0DC350801FC4}" type="presParOf" srcId="{D2E420B9-BD1D-42F9-B5A2-B698F2F3305A}" destId="{F6C8261A-1391-4677-A8D1-08DFFFD81895}" srcOrd="0" destOrd="0" presId="urn:microsoft.com/office/officeart/2005/8/layout/orgChart1"/>
    <dgm:cxn modelId="{7CAD96C1-9C06-41E9-9B51-DFF39C579304}" type="presParOf" srcId="{D2E420B9-BD1D-42F9-B5A2-B698F2F3305A}" destId="{DB28277F-B43D-4900-8585-929D1DDD3F72}" srcOrd="1" destOrd="0" presId="urn:microsoft.com/office/officeart/2005/8/layout/orgChart1"/>
    <dgm:cxn modelId="{355C7962-54C7-4856-8342-417400B51BDB}" type="presParOf" srcId="{90C29DF4-0386-451D-A60A-75FE91BCA8A4}" destId="{5DA62307-8967-4262-BCED-ABBC4AF6956D}" srcOrd="1" destOrd="0" presId="urn:microsoft.com/office/officeart/2005/8/layout/orgChart1"/>
    <dgm:cxn modelId="{8FEA5DFD-C98C-4D47-A680-34EADEC21C0B}" type="presParOf" srcId="{90C29DF4-0386-451D-A60A-75FE91BCA8A4}" destId="{DCD6DD6A-A46A-474C-B3BE-5B7FBDF61DD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C8261A-1391-4677-A8D1-08DFFFD81895}">
      <dsp:nvSpPr>
        <dsp:cNvPr id="0" name=""/>
        <dsp:cNvSpPr/>
      </dsp:nvSpPr>
      <dsp:spPr>
        <a:xfrm>
          <a:off x="478184" y="2480"/>
          <a:ext cx="7273230" cy="363661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43137"/>
            </a:srgbClr>
          </a:outerShdw>
        </a:effectLst>
        <a:sp3d extrusionH="50600" prstMaterial="plastic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lvl="0" algn="ctr" defTabSz="2889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500" b="1" kern="1200" baseline="0" dirty="0" smtClean="0"/>
            <a:t>ETIBORINGIZ UCHUN  </a:t>
          </a:r>
          <a:br>
            <a:rPr lang="en-US" sz="6500" b="1" kern="1200" baseline="0" dirty="0" smtClean="0"/>
          </a:br>
          <a:r>
            <a:rPr lang="en-US" sz="6500" b="1" kern="1200" baseline="0" dirty="0" smtClean="0"/>
            <a:t>  RAHMAT</a:t>
          </a:r>
          <a:endParaRPr lang="ru-RU" sz="6500" kern="1200" dirty="0"/>
        </a:p>
      </dsp:txBody>
      <dsp:txXfrm>
        <a:off x="478184" y="2480"/>
        <a:ext cx="7273230" cy="363661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1A148A-A7C8-4128-9080-57490151AB6B}" type="datetimeFigureOut">
              <a:rPr lang="ru-RU" smtClean="0"/>
              <a:pPr/>
              <a:t>19.12.2014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mtClean="0"/>
              <a:t>www.ReFeRaTlaR.uZ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1B88-8959-4E49-819B-B9C2721A94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2810426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FF992F-93EA-48B1-A829-C0C7FB2FC727}" type="datetimeFigureOut">
              <a:rPr lang="ru-RU" smtClean="0"/>
              <a:pPr/>
              <a:t>19.12.2014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mtClean="0"/>
              <a:t>www.ReFeRaTlaR.uZ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FFBCF0-FBC1-4442-92E7-DFA7FC70CB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5532413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FFBCF0-FBC1-4442-92E7-DFA7FC70CB03}" type="slidenum">
              <a:rPr lang="ru-RU" smtClean="0"/>
              <a:pPr/>
              <a:t>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www.ReFeRaTlaR.uZ</a:t>
            </a:r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www.ReFeRaTlaR.uZ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4FFBCF0-FBC1-4442-92E7-DFA7FC70CB03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482E8D51-9FAF-4B51-A08E-AFF3AE499EEB}" type="datetime1">
              <a:rPr lang="en-US" smtClean="0"/>
              <a:pPr/>
              <a:t>12/19/2014</a:t>
            </a:fld>
            <a:endParaRPr lang="en-US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r>
              <a:rPr lang="en-US" smtClean="0"/>
              <a:t>www.ReFeRaTlaR.uZ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E059429-0CAD-4D45-BEC6-98DCCA57BFB9}" type="datetime1">
              <a:rPr lang="en-US" smtClean="0"/>
              <a:pPr/>
              <a:t>12/19/2014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www.ReFeRaTlaR.uZ</a:t>
            </a: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C3CABB-F8AF-411A-A372-D0D5B01C2FB0}" type="datetime1">
              <a:rPr lang="en-US" smtClean="0"/>
              <a:pPr/>
              <a:t>12/19/2014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www.ReFeRaTlaR.uZ</a:t>
            </a: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A150AF-35CD-4960-8DB6-2ED61F011C70}" type="datetime1">
              <a:rPr lang="en-US" smtClean="0"/>
              <a:pPr/>
              <a:t>12/19/2014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www.ReFeRaTlaR.uZ</a:t>
            </a: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FA9E277D-CDA2-42ED-BF21-F6EACFA49185}" type="datetime1">
              <a:rPr lang="en-US" smtClean="0"/>
              <a:pPr/>
              <a:t>12/19/2014</a:t>
            </a:fld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r>
              <a:rPr lang="en-US" smtClean="0"/>
              <a:t>www.ReFeRaTlaR.uZ</a:t>
            </a:r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2D8160-6C1D-4240-ACF2-17072DA2B355}" type="datetime1">
              <a:rPr lang="en-US" smtClean="0"/>
              <a:pPr/>
              <a:t>12/19/2014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www.ReFeRaTlaR.uZ</a:t>
            </a:r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034B8A9-74CD-4D2B-B3C2-636A666DCFB3}" type="datetime1">
              <a:rPr lang="en-US" smtClean="0"/>
              <a:pPr/>
              <a:t>12/19/2014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www.ReFeRaTlaR.uZ</a:t>
            </a:r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98A03FC-6A51-40AA-8EBA-989D195EDD33}" type="datetime1">
              <a:rPr lang="en-US" smtClean="0"/>
              <a:pPr/>
              <a:t>12/19/2014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www.ReFeRaTlaR.uZ</a:t>
            </a:r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DF4216-8E77-4780-8CB2-2C15F2E261E6}" type="datetime1">
              <a:rPr lang="en-US" smtClean="0"/>
              <a:pPr/>
              <a:t>12/19/2014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www.ReFeRaTlaR.uZ</a:t>
            </a:r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9" name="Дата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1132B307-B2F5-44EC-9F63-04D4B9B98846}" type="datetime1">
              <a:rPr lang="en-US" smtClean="0"/>
              <a:pPr/>
              <a:t>12/19/2014</a:t>
            </a:fld>
            <a:endParaRPr lang="en-US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r>
              <a:rPr lang="en-US" smtClean="0"/>
              <a:t>www.ReFeRaTlaR.uZ</a:t>
            </a:r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90A149C7-09E1-4463-B42F-F19349DB2F97}" type="datetime1">
              <a:rPr lang="en-US" smtClean="0"/>
              <a:pPr/>
              <a:t>12/19/2014</a:t>
            </a:fld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r>
              <a:rPr lang="en-US" smtClean="0"/>
              <a:t>www.ReFeRaTlaR.uZ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r>
              <a:rPr lang="en-US" smtClean="0"/>
              <a:t>www.ReFeRaTlaR.uZ</a:t>
            </a:r>
            <a:endParaRPr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6F3A86DD-0076-405C-B8E5-3B84BEF89617}" type="datetime1">
              <a:rPr lang="en-US" smtClean="0"/>
              <a:pPr/>
              <a:t>12/19/2014</a:t>
            </a:fld>
            <a:endParaRPr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hf sldNum="0" hdr="0" dt="0"/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Mavzu</a:t>
            </a:r>
            <a:r>
              <a:rPr lang="en-US" dirty="0" smtClean="0"/>
              <a:t>: </a:t>
            </a:r>
            <a:r>
              <a:rPr lang="en-US" dirty="0" err="1" smtClean="0"/>
              <a:t>Mezazoy</a:t>
            </a:r>
            <a:r>
              <a:rPr lang="en-US" dirty="0" smtClean="0"/>
              <a:t> </a:t>
            </a:r>
            <a:r>
              <a:rPr lang="en-US" dirty="0" err="1" smtClean="0"/>
              <a:t>Erasi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1000" y="2667000"/>
            <a:ext cx="8763000" cy="4526280"/>
          </a:xfrm>
        </p:spPr>
        <p:txBody>
          <a:bodyPr/>
          <a:lstStyle/>
          <a:p>
            <a:r>
              <a:rPr lang="en-US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1- </a:t>
            </a:r>
            <a:r>
              <a:rPr lang="en-US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</a:t>
            </a:r>
            <a:r>
              <a:rPr lang="en-US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</a:t>
            </a:r>
            <a:r>
              <a:rPr lang="en-US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zazoy</a:t>
            </a:r>
            <a:r>
              <a:rPr lang="en-US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erasining</a:t>
            </a:r>
            <a:r>
              <a:rPr lang="en-US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ruvojlanishi</a:t>
            </a:r>
            <a:endParaRPr lang="en-US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2- </a:t>
            </a:r>
            <a:r>
              <a:rPr lang="en-US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Mezazoy</a:t>
            </a:r>
            <a:r>
              <a:rPr lang="en-US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erasining</a:t>
            </a:r>
            <a:r>
              <a:rPr lang="en-US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davirlarga</a:t>
            </a:r>
            <a:r>
              <a:rPr lang="en-US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bo`linishi</a:t>
            </a:r>
            <a:endParaRPr lang="en-US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3- </a:t>
            </a:r>
            <a:r>
              <a:rPr lang="en-US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Bo`r</a:t>
            </a:r>
            <a:r>
              <a:rPr lang="en-US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davri</a:t>
            </a:r>
            <a:r>
              <a:rPr lang="en-US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Haqida</a:t>
            </a:r>
            <a:r>
              <a:rPr lang="en-US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nimani</a:t>
            </a:r>
            <a:r>
              <a:rPr lang="en-US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bilasiz</a:t>
            </a:r>
            <a:endParaRPr lang="en-US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4-Yura </a:t>
            </a:r>
            <a:r>
              <a:rPr lang="en-US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davri</a:t>
            </a:r>
            <a:r>
              <a:rPr lang="en-US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haqida</a:t>
            </a:r>
            <a:r>
              <a:rPr lang="en-US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nimani</a:t>
            </a:r>
            <a:r>
              <a:rPr lang="en-US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bilasiz</a:t>
            </a:r>
            <a:endParaRPr lang="en-US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  <a:r>
              <a:rPr lang="en-US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</a:t>
            </a:r>
            <a:r>
              <a:rPr lang="en-US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Tiryas</a:t>
            </a:r>
            <a:r>
              <a:rPr lang="en-US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davri</a:t>
            </a:r>
            <a:r>
              <a:rPr lang="en-US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haqida</a:t>
            </a:r>
            <a:r>
              <a:rPr lang="en-US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nimani</a:t>
            </a:r>
            <a:r>
              <a:rPr lang="en-US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bilasiz</a:t>
            </a:r>
            <a:endParaRPr lang="en-US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b="1" i="1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600" dirty="0" smtClean="0"/>
              <a:t>Avazbek21@mail.ru</a:t>
            </a:r>
            <a:endParaRPr lang="en-US" dirty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609600" y="1143000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lvl1pPr marL="54864" algn="r" rtl="0" eaLnBrk="1" latinLnBrk="0" hangingPunct="1">
              <a:spcBef>
                <a:spcPct val="0"/>
              </a:spcBef>
              <a:buNone/>
              <a:defRPr kumimoji="0" sz="4600" kern="120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en-US" sz="3200" dirty="0" smtClean="0"/>
              <a:t>R e j a: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5785863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5000">
        <p14:vortex dir="r"/>
      </p:transition>
    </mc:Choice>
    <mc:Fallback>
      <p:transition spd="slow" advTm="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28600" y="152400"/>
            <a:ext cx="3886200" cy="6705600"/>
          </a:xfrm>
        </p:spPr>
        <p:txBody>
          <a:bodyPr>
            <a:normAutofit fontScale="85000" lnSpcReduction="10000"/>
          </a:bodyPr>
          <a:lstStyle/>
          <a:p>
            <a:r>
              <a:rPr lang="en-US" sz="2000" b="1" i="1" dirty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GB" sz="1800" b="1" i="1" dirty="0" err="1" smtClean="0">
                <a:solidFill>
                  <a:schemeClr val="tx1"/>
                </a:solidFill>
              </a:rPr>
              <a:t>Platforma</a:t>
            </a:r>
            <a:r>
              <a:rPr lang="en-GB" sz="1800" b="1" i="1" dirty="0" smtClean="0">
                <a:solidFill>
                  <a:schemeClr val="tx1"/>
                </a:solidFill>
              </a:rPr>
              <a:t> </a:t>
            </a:r>
            <a:r>
              <a:rPr lang="en-GB" sz="1800" b="1" i="1" dirty="0" err="1">
                <a:solidFill>
                  <a:schemeClr val="tx1"/>
                </a:solidFill>
              </a:rPr>
              <a:t>oblastlarining</a:t>
            </a:r>
            <a:r>
              <a:rPr lang="en-GB" sz="1800" b="1" i="1" dirty="0">
                <a:solidFill>
                  <a:schemeClr val="tx1"/>
                </a:solidFill>
              </a:rPr>
              <a:t> </a:t>
            </a:r>
            <a:r>
              <a:rPr lang="en-GB" sz="1800" b="1" i="1" dirty="0" err="1">
                <a:solidFill>
                  <a:schemeClr val="tx1"/>
                </a:solidFill>
              </a:rPr>
              <a:t>ko`pchilik</a:t>
            </a:r>
            <a:r>
              <a:rPr lang="en-GB" sz="1800" b="1" i="1" dirty="0">
                <a:solidFill>
                  <a:schemeClr val="tx1"/>
                </a:solidFill>
              </a:rPr>
              <a:t> </a:t>
            </a:r>
            <a:r>
              <a:rPr lang="en-GB" sz="1800" b="1" i="1" dirty="0" err="1">
                <a:solidFill>
                  <a:schemeClr val="tx1"/>
                </a:solidFill>
              </a:rPr>
              <a:t>qismi</a:t>
            </a:r>
            <a:r>
              <a:rPr lang="en-GB" sz="1800" b="1" i="1" dirty="0">
                <a:solidFill>
                  <a:schemeClr val="tx1"/>
                </a:solidFill>
              </a:rPr>
              <a:t> </a:t>
            </a:r>
            <a:r>
              <a:rPr lang="en-GB" sz="1800" b="1" i="1" dirty="0" err="1">
                <a:solidFill>
                  <a:schemeClr val="tx1"/>
                </a:solidFill>
              </a:rPr>
              <a:t>quruqlik</a:t>
            </a:r>
            <a:r>
              <a:rPr lang="en-GB" sz="1800" b="1" i="1" dirty="0">
                <a:solidFill>
                  <a:schemeClr val="tx1"/>
                </a:solidFill>
              </a:rPr>
              <a:t> </a:t>
            </a:r>
            <a:r>
              <a:rPr lang="en-GB" sz="1800" b="1" i="1" dirty="0" err="1">
                <a:solidFill>
                  <a:schemeClr val="tx1"/>
                </a:solidFill>
              </a:rPr>
              <a:t>bo`lgan</a:t>
            </a:r>
            <a:r>
              <a:rPr lang="en-GB" sz="1800" b="1" i="1" dirty="0">
                <a:solidFill>
                  <a:schemeClr val="tx1"/>
                </a:solidFill>
              </a:rPr>
              <a:t>, </a:t>
            </a:r>
            <a:r>
              <a:rPr lang="en-GB" sz="1800" b="1" i="1" dirty="0" err="1">
                <a:solidFill>
                  <a:schemeClr val="tx1"/>
                </a:solidFill>
              </a:rPr>
              <a:t>faqat</a:t>
            </a:r>
            <a:r>
              <a:rPr lang="en-GB" sz="1800" b="1" i="1" dirty="0">
                <a:solidFill>
                  <a:schemeClr val="tx1"/>
                </a:solidFill>
              </a:rPr>
              <a:t> </a:t>
            </a:r>
            <a:r>
              <a:rPr lang="en-GB" sz="1800" b="1" i="1" dirty="0" err="1">
                <a:solidFill>
                  <a:schemeClr val="tx1"/>
                </a:solidFill>
              </a:rPr>
              <a:t>Angarida</a:t>
            </a:r>
            <a:r>
              <a:rPr lang="en-GB" sz="1800" b="1" i="1" dirty="0">
                <a:solidFill>
                  <a:schemeClr val="tx1"/>
                </a:solidFill>
              </a:rPr>
              <a:t> mat</a:t>
            </a:r>
            <a:r>
              <a:rPr lang="ru-RU" sz="1800" b="1" i="1" dirty="0">
                <a:solidFill>
                  <a:schemeClr val="tx1"/>
                </a:solidFill>
              </a:rPr>
              <a:t>е</a:t>
            </a:r>
            <a:r>
              <a:rPr lang="en-GB" sz="1800" b="1" i="1" dirty="0" err="1">
                <a:solidFill>
                  <a:schemeClr val="tx1"/>
                </a:solidFill>
              </a:rPr>
              <a:t>rigida</a:t>
            </a:r>
            <a:r>
              <a:rPr lang="en-GB" sz="1800" b="1" i="1" dirty="0">
                <a:solidFill>
                  <a:schemeClr val="tx1"/>
                </a:solidFill>
              </a:rPr>
              <a:t> </a:t>
            </a:r>
            <a:r>
              <a:rPr lang="en-GB" sz="1800" b="1" i="1" dirty="0" err="1">
                <a:solidFill>
                  <a:schemeClr val="tx1"/>
                </a:solidFill>
              </a:rPr>
              <a:t>Kaspiy</a:t>
            </a:r>
            <a:r>
              <a:rPr lang="en-GB" sz="1800" b="1" i="1" dirty="0">
                <a:solidFill>
                  <a:schemeClr val="tx1"/>
                </a:solidFill>
              </a:rPr>
              <a:t> d</a:t>
            </a:r>
            <a:r>
              <a:rPr lang="ru-RU" sz="1800" b="1" i="1" dirty="0">
                <a:solidFill>
                  <a:schemeClr val="tx1"/>
                </a:solidFill>
              </a:rPr>
              <a:t>е</a:t>
            </a:r>
            <a:r>
              <a:rPr lang="en-GB" sz="1800" b="1" i="1" dirty="0" err="1">
                <a:solidFill>
                  <a:schemeClr val="tx1"/>
                </a:solidFill>
              </a:rPr>
              <a:t>ngiz</a:t>
            </a:r>
            <a:r>
              <a:rPr lang="en-GB" sz="1800" b="1" i="1" dirty="0">
                <a:solidFill>
                  <a:schemeClr val="tx1"/>
                </a:solidFill>
              </a:rPr>
              <a:t> </a:t>
            </a:r>
            <a:r>
              <a:rPr lang="en-GB" sz="1800" b="1" i="1" dirty="0" err="1">
                <a:solidFill>
                  <a:schemeClr val="tx1"/>
                </a:solidFill>
              </a:rPr>
              <a:t>shimolini</a:t>
            </a:r>
            <a:r>
              <a:rPr lang="en-GB" sz="1800" b="1" i="1" dirty="0">
                <a:solidFill>
                  <a:schemeClr val="tx1"/>
                </a:solidFill>
              </a:rPr>
              <a:t> </a:t>
            </a:r>
            <a:r>
              <a:rPr lang="en-GB" sz="1800" b="1" i="1" dirty="0" err="1">
                <a:solidFill>
                  <a:schemeClr val="tx1"/>
                </a:solidFill>
              </a:rPr>
              <a:t>G`arbiy</a:t>
            </a:r>
            <a:r>
              <a:rPr lang="en-GB" sz="1800" b="1" i="1" dirty="0">
                <a:solidFill>
                  <a:schemeClr val="tx1"/>
                </a:solidFill>
              </a:rPr>
              <a:t> </a:t>
            </a:r>
            <a:r>
              <a:rPr lang="ru-RU" sz="1800" b="1" i="1" dirty="0">
                <a:solidFill>
                  <a:schemeClr val="tx1"/>
                </a:solidFill>
              </a:rPr>
              <a:t>Е</a:t>
            </a:r>
            <a:r>
              <a:rPr lang="en-GB" sz="1800" b="1" i="1" dirty="0" err="1">
                <a:solidFill>
                  <a:schemeClr val="tx1"/>
                </a:solidFill>
              </a:rPr>
              <a:t>vropa</a:t>
            </a:r>
            <a:r>
              <a:rPr lang="en-GB" sz="1800" b="1" i="1" dirty="0">
                <a:solidFill>
                  <a:schemeClr val="tx1"/>
                </a:solidFill>
              </a:rPr>
              <a:t> </a:t>
            </a:r>
            <a:r>
              <a:rPr lang="en-GB" sz="1800" b="1" i="1" dirty="0" err="1">
                <a:solidFill>
                  <a:schemeClr val="tx1"/>
                </a:solidFill>
              </a:rPr>
              <a:t>va</a:t>
            </a:r>
            <a:r>
              <a:rPr lang="en-GB" sz="1800" b="1" i="1" dirty="0">
                <a:solidFill>
                  <a:schemeClr val="tx1"/>
                </a:solidFill>
              </a:rPr>
              <a:t> G</a:t>
            </a:r>
            <a:r>
              <a:rPr lang="ru-RU" sz="1800" b="1" i="1" dirty="0">
                <a:solidFill>
                  <a:schemeClr val="tx1"/>
                </a:solidFill>
              </a:rPr>
              <a:t>е</a:t>
            </a:r>
            <a:r>
              <a:rPr lang="en-GB" sz="1800" b="1" i="1" dirty="0" err="1">
                <a:solidFill>
                  <a:schemeClr val="tx1"/>
                </a:solidFill>
              </a:rPr>
              <a:t>rmaniyani</a:t>
            </a:r>
            <a:r>
              <a:rPr lang="en-GB" sz="1800" b="1" i="1" dirty="0">
                <a:solidFill>
                  <a:schemeClr val="tx1"/>
                </a:solidFill>
              </a:rPr>
              <a:t> </a:t>
            </a:r>
            <a:r>
              <a:rPr lang="en-GB" sz="1800" b="1" i="1" dirty="0" err="1">
                <a:solidFill>
                  <a:schemeClr val="tx1"/>
                </a:solidFill>
              </a:rPr>
              <a:t>suv</a:t>
            </a:r>
            <a:r>
              <a:rPr lang="en-GB" sz="1800" b="1" i="1" dirty="0">
                <a:solidFill>
                  <a:schemeClr val="tx1"/>
                </a:solidFill>
              </a:rPr>
              <a:t> </a:t>
            </a:r>
            <a:r>
              <a:rPr lang="en-GB" sz="1800" b="1" i="1" dirty="0" err="1">
                <a:solidFill>
                  <a:schemeClr val="tx1"/>
                </a:solidFill>
              </a:rPr>
              <a:t>bosgan</a:t>
            </a:r>
            <a:r>
              <a:rPr lang="en-GB" sz="1800" b="1" i="1" dirty="0">
                <a:solidFill>
                  <a:schemeClr val="tx1"/>
                </a:solidFill>
              </a:rPr>
              <a:t>. </a:t>
            </a:r>
            <a:r>
              <a:rPr lang="en-GB" sz="1800" b="1" i="1" dirty="0" err="1">
                <a:solidFill>
                  <a:schemeClr val="tx1"/>
                </a:solidFill>
              </a:rPr>
              <a:t>Gondvanada</a:t>
            </a:r>
            <a:r>
              <a:rPr lang="en-GB" sz="1800" b="1" i="1" dirty="0">
                <a:solidFill>
                  <a:schemeClr val="tx1"/>
                </a:solidFill>
              </a:rPr>
              <a:t> </a:t>
            </a:r>
            <a:r>
              <a:rPr lang="en-GB" sz="1800" b="1" i="1" dirty="0" err="1">
                <a:solidFill>
                  <a:schemeClr val="tx1"/>
                </a:solidFill>
              </a:rPr>
              <a:t>esa</a:t>
            </a:r>
            <a:r>
              <a:rPr lang="en-GB" sz="1800" b="1" i="1" dirty="0">
                <a:solidFill>
                  <a:schemeClr val="tx1"/>
                </a:solidFill>
              </a:rPr>
              <a:t>, </a:t>
            </a:r>
            <a:r>
              <a:rPr lang="en-GB" sz="1800" b="1" i="1" dirty="0" err="1">
                <a:solidFill>
                  <a:schemeClr val="tx1"/>
                </a:solidFill>
              </a:rPr>
              <a:t>hozirgi</a:t>
            </a:r>
            <a:r>
              <a:rPr lang="en-GB" sz="1800" b="1" i="1" dirty="0">
                <a:solidFill>
                  <a:schemeClr val="tx1"/>
                </a:solidFill>
              </a:rPr>
              <a:t> </a:t>
            </a:r>
            <a:r>
              <a:rPr lang="en-GB" sz="1800" b="1" i="1" dirty="0" err="1">
                <a:solidFill>
                  <a:schemeClr val="tx1"/>
                </a:solidFill>
              </a:rPr>
              <a:t>Afrikaning</a:t>
            </a:r>
            <a:r>
              <a:rPr lang="en-GB" sz="1800" b="1" i="1" dirty="0">
                <a:solidFill>
                  <a:schemeClr val="tx1"/>
                </a:solidFill>
              </a:rPr>
              <a:t> </a:t>
            </a:r>
            <a:r>
              <a:rPr lang="en-GB" sz="1800" b="1" i="1" dirty="0" err="1">
                <a:solidFill>
                  <a:schemeClr val="tx1"/>
                </a:solidFill>
              </a:rPr>
              <a:t>janubi-sharqi</a:t>
            </a:r>
            <a:r>
              <a:rPr lang="en-GB" sz="1800" b="1" i="1" dirty="0">
                <a:solidFill>
                  <a:schemeClr val="tx1"/>
                </a:solidFill>
              </a:rPr>
              <a:t>, </a:t>
            </a:r>
            <a:r>
              <a:rPr lang="en-GB" sz="1800" b="1" i="1" dirty="0" err="1">
                <a:solidFill>
                  <a:schemeClr val="tx1"/>
                </a:solidFill>
              </a:rPr>
              <a:t>Mozambik</a:t>
            </a:r>
            <a:r>
              <a:rPr lang="en-GB" sz="1800" b="1" i="1" dirty="0">
                <a:solidFill>
                  <a:schemeClr val="tx1"/>
                </a:solidFill>
              </a:rPr>
              <a:t> </a:t>
            </a:r>
            <a:r>
              <a:rPr lang="en-GB" sz="1800" b="1" i="1" dirty="0" err="1">
                <a:solidFill>
                  <a:schemeClr val="tx1"/>
                </a:solidFill>
              </a:rPr>
              <a:t>suv</a:t>
            </a:r>
            <a:r>
              <a:rPr lang="en-GB" sz="1800" b="1" i="1" dirty="0">
                <a:solidFill>
                  <a:schemeClr val="tx1"/>
                </a:solidFill>
              </a:rPr>
              <a:t> </a:t>
            </a:r>
            <a:r>
              <a:rPr lang="en-GB" sz="1800" b="1" i="1" dirty="0" err="1">
                <a:solidFill>
                  <a:schemeClr val="tx1"/>
                </a:solidFill>
              </a:rPr>
              <a:t>ostida</a:t>
            </a:r>
            <a:r>
              <a:rPr lang="en-GB" sz="1800" b="1" i="1" dirty="0">
                <a:solidFill>
                  <a:schemeClr val="tx1"/>
                </a:solidFill>
              </a:rPr>
              <a:t> </a:t>
            </a:r>
            <a:r>
              <a:rPr lang="en-GB" sz="1800" b="1" i="1" dirty="0" err="1">
                <a:solidFill>
                  <a:schemeClr val="tx1"/>
                </a:solidFill>
              </a:rPr>
              <a:t>qolgan</a:t>
            </a:r>
            <a:r>
              <a:rPr lang="en-GB" sz="1800" b="1" i="1" dirty="0">
                <a:solidFill>
                  <a:schemeClr val="tx1"/>
                </a:solidFill>
              </a:rPr>
              <a:t>. Bu </a:t>
            </a:r>
            <a:r>
              <a:rPr lang="en-GB" sz="1800" b="1" i="1" dirty="0" err="1">
                <a:solidFill>
                  <a:schemeClr val="tx1"/>
                </a:solidFill>
              </a:rPr>
              <a:t>joylarda</a:t>
            </a:r>
            <a:r>
              <a:rPr lang="en-GB" sz="1800" b="1" i="1" dirty="0">
                <a:solidFill>
                  <a:schemeClr val="tx1"/>
                </a:solidFill>
              </a:rPr>
              <a:t> </a:t>
            </a:r>
            <a:r>
              <a:rPr lang="en-GB" sz="1800" b="1" i="1" dirty="0" err="1">
                <a:solidFill>
                  <a:schemeClr val="tx1"/>
                </a:solidFill>
              </a:rPr>
              <a:t>quruqlik</a:t>
            </a:r>
            <a:r>
              <a:rPr lang="en-GB" sz="1800" b="1" i="1" dirty="0">
                <a:solidFill>
                  <a:schemeClr val="tx1"/>
                </a:solidFill>
              </a:rPr>
              <a:t> </a:t>
            </a:r>
            <a:r>
              <a:rPr lang="en-GB" sz="1800" b="1" i="1" dirty="0" err="1">
                <a:solidFill>
                  <a:schemeClr val="tx1"/>
                </a:solidFill>
              </a:rPr>
              <a:t>va</a:t>
            </a:r>
            <a:r>
              <a:rPr lang="en-GB" sz="1800" b="1" i="1" dirty="0">
                <a:solidFill>
                  <a:schemeClr val="tx1"/>
                </a:solidFill>
              </a:rPr>
              <a:t> d</a:t>
            </a:r>
            <a:r>
              <a:rPr lang="ru-RU" sz="1800" b="1" i="1" dirty="0">
                <a:solidFill>
                  <a:schemeClr val="tx1"/>
                </a:solidFill>
              </a:rPr>
              <a:t>е</a:t>
            </a:r>
            <a:r>
              <a:rPr lang="en-GB" sz="1800" b="1" i="1" dirty="0" err="1">
                <a:solidFill>
                  <a:schemeClr val="tx1"/>
                </a:solidFill>
              </a:rPr>
              <a:t>ngiz</a:t>
            </a:r>
            <a:r>
              <a:rPr lang="en-GB" sz="1800" b="1" i="1" dirty="0">
                <a:solidFill>
                  <a:schemeClr val="tx1"/>
                </a:solidFill>
              </a:rPr>
              <a:t> </a:t>
            </a:r>
            <a:r>
              <a:rPr lang="en-GB" sz="1800" b="1" i="1" dirty="0" err="1">
                <a:solidFill>
                  <a:schemeClr val="tx1"/>
                </a:solidFill>
              </a:rPr>
              <a:t>yotqiziqlari</a:t>
            </a:r>
            <a:r>
              <a:rPr lang="en-GB" sz="1800" b="1" i="1" dirty="0">
                <a:solidFill>
                  <a:schemeClr val="tx1"/>
                </a:solidFill>
              </a:rPr>
              <a:t> </a:t>
            </a:r>
            <a:r>
              <a:rPr lang="en-GB" sz="1800" b="1" i="1" dirty="0" err="1">
                <a:solidFill>
                  <a:schemeClr val="tx1"/>
                </a:solidFill>
              </a:rPr>
              <a:t>hosil</a:t>
            </a:r>
            <a:r>
              <a:rPr lang="en-GB" sz="1800" b="1" i="1" dirty="0">
                <a:solidFill>
                  <a:schemeClr val="tx1"/>
                </a:solidFill>
              </a:rPr>
              <a:t> </a:t>
            </a:r>
            <a:r>
              <a:rPr lang="en-GB" sz="1800" b="1" i="1" dirty="0" err="1">
                <a:solidFill>
                  <a:schemeClr val="tx1"/>
                </a:solidFill>
              </a:rPr>
              <a:t>bo`lgan</a:t>
            </a:r>
            <a:r>
              <a:rPr lang="en-GB" sz="1800" b="1" i="1" dirty="0">
                <a:solidFill>
                  <a:schemeClr val="tx1"/>
                </a:solidFill>
              </a:rPr>
              <a:t>. </a:t>
            </a:r>
            <a:r>
              <a:rPr lang="en-GB" sz="1800" b="1" i="1" dirty="0" err="1">
                <a:solidFill>
                  <a:schemeClr val="tx1"/>
                </a:solidFill>
              </a:rPr>
              <a:t>Platformalarda</a:t>
            </a:r>
            <a:r>
              <a:rPr lang="en-GB" sz="1800" b="1" i="1" dirty="0">
                <a:solidFill>
                  <a:schemeClr val="tx1"/>
                </a:solidFill>
              </a:rPr>
              <a:t> </a:t>
            </a:r>
            <a:r>
              <a:rPr lang="en-GB" sz="1800" b="1" i="1" dirty="0" err="1">
                <a:solidFill>
                  <a:schemeClr val="tx1"/>
                </a:solidFill>
              </a:rPr>
              <a:t>asosan</a:t>
            </a:r>
            <a:r>
              <a:rPr lang="en-GB" sz="1800" b="1" i="1" dirty="0">
                <a:solidFill>
                  <a:schemeClr val="tx1"/>
                </a:solidFill>
              </a:rPr>
              <a:t> </a:t>
            </a:r>
            <a:r>
              <a:rPr lang="en-GB" sz="1800" b="1" i="1" dirty="0" err="1">
                <a:solidFill>
                  <a:schemeClr val="tx1"/>
                </a:solidFill>
              </a:rPr>
              <a:t>quruqlik</a:t>
            </a:r>
            <a:r>
              <a:rPr lang="en-GB" sz="1800" b="1" i="1" dirty="0">
                <a:solidFill>
                  <a:schemeClr val="tx1"/>
                </a:solidFill>
              </a:rPr>
              <a:t> </a:t>
            </a:r>
            <a:r>
              <a:rPr lang="en-GB" sz="1800" b="1" i="1" dirty="0" err="1">
                <a:solidFill>
                  <a:schemeClr val="tx1"/>
                </a:solidFill>
              </a:rPr>
              <a:t>va</a:t>
            </a:r>
            <a:r>
              <a:rPr lang="en-GB" sz="1800" b="1" i="1" dirty="0">
                <a:solidFill>
                  <a:schemeClr val="tx1"/>
                </a:solidFill>
              </a:rPr>
              <a:t> </a:t>
            </a:r>
            <a:r>
              <a:rPr lang="en-GB" sz="1800" b="1" i="1" dirty="0" err="1">
                <a:solidFill>
                  <a:schemeClr val="tx1"/>
                </a:solidFill>
              </a:rPr>
              <a:t>kontin</a:t>
            </a:r>
            <a:r>
              <a:rPr lang="ru-RU" sz="1800" b="1" i="1" dirty="0">
                <a:solidFill>
                  <a:schemeClr val="tx1"/>
                </a:solidFill>
              </a:rPr>
              <a:t>е</a:t>
            </a:r>
            <a:r>
              <a:rPr lang="en-GB" sz="1800" b="1" i="1" dirty="0" err="1">
                <a:solidFill>
                  <a:schemeClr val="tx1"/>
                </a:solidFill>
              </a:rPr>
              <a:t>ntal</a:t>
            </a:r>
            <a:r>
              <a:rPr lang="en-GB" sz="1800" b="1" i="1" dirty="0">
                <a:solidFill>
                  <a:schemeClr val="tx1"/>
                </a:solidFill>
              </a:rPr>
              <a:t> </a:t>
            </a:r>
            <a:r>
              <a:rPr lang="en-GB" sz="1800" b="1" i="1" dirty="0" err="1">
                <a:solidFill>
                  <a:schemeClr val="tx1"/>
                </a:solidFill>
              </a:rPr>
              <a:t>ko`mirli</a:t>
            </a:r>
            <a:r>
              <a:rPr lang="en-GB" sz="1800" b="1" i="1" dirty="0">
                <a:solidFill>
                  <a:schemeClr val="tx1"/>
                </a:solidFill>
              </a:rPr>
              <a:t> </a:t>
            </a:r>
            <a:r>
              <a:rPr lang="en-GB" sz="1800" b="1" i="1" dirty="0" err="1">
                <a:solidFill>
                  <a:schemeClr val="tx1"/>
                </a:solidFill>
              </a:rPr>
              <a:t>yotqiziqlar</a:t>
            </a:r>
            <a:r>
              <a:rPr lang="en-GB" sz="1800" b="1" i="1" dirty="0">
                <a:solidFill>
                  <a:schemeClr val="tx1"/>
                </a:solidFill>
              </a:rPr>
              <a:t> </a:t>
            </a:r>
            <a:r>
              <a:rPr lang="en-GB" sz="1800" b="1" i="1" dirty="0" err="1">
                <a:solidFill>
                  <a:schemeClr val="tx1"/>
                </a:solidFill>
              </a:rPr>
              <a:t>paydo</a:t>
            </a:r>
            <a:r>
              <a:rPr lang="en-GB" sz="1800" b="1" i="1" dirty="0">
                <a:solidFill>
                  <a:schemeClr val="tx1"/>
                </a:solidFill>
              </a:rPr>
              <a:t> </a:t>
            </a:r>
            <a:r>
              <a:rPr lang="en-GB" sz="1800" b="1" i="1" dirty="0" err="1">
                <a:solidFill>
                  <a:schemeClr val="tx1"/>
                </a:solidFill>
              </a:rPr>
              <a:t>bo`lgan</a:t>
            </a:r>
            <a:r>
              <a:rPr lang="en-GB" sz="1800" b="1" i="1" dirty="0">
                <a:solidFill>
                  <a:schemeClr val="tx1"/>
                </a:solidFill>
              </a:rPr>
              <a:t>. </a:t>
            </a:r>
            <a:r>
              <a:rPr lang="en-GB" sz="1800" b="1" i="1" dirty="0" err="1">
                <a:solidFill>
                  <a:schemeClr val="tx1"/>
                </a:solidFill>
              </a:rPr>
              <a:t>Ko`mirli</a:t>
            </a:r>
            <a:r>
              <a:rPr lang="en-GB" sz="1800" b="1" i="1" dirty="0">
                <a:solidFill>
                  <a:schemeClr val="tx1"/>
                </a:solidFill>
              </a:rPr>
              <a:t> </a:t>
            </a:r>
            <a:r>
              <a:rPr lang="en-GB" sz="1800" b="1" i="1" dirty="0" err="1">
                <a:solidFill>
                  <a:schemeClr val="tx1"/>
                </a:solidFill>
              </a:rPr>
              <a:t>yotqiziq</a:t>
            </a:r>
            <a:r>
              <a:rPr lang="en-GB" sz="1800" b="1" i="1" dirty="0">
                <a:solidFill>
                  <a:schemeClr val="tx1"/>
                </a:solidFill>
              </a:rPr>
              <a:t> </a:t>
            </a:r>
            <a:r>
              <a:rPr lang="en-GB" sz="1800" b="1" i="1" dirty="0" err="1">
                <a:solidFill>
                  <a:schemeClr val="tx1"/>
                </a:solidFill>
              </a:rPr>
              <a:t>o`rta</a:t>
            </a:r>
            <a:r>
              <a:rPr lang="en-GB" sz="1800" b="1" i="1" dirty="0">
                <a:solidFill>
                  <a:schemeClr val="tx1"/>
                </a:solidFill>
              </a:rPr>
              <a:t> </a:t>
            </a:r>
            <a:r>
              <a:rPr lang="en-GB" sz="1800" b="1" i="1" dirty="0" err="1">
                <a:solidFill>
                  <a:schemeClr val="tx1"/>
                </a:solidFill>
              </a:rPr>
              <a:t>va</a:t>
            </a:r>
            <a:r>
              <a:rPr lang="en-GB" sz="1800" b="1" i="1" dirty="0">
                <a:solidFill>
                  <a:schemeClr val="tx1"/>
                </a:solidFill>
              </a:rPr>
              <a:t> </a:t>
            </a:r>
            <a:r>
              <a:rPr lang="en-GB" sz="1800" b="1" i="1" dirty="0" err="1">
                <a:solidFill>
                  <a:schemeClr val="tx1"/>
                </a:solidFill>
              </a:rPr>
              <a:t>yuqori</a:t>
            </a:r>
            <a:r>
              <a:rPr lang="en-GB" sz="1800" b="1" i="1" dirty="0">
                <a:solidFill>
                  <a:schemeClr val="tx1"/>
                </a:solidFill>
              </a:rPr>
              <a:t> </a:t>
            </a:r>
            <a:r>
              <a:rPr lang="en-GB" sz="1800" b="1" i="1" dirty="0" err="1">
                <a:solidFill>
                  <a:schemeClr val="tx1"/>
                </a:solidFill>
              </a:rPr>
              <a:t>trias</a:t>
            </a:r>
            <a:r>
              <a:rPr lang="en-GB" sz="1800" b="1" i="1" dirty="0">
                <a:solidFill>
                  <a:schemeClr val="tx1"/>
                </a:solidFill>
              </a:rPr>
              <a:t> </a:t>
            </a:r>
            <a:r>
              <a:rPr lang="en-GB" sz="1800" b="1" i="1" dirty="0" err="1">
                <a:solidFill>
                  <a:schemeClr val="tx1"/>
                </a:solidFill>
              </a:rPr>
              <a:t>davrida</a:t>
            </a:r>
            <a:r>
              <a:rPr lang="en-GB" sz="1800" b="1" i="1" dirty="0">
                <a:solidFill>
                  <a:schemeClr val="tx1"/>
                </a:solidFill>
              </a:rPr>
              <a:t> </a:t>
            </a:r>
            <a:r>
              <a:rPr lang="en-GB" sz="1800" b="1" i="1" dirty="0" err="1">
                <a:solidFill>
                  <a:schemeClr val="tx1"/>
                </a:solidFill>
              </a:rPr>
              <a:t>ko`proq</a:t>
            </a:r>
            <a:r>
              <a:rPr lang="en-GB" sz="1800" b="1" i="1" dirty="0">
                <a:solidFill>
                  <a:schemeClr val="tx1"/>
                </a:solidFill>
              </a:rPr>
              <a:t> </a:t>
            </a:r>
            <a:r>
              <a:rPr lang="en-GB" sz="1800" b="1" i="1" dirty="0" err="1">
                <a:solidFill>
                  <a:schemeClr val="tx1"/>
                </a:solidFill>
              </a:rPr>
              <a:t>to`plangan</a:t>
            </a:r>
            <a:r>
              <a:rPr lang="en-GB" sz="1800" b="1" i="1" dirty="0">
                <a:solidFill>
                  <a:schemeClr val="tx1"/>
                </a:solidFill>
              </a:rPr>
              <a:t>. </a:t>
            </a:r>
            <a:r>
              <a:rPr lang="en-GB" sz="1800" b="1" i="1" dirty="0" err="1">
                <a:solidFill>
                  <a:schemeClr val="tx1"/>
                </a:solidFill>
              </a:rPr>
              <a:t>Quruqlik</a:t>
            </a:r>
            <a:r>
              <a:rPr lang="en-GB" sz="1800" b="1" i="1" dirty="0">
                <a:solidFill>
                  <a:schemeClr val="tx1"/>
                </a:solidFill>
              </a:rPr>
              <a:t> </a:t>
            </a:r>
            <a:r>
              <a:rPr lang="en-GB" sz="1800" b="1" i="1" dirty="0" err="1">
                <a:solidFill>
                  <a:schemeClr val="tx1"/>
                </a:solidFill>
              </a:rPr>
              <a:t>yotqiziqlaridan</a:t>
            </a:r>
            <a:r>
              <a:rPr lang="en-GB" sz="1800" b="1" i="1" dirty="0">
                <a:solidFill>
                  <a:schemeClr val="tx1"/>
                </a:solidFill>
              </a:rPr>
              <a:t> </a:t>
            </a:r>
            <a:r>
              <a:rPr lang="ru-RU" sz="1800" b="1" i="1" dirty="0">
                <a:solidFill>
                  <a:schemeClr val="tx1"/>
                </a:solidFill>
              </a:rPr>
              <a:t>Е</a:t>
            </a:r>
            <a:r>
              <a:rPr lang="en-GB" sz="1800" b="1" i="1" dirty="0" err="1">
                <a:solidFill>
                  <a:schemeClr val="tx1"/>
                </a:solidFill>
              </a:rPr>
              <a:t>vropada</a:t>
            </a:r>
            <a:r>
              <a:rPr lang="en-GB" sz="1800" b="1" i="1" dirty="0">
                <a:solidFill>
                  <a:schemeClr val="tx1"/>
                </a:solidFill>
              </a:rPr>
              <a:t>, </a:t>
            </a:r>
            <a:r>
              <a:rPr lang="en-GB" sz="1800" b="1" i="1" dirty="0" err="1">
                <a:solidFill>
                  <a:schemeClr val="tx1"/>
                </a:solidFill>
              </a:rPr>
              <a:t>Shimoliy</a:t>
            </a:r>
            <a:r>
              <a:rPr lang="en-GB" sz="1800" b="1" i="1" dirty="0">
                <a:solidFill>
                  <a:schemeClr val="tx1"/>
                </a:solidFill>
              </a:rPr>
              <a:t> Am</a:t>
            </a:r>
            <a:r>
              <a:rPr lang="ru-RU" sz="1800" b="1" i="1" dirty="0">
                <a:solidFill>
                  <a:schemeClr val="tx1"/>
                </a:solidFill>
              </a:rPr>
              <a:t>е</a:t>
            </a:r>
            <a:r>
              <a:rPr lang="en-GB" sz="1800" b="1" i="1" dirty="0" err="1">
                <a:solidFill>
                  <a:schemeClr val="tx1"/>
                </a:solidFill>
              </a:rPr>
              <a:t>rikada</a:t>
            </a:r>
            <a:r>
              <a:rPr lang="en-GB" sz="1800" b="1" i="1" dirty="0">
                <a:solidFill>
                  <a:schemeClr val="tx1"/>
                </a:solidFill>
              </a:rPr>
              <a:t>, </a:t>
            </a:r>
            <a:r>
              <a:rPr lang="en-GB" sz="1800" b="1" i="1" dirty="0" err="1">
                <a:solidFill>
                  <a:schemeClr val="tx1"/>
                </a:solidFill>
              </a:rPr>
              <a:t>Afrikada</a:t>
            </a:r>
            <a:r>
              <a:rPr lang="en-GB" sz="1800" b="1" i="1" dirty="0">
                <a:solidFill>
                  <a:schemeClr val="tx1"/>
                </a:solidFill>
              </a:rPr>
              <a:t> </a:t>
            </a:r>
            <a:r>
              <a:rPr lang="en-GB" sz="1800" b="1" i="1" dirty="0" err="1">
                <a:solidFill>
                  <a:schemeClr val="tx1"/>
                </a:solidFill>
              </a:rPr>
              <a:t>qizil</a:t>
            </a:r>
            <a:r>
              <a:rPr lang="en-GB" sz="1800" b="1" i="1" dirty="0">
                <a:solidFill>
                  <a:schemeClr val="tx1"/>
                </a:solidFill>
              </a:rPr>
              <a:t> </a:t>
            </a:r>
            <a:r>
              <a:rPr lang="en-GB" sz="1800" b="1" i="1" dirty="0" err="1">
                <a:solidFill>
                  <a:schemeClr val="tx1"/>
                </a:solidFill>
              </a:rPr>
              <a:t>rangli</a:t>
            </a:r>
            <a:r>
              <a:rPr lang="en-GB" sz="1800" b="1" i="1" dirty="0">
                <a:solidFill>
                  <a:schemeClr val="tx1"/>
                </a:solidFill>
              </a:rPr>
              <a:t> </a:t>
            </a:r>
            <a:r>
              <a:rPr lang="en-GB" sz="1800" b="1" i="1" dirty="0" err="1">
                <a:solidFill>
                  <a:schemeClr val="tx1"/>
                </a:solidFill>
              </a:rPr>
              <a:t>gil</a:t>
            </a:r>
            <a:r>
              <a:rPr lang="en-GB" sz="1800" b="1" i="1" dirty="0">
                <a:solidFill>
                  <a:schemeClr val="tx1"/>
                </a:solidFill>
              </a:rPr>
              <a:t>, </a:t>
            </a:r>
            <a:r>
              <a:rPr lang="en-GB" sz="1800" b="1" i="1" dirty="0" err="1">
                <a:solidFill>
                  <a:schemeClr val="tx1"/>
                </a:solidFill>
              </a:rPr>
              <a:t>qum</a:t>
            </a:r>
            <a:r>
              <a:rPr lang="en-GB" sz="1800" b="1" i="1" dirty="0">
                <a:solidFill>
                  <a:schemeClr val="tx1"/>
                </a:solidFill>
              </a:rPr>
              <a:t> </a:t>
            </a:r>
            <a:r>
              <a:rPr lang="en-GB" sz="1800" b="1" i="1" dirty="0" err="1">
                <a:solidFill>
                  <a:schemeClr val="tx1"/>
                </a:solidFill>
              </a:rPr>
              <a:t>va</a:t>
            </a:r>
            <a:r>
              <a:rPr lang="en-GB" sz="1800" b="1" i="1" dirty="0">
                <a:solidFill>
                  <a:schemeClr val="tx1"/>
                </a:solidFill>
              </a:rPr>
              <a:t> </a:t>
            </a:r>
            <a:r>
              <a:rPr lang="en-GB" sz="1800" b="1" i="1" dirty="0" err="1">
                <a:solidFill>
                  <a:schemeClr val="tx1"/>
                </a:solidFill>
              </a:rPr>
              <a:t>boksitli</a:t>
            </a:r>
            <a:r>
              <a:rPr lang="en-GB" sz="1800" b="1" i="1" dirty="0">
                <a:solidFill>
                  <a:schemeClr val="tx1"/>
                </a:solidFill>
              </a:rPr>
              <a:t> </a:t>
            </a:r>
            <a:r>
              <a:rPr lang="en-GB" sz="1800" b="1" i="1" dirty="0" err="1">
                <a:solidFill>
                  <a:schemeClr val="tx1"/>
                </a:solidFill>
              </a:rPr>
              <a:t>gillar</a:t>
            </a:r>
            <a:r>
              <a:rPr lang="en-GB" sz="1800" b="1" i="1" dirty="0">
                <a:solidFill>
                  <a:schemeClr val="tx1"/>
                </a:solidFill>
              </a:rPr>
              <a:t> </a:t>
            </a:r>
            <a:r>
              <a:rPr lang="en-GB" sz="1800" b="1" i="1" dirty="0" err="1">
                <a:solidFill>
                  <a:schemeClr val="tx1"/>
                </a:solidFill>
              </a:rPr>
              <a:t>hosil</a:t>
            </a:r>
            <a:r>
              <a:rPr lang="en-GB" sz="1800" b="1" i="1" dirty="0">
                <a:solidFill>
                  <a:schemeClr val="tx1"/>
                </a:solidFill>
              </a:rPr>
              <a:t> </a:t>
            </a:r>
            <a:r>
              <a:rPr lang="en-GB" sz="1800" b="1" i="1" dirty="0" err="1">
                <a:solidFill>
                  <a:schemeClr val="tx1"/>
                </a:solidFill>
              </a:rPr>
              <a:t>bo`lgan</a:t>
            </a:r>
            <a:r>
              <a:rPr lang="en-GB" sz="1800" b="1" i="1" dirty="0">
                <a:solidFill>
                  <a:schemeClr val="tx1"/>
                </a:solidFill>
              </a:rPr>
              <a:t>.</a:t>
            </a:r>
            <a:endParaRPr lang="ru-RU" sz="1800" b="1" i="1" dirty="0">
              <a:solidFill>
                <a:schemeClr val="tx1"/>
              </a:solidFill>
            </a:endParaRPr>
          </a:p>
          <a:p>
            <a:r>
              <a:rPr lang="en-GB" sz="1800" b="1" i="1" dirty="0" err="1">
                <a:solidFill>
                  <a:schemeClr val="tx1"/>
                </a:solidFill>
              </a:rPr>
              <a:t>Trias</a:t>
            </a:r>
            <a:r>
              <a:rPr lang="en-GB" sz="1800" b="1" i="1" dirty="0">
                <a:solidFill>
                  <a:schemeClr val="tx1"/>
                </a:solidFill>
              </a:rPr>
              <a:t> </a:t>
            </a:r>
            <a:r>
              <a:rPr lang="en-GB" sz="1800" b="1" i="1" dirty="0" err="1">
                <a:solidFill>
                  <a:schemeClr val="tx1"/>
                </a:solidFill>
              </a:rPr>
              <a:t>davrida</a:t>
            </a:r>
            <a:r>
              <a:rPr lang="en-GB" sz="1800" b="1" i="1" dirty="0">
                <a:solidFill>
                  <a:schemeClr val="tx1"/>
                </a:solidFill>
              </a:rPr>
              <a:t> </a:t>
            </a:r>
            <a:r>
              <a:rPr lang="en-GB" sz="1800" b="1" i="1" dirty="0" err="1">
                <a:solidFill>
                  <a:schemeClr val="tx1"/>
                </a:solidFill>
              </a:rPr>
              <a:t>mamlakatimizdagi</a:t>
            </a:r>
            <a:r>
              <a:rPr lang="en-GB" sz="1800" b="1" i="1" dirty="0">
                <a:solidFill>
                  <a:schemeClr val="tx1"/>
                </a:solidFill>
              </a:rPr>
              <a:t> Kuznetsk </a:t>
            </a:r>
            <a:r>
              <a:rPr lang="en-GB" sz="1800" b="1" i="1" dirty="0" err="1">
                <a:solidFill>
                  <a:schemeClr val="tx1"/>
                </a:solidFill>
              </a:rPr>
              <a:t>va</a:t>
            </a:r>
            <a:r>
              <a:rPr lang="en-GB" sz="1800" b="1" i="1" dirty="0">
                <a:solidFill>
                  <a:schemeClr val="tx1"/>
                </a:solidFill>
              </a:rPr>
              <a:t> </a:t>
            </a:r>
            <a:r>
              <a:rPr lang="en-GB" sz="1800" b="1" i="1" dirty="0" err="1">
                <a:solidFill>
                  <a:schemeClr val="tx1"/>
                </a:solidFill>
              </a:rPr>
              <a:t>Ch</a:t>
            </a:r>
            <a:r>
              <a:rPr lang="ru-RU" sz="1800" b="1" i="1" dirty="0">
                <a:solidFill>
                  <a:schemeClr val="tx1"/>
                </a:solidFill>
              </a:rPr>
              <a:t>е</a:t>
            </a:r>
            <a:r>
              <a:rPr lang="en-GB" sz="1800" b="1" i="1" dirty="0" err="1">
                <a:solidFill>
                  <a:schemeClr val="tx1"/>
                </a:solidFill>
              </a:rPr>
              <a:t>lyabinskda</a:t>
            </a:r>
            <a:r>
              <a:rPr lang="en-GB" sz="1800" b="1" i="1" dirty="0">
                <a:solidFill>
                  <a:schemeClr val="tx1"/>
                </a:solidFill>
              </a:rPr>
              <a:t> </a:t>
            </a:r>
            <a:r>
              <a:rPr lang="en-GB" sz="1800" b="1" i="1" dirty="0" err="1">
                <a:solidFill>
                  <a:schemeClr val="tx1"/>
                </a:solidFill>
              </a:rPr>
              <a:t>ko`mirli</a:t>
            </a:r>
            <a:r>
              <a:rPr lang="en-GB" sz="1800" b="1" i="1" dirty="0">
                <a:solidFill>
                  <a:schemeClr val="tx1"/>
                </a:solidFill>
              </a:rPr>
              <a:t> </a:t>
            </a:r>
            <a:r>
              <a:rPr lang="en-GB" sz="1800" b="1" i="1" dirty="0" err="1">
                <a:solidFill>
                  <a:schemeClr val="tx1"/>
                </a:solidFill>
              </a:rPr>
              <a:t>qatlamlar</a:t>
            </a:r>
            <a:r>
              <a:rPr lang="en-GB" sz="1800" b="1" i="1" dirty="0">
                <a:solidFill>
                  <a:schemeClr val="tx1"/>
                </a:solidFill>
              </a:rPr>
              <a:t> </a:t>
            </a:r>
            <a:r>
              <a:rPr lang="en-GB" sz="1800" b="1" i="1" dirty="0" err="1">
                <a:solidFill>
                  <a:schemeClr val="tx1"/>
                </a:solidFill>
              </a:rPr>
              <a:t>paydo</a:t>
            </a:r>
            <a:r>
              <a:rPr lang="en-GB" sz="1800" b="1" i="1" dirty="0">
                <a:solidFill>
                  <a:schemeClr val="tx1"/>
                </a:solidFill>
              </a:rPr>
              <a:t> </a:t>
            </a:r>
            <a:r>
              <a:rPr lang="en-GB" sz="1800" b="1" i="1" dirty="0" err="1">
                <a:solidFill>
                  <a:schemeClr val="tx1"/>
                </a:solidFill>
              </a:rPr>
              <a:t>bo`lgan</a:t>
            </a:r>
            <a:r>
              <a:rPr lang="en-GB" sz="1800" b="1" i="1" dirty="0">
                <a:solidFill>
                  <a:schemeClr val="tx1"/>
                </a:solidFill>
              </a:rPr>
              <a:t>.</a:t>
            </a:r>
            <a:endParaRPr lang="ru-RU" sz="1800" b="1" i="1" dirty="0">
              <a:solidFill>
                <a:schemeClr val="tx1"/>
              </a:solidFill>
            </a:endParaRPr>
          </a:p>
          <a:p>
            <a:r>
              <a:rPr lang="en-GB" sz="1800" b="1" i="1" dirty="0" err="1">
                <a:solidFill>
                  <a:schemeClr val="tx1"/>
                </a:solidFill>
              </a:rPr>
              <a:t>Trias</a:t>
            </a:r>
            <a:r>
              <a:rPr lang="en-GB" sz="1800" b="1" i="1" dirty="0">
                <a:solidFill>
                  <a:schemeClr val="tx1"/>
                </a:solidFill>
              </a:rPr>
              <a:t> </a:t>
            </a:r>
            <a:r>
              <a:rPr lang="en-GB" sz="1800" b="1" i="1" dirty="0" err="1">
                <a:solidFill>
                  <a:schemeClr val="tx1"/>
                </a:solidFill>
              </a:rPr>
              <a:t>davri</a:t>
            </a:r>
            <a:r>
              <a:rPr lang="en-GB" sz="1800" b="1" i="1" dirty="0">
                <a:solidFill>
                  <a:schemeClr val="tx1"/>
                </a:solidFill>
              </a:rPr>
              <a:t> </a:t>
            </a:r>
            <a:r>
              <a:rPr lang="en-GB" sz="1800" b="1" i="1" dirty="0" err="1">
                <a:solidFill>
                  <a:schemeClr val="tx1"/>
                </a:solidFill>
              </a:rPr>
              <a:t>boshlarida</a:t>
            </a:r>
            <a:r>
              <a:rPr lang="en-GB" sz="1800" b="1" i="1" dirty="0">
                <a:solidFill>
                  <a:schemeClr val="tx1"/>
                </a:solidFill>
              </a:rPr>
              <a:t> </a:t>
            </a:r>
            <a:r>
              <a:rPr lang="en-GB" sz="1800" b="1" i="1" dirty="0" err="1">
                <a:solidFill>
                  <a:schemeClr val="tx1"/>
                </a:solidFill>
              </a:rPr>
              <a:t>va</a:t>
            </a:r>
            <a:r>
              <a:rPr lang="en-GB" sz="1800" b="1" i="1" dirty="0">
                <a:solidFill>
                  <a:schemeClr val="tx1"/>
                </a:solidFill>
              </a:rPr>
              <a:t> p</a:t>
            </a:r>
            <a:r>
              <a:rPr lang="ru-RU" sz="1800" b="1" i="1" dirty="0">
                <a:solidFill>
                  <a:schemeClr val="tx1"/>
                </a:solidFill>
              </a:rPr>
              <a:t>е</a:t>
            </a:r>
            <a:r>
              <a:rPr lang="en-GB" sz="1800" b="1" i="1" dirty="0" err="1">
                <a:solidFill>
                  <a:schemeClr val="tx1"/>
                </a:solidFill>
              </a:rPr>
              <a:t>rm</a:t>
            </a:r>
            <a:r>
              <a:rPr lang="en-GB" sz="1800" b="1" i="1" dirty="0">
                <a:solidFill>
                  <a:schemeClr val="tx1"/>
                </a:solidFill>
              </a:rPr>
              <a:t> </a:t>
            </a:r>
            <a:r>
              <a:rPr lang="en-GB" sz="1800" b="1" i="1" dirty="0" err="1">
                <a:solidFill>
                  <a:schemeClr val="tx1"/>
                </a:solidFill>
              </a:rPr>
              <a:t>davri</a:t>
            </a:r>
            <a:r>
              <a:rPr lang="en-GB" sz="1800" b="1" i="1" dirty="0">
                <a:solidFill>
                  <a:schemeClr val="tx1"/>
                </a:solidFill>
              </a:rPr>
              <a:t> </a:t>
            </a:r>
            <a:r>
              <a:rPr lang="en-GB" sz="1800" b="1" i="1" dirty="0" err="1">
                <a:solidFill>
                  <a:schemeClr val="tx1"/>
                </a:solidFill>
              </a:rPr>
              <a:t>oxirida</a:t>
            </a:r>
            <a:r>
              <a:rPr lang="en-GB" sz="1800" b="1" i="1" dirty="0">
                <a:solidFill>
                  <a:schemeClr val="tx1"/>
                </a:solidFill>
              </a:rPr>
              <a:t> </a:t>
            </a:r>
            <a:r>
              <a:rPr lang="en-GB" sz="1800" b="1" i="1" dirty="0" err="1">
                <a:solidFill>
                  <a:schemeClr val="tx1"/>
                </a:solidFill>
              </a:rPr>
              <a:t>Sibirda</a:t>
            </a:r>
            <a:r>
              <a:rPr lang="en-GB" sz="1800" b="1" i="1" dirty="0">
                <a:solidFill>
                  <a:schemeClr val="tx1"/>
                </a:solidFill>
              </a:rPr>
              <a:t> (</a:t>
            </a:r>
            <a:r>
              <a:rPr lang="en-GB" sz="1800" b="1" i="1" dirty="0" err="1">
                <a:solidFill>
                  <a:schemeClr val="tx1"/>
                </a:solidFill>
              </a:rPr>
              <a:t>Tunguskada</a:t>
            </a:r>
            <a:r>
              <a:rPr lang="en-GB" sz="1800" b="1" i="1" dirty="0">
                <a:solidFill>
                  <a:schemeClr val="tx1"/>
                </a:solidFill>
              </a:rPr>
              <a:t>) </a:t>
            </a:r>
            <a:r>
              <a:rPr lang="en-GB" sz="1800" b="1" i="1" dirty="0" err="1">
                <a:solidFill>
                  <a:schemeClr val="tx1"/>
                </a:solidFill>
              </a:rPr>
              <a:t>boshlangan</a:t>
            </a:r>
            <a:r>
              <a:rPr lang="en-GB" sz="1800" b="1" i="1" dirty="0">
                <a:solidFill>
                  <a:schemeClr val="tx1"/>
                </a:solidFill>
              </a:rPr>
              <a:t> </a:t>
            </a:r>
            <a:r>
              <a:rPr lang="en-GB" sz="1800" b="1" i="1" dirty="0" err="1">
                <a:solidFill>
                  <a:schemeClr val="tx1"/>
                </a:solidFill>
              </a:rPr>
              <a:t>vulkanizm</a:t>
            </a:r>
            <a:r>
              <a:rPr lang="en-GB" sz="1800" b="1" i="1" dirty="0">
                <a:solidFill>
                  <a:schemeClr val="tx1"/>
                </a:solidFill>
              </a:rPr>
              <a:t> </a:t>
            </a:r>
            <a:r>
              <a:rPr lang="en-GB" sz="1800" b="1" i="1" dirty="0" err="1">
                <a:solidFill>
                  <a:schemeClr val="tx1"/>
                </a:solidFill>
              </a:rPr>
              <a:t>prots</a:t>
            </a:r>
            <a:r>
              <a:rPr lang="ru-RU" sz="1800" b="1" i="1" dirty="0">
                <a:solidFill>
                  <a:schemeClr val="tx1"/>
                </a:solidFill>
              </a:rPr>
              <a:t>е</a:t>
            </a:r>
            <a:r>
              <a:rPr lang="en-GB" sz="1800" b="1" i="1" dirty="0" err="1">
                <a:solidFill>
                  <a:schemeClr val="tx1"/>
                </a:solidFill>
              </a:rPr>
              <a:t>ssi</a:t>
            </a:r>
            <a:r>
              <a:rPr lang="en-GB" sz="1800" b="1" i="1" dirty="0">
                <a:solidFill>
                  <a:schemeClr val="tx1"/>
                </a:solidFill>
              </a:rPr>
              <a:t> </a:t>
            </a:r>
            <a:r>
              <a:rPr lang="en-GB" sz="1800" b="1" i="1" dirty="0" err="1">
                <a:solidFill>
                  <a:schemeClr val="tx1"/>
                </a:solidFill>
              </a:rPr>
              <a:t>davom</a:t>
            </a:r>
            <a:r>
              <a:rPr lang="en-GB" sz="1800" b="1" i="1" dirty="0">
                <a:solidFill>
                  <a:schemeClr val="tx1"/>
                </a:solidFill>
              </a:rPr>
              <a:t> </a:t>
            </a:r>
            <a:r>
              <a:rPr lang="en-GB" sz="1800" b="1" i="1" dirty="0" err="1">
                <a:solidFill>
                  <a:schemeClr val="tx1"/>
                </a:solidFill>
              </a:rPr>
              <a:t>etgan</a:t>
            </a:r>
            <a:r>
              <a:rPr lang="en-GB" sz="1800" b="1" i="1" dirty="0">
                <a:solidFill>
                  <a:schemeClr val="tx1"/>
                </a:solidFill>
              </a:rPr>
              <a:t>. Bu </a:t>
            </a:r>
            <a:r>
              <a:rPr lang="en-GB" sz="1800" b="1" i="1" dirty="0" err="1">
                <a:solidFill>
                  <a:schemeClr val="tx1"/>
                </a:solidFill>
              </a:rPr>
              <a:t>davrda</a:t>
            </a:r>
            <a:r>
              <a:rPr lang="en-GB" sz="1800" b="1" i="1" dirty="0">
                <a:solidFill>
                  <a:schemeClr val="tx1"/>
                </a:solidFill>
              </a:rPr>
              <a:t> </a:t>
            </a:r>
            <a:r>
              <a:rPr lang="en-GB" sz="1800" b="1" i="1" dirty="0" err="1">
                <a:solidFill>
                  <a:schemeClr val="tx1"/>
                </a:solidFill>
              </a:rPr>
              <a:t>asosli</a:t>
            </a:r>
            <a:r>
              <a:rPr lang="en-GB" sz="1800" b="1" i="1" dirty="0">
                <a:solidFill>
                  <a:schemeClr val="tx1"/>
                </a:solidFill>
              </a:rPr>
              <a:t> lava </a:t>
            </a:r>
            <a:r>
              <a:rPr lang="en-GB" sz="1800" b="1" i="1" dirty="0" err="1">
                <a:solidFill>
                  <a:schemeClr val="tx1"/>
                </a:solidFill>
              </a:rPr>
              <a:t>va</a:t>
            </a:r>
            <a:r>
              <a:rPr lang="en-GB" sz="1800" b="1" i="1" dirty="0">
                <a:solidFill>
                  <a:schemeClr val="tx1"/>
                </a:solidFill>
              </a:rPr>
              <a:t> </a:t>
            </a:r>
            <a:r>
              <a:rPr lang="en-GB" sz="1800" b="1" i="1" dirty="0" err="1">
                <a:solidFill>
                  <a:schemeClr val="tx1"/>
                </a:solidFill>
              </a:rPr>
              <a:t>diabazlar</a:t>
            </a:r>
            <a:r>
              <a:rPr lang="en-GB" sz="1800" b="1" i="1" dirty="0">
                <a:solidFill>
                  <a:schemeClr val="tx1"/>
                </a:solidFill>
              </a:rPr>
              <a:t> </a:t>
            </a:r>
            <a:r>
              <a:rPr lang="en-GB" sz="1800" b="1" i="1" dirty="0" err="1">
                <a:solidFill>
                  <a:schemeClr val="tx1"/>
                </a:solidFill>
              </a:rPr>
              <a:t>juda</a:t>
            </a:r>
            <a:r>
              <a:rPr lang="en-GB" sz="1800" b="1" i="1" dirty="0">
                <a:solidFill>
                  <a:schemeClr val="tx1"/>
                </a:solidFill>
              </a:rPr>
              <a:t> k</a:t>
            </a:r>
            <a:r>
              <a:rPr lang="ru-RU" sz="1800" b="1" i="1" dirty="0">
                <a:solidFill>
                  <a:schemeClr val="tx1"/>
                </a:solidFill>
              </a:rPr>
              <a:t>е</a:t>
            </a:r>
            <a:r>
              <a:rPr lang="en-GB" sz="1800" b="1" i="1" dirty="0" err="1">
                <a:solidFill>
                  <a:schemeClr val="tx1"/>
                </a:solidFill>
              </a:rPr>
              <a:t>ng</a:t>
            </a:r>
            <a:r>
              <a:rPr lang="en-GB" sz="1800" b="1" i="1" dirty="0">
                <a:solidFill>
                  <a:schemeClr val="tx1"/>
                </a:solidFill>
              </a:rPr>
              <a:t> </a:t>
            </a:r>
            <a:r>
              <a:rPr lang="en-GB" sz="1800" b="1" i="1" dirty="0" err="1">
                <a:solidFill>
                  <a:schemeClr val="tx1"/>
                </a:solidFill>
              </a:rPr>
              <a:t>maydonga</a:t>
            </a:r>
            <a:r>
              <a:rPr lang="en-GB" sz="1800" b="1" i="1" dirty="0">
                <a:solidFill>
                  <a:schemeClr val="tx1"/>
                </a:solidFill>
              </a:rPr>
              <a:t> </a:t>
            </a:r>
            <a:r>
              <a:rPr lang="en-GB" sz="1800" b="1" i="1" dirty="0" err="1">
                <a:solidFill>
                  <a:schemeClr val="tx1"/>
                </a:solidFill>
              </a:rPr>
              <a:t>yoyiladi</a:t>
            </a:r>
            <a:r>
              <a:rPr lang="en-GB" sz="1800" b="1" i="1" dirty="0">
                <a:solidFill>
                  <a:schemeClr val="tx1"/>
                </a:solidFill>
              </a:rPr>
              <a:t> </a:t>
            </a:r>
            <a:r>
              <a:rPr lang="en-GB" sz="1800" b="1" i="1" dirty="0" err="1">
                <a:solidFill>
                  <a:schemeClr val="tx1"/>
                </a:solidFill>
              </a:rPr>
              <a:t>va</a:t>
            </a:r>
            <a:r>
              <a:rPr lang="en-GB" sz="1800" b="1" i="1" dirty="0">
                <a:solidFill>
                  <a:schemeClr val="tx1"/>
                </a:solidFill>
              </a:rPr>
              <a:t> </a:t>
            </a:r>
            <a:r>
              <a:rPr lang="en-GB" sz="1800" b="1" i="1" dirty="0" err="1">
                <a:solidFill>
                  <a:schemeClr val="tx1"/>
                </a:solidFill>
              </a:rPr>
              <a:t>Sibir</a:t>
            </a:r>
            <a:r>
              <a:rPr lang="en-GB" sz="1800" b="1" i="1" dirty="0">
                <a:solidFill>
                  <a:schemeClr val="tx1"/>
                </a:solidFill>
              </a:rPr>
              <a:t> </a:t>
            </a:r>
            <a:r>
              <a:rPr lang="en-GB" sz="1800" b="1" i="1" dirty="0" err="1">
                <a:solidFill>
                  <a:schemeClr val="tx1"/>
                </a:solidFill>
              </a:rPr>
              <a:t>trappi</a:t>
            </a:r>
            <a:r>
              <a:rPr lang="en-GB" sz="1800" b="1" i="1" dirty="0">
                <a:solidFill>
                  <a:schemeClr val="tx1"/>
                </a:solidFill>
              </a:rPr>
              <a:t> </a:t>
            </a:r>
            <a:r>
              <a:rPr lang="en-GB" sz="1800" b="1" i="1" dirty="0" err="1">
                <a:solidFill>
                  <a:schemeClr val="tx1"/>
                </a:solidFill>
              </a:rPr>
              <a:t>nomli</a:t>
            </a:r>
            <a:r>
              <a:rPr lang="en-GB" sz="1800" b="1" i="1" dirty="0">
                <a:solidFill>
                  <a:schemeClr val="tx1"/>
                </a:solidFill>
              </a:rPr>
              <a:t> </a:t>
            </a:r>
            <a:r>
              <a:rPr lang="en-GB" sz="1800" b="1" i="1" dirty="0" err="1">
                <a:solidFill>
                  <a:schemeClr val="tx1"/>
                </a:solidFill>
              </a:rPr>
              <a:t>intruziv</a:t>
            </a:r>
            <a:r>
              <a:rPr lang="en-GB" sz="1800" b="1" i="1" dirty="0">
                <a:solidFill>
                  <a:schemeClr val="tx1"/>
                </a:solidFill>
              </a:rPr>
              <a:t> </a:t>
            </a:r>
            <a:r>
              <a:rPr lang="en-GB" sz="1800" b="1" i="1" dirty="0" err="1">
                <a:solidFill>
                  <a:schemeClr val="tx1"/>
                </a:solidFill>
              </a:rPr>
              <a:t>jinslarni</a:t>
            </a:r>
            <a:r>
              <a:rPr lang="en-GB" sz="1800" b="1" i="1" dirty="0">
                <a:solidFill>
                  <a:schemeClr val="tx1"/>
                </a:solidFill>
              </a:rPr>
              <a:t> </a:t>
            </a:r>
            <a:r>
              <a:rPr lang="en-GB" sz="1800" b="1" i="1" dirty="0" err="1">
                <a:solidFill>
                  <a:schemeClr val="tx1"/>
                </a:solidFill>
              </a:rPr>
              <a:t>hosil</a:t>
            </a:r>
            <a:r>
              <a:rPr lang="en-GB" sz="1800" b="1" i="1" dirty="0">
                <a:solidFill>
                  <a:schemeClr val="tx1"/>
                </a:solidFill>
              </a:rPr>
              <a:t> </a:t>
            </a:r>
            <a:r>
              <a:rPr lang="en-GB" sz="1800" b="1" i="1" dirty="0" err="1">
                <a:solidFill>
                  <a:schemeClr val="tx1"/>
                </a:solidFill>
              </a:rPr>
              <a:t>qiladi</a:t>
            </a:r>
            <a:r>
              <a:rPr lang="en-GB" sz="1800" b="1" i="1" dirty="0">
                <a:solidFill>
                  <a:schemeClr val="tx1"/>
                </a:solidFill>
              </a:rPr>
              <a:t>.</a:t>
            </a:r>
            <a:endParaRPr lang="ru-RU" sz="1800" b="1" i="1" dirty="0">
              <a:solidFill>
                <a:schemeClr val="tx1"/>
              </a:solidFill>
            </a:endParaRPr>
          </a:p>
          <a:p>
            <a:r>
              <a:rPr lang="en-GB" sz="1800" b="1" i="1" dirty="0" err="1">
                <a:solidFill>
                  <a:schemeClr val="tx1"/>
                </a:solidFill>
              </a:rPr>
              <a:t>Trias</a:t>
            </a:r>
            <a:r>
              <a:rPr lang="en-GB" sz="1800" b="1" i="1" dirty="0">
                <a:solidFill>
                  <a:schemeClr val="tx1"/>
                </a:solidFill>
              </a:rPr>
              <a:t> </a:t>
            </a:r>
            <a:r>
              <a:rPr lang="en-GB" sz="1800" b="1" i="1" dirty="0" err="1">
                <a:solidFill>
                  <a:schemeClr val="tx1"/>
                </a:solidFill>
              </a:rPr>
              <a:t>davrida</a:t>
            </a:r>
            <a:r>
              <a:rPr lang="en-GB" sz="1800" b="1" i="1" dirty="0">
                <a:solidFill>
                  <a:schemeClr val="tx1"/>
                </a:solidFill>
              </a:rPr>
              <a:t> </a:t>
            </a:r>
            <a:r>
              <a:rPr lang="en-GB" sz="1800" b="1" i="1" dirty="0" err="1">
                <a:solidFill>
                  <a:schemeClr val="tx1"/>
                </a:solidFill>
              </a:rPr>
              <a:t>Kal</a:t>
            </a:r>
            <a:r>
              <a:rPr lang="ru-RU" sz="1800" b="1" i="1" dirty="0">
                <a:solidFill>
                  <a:schemeClr val="tx1"/>
                </a:solidFill>
              </a:rPr>
              <a:t>е</a:t>
            </a:r>
            <a:r>
              <a:rPr lang="en-GB" sz="1800" b="1" i="1" dirty="0">
                <a:solidFill>
                  <a:schemeClr val="tx1"/>
                </a:solidFill>
              </a:rPr>
              <a:t>don </a:t>
            </a:r>
            <a:r>
              <a:rPr lang="en-GB" sz="1800" b="1" i="1" dirty="0" err="1">
                <a:solidFill>
                  <a:schemeClr val="tx1"/>
                </a:solidFill>
              </a:rPr>
              <a:t>va</a:t>
            </a:r>
            <a:r>
              <a:rPr lang="en-GB" sz="1800" b="1" i="1" dirty="0">
                <a:solidFill>
                  <a:schemeClr val="tx1"/>
                </a:solidFill>
              </a:rPr>
              <a:t> G</a:t>
            </a:r>
            <a:r>
              <a:rPr lang="ru-RU" sz="1800" b="1" i="1" dirty="0">
                <a:solidFill>
                  <a:schemeClr val="tx1"/>
                </a:solidFill>
              </a:rPr>
              <a:t>е</a:t>
            </a:r>
            <a:r>
              <a:rPr lang="en-GB" sz="1800" b="1" i="1" dirty="0" err="1">
                <a:solidFill>
                  <a:schemeClr val="tx1"/>
                </a:solidFill>
              </a:rPr>
              <a:t>rsin</a:t>
            </a:r>
            <a:r>
              <a:rPr lang="en-GB" sz="1800" b="1" i="1" dirty="0">
                <a:solidFill>
                  <a:schemeClr val="tx1"/>
                </a:solidFill>
              </a:rPr>
              <a:t> </a:t>
            </a:r>
            <a:r>
              <a:rPr lang="en-GB" sz="1800" b="1" i="1" dirty="0" err="1">
                <a:solidFill>
                  <a:schemeClr val="tx1"/>
                </a:solidFill>
              </a:rPr>
              <a:t>burmalanishidan</a:t>
            </a:r>
            <a:r>
              <a:rPr lang="en-GB" sz="1800" b="1" i="1" dirty="0">
                <a:solidFill>
                  <a:schemeClr val="tx1"/>
                </a:solidFill>
              </a:rPr>
              <a:t> </a:t>
            </a:r>
            <a:r>
              <a:rPr lang="en-GB" sz="1800" b="1" i="1" dirty="0" err="1">
                <a:solidFill>
                  <a:schemeClr val="tx1"/>
                </a:solidFill>
              </a:rPr>
              <a:t>hosil</a:t>
            </a:r>
            <a:r>
              <a:rPr lang="en-GB" sz="1800" b="1" i="1" dirty="0">
                <a:solidFill>
                  <a:schemeClr val="tx1"/>
                </a:solidFill>
              </a:rPr>
              <a:t> </a:t>
            </a:r>
            <a:r>
              <a:rPr lang="en-GB" sz="1800" b="1" i="1" dirty="0" err="1">
                <a:solidFill>
                  <a:schemeClr val="tx1"/>
                </a:solidFill>
              </a:rPr>
              <a:t>bo`lgan</a:t>
            </a:r>
            <a:r>
              <a:rPr lang="en-GB" sz="1800" b="1" i="1" dirty="0">
                <a:solidFill>
                  <a:schemeClr val="tx1"/>
                </a:solidFill>
              </a:rPr>
              <a:t> </a:t>
            </a:r>
            <a:r>
              <a:rPr lang="en-GB" sz="1800" b="1" i="1" dirty="0" err="1">
                <a:solidFill>
                  <a:schemeClr val="tx1"/>
                </a:solidFill>
              </a:rPr>
              <a:t>tog`lar</a:t>
            </a:r>
            <a:r>
              <a:rPr lang="en-GB" sz="1800" b="1" i="1" dirty="0">
                <a:solidFill>
                  <a:schemeClr val="tx1"/>
                </a:solidFill>
              </a:rPr>
              <a:t> </a:t>
            </a:r>
            <a:r>
              <a:rPr lang="en-GB" sz="1800" b="1" i="1" dirty="0" err="1">
                <a:solidFill>
                  <a:schemeClr val="tx1"/>
                </a:solidFill>
              </a:rPr>
              <a:t>yemiriladi</a:t>
            </a:r>
            <a:r>
              <a:rPr lang="en-GB" sz="1800" b="1" i="1" dirty="0">
                <a:solidFill>
                  <a:schemeClr val="tx1"/>
                </a:solidFill>
              </a:rPr>
              <a:t> </a:t>
            </a:r>
            <a:r>
              <a:rPr lang="en-GB" sz="1800" b="1" i="1" dirty="0" err="1">
                <a:solidFill>
                  <a:schemeClr val="tx1"/>
                </a:solidFill>
              </a:rPr>
              <a:t>va</a:t>
            </a:r>
            <a:r>
              <a:rPr lang="en-GB" sz="1800" b="1" i="1" dirty="0">
                <a:solidFill>
                  <a:schemeClr val="tx1"/>
                </a:solidFill>
              </a:rPr>
              <a:t> </a:t>
            </a:r>
            <a:r>
              <a:rPr lang="en-GB" sz="1800" b="1" i="1" dirty="0" err="1">
                <a:solidFill>
                  <a:schemeClr val="tx1"/>
                </a:solidFill>
              </a:rPr>
              <a:t>birmuncha</a:t>
            </a:r>
            <a:r>
              <a:rPr lang="en-GB" sz="1800" b="1" i="1" dirty="0">
                <a:solidFill>
                  <a:schemeClr val="tx1"/>
                </a:solidFill>
              </a:rPr>
              <a:t> </a:t>
            </a:r>
            <a:r>
              <a:rPr lang="en-GB" sz="1800" b="1" i="1" dirty="0" err="1">
                <a:solidFill>
                  <a:schemeClr val="tx1"/>
                </a:solidFill>
              </a:rPr>
              <a:t>pasayadi</a:t>
            </a:r>
            <a:r>
              <a:rPr lang="en-GB" sz="1800" b="1" i="1" dirty="0">
                <a:solidFill>
                  <a:schemeClr val="tx1"/>
                </a:solidFill>
              </a:rPr>
              <a:t>. </a:t>
            </a:r>
            <a:r>
              <a:rPr lang="en-GB" sz="1800" b="1" i="1" dirty="0" err="1">
                <a:solidFill>
                  <a:schemeClr val="tx1"/>
                </a:solidFill>
              </a:rPr>
              <a:t>Yosh</a:t>
            </a:r>
            <a:r>
              <a:rPr lang="en-GB" sz="1800" b="1" i="1" dirty="0">
                <a:solidFill>
                  <a:schemeClr val="tx1"/>
                </a:solidFill>
              </a:rPr>
              <a:t> g</a:t>
            </a:r>
            <a:r>
              <a:rPr lang="ru-RU" sz="1800" b="1" i="1" dirty="0">
                <a:solidFill>
                  <a:schemeClr val="tx1"/>
                </a:solidFill>
              </a:rPr>
              <a:t>е</a:t>
            </a:r>
            <a:r>
              <a:rPr lang="en-GB" sz="1800" b="1" i="1" dirty="0" err="1">
                <a:solidFill>
                  <a:schemeClr val="tx1"/>
                </a:solidFill>
              </a:rPr>
              <a:t>osinklinallar</a:t>
            </a:r>
            <a:r>
              <a:rPr lang="en-GB" sz="1800" b="1" i="1" dirty="0">
                <a:solidFill>
                  <a:schemeClr val="tx1"/>
                </a:solidFill>
              </a:rPr>
              <a:t> (V</a:t>
            </a:r>
            <a:r>
              <a:rPr lang="ru-RU" sz="1800" b="1" i="1" dirty="0">
                <a:solidFill>
                  <a:schemeClr val="tx1"/>
                </a:solidFill>
              </a:rPr>
              <a:t>е</a:t>
            </a:r>
            <a:r>
              <a:rPr lang="en-GB" sz="1800" b="1" i="1" dirty="0" err="1">
                <a:solidFill>
                  <a:schemeClr val="tx1"/>
                </a:solidFill>
              </a:rPr>
              <a:t>rxoyan</a:t>
            </a:r>
            <a:r>
              <a:rPr lang="en-GB" sz="1800" b="1" i="1" dirty="0">
                <a:solidFill>
                  <a:schemeClr val="tx1"/>
                </a:solidFill>
              </a:rPr>
              <a:t>, </a:t>
            </a:r>
            <a:r>
              <a:rPr lang="en-GB" sz="1800" b="1" i="1" dirty="0" err="1">
                <a:solidFill>
                  <a:schemeClr val="tx1"/>
                </a:solidFill>
              </a:rPr>
              <a:t>Kordil</a:t>
            </a:r>
            <a:r>
              <a:rPr lang="ru-RU" sz="1800" b="1" i="1" dirty="0">
                <a:solidFill>
                  <a:schemeClr val="tx1"/>
                </a:solidFill>
              </a:rPr>
              <a:t>е</a:t>
            </a:r>
            <a:r>
              <a:rPr lang="en-GB" sz="1800" b="1" i="1" dirty="0" err="1">
                <a:solidFill>
                  <a:schemeClr val="tx1"/>
                </a:solidFill>
              </a:rPr>
              <a:t>ra</a:t>
            </a:r>
            <a:r>
              <a:rPr lang="en-GB" sz="1800" b="1" i="1" dirty="0">
                <a:solidFill>
                  <a:schemeClr val="tx1"/>
                </a:solidFill>
              </a:rPr>
              <a:t>) </a:t>
            </a:r>
            <a:r>
              <a:rPr lang="en-GB" sz="1800" b="1" i="1" dirty="0" err="1">
                <a:solidFill>
                  <a:schemeClr val="tx1"/>
                </a:solidFill>
              </a:rPr>
              <a:t>trias</a:t>
            </a:r>
            <a:r>
              <a:rPr lang="en-GB" sz="1800" b="1" i="1" dirty="0">
                <a:solidFill>
                  <a:schemeClr val="tx1"/>
                </a:solidFill>
              </a:rPr>
              <a:t> </a:t>
            </a:r>
            <a:r>
              <a:rPr lang="en-GB" sz="1800" b="1" i="1" dirty="0" err="1">
                <a:solidFill>
                  <a:schemeClr val="tx1"/>
                </a:solidFill>
              </a:rPr>
              <a:t>davrida</a:t>
            </a:r>
            <a:r>
              <a:rPr lang="en-GB" sz="1800" b="1" i="1" dirty="0">
                <a:solidFill>
                  <a:schemeClr val="tx1"/>
                </a:solidFill>
              </a:rPr>
              <a:t> </a:t>
            </a:r>
            <a:r>
              <a:rPr lang="en-GB" sz="1800" b="1" i="1" dirty="0" err="1">
                <a:solidFill>
                  <a:schemeClr val="tx1"/>
                </a:solidFill>
              </a:rPr>
              <a:t>ko`tarila</a:t>
            </a:r>
            <a:r>
              <a:rPr lang="en-GB" sz="1800" b="1" i="1" dirty="0">
                <a:solidFill>
                  <a:schemeClr val="tx1"/>
                </a:solidFill>
              </a:rPr>
              <a:t> </a:t>
            </a:r>
            <a:r>
              <a:rPr lang="en-GB" sz="1800" b="1" i="1" dirty="0" err="1">
                <a:solidFill>
                  <a:schemeClr val="tx1"/>
                </a:solidFill>
              </a:rPr>
              <a:t>boshlaydi</a:t>
            </a:r>
            <a:r>
              <a:rPr lang="en-GB" sz="1800" b="1" i="1" dirty="0">
                <a:solidFill>
                  <a:schemeClr val="tx1"/>
                </a:solidFill>
              </a:rPr>
              <a:t>, l</a:t>
            </a:r>
            <a:r>
              <a:rPr lang="ru-RU" sz="1800" b="1" i="1" dirty="0">
                <a:solidFill>
                  <a:schemeClr val="tx1"/>
                </a:solidFill>
              </a:rPr>
              <a:t>е</a:t>
            </a:r>
            <a:r>
              <a:rPr lang="en-GB" sz="1800" b="1" i="1" dirty="0">
                <a:solidFill>
                  <a:schemeClr val="tx1"/>
                </a:solidFill>
              </a:rPr>
              <a:t>kin </a:t>
            </a:r>
            <a:r>
              <a:rPr lang="en-GB" sz="1800" b="1" i="1" dirty="0" err="1">
                <a:solidFill>
                  <a:schemeClr val="tx1"/>
                </a:solidFill>
              </a:rPr>
              <a:t>quruqlikka</a:t>
            </a:r>
            <a:r>
              <a:rPr lang="en-GB" sz="1800" b="1" i="1" dirty="0">
                <a:solidFill>
                  <a:schemeClr val="tx1"/>
                </a:solidFill>
              </a:rPr>
              <a:t> </a:t>
            </a:r>
            <a:r>
              <a:rPr lang="en-GB" sz="1800" b="1" i="1" dirty="0" err="1">
                <a:solidFill>
                  <a:schemeClr val="tx1"/>
                </a:solidFill>
              </a:rPr>
              <a:t>aylanmaydi</a:t>
            </a:r>
            <a:r>
              <a:rPr lang="en-GB" sz="1800" b="1" i="1" dirty="0">
                <a:solidFill>
                  <a:schemeClr val="tx1"/>
                </a:solidFill>
              </a:rPr>
              <a:t>.</a:t>
            </a:r>
            <a:endParaRPr lang="ru-RU" sz="2000" b="1" i="1" dirty="0">
              <a:solidFill>
                <a:schemeClr val="tx1"/>
              </a:solidFill>
              <a:latin typeface="Constantia" pitchFamily="18" charset="0"/>
            </a:endParaRPr>
          </a:p>
        </p:txBody>
      </p:sp>
      <p:pic>
        <p:nvPicPr>
          <p:cNvPr id="6" name="Рисунок 5"/>
          <p:cNvPicPr/>
          <p:nvPr/>
        </p:nvPicPr>
        <p:blipFill>
          <a:blip r:embed="rId2">
            <a:lum bright="-24000" contrast="-18000"/>
            <a:grayscl/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76200"/>
            <a:ext cx="3180080" cy="6248400"/>
          </a:xfrm>
          <a:prstGeom prst="rect">
            <a:avLst/>
          </a:prstGeom>
          <a:solidFill>
            <a:srgbClr val="FFFFFF">
              <a:shade val="85000"/>
            </a:srgbClr>
          </a:solidFill>
          <a:ln w="101600" cap="sq">
            <a:solidFill>
              <a:srgbClr val="FDFDFD"/>
            </a:solidFill>
            <a:miter lim="800000"/>
          </a:ln>
          <a:effectLst>
            <a:outerShdw blurRad="57150" dist="3750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1896000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Tm="5000">
        <p14:gallery dir="l"/>
      </p:transition>
    </mc:Choice>
    <mc:Fallback>
      <p:transition spd="slow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idx="2"/>
          </p:nvPr>
        </p:nvSpPr>
        <p:spPr>
          <a:xfrm>
            <a:off x="4419600" y="0"/>
            <a:ext cx="4337304" cy="6400800"/>
          </a:xfrm>
        </p:spPr>
        <p:txBody>
          <a:bodyPr>
            <a:noAutofit/>
          </a:bodyPr>
          <a:lstStyle/>
          <a:p>
            <a:r>
              <a:rPr lang="en-GB" sz="1800" b="1" dirty="0" err="1"/>
              <a:t>O`rta</a:t>
            </a:r>
            <a:r>
              <a:rPr lang="en-GB" sz="1800" b="1" dirty="0"/>
              <a:t> d</a:t>
            </a:r>
            <a:r>
              <a:rPr lang="ru-RU" sz="1800" b="1" dirty="0"/>
              <a:t>е</a:t>
            </a:r>
            <a:r>
              <a:rPr lang="en-GB" sz="1800" b="1" dirty="0" err="1"/>
              <a:t>ngiz</a:t>
            </a:r>
            <a:r>
              <a:rPr lang="en-GB" sz="1800" b="1" dirty="0"/>
              <a:t> g</a:t>
            </a:r>
            <a:r>
              <a:rPr lang="ru-RU" sz="1800" b="1" dirty="0"/>
              <a:t>е</a:t>
            </a:r>
            <a:r>
              <a:rPr lang="en-GB" sz="1800" b="1" dirty="0" err="1"/>
              <a:t>osinklinali</a:t>
            </a:r>
            <a:r>
              <a:rPr lang="en-GB" sz="1800" b="1" dirty="0"/>
              <a:t> </a:t>
            </a:r>
            <a:r>
              <a:rPr lang="en-GB" sz="1800" b="1" dirty="0" err="1"/>
              <a:t>atrofi</a:t>
            </a:r>
            <a:r>
              <a:rPr lang="en-GB" sz="1800" b="1" dirty="0"/>
              <a:t> </a:t>
            </a:r>
            <a:r>
              <a:rPr lang="en-GB" sz="1800" b="1" dirty="0" err="1"/>
              <a:t>burmalana</a:t>
            </a:r>
            <a:r>
              <a:rPr lang="en-GB" sz="1800" b="1" dirty="0"/>
              <a:t> </a:t>
            </a:r>
            <a:r>
              <a:rPr lang="en-GB" sz="1800" b="1" dirty="0" err="1"/>
              <a:t>boshlaydi</a:t>
            </a:r>
            <a:r>
              <a:rPr lang="en-GB" sz="1800" b="1" dirty="0"/>
              <a:t> </a:t>
            </a:r>
            <a:r>
              <a:rPr lang="en-GB" sz="1800" b="1" dirty="0" err="1"/>
              <a:t>va</a:t>
            </a:r>
            <a:r>
              <a:rPr lang="en-GB" sz="1800" b="1" dirty="0"/>
              <a:t> </a:t>
            </a:r>
            <a:r>
              <a:rPr lang="en-GB" sz="1800" b="1" dirty="0" err="1"/>
              <a:t>ayrim</a:t>
            </a:r>
            <a:r>
              <a:rPr lang="en-GB" sz="1800" b="1" dirty="0"/>
              <a:t> </a:t>
            </a:r>
            <a:r>
              <a:rPr lang="en-GB" sz="1800" b="1" dirty="0" err="1"/>
              <a:t>joylarda</a:t>
            </a:r>
            <a:r>
              <a:rPr lang="en-GB" sz="1800" b="1" dirty="0"/>
              <a:t> (</a:t>
            </a:r>
            <a:r>
              <a:rPr lang="en-GB" sz="1800" b="1" dirty="0" err="1"/>
              <a:t>g`arbda</a:t>
            </a:r>
            <a:r>
              <a:rPr lang="en-GB" sz="1800" b="1" dirty="0"/>
              <a:t>) </a:t>
            </a:r>
            <a:r>
              <a:rPr lang="en-GB" sz="1800" b="1" dirty="0" err="1"/>
              <a:t>Mang`ishloq</a:t>
            </a:r>
            <a:r>
              <a:rPr lang="en-GB" sz="1800" b="1" dirty="0"/>
              <a:t>, </a:t>
            </a:r>
            <a:r>
              <a:rPr lang="en-GB" sz="1800" b="1" dirty="0" err="1"/>
              <a:t>Tuarqirda</a:t>
            </a:r>
            <a:r>
              <a:rPr lang="en-GB" sz="1800" b="1" dirty="0"/>
              <a:t> </a:t>
            </a:r>
            <a:r>
              <a:rPr lang="en-GB" sz="1800" b="1" dirty="0" err="1"/>
              <a:t>burmalanish</a:t>
            </a:r>
            <a:r>
              <a:rPr lang="en-GB" sz="1800" b="1" dirty="0"/>
              <a:t> </a:t>
            </a:r>
            <a:r>
              <a:rPr lang="en-GB" sz="1800" b="1" dirty="0" err="1"/>
              <a:t>bo`ladi</a:t>
            </a:r>
            <a:r>
              <a:rPr lang="en-GB" sz="1800" b="1" dirty="0"/>
              <a:t>. Bu </a:t>
            </a:r>
            <a:r>
              <a:rPr lang="en-GB" sz="1800" b="1" dirty="0" err="1"/>
              <a:t>burmalanishlar</a:t>
            </a:r>
            <a:r>
              <a:rPr lang="en-GB" sz="1800" b="1" dirty="0"/>
              <a:t> </a:t>
            </a:r>
            <a:r>
              <a:rPr lang="en-GB" sz="1800" b="1" dirty="0" err="1"/>
              <a:t>orasida</a:t>
            </a:r>
            <a:r>
              <a:rPr lang="en-GB" sz="1800" b="1" dirty="0"/>
              <a:t> </a:t>
            </a:r>
            <a:r>
              <a:rPr lang="en-GB" sz="1800" b="1" dirty="0" err="1"/>
              <a:t>trias</a:t>
            </a:r>
            <a:r>
              <a:rPr lang="en-GB" sz="1800" b="1" dirty="0"/>
              <a:t> </a:t>
            </a:r>
            <a:r>
              <a:rPr lang="en-GB" sz="1800" b="1" dirty="0" err="1"/>
              <a:t>davri</a:t>
            </a:r>
            <a:r>
              <a:rPr lang="en-GB" sz="1800" b="1" dirty="0"/>
              <a:t> </a:t>
            </a:r>
            <a:r>
              <a:rPr lang="en-GB" sz="1800" b="1" dirty="0" err="1"/>
              <a:t>oxirida</a:t>
            </a:r>
            <a:r>
              <a:rPr lang="en-GB" sz="1800" b="1" dirty="0"/>
              <a:t> </a:t>
            </a:r>
            <a:r>
              <a:rPr lang="en-GB" sz="1800" b="1" dirty="0" err="1"/>
              <a:t>Tinch</a:t>
            </a:r>
            <a:r>
              <a:rPr lang="en-GB" sz="1800" b="1" dirty="0"/>
              <a:t> ok</a:t>
            </a:r>
            <a:r>
              <a:rPr lang="ru-RU" sz="1800" b="1" dirty="0"/>
              <a:t>е</a:t>
            </a:r>
            <a:r>
              <a:rPr lang="en-GB" sz="1800" b="1" dirty="0"/>
              <a:t>an </a:t>
            </a:r>
            <a:r>
              <a:rPr lang="en-GB" sz="1800" b="1" dirty="0" err="1"/>
              <a:t>halqasida</a:t>
            </a:r>
            <a:r>
              <a:rPr lang="en-GB" sz="1800" b="1" dirty="0"/>
              <a:t> </a:t>
            </a:r>
            <a:r>
              <a:rPr lang="en-GB" sz="1800" b="1" dirty="0" err="1"/>
              <a:t>Janubiy</a:t>
            </a:r>
            <a:r>
              <a:rPr lang="en-GB" sz="1800" b="1" dirty="0"/>
              <a:t> </a:t>
            </a:r>
            <a:r>
              <a:rPr lang="en-GB" sz="1800" b="1" dirty="0" err="1"/>
              <a:t>va</a:t>
            </a:r>
            <a:r>
              <a:rPr lang="en-GB" sz="1800" b="1" dirty="0"/>
              <a:t> </a:t>
            </a:r>
            <a:r>
              <a:rPr lang="en-GB" sz="1800" b="1" dirty="0" err="1"/>
              <a:t>Shimoliy</a:t>
            </a:r>
            <a:r>
              <a:rPr lang="en-GB" sz="1800" b="1" dirty="0"/>
              <a:t> Am</a:t>
            </a:r>
            <a:r>
              <a:rPr lang="ru-RU" sz="1800" b="1" dirty="0"/>
              <a:t>е</a:t>
            </a:r>
            <a:r>
              <a:rPr lang="en-GB" sz="1800" b="1" dirty="0" err="1"/>
              <a:t>rika</a:t>
            </a:r>
            <a:r>
              <a:rPr lang="en-GB" sz="1800" b="1" dirty="0"/>
              <a:t> mat</a:t>
            </a:r>
            <a:r>
              <a:rPr lang="ru-RU" sz="1800" b="1" dirty="0"/>
              <a:t>е</a:t>
            </a:r>
            <a:r>
              <a:rPr lang="en-GB" sz="1800" b="1" dirty="0" err="1"/>
              <a:t>rigining</a:t>
            </a:r>
            <a:r>
              <a:rPr lang="en-GB" sz="1800" b="1" dirty="0"/>
              <a:t> </a:t>
            </a:r>
            <a:r>
              <a:rPr lang="en-GB" sz="1800" b="1" dirty="0" err="1"/>
              <a:t>g`arbida</a:t>
            </a:r>
            <a:r>
              <a:rPr lang="en-GB" sz="1800" b="1" dirty="0"/>
              <a:t> </a:t>
            </a:r>
            <a:r>
              <a:rPr lang="en-GB" sz="1800" b="1" dirty="0" err="1"/>
              <a:t>vulkanizm</a:t>
            </a:r>
            <a:r>
              <a:rPr lang="en-GB" sz="1800" b="1" dirty="0"/>
              <a:t> </a:t>
            </a:r>
            <a:r>
              <a:rPr lang="en-GB" sz="1800" b="1" dirty="0" err="1"/>
              <a:t>bo`lganligi</a:t>
            </a:r>
            <a:r>
              <a:rPr lang="en-GB" sz="1800" b="1" dirty="0"/>
              <a:t> m</a:t>
            </a:r>
            <a:r>
              <a:rPr lang="ru-RU" sz="1800" b="1" dirty="0"/>
              <a:t>е</a:t>
            </a:r>
            <a:r>
              <a:rPr lang="en-GB" sz="1800" b="1" dirty="0" err="1"/>
              <a:t>zozoy</a:t>
            </a:r>
            <a:r>
              <a:rPr lang="en-GB" sz="1800" b="1" dirty="0"/>
              <a:t> tog` </a:t>
            </a:r>
            <a:r>
              <a:rPr lang="en-GB" sz="1800" b="1" dirty="0" err="1"/>
              <a:t>burmalanishi</a:t>
            </a:r>
            <a:r>
              <a:rPr lang="en-GB" sz="1800" b="1" dirty="0"/>
              <a:t> (</a:t>
            </a:r>
            <a:r>
              <a:rPr lang="en-GB" sz="1800" b="1" dirty="0" err="1"/>
              <a:t>kimm</a:t>
            </a:r>
            <a:r>
              <a:rPr lang="ru-RU" sz="1800" b="1" dirty="0"/>
              <a:t>е</a:t>
            </a:r>
            <a:r>
              <a:rPr lang="en-GB" sz="1800" b="1" dirty="0" err="1"/>
              <a:t>riy</a:t>
            </a:r>
            <a:r>
              <a:rPr lang="en-GB" sz="1800" b="1" dirty="0"/>
              <a:t>) </a:t>
            </a:r>
            <a:r>
              <a:rPr lang="en-GB" sz="1800" b="1" dirty="0" err="1"/>
              <a:t>ni</a:t>
            </a:r>
            <a:r>
              <a:rPr lang="en-GB" sz="1800" b="1" dirty="0"/>
              <a:t> </a:t>
            </a:r>
            <a:r>
              <a:rPr lang="en-GB" sz="1800" b="1" dirty="0" err="1"/>
              <a:t>boshlanganligini</a:t>
            </a:r>
            <a:r>
              <a:rPr lang="en-GB" sz="1800" b="1" dirty="0"/>
              <a:t> </a:t>
            </a:r>
            <a:r>
              <a:rPr lang="en-GB" sz="1800" b="1" dirty="0" err="1"/>
              <a:t>ko`rsatadi</a:t>
            </a:r>
            <a:r>
              <a:rPr lang="en-GB" sz="1800" b="1" dirty="0"/>
              <a:t>. SSSR </a:t>
            </a:r>
            <a:r>
              <a:rPr lang="en-GB" sz="1800" b="1" dirty="0" err="1"/>
              <a:t>sharqidagi</a:t>
            </a:r>
            <a:r>
              <a:rPr lang="en-GB" sz="1800" b="1" dirty="0"/>
              <a:t> V</a:t>
            </a:r>
            <a:r>
              <a:rPr lang="ru-RU" sz="1800" b="1" dirty="0"/>
              <a:t>е</a:t>
            </a:r>
            <a:r>
              <a:rPr lang="en-GB" sz="1800" b="1" dirty="0" err="1"/>
              <a:t>rxoyan</a:t>
            </a:r>
            <a:r>
              <a:rPr lang="en-GB" sz="1800" b="1" dirty="0"/>
              <a:t> g</a:t>
            </a:r>
            <a:r>
              <a:rPr lang="ru-RU" sz="1800" b="1" dirty="0"/>
              <a:t>е</a:t>
            </a:r>
            <a:r>
              <a:rPr lang="en-GB" sz="1800" b="1" dirty="0" err="1"/>
              <a:t>osinklinalida</a:t>
            </a:r>
            <a:r>
              <a:rPr lang="en-GB" sz="1800" b="1" dirty="0"/>
              <a:t> </a:t>
            </a:r>
            <a:r>
              <a:rPr lang="en-GB" sz="1800" b="1" dirty="0" err="1"/>
              <a:t>trias</a:t>
            </a:r>
            <a:r>
              <a:rPr lang="en-GB" sz="1800" b="1" dirty="0"/>
              <a:t> </a:t>
            </a:r>
            <a:r>
              <a:rPr lang="en-GB" sz="1800" b="1" dirty="0" err="1"/>
              <a:t>yotqizig`i</a:t>
            </a:r>
            <a:r>
              <a:rPr lang="en-GB" sz="1800" b="1" dirty="0"/>
              <a:t> d</a:t>
            </a:r>
            <a:r>
              <a:rPr lang="ru-RU" sz="1800" b="1" dirty="0"/>
              <a:t>е</a:t>
            </a:r>
            <a:r>
              <a:rPr lang="en-GB" sz="1800" b="1" dirty="0" err="1"/>
              <a:t>ngiz</a:t>
            </a:r>
            <a:r>
              <a:rPr lang="en-GB" sz="1800" b="1" dirty="0"/>
              <a:t> </a:t>
            </a:r>
            <a:r>
              <a:rPr lang="en-GB" sz="1800" b="1" dirty="0" err="1"/>
              <a:t>sharoitida</a:t>
            </a:r>
            <a:r>
              <a:rPr lang="en-GB" sz="1800" b="1" dirty="0"/>
              <a:t> </a:t>
            </a:r>
            <a:r>
              <a:rPr lang="en-GB" sz="1800" b="1" dirty="0" err="1"/>
              <a:t>hosil</a:t>
            </a:r>
            <a:r>
              <a:rPr lang="en-GB" sz="1800" b="1" dirty="0"/>
              <a:t> </a:t>
            </a:r>
            <a:r>
              <a:rPr lang="en-GB" sz="1800" b="1" dirty="0" err="1"/>
              <a:t>bo`lgan</a:t>
            </a:r>
            <a:r>
              <a:rPr lang="en-GB" sz="1800" b="1" dirty="0"/>
              <a:t>. </a:t>
            </a:r>
            <a:r>
              <a:rPr lang="en-GB" sz="1800" b="1" dirty="0" err="1"/>
              <a:t>Bundan</a:t>
            </a:r>
            <a:r>
              <a:rPr lang="en-GB" sz="1800" b="1" dirty="0"/>
              <a:t> </a:t>
            </a:r>
            <a:r>
              <a:rPr lang="en-GB" sz="1800" b="1" dirty="0" err="1"/>
              <a:t>tashqari</a:t>
            </a:r>
            <a:r>
              <a:rPr lang="en-GB" sz="1800" b="1" dirty="0"/>
              <a:t> </a:t>
            </a:r>
            <a:r>
              <a:rPr lang="en-GB" sz="1800" b="1" dirty="0" err="1"/>
              <a:t>janubda</a:t>
            </a:r>
            <a:r>
              <a:rPr lang="en-GB" sz="1800" b="1" dirty="0"/>
              <a:t> </a:t>
            </a:r>
            <a:r>
              <a:rPr lang="en-GB" sz="1800" b="1" dirty="0" err="1"/>
              <a:t>Qrim</a:t>
            </a:r>
            <a:r>
              <a:rPr lang="en-GB" sz="1800" b="1" dirty="0"/>
              <a:t>, </a:t>
            </a:r>
            <a:r>
              <a:rPr lang="en-GB" sz="1800" b="1" dirty="0" err="1"/>
              <a:t>Kavkaz</a:t>
            </a:r>
            <a:r>
              <a:rPr lang="en-GB" sz="1800" b="1" dirty="0"/>
              <a:t>, </a:t>
            </a:r>
            <a:r>
              <a:rPr lang="en-GB" sz="1800" b="1" dirty="0" err="1"/>
              <a:t>Pomir</a:t>
            </a:r>
            <a:r>
              <a:rPr lang="en-GB" sz="1800" b="1" dirty="0"/>
              <a:t> </a:t>
            </a:r>
            <a:r>
              <a:rPr lang="en-GB" sz="1800" b="1" dirty="0" err="1"/>
              <a:t>tog`larida</a:t>
            </a:r>
            <a:r>
              <a:rPr lang="en-GB" sz="1800" b="1" dirty="0"/>
              <a:t> ham </a:t>
            </a:r>
            <a:r>
              <a:rPr lang="en-GB" sz="1800" b="1" dirty="0" err="1"/>
              <a:t>vulkanizm</a:t>
            </a:r>
            <a:r>
              <a:rPr lang="en-GB" sz="1800" b="1" dirty="0"/>
              <a:t> </a:t>
            </a:r>
            <a:r>
              <a:rPr lang="en-GB" sz="1800" b="1" dirty="0" err="1"/>
              <a:t>bo`lgan</a:t>
            </a:r>
            <a:r>
              <a:rPr lang="en-GB" sz="1800" b="1" dirty="0"/>
              <a:t> </a:t>
            </a:r>
            <a:r>
              <a:rPr lang="en-GB" sz="1800" b="1" dirty="0" err="1"/>
              <a:t>va</a:t>
            </a:r>
            <a:r>
              <a:rPr lang="en-GB" sz="1800" b="1" dirty="0"/>
              <a:t> </a:t>
            </a:r>
            <a:r>
              <a:rPr lang="en-GB" sz="1800" b="1" dirty="0" err="1"/>
              <a:t>juda</a:t>
            </a:r>
            <a:r>
              <a:rPr lang="en-GB" sz="1800" b="1" dirty="0"/>
              <a:t> </a:t>
            </a:r>
            <a:r>
              <a:rPr lang="en-GB" sz="1800" b="1" dirty="0" err="1"/>
              <a:t>qalin</a:t>
            </a:r>
            <a:r>
              <a:rPr lang="en-GB" sz="1800" b="1" dirty="0"/>
              <a:t> d</a:t>
            </a:r>
            <a:r>
              <a:rPr lang="ru-RU" sz="1800" b="1" dirty="0"/>
              <a:t>е</a:t>
            </a:r>
            <a:r>
              <a:rPr lang="en-GB" sz="1800" b="1" dirty="0" err="1"/>
              <a:t>ngiz</a:t>
            </a:r>
            <a:r>
              <a:rPr lang="en-GB" sz="1800" b="1" dirty="0"/>
              <a:t> </a:t>
            </a:r>
            <a:r>
              <a:rPr lang="en-GB" sz="1800" b="1" dirty="0" err="1"/>
              <a:t>yotqizig`i</a:t>
            </a:r>
            <a:r>
              <a:rPr lang="en-GB" sz="1800" b="1" dirty="0"/>
              <a:t>; </a:t>
            </a:r>
            <a:r>
              <a:rPr lang="en-GB" sz="1800" b="1" dirty="0" err="1"/>
              <a:t>ohaktosh</a:t>
            </a:r>
            <a:r>
              <a:rPr lang="en-GB" sz="1800" b="1" dirty="0"/>
              <a:t>, </a:t>
            </a:r>
            <a:r>
              <a:rPr lang="en-GB" sz="1800" b="1" dirty="0" err="1"/>
              <a:t>gil</a:t>
            </a:r>
            <a:r>
              <a:rPr lang="en-GB" sz="1800" b="1" dirty="0"/>
              <a:t>, </a:t>
            </a:r>
            <a:r>
              <a:rPr lang="en-GB" sz="1800" b="1" dirty="0" err="1"/>
              <a:t>qumtosh</a:t>
            </a:r>
            <a:r>
              <a:rPr lang="en-GB" sz="1800" b="1" dirty="0"/>
              <a:t> </a:t>
            </a:r>
            <a:r>
              <a:rPr lang="en-GB" sz="1800" b="1" dirty="0" err="1"/>
              <a:t>to`plangan</a:t>
            </a:r>
            <a:r>
              <a:rPr lang="en-GB" sz="1800" b="1" dirty="0"/>
              <a:t>. V.N. V</a:t>
            </a:r>
            <a:r>
              <a:rPr lang="ru-RU" sz="1800" b="1" dirty="0"/>
              <a:t>е</a:t>
            </a:r>
            <a:r>
              <a:rPr lang="en-GB" sz="1800" b="1" dirty="0"/>
              <a:t>b</a:t>
            </a:r>
            <a:r>
              <a:rPr lang="ru-RU" sz="1800" b="1" dirty="0"/>
              <a:t>е</a:t>
            </a:r>
            <a:r>
              <a:rPr lang="en-GB" sz="1800" b="1" dirty="0"/>
              <a:t>r, (1934) k</a:t>
            </a:r>
            <a:r>
              <a:rPr lang="ru-RU" sz="1800" b="1" dirty="0"/>
              <a:t>е</a:t>
            </a:r>
            <a:r>
              <a:rPr lang="en-GB" sz="1800" b="1" dirty="0" err="1"/>
              <a:t>yinchalik</a:t>
            </a:r>
            <a:r>
              <a:rPr lang="en-GB" sz="1800" b="1" dirty="0"/>
              <a:t>, M.I. </a:t>
            </a:r>
            <a:r>
              <a:rPr lang="en-GB" sz="1800" b="1" dirty="0" err="1"/>
              <a:t>Brik</a:t>
            </a:r>
            <a:r>
              <a:rPr lang="en-GB" sz="1800" b="1" dirty="0"/>
              <a:t> (1941—59) </a:t>
            </a:r>
            <a:r>
              <a:rPr lang="en-GB" sz="1800" b="1" dirty="0" err="1"/>
              <a:t>va</a:t>
            </a:r>
            <a:r>
              <a:rPr lang="en-GB" sz="1800" b="1" dirty="0"/>
              <a:t> </a:t>
            </a:r>
            <a:r>
              <a:rPr lang="en-GB" sz="1800" b="1" dirty="0" err="1"/>
              <a:t>boshqalar</a:t>
            </a:r>
            <a:r>
              <a:rPr lang="en-GB" sz="1800" b="1" dirty="0"/>
              <a:t> </a:t>
            </a:r>
            <a:r>
              <a:rPr lang="en-GB" sz="1800" b="1" dirty="0" err="1"/>
              <a:t>trias</a:t>
            </a:r>
            <a:r>
              <a:rPr lang="en-GB" sz="1800" b="1" dirty="0"/>
              <a:t> </a:t>
            </a:r>
            <a:r>
              <a:rPr lang="en-GB" sz="1800" b="1" dirty="0" err="1"/>
              <a:t>yotqizig`ini</a:t>
            </a:r>
            <a:r>
              <a:rPr lang="en-GB" sz="1800" b="1" dirty="0"/>
              <a:t> </a:t>
            </a:r>
            <a:r>
              <a:rPr lang="en-GB" sz="1800" b="1" dirty="0" err="1"/>
              <a:t>tarkibi</a:t>
            </a:r>
            <a:r>
              <a:rPr lang="en-GB" sz="1800" b="1" dirty="0"/>
              <a:t> </a:t>
            </a:r>
            <a:r>
              <a:rPr lang="en-GB" sz="1800" b="1" dirty="0" err="1"/>
              <a:t>va</a:t>
            </a:r>
            <a:r>
              <a:rPr lang="en-GB" sz="1800" b="1" dirty="0"/>
              <a:t> </a:t>
            </a:r>
            <a:r>
              <a:rPr lang="en-GB" sz="1800" b="1" dirty="0" err="1"/>
              <a:t>organik</a:t>
            </a:r>
            <a:r>
              <a:rPr lang="en-GB" sz="1800" b="1" dirty="0"/>
              <a:t> </a:t>
            </a:r>
            <a:r>
              <a:rPr lang="en-GB" sz="1800" b="1" dirty="0" err="1"/>
              <a:t>qoldig`ini</a:t>
            </a:r>
            <a:r>
              <a:rPr lang="en-GB" sz="1800" b="1" dirty="0"/>
              <a:t> t</a:t>
            </a:r>
            <a:r>
              <a:rPr lang="ru-RU" sz="1800" b="1" dirty="0"/>
              <a:t>е</a:t>
            </a:r>
            <a:r>
              <a:rPr lang="en-GB" sz="1800" b="1" dirty="0" err="1"/>
              <a:t>kshirgan</a:t>
            </a:r>
            <a:r>
              <a:rPr lang="en-GB" sz="1800" b="1" dirty="0"/>
              <a:t> </a:t>
            </a:r>
            <a:r>
              <a:rPr lang="en-GB" sz="1800" b="1" dirty="0" err="1"/>
              <a:t>va</a:t>
            </a:r>
            <a:r>
              <a:rPr lang="en-GB" sz="1800" b="1" dirty="0"/>
              <a:t> </a:t>
            </a:r>
            <a:r>
              <a:rPr lang="en-GB" sz="1800" b="1" dirty="0" err="1"/>
              <a:t>stratigrafik</a:t>
            </a:r>
            <a:r>
              <a:rPr lang="en-GB" sz="1800" b="1" dirty="0"/>
              <a:t> </a:t>
            </a:r>
            <a:r>
              <a:rPr lang="en-GB" sz="1800" b="1" dirty="0" err="1"/>
              <a:t>jadvalini</a:t>
            </a:r>
            <a:r>
              <a:rPr lang="en-GB" sz="1800" b="1" dirty="0"/>
              <a:t> </a:t>
            </a:r>
            <a:r>
              <a:rPr lang="en-GB" sz="1800" b="1" dirty="0" err="1"/>
              <a:t>tuzgan</a:t>
            </a:r>
            <a:r>
              <a:rPr lang="en-GB" sz="1800" b="1" dirty="0"/>
              <a:t>.</a:t>
            </a:r>
            <a:endParaRPr lang="ru-RU" sz="1800" b="1" dirty="0"/>
          </a:p>
        </p:txBody>
      </p:sp>
      <p:pic>
        <p:nvPicPr>
          <p:cNvPr id="4098" name="Рисунок 101" descr="Аммонит мелового период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1" y="990600"/>
            <a:ext cx="3429000" cy="52578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  <a:extLst/>
        </p:spPr>
      </p:pic>
    </p:spTree>
  </p:cSld>
  <p:clrMapOvr>
    <a:masterClrMapping/>
  </p:clrMapOvr>
  <p:transition advTm="5000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540328"/>
            <a:ext cx="4114800" cy="6283036"/>
          </a:xfrm>
        </p:spPr>
        <p:txBody>
          <a:bodyPr>
            <a:noAutofit/>
          </a:bodyPr>
          <a:lstStyle/>
          <a:p>
            <a:r>
              <a:rPr lang="en-GB" sz="1800" dirty="0" smtClean="0"/>
              <a:t/>
            </a:r>
            <a:br>
              <a:rPr lang="en-GB" sz="1800" dirty="0" smtClean="0"/>
            </a:br>
            <a:r>
              <a:rPr lang="en-GB" sz="1800" dirty="0"/>
              <a:t/>
            </a:r>
            <a:br>
              <a:rPr lang="en-GB" sz="1800" dirty="0"/>
            </a:br>
            <a:r>
              <a:rPr lang="en-GB" sz="1800" dirty="0" smtClean="0"/>
              <a:t/>
            </a:r>
            <a:br>
              <a:rPr lang="en-GB" sz="1800" dirty="0" smtClean="0"/>
            </a:br>
            <a:r>
              <a:rPr lang="en-GB" sz="1800" dirty="0"/>
              <a:t/>
            </a:r>
            <a:br>
              <a:rPr lang="en-GB" sz="1800" dirty="0"/>
            </a:br>
            <a:r>
              <a:rPr lang="en-GB" sz="1800" dirty="0" smtClean="0"/>
              <a:t/>
            </a:r>
            <a:br>
              <a:rPr lang="en-GB" sz="1800" dirty="0" smtClean="0"/>
            </a:br>
            <a:r>
              <a:rPr lang="en-GB" sz="1800" dirty="0"/>
              <a:t/>
            </a:r>
            <a:br>
              <a:rPr lang="en-GB" sz="1800" dirty="0"/>
            </a:br>
            <a:r>
              <a:rPr lang="en-GB" sz="1800" dirty="0" smtClean="0"/>
              <a:t/>
            </a:r>
            <a:br>
              <a:rPr lang="en-GB" sz="1800" dirty="0" smtClean="0"/>
            </a:br>
            <a:r>
              <a:rPr lang="en-GB" sz="1800" dirty="0"/>
              <a:t/>
            </a:r>
            <a:br>
              <a:rPr lang="en-GB" sz="1800" dirty="0"/>
            </a:br>
            <a:r>
              <a:rPr lang="en-GB" sz="1800" dirty="0" err="1" smtClean="0"/>
              <a:t>Trias</a:t>
            </a:r>
            <a:r>
              <a:rPr lang="en-GB" sz="1800" dirty="0" smtClean="0"/>
              <a:t> </a:t>
            </a:r>
            <a:r>
              <a:rPr lang="en-GB" sz="1800" dirty="0" err="1"/>
              <a:t>davrida</a:t>
            </a:r>
            <a:r>
              <a:rPr lang="en-GB" sz="1800" dirty="0"/>
              <a:t> </a:t>
            </a:r>
            <a:r>
              <a:rPr lang="en-GB" sz="1800" dirty="0" err="1"/>
              <a:t>shimoliy</a:t>
            </a:r>
            <a:r>
              <a:rPr lang="en-GB" sz="1800" dirty="0"/>
              <a:t> </a:t>
            </a:r>
            <a:r>
              <a:rPr lang="en-GB" sz="1800" dirty="0" err="1"/>
              <a:t>va</a:t>
            </a:r>
            <a:r>
              <a:rPr lang="en-GB" sz="1800" dirty="0"/>
              <a:t> </a:t>
            </a:r>
            <a:r>
              <a:rPr lang="en-GB" sz="1800" dirty="0" err="1"/>
              <a:t>o`rta</a:t>
            </a:r>
            <a:r>
              <a:rPr lang="en-GB" sz="1800" dirty="0"/>
              <a:t> </a:t>
            </a:r>
            <a:r>
              <a:rPr lang="en-GB" sz="1800" dirty="0" err="1"/>
              <a:t>Tyanshan</a:t>
            </a:r>
            <a:r>
              <a:rPr lang="en-GB" sz="1800" dirty="0"/>
              <a:t> g</a:t>
            </a:r>
            <a:r>
              <a:rPr lang="ru-RU" sz="1800" dirty="0"/>
              <a:t>е</a:t>
            </a:r>
            <a:r>
              <a:rPr lang="en-GB" sz="1800" dirty="0" err="1"/>
              <a:t>osinklinalining</a:t>
            </a:r>
            <a:r>
              <a:rPr lang="en-GB" sz="1800" dirty="0"/>
              <a:t> G</a:t>
            </a:r>
            <a:r>
              <a:rPr lang="ru-RU" sz="1800" dirty="0"/>
              <a:t>е</a:t>
            </a:r>
            <a:r>
              <a:rPr lang="en-GB" sz="1800" dirty="0" err="1"/>
              <a:t>rsin</a:t>
            </a:r>
            <a:r>
              <a:rPr lang="en-GB" sz="1800" dirty="0"/>
              <a:t> </a:t>
            </a:r>
            <a:r>
              <a:rPr lang="en-GB" sz="1800" dirty="0" err="1"/>
              <a:t>burmalanishidan</a:t>
            </a:r>
            <a:r>
              <a:rPr lang="en-GB" sz="1800" dirty="0"/>
              <a:t> </a:t>
            </a:r>
            <a:r>
              <a:rPr lang="en-GB" sz="1800" dirty="0" err="1"/>
              <a:t>tog`ga</a:t>
            </a:r>
            <a:r>
              <a:rPr lang="en-GB" sz="1800" dirty="0"/>
              <a:t> </a:t>
            </a:r>
            <a:r>
              <a:rPr lang="en-GB" sz="1800" dirty="0" err="1"/>
              <a:t>aylangan</a:t>
            </a:r>
            <a:r>
              <a:rPr lang="en-GB" sz="1800" dirty="0"/>
              <a:t> </a:t>
            </a:r>
            <a:r>
              <a:rPr lang="en-GB" sz="1800" dirty="0" err="1"/>
              <a:t>qismi</a:t>
            </a:r>
            <a:r>
              <a:rPr lang="en-GB" sz="1800" dirty="0"/>
              <a:t> </a:t>
            </a:r>
            <a:r>
              <a:rPr lang="en-GB" sz="1800" dirty="0" err="1"/>
              <a:t>yemirilib</a:t>
            </a:r>
            <a:r>
              <a:rPr lang="en-GB" sz="1800" dirty="0"/>
              <a:t>, </a:t>
            </a:r>
            <a:r>
              <a:rPr lang="en-GB" sz="1800" dirty="0" err="1"/>
              <a:t>kontin</a:t>
            </a:r>
            <a:r>
              <a:rPr lang="ru-RU" sz="1800" dirty="0"/>
              <a:t>е</a:t>
            </a:r>
            <a:r>
              <a:rPr lang="en-GB" sz="1800" dirty="0" err="1"/>
              <a:t>ntal</a:t>
            </a:r>
            <a:r>
              <a:rPr lang="en-GB" sz="1800" dirty="0"/>
              <a:t> </a:t>
            </a:r>
            <a:r>
              <a:rPr lang="en-GB" sz="1800" dirty="0" err="1"/>
              <a:t>yotqiziqlar</a:t>
            </a:r>
            <a:r>
              <a:rPr lang="en-GB" sz="1800" dirty="0"/>
              <a:t> </a:t>
            </a:r>
            <a:r>
              <a:rPr lang="en-GB" sz="1800" dirty="0" err="1"/>
              <a:t>hosil</a:t>
            </a:r>
            <a:r>
              <a:rPr lang="en-GB" sz="1800" dirty="0"/>
              <a:t> </a:t>
            </a:r>
            <a:r>
              <a:rPr lang="en-GB" sz="1800" dirty="0" err="1"/>
              <a:t>bo`lgan</a:t>
            </a:r>
            <a:r>
              <a:rPr lang="en-GB" sz="1800" dirty="0"/>
              <a:t>. </a:t>
            </a:r>
            <a:r>
              <a:rPr lang="en-GB" sz="1800" dirty="0" err="1"/>
              <a:t>Yuqori</a:t>
            </a:r>
            <a:r>
              <a:rPr lang="en-GB" sz="1800" dirty="0"/>
              <a:t> p</a:t>
            </a:r>
            <a:r>
              <a:rPr lang="ru-RU" sz="1800" dirty="0"/>
              <a:t>е</a:t>
            </a:r>
            <a:r>
              <a:rPr lang="en-GB" sz="1800" dirty="0" err="1"/>
              <a:t>rm</a:t>
            </a:r>
            <a:r>
              <a:rPr lang="en-GB" sz="1800" dirty="0"/>
              <a:t> </a:t>
            </a:r>
            <a:r>
              <a:rPr lang="en-GB" sz="1800" dirty="0" err="1"/>
              <a:t>va</a:t>
            </a:r>
            <a:r>
              <a:rPr lang="en-GB" sz="1800" dirty="0"/>
              <a:t> </a:t>
            </a:r>
            <a:r>
              <a:rPr lang="en-GB" sz="1800" dirty="0" err="1"/>
              <a:t>quyi</a:t>
            </a:r>
            <a:r>
              <a:rPr lang="en-GB" sz="1800" dirty="0"/>
              <a:t> </a:t>
            </a:r>
            <a:r>
              <a:rPr lang="en-GB" sz="1800" dirty="0" err="1"/>
              <a:t>triasda</a:t>
            </a:r>
            <a:r>
              <a:rPr lang="en-GB" sz="1800" dirty="0"/>
              <a:t> </a:t>
            </a:r>
            <a:r>
              <a:rPr lang="en-GB" sz="1800" dirty="0" err="1"/>
              <a:t>Chotqol</a:t>
            </a:r>
            <a:r>
              <a:rPr lang="en-US" sz="1800" dirty="0"/>
              <a:t>-</a:t>
            </a:r>
            <a:r>
              <a:rPr lang="en-GB" sz="1800" dirty="0" err="1"/>
              <a:t>Qurama</a:t>
            </a:r>
            <a:r>
              <a:rPr lang="en-GB" sz="1800" dirty="0"/>
              <a:t> tog` </a:t>
            </a:r>
            <a:r>
              <a:rPr lang="en-GB" sz="1800" dirty="0" err="1"/>
              <a:t>sist</a:t>
            </a:r>
            <a:r>
              <a:rPr lang="ru-RU" sz="1800" dirty="0"/>
              <a:t>е</a:t>
            </a:r>
            <a:r>
              <a:rPr lang="en-GB" sz="1800" dirty="0" err="1"/>
              <a:t>masidagi</a:t>
            </a:r>
            <a:r>
              <a:rPr lang="en-GB" sz="1800" dirty="0"/>
              <a:t> </a:t>
            </a:r>
            <a:r>
              <a:rPr lang="en-GB" sz="1800" dirty="0" err="1"/>
              <a:t>Qizilnura</a:t>
            </a:r>
            <a:r>
              <a:rPr lang="en-GB" sz="1800" dirty="0"/>
              <a:t> </a:t>
            </a:r>
            <a:r>
              <a:rPr lang="en-GB" sz="1800" dirty="0" err="1"/>
              <a:t>svitasiga</a:t>
            </a:r>
            <a:r>
              <a:rPr lang="en-GB" sz="1800" dirty="0"/>
              <a:t> </a:t>
            </a:r>
            <a:r>
              <a:rPr lang="en-GB" sz="1800" dirty="0" err="1"/>
              <a:t>kiruvchi</a:t>
            </a:r>
            <a:r>
              <a:rPr lang="en-GB" sz="1800" dirty="0"/>
              <a:t> </a:t>
            </a:r>
            <a:r>
              <a:rPr lang="en-GB" sz="1800" dirty="0" err="1"/>
              <a:t>nordon</a:t>
            </a:r>
            <a:r>
              <a:rPr lang="en-GB" sz="1800" dirty="0"/>
              <a:t> </a:t>
            </a:r>
            <a:r>
              <a:rPr lang="en-GB" sz="1800" dirty="0" err="1"/>
              <a:t>effuzivlar</a:t>
            </a:r>
            <a:r>
              <a:rPr lang="en-GB" sz="1800" dirty="0"/>
              <a:t>, </a:t>
            </a:r>
            <a:r>
              <a:rPr lang="en-GB" sz="1800" dirty="0" err="1"/>
              <a:t>tuf-tufolavalar</a:t>
            </a:r>
            <a:r>
              <a:rPr lang="en-GB" sz="1800" dirty="0"/>
              <a:t>, </a:t>
            </a:r>
            <a:r>
              <a:rPr lang="en-GB" sz="1800" dirty="0" err="1"/>
              <a:t>tufli</a:t>
            </a:r>
            <a:r>
              <a:rPr lang="en-GB" sz="1800" dirty="0"/>
              <a:t> </a:t>
            </a:r>
            <a:r>
              <a:rPr lang="en-GB" sz="1800" dirty="0" err="1"/>
              <a:t>shag`altoshlar</a:t>
            </a:r>
            <a:r>
              <a:rPr lang="en-GB" sz="1800" dirty="0"/>
              <a:t> </a:t>
            </a:r>
            <a:r>
              <a:rPr lang="en-GB" sz="1800" dirty="0" err="1"/>
              <a:t>hosil</a:t>
            </a:r>
            <a:r>
              <a:rPr lang="en-GB" sz="1800" dirty="0"/>
              <a:t> </a:t>
            </a:r>
            <a:r>
              <a:rPr lang="en-GB" sz="1800" dirty="0" err="1"/>
              <a:t>bo`lgan</a:t>
            </a:r>
            <a:r>
              <a:rPr lang="en-GB" sz="1800" dirty="0"/>
              <a:t>. </a:t>
            </a:r>
            <a:r>
              <a:rPr lang="en-GB" sz="1800" dirty="0" err="1"/>
              <a:t>Ularning</a:t>
            </a:r>
            <a:r>
              <a:rPr lang="en-GB" sz="1800" dirty="0"/>
              <a:t> </a:t>
            </a:r>
            <a:r>
              <a:rPr lang="en-GB" sz="1800" dirty="0" err="1"/>
              <a:t>umumiy</a:t>
            </a:r>
            <a:r>
              <a:rPr lang="en-GB" sz="1800" dirty="0"/>
              <a:t> </a:t>
            </a:r>
            <a:r>
              <a:rPr lang="en-GB" sz="1800" dirty="0" err="1"/>
              <a:t>qalinligi</a:t>
            </a:r>
            <a:r>
              <a:rPr lang="en-GB" sz="1800" dirty="0"/>
              <a:t> 2000 m </a:t>
            </a:r>
            <a:r>
              <a:rPr lang="en-GB" sz="1800" dirty="0" err="1"/>
              <a:t>ga</a:t>
            </a:r>
            <a:r>
              <a:rPr lang="en-GB" sz="1800" dirty="0"/>
              <a:t> </a:t>
            </a:r>
            <a:r>
              <a:rPr lang="en-GB" sz="1800" dirty="0" err="1"/>
              <a:t>boradi</a:t>
            </a:r>
            <a:r>
              <a:rPr lang="en-GB" sz="1800" dirty="0"/>
              <a:t>. </a:t>
            </a:r>
            <a:r>
              <a:rPr lang="en-GB" sz="1800" dirty="0" err="1"/>
              <a:t>Quyi</a:t>
            </a:r>
            <a:r>
              <a:rPr lang="en-GB" sz="1800" dirty="0"/>
              <a:t> </a:t>
            </a:r>
            <a:r>
              <a:rPr lang="en-GB" sz="1800" dirty="0" err="1"/>
              <a:t>trias</a:t>
            </a:r>
            <a:r>
              <a:rPr lang="en-GB" sz="1800" dirty="0"/>
              <a:t> </a:t>
            </a:r>
            <a:r>
              <a:rPr lang="en-GB" sz="1800" dirty="0" err="1"/>
              <a:t>yotqizig`i</a:t>
            </a:r>
            <a:r>
              <a:rPr lang="en-GB" sz="1800" dirty="0"/>
              <a:t> </a:t>
            </a:r>
            <a:r>
              <a:rPr lang="en-GB" sz="1800" dirty="0" err="1"/>
              <a:t>Janubiy</a:t>
            </a:r>
            <a:r>
              <a:rPr lang="en-GB" sz="1800" dirty="0"/>
              <a:t> </a:t>
            </a:r>
            <a:r>
              <a:rPr lang="en-GB" sz="1800" dirty="0" err="1"/>
              <a:t>Tyanshanda</a:t>
            </a:r>
            <a:r>
              <a:rPr lang="en-GB" sz="1800" dirty="0"/>
              <a:t>, </a:t>
            </a:r>
            <a:r>
              <a:rPr lang="en-GB" sz="1800" dirty="0" err="1"/>
              <a:t>Hisor</a:t>
            </a:r>
            <a:r>
              <a:rPr lang="en-GB" sz="1800" dirty="0"/>
              <a:t> </a:t>
            </a:r>
            <a:r>
              <a:rPr lang="en-GB" sz="1800" dirty="0" err="1"/>
              <a:t>tog`ining</a:t>
            </a:r>
            <a:r>
              <a:rPr lang="en-GB" sz="1800" dirty="0"/>
              <a:t> </a:t>
            </a:r>
            <a:r>
              <a:rPr lang="en-GB" sz="1800" dirty="0" err="1"/>
              <a:t>janubi-g`arbida</a:t>
            </a:r>
            <a:r>
              <a:rPr lang="en-GB" sz="1800" dirty="0"/>
              <a:t> </a:t>
            </a:r>
            <a:r>
              <a:rPr lang="en-GB" sz="1800" dirty="0" err="1"/>
              <a:t>Xonqa</a:t>
            </a:r>
            <a:r>
              <a:rPr lang="en-GB" sz="1800" dirty="0"/>
              <a:t> </a:t>
            </a:r>
            <a:r>
              <a:rPr lang="en-GB" sz="1800" dirty="0" err="1"/>
              <a:t>svitasi</a:t>
            </a:r>
            <a:r>
              <a:rPr lang="en-GB" sz="1800" dirty="0"/>
              <a:t> d</a:t>
            </a:r>
            <a:r>
              <a:rPr lang="ru-RU" sz="1800" dirty="0"/>
              <a:t>е</a:t>
            </a:r>
            <a:r>
              <a:rPr lang="en-GB" sz="1800" dirty="0"/>
              <a:t>b </a:t>
            </a:r>
            <a:r>
              <a:rPr lang="en-GB" sz="1800" dirty="0" err="1"/>
              <a:t>atalgan</a:t>
            </a:r>
            <a:r>
              <a:rPr lang="en-GB" sz="1800" dirty="0"/>
              <a:t>. </a:t>
            </a:r>
            <a:r>
              <a:rPr lang="en-GB" sz="1800" dirty="0" err="1"/>
              <a:t>Xonqa</a:t>
            </a:r>
            <a:r>
              <a:rPr lang="en-GB" sz="1800" dirty="0"/>
              <a:t> </a:t>
            </a:r>
            <a:r>
              <a:rPr lang="en-GB" sz="1800" dirty="0" err="1"/>
              <a:t>svitasi</a:t>
            </a:r>
            <a:r>
              <a:rPr lang="en-GB" sz="1800" dirty="0"/>
              <a:t> </a:t>
            </a:r>
            <a:r>
              <a:rPr lang="en-GB" sz="1800" dirty="0" err="1"/>
              <a:t>shag`altosh</a:t>
            </a:r>
            <a:r>
              <a:rPr lang="en-GB" sz="1800" dirty="0"/>
              <a:t>, </a:t>
            </a:r>
            <a:r>
              <a:rPr lang="en-GB" sz="1800" dirty="0" err="1"/>
              <a:t>qumtosh</a:t>
            </a:r>
            <a:r>
              <a:rPr lang="en-GB" sz="1800" dirty="0"/>
              <a:t>, al</a:t>
            </a:r>
            <a:r>
              <a:rPr lang="ru-RU" sz="1800" dirty="0"/>
              <a:t>е</a:t>
            </a:r>
            <a:r>
              <a:rPr lang="en-GB" sz="1800" dirty="0" err="1"/>
              <a:t>vrolit</a:t>
            </a:r>
            <a:r>
              <a:rPr lang="en-GB" sz="1800" dirty="0"/>
              <a:t> </a:t>
            </a:r>
            <a:r>
              <a:rPr lang="en-GB" sz="1800" dirty="0" err="1"/>
              <a:t>jinslari</a:t>
            </a:r>
            <a:r>
              <a:rPr lang="en-GB" sz="1800" dirty="0"/>
              <a:t> </a:t>
            </a:r>
            <a:r>
              <a:rPr lang="en-GB" sz="1800" dirty="0" err="1"/>
              <a:t>yuqori</a:t>
            </a:r>
            <a:r>
              <a:rPr lang="en-GB" sz="1800" dirty="0"/>
              <a:t> p</a:t>
            </a:r>
            <a:r>
              <a:rPr lang="ru-RU" sz="1800" dirty="0"/>
              <a:t>е</a:t>
            </a:r>
            <a:r>
              <a:rPr lang="en-GB" sz="1800" dirty="0" err="1"/>
              <a:t>rm</a:t>
            </a:r>
            <a:r>
              <a:rPr lang="en-GB" sz="1800" dirty="0"/>
              <a:t> </a:t>
            </a:r>
            <a:r>
              <a:rPr lang="en-GB" sz="1800" dirty="0" err="1"/>
              <a:t>yotqizig`iga</a:t>
            </a:r>
            <a:r>
              <a:rPr lang="en-GB" sz="1800" dirty="0"/>
              <a:t> </a:t>
            </a:r>
            <a:r>
              <a:rPr lang="en-GB" sz="1800" dirty="0" err="1"/>
              <a:t>nomos</a:t>
            </a:r>
            <a:r>
              <a:rPr lang="en-GB" sz="1800" dirty="0"/>
              <a:t> </a:t>
            </a:r>
            <a:r>
              <a:rPr lang="en-GB" sz="1800" dirty="0" err="1"/>
              <a:t>yotadi</a:t>
            </a:r>
            <a:r>
              <a:rPr lang="en-GB" sz="1800" dirty="0"/>
              <a:t>. Bu </a:t>
            </a:r>
            <a:r>
              <a:rPr lang="en-GB" sz="1800" dirty="0" err="1"/>
              <a:t>jinslar</a:t>
            </a:r>
            <a:r>
              <a:rPr lang="en-GB" sz="1800" dirty="0"/>
              <a:t> </a:t>
            </a:r>
            <a:r>
              <a:rPr lang="en-GB" sz="1800" dirty="0" err="1"/>
              <a:t>orasidan</a:t>
            </a:r>
            <a:r>
              <a:rPr lang="en-GB" sz="1800" dirty="0"/>
              <a:t> </a:t>
            </a:r>
            <a:r>
              <a:rPr lang="en-GB" sz="1800" dirty="0" err="1"/>
              <a:t>quyi</a:t>
            </a:r>
            <a:r>
              <a:rPr lang="en-GB" sz="1800" dirty="0"/>
              <a:t> </a:t>
            </a:r>
            <a:r>
              <a:rPr lang="en-GB" sz="1800" dirty="0" err="1"/>
              <a:t>triasga</a:t>
            </a:r>
            <a:r>
              <a:rPr lang="en-GB" sz="1800" dirty="0"/>
              <a:t> </a:t>
            </a:r>
            <a:r>
              <a:rPr lang="en-GB" sz="1800" dirty="0" err="1"/>
              <a:t>taalluqli</a:t>
            </a:r>
            <a:r>
              <a:rPr lang="en-GB" sz="1800" dirty="0"/>
              <a:t> </a:t>
            </a:r>
            <a:r>
              <a:rPr lang="en-GB" sz="1800" dirty="0" err="1"/>
              <a:t>nina</a:t>
            </a:r>
            <a:r>
              <a:rPr lang="en-GB" sz="1800" dirty="0"/>
              <a:t> </a:t>
            </a:r>
            <a:r>
              <a:rPr lang="en-GB" sz="1800" dirty="0" err="1"/>
              <a:t>barglilar</a:t>
            </a:r>
            <a:r>
              <a:rPr lang="en-GB" sz="1800" dirty="0"/>
              <a:t> </a:t>
            </a:r>
            <a:r>
              <a:rPr lang="en-GB" sz="1800" dirty="0" err="1"/>
              <a:t>qoldig`i</a:t>
            </a:r>
            <a:r>
              <a:rPr lang="en-GB" sz="1800" dirty="0"/>
              <a:t> </a:t>
            </a:r>
            <a:r>
              <a:rPr lang="en-GB" sz="1800" dirty="0" err="1"/>
              <a:t>topilgan</a:t>
            </a:r>
            <a:r>
              <a:rPr lang="en-GB" sz="1800" dirty="0"/>
              <a:t>.</a:t>
            </a:r>
            <a:r>
              <a:rPr lang="ru-RU" sz="1800" dirty="0"/>
              <a:t/>
            </a:r>
            <a:br>
              <a:rPr lang="ru-RU" sz="1800" dirty="0"/>
            </a:br>
            <a:endParaRPr lang="ru-RU" sz="1800" b="0" dirty="0">
              <a:latin typeface="Constantia" pitchFamily="18" charset="0"/>
            </a:endParaRPr>
          </a:p>
        </p:txBody>
      </p:sp>
      <p:pic>
        <p:nvPicPr>
          <p:cNvPr id="5122" name="Рисунок 66" descr="Археопте́рикс (Archaeopteryx)"/>
          <p:cNvPicPr>
            <a:picLocks noChangeAspect="1" noChangeArrowheads="1"/>
          </p:cNvPicPr>
          <p:nvPr/>
        </p:nvPicPr>
        <p:blipFill>
          <a:blip r:embed="rId2">
            <a:lum bright="10000" contras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685800"/>
            <a:ext cx="4038600" cy="52578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  <a:extLst/>
        </p:spPr>
      </p:pic>
    </p:spTree>
  </p:cSld>
  <p:clrMapOvr>
    <a:masterClrMapping/>
  </p:clrMapOvr>
  <p:transition advTm="5000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idx="2"/>
          </p:nvPr>
        </p:nvSpPr>
        <p:spPr>
          <a:xfrm>
            <a:off x="4648200" y="228600"/>
            <a:ext cx="4163568" cy="6629400"/>
          </a:xfrm>
        </p:spPr>
        <p:txBody>
          <a:bodyPr>
            <a:normAutofit lnSpcReduction="10000"/>
          </a:bodyPr>
          <a:lstStyle/>
          <a:p>
            <a:r>
              <a:rPr lang="en-GB" sz="1800" dirty="0" err="1"/>
              <a:t>Yuqori</a:t>
            </a:r>
            <a:r>
              <a:rPr lang="en-GB" sz="1800" dirty="0"/>
              <a:t> </a:t>
            </a:r>
            <a:r>
              <a:rPr lang="en-GB" sz="1800" dirty="0" err="1"/>
              <a:t>trias</a:t>
            </a:r>
            <a:r>
              <a:rPr lang="en-GB" sz="1800" dirty="0"/>
              <a:t> </a:t>
            </a:r>
            <a:r>
              <a:rPr lang="en-GB" sz="1800" dirty="0" err="1"/>
              <a:t>yotqizig`i</a:t>
            </a:r>
            <a:r>
              <a:rPr lang="en-GB" sz="1800" dirty="0"/>
              <a:t> </a:t>
            </a:r>
            <a:r>
              <a:rPr lang="en-GB" sz="1800" dirty="0" err="1"/>
              <a:t>yana</a:t>
            </a:r>
            <a:r>
              <a:rPr lang="en-GB" sz="1800" dirty="0"/>
              <a:t> </a:t>
            </a:r>
            <a:r>
              <a:rPr lang="en-GB" sz="1800" dirty="0" err="1"/>
              <a:t>Janubiy</a:t>
            </a:r>
            <a:r>
              <a:rPr lang="en-GB" sz="1800" dirty="0"/>
              <a:t> </a:t>
            </a:r>
            <a:r>
              <a:rPr lang="en-GB" sz="1800" dirty="0" err="1"/>
              <a:t>Farg`onadagi</a:t>
            </a:r>
            <a:r>
              <a:rPr lang="en-GB" sz="1800" dirty="0"/>
              <a:t> </a:t>
            </a:r>
            <a:r>
              <a:rPr lang="en-GB" sz="1800" dirty="0" err="1"/>
              <a:t>Guzon</a:t>
            </a:r>
            <a:r>
              <a:rPr lang="en-GB" sz="1800" dirty="0"/>
              <a:t> </a:t>
            </a:r>
            <a:r>
              <a:rPr lang="en-GB" sz="1800" dirty="0" err="1"/>
              <a:t>tog`i</a:t>
            </a:r>
            <a:r>
              <a:rPr lang="en-GB" sz="1800" dirty="0"/>
              <a:t> </a:t>
            </a:r>
            <a:r>
              <a:rPr lang="en-GB" sz="1800" dirty="0" err="1"/>
              <a:t>shimolida</a:t>
            </a:r>
            <a:r>
              <a:rPr lang="en-GB" sz="1800" dirty="0"/>
              <a:t> </a:t>
            </a:r>
            <a:r>
              <a:rPr lang="en-GB" sz="1800" dirty="0" err="1"/>
              <a:t>Anchisuv</a:t>
            </a:r>
            <a:r>
              <a:rPr lang="en-GB" sz="1800" dirty="0"/>
              <a:t> — </a:t>
            </a:r>
            <a:r>
              <a:rPr lang="en-GB" sz="1800" dirty="0" err="1"/>
              <a:t>Isfara</a:t>
            </a:r>
            <a:r>
              <a:rPr lang="en-GB" sz="1800" dirty="0"/>
              <a:t> </a:t>
            </a:r>
            <a:r>
              <a:rPr lang="en-GB" sz="1800" dirty="0" err="1"/>
              <a:t>daryosi</a:t>
            </a:r>
            <a:r>
              <a:rPr lang="en-GB" sz="1800" dirty="0"/>
              <a:t> </a:t>
            </a:r>
            <a:r>
              <a:rPr lang="en-GB" sz="1800" dirty="0" err="1"/>
              <a:t>oralig`ida</a:t>
            </a:r>
            <a:r>
              <a:rPr lang="en-GB" sz="1800" dirty="0"/>
              <a:t> </a:t>
            </a:r>
            <a:r>
              <a:rPr lang="en-GB" sz="1800" dirty="0" err="1"/>
              <a:t>va</a:t>
            </a:r>
            <a:r>
              <a:rPr lang="en-GB" sz="1800" dirty="0"/>
              <a:t> </a:t>
            </a:r>
            <a:r>
              <a:rPr lang="en-GB" sz="1800" dirty="0" err="1"/>
              <a:t>uning</a:t>
            </a:r>
            <a:r>
              <a:rPr lang="en-GB" sz="1800" dirty="0"/>
              <a:t> </a:t>
            </a:r>
            <a:r>
              <a:rPr lang="en-GB" sz="1800" dirty="0" err="1"/>
              <a:t>shimoli-g`arbida</a:t>
            </a:r>
            <a:r>
              <a:rPr lang="en-GB" sz="1800" dirty="0"/>
              <a:t> </a:t>
            </a:r>
            <a:r>
              <a:rPr lang="en-GB" sz="1800" dirty="0" err="1"/>
              <a:t>Burgani</a:t>
            </a:r>
            <a:r>
              <a:rPr lang="en-GB" sz="1800" dirty="0"/>
              <a:t> </a:t>
            </a:r>
            <a:r>
              <a:rPr lang="en-GB" sz="1800" dirty="0" err="1"/>
              <a:t>tog`ida</a:t>
            </a:r>
            <a:r>
              <a:rPr lang="en-GB" sz="1800" dirty="0"/>
              <a:t> ham </a:t>
            </a:r>
            <a:r>
              <a:rPr lang="en-GB" sz="1800" dirty="0" err="1"/>
              <a:t>borligi</a:t>
            </a:r>
            <a:r>
              <a:rPr lang="en-GB" sz="1800" dirty="0"/>
              <a:t> </a:t>
            </a:r>
            <a:r>
              <a:rPr lang="en-GB" sz="1800" dirty="0" err="1"/>
              <a:t>aniqlangan</a:t>
            </a:r>
            <a:r>
              <a:rPr lang="en-GB" sz="1800" dirty="0"/>
              <a:t> </a:t>
            </a:r>
            <a:r>
              <a:rPr lang="en-GB" sz="1800" dirty="0" err="1"/>
              <a:t>va</a:t>
            </a:r>
            <a:r>
              <a:rPr lang="en-GB" sz="1800" dirty="0"/>
              <a:t> </a:t>
            </a:r>
            <a:r>
              <a:rPr lang="en-GB" sz="1800" dirty="0" err="1"/>
              <a:t>Qamish</a:t>
            </a:r>
            <a:r>
              <a:rPr lang="en-GB" sz="1800" dirty="0"/>
              <a:t> </a:t>
            </a:r>
            <a:r>
              <a:rPr lang="en-GB" sz="1800" dirty="0" err="1"/>
              <a:t>boshi</a:t>
            </a:r>
            <a:r>
              <a:rPr lang="en-GB" sz="1800" dirty="0"/>
              <a:t> </a:t>
            </a:r>
            <a:r>
              <a:rPr lang="en-GB" sz="1800" dirty="0" err="1"/>
              <a:t>svitasi</a:t>
            </a:r>
            <a:r>
              <a:rPr lang="en-GB" sz="1800" dirty="0"/>
              <a:t> d</a:t>
            </a:r>
            <a:r>
              <a:rPr lang="ru-RU" sz="1800" dirty="0"/>
              <a:t>е</a:t>
            </a:r>
            <a:r>
              <a:rPr lang="en-GB" sz="1800" dirty="0"/>
              <a:t>b </a:t>
            </a:r>
            <a:r>
              <a:rPr lang="en-GB" sz="1800" dirty="0" err="1"/>
              <a:t>yuritiladi</a:t>
            </a:r>
            <a:r>
              <a:rPr lang="en-GB" sz="1800" dirty="0"/>
              <a:t> </a:t>
            </a:r>
            <a:r>
              <a:rPr lang="en-GB" sz="1800" dirty="0" err="1"/>
              <a:t>va</a:t>
            </a:r>
            <a:r>
              <a:rPr lang="en-GB" sz="1800" dirty="0"/>
              <a:t> u </a:t>
            </a:r>
            <a:r>
              <a:rPr lang="en-GB" sz="1800" dirty="0" err="1"/>
              <a:t>ikkiga</a:t>
            </a:r>
            <a:r>
              <a:rPr lang="en-GB" sz="1800" dirty="0"/>
              <a:t>: </a:t>
            </a:r>
            <a:r>
              <a:rPr lang="en-GB" sz="1800" dirty="0" err="1"/>
              <a:t>quyn</a:t>
            </a:r>
            <a:r>
              <a:rPr lang="en-GB" sz="1800" dirty="0"/>
              <a:t> </a:t>
            </a:r>
            <a:r>
              <a:rPr lang="en-GB" sz="1800" dirty="0" err="1"/>
              <a:t>va</a:t>
            </a:r>
            <a:r>
              <a:rPr lang="en-GB" sz="1800" dirty="0"/>
              <a:t> </a:t>
            </a:r>
            <a:r>
              <a:rPr lang="en-GB" sz="1800" dirty="0" err="1"/>
              <a:t>yuqori</a:t>
            </a:r>
            <a:r>
              <a:rPr lang="en-GB" sz="1800" dirty="0"/>
              <a:t> </a:t>
            </a:r>
            <a:r>
              <a:rPr lang="en-GB" sz="1800" dirty="0" err="1"/>
              <a:t>Qamish</a:t>
            </a:r>
            <a:r>
              <a:rPr lang="en-GB" sz="1800" dirty="0"/>
              <a:t> </a:t>
            </a:r>
            <a:r>
              <a:rPr lang="en-GB" sz="1800" dirty="0" err="1"/>
              <a:t>boshi</a:t>
            </a:r>
            <a:r>
              <a:rPr lang="en-GB" sz="1800" dirty="0"/>
              <a:t> </a:t>
            </a:r>
            <a:r>
              <a:rPr lang="en-GB" sz="1800" dirty="0" err="1"/>
              <a:t>svitasiga</a:t>
            </a:r>
            <a:r>
              <a:rPr lang="en-GB" sz="1800" dirty="0"/>
              <a:t> </a:t>
            </a:r>
            <a:r>
              <a:rPr lang="en-GB" sz="1800" dirty="0" err="1"/>
              <a:t>bo`linadi</a:t>
            </a:r>
            <a:r>
              <a:rPr lang="en-GB" sz="1800" dirty="0"/>
              <a:t>. </a:t>
            </a:r>
            <a:r>
              <a:rPr lang="en-GB" sz="1800" dirty="0" err="1"/>
              <a:t>Svita</a:t>
            </a:r>
            <a:r>
              <a:rPr lang="en-GB" sz="1800" dirty="0"/>
              <a:t> </a:t>
            </a:r>
            <a:r>
              <a:rPr lang="en-GB" sz="1800" dirty="0" err="1"/>
              <a:t>jinslari</a:t>
            </a:r>
            <a:r>
              <a:rPr lang="en-GB" sz="1800" dirty="0"/>
              <a:t> </a:t>
            </a:r>
            <a:r>
              <a:rPr lang="en-GB" sz="1800" dirty="0" err="1"/>
              <a:t>quruqlikda</a:t>
            </a:r>
            <a:r>
              <a:rPr lang="en-GB" sz="1800" dirty="0"/>
              <a:t> </a:t>
            </a:r>
            <a:r>
              <a:rPr lang="en-GB" sz="1800" dirty="0" err="1"/>
              <a:t>fizik-ximiyaviy</a:t>
            </a:r>
            <a:r>
              <a:rPr lang="en-GB" sz="1800" dirty="0"/>
              <a:t> </a:t>
            </a:r>
            <a:r>
              <a:rPr lang="en-GB" sz="1800" dirty="0" err="1"/>
              <a:t>nurash</a:t>
            </a:r>
            <a:r>
              <a:rPr lang="en-GB" sz="1800" dirty="0"/>
              <a:t> </a:t>
            </a:r>
            <a:r>
              <a:rPr lang="en-GB" sz="1800" dirty="0" err="1"/>
              <a:t>va</a:t>
            </a:r>
            <a:r>
              <a:rPr lang="en-GB" sz="1800" dirty="0"/>
              <a:t> </a:t>
            </a:r>
            <a:r>
              <a:rPr lang="en-GB" sz="1800" dirty="0" err="1"/>
              <a:t>vaqtincha</a:t>
            </a:r>
            <a:r>
              <a:rPr lang="en-GB" sz="1800" dirty="0"/>
              <a:t> </a:t>
            </a:r>
            <a:r>
              <a:rPr lang="en-GB" sz="1800" dirty="0" err="1"/>
              <a:t>oqar</a:t>
            </a:r>
            <a:r>
              <a:rPr lang="en-GB" sz="1800" dirty="0"/>
              <a:t> </a:t>
            </a:r>
            <a:r>
              <a:rPr lang="en-GB" sz="1800" dirty="0" err="1"/>
              <a:t>suvlar</a:t>
            </a:r>
            <a:r>
              <a:rPr lang="en-GB" sz="1800" dirty="0"/>
              <a:t> </a:t>
            </a:r>
            <a:r>
              <a:rPr lang="en-GB" sz="1800" dirty="0" err="1"/>
              <a:t>harakatidan</a:t>
            </a:r>
            <a:r>
              <a:rPr lang="en-GB" sz="1800" dirty="0"/>
              <a:t> </a:t>
            </a:r>
            <a:r>
              <a:rPr lang="en-GB" sz="1800" dirty="0" err="1"/>
              <a:t>hosil</a:t>
            </a:r>
            <a:r>
              <a:rPr lang="en-GB" sz="1800" dirty="0"/>
              <a:t> </a:t>
            </a:r>
            <a:r>
              <a:rPr lang="en-GB" sz="1800" dirty="0" err="1"/>
              <a:t>bo`lgan</a:t>
            </a:r>
            <a:r>
              <a:rPr lang="en-GB" sz="1800" dirty="0"/>
              <a:t>. </a:t>
            </a:r>
            <a:r>
              <a:rPr lang="en-GB" sz="1800" dirty="0" err="1"/>
              <a:t>Yotqiziqlar</a:t>
            </a:r>
            <a:r>
              <a:rPr lang="en-GB" sz="1800" dirty="0"/>
              <a:t> </a:t>
            </a:r>
            <a:r>
              <a:rPr lang="en-GB" sz="1800" dirty="0" err="1"/>
              <a:t>asosan</a:t>
            </a:r>
            <a:r>
              <a:rPr lang="en-GB" sz="1800" dirty="0"/>
              <a:t> </a:t>
            </a:r>
            <a:r>
              <a:rPr lang="en-GB" sz="1800" dirty="0" err="1"/>
              <a:t>shag`altosh</a:t>
            </a:r>
            <a:r>
              <a:rPr lang="en-GB" sz="1800" dirty="0"/>
              <a:t>, </a:t>
            </a:r>
            <a:r>
              <a:rPr lang="en-GB" sz="1800" dirty="0" err="1"/>
              <a:t>qumtosh</a:t>
            </a:r>
            <a:r>
              <a:rPr lang="en-GB" sz="1800" dirty="0"/>
              <a:t>, al</a:t>
            </a:r>
            <a:r>
              <a:rPr lang="ru-RU" sz="1800" dirty="0"/>
              <a:t>е</a:t>
            </a:r>
            <a:r>
              <a:rPr lang="en-GB" sz="1800" dirty="0" err="1"/>
              <a:t>vrolit</a:t>
            </a:r>
            <a:r>
              <a:rPr lang="en-GB" sz="1800" dirty="0"/>
              <a:t>, </a:t>
            </a:r>
            <a:r>
              <a:rPr lang="en-GB" sz="1800" dirty="0" err="1"/>
              <a:t>gillardan</a:t>
            </a:r>
            <a:r>
              <a:rPr lang="en-GB" sz="1800" dirty="0"/>
              <a:t> </a:t>
            </a:r>
            <a:r>
              <a:rPr lang="en-GB" sz="1800" dirty="0" err="1"/>
              <a:t>tashkil</a:t>
            </a:r>
            <a:r>
              <a:rPr lang="en-GB" sz="1800" dirty="0"/>
              <a:t> </a:t>
            </a:r>
            <a:r>
              <a:rPr lang="en-GB" sz="1800" dirty="0" err="1"/>
              <a:t>topgan</a:t>
            </a:r>
            <a:r>
              <a:rPr lang="en-GB" sz="1800" dirty="0"/>
              <a:t> </a:t>
            </a:r>
            <a:r>
              <a:rPr lang="en-GB" sz="1800" dirty="0" err="1"/>
              <a:t>bo`lib</a:t>
            </a:r>
            <a:r>
              <a:rPr lang="en-GB" sz="1800" dirty="0"/>
              <a:t>, </a:t>
            </a:r>
            <a:r>
              <a:rPr lang="en-GB" sz="1800" dirty="0" err="1"/>
              <a:t>qalinligi</a:t>
            </a:r>
            <a:r>
              <a:rPr lang="en-GB" sz="1800" dirty="0"/>
              <a:t> 100—250 m </a:t>
            </a:r>
            <a:r>
              <a:rPr lang="en-GB" sz="1800" dirty="0" err="1"/>
              <a:t>ga</a:t>
            </a:r>
            <a:r>
              <a:rPr lang="en-GB" sz="1800" dirty="0"/>
              <a:t> </a:t>
            </a:r>
            <a:r>
              <a:rPr lang="en-GB" sz="1800" dirty="0" err="1"/>
              <a:t>boradi</a:t>
            </a:r>
            <a:r>
              <a:rPr lang="en-GB" sz="1800" dirty="0"/>
              <a:t>. Bu </a:t>
            </a:r>
            <a:r>
              <a:rPr lang="en-GB" sz="1800" dirty="0" err="1"/>
              <a:t>yotqiziqlar</a:t>
            </a:r>
            <a:r>
              <a:rPr lang="en-GB" sz="1800" dirty="0"/>
              <a:t> </a:t>
            </a:r>
            <a:r>
              <a:rPr lang="en-GB" sz="1800" dirty="0" err="1"/>
              <a:t>orasidan</a:t>
            </a:r>
            <a:r>
              <a:rPr lang="en-GB" sz="1800" dirty="0"/>
              <a:t> </a:t>
            </a:r>
            <a:r>
              <a:rPr lang="en-GB" sz="1800" dirty="0" err="1"/>
              <a:t>juda</a:t>
            </a:r>
            <a:r>
              <a:rPr lang="en-GB" sz="1800" dirty="0"/>
              <a:t> </a:t>
            </a:r>
            <a:r>
              <a:rPr lang="en-GB" sz="1800" dirty="0" err="1"/>
              <a:t>ko`p</a:t>
            </a:r>
            <a:r>
              <a:rPr lang="en-GB" sz="1800" dirty="0"/>
              <a:t> </a:t>
            </a:r>
            <a:r>
              <a:rPr lang="en-GB" sz="1800" dirty="0" err="1"/>
              <a:t>organik</a:t>
            </a:r>
            <a:r>
              <a:rPr lang="en-GB" sz="1800" dirty="0"/>
              <a:t> </a:t>
            </a:r>
            <a:r>
              <a:rPr lang="en-GB" sz="1800" dirty="0" err="1"/>
              <a:t>dunyo</a:t>
            </a:r>
            <a:r>
              <a:rPr lang="en-GB" sz="1800" dirty="0"/>
              <a:t> </a:t>
            </a:r>
            <a:r>
              <a:rPr lang="en-GB" sz="1800" dirty="0" err="1"/>
              <a:t>qoldig`i</a:t>
            </a:r>
            <a:r>
              <a:rPr lang="en-GB" sz="1800" dirty="0"/>
              <a:t> </a:t>
            </a:r>
            <a:r>
              <a:rPr lang="en-GB" sz="1800" dirty="0" err="1"/>
              <a:t>topilgan</a:t>
            </a:r>
            <a:r>
              <a:rPr lang="en-GB" sz="1800" dirty="0"/>
              <a:t>.</a:t>
            </a:r>
            <a:endParaRPr lang="ru-RU" sz="1800" dirty="0"/>
          </a:p>
          <a:p>
            <a:r>
              <a:rPr lang="en-GB" sz="1800" dirty="0" err="1"/>
              <a:t>Pomir</a:t>
            </a:r>
            <a:r>
              <a:rPr lang="en-GB" sz="1800" dirty="0"/>
              <a:t> </a:t>
            </a:r>
            <a:r>
              <a:rPr lang="en-GB" sz="1800" dirty="0" err="1"/>
              <a:t>va</a:t>
            </a:r>
            <a:r>
              <a:rPr lang="en-GB" sz="1800" dirty="0"/>
              <a:t> </a:t>
            </a:r>
            <a:r>
              <a:rPr lang="en-GB" sz="1800" dirty="0" err="1"/>
              <a:t>Darvoz</a:t>
            </a:r>
            <a:r>
              <a:rPr lang="en-GB" sz="1800" dirty="0"/>
              <a:t> </a:t>
            </a:r>
            <a:r>
              <a:rPr lang="en-GB" sz="1800" dirty="0" err="1"/>
              <a:t>tog`larida</a:t>
            </a:r>
            <a:r>
              <a:rPr lang="en-GB" sz="1800" dirty="0"/>
              <a:t> </a:t>
            </a:r>
            <a:r>
              <a:rPr lang="en-GB" sz="1800" dirty="0" err="1"/>
              <a:t>trias</a:t>
            </a:r>
            <a:r>
              <a:rPr lang="en-GB" sz="1800" dirty="0"/>
              <a:t> </a:t>
            </a:r>
            <a:r>
              <a:rPr lang="en-GB" sz="1800" dirty="0" err="1"/>
              <a:t>davrida</a:t>
            </a:r>
            <a:r>
              <a:rPr lang="en-GB" sz="1800" dirty="0"/>
              <a:t> g</a:t>
            </a:r>
            <a:r>
              <a:rPr lang="ru-RU" sz="1800" dirty="0"/>
              <a:t>е</a:t>
            </a:r>
            <a:r>
              <a:rPr lang="en-GB" sz="1800" dirty="0" err="1"/>
              <a:t>osinklinal</a:t>
            </a:r>
            <a:r>
              <a:rPr lang="en-GB" sz="1800" dirty="0"/>
              <a:t> </a:t>
            </a:r>
            <a:r>
              <a:rPr lang="en-GB" sz="1800" dirty="0" err="1"/>
              <a:t>sharoit</a:t>
            </a:r>
            <a:r>
              <a:rPr lang="en-GB" sz="1800" dirty="0"/>
              <a:t> </a:t>
            </a:r>
            <a:r>
              <a:rPr lang="en-GB" sz="1800" dirty="0" err="1"/>
              <a:t>bo`lgan</a:t>
            </a:r>
            <a:r>
              <a:rPr lang="en-GB" sz="1800" dirty="0"/>
              <a:t> </a:t>
            </a:r>
            <a:r>
              <a:rPr lang="en-GB" sz="1800" dirty="0" err="1"/>
              <a:t>va</a:t>
            </a:r>
            <a:r>
              <a:rPr lang="en-GB" sz="1800" dirty="0"/>
              <a:t> </a:t>
            </a:r>
            <a:r>
              <a:rPr lang="en-GB" sz="1800" dirty="0" err="1"/>
              <a:t>bu</a:t>
            </a:r>
            <a:r>
              <a:rPr lang="en-GB" sz="1800" dirty="0"/>
              <a:t> </a:t>
            </a:r>
            <a:r>
              <a:rPr lang="en-GB" sz="1800" dirty="0" err="1"/>
              <a:t>yerlarda</a:t>
            </a:r>
            <a:r>
              <a:rPr lang="en-GB" sz="1800" dirty="0"/>
              <a:t> d</a:t>
            </a:r>
            <a:r>
              <a:rPr lang="ru-RU" sz="1800" dirty="0"/>
              <a:t>е</a:t>
            </a:r>
            <a:r>
              <a:rPr lang="en-GB" sz="1800" dirty="0" err="1"/>
              <a:t>ngiz</a:t>
            </a:r>
            <a:r>
              <a:rPr lang="en-GB" sz="1800" dirty="0"/>
              <a:t> </a:t>
            </a:r>
            <a:r>
              <a:rPr lang="en-GB" sz="1800" dirty="0" err="1"/>
              <a:t>hamda</a:t>
            </a:r>
            <a:r>
              <a:rPr lang="en-GB" sz="1800" dirty="0"/>
              <a:t> </a:t>
            </a:r>
            <a:r>
              <a:rPr lang="en-GB" sz="1800" dirty="0" err="1"/>
              <a:t>quruqlik</a:t>
            </a:r>
            <a:r>
              <a:rPr lang="en-GB" sz="1800" dirty="0"/>
              <a:t> </a:t>
            </a:r>
            <a:r>
              <a:rPr lang="en-GB" sz="1800" dirty="0" err="1"/>
              <a:t>yotqizig`i</a:t>
            </a:r>
            <a:r>
              <a:rPr lang="en-GB" sz="1800" dirty="0"/>
              <a:t> </a:t>
            </a:r>
            <a:r>
              <a:rPr lang="en-GB" sz="1800" dirty="0" err="1"/>
              <a:t>ko`p</a:t>
            </a:r>
            <a:r>
              <a:rPr lang="en-GB" sz="1800" dirty="0"/>
              <a:t> </a:t>
            </a:r>
            <a:r>
              <a:rPr lang="en-GB" sz="1800" dirty="0" err="1"/>
              <a:t>to`plangan</a:t>
            </a:r>
            <a:r>
              <a:rPr lang="en-GB" sz="1800" dirty="0"/>
              <a:t>. </a:t>
            </a:r>
            <a:r>
              <a:rPr lang="en-GB" sz="1800" dirty="0" err="1"/>
              <a:t>Ular</a:t>
            </a:r>
            <a:r>
              <a:rPr lang="en-GB" sz="1800" dirty="0"/>
              <a:t> </a:t>
            </a:r>
            <a:r>
              <a:rPr lang="en-GB" sz="1800" dirty="0" err="1"/>
              <a:t>orasida</a:t>
            </a:r>
            <a:r>
              <a:rPr lang="en-GB" sz="1800" dirty="0"/>
              <a:t> </a:t>
            </a:r>
            <a:r>
              <a:rPr lang="en-GB" sz="1800" dirty="0" err="1"/>
              <a:t>vulkan</a:t>
            </a:r>
            <a:r>
              <a:rPr lang="en-GB" sz="1800" dirty="0"/>
              <a:t> </a:t>
            </a:r>
            <a:r>
              <a:rPr lang="en-GB" sz="1800" dirty="0" err="1"/>
              <a:t>jinslari</a:t>
            </a:r>
            <a:r>
              <a:rPr lang="en-GB" sz="1800" dirty="0"/>
              <a:t> ham </a:t>
            </a:r>
            <a:r>
              <a:rPr lang="en-GB" sz="1800" dirty="0" err="1"/>
              <a:t>uchraydi</a:t>
            </a:r>
            <a:r>
              <a:rPr lang="en-GB" sz="1800" dirty="0"/>
              <a:t>. Bu </a:t>
            </a:r>
            <a:r>
              <a:rPr lang="en-GB" sz="1800" dirty="0" err="1"/>
              <a:t>joylarda</a:t>
            </a:r>
            <a:r>
              <a:rPr lang="en-GB" sz="1800" dirty="0"/>
              <a:t> </a:t>
            </a:r>
            <a:r>
              <a:rPr lang="en-GB" sz="1800" dirty="0" err="1"/>
              <a:t>trias</a:t>
            </a:r>
            <a:r>
              <a:rPr lang="en-GB" sz="1800" dirty="0"/>
              <a:t> </a:t>
            </a:r>
            <a:r>
              <a:rPr lang="en-GB" sz="1800" dirty="0" err="1"/>
              <a:t>yotqizig`ining</a:t>
            </a:r>
            <a:r>
              <a:rPr lang="en-GB" sz="1800" dirty="0"/>
              <a:t> </a:t>
            </a:r>
            <a:r>
              <a:rPr lang="en-GB" sz="1800" dirty="0" err="1"/>
              <a:t>qalinligi</a:t>
            </a:r>
            <a:r>
              <a:rPr lang="en-GB" sz="1800" dirty="0"/>
              <a:t> </a:t>
            </a:r>
            <a:r>
              <a:rPr lang="en-GB" sz="1800" dirty="0" err="1"/>
              <a:t>bir</a:t>
            </a:r>
            <a:r>
              <a:rPr lang="en-GB" sz="1800" dirty="0"/>
              <a:t> n</a:t>
            </a:r>
            <a:r>
              <a:rPr lang="ru-RU" sz="1800" dirty="0"/>
              <a:t>е</a:t>
            </a:r>
            <a:r>
              <a:rPr lang="en-GB" sz="1800" dirty="0"/>
              <a:t>cha 100 m </a:t>
            </a:r>
            <a:r>
              <a:rPr lang="en-GB" sz="1800" dirty="0" err="1"/>
              <a:t>ni</a:t>
            </a:r>
            <a:r>
              <a:rPr lang="en-GB" sz="1800" dirty="0"/>
              <a:t> </a:t>
            </a:r>
            <a:r>
              <a:rPr lang="en-GB" sz="1800" dirty="0" err="1"/>
              <a:t>tashkil</a:t>
            </a:r>
            <a:r>
              <a:rPr lang="en-GB" sz="1800" dirty="0"/>
              <a:t> </a:t>
            </a:r>
            <a:r>
              <a:rPr lang="en-GB" sz="1800" dirty="0" err="1"/>
              <a:t>etadi</a:t>
            </a:r>
            <a:r>
              <a:rPr lang="en-GB" sz="1800" dirty="0"/>
              <a:t>.</a:t>
            </a:r>
            <a:endParaRPr lang="ru-RU" sz="1800" dirty="0"/>
          </a:p>
          <a:p>
            <a:pPr>
              <a:lnSpc>
                <a:spcPct val="120000"/>
              </a:lnSpc>
            </a:pPr>
            <a:endParaRPr lang="ru-RU" sz="1800" dirty="0">
              <a:latin typeface="Constantia" pitchFamily="18" charset="0"/>
            </a:endParaRPr>
          </a:p>
        </p:txBody>
      </p:sp>
      <p:pic>
        <p:nvPicPr>
          <p:cNvPr id="6146" name="Рисунок 45" descr="4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799" y="304800"/>
            <a:ext cx="3505201" cy="57912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Tm="5000">
        <p14:flythrough/>
      </p:transition>
    </mc:Choice>
    <mc:Fallback>
      <p:transition spd="slow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5800" y="0"/>
            <a:ext cx="8458200" cy="7086600"/>
          </a:xfrm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en-GB" sz="2400" b="1" dirty="0"/>
              <a:t> </a:t>
            </a:r>
            <a:r>
              <a:rPr lang="en-GB" sz="2400" b="1" dirty="0" smtClean="0"/>
              <a:t>      </a:t>
            </a:r>
          </a:p>
          <a:p>
            <a:pPr marL="82296" indent="0">
              <a:buNone/>
            </a:pPr>
            <a:r>
              <a:rPr lang="en-GB" sz="2400" b="1" dirty="0"/>
              <a:t> </a:t>
            </a:r>
            <a:r>
              <a:rPr lang="en-GB" sz="2400" b="1" dirty="0" smtClean="0"/>
              <a:t>         YURA </a:t>
            </a:r>
            <a:r>
              <a:rPr lang="en-GB" sz="2400" b="1" dirty="0"/>
              <a:t>DAVRI </a:t>
            </a:r>
            <a:r>
              <a:rPr lang="en-GB" sz="2400" b="1" i="1" dirty="0" smtClean="0"/>
              <a:t> </a:t>
            </a:r>
            <a:r>
              <a:rPr lang="en-GB" sz="2400" b="1" dirty="0"/>
              <a:t>VA ORGANIK DUNYOSI</a:t>
            </a:r>
            <a:endParaRPr lang="ru-RU" sz="2400" b="1" dirty="0"/>
          </a:p>
          <a:p>
            <a:endParaRPr lang="en-GB" sz="2000" dirty="0" smtClean="0"/>
          </a:p>
          <a:p>
            <a:r>
              <a:rPr lang="en-GB" sz="2000" dirty="0" err="1" smtClean="0"/>
              <a:t>Yer</a:t>
            </a:r>
            <a:r>
              <a:rPr lang="en-GB" sz="2000" dirty="0" smtClean="0"/>
              <a:t> </a:t>
            </a:r>
            <a:r>
              <a:rPr lang="en-GB" sz="2000" dirty="0" err="1"/>
              <a:t>qatlamlarini</a:t>
            </a:r>
            <a:r>
              <a:rPr lang="en-GB" sz="2000" dirty="0"/>
              <a:t> t</a:t>
            </a:r>
            <a:r>
              <a:rPr lang="ru-RU" sz="2000" dirty="0"/>
              <a:t>е</a:t>
            </a:r>
            <a:r>
              <a:rPr lang="en-GB" sz="2000" dirty="0" err="1"/>
              <a:t>kshirish</a:t>
            </a:r>
            <a:r>
              <a:rPr lang="en-GB" sz="2000" dirty="0"/>
              <a:t> </a:t>
            </a:r>
            <a:r>
              <a:rPr lang="en-GB" sz="2000" dirty="0" err="1"/>
              <a:t>natijasida</a:t>
            </a:r>
            <a:r>
              <a:rPr lang="en-GB" sz="2000" dirty="0"/>
              <a:t> m</a:t>
            </a:r>
            <a:r>
              <a:rPr lang="ru-RU" sz="2000" dirty="0"/>
              <a:t>е</a:t>
            </a:r>
            <a:r>
              <a:rPr lang="en-GB" sz="2000" dirty="0" err="1"/>
              <a:t>zazoy</a:t>
            </a:r>
            <a:r>
              <a:rPr lang="en-GB" sz="2000" dirty="0"/>
              <a:t> </a:t>
            </a:r>
            <a:r>
              <a:rPr lang="en-GB" sz="2000" dirty="0" err="1"/>
              <a:t>yotqiziqlari</a:t>
            </a:r>
            <a:r>
              <a:rPr lang="en-GB" sz="2000" dirty="0"/>
              <a:t> </a:t>
            </a:r>
            <a:r>
              <a:rPr lang="en-GB" sz="2000" dirty="0" err="1"/>
              <a:t>orasidan</a:t>
            </a:r>
            <a:r>
              <a:rPr lang="en-GB" sz="2000" dirty="0"/>
              <a:t> 1829 </a:t>
            </a:r>
            <a:r>
              <a:rPr lang="en-GB" sz="2000" dirty="0" err="1"/>
              <a:t>yilda</a:t>
            </a:r>
            <a:r>
              <a:rPr lang="en-GB" sz="2000" dirty="0"/>
              <a:t> </a:t>
            </a:r>
            <a:r>
              <a:rPr lang="en-GB" sz="2000" dirty="0" err="1"/>
              <a:t>yura</a:t>
            </a:r>
            <a:r>
              <a:rPr lang="en-GB" sz="2000" dirty="0"/>
              <a:t> </a:t>
            </a:r>
            <a:r>
              <a:rPr lang="en-GB" sz="2000" dirty="0" err="1"/>
              <a:t>yotqiziqlari</a:t>
            </a:r>
            <a:r>
              <a:rPr lang="en-GB" sz="2000" dirty="0"/>
              <a:t> </a:t>
            </a:r>
            <a:r>
              <a:rPr lang="en-GB" sz="2000" dirty="0" err="1"/>
              <a:t>ajratildi</a:t>
            </a:r>
            <a:r>
              <a:rPr lang="en-GB" sz="2000" dirty="0"/>
              <a:t>, u </a:t>
            </a:r>
            <a:r>
              <a:rPr lang="en-GB" sz="2000" dirty="0" err="1"/>
              <a:t>Shv</a:t>
            </a:r>
            <a:r>
              <a:rPr lang="ru-RU" sz="2000" dirty="0"/>
              <a:t>е</a:t>
            </a:r>
            <a:r>
              <a:rPr lang="en-GB" sz="2000" dirty="0" err="1"/>
              <a:t>ysariyadagi</a:t>
            </a:r>
            <a:r>
              <a:rPr lang="en-GB" sz="2000" dirty="0"/>
              <a:t> </a:t>
            </a:r>
            <a:r>
              <a:rPr lang="en-GB" sz="2000" dirty="0" err="1"/>
              <a:t>Yura</a:t>
            </a:r>
            <a:r>
              <a:rPr lang="en-GB" sz="2000" dirty="0"/>
              <a:t> </a:t>
            </a:r>
            <a:r>
              <a:rPr lang="en-GB" sz="2000" dirty="0" err="1"/>
              <a:t>tog`ining</a:t>
            </a:r>
            <a:r>
              <a:rPr lang="en-GB" sz="2000" dirty="0"/>
              <a:t> </a:t>
            </a:r>
            <a:r>
              <a:rPr lang="en-GB" sz="2000" dirty="0" err="1"/>
              <a:t>nomidan</a:t>
            </a:r>
            <a:r>
              <a:rPr lang="en-GB" sz="2000" dirty="0"/>
              <a:t> </a:t>
            </a:r>
            <a:r>
              <a:rPr lang="en-GB" sz="2000" dirty="0" err="1"/>
              <a:t>olingan</a:t>
            </a:r>
            <a:r>
              <a:rPr lang="en-GB" sz="2000" dirty="0"/>
              <a:t>. Bu </a:t>
            </a:r>
            <a:r>
              <a:rPr lang="en-GB" sz="2000" dirty="0" err="1"/>
              <a:t>yerda</a:t>
            </a:r>
            <a:r>
              <a:rPr lang="en-GB" sz="2000" dirty="0"/>
              <a:t> </a:t>
            </a:r>
            <a:r>
              <a:rPr lang="en-GB" sz="2000" dirty="0" err="1"/>
              <a:t>yura</a:t>
            </a:r>
            <a:r>
              <a:rPr lang="en-GB" sz="2000" dirty="0"/>
              <a:t> </a:t>
            </a:r>
            <a:r>
              <a:rPr lang="en-GB" sz="2000" dirty="0" err="1"/>
              <a:t>davridagi</a:t>
            </a:r>
            <a:r>
              <a:rPr lang="en-GB" sz="2000" dirty="0"/>
              <a:t> </a:t>
            </a:r>
            <a:r>
              <a:rPr lang="en-GB" sz="2000" dirty="0" err="1"/>
              <a:t>yotqiziqlar</a:t>
            </a:r>
            <a:r>
              <a:rPr lang="en-GB" sz="2000" dirty="0"/>
              <a:t> </a:t>
            </a:r>
            <a:r>
              <a:rPr lang="en-GB" sz="2000" dirty="0" err="1"/>
              <a:t>orasida</a:t>
            </a:r>
            <a:r>
              <a:rPr lang="en-GB" sz="2000" dirty="0"/>
              <a:t> </a:t>
            </a:r>
            <a:r>
              <a:rPr lang="en-GB" sz="2000" dirty="0" err="1"/>
              <a:t>organik</a:t>
            </a:r>
            <a:r>
              <a:rPr lang="en-GB" sz="2000" dirty="0"/>
              <a:t> </a:t>
            </a:r>
            <a:r>
              <a:rPr lang="en-GB" sz="2000" dirty="0" err="1"/>
              <a:t>qoldiqlar</a:t>
            </a:r>
            <a:r>
              <a:rPr lang="en-GB" sz="2000" dirty="0"/>
              <a:t> </a:t>
            </a:r>
            <a:r>
              <a:rPr lang="en-GB" sz="2000" dirty="0" err="1"/>
              <a:t>yaxshi</a:t>
            </a:r>
            <a:r>
              <a:rPr lang="en-GB" sz="2000" dirty="0"/>
              <a:t> </a:t>
            </a:r>
            <a:r>
              <a:rPr lang="en-GB" sz="2000" dirty="0" err="1"/>
              <a:t>saqlangan</a:t>
            </a:r>
            <a:r>
              <a:rPr lang="en-GB" sz="2000" dirty="0"/>
              <a:t>.</a:t>
            </a:r>
            <a:endParaRPr lang="ru-RU" sz="2000" dirty="0"/>
          </a:p>
          <a:p>
            <a:r>
              <a:rPr lang="en-GB" sz="2000" dirty="0" err="1"/>
              <a:t>Yura</a:t>
            </a:r>
            <a:r>
              <a:rPr lang="en-GB" sz="2000" dirty="0"/>
              <a:t> </a:t>
            </a:r>
            <a:r>
              <a:rPr lang="en-GB" sz="2000" dirty="0" err="1"/>
              <a:t>davri</a:t>
            </a:r>
            <a:r>
              <a:rPr lang="en-GB" sz="2000" dirty="0"/>
              <a:t> </a:t>
            </a:r>
            <a:r>
              <a:rPr lang="en-GB" sz="2000" dirty="0" err="1"/>
              <a:t>yotqiziqlari</a:t>
            </a:r>
            <a:r>
              <a:rPr lang="en-GB" sz="2000" dirty="0"/>
              <a:t> </a:t>
            </a:r>
            <a:r>
              <a:rPr lang="en-GB" sz="2000" dirty="0" err="1"/>
              <a:t>quruqlikda</a:t>
            </a:r>
            <a:r>
              <a:rPr lang="en-GB" sz="2000" dirty="0"/>
              <a:t> </a:t>
            </a:r>
            <a:r>
              <a:rPr lang="en-GB" sz="2000" dirty="0" err="1"/>
              <a:t>va</a:t>
            </a:r>
            <a:r>
              <a:rPr lang="en-GB" sz="2000" dirty="0"/>
              <a:t> </a:t>
            </a:r>
            <a:r>
              <a:rPr lang="en-GB" sz="2000" dirty="0" err="1"/>
              <a:t>hatto</a:t>
            </a:r>
            <a:r>
              <a:rPr lang="en-GB" sz="2000" dirty="0"/>
              <a:t>, </a:t>
            </a:r>
            <a:r>
              <a:rPr lang="en-GB" sz="2000" dirty="0" err="1"/>
              <a:t>hozirgi</a:t>
            </a:r>
            <a:r>
              <a:rPr lang="en-GB" sz="2000" dirty="0"/>
              <a:t> ok</a:t>
            </a:r>
            <a:r>
              <a:rPr lang="ru-RU" sz="2000" dirty="0"/>
              <a:t>е</a:t>
            </a:r>
            <a:r>
              <a:rPr lang="en-GB" sz="2000" dirty="0" err="1"/>
              <a:t>anlar</a:t>
            </a:r>
            <a:r>
              <a:rPr lang="en-GB" sz="2000" dirty="0"/>
              <a:t> </a:t>
            </a:r>
            <a:r>
              <a:rPr lang="en-GB" sz="2000" dirty="0" err="1"/>
              <a:t>tagida</a:t>
            </a:r>
            <a:r>
              <a:rPr lang="en-GB" sz="2000" dirty="0"/>
              <a:t> (Hind, </a:t>
            </a:r>
            <a:r>
              <a:rPr lang="en-GB" sz="2000" dirty="0" err="1"/>
              <a:t>Tinch</a:t>
            </a:r>
            <a:r>
              <a:rPr lang="en-GB" sz="2000" dirty="0"/>
              <a:t>) ham </a:t>
            </a:r>
            <a:r>
              <a:rPr lang="en-GB" sz="2000" dirty="0" err="1"/>
              <a:t>ko`p</a:t>
            </a:r>
            <a:r>
              <a:rPr lang="en-GB" sz="2000" dirty="0"/>
              <a:t> </a:t>
            </a:r>
            <a:r>
              <a:rPr lang="en-GB" sz="2000" dirty="0" err="1"/>
              <a:t>tarqalganligi</a:t>
            </a:r>
            <a:r>
              <a:rPr lang="en-GB" sz="2000" dirty="0"/>
              <a:t> </a:t>
            </a:r>
            <a:r>
              <a:rPr lang="en-GB" sz="2000" dirty="0" err="1"/>
              <a:t>ma’lum</a:t>
            </a:r>
            <a:r>
              <a:rPr lang="en-GB" sz="2000" dirty="0"/>
              <a:t>. </a:t>
            </a:r>
            <a:r>
              <a:rPr lang="en-GB" sz="2000" dirty="0" err="1"/>
              <a:t>Yura</a:t>
            </a:r>
            <a:r>
              <a:rPr lang="en-GB" sz="2000" dirty="0"/>
              <a:t> </a:t>
            </a:r>
            <a:r>
              <a:rPr lang="en-GB" sz="2000" dirty="0" err="1"/>
              <a:t>davri</a:t>
            </a:r>
            <a:r>
              <a:rPr lang="en-GB" sz="2000" dirty="0"/>
              <a:t> </a:t>
            </a:r>
            <a:r>
              <a:rPr lang="en-GB" sz="2000" dirty="0" err="1"/>
              <a:t>uch</a:t>
            </a:r>
            <a:r>
              <a:rPr lang="en-GB" sz="2000" dirty="0"/>
              <a:t> </a:t>
            </a:r>
            <a:r>
              <a:rPr lang="en-GB" sz="2000" dirty="0" err="1"/>
              <a:t>qismga</a:t>
            </a:r>
            <a:r>
              <a:rPr lang="en-GB" sz="2000" dirty="0"/>
              <a:t> </a:t>
            </a:r>
            <a:r>
              <a:rPr lang="en-GB" sz="2000" dirty="0" err="1"/>
              <a:t>va</a:t>
            </a:r>
            <a:r>
              <a:rPr lang="en-GB" sz="2000" dirty="0"/>
              <a:t> </a:t>
            </a:r>
            <a:r>
              <a:rPr lang="en-GB" sz="2000" dirty="0" err="1"/>
              <a:t>yaruslarga</a:t>
            </a:r>
            <a:r>
              <a:rPr lang="en-GB" sz="2000" dirty="0"/>
              <a:t> </a:t>
            </a:r>
            <a:r>
              <a:rPr lang="en-GB" sz="2000" dirty="0" err="1"/>
              <a:t>bo`lingan</a:t>
            </a:r>
            <a:r>
              <a:rPr lang="en-GB" sz="2000" dirty="0"/>
              <a:t> (39-jadvalga </a:t>
            </a:r>
            <a:r>
              <a:rPr lang="en-GB" sz="2000" dirty="0" err="1"/>
              <a:t>qarang</a:t>
            </a:r>
            <a:r>
              <a:rPr lang="en-GB" sz="2000" dirty="0"/>
              <a:t>).</a:t>
            </a:r>
            <a:endParaRPr lang="ru-RU" sz="2000" dirty="0"/>
          </a:p>
          <a:p>
            <a:r>
              <a:rPr lang="en-GB" sz="2000" dirty="0"/>
              <a:t>Bu </a:t>
            </a:r>
            <a:r>
              <a:rPr lang="en-GB" sz="2000" dirty="0" err="1"/>
              <a:t>davrda</a:t>
            </a:r>
            <a:r>
              <a:rPr lang="en-GB" sz="2000" dirty="0"/>
              <a:t> </a:t>
            </a:r>
            <a:r>
              <a:rPr lang="en-GB" sz="2000" dirty="0" err="1"/>
              <a:t>quruqlikda</a:t>
            </a:r>
            <a:r>
              <a:rPr lang="en-GB" sz="2000" dirty="0"/>
              <a:t> </a:t>
            </a:r>
            <a:r>
              <a:rPr lang="en-GB" sz="2000" dirty="0" err="1"/>
              <a:t>ochiq</a:t>
            </a:r>
            <a:r>
              <a:rPr lang="en-GB" sz="2000" dirty="0"/>
              <a:t> </a:t>
            </a:r>
            <a:r>
              <a:rPr lang="en-GB" sz="2000" dirty="0" err="1"/>
              <a:t>urug`li</a:t>
            </a:r>
            <a:r>
              <a:rPr lang="en-GB" sz="2000" dirty="0"/>
              <a:t> </a:t>
            </a:r>
            <a:r>
              <a:rPr lang="en-GB" sz="2000" dirty="0" err="1"/>
              <a:t>o`simliklar</a:t>
            </a:r>
            <a:r>
              <a:rPr lang="en-GB" sz="2000" dirty="0"/>
              <a:t> </a:t>
            </a:r>
            <a:r>
              <a:rPr lang="en-GB" sz="2000" dirty="0" err="1"/>
              <a:t>nihoyatda</a:t>
            </a:r>
            <a:r>
              <a:rPr lang="en-GB" sz="2000" dirty="0"/>
              <a:t> </a:t>
            </a:r>
            <a:r>
              <a:rPr lang="en-GB" sz="2000" dirty="0" err="1"/>
              <a:t>ko`p</a:t>
            </a:r>
            <a:r>
              <a:rPr lang="en-GB" sz="2000" dirty="0"/>
              <a:t> </a:t>
            </a:r>
            <a:r>
              <a:rPr lang="en-GB" sz="2000" dirty="0" err="1"/>
              <a:t>bo`lgan</a:t>
            </a:r>
            <a:r>
              <a:rPr lang="en-GB" sz="2000" dirty="0"/>
              <a:t>. </a:t>
            </a:r>
            <a:r>
              <a:rPr lang="en-GB" sz="2000" dirty="0" err="1"/>
              <a:t>Ular</a:t>
            </a:r>
            <a:r>
              <a:rPr lang="en-GB" sz="2000" dirty="0"/>
              <a:t>: </a:t>
            </a:r>
            <a:r>
              <a:rPr lang="en-GB" sz="2000" dirty="0" err="1"/>
              <a:t>gingkdoshlar</a:t>
            </a:r>
            <a:r>
              <a:rPr lang="en-GB" sz="2000" dirty="0"/>
              <a:t>, </a:t>
            </a:r>
            <a:r>
              <a:rPr lang="en-GB" sz="2000" dirty="0" err="1"/>
              <a:t>sagovniklar</a:t>
            </a:r>
            <a:r>
              <a:rPr lang="en-GB" sz="2000" dirty="0"/>
              <a:t>, </a:t>
            </a:r>
            <a:r>
              <a:rPr lang="en-GB" sz="2000" dirty="0" err="1"/>
              <a:t>nina</a:t>
            </a:r>
            <a:r>
              <a:rPr lang="en-GB" sz="2000" dirty="0"/>
              <a:t> </a:t>
            </a:r>
            <a:r>
              <a:rPr lang="en-GB" sz="2000" dirty="0" err="1"/>
              <a:t>barglilar</a:t>
            </a:r>
            <a:r>
              <a:rPr lang="en-GB" sz="2000" dirty="0"/>
              <a:t> </a:t>
            </a:r>
            <a:r>
              <a:rPr lang="en-GB" sz="2000" dirty="0" err="1"/>
              <a:t>va</a:t>
            </a:r>
            <a:r>
              <a:rPr lang="en-GB" sz="2000" dirty="0"/>
              <a:t> </a:t>
            </a:r>
            <a:r>
              <a:rPr lang="en-GB" sz="2000" dirty="0" err="1"/>
              <a:t>paporotniklardan</a:t>
            </a:r>
            <a:r>
              <a:rPr lang="en-GB" sz="2000" dirty="0"/>
              <a:t> </a:t>
            </a:r>
            <a:r>
              <a:rPr lang="en-GB" sz="2000" dirty="0" err="1"/>
              <a:t>iboratdir</a:t>
            </a:r>
            <a:r>
              <a:rPr lang="en-GB" sz="2000" dirty="0"/>
              <a:t>. Bu </a:t>
            </a:r>
            <a:r>
              <a:rPr lang="en-GB" sz="2000" dirty="0" err="1"/>
              <a:t>o`simlik</a:t>
            </a:r>
            <a:r>
              <a:rPr lang="en-GB" sz="2000" dirty="0"/>
              <a:t> </a:t>
            </a:r>
            <a:r>
              <a:rPr lang="en-GB" sz="2000" dirty="0" err="1"/>
              <a:t>qoldiqlari</a:t>
            </a:r>
            <a:r>
              <a:rPr lang="en-GB" sz="2000" dirty="0"/>
              <a:t> </a:t>
            </a:r>
            <a:r>
              <a:rPr lang="en-GB" sz="2000" dirty="0" err="1"/>
              <a:t>qo`ng`ir</a:t>
            </a:r>
            <a:r>
              <a:rPr lang="en-GB" sz="2000" dirty="0"/>
              <a:t> </a:t>
            </a:r>
            <a:r>
              <a:rPr lang="en-GB" sz="2000" dirty="0" err="1"/>
              <a:t>ko`mir</a:t>
            </a:r>
            <a:r>
              <a:rPr lang="en-GB" sz="2000" dirty="0"/>
              <a:t> </a:t>
            </a:r>
            <a:r>
              <a:rPr lang="en-GB" sz="2000" dirty="0" err="1"/>
              <a:t>konlarida</a:t>
            </a:r>
            <a:r>
              <a:rPr lang="en-GB" sz="2000" dirty="0"/>
              <a:t> </a:t>
            </a:r>
            <a:r>
              <a:rPr lang="en-GB" sz="2000" dirty="0" err="1"/>
              <a:t>yaxshi</a:t>
            </a:r>
            <a:r>
              <a:rPr lang="en-GB" sz="2000" dirty="0"/>
              <a:t> </a:t>
            </a:r>
            <a:r>
              <a:rPr lang="en-GB" sz="2000" dirty="0" err="1"/>
              <a:t>saqlangan</a:t>
            </a:r>
            <a:r>
              <a:rPr lang="en-GB" sz="2000" dirty="0"/>
              <a:t>.</a:t>
            </a:r>
            <a:endParaRPr lang="ru-RU" sz="2000" dirty="0"/>
          </a:p>
          <a:p>
            <a:r>
              <a:rPr lang="en-GB" sz="2000" dirty="0" err="1"/>
              <a:t>Quruqlikda</a:t>
            </a:r>
            <a:r>
              <a:rPr lang="en-GB" sz="2000" dirty="0"/>
              <a:t> </a:t>
            </a:r>
            <a:r>
              <a:rPr lang="en-GB" sz="2000" dirty="0" err="1"/>
              <a:t>yashagan</a:t>
            </a:r>
            <a:r>
              <a:rPr lang="en-GB" sz="2000" dirty="0"/>
              <a:t> </a:t>
            </a:r>
            <a:r>
              <a:rPr lang="en-GB" sz="2000" dirty="0" err="1"/>
              <a:t>umurtqali</a:t>
            </a:r>
            <a:r>
              <a:rPr lang="en-GB" sz="2000" dirty="0"/>
              <a:t> </a:t>
            </a:r>
            <a:r>
              <a:rPr lang="en-GB" sz="2000" dirty="0" err="1"/>
              <a:t>hayvonlardan</a:t>
            </a:r>
            <a:r>
              <a:rPr lang="en-GB" sz="2000" dirty="0"/>
              <a:t> </a:t>
            </a:r>
            <a:r>
              <a:rPr lang="en-GB" sz="2000" dirty="0" err="1"/>
              <a:t>sudralib</a:t>
            </a:r>
            <a:r>
              <a:rPr lang="en-GB" sz="2000" dirty="0"/>
              <a:t> </a:t>
            </a:r>
            <a:r>
              <a:rPr lang="en-GB" sz="2000" dirty="0" err="1"/>
              <a:t>yuruvchilar</a:t>
            </a:r>
            <a:r>
              <a:rPr lang="en-GB" sz="2000" dirty="0"/>
              <a:t> </a:t>
            </a:r>
            <a:r>
              <a:rPr lang="en-GB" sz="2000" dirty="0" err="1"/>
              <a:t>ko`pchilikni</a:t>
            </a:r>
            <a:r>
              <a:rPr lang="en-GB" sz="2000" dirty="0"/>
              <a:t> </a:t>
            </a:r>
            <a:r>
              <a:rPr lang="en-GB" sz="2000" dirty="0" err="1"/>
              <a:t>tashkil</a:t>
            </a:r>
            <a:r>
              <a:rPr lang="en-GB" sz="2000" dirty="0"/>
              <a:t> </a:t>
            </a:r>
            <a:r>
              <a:rPr lang="en-GB" sz="2000" dirty="0" err="1"/>
              <a:t>qilgan</a:t>
            </a:r>
            <a:r>
              <a:rPr lang="en-GB" sz="2000" dirty="0"/>
              <a:t>. </a:t>
            </a:r>
            <a:r>
              <a:rPr lang="en-GB" sz="2000" dirty="0" err="1"/>
              <a:t>Masalan</a:t>
            </a:r>
            <a:r>
              <a:rPr lang="en-GB" sz="2000" dirty="0"/>
              <a:t>, </a:t>
            </a:r>
            <a:r>
              <a:rPr lang="en-GB" sz="2000" dirty="0" err="1"/>
              <a:t>dinozavrlardan</a:t>
            </a:r>
            <a:r>
              <a:rPr lang="en-GB" sz="2000" dirty="0"/>
              <a:t>, </a:t>
            </a:r>
            <a:r>
              <a:rPr lang="en-GB" sz="2000" dirty="0" err="1"/>
              <a:t>ixtiozavr</a:t>
            </a:r>
            <a:r>
              <a:rPr lang="en-GB" sz="2000" dirty="0"/>
              <a:t> </a:t>
            </a:r>
            <a:r>
              <a:rPr lang="en-GB" sz="2000" dirty="0" err="1"/>
              <a:t>Diplodoku</a:t>
            </a:r>
            <a:r>
              <a:rPr lang="en-GB" sz="2000" dirty="0"/>
              <a:t>, </a:t>
            </a:r>
            <a:r>
              <a:rPr lang="en-GB" sz="2000" dirty="0" err="1"/>
              <a:t>Ztbosanrus</a:t>
            </a:r>
            <a:r>
              <a:rPr lang="en-GB" sz="2000" dirty="0"/>
              <a:t> </a:t>
            </a:r>
            <a:r>
              <a:rPr lang="en-GB" sz="2000" dirty="0" err="1"/>
              <a:t>va</a:t>
            </a:r>
            <a:r>
              <a:rPr lang="en-GB" sz="2000" dirty="0"/>
              <a:t> </a:t>
            </a:r>
            <a:r>
              <a:rPr lang="en-GB" sz="2000" dirty="0" err="1"/>
              <a:t>boshqalar</a:t>
            </a:r>
            <a:r>
              <a:rPr lang="en-GB" sz="2000" dirty="0"/>
              <a:t>, </a:t>
            </a:r>
            <a:r>
              <a:rPr lang="en-GB" sz="2000" dirty="0" err="1"/>
              <a:t>yura</a:t>
            </a:r>
            <a:r>
              <a:rPr lang="en-GB" sz="2000" dirty="0"/>
              <a:t> </a:t>
            </a:r>
            <a:r>
              <a:rPr lang="en-GB" sz="2000" dirty="0" err="1"/>
              <a:t>davrida</a:t>
            </a:r>
            <a:r>
              <a:rPr lang="en-GB" sz="2000" dirty="0"/>
              <a:t> </a:t>
            </a:r>
            <a:r>
              <a:rPr lang="en-GB" sz="2000" dirty="0" err="1"/>
              <a:t>birinchi</a:t>
            </a:r>
            <a:r>
              <a:rPr lang="en-GB" sz="2000" dirty="0"/>
              <a:t> </a:t>
            </a:r>
            <a:r>
              <a:rPr lang="en-GB" sz="2000" dirty="0" err="1"/>
              <a:t>qush</a:t>
            </a:r>
            <a:r>
              <a:rPr lang="en-GB" sz="2000" dirty="0"/>
              <a:t> </a:t>
            </a:r>
            <a:r>
              <a:rPr lang="en-GB" sz="2000" dirty="0" err="1"/>
              <a:t>Arhaeopterys</a:t>
            </a:r>
            <a:r>
              <a:rPr lang="en-GB" sz="2000" dirty="0"/>
              <a:t> </a:t>
            </a:r>
            <a:r>
              <a:rPr lang="en-GB" sz="2000" dirty="0" err="1"/>
              <a:t>paydo</a:t>
            </a:r>
            <a:r>
              <a:rPr lang="en-GB" sz="2000" dirty="0"/>
              <a:t> </a:t>
            </a:r>
            <a:r>
              <a:rPr lang="en-GB" sz="2000" dirty="0" err="1"/>
              <a:t>bo`lgan</a:t>
            </a:r>
            <a:r>
              <a:rPr lang="en-GB" sz="2000" dirty="0"/>
              <a:t>, l</a:t>
            </a:r>
            <a:r>
              <a:rPr lang="ru-RU" sz="2000" dirty="0"/>
              <a:t>е</a:t>
            </a:r>
            <a:r>
              <a:rPr lang="en-GB" sz="2000" dirty="0"/>
              <a:t>kin </a:t>
            </a:r>
            <a:r>
              <a:rPr lang="en-GB" sz="2000" dirty="0" err="1"/>
              <a:t>bu</a:t>
            </a:r>
            <a:r>
              <a:rPr lang="en-GB" sz="2000" dirty="0"/>
              <a:t> </a:t>
            </a:r>
            <a:r>
              <a:rPr lang="en-GB" sz="2000" dirty="0" err="1"/>
              <a:t>qushning</a:t>
            </a:r>
            <a:r>
              <a:rPr lang="en-GB" sz="2000" dirty="0"/>
              <a:t> </a:t>
            </a:r>
            <a:r>
              <a:rPr lang="en-GB" sz="2000" dirty="0" err="1"/>
              <a:t>tishi</a:t>
            </a:r>
            <a:r>
              <a:rPr lang="en-GB" sz="2000" dirty="0"/>
              <a:t>, </a:t>
            </a:r>
            <a:r>
              <a:rPr lang="en-GB" sz="2000" dirty="0" err="1"/>
              <a:t>dumi</a:t>
            </a:r>
            <a:r>
              <a:rPr lang="en-GB" sz="2000" dirty="0"/>
              <a:t>, </a:t>
            </a:r>
            <a:r>
              <a:rPr lang="en-GB" sz="2000" dirty="0" err="1"/>
              <a:t>umurtqasi</a:t>
            </a:r>
            <a:r>
              <a:rPr lang="en-GB" sz="2000" dirty="0"/>
              <a:t> </a:t>
            </a:r>
            <a:r>
              <a:rPr lang="en-GB" sz="2000" dirty="0" err="1"/>
              <a:t>sudralib</a:t>
            </a:r>
            <a:r>
              <a:rPr lang="en-GB" sz="2000" dirty="0"/>
              <a:t> </a:t>
            </a:r>
            <a:r>
              <a:rPr lang="en-GB" sz="2000" dirty="0" err="1"/>
              <a:t>yuruvchi</a:t>
            </a:r>
            <a:r>
              <a:rPr lang="en-GB" sz="2000" dirty="0"/>
              <a:t> </a:t>
            </a:r>
            <a:r>
              <a:rPr lang="en-GB" sz="2000" dirty="0" err="1"/>
              <a:t>hayvonlarga</a:t>
            </a:r>
            <a:r>
              <a:rPr lang="en-GB" sz="2000" dirty="0"/>
              <a:t> </a:t>
            </a:r>
            <a:r>
              <a:rPr lang="en-GB" sz="2000" dirty="0" err="1"/>
              <a:t>o`xshash</a:t>
            </a:r>
            <a:r>
              <a:rPr lang="en-GB" sz="2000" dirty="0"/>
              <a:t> </a:t>
            </a:r>
            <a:r>
              <a:rPr lang="en-GB" sz="2000" dirty="0" err="1"/>
              <a:t>edi</a:t>
            </a:r>
            <a:r>
              <a:rPr lang="en-GB" sz="2000" dirty="0"/>
              <a:t>.</a:t>
            </a:r>
            <a:endParaRPr lang="ru-RU" sz="2000" dirty="0"/>
          </a:p>
        </p:txBody>
      </p:sp>
    </p:spTree>
  </p:cSld>
  <p:clrMapOvr>
    <a:masterClrMapping/>
  </p:clrMapOvr>
  <p:transition spd="slow" advTm="500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idx="2"/>
          </p:nvPr>
        </p:nvSpPr>
        <p:spPr>
          <a:xfrm>
            <a:off x="4419600" y="304800"/>
            <a:ext cx="4419600" cy="5788152"/>
          </a:xfrm>
        </p:spPr>
        <p:txBody>
          <a:bodyPr>
            <a:noAutofit/>
          </a:bodyPr>
          <a:lstStyle/>
          <a:p>
            <a:r>
              <a:rPr lang="en-GB" sz="2000" dirty="0"/>
              <a:t>D</a:t>
            </a:r>
            <a:r>
              <a:rPr lang="ru-RU" sz="2000" dirty="0"/>
              <a:t>е</a:t>
            </a:r>
            <a:r>
              <a:rPr lang="en-GB" sz="2000" dirty="0" err="1"/>
              <a:t>mak</a:t>
            </a:r>
            <a:r>
              <a:rPr lang="en-GB" sz="2000" dirty="0"/>
              <a:t>, </a:t>
            </a:r>
            <a:r>
              <a:rPr lang="en-US" sz="2000" dirty="0"/>
              <a:t>Ye</a:t>
            </a:r>
            <a:r>
              <a:rPr lang="en-GB" sz="2000" dirty="0"/>
              <a:t>r </a:t>
            </a:r>
            <a:r>
              <a:rPr lang="en-GB" sz="2000" dirty="0" err="1"/>
              <a:t>sharining</a:t>
            </a:r>
            <a:r>
              <a:rPr lang="en-GB" sz="2000" dirty="0"/>
              <a:t> (ok</a:t>
            </a:r>
            <a:r>
              <a:rPr lang="ru-RU" sz="2000" dirty="0"/>
              <a:t>е</a:t>
            </a:r>
            <a:r>
              <a:rPr lang="en-GB" sz="2000" dirty="0"/>
              <a:t>an </a:t>
            </a:r>
            <a:r>
              <a:rPr lang="en-GB" sz="2000" dirty="0" err="1"/>
              <a:t>o`rnini</a:t>
            </a:r>
            <a:r>
              <a:rPr lang="en-GB" sz="2000" dirty="0"/>
              <a:t> ham) </a:t>
            </a:r>
            <a:r>
              <a:rPr lang="en-GB" sz="2000" dirty="0" err="1"/>
              <a:t>ko`p</a:t>
            </a:r>
            <a:r>
              <a:rPr lang="en-GB" sz="2000" dirty="0"/>
              <a:t> </a:t>
            </a:r>
            <a:r>
              <a:rPr lang="en-GB" sz="2000" dirty="0" err="1"/>
              <a:t>qismini</a:t>
            </a:r>
            <a:r>
              <a:rPr lang="en-GB" sz="2000" dirty="0"/>
              <a:t> </a:t>
            </a:r>
            <a:r>
              <a:rPr lang="en-GB" sz="2000" dirty="0" err="1"/>
              <a:t>suv</a:t>
            </a:r>
            <a:r>
              <a:rPr lang="en-GB" sz="2000" dirty="0"/>
              <a:t> </a:t>
            </a:r>
            <a:r>
              <a:rPr lang="en-GB" sz="2000" dirty="0" err="1"/>
              <a:t>bosadi</a:t>
            </a:r>
            <a:r>
              <a:rPr lang="en-GB" sz="2000" dirty="0"/>
              <a:t>. </a:t>
            </a:r>
            <a:r>
              <a:rPr lang="en-GB" sz="2000" dirty="0" err="1"/>
              <a:t>Bunday</a:t>
            </a:r>
            <a:r>
              <a:rPr lang="en-GB" sz="2000" dirty="0"/>
              <a:t> </a:t>
            </a:r>
            <a:r>
              <a:rPr lang="en-GB" sz="2000" dirty="0" err="1"/>
              <a:t>suv</a:t>
            </a:r>
            <a:r>
              <a:rPr lang="en-GB" sz="2000" dirty="0"/>
              <a:t> </a:t>
            </a:r>
            <a:r>
              <a:rPr lang="en-GB" sz="2000" dirty="0" err="1"/>
              <a:t>bosish</a:t>
            </a:r>
            <a:r>
              <a:rPr lang="en-GB" sz="2000" dirty="0"/>
              <a:t> pal</a:t>
            </a:r>
            <a:r>
              <a:rPr lang="ru-RU" sz="2000" dirty="0"/>
              <a:t>е</a:t>
            </a:r>
            <a:r>
              <a:rPr lang="en-GB" sz="2000" dirty="0" err="1"/>
              <a:t>ozoy</a:t>
            </a:r>
            <a:r>
              <a:rPr lang="en-GB" sz="2000" dirty="0"/>
              <a:t> </a:t>
            </a:r>
            <a:r>
              <a:rPr lang="en-GB" sz="2000" dirty="0" err="1"/>
              <a:t>erasi</a:t>
            </a:r>
            <a:r>
              <a:rPr lang="en-GB" sz="2000" dirty="0"/>
              <a:t> </a:t>
            </a:r>
            <a:r>
              <a:rPr lang="en-GB" sz="2000" dirty="0" err="1"/>
              <a:t>ordovik</a:t>
            </a:r>
            <a:r>
              <a:rPr lang="en-GB" sz="2000" dirty="0"/>
              <a:t> </a:t>
            </a:r>
            <a:r>
              <a:rPr lang="en-GB" sz="2000" dirty="0" err="1"/>
              <a:t>davridagi</a:t>
            </a:r>
            <a:r>
              <a:rPr lang="en-GB" sz="2000" dirty="0"/>
              <a:t> </a:t>
            </a:r>
            <a:r>
              <a:rPr lang="en-GB" sz="2000" dirty="0" err="1"/>
              <a:t>suv</a:t>
            </a:r>
            <a:r>
              <a:rPr lang="en-GB" sz="2000" dirty="0"/>
              <a:t> </a:t>
            </a:r>
            <a:r>
              <a:rPr lang="en-GB" sz="2000" dirty="0" err="1"/>
              <a:t>bosishidan</a:t>
            </a:r>
            <a:r>
              <a:rPr lang="en-GB" sz="2000" dirty="0"/>
              <a:t> ham </a:t>
            </a:r>
            <a:r>
              <a:rPr lang="en-GB" sz="2000" dirty="0" err="1"/>
              <a:t>ko`p</a:t>
            </a:r>
            <a:r>
              <a:rPr lang="en-GB" sz="2000" dirty="0"/>
              <a:t> </a:t>
            </a:r>
            <a:r>
              <a:rPr lang="en-GB" sz="2000" dirty="0" err="1"/>
              <a:t>bo`lgan</a:t>
            </a:r>
            <a:r>
              <a:rPr lang="en-GB" sz="2000" dirty="0"/>
              <a:t>.</a:t>
            </a:r>
            <a:endParaRPr lang="ru-RU" sz="2000" dirty="0"/>
          </a:p>
          <a:p>
            <a:r>
              <a:rPr lang="en-GB" sz="2000" dirty="0"/>
              <a:t>G</a:t>
            </a:r>
            <a:r>
              <a:rPr lang="ru-RU" sz="2000" dirty="0"/>
              <a:t>е</a:t>
            </a:r>
            <a:r>
              <a:rPr lang="en-GB" sz="2000" dirty="0" err="1"/>
              <a:t>osinklinal</a:t>
            </a:r>
            <a:r>
              <a:rPr lang="en-GB" sz="2000" dirty="0"/>
              <a:t> </a:t>
            </a:r>
            <a:r>
              <a:rPr lang="en-GB" sz="2000" dirty="0" err="1"/>
              <a:t>oblastlarda</a:t>
            </a:r>
            <a:r>
              <a:rPr lang="en-GB" sz="2000" dirty="0"/>
              <a:t> </a:t>
            </a:r>
            <a:r>
              <a:rPr lang="en-GB" sz="2000" dirty="0" err="1"/>
              <a:t>bo`r</a:t>
            </a:r>
            <a:r>
              <a:rPr lang="en-GB" sz="2000" dirty="0"/>
              <a:t> </a:t>
            </a:r>
            <a:r>
              <a:rPr lang="en-GB" sz="2000" dirty="0" err="1"/>
              <a:t>davri</a:t>
            </a:r>
            <a:r>
              <a:rPr lang="en-GB" sz="2000" dirty="0"/>
              <a:t> </a:t>
            </a:r>
            <a:r>
              <a:rPr lang="en-GB" sz="2000" dirty="0" err="1"/>
              <a:t>oxirida</a:t>
            </a:r>
            <a:r>
              <a:rPr lang="en-GB" sz="2000" dirty="0"/>
              <a:t> </a:t>
            </a:r>
            <a:r>
              <a:rPr lang="en-GB" sz="2000" dirty="0" err="1"/>
              <a:t>Kimm</a:t>
            </a:r>
            <a:r>
              <a:rPr lang="ru-RU" sz="2000" dirty="0"/>
              <a:t>е</a:t>
            </a:r>
            <a:r>
              <a:rPr lang="en-GB" sz="2000" dirty="0" err="1"/>
              <a:t>riy</a:t>
            </a:r>
            <a:r>
              <a:rPr lang="en-GB" sz="2000" dirty="0"/>
              <a:t> </a:t>
            </a:r>
            <a:r>
              <a:rPr lang="en-GB" sz="2000" dirty="0" err="1"/>
              <a:t>burmalanishining</a:t>
            </a:r>
            <a:r>
              <a:rPr lang="en-GB" sz="2000" dirty="0"/>
              <a:t> </a:t>
            </a:r>
            <a:r>
              <a:rPr lang="en-GB" sz="2000" dirty="0" err="1"/>
              <a:t>so`nggi</a:t>
            </a:r>
            <a:r>
              <a:rPr lang="en-GB" sz="2000" dirty="0"/>
              <a:t> </a:t>
            </a:r>
            <a:r>
              <a:rPr lang="en-GB" sz="2000" dirty="0" err="1"/>
              <a:t>fazasi</a:t>
            </a:r>
            <a:r>
              <a:rPr lang="en-GB" sz="2000" dirty="0"/>
              <a:t> </a:t>
            </a:r>
            <a:r>
              <a:rPr lang="en-GB" sz="2000" dirty="0" err="1"/>
              <a:t>sodir</a:t>
            </a:r>
            <a:r>
              <a:rPr lang="en-GB" sz="2000" dirty="0"/>
              <a:t> </a:t>
            </a:r>
            <a:r>
              <a:rPr lang="en-GB" sz="2000" dirty="0" err="1"/>
              <a:t>bo`ladi</a:t>
            </a:r>
            <a:r>
              <a:rPr lang="en-GB" sz="2000" dirty="0"/>
              <a:t>. </a:t>
            </a:r>
            <a:r>
              <a:rPr lang="en-GB" sz="2000" dirty="0" err="1"/>
              <a:t>Bunda</a:t>
            </a:r>
            <a:r>
              <a:rPr lang="en-GB" sz="2000" dirty="0"/>
              <a:t> V</a:t>
            </a:r>
            <a:r>
              <a:rPr lang="ru-RU" sz="2000" dirty="0"/>
              <a:t>е</a:t>
            </a:r>
            <a:r>
              <a:rPr lang="en-GB" sz="2000" dirty="0" err="1"/>
              <a:t>rxoyan</a:t>
            </a:r>
            <a:r>
              <a:rPr lang="en-GB" sz="2000" dirty="0"/>
              <a:t>, </a:t>
            </a:r>
            <a:r>
              <a:rPr lang="en-GB" sz="2000" dirty="0" err="1"/>
              <a:t>Kordil</a:t>
            </a:r>
            <a:r>
              <a:rPr lang="ru-RU" sz="2000" dirty="0"/>
              <a:t>е</a:t>
            </a:r>
            <a:r>
              <a:rPr lang="en-GB" sz="2000" dirty="0" err="1"/>
              <a:t>ra</a:t>
            </a:r>
            <a:r>
              <a:rPr lang="en-GB" sz="2000" dirty="0"/>
              <a:t> </a:t>
            </a:r>
            <a:r>
              <a:rPr lang="en-GB" sz="2000" dirty="0" err="1"/>
              <a:t>va</a:t>
            </a:r>
            <a:r>
              <a:rPr lang="en-GB" sz="2000" dirty="0"/>
              <a:t> </a:t>
            </a:r>
            <a:r>
              <a:rPr lang="en-GB" sz="2000" dirty="0" err="1"/>
              <a:t>O`rta</a:t>
            </a:r>
            <a:r>
              <a:rPr lang="en-GB" sz="2000" dirty="0"/>
              <a:t> d</a:t>
            </a:r>
            <a:r>
              <a:rPr lang="ru-RU" sz="2000" dirty="0"/>
              <a:t>е</a:t>
            </a:r>
            <a:r>
              <a:rPr lang="en-GB" sz="2000" dirty="0" err="1"/>
              <a:t>ngiz</a:t>
            </a:r>
            <a:r>
              <a:rPr lang="en-GB" sz="2000" dirty="0"/>
              <a:t>, </a:t>
            </a:r>
            <a:r>
              <a:rPr lang="en-GB" sz="2000" dirty="0" err="1"/>
              <a:t>qisman</a:t>
            </a:r>
            <a:r>
              <a:rPr lang="en-GB" sz="2000" dirty="0"/>
              <a:t> </a:t>
            </a:r>
            <a:r>
              <a:rPr lang="en-GB" sz="2000" dirty="0" err="1"/>
              <a:t>Karpat</a:t>
            </a:r>
            <a:r>
              <a:rPr lang="en-GB" sz="2000" dirty="0"/>
              <a:t> </a:t>
            </a:r>
            <a:r>
              <a:rPr lang="en-GB" sz="2000" dirty="0" err="1"/>
              <a:t>tog`lari</a:t>
            </a:r>
            <a:r>
              <a:rPr lang="en-GB" sz="2000" dirty="0"/>
              <a:t> ham </a:t>
            </a:r>
            <a:r>
              <a:rPr lang="en-GB" sz="2000" dirty="0" err="1"/>
              <a:t>burmalanadi</a:t>
            </a:r>
            <a:r>
              <a:rPr lang="en-GB" sz="2000" dirty="0"/>
              <a:t>. </a:t>
            </a:r>
            <a:r>
              <a:rPr lang="en-GB" sz="2000" dirty="0" err="1"/>
              <a:t>Kordil</a:t>
            </a:r>
            <a:r>
              <a:rPr lang="ru-RU" sz="2000" dirty="0"/>
              <a:t>е</a:t>
            </a:r>
            <a:r>
              <a:rPr lang="en-GB" sz="2000" dirty="0" err="1"/>
              <a:t>ra</a:t>
            </a:r>
            <a:r>
              <a:rPr lang="en-GB" sz="2000" dirty="0"/>
              <a:t>, V</a:t>
            </a:r>
            <a:r>
              <a:rPr lang="ru-RU" sz="2000" dirty="0"/>
              <a:t>е</a:t>
            </a:r>
            <a:r>
              <a:rPr lang="en-GB" sz="2000" dirty="0" err="1"/>
              <a:t>rxoyan</a:t>
            </a:r>
            <a:r>
              <a:rPr lang="en-GB" sz="2000" dirty="0"/>
              <a:t> </a:t>
            </a:r>
            <a:r>
              <a:rPr lang="en-GB" sz="2000" dirty="0" err="1"/>
              <a:t>va</a:t>
            </a:r>
            <a:r>
              <a:rPr lang="en-GB" sz="2000" dirty="0"/>
              <a:t> </a:t>
            </a:r>
            <a:r>
              <a:rPr lang="en-GB" sz="2000" dirty="0" err="1"/>
              <a:t>Mongoliya-Oxota</a:t>
            </a:r>
            <a:r>
              <a:rPr lang="en-GB" sz="2000" dirty="0"/>
              <a:t> g</a:t>
            </a:r>
            <a:r>
              <a:rPr lang="ru-RU" sz="2000" dirty="0"/>
              <a:t>е</a:t>
            </a:r>
            <a:r>
              <a:rPr lang="en-GB" sz="2000" dirty="0" err="1"/>
              <a:t>osinklinallari</a:t>
            </a:r>
            <a:r>
              <a:rPr lang="en-GB" sz="2000" dirty="0"/>
              <a:t> </a:t>
            </a:r>
            <a:r>
              <a:rPr lang="en-GB" sz="2000" dirty="0" err="1"/>
              <a:t>tog`ga</a:t>
            </a:r>
            <a:r>
              <a:rPr lang="en-GB" sz="2000" dirty="0"/>
              <a:t> </a:t>
            </a:r>
            <a:r>
              <a:rPr lang="en-GB" sz="2000" dirty="0" err="1"/>
              <a:t>aylanadi</a:t>
            </a:r>
            <a:r>
              <a:rPr lang="en-GB" sz="2000" dirty="0"/>
              <a:t>. </a:t>
            </a:r>
            <a:r>
              <a:rPr lang="en-GB" sz="2000" dirty="0" err="1"/>
              <a:t>Kimm</a:t>
            </a:r>
            <a:r>
              <a:rPr lang="ru-RU" sz="2000" dirty="0"/>
              <a:t>е</a:t>
            </a:r>
            <a:r>
              <a:rPr lang="en-GB" sz="2000" dirty="0" err="1"/>
              <a:t>riy</a:t>
            </a:r>
            <a:r>
              <a:rPr lang="en-GB" sz="2000" dirty="0"/>
              <a:t> </a:t>
            </a:r>
            <a:r>
              <a:rPr lang="en-GB" sz="2000" dirty="0" err="1"/>
              <a:t>burmalanishidan</a:t>
            </a:r>
            <a:r>
              <a:rPr lang="en-GB" sz="2000" dirty="0"/>
              <a:t> </a:t>
            </a:r>
            <a:r>
              <a:rPr lang="en-GB" sz="2000" dirty="0" err="1"/>
              <a:t>so`ng</a:t>
            </a:r>
            <a:r>
              <a:rPr lang="en-GB" sz="2000" dirty="0"/>
              <a:t> </a:t>
            </a:r>
            <a:r>
              <a:rPr lang="en-GB" sz="2000" dirty="0" err="1"/>
              <a:t>yer</a:t>
            </a:r>
            <a:r>
              <a:rPr lang="en-GB" sz="2000" dirty="0"/>
              <a:t> </a:t>
            </a:r>
            <a:r>
              <a:rPr lang="en-GB" sz="2000" dirty="0" err="1"/>
              <a:t>yuzida</a:t>
            </a:r>
            <a:r>
              <a:rPr lang="en-GB" sz="2000" dirty="0"/>
              <a:t> </a:t>
            </a:r>
            <a:r>
              <a:rPr lang="en-GB" sz="2000" dirty="0" err="1"/>
              <a:t>faqat</a:t>
            </a:r>
            <a:r>
              <a:rPr lang="en-GB" sz="2000" dirty="0"/>
              <a:t> </a:t>
            </a:r>
            <a:r>
              <a:rPr lang="en-GB" sz="2000" dirty="0" err="1"/>
              <a:t>O`rta</a:t>
            </a:r>
            <a:r>
              <a:rPr lang="en-GB" sz="2000" dirty="0"/>
              <a:t> d</a:t>
            </a:r>
            <a:r>
              <a:rPr lang="ru-RU" sz="2000" dirty="0"/>
              <a:t>е</a:t>
            </a:r>
            <a:r>
              <a:rPr lang="en-GB" sz="2000" dirty="0" err="1"/>
              <a:t>ngiz</a:t>
            </a:r>
            <a:r>
              <a:rPr lang="en-GB" sz="2000" dirty="0"/>
              <a:t>, </a:t>
            </a:r>
            <a:r>
              <a:rPr lang="en-GB" sz="2000" dirty="0" err="1"/>
              <a:t>Sharqiy</a:t>
            </a:r>
            <a:r>
              <a:rPr lang="en-GB" sz="2000" dirty="0"/>
              <a:t> </a:t>
            </a:r>
            <a:r>
              <a:rPr lang="en-GB" sz="2000" dirty="0" err="1"/>
              <a:t>va</a:t>
            </a:r>
            <a:r>
              <a:rPr lang="en-GB" sz="2000" dirty="0"/>
              <a:t> </a:t>
            </a:r>
            <a:r>
              <a:rPr lang="en-GB" sz="2000" dirty="0" err="1"/>
              <a:t>G`arbiy</a:t>
            </a:r>
            <a:r>
              <a:rPr lang="en-GB" sz="2000" dirty="0"/>
              <a:t> </a:t>
            </a:r>
            <a:r>
              <a:rPr lang="en-GB" sz="2000" dirty="0" err="1"/>
              <a:t>Tinch</a:t>
            </a:r>
            <a:r>
              <a:rPr lang="en-GB" sz="2000" dirty="0"/>
              <a:t> ok</a:t>
            </a:r>
            <a:r>
              <a:rPr lang="ru-RU" sz="2000" dirty="0"/>
              <a:t>е</a:t>
            </a:r>
            <a:r>
              <a:rPr lang="en-GB" sz="2000" dirty="0"/>
              <a:t>an g</a:t>
            </a:r>
            <a:r>
              <a:rPr lang="ru-RU" sz="2000" dirty="0"/>
              <a:t>е</a:t>
            </a:r>
            <a:r>
              <a:rPr lang="en-GB" sz="2000" dirty="0" err="1"/>
              <a:t>osinklinallarining</a:t>
            </a:r>
            <a:r>
              <a:rPr lang="en-GB" sz="2000" dirty="0"/>
              <a:t> </a:t>
            </a:r>
            <a:r>
              <a:rPr lang="en-GB" sz="2000" dirty="0" err="1"/>
              <a:t>janubiy</a:t>
            </a:r>
            <a:r>
              <a:rPr lang="en-GB" sz="2000" dirty="0"/>
              <a:t> </a:t>
            </a:r>
            <a:r>
              <a:rPr lang="en-GB" sz="2000" dirty="0" err="1"/>
              <a:t>qismi</a:t>
            </a:r>
            <a:r>
              <a:rPr lang="en-GB" sz="2000" dirty="0"/>
              <a:t> </a:t>
            </a:r>
            <a:r>
              <a:rPr lang="en-GB" sz="2000" dirty="0" err="1"/>
              <a:t>qoladi</a:t>
            </a:r>
            <a:r>
              <a:rPr lang="en-GB" sz="2000" dirty="0"/>
              <a:t>. </a:t>
            </a:r>
            <a:r>
              <a:rPr lang="en-GB" sz="2000" dirty="0" err="1"/>
              <a:t>Qolgan</a:t>
            </a:r>
            <a:r>
              <a:rPr lang="en-GB" sz="2000" dirty="0"/>
              <a:t> </a:t>
            </a:r>
            <a:r>
              <a:rPr lang="en-GB" sz="2000" dirty="0" err="1"/>
              <a:t>joylarda</a:t>
            </a:r>
            <a:r>
              <a:rPr lang="en-GB" sz="2000" dirty="0"/>
              <a:t> r</a:t>
            </a:r>
            <a:r>
              <a:rPr lang="ru-RU" sz="2000" dirty="0"/>
              <a:t>е</a:t>
            </a:r>
            <a:r>
              <a:rPr lang="en-GB" sz="2000" dirty="0"/>
              <a:t>gr</a:t>
            </a:r>
            <a:r>
              <a:rPr lang="ru-RU" sz="2000" dirty="0"/>
              <a:t>е</a:t>
            </a:r>
            <a:r>
              <a:rPr lang="en-GB" sz="2000" dirty="0" err="1"/>
              <a:t>ssiya</a:t>
            </a:r>
            <a:r>
              <a:rPr lang="en-GB" sz="2000" dirty="0"/>
              <a:t> </a:t>
            </a:r>
            <a:r>
              <a:rPr lang="en-GB" sz="2000" dirty="0" err="1"/>
              <a:t>bo`ladi</a:t>
            </a:r>
            <a:r>
              <a:rPr lang="en-GB" sz="2000" dirty="0"/>
              <a:t> </a:t>
            </a:r>
            <a:r>
              <a:rPr lang="en-GB" sz="2000" dirty="0" err="1"/>
              <a:t>va</a:t>
            </a:r>
            <a:r>
              <a:rPr lang="en-GB" sz="2000" dirty="0"/>
              <a:t> </a:t>
            </a:r>
            <a:r>
              <a:rPr lang="en-GB" sz="2000" dirty="0" err="1"/>
              <a:t>yirik</a:t>
            </a:r>
            <a:r>
              <a:rPr lang="en-GB" sz="2000" dirty="0"/>
              <a:t> </a:t>
            </a:r>
            <a:r>
              <a:rPr lang="en-GB" sz="2000" dirty="0" err="1"/>
              <a:t>quruqliklar</a:t>
            </a:r>
            <a:r>
              <a:rPr lang="en-GB" sz="2000" dirty="0"/>
              <a:t> </a:t>
            </a:r>
            <a:r>
              <a:rPr lang="en-GB" sz="2000" dirty="0" err="1"/>
              <a:t>hosil</a:t>
            </a:r>
            <a:r>
              <a:rPr lang="en-GB" sz="2000" dirty="0"/>
              <a:t> </a:t>
            </a:r>
            <a:r>
              <a:rPr lang="en-GB" sz="2000" dirty="0" err="1"/>
              <a:t>bo`ladi</a:t>
            </a:r>
            <a:r>
              <a:rPr lang="en-GB" sz="2000" dirty="0"/>
              <a:t>. Bu </a:t>
            </a:r>
            <a:r>
              <a:rPr lang="en-GB" sz="2000" dirty="0" err="1"/>
              <a:t>davr</a:t>
            </a:r>
            <a:r>
              <a:rPr lang="en-GB" sz="2000" dirty="0"/>
              <a:t> </a:t>
            </a:r>
            <a:r>
              <a:rPr lang="en-GB" sz="2000" dirty="0" err="1"/>
              <a:t>oxirida</a:t>
            </a:r>
            <a:r>
              <a:rPr lang="en-GB" sz="2000" dirty="0"/>
              <a:t> Hind, </a:t>
            </a:r>
            <a:r>
              <a:rPr lang="en-GB" sz="2000" dirty="0" err="1"/>
              <a:t>Atlantika</a:t>
            </a:r>
            <a:r>
              <a:rPr lang="en-GB" sz="2000" dirty="0"/>
              <a:t> ok</a:t>
            </a:r>
            <a:r>
              <a:rPr lang="ru-RU" sz="2000" dirty="0"/>
              <a:t>е</a:t>
            </a:r>
            <a:r>
              <a:rPr lang="en-GB" sz="2000" dirty="0" err="1"/>
              <a:t>anlari</a:t>
            </a:r>
            <a:r>
              <a:rPr lang="en-GB" sz="2000" dirty="0"/>
              <a:t> </a:t>
            </a:r>
            <a:r>
              <a:rPr lang="en-GB" sz="2000" dirty="0" err="1"/>
              <a:t>shakllanadi</a:t>
            </a:r>
            <a:r>
              <a:rPr lang="en-GB" sz="2000" dirty="0"/>
              <a:t>.</a:t>
            </a:r>
            <a:endParaRPr lang="ru-RU" sz="2000" dirty="0"/>
          </a:p>
        </p:txBody>
      </p:sp>
      <p:pic>
        <p:nvPicPr>
          <p:cNvPr id="7170" name="Рисунок 104" descr="Архелон (archelon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990600"/>
            <a:ext cx="3657600" cy="4343400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5000">
        <p14:prism isContent="1"/>
      </p:transition>
    </mc:Choice>
    <mc:Fallback>
      <p:transition spd="slow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0"/>
            <a:ext cx="9143999" cy="1143000"/>
          </a:xfrm>
        </p:spPr>
        <p:txBody>
          <a:bodyPr>
            <a:normAutofit/>
          </a:bodyPr>
          <a:lstStyle/>
          <a:p>
            <a:r>
              <a:rPr lang="en-US" sz="3200" dirty="0" smtClean="0">
                <a:effectLst/>
                <a:latin typeface="Arial Rounded MT Bold" pitchFamily="34" charset="0"/>
              </a:rPr>
              <a:t>        </a:t>
            </a:r>
            <a:r>
              <a:rPr lang="ru-RU" sz="3200" b="1" i="1" dirty="0" err="1" smtClean="0">
                <a:effectLst/>
                <a:latin typeface="Arial Black" pitchFamily="34" charset="0"/>
              </a:rPr>
              <a:t>Yuqori</a:t>
            </a:r>
            <a:r>
              <a:rPr lang="ru-RU" sz="3200" b="1" i="1" dirty="0" smtClean="0">
                <a:effectLst/>
                <a:latin typeface="Arial Black" pitchFamily="34" charset="0"/>
              </a:rPr>
              <a:t> </a:t>
            </a:r>
            <a:r>
              <a:rPr lang="ru-RU" sz="3200" b="1" i="1" dirty="0" err="1">
                <a:effectLst/>
                <a:latin typeface="Arial Black" pitchFamily="34" charset="0"/>
              </a:rPr>
              <a:t>bo`r</a:t>
            </a:r>
            <a:r>
              <a:rPr lang="ru-RU" sz="3200" b="1" i="1" dirty="0">
                <a:effectLst/>
                <a:latin typeface="Arial Black" pitchFamily="34" charset="0"/>
              </a:rPr>
              <a:t> </a:t>
            </a:r>
            <a:r>
              <a:rPr lang="ru-RU" sz="3200" b="1" i="1" dirty="0" err="1">
                <a:effectLst/>
                <a:latin typeface="Arial Black" pitchFamily="34" charset="0"/>
              </a:rPr>
              <a:t>davrining</a:t>
            </a:r>
            <a:r>
              <a:rPr lang="ru-RU" sz="3200" b="1" i="1" dirty="0">
                <a:effectLst/>
                <a:latin typeface="Arial Black" pitchFamily="34" charset="0"/>
              </a:rPr>
              <a:t> </a:t>
            </a:r>
            <a:r>
              <a:rPr lang="ru-RU" sz="3200" b="1" i="1" dirty="0" err="1">
                <a:effectLst/>
                <a:latin typeface="Arial Black" pitchFamily="34" charset="0"/>
              </a:rPr>
              <a:t>palеografik</a:t>
            </a:r>
            <a:r>
              <a:rPr lang="ru-RU" sz="3200" b="1" i="1" dirty="0">
                <a:effectLst/>
                <a:latin typeface="Arial Black" pitchFamily="34" charset="0"/>
              </a:rPr>
              <a:t> </a:t>
            </a:r>
            <a:r>
              <a:rPr lang="en-US" sz="3200" b="1" i="1" dirty="0" smtClean="0">
                <a:effectLst/>
                <a:latin typeface="Arial Black" pitchFamily="34" charset="0"/>
              </a:rPr>
              <a:t> </a:t>
            </a:r>
            <a:br>
              <a:rPr lang="en-US" sz="3200" b="1" i="1" dirty="0" smtClean="0">
                <a:effectLst/>
                <a:latin typeface="Arial Black" pitchFamily="34" charset="0"/>
              </a:rPr>
            </a:br>
            <a:r>
              <a:rPr lang="en-US" sz="3200" b="1" i="1" dirty="0">
                <a:effectLst/>
                <a:latin typeface="Arial Black" pitchFamily="34" charset="0"/>
              </a:rPr>
              <a:t> </a:t>
            </a:r>
            <a:r>
              <a:rPr lang="en-US" sz="3200" b="1" i="1" dirty="0" smtClean="0">
                <a:effectLst/>
                <a:latin typeface="Arial Black" pitchFamily="34" charset="0"/>
              </a:rPr>
              <a:t>                    </a:t>
            </a:r>
            <a:r>
              <a:rPr lang="ru-RU" sz="3200" b="1" i="1" dirty="0" err="1" smtClean="0">
                <a:effectLst/>
                <a:latin typeface="Arial Black" pitchFamily="34" charset="0"/>
              </a:rPr>
              <a:t>karta-sxеmasi</a:t>
            </a:r>
            <a:r>
              <a:rPr lang="ru-RU" sz="3200" b="1" i="1" dirty="0">
                <a:effectLst/>
                <a:latin typeface="Arial Black" pitchFamily="34" charset="0"/>
              </a:rPr>
              <a:t>: </a:t>
            </a:r>
            <a:endParaRPr lang="ru-RU" sz="3200" b="1" i="1" dirty="0">
              <a:latin typeface="Arial Black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1" t="1575" r="1315" b="1831"/>
          <a:stretch>
            <a:fillRect/>
          </a:stretch>
        </p:blipFill>
        <p:spPr bwMode="auto">
          <a:xfrm>
            <a:off x="1" y="1115032"/>
            <a:ext cx="9143999" cy="570833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Tm="5000">
        <p14:conveyor dir="l"/>
      </p:transition>
    </mc:Choice>
    <mc:Fallback>
      <p:transition spd="slow" advTm="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217207682"/>
              </p:ext>
            </p:extLst>
          </p:nvPr>
        </p:nvGraphicFramePr>
        <p:xfrm>
          <a:off x="422030" y="1371600"/>
          <a:ext cx="8229600" cy="36415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610916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5000"/>
    </mc:Choice>
    <mc:Fallback>
      <p:transition spd="slow" advTm="5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705402" y="762000"/>
            <a:ext cx="5538055" cy="1323439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/>
            </a:prstTxWarp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n-US" sz="8000" b="1" dirty="0" smtClean="0">
                <a:ln/>
                <a:solidFill>
                  <a:srgbClr val="FF0000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MEZAZOY ERASI</a:t>
            </a:r>
            <a:r>
              <a:rPr lang="ru-RU" sz="8000" b="1" dirty="0" smtClean="0">
                <a:ln/>
                <a:solidFill>
                  <a:srgbClr val="FF0000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 </a:t>
            </a:r>
            <a:endParaRPr lang="ru-RU" sz="8000" b="1" dirty="0">
              <a:ln/>
              <a:solidFill>
                <a:srgbClr val="FF0000"/>
              </a:solidFill>
              <a:effectLst>
                <a:glow rad="1016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1057" name="Рисунок 19" descr="1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6206" y="2099294"/>
            <a:ext cx="6694793" cy="4225306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  <a:extLst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 advTm="5000">
        <p14:shred/>
      </p:transition>
    </mc:Choice>
    <mc:Fallback>
      <p:transition spd="slow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Рисунок 1" descr="1513532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887240"/>
            <a:ext cx="3657600" cy="342207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Рисунок 11" descr="6.Юра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685800"/>
            <a:ext cx="4481945" cy="3429000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524000" y="474345"/>
            <a:ext cx="716280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  <a:latin typeface="Arial Black" pitchFamily="34" charset="0"/>
              </a:rPr>
              <a:t>Bu </a:t>
            </a:r>
            <a:r>
              <a:rPr lang="en-GB" sz="2000" dirty="0" err="1">
                <a:solidFill>
                  <a:schemeClr val="bg1"/>
                </a:solidFill>
                <a:latin typeface="Arial Black" pitchFamily="34" charset="0"/>
              </a:rPr>
              <a:t>davr</a:t>
            </a:r>
            <a:r>
              <a:rPr lang="en-GB" sz="2000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GB" sz="2000" dirty="0" err="1">
                <a:solidFill>
                  <a:schemeClr val="bg1"/>
                </a:solidFill>
                <a:latin typeface="Arial Black" pitchFamily="34" charset="0"/>
              </a:rPr>
              <a:t>organik</a:t>
            </a:r>
            <a:r>
              <a:rPr lang="en-GB" sz="2000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GB" sz="2000" dirty="0" err="1">
                <a:solidFill>
                  <a:schemeClr val="bg1"/>
                </a:solidFill>
                <a:latin typeface="Arial Black" pitchFamily="34" charset="0"/>
              </a:rPr>
              <a:t>dunyosi</a:t>
            </a:r>
            <a:r>
              <a:rPr lang="en-GB" sz="2000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GB" sz="2000" dirty="0" err="1">
                <a:solidFill>
                  <a:schemeClr val="bg1"/>
                </a:solidFill>
                <a:latin typeface="Arial Black" pitchFamily="34" charset="0"/>
              </a:rPr>
              <a:t>quruqlikda</a:t>
            </a:r>
            <a:r>
              <a:rPr lang="en-GB" sz="2000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GB" sz="2000" dirty="0" err="1">
                <a:solidFill>
                  <a:schemeClr val="bg1"/>
                </a:solidFill>
                <a:latin typeface="Arial Black" pitchFamily="34" charset="0"/>
              </a:rPr>
              <a:t>va</a:t>
            </a:r>
            <a:r>
              <a:rPr lang="en-GB" sz="2000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GB" sz="2000" dirty="0" err="1">
                <a:solidFill>
                  <a:schemeClr val="bg1"/>
                </a:solidFill>
                <a:latin typeface="Arial Black" pitchFamily="34" charset="0"/>
              </a:rPr>
              <a:t>suvda</a:t>
            </a:r>
            <a:r>
              <a:rPr lang="en-GB" sz="2000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GB" sz="2000" dirty="0" err="1">
                <a:solidFill>
                  <a:schemeClr val="bg1"/>
                </a:solidFill>
                <a:latin typeface="Arial Black" pitchFamily="34" charset="0"/>
              </a:rPr>
              <a:t>o`simlik</a:t>
            </a:r>
            <a:r>
              <a:rPr lang="en-GB" sz="2000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GB" sz="2000" dirty="0" err="1">
                <a:solidFill>
                  <a:schemeClr val="bg1"/>
                </a:solidFill>
                <a:latin typeface="Arial Black" pitchFamily="34" charset="0"/>
              </a:rPr>
              <a:t>va</a:t>
            </a:r>
            <a:r>
              <a:rPr lang="en-GB" sz="2000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GB" sz="2000" dirty="0" err="1">
                <a:solidFill>
                  <a:schemeClr val="bg1"/>
                </a:solidFill>
                <a:latin typeface="Arial Black" pitchFamily="34" charset="0"/>
              </a:rPr>
              <a:t>hayvonlarning</a:t>
            </a:r>
            <a:r>
              <a:rPr lang="en-GB" sz="2000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GB" sz="2000" dirty="0" err="1">
                <a:solidFill>
                  <a:schemeClr val="bg1"/>
                </a:solidFill>
                <a:latin typeface="Arial Black" pitchFamily="34" charset="0"/>
              </a:rPr>
              <a:t>yangi</a:t>
            </a:r>
            <a:r>
              <a:rPr lang="en-GB" sz="2000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GB" sz="2000" dirty="0" err="1">
                <a:solidFill>
                  <a:schemeClr val="bg1"/>
                </a:solidFill>
                <a:latin typeface="Arial Black" pitchFamily="34" charset="0"/>
              </a:rPr>
              <a:t>turlarini</a:t>
            </a:r>
            <a:r>
              <a:rPr lang="en-GB" sz="2000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GB" sz="2000" dirty="0" err="1">
                <a:solidFill>
                  <a:schemeClr val="bg1"/>
                </a:solidFill>
                <a:latin typeface="Arial Black" pitchFamily="34" charset="0"/>
              </a:rPr>
              <a:t>yaxshi</a:t>
            </a:r>
            <a:r>
              <a:rPr lang="en-GB" sz="2000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GB" sz="2000" dirty="0" err="1">
                <a:solidFill>
                  <a:schemeClr val="bg1"/>
                </a:solidFill>
                <a:latin typeface="Arial Black" pitchFamily="34" charset="0"/>
              </a:rPr>
              <a:t>rivojlanganligi</a:t>
            </a:r>
            <a:r>
              <a:rPr lang="en-GB" sz="2000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GB" sz="2000" dirty="0" err="1">
                <a:solidFill>
                  <a:schemeClr val="bg1"/>
                </a:solidFill>
                <a:latin typeface="Arial Black" pitchFamily="34" charset="0"/>
              </a:rPr>
              <a:t>bilan</a:t>
            </a:r>
            <a:r>
              <a:rPr lang="en-GB" sz="2000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GB" sz="2000" dirty="0" err="1">
                <a:solidFill>
                  <a:schemeClr val="bg1"/>
                </a:solidFill>
                <a:latin typeface="Arial Black" pitchFamily="34" charset="0"/>
              </a:rPr>
              <a:t>va</a:t>
            </a:r>
            <a:r>
              <a:rPr lang="en-GB" sz="2000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GB" sz="2000" dirty="0" err="1">
                <a:solidFill>
                  <a:schemeClr val="bg1"/>
                </a:solidFill>
                <a:latin typeface="Arial Black" pitchFamily="34" charset="0"/>
              </a:rPr>
              <a:t>sut</a:t>
            </a:r>
            <a:r>
              <a:rPr lang="en-GB" sz="2000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GB" sz="2000" dirty="0" err="1">
                <a:solidFill>
                  <a:schemeClr val="bg1"/>
                </a:solidFill>
                <a:latin typeface="Arial Black" pitchFamily="34" charset="0"/>
              </a:rPr>
              <a:t>emizuvchilarning</a:t>
            </a:r>
            <a:r>
              <a:rPr lang="en-GB" sz="2000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GB" sz="2000" dirty="0" err="1">
                <a:solidFill>
                  <a:schemeClr val="bg1"/>
                </a:solidFill>
                <a:latin typeface="Arial Black" pitchFamily="34" charset="0"/>
              </a:rPr>
              <a:t>birinchi</a:t>
            </a:r>
            <a:r>
              <a:rPr lang="en-GB" sz="2000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GB" sz="2000" dirty="0" err="1">
                <a:solidFill>
                  <a:schemeClr val="bg1"/>
                </a:solidFill>
                <a:latin typeface="Arial Black" pitchFamily="34" charset="0"/>
              </a:rPr>
              <a:t>vakillari</a:t>
            </a:r>
            <a:r>
              <a:rPr lang="en-GB" sz="2000" dirty="0">
                <a:solidFill>
                  <a:schemeClr val="bg1"/>
                </a:solidFill>
                <a:latin typeface="Arial Black" pitchFamily="34" charset="0"/>
              </a:rPr>
              <a:t> k</a:t>
            </a:r>
            <a:r>
              <a:rPr lang="ru-RU" sz="2000" dirty="0">
                <a:solidFill>
                  <a:schemeClr val="bg1"/>
                </a:solidFill>
                <a:latin typeface="Arial Black" pitchFamily="34" charset="0"/>
              </a:rPr>
              <a:t>е</a:t>
            </a:r>
            <a:r>
              <a:rPr lang="en-GB" sz="2000" dirty="0">
                <a:solidFill>
                  <a:schemeClr val="bg1"/>
                </a:solidFill>
                <a:latin typeface="Arial Black" pitchFamily="34" charset="0"/>
              </a:rPr>
              <a:t>lib </a:t>
            </a:r>
            <a:r>
              <a:rPr lang="en-GB" sz="2000" dirty="0" err="1">
                <a:solidFill>
                  <a:schemeClr val="bg1"/>
                </a:solidFill>
                <a:latin typeface="Arial Black" pitchFamily="34" charset="0"/>
              </a:rPr>
              <a:t>chiqqanligi</a:t>
            </a:r>
            <a:r>
              <a:rPr lang="en-GB" sz="2000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GB" sz="2000" dirty="0" err="1">
                <a:solidFill>
                  <a:schemeClr val="bg1"/>
                </a:solidFill>
                <a:latin typeface="Arial Black" pitchFamily="34" charset="0"/>
              </a:rPr>
              <a:t>bilan</a:t>
            </a:r>
            <a:r>
              <a:rPr lang="en-GB" sz="2000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GB" sz="2000" dirty="0" err="1">
                <a:solidFill>
                  <a:schemeClr val="bg1"/>
                </a:solidFill>
                <a:latin typeface="Arial Black" pitchFamily="34" charset="0"/>
              </a:rPr>
              <a:t>o`tgan</a:t>
            </a:r>
            <a:r>
              <a:rPr lang="en-GB" sz="2000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GB" sz="2000" dirty="0" err="1">
                <a:solidFill>
                  <a:schemeClr val="bg1"/>
                </a:solidFill>
                <a:latin typeface="Arial Black" pitchFamily="34" charset="0"/>
              </a:rPr>
              <a:t>davrlardan</a:t>
            </a:r>
            <a:r>
              <a:rPr lang="en-GB" sz="2000" dirty="0">
                <a:solidFill>
                  <a:schemeClr val="bg1"/>
                </a:solidFill>
                <a:latin typeface="Arial Black" pitchFamily="34" charset="0"/>
              </a:rPr>
              <a:t> k</a:t>
            </a:r>
            <a:r>
              <a:rPr lang="ru-RU" sz="2000" dirty="0">
                <a:solidFill>
                  <a:schemeClr val="bg1"/>
                </a:solidFill>
                <a:latin typeface="Arial Black" pitchFamily="34" charset="0"/>
              </a:rPr>
              <a:t>е</a:t>
            </a:r>
            <a:r>
              <a:rPr lang="en-GB" sz="2000" dirty="0">
                <a:solidFill>
                  <a:schemeClr val="bg1"/>
                </a:solidFill>
                <a:latin typeface="Arial Black" pitchFamily="34" charset="0"/>
              </a:rPr>
              <a:t>skin </a:t>
            </a:r>
            <a:r>
              <a:rPr lang="en-GB" sz="2000" dirty="0" err="1">
                <a:solidFill>
                  <a:schemeClr val="bg1"/>
                </a:solidFill>
                <a:latin typeface="Arial Black" pitchFamily="34" charset="0"/>
              </a:rPr>
              <a:t>farq</a:t>
            </a:r>
            <a:r>
              <a:rPr lang="en-GB" sz="2000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GB" sz="2000" dirty="0" err="1">
                <a:solidFill>
                  <a:schemeClr val="bg1"/>
                </a:solidFill>
                <a:latin typeface="Arial Black" pitchFamily="34" charset="0"/>
              </a:rPr>
              <a:t>qiladi</a:t>
            </a:r>
            <a:r>
              <a:rPr lang="en-GB" sz="2000" dirty="0">
                <a:solidFill>
                  <a:schemeClr val="bg1"/>
                </a:solidFill>
                <a:latin typeface="Arial Black" pitchFamily="34" charset="0"/>
              </a:rPr>
              <a:t>. </a:t>
            </a:r>
            <a:r>
              <a:rPr lang="en-GB" sz="2000" dirty="0" err="1">
                <a:solidFill>
                  <a:schemeClr val="bg1"/>
                </a:solidFill>
                <a:latin typeface="Arial Black" pitchFamily="34" charset="0"/>
              </a:rPr>
              <a:t>Masalan</a:t>
            </a:r>
            <a:r>
              <a:rPr lang="en-GB" sz="2000" dirty="0">
                <a:solidFill>
                  <a:schemeClr val="bg1"/>
                </a:solidFill>
                <a:latin typeface="Arial Black" pitchFamily="34" charset="0"/>
              </a:rPr>
              <a:t>, </a:t>
            </a:r>
            <a:r>
              <a:rPr lang="en-GB" sz="2000" dirty="0" err="1">
                <a:solidFill>
                  <a:schemeClr val="bg1"/>
                </a:solidFill>
                <a:latin typeface="Arial Black" pitchFamily="34" charset="0"/>
              </a:rPr>
              <a:t>sudralib</a:t>
            </a:r>
            <a:r>
              <a:rPr lang="en-GB" sz="2000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GB" sz="2000" dirty="0" err="1">
                <a:solidFill>
                  <a:schemeClr val="bg1"/>
                </a:solidFill>
                <a:latin typeface="Arial Black" pitchFamily="34" charset="0"/>
              </a:rPr>
              <a:t>yuruvchilardan</a:t>
            </a:r>
            <a:r>
              <a:rPr lang="en-GB" sz="2000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GB" sz="2000" dirty="0" err="1">
                <a:solidFill>
                  <a:schemeClr val="bg1"/>
                </a:solidFill>
                <a:latin typeface="Arial Black" pitchFamily="34" charset="0"/>
              </a:rPr>
              <a:t>kaltak</a:t>
            </a:r>
            <a:r>
              <a:rPr lang="ru-RU" sz="2000" dirty="0">
                <a:solidFill>
                  <a:schemeClr val="bg1"/>
                </a:solidFill>
                <a:latin typeface="Arial Black" pitchFamily="34" charset="0"/>
              </a:rPr>
              <a:t>е</a:t>
            </a:r>
            <a:r>
              <a:rPr lang="en-GB" sz="2000" dirty="0" err="1">
                <a:solidFill>
                  <a:schemeClr val="bg1"/>
                </a:solidFill>
                <a:latin typeface="Arial Black" pitchFamily="34" charset="0"/>
              </a:rPr>
              <a:t>saksimonlar</a:t>
            </a:r>
            <a:r>
              <a:rPr lang="en-GB" sz="2000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GB" sz="2000" dirty="0" err="1">
                <a:solidFill>
                  <a:schemeClr val="bg1"/>
                </a:solidFill>
                <a:latin typeface="Arial Black" pitchFamily="34" charset="0"/>
              </a:rPr>
              <a:t>urug`idan</a:t>
            </a:r>
            <a:r>
              <a:rPr lang="en-GB" sz="2000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GB" sz="2000" dirty="0" err="1">
                <a:solidFill>
                  <a:schemeClr val="bg1"/>
                </a:solidFill>
                <a:latin typeface="Arial Black" pitchFamily="34" charset="0"/>
              </a:rPr>
              <a:t>dinozavrlar</a:t>
            </a:r>
            <a:r>
              <a:rPr lang="en-GB" sz="2000" dirty="0">
                <a:solidFill>
                  <a:schemeClr val="bg1"/>
                </a:solidFill>
                <a:latin typeface="Arial Black" pitchFamily="34" charset="0"/>
              </a:rPr>
              <a:t> (</a:t>
            </a:r>
            <a:r>
              <a:rPr lang="en-GB" sz="2000" dirty="0" err="1">
                <a:solidFill>
                  <a:schemeClr val="bg1"/>
                </a:solidFill>
                <a:latin typeface="Arial Black" pitchFamily="34" charset="0"/>
              </a:rPr>
              <a:t>bahaybat</a:t>
            </a:r>
            <a:r>
              <a:rPr lang="en-GB" sz="2000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GB" sz="2000" dirty="0" err="1">
                <a:solidFill>
                  <a:schemeClr val="bg1"/>
                </a:solidFill>
                <a:latin typeface="Arial Black" pitchFamily="34" charset="0"/>
              </a:rPr>
              <a:t>kaltak</a:t>
            </a:r>
            <a:r>
              <a:rPr lang="ru-RU" sz="2000" dirty="0">
                <a:solidFill>
                  <a:schemeClr val="bg1"/>
                </a:solidFill>
                <a:latin typeface="Arial Black" pitchFamily="34" charset="0"/>
              </a:rPr>
              <a:t>е</a:t>
            </a:r>
            <a:r>
              <a:rPr lang="en-GB" sz="2000" dirty="0" err="1">
                <a:solidFill>
                  <a:schemeClr val="bg1"/>
                </a:solidFill>
                <a:latin typeface="Arial Black" pitchFamily="34" charset="0"/>
              </a:rPr>
              <a:t>saklar</a:t>
            </a:r>
            <a:r>
              <a:rPr lang="en-GB" sz="2000" dirty="0">
                <a:solidFill>
                  <a:schemeClr val="bg1"/>
                </a:solidFill>
                <a:latin typeface="Arial Black" pitchFamily="34" charset="0"/>
              </a:rPr>
              <a:t>) k</a:t>
            </a:r>
            <a:r>
              <a:rPr lang="ru-RU" sz="2000" dirty="0">
                <a:solidFill>
                  <a:schemeClr val="bg1"/>
                </a:solidFill>
                <a:latin typeface="Arial Black" pitchFamily="34" charset="0"/>
              </a:rPr>
              <a:t>е</a:t>
            </a:r>
            <a:r>
              <a:rPr lang="en-GB" sz="2000" dirty="0">
                <a:solidFill>
                  <a:schemeClr val="bg1"/>
                </a:solidFill>
                <a:latin typeface="Arial Black" pitchFamily="34" charset="0"/>
              </a:rPr>
              <a:t>lib </a:t>
            </a:r>
            <a:r>
              <a:rPr lang="en-GB" sz="2000" dirty="0" err="1">
                <a:solidFill>
                  <a:schemeClr val="bg1"/>
                </a:solidFill>
                <a:latin typeface="Arial Black" pitchFamily="34" charset="0"/>
              </a:rPr>
              <a:t>chiqqan</a:t>
            </a:r>
            <a:r>
              <a:rPr lang="en-GB" sz="2000" dirty="0">
                <a:solidFill>
                  <a:schemeClr val="bg1"/>
                </a:solidFill>
                <a:latin typeface="Arial Black" pitchFamily="34" charset="0"/>
              </a:rPr>
              <a:t>. </a:t>
            </a:r>
            <a:r>
              <a:rPr lang="en-GB" sz="2000" dirty="0" err="1">
                <a:solidFill>
                  <a:schemeClr val="bg1"/>
                </a:solidFill>
                <a:latin typeface="Arial Black" pitchFamily="34" charset="0"/>
              </a:rPr>
              <a:t>Suvda</a:t>
            </a:r>
            <a:r>
              <a:rPr lang="en-GB" sz="2000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GB" sz="2000" dirty="0" err="1">
                <a:solidFill>
                  <a:schemeClr val="bg1"/>
                </a:solidFill>
                <a:latin typeface="Arial Black" pitchFamily="34" charset="0"/>
              </a:rPr>
              <a:t>yashovchi</a:t>
            </a:r>
            <a:r>
              <a:rPr lang="en-GB" sz="2000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GB" sz="2000" dirty="0" err="1">
                <a:solidFill>
                  <a:schemeClr val="bg1"/>
                </a:solidFill>
                <a:latin typeface="Arial Black" pitchFamily="34" charset="0"/>
              </a:rPr>
              <a:t>kaltak</a:t>
            </a:r>
            <a:r>
              <a:rPr lang="ru-RU" sz="2000" dirty="0">
                <a:solidFill>
                  <a:schemeClr val="bg1"/>
                </a:solidFill>
                <a:latin typeface="Arial Black" pitchFamily="34" charset="0"/>
              </a:rPr>
              <a:t>е</a:t>
            </a:r>
            <a:r>
              <a:rPr lang="en-GB" sz="2000" dirty="0" err="1">
                <a:solidFill>
                  <a:schemeClr val="bg1"/>
                </a:solidFill>
                <a:latin typeface="Arial Black" pitchFamily="34" charset="0"/>
              </a:rPr>
              <a:t>saksimonlardan</a:t>
            </a:r>
            <a:r>
              <a:rPr lang="en-GB" sz="2000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GB" sz="2000" dirty="0" err="1">
                <a:solidFill>
                  <a:schemeClr val="bg1"/>
                </a:solidFill>
                <a:latin typeface="Arial Black" pitchFamily="34" charset="0"/>
              </a:rPr>
              <a:t>ixtiozavrlar</a:t>
            </a:r>
            <a:r>
              <a:rPr lang="en-GB" sz="2000" dirty="0">
                <a:solidFill>
                  <a:schemeClr val="bg1"/>
                </a:solidFill>
                <a:latin typeface="Arial Black" pitchFamily="34" charset="0"/>
              </a:rPr>
              <a:t> (</a:t>
            </a:r>
            <a:r>
              <a:rPr lang="en-GB" sz="2000" dirty="0" err="1">
                <a:solidFill>
                  <a:schemeClr val="bg1"/>
                </a:solidFill>
                <a:latin typeface="Arial Black" pitchFamily="34" charset="0"/>
              </a:rPr>
              <a:t>baliqsimon</a:t>
            </a:r>
            <a:r>
              <a:rPr lang="en-GB" sz="2000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GB" sz="2000" dirty="0" err="1">
                <a:solidFill>
                  <a:schemeClr val="bg1"/>
                </a:solidFill>
                <a:latin typeface="Arial Black" pitchFamily="34" charset="0"/>
              </a:rPr>
              <a:t>kaltak</a:t>
            </a:r>
            <a:r>
              <a:rPr lang="ru-RU" sz="2000" dirty="0">
                <a:solidFill>
                  <a:schemeClr val="bg1"/>
                </a:solidFill>
                <a:latin typeface="Arial Black" pitchFamily="34" charset="0"/>
              </a:rPr>
              <a:t>е</a:t>
            </a:r>
            <a:r>
              <a:rPr lang="en-GB" sz="2000" dirty="0" err="1">
                <a:solidFill>
                  <a:schemeClr val="bg1"/>
                </a:solidFill>
                <a:latin typeface="Arial Black" pitchFamily="34" charset="0"/>
              </a:rPr>
              <a:t>saklar</a:t>
            </a:r>
            <a:r>
              <a:rPr lang="en-GB" sz="2000" dirty="0">
                <a:solidFill>
                  <a:schemeClr val="bg1"/>
                </a:solidFill>
                <a:latin typeface="Arial Black" pitchFamily="34" charset="0"/>
              </a:rPr>
              <a:t>), </a:t>
            </a:r>
            <a:r>
              <a:rPr lang="en-GB" sz="2000" dirty="0" err="1">
                <a:solidFill>
                  <a:schemeClr val="bg1"/>
                </a:solidFill>
                <a:latin typeface="Arial Black" pitchFamily="34" charset="0"/>
              </a:rPr>
              <a:t>pl</a:t>
            </a:r>
            <a:r>
              <a:rPr lang="ru-RU" sz="2000" dirty="0">
                <a:solidFill>
                  <a:schemeClr val="bg1"/>
                </a:solidFill>
                <a:latin typeface="Arial Black" pitchFamily="34" charset="0"/>
              </a:rPr>
              <a:t>е</a:t>
            </a:r>
            <a:r>
              <a:rPr lang="en-GB" sz="2000" dirty="0" err="1">
                <a:solidFill>
                  <a:schemeClr val="bg1"/>
                </a:solidFill>
                <a:latin typeface="Arial Black" pitchFamily="34" charset="0"/>
              </a:rPr>
              <a:t>ziozavrlar</a:t>
            </a:r>
            <a:r>
              <a:rPr lang="en-GB" sz="2000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GB" sz="2000" dirty="0" err="1">
                <a:solidFill>
                  <a:schemeClr val="bg1"/>
                </a:solidFill>
                <a:latin typeface="Arial Black" pitchFamily="34" charset="0"/>
              </a:rPr>
              <a:t>va</a:t>
            </a:r>
            <a:r>
              <a:rPr lang="en-GB" sz="2000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GB" sz="2000" dirty="0" err="1">
                <a:solidFill>
                  <a:schemeClr val="bg1"/>
                </a:solidFill>
                <a:latin typeface="Arial Black" pitchFamily="34" charset="0"/>
              </a:rPr>
              <a:t>birinchi</a:t>
            </a:r>
            <a:r>
              <a:rPr lang="en-GB" sz="2000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GB" sz="2000" dirty="0" err="1">
                <a:solidFill>
                  <a:schemeClr val="bg1"/>
                </a:solidFill>
                <a:latin typeface="Arial Black" pitchFamily="34" charset="0"/>
              </a:rPr>
              <a:t>uchuvchi</a:t>
            </a:r>
            <a:r>
              <a:rPr lang="en-GB" sz="2000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GB" sz="2000" dirty="0" err="1">
                <a:solidFill>
                  <a:schemeClr val="bg1"/>
                </a:solidFill>
                <a:latin typeface="Arial Black" pitchFamily="34" charset="0"/>
              </a:rPr>
              <a:t>kaltak</a:t>
            </a:r>
            <a:r>
              <a:rPr lang="ru-RU" sz="2000" dirty="0">
                <a:solidFill>
                  <a:schemeClr val="bg1"/>
                </a:solidFill>
                <a:latin typeface="Arial Black" pitchFamily="34" charset="0"/>
              </a:rPr>
              <a:t>е</a:t>
            </a:r>
            <a:r>
              <a:rPr lang="en-GB" sz="2000" dirty="0" err="1">
                <a:solidFill>
                  <a:schemeClr val="bg1"/>
                </a:solidFill>
                <a:latin typeface="Arial Black" pitchFamily="34" charset="0"/>
              </a:rPr>
              <a:t>saksimonlar</a:t>
            </a:r>
            <a:r>
              <a:rPr lang="en-GB" sz="2000" dirty="0">
                <a:solidFill>
                  <a:schemeClr val="bg1"/>
                </a:solidFill>
                <a:latin typeface="Arial Black" pitchFamily="34" charset="0"/>
              </a:rPr>
              <a:t> (t</a:t>
            </a:r>
            <a:r>
              <a:rPr lang="ru-RU" sz="2000" dirty="0">
                <a:solidFill>
                  <a:schemeClr val="bg1"/>
                </a:solidFill>
                <a:latin typeface="Arial Black" pitchFamily="34" charset="0"/>
              </a:rPr>
              <a:t>е</a:t>
            </a:r>
            <a:r>
              <a:rPr lang="en-GB" sz="2000" dirty="0" err="1">
                <a:solidFill>
                  <a:schemeClr val="bg1"/>
                </a:solidFill>
                <a:latin typeface="Arial Black" pitchFamily="34" charset="0"/>
              </a:rPr>
              <a:t>rozavrlar</a:t>
            </a:r>
            <a:r>
              <a:rPr lang="en-GB" sz="2000" dirty="0">
                <a:solidFill>
                  <a:schemeClr val="bg1"/>
                </a:solidFill>
                <a:latin typeface="Arial Black" pitchFamily="34" charset="0"/>
              </a:rPr>
              <a:t>) </a:t>
            </a:r>
            <a:r>
              <a:rPr lang="en-GB" sz="2000" dirty="0" err="1">
                <a:solidFill>
                  <a:schemeClr val="bg1"/>
                </a:solidFill>
                <a:latin typeface="Arial Black" pitchFamily="34" charset="0"/>
              </a:rPr>
              <a:t>paydo</a:t>
            </a:r>
            <a:r>
              <a:rPr lang="en-GB" sz="2000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GB" sz="2000" dirty="0" err="1">
                <a:solidFill>
                  <a:schemeClr val="bg1"/>
                </a:solidFill>
                <a:latin typeface="Arial Black" pitchFamily="34" charset="0"/>
              </a:rPr>
              <a:t>bo`lgan</a:t>
            </a:r>
            <a:r>
              <a:rPr lang="en-GB" sz="2000" dirty="0">
                <a:solidFill>
                  <a:schemeClr val="bg1"/>
                </a:solidFill>
                <a:latin typeface="Arial Black" pitchFamily="34" charset="0"/>
              </a:rPr>
              <a:t>. </a:t>
            </a:r>
            <a:r>
              <a:rPr lang="en-GB" sz="2000" dirty="0" err="1">
                <a:solidFill>
                  <a:schemeClr val="bg1"/>
                </a:solidFill>
                <a:latin typeface="Arial Black" pitchFamily="34" charset="0"/>
              </a:rPr>
              <a:t>Ularning</a:t>
            </a:r>
            <a:r>
              <a:rPr lang="en-GB" sz="2000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GB" sz="2000" dirty="0" err="1">
                <a:solidFill>
                  <a:schemeClr val="bg1"/>
                </a:solidFill>
                <a:latin typeface="Arial Black" pitchFamily="34" charset="0"/>
              </a:rPr>
              <a:t>ba’zilari</a:t>
            </a:r>
            <a:r>
              <a:rPr lang="en-GB" sz="2000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GB" sz="2000" dirty="0" err="1">
                <a:solidFill>
                  <a:schemeClr val="bg1"/>
                </a:solidFill>
                <a:latin typeface="Arial Black" pitchFamily="34" charset="0"/>
              </a:rPr>
              <a:t>yirtqich</a:t>
            </a:r>
            <a:r>
              <a:rPr lang="en-GB" sz="2000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GB" sz="2000" dirty="0" err="1">
                <a:solidFill>
                  <a:schemeClr val="bg1"/>
                </a:solidFill>
                <a:latin typeface="Arial Black" pitchFamily="34" charset="0"/>
              </a:rPr>
              <a:t>bo`lib</a:t>
            </a:r>
            <a:r>
              <a:rPr lang="en-GB" sz="2000" dirty="0">
                <a:solidFill>
                  <a:schemeClr val="bg1"/>
                </a:solidFill>
                <a:latin typeface="Arial Black" pitchFamily="34" charset="0"/>
              </a:rPr>
              <a:t>, </a:t>
            </a:r>
            <a:r>
              <a:rPr lang="en-GB" sz="2000" dirty="0" err="1">
                <a:solidFill>
                  <a:schemeClr val="bg1"/>
                </a:solidFill>
                <a:latin typeface="Arial Black" pitchFamily="34" charset="0"/>
              </a:rPr>
              <a:t>suvda</a:t>
            </a:r>
            <a:r>
              <a:rPr lang="en-GB" sz="2000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GB" sz="2000" dirty="0" err="1">
                <a:solidFill>
                  <a:schemeClr val="bg1"/>
                </a:solidFill>
                <a:latin typeface="Arial Black" pitchFamily="34" charset="0"/>
              </a:rPr>
              <a:t>baliqlarni</a:t>
            </a:r>
            <a:r>
              <a:rPr lang="en-GB" sz="2000" dirty="0">
                <a:solidFill>
                  <a:schemeClr val="bg1"/>
                </a:solidFill>
                <a:latin typeface="Arial Black" pitchFamily="34" charset="0"/>
              </a:rPr>
              <a:t>, </a:t>
            </a:r>
            <a:r>
              <a:rPr lang="en-GB" sz="2000" dirty="0" err="1">
                <a:solidFill>
                  <a:schemeClr val="bg1"/>
                </a:solidFill>
                <a:latin typeface="Arial Black" pitchFamily="34" charset="0"/>
              </a:rPr>
              <a:t>quruqlikda</a:t>
            </a:r>
            <a:r>
              <a:rPr lang="en-GB" sz="2000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GB" sz="2000" dirty="0" err="1">
                <a:solidFill>
                  <a:schemeClr val="bg1"/>
                </a:solidFill>
                <a:latin typeface="Arial Black" pitchFamily="34" charset="0"/>
              </a:rPr>
              <a:t>sudralib</a:t>
            </a:r>
            <a:r>
              <a:rPr lang="en-GB" sz="2000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GB" sz="2000" dirty="0" err="1">
                <a:solidFill>
                  <a:schemeClr val="bg1"/>
                </a:solidFill>
                <a:latin typeface="Arial Black" pitchFamily="34" charset="0"/>
              </a:rPr>
              <a:t>yuruvchilarni</a:t>
            </a:r>
            <a:r>
              <a:rPr lang="en-GB" sz="2000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GB" sz="2000" dirty="0" err="1">
                <a:solidFill>
                  <a:schemeClr val="bg1"/>
                </a:solidFill>
                <a:latin typeface="Arial Black" pitchFamily="34" charset="0"/>
              </a:rPr>
              <a:t>tanavvul</a:t>
            </a:r>
            <a:r>
              <a:rPr lang="en-GB" sz="2000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GB" sz="2000" dirty="0" err="1">
                <a:solidFill>
                  <a:schemeClr val="bg1"/>
                </a:solidFill>
                <a:latin typeface="Arial Black" pitchFamily="34" charset="0"/>
              </a:rPr>
              <a:t>qilgan</a:t>
            </a:r>
            <a:r>
              <a:rPr lang="en-GB" sz="2000" dirty="0">
                <a:solidFill>
                  <a:schemeClr val="bg1"/>
                </a:solidFill>
                <a:latin typeface="Arial Black" pitchFamily="34" charset="0"/>
              </a:rPr>
              <a:t>. </a:t>
            </a:r>
            <a:r>
              <a:rPr lang="en-GB" sz="2000" dirty="0" err="1">
                <a:solidFill>
                  <a:schemeClr val="bg1"/>
                </a:solidFill>
                <a:latin typeface="Arial Black" pitchFamily="34" charset="0"/>
              </a:rPr>
              <a:t>Dinozavrlarning</a:t>
            </a:r>
            <a:r>
              <a:rPr lang="en-GB" sz="2000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GB" sz="2000" dirty="0" err="1">
                <a:solidFill>
                  <a:schemeClr val="bg1"/>
                </a:solidFill>
                <a:latin typeface="Arial Black" pitchFamily="34" charset="0"/>
              </a:rPr>
              <a:t>ko`pchiligi</a:t>
            </a:r>
            <a:r>
              <a:rPr lang="en-GB" sz="2000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GB" sz="2000" dirty="0" err="1">
                <a:solidFill>
                  <a:schemeClr val="bg1"/>
                </a:solidFill>
                <a:latin typeface="Arial Black" pitchFamily="34" charset="0"/>
              </a:rPr>
              <a:t>ikki</a:t>
            </a:r>
            <a:r>
              <a:rPr lang="en-GB" sz="2000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GB" sz="2000" dirty="0" err="1">
                <a:solidFill>
                  <a:schemeClr val="bg1"/>
                </a:solidFill>
                <a:latin typeface="Arial Black" pitchFamily="34" charset="0"/>
              </a:rPr>
              <a:t>oyoqda</a:t>
            </a:r>
            <a:r>
              <a:rPr lang="en-GB" sz="2000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GB" sz="2000" dirty="0" err="1">
                <a:solidFill>
                  <a:schemeClr val="bg1"/>
                </a:solidFill>
                <a:latin typeface="Arial Black" pitchFamily="34" charset="0"/>
              </a:rPr>
              <a:t>turib</a:t>
            </a:r>
            <a:r>
              <a:rPr lang="en-GB" sz="2000" dirty="0">
                <a:solidFill>
                  <a:schemeClr val="bg1"/>
                </a:solidFill>
                <a:latin typeface="Arial Black" pitchFamily="34" charset="0"/>
              </a:rPr>
              <a:t>, </a:t>
            </a:r>
            <a:r>
              <a:rPr lang="en-GB" sz="2000" dirty="0" err="1">
                <a:solidFill>
                  <a:schemeClr val="bg1"/>
                </a:solidFill>
                <a:latin typeface="Arial Black" pitchFamily="34" charset="0"/>
              </a:rPr>
              <a:t>baquvvat</a:t>
            </a:r>
            <a:r>
              <a:rPr lang="en-GB" sz="2000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GB" sz="2000" dirty="0" err="1">
                <a:solidFill>
                  <a:schemeClr val="bg1"/>
                </a:solidFill>
                <a:latin typeface="Arial Black" pitchFamily="34" charset="0"/>
              </a:rPr>
              <a:t>dumiga</a:t>
            </a:r>
            <a:r>
              <a:rPr lang="en-GB" sz="2000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GB" sz="2000" dirty="0" err="1">
                <a:solidFill>
                  <a:schemeClr val="bg1"/>
                </a:solidFill>
                <a:latin typeface="Arial Black" pitchFamily="34" charset="0"/>
              </a:rPr>
              <a:t>tiralib</a:t>
            </a:r>
            <a:r>
              <a:rPr lang="en-GB" sz="2000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GB" sz="2000" dirty="0" err="1">
                <a:solidFill>
                  <a:schemeClr val="bg1"/>
                </a:solidFill>
                <a:latin typeface="Arial Black" pitchFamily="34" charset="0"/>
              </a:rPr>
              <a:t>oldingi</a:t>
            </a:r>
            <a:r>
              <a:rPr lang="en-GB" sz="2000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GB" sz="2000" dirty="0" err="1">
                <a:solidFill>
                  <a:schemeClr val="bg1"/>
                </a:solidFill>
                <a:latin typeface="Arial Black" pitchFamily="34" charset="0"/>
              </a:rPr>
              <a:t>kalta</a:t>
            </a:r>
            <a:r>
              <a:rPr lang="en-GB" sz="2000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GB" sz="2000" dirty="0" err="1">
                <a:solidFill>
                  <a:schemeClr val="bg1"/>
                </a:solidFill>
                <a:latin typeface="Arial Black" pitchFamily="34" charset="0"/>
              </a:rPr>
              <a:t>oyoqlari</a:t>
            </a:r>
            <a:r>
              <a:rPr lang="en-GB" sz="2000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GB" sz="2000" dirty="0" err="1">
                <a:solidFill>
                  <a:schemeClr val="bg1"/>
                </a:solidFill>
                <a:latin typeface="Arial Black" pitchFamily="34" charset="0"/>
              </a:rPr>
              <a:t>bilan</a:t>
            </a:r>
            <a:r>
              <a:rPr lang="en-GB" sz="2000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GB" sz="2000" dirty="0" err="1">
                <a:solidFill>
                  <a:schemeClr val="bg1"/>
                </a:solidFill>
                <a:latin typeface="Arial Black" pitchFamily="34" charset="0"/>
              </a:rPr>
              <a:t>o`t</a:t>
            </a:r>
            <a:r>
              <a:rPr lang="en-GB" sz="2000" dirty="0">
                <a:solidFill>
                  <a:schemeClr val="bg1"/>
                </a:solidFill>
                <a:latin typeface="Arial Black" pitchFamily="34" charset="0"/>
              </a:rPr>
              <a:t>, </a:t>
            </a:r>
            <a:r>
              <a:rPr lang="en-GB" sz="2000" dirty="0" err="1">
                <a:solidFill>
                  <a:schemeClr val="bg1"/>
                </a:solidFill>
                <a:latin typeface="Arial Black" pitchFamily="34" charset="0"/>
              </a:rPr>
              <a:t>daraxt</a:t>
            </a:r>
            <a:r>
              <a:rPr lang="en-GB" sz="2000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GB" sz="2000" dirty="0" err="1">
                <a:solidFill>
                  <a:schemeClr val="bg1"/>
                </a:solidFill>
                <a:latin typeface="Arial Black" pitchFamily="34" charset="0"/>
              </a:rPr>
              <a:t>bargi</a:t>
            </a:r>
            <a:r>
              <a:rPr lang="en-GB" sz="2000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GB" sz="2000" dirty="0" err="1">
                <a:solidFill>
                  <a:schemeClr val="bg1"/>
                </a:solidFill>
                <a:latin typeface="Arial Black" pitchFamily="34" charset="0"/>
              </a:rPr>
              <a:t>bilan</a:t>
            </a:r>
            <a:r>
              <a:rPr lang="en-GB" sz="2000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GB" sz="2000" dirty="0" err="1">
                <a:solidFill>
                  <a:schemeClr val="bg1"/>
                </a:solidFill>
                <a:latin typeface="Arial Black" pitchFamily="34" charset="0"/>
              </a:rPr>
              <a:t>ovqatlangan</a:t>
            </a:r>
            <a:r>
              <a:rPr lang="en-GB" sz="2000" dirty="0">
                <a:solidFill>
                  <a:schemeClr val="bg1"/>
                </a:solidFill>
                <a:latin typeface="Arial Black" pitchFamily="34" charset="0"/>
              </a:rPr>
              <a:t>. Bu </a:t>
            </a:r>
            <a:r>
              <a:rPr lang="en-GB" sz="2000" dirty="0" err="1">
                <a:solidFill>
                  <a:schemeClr val="bg1"/>
                </a:solidFill>
                <a:latin typeface="Arial Black" pitchFamily="34" charset="0"/>
              </a:rPr>
              <a:t>davrda</a:t>
            </a:r>
            <a:r>
              <a:rPr lang="en-GB" sz="2000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GB" sz="2000" dirty="0" err="1">
                <a:solidFill>
                  <a:schemeClr val="bg1"/>
                </a:solidFill>
                <a:latin typeface="Arial Black" pitchFamily="34" charset="0"/>
              </a:rPr>
              <a:t>yashagan</a:t>
            </a:r>
            <a:r>
              <a:rPr lang="en-GB" sz="2000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GB" sz="2000" dirty="0" err="1">
                <a:solidFill>
                  <a:schemeClr val="bg1"/>
                </a:solidFill>
                <a:latin typeface="Arial Black" pitchFamily="34" charset="0"/>
              </a:rPr>
              <a:t>amfibiylar</a:t>
            </a:r>
            <a:r>
              <a:rPr lang="en-GB" sz="2000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GB" sz="2000" dirty="0" err="1">
                <a:solidFill>
                  <a:schemeClr val="bg1"/>
                </a:solidFill>
                <a:latin typeface="Arial Black" pitchFamily="34" charset="0"/>
              </a:rPr>
              <a:t>uzunligi</a:t>
            </a:r>
            <a:r>
              <a:rPr lang="en-GB" sz="2000" dirty="0">
                <a:solidFill>
                  <a:schemeClr val="bg1"/>
                </a:solidFill>
                <a:latin typeface="Arial Black" pitchFamily="34" charset="0"/>
              </a:rPr>
              <a:t> 5—6 m </a:t>
            </a:r>
            <a:r>
              <a:rPr lang="en-GB" sz="2000" dirty="0" err="1">
                <a:solidFill>
                  <a:schemeClr val="bg1"/>
                </a:solidFill>
                <a:latin typeface="Arial Black" pitchFamily="34" charset="0"/>
              </a:rPr>
              <a:t>ga</a:t>
            </a:r>
            <a:r>
              <a:rPr lang="en-GB" sz="2000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GB" sz="2000" dirty="0" err="1">
                <a:solidFill>
                  <a:schemeClr val="bg1"/>
                </a:solidFill>
                <a:latin typeface="Arial Black" pitchFamily="34" charset="0"/>
              </a:rPr>
              <a:t>yetgan</a:t>
            </a:r>
            <a:r>
              <a:rPr lang="en-GB" sz="2000" dirty="0">
                <a:solidFill>
                  <a:schemeClr val="bg1"/>
                </a:solidFill>
                <a:latin typeface="Arial Black" pitchFamily="34" charset="0"/>
              </a:rPr>
              <a:t>. </a:t>
            </a:r>
            <a:r>
              <a:rPr lang="en-GB" sz="2000" dirty="0" err="1">
                <a:solidFill>
                  <a:schemeClr val="bg1"/>
                </a:solidFill>
                <a:latin typeface="Arial Black" pitchFamily="34" charset="0"/>
              </a:rPr>
              <a:t>Ba’zi</a:t>
            </a:r>
            <a:r>
              <a:rPr lang="en-GB" sz="2000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GB" sz="2000" dirty="0" err="1">
                <a:solidFill>
                  <a:schemeClr val="bg1"/>
                </a:solidFill>
                <a:latin typeface="Arial Black" pitchFamily="34" charset="0"/>
              </a:rPr>
              <a:t>ma’lumotlarga</a:t>
            </a:r>
            <a:r>
              <a:rPr lang="en-GB" sz="2000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GB" sz="2000" dirty="0" err="1">
                <a:solidFill>
                  <a:schemeClr val="bg1"/>
                </a:solidFill>
                <a:latin typeface="Arial Black" pitchFamily="34" charset="0"/>
              </a:rPr>
              <a:t>ko`ra</a:t>
            </a:r>
            <a:r>
              <a:rPr lang="en-GB" sz="2000" dirty="0">
                <a:solidFill>
                  <a:schemeClr val="bg1"/>
                </a:solidFill>
                <a:latin typeface="Arial Black" pitchFamily="34" charset="0"/>
              </a:rPr>
              <a:t>, </a:t>
            </a:r>
            <a:r>
              <a:rPr lang="en-GB" sz="2000" dirty="0" err="1">
                <a:solidFill>
                  <a:schemeClr val="bg1"/>
                </a:solidFill>
                <a:latin typeface="Arial Black" pitchFamily="34" charset="0"/>
              </a:rPr>
              <a:t>trias</a:t>
            </a:r>
            <a:r>
              <a:rPr lang="en-GB" sz="2000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GB" sz="2000" dirty="0" err="1">
                <a:solidFill>
                  <a:schemeClr val="bg1"/>
                </a:solidFill>
                <a:latin typeface="Arial Black" pitchFamily="34" charset="0"/>
              </a:rPr>
              <a:t>davri</a:t>
            </a:r>
            <a:r>
              <a:rPr lang="en-GB" sz="2000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GB" sz="2000" dirty="0" err="1">
                <a:solidFill>
                  <a:schemeClr val="bg1"/>
                </a:solidFill>
                <a:latin typeface="Arial Black" pitchFamily="34" charset="0"/>
              </a:rPr>
              <a:t>oxirida</a:t>
            </a:r>
            <a:r>
              <a:rPr lang="en-GB" sz="2000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GB" sz="2000" dirty="0" err="1">
                <a:solidFill>
                  <a:schemeClr val="bg1"/>
                </a:solidFill>
                <a:latin typeface="Arial Black" pitchFamily="34" charset="0"/>
              </a:rPr>
              <a:t>sut</a:t>
            </a:r>
            <a:r>
              <a:rPr lang="en-GB" sz="2000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GB" sz="2000" dirty="0" err="1">
                <a:solidFill>
                  <a:schemeClr val="bg1"/>
                </a:solidFill>
                <a:latin typeface="Arial Black" pitchFamily="34" charset="0"/>
              </a:rPr>
              <a:t>emizuvchi</a:t>
            </a:r>
            <a:r>
              <a:rPr lang="en-GB" sz="2000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GB" sz="2000" dirty="0" err="1">
                <a:solidFill>
                  <a:schemeClr val="bg1"/>
                </a:solidFill>
                <a:latin typeface="Arial Black" pitchFamily="34" charset="0"/>
              </a:rPr>
              <a:t>hayvonlarning</a:t>
            </a:r>
            <a:r>
              <a:rPr lang="en-GB" sz="2000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GB" sz="2000" dirty="0" err="1">
                <a:solidFill>
                  <a:schemeClr val="bg1"/>
                </a:solidFill>
                <a:latin typeface="Arial Black" pitchFamily="34" charset="0"/>
              </a:rPr>
              <a:t>dastlabki</a:t>
            </a:r>
            <a:r>
              <a:rPr lang="en-GB" sz="2000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GB" sz="2000" dirty="0" err="1">
                <a:solidFill>
                  <a:schemeClr val="bg1"/>
                </a:solidFill>
                <a:latin typeface="Arial Black" pitchFamily="34" charset="0"/>
              </a:rPr>
              <a:t>namunasi</a:t>
            </a:r>
            <a:r>
              <a:rPr lang="en-GB" sz="2000" dirty="0">
                <a:solidFill>
                  <a:schemeClr val="bg1"/>
                </a:solidFill>
                <a:latin typeface="Arial Black" pitchFamily="34" charset="0"/>
              </a:rPr>
              <a:t> k</a:t>
            </a:r>
            <a:r>
              <a:rPr lang="ru-RU" sz="2000" dirty="0">
                <a:solidFill>
                  <a:schemeClr val="bg1"/>
                </a:solidFill>
                <a:latin typeface="Arial Black" pitchFamily="34" charset="0"/>
              </a:rPr>
              <a:t>е</a:t>
            </a:r>
            <a:r>
              <a:rPr lang="en-GB" sz="2000" dirty="0">
                <a:solidFill>
                  <a:schemeClr val="bg1"/>
                </a:solidFill>
                <a:latin typeface="Arial Black" pitchFamily="34" charset="0"/>
              </a:rPr>
              <a:t>lib </a:t>
            </a:r>
            <a:r>
              <a:rPr lang="en-GB" sz="2000" dirty="0" err="1">
                <a:solidFill>
                  <a:schemeClr val="bg1"/>
                </a:solidFill>
                <a:latin typeface="Arial Black" pitchFamily="34" charset="0"/>
              </a:rPr>
              <a:t>chiqqan</a:t>
            </a:r>
            <a:r>
              <a:rPr lang="en-GB" sz="2000" dirty="0">
                <a:solidFill>
                  <a:schemeClr val="bg1"/>
                </a:solidFill>
                <a:latin typeface="Arial Black" pitchFamily="34" charset="0"/>
              </a:rPr>
              <a:t>.</a:t>
            </a:r>
            <a:endParaRPr lang="ru-RU" sz="2000" dirty="0">
              <a:solidFill>
                <a:schemeClr val="bg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 advTm="5000">
        <p14:honeycomb/>
      </p:transition>
    </mc:Choice>
    <mc:Fallback>
      <p:transition spd="slow" advTm="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4000" y="685800"/>
            <a:ext cx="6477000" cy="762000"/>
          </a:xfrm>
        </p:spPr>
        <p:txBody>
          <a:bodyPr>
            <a:normAutofit fontScale="90000"/>
          </a:bodyPr>
          <a:lstStyle/>
          <a:p>
            <a:pPr algn="ctr"/>
            <a:r>
              <a:rPr lang="en-GB" b="1" dirty="0" smtClean="0">
                <a:solidFill>
                  <a:schemeClr val="tx1"/>
                </a:solidFill>
                <a:effectLst/>
              </a:rPr>
              <a:t/>
            </a:r>
            <a:br>
              <a:rPr lang="en-GB" b="1" dirty="0" smtClean="0">
                <a:solidFill>
                  <a:schemeClr val="tx1"/>
                </a:solidFill>
                <a:effectLst/>
              </a:rPr>
            </a:br>
            <a:r>
              <a:rPr lang="en-GB" b="1" dirty="0">
                <a:solidFill>
                  <a:schemeClr val="tx1"/>
                </a:solidFill>
                <a:effectLst/>
              </a:rPr>
              <a:t/>
            </a:r>
            <a:br>
              <a:rPr lang="en-GB" b="1" dirty="0">
                <a:solidFill>
                  <a:schemeClr val="tx1"/>
                </a:solidFill>
                <a:effectLst/>
              </a:rPr>
            </a:br>
            <a:r>
              <a:rPr lang="en-GB" b="1" dirty="0" smtClean="0">
                <a:solidFill>
                  <a:schemeClr val="tx1"/>
                </a:solidFill>
                <a:effectLst/>
              </a:rPr>
              <a:t>M</a:t>
            </a:r>
            <a:r>
              <a:rPr lang="ru-RU" b="1" dirty="0">
                <a:solidFill>
                  <a:schemeClr val="tx1"/>
                </a:solidFill>
                <a:effectLst/>
              </a:rPr>
              <a:t>е</a:t>
            </a:r>
            <a:r>
              <a:rPr lang="en-GB" b="1" dirty="0" err="1">
                <a:solidFill>
                  <a:schemeClr val="tx1"/>
                </a:solidFill>
                <a:effectLst/>
              </a:rPr>
              <a:t>zozoy</a:t>
            </a:r>
            <a:r>
              <a:rPr lang="en-GB" b="1" dirty="0">
                <a:solidFill>
                  <a:schemeClr val="tx1"/>
                </a:solidFill>
                <a:effectLst/>
              </a:rPr>
              <a:t> </a:t>
            </a:r>
            <a:r>
              <a:rPr lang="en-GB" b="1" dirty="0" err="1">
                <a:solidFill>
                  <a:schemeClr val="tx1"/>
                </a:solidFill>
                <a:effectLst/>
              </a:rPr>
              <a:t>erasi</a:t>
            </a:r>
            <a:r>
              <a:rPr lang="en-GB" b="1" dirty="0">
                <a:solidFill>
                  <a:schemeClr val="tx1"/>
                </a:solidFill>
                <a:effectLst/>
              </a:rPr>
              <a:t> </a:t>
            </a:r>
            <a:r>
              <a:rPr lang="en-GB" b="1" dirty="0" err="1">
                <a:solidFill>
                  <a:schemeClr val="tx1"/>
                </a:solidFill>
                <a:effectLst/>
              </a:rPr>
              <a:t>bo`linishi</a:t>
            </a:r>
            <a:endParaRPr lang="ru-RU" dirty="0">
              <a:solidFill>
                <a:schemeClr val="tx1"/>
              </a:solidFill>
              <a:latin typeface="Georgia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678549"/>
              </p:ext>
            </p:extLst>
          </p:nvPr>
        </p:nvGraphicFramePr>
        <p:xfrm>
          <a:off x="1219200" y="1447800"/>
          <a:ext cx="7620001" cy="5047488"/>
        </p:xfrm>
        <a:graphic>
          <a:graphicData uri="http://schemas.openxmlformats.org/drawingml/2006/table">
            <a:tbl>
              <a:tblPr>
                <a:tableStyleId>{E929F9F4-4A8F-4326-A1B4-22849713DDAB}</a:tableStyleId>
              </a:tblPr>
              <a:tblGrid>
                <a:gridCol w="432011"/>
                <a:gridCol w="1504818"/>
                <a:gridCol w="2841586"/>
                <a:gridCol w="2841586"/>
              </a:tblGrid>
              <a:tr h="1500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 dirty="0" err="1">
                          <a:effectLst/>
                        </a:rPr>
                        <a:t>Gruppa</a:t>
                      </a:r>
                      <a:endParaRPr lang="ru-RU" sz="700" b="1" i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8118" marR="1811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</a:rPr>
                        <a:t>(Davr sistеma)</a:t>
                      </a:r>
                      <a:endParaRPr lang="ru-RU" sz="700" b="1" i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8118" marR="1811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</a:rPr>
                        <a:t>Bo`lim</a:t>
                      </a:r>
                      <a:endParaRPr lang="ru-RU" sz="700" b="1" i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8118" marR="1811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</a:rPr>
                        <a:t>Yarus (asr)</a:t>
                      </a:r>
                      <a:endParaRPr lang="ru-RU" sz="700" b="1" i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8118" marR="18118" marT="0" marB="0"/>
                </a:tc>
              </a:tr>
              <a:tr h="150019">
                <a:tc rowSpan="24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 i="1" dirty="0" err="1">
                          <a:effectLst/>
                        </a:rPr>
                        <a:t>Mеzozoy</a:t>
                      </a:r>
                      <a:r>
                        <a:rPr lang="en-US" sz="900" b="1" i="1" dirty="0">
                          <a:effectLst/>
                        </a:rPr>
                        <a:t> </a:t>
                      </a:r>
                      <a:r>
                        <a:rPr lang="en-US" sz="900" b="1" i="1" dirty="0" err="1">
                          <a:effectLst/>
                        </a:rPr>
                        <a:t>Mz</a:t>
                      </a:r>
                      <a:endParaRPr lang="ru-RU" sz="700" b="1" i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8118" marR="18118" marT="0" marB="0" vert="vert27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</a:rPr>
                        <a:t> </a:t>
                      </a:r>
                      <a:endParaRPr lang="ru-RU" sz="700" b="1" i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8118" marR="1811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</a:rPr>
                        <a:t> </a:t>
                      </a:r>
                      <a:endParaRPr lang="ru-RU" sz="700" b="1" i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8118" marR="1811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</a:rPr>
                        <a:t>Datsk K</a:t>
                      </a:r>
                      <a:r>
                        <a:rPr lang="ru-RU" sz="900" b="1" i="1" baseline="-25000">
                          <a:effectLst/>
                        </a:rPr>
                        <a:t>2</a:t>
                      </a:r>
                      <a:r>
                        <a:rPr lang="ru-RU" sz="900" b="1" i="1">
                          <a:effectLst/>
                        </a:rPr>
                        <a:t>d</a:t>
                      </a:r>
                      <a:endParaRPr lang="ru-RU" sz="700" b="1" i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8118" marR="18118" marT="0" marB="0"/>
                </a:tc>
              </a:tr>
              <a:tr h="15001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 dirty="0">
                          <a:effectLst/>
                        </a:rPr>
                        <a:t> </a:t>
                      </a:r>
                      <a:endParaRPr lang="ru-RU" sz="700" b="1" i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8118" marR="1811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</a:rPr>
                        <a:t> </a:t>
                      </a:r>
                      <a:endParaRPr lang="ru-RU" sz="700" b="1" i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8118" marR="1811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</a:rPr>
                        <a:t>Maastrixt K</a:t>
                      </a:r>
                      <a:r>
                        <a:rPr lang="ru-RU" sz="900" b="1" i="1" baseline="-25000">
                          <a:effectLst/>
                        </a:rPr>
                        <a:t>2</a:t>
                      </a:r>
                      <a:r>
                        <a:rPr lang="en-US" sz="900" b="1" i="1">
                          <a:effectLst/>
                        </a:rPr>
                        <a:t>m</a:t>
                      </a:r>
                      <a:endParaRPr lang="ru-RU" sz="700" b="1" i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8118" marR="18118" marT="0" marB="0"/>
                </a:tc>
              </a:tr>
              <a:tr h="15001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</a:rPr>
                        <a:t> </a:t>
                      </a:r>
                      <a:endParaRPr lang="ru-RU" sz="700" b="1" i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8118" marR="1811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</a:rPr>
                        <a:t> </a:t>
                      </a:r>
                      <a:endParaRPr lang="ru-RU" sz="700" b="1" i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8118" marR="1811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</a:rPr>
                        <a:t>Qampansk K</a:t>
                      </a:r>
                      <a:r>
                        <a:rPr lang="ru-RU" sz="900" b="1" i="1" baseline="-25000">
                          <a:effectLst/>
                        </a:rPr>
                        <a:t>2</a:t>
                      </a:r>
                      <a:r>
                        <a:rPr lang="ru-RU" sz="900" b="1" i="1">
                          <a:effectLst/>
                        </a:rPr>
                        <a:t>sr</a:t>
                      </a:r>
                      <a:endParaRPr lang="ru-RU" sz="700" b="1" i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8118" marR="18118" marT="0" marB="0"/>
                </a:tc>
              </a:tr>
              <a:tr h="15001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</a:rPr>
                        <a:t> </a:t>
                      </a:r>
                      <a:endParaRPr lang="ru-RU" sz="700" b="1" i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8118" marR="1811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</a:rPr>
                        <a:t>Yuqori bo`r K</a:t>
                      </a:r>
                      <a:r>
                        <a:rPr lang="ru-RU" sz="900" b="1" i="1" baseline="-25000">
                          <a:effectLst/>
                        </a:rPr>
                        <a:t>2</a:t>
                      </a:r>
                      <a:endParaRPr lang="ru-RU" sz="700" b="1" i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8118" marR="1811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</a:rPr>
                        <a:t>Santon K</a:t>
                      </a:r>
                      <a:r>
                        <a:rPr lang="ru-RU" sz="900" b="1" i="1" baseline="-25000">
                          <a:effectLst/>
                        </a:rPr>
                        <a:t>2</a:t>
                      </a:r>
                      <a:r>
                        <a:rPr lang="ru-RU" sz="900" b="1" i="1">
                          <a:effectLst/>
                        </a:rPr>
                        <a:t>st</a:t>
                      </a:r>
                      <a:endParaRPr lang="ru-RU" sz="700" b="1" i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8118" marR="18118" marT="0" marB="0"/>
                </a:tc>
              </a:tr>
              <a:tr h="15001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</a:rPr>
                        <a:t> </a:t>
                      </a:r>
                      <a:endParaRPr lang="ru-RU" sz="700" b="1" i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8118" marR="1811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</a:rPr>
                        <a:t> </a:t>
                      </a:r>
                      <a:endParaRPr lang="ru-RU" sz="700" b="1" i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8118" marR="1811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</a:rPr>
                        <a:t>Konyak K</a:t>
                      </a:r>
                      <a:r>
                        <a:rPr lang="ru-RU" sz="900" b="1" i="1" baseline="-25000">
                          <a:effectLst/>
                        </a:rPr>
                        <a:t>2</a:t>
                      </a:r>
                      <a:r>
                        <a:rPr lang="ru-RU" sz="900" b="1" i="1">
                          <a:effectLst/>
                        </a:rPr>
                        <a:t>ch</a:t>
                      </a:r>
                      <a:endParaRPr lang="ru-RU" sz="700" b="1" i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8118" marR="18118" marT="0" marB="0"/>
                </a:tc>
              </a:tr>
              <a:tr h="15001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</a:rPr>
                        <a:t> </a:t>
                      </a:r>
                      <a:endParaRPr lang="ru-RU" sz="700" b="1" i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8118" marR="1811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</a:rPr>
                        <a:t> </a:t>
                      </a:r>
                      <a:endParaRPr lang="ru-RU" sz="700" b="1" i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8118" marR="1811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</a:rPr>
                        <a:t>Turon K</a:t>
                      </a:r>
                      <a:r>
                        <a:rPr lang="ru-RU" sz="900" b="1" i="1" baseline="-25000">
                          <a:effectLst/>
                        </a:rPr>
                        <a:t>2</a:t>
                      </a:r>
                      <a:r>
                        <a:rPr lang="ru-RU" sz="900" b="1" i="1">
                          <a:effectLst/>
                        </a:rPr>
                        <a:t>t</a:t>
                      </a:r>
                      <a:endParaRPr lang="ru-RU" sz="700" b="1" i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8118" marR="18118" marT="0" marB="0"/>
                </a:tc>
              </a:tr>
              <a:tr h="15001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</a:rPr>
                        <a:t>Bo`r</a:t>
                      </a:r>
                      <a:endParaRPr lang="ru-RU" sz="700" b="1" i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8118" marR="1811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</a:rPr>
                        <a:t> </a:t>
                      </a:r>
                      <a:endParaRPr lang="ru-RU" sz="700" b="1" i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8118" marR="1811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</a:rPr>
                        <a:t>Sеnoman K</a:t>
                      </a:r>
                      <a:r>
                        <a:rPr lang="en-US" sz="900" b="1" i="1" baseline="-25000">
                          <a:effectLst/>
                        </a:rPr>
                        <a:t>2</a:t>
                      </a:r>
                      <a:r>
                        <a:rPr lang="ru-RU" sz="900" b="1" i="1">
                          <a:effectLst/>
                        </a:rPr>
                        <a:t>S</a:t>
                      </a:r>
                      <a:r>
                        <a:rPr lang="en-US" sz="900" b="1" i="1">
                          <a:effectLst/>
                        </a:rPr>
                        <a:t>m</a:t>
                      </a:r>
                      <a:endParaRPr lang="ru-RU" sz="700" b="1" i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8118" marR="18118" marT="0" marB="0"/>
                </a:tc>
              </a:tr>
              <a:tr h="15001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</a:rPr>
                        <a:t>K</a:t>
                      </a:r>
                      <a:endParaRPr lang="ru-RU" sz="700" b="1" i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8118" marR="1811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</a:rPr>
                        <a:t> </a:t>
                      </a:r>
                      <a:endParaRPr lang="ru-RU" sz="700" b="1" i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8118" marR="1811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</a:rPr>
                        <a:t>Alb K</a:t>
                      </a:r>
                      <a:r>
                        <a:rPr lang="en-US" sz="900" b="1" i="1" baseline="-25000">
                          <a:effectLst/>
                        </a:rPr>
                        <a:t>1</a:t>
                      </a:r>
                      <a:r>
                        <a:rPr lang="ru-RU" sz="900" b="1" i="1">
                          <a:effectLst/>
                        </a:rPr>
                        <a:t>al</a:t>
                      </a:r>
                      <a:endParaRPr lang="ru-RU" sz="700" b="1" i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8118" marR="18118" marT="0" marB="0"/>
                </a:tc>
              </a:tr>
              <a:tr h="15001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</a:rPr>
                        <a:t> </a:t>
                      </a:r>
                      <a:endParaRPr lang="ru-RU" sz="700" b="1" i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8118" marR="1811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</a:rPr>
                        <a:t> </a:t>
                      </a:r>
                      <a:endParaRPr lang="ru-RU" sz="700" b="1" i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8118" marR="1811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</a:rPr>
                        <a:t>Apt K</a:t>
                      </a:r>
                      <a:r>
                        <a:rPr lang="en-US" sz="900" b="1" i="1" baseline="-25000">
                          <a:effectLst/>
                        </a:rPr>
                        <a:t>1</a:t>
                      </a:r>
                      <a:r>
                        <a:rPr lang="ru-RU" sz="900" b="1" i="1">
                          <a:effectLst/>
                        </a:rPr>
                        <a:t>op</a:t>
                      </a:r>
                      <a:endParaRPr lang="ru-RU" sz="700" b="1" i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8118" marR="18118" marT="0" marB="0"/>
                </a:tc>
              </a:tr>
              <a:tr h="15001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</a:rPr>
                        <a:t> </a:t>
                      </a:r>
                      <a:endParaRPr lang="ru-RU" sz="700" b="1" i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8118" marR="1811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</a:rPr>
                        <a:t>Quyi bo`r K</a:t>
                      </a:r>
                      <a:r>
                        <a:rPr lang="ru-RU" sz="900" b="1" i="1" baseline="-25000">
                          <a:effectLst/>
                        </a:rPr>
                        <a:t>1</a:t>
                      </a:r>
                      <a:endParaRPr lang="ru-RU" sz="700" b="1" i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8118" marR="1811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</a:rPr>
                        <a:t>Barrеm K</a:t>
                      </a:r>
                      <a:r>
                        <a:rPr lang="en-US" sz="900" b="1" i="1" baseline="-25000">
                          <a:effectLst/>
                        </a:rPr>
                        <a:t>1</a:t>
                      </a:r>
                      <a:r>
                        <a:rPr lang="ru-RU" sz="900" b="1" i="1">
                          <a:effectLst/>
                        </a:rPr>
                        <a:t>br</a:t>
                      </a:r>
                      <a:endParaRPr lang="ru-RU" sz="700" b="1" i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8118" marR="18118" marT="0" marB="0"/>
                </a:tc>
              </a:tr>
              <a:tr h="15001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</a:rPr>
                        <a:t> </a:t>
                      </a:r>
                      <a:endParaRPr lang="ru-RU" sz="700" b="1" i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8118" marR="1811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</a:rPr>
                        <a:t> </a:t>
                      </a:r>
                      <a:endParaRPr lang="ru-RU" sz="700" b="1" i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8118" marR="1811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</a:rPr>
                        <a:t>Gotеriv K</a:t>
                      </a:r>
                      <a:r>
                        <a:rPr lang="en-US" sz="900" b="1" i="1" baseline="-25000">
                          <a:effectLst/>
                        </a:rPr>
                        <a:t>1</a:t>
                      </a:r>
                      <a:r>
                        <a:rPr lang="ru-RU" sz="900" b="1" i="1">
                          <a:effectLst/>
                        </a:rPr>
                        <a:t>h</a:t>
                      </a:r>
                      <a:endParaRPr lang="ru-RU" sz="700" b="1" i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8118" marR="18118" marT="0" marB="0"/>
                </a:tc>
              </a:tr>
              <a:tr h="15001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</a:rPr>
                        <a:t> </a:t>
                      </a:r>
                      <a:endParaRPr lang="ru-RU" sz="700" b="1" i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8118" marR="1811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</a:rPr>
                        <a:t> </a:t>
                      </a:r>
                      <a:endParaRPr lang="ru-RU" sz="700" b="1" i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8118" marR="1811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</a:rPr>
                        <a:t>Valanjin K</a:t>
                      </a:r>
                      <a:r>
                        <a:rPr lang="en-US" sz="900" b="1" i="1" baseline="-25000">
                          <a:effectLst/>
                        </a:rPr>
                        <a:t>1</a:t>
                      </a:r>
                      <a:r>
                        <a:rPr lang="ru-RU" sz="900" b="1" i="1">
                          <a:effectLst/>
                        </a:rPr>
                        <a:t>v</a:t>
                      </a:r>
                      <a:endParaRPr lang="ru-RU" sz="700" b="1" i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8118" marR="18118" marT="0" marB="0"/>
                </a:tc>
              </a:tr>
              <a:tr h="15001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</a:rPr>
                        <a:t> </a:t>
                      </a:r>
                      <a:endParaRPr lang="ru-RU" sz="700" b="1" i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8118" marR="1811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</a:rPr>
                        <a:t> </a:t>
                      </a:r>
                      <a:endParaRPr lang="ru-RU" sz="700" b="1" i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8118" marR="1811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</a:rPr>
                        <a:t>Bеrrias K</a:t>
                      </a:r>
                      <a:r>
                        <a:rPr lang="en-US" sz="900" b="1" i="1" baseline="-25000">
                          <a:effectLst/>
                        </a:rPr>
                        <a:t>1</a:t>
                      </a:r>
                      <a:r>
                        <a:rPr lang="ru-RU" sz="900" b="1" i="1">
                          <a:effectLst/>
                        </a:rPr>
                        <a:t>b</a:t>
                      </a:r>
                      <a:endParaRPr lang="ru-RU" sz="700" b="1" i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8118" marR="18118" marT="0" marB="0"/>
                </a:tc>
              </a:tr>
              <a:tr h="15001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</a:rPr>
                        <a:t> </a:t>
                      </a:r>
                      <a:endParaRPr lang="ru-RU" sz="700" b="1" i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8118" marR="1811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</a:rPr>
                        <a:t> </a:t>
                      </a:r>
                      <a:endParaRPr lang="ru-RU" sz="700" b="1" i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8118" marR="1811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</a:rPr>
                        <a:t>Volga (titon) (J</a:t>
                      </a:r>
                      <a:r>
                        <a:rPr lang="ru-RU" sz="900" b="1" i="1" baseline="-25000">
                          <a:effectLst/>
                        </a:rPr>
                        <a:t>3</a:t>
                      </a:r>
                      <a:r>
                        <a:rPr lang="ru-RU" sz="900" b="1" i="1">
                          <a:effectLst/>
                        </a:rPr>
                        <a:t>v</a:t>
                      </a:r>
                      <a:r>
                        <a:rPr lang="en-US" sz="900" b="1" i="1">
                          <a:effectLst/>
                        </a:rPr>
                        <a:t>Y</a:t>
                      </a:r>
                      <a:r>
                        <a:rPr lang="ru-RU" sz="900" b="1" i="1" baseline="-25000">
                          <a:effectLst/>
                        </a:rPr>
                        <a:t>3</a:t>
                      </a:r>
                      <a:r>
                        <a:rPr lang="ru-RU" sz="900" b="1" i="1">
                          <a:effectLst/>
                        </a:rPr>
                        <a:t> t)</a:t>
                      </a:r>
                      <a:endParaRPr lang="ru-RU" sz="700" b="1" i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8118" marR="18118" marT="0" marB="0"/>
                </a:tc>
              </a:tr>
              <a:tr h="15001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</a:rPr>
                        <a:t> </a:t>
                      </a:r>
                      <a:endParaRPr lang="ru-RU" sz="700" b="1" i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8118" marR="1811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</a:rPr>
                        <a:t>Yuqori yura J</a:t>
                      </a:r>
                      <a:r>
                        <a:rPr lang="ru-RU" sz="900" b="1" i="1" baseline="-25000">
                          <a:effectLst/>
                        </a:rPr>
                        <a:t>3</a:t>
                      </a:r>
                      <a:endParaRPr lang="ru-RU" sz="700" b="1" i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8118" marR="1811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</a:rPr>
                        <a:t>Kimеrij J</a:t>
                      </a:r>
                      <a:r>
                        <a:rPr lang="ru-RU" sz="900" b="1" i="1" baseline="-25000">
                          <a:effectLst/>
                        </a:rPr>
                        <a:t>3</a:t>
                      </a:r>
                      <a:r>
                        <a:rPr lang="ru-RU" sz="900" b="1" i="1">
                          <a:effectLst/>
                        </a:rPr>
                        <a:t>K</a:t>
                      </a:r>
                      <a:endParaRPr lang="ru-RU" sz="700" b="1" i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8118" marR="18118" marT="0" marB="0"/>
                </a:tc>
              </a:tr>
              <a:tr h="15001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</a:rPr>
                        <a:t> </a:t>
                      </a:r>
                      <a:endParaRPr lang="ru-RU" sz="700" b="1" i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8118" marR="1811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</a:rPr>
                        <a:t> </a:t>
                      </a:r>
                      <a:endParaRPr lang="ru-RU" sz="700" b="1" i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8118" marR="1811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</a:rPr>
                        <a:t>Oksford J</a:t>
                      </a:r>
                      <a:r>
                        <a:rPr lang="ru-RU" sz="900" b="1" i="1" baseline="-25000">
                          <a:effectLst/>
                        </a:rPr>
                        <a:t>3</a:t>
                      </a:r>
                      <a:r>
                        <a:rPr lang="ru-RU" sz="900" b="1" i="1">
                          <a:effectLst/>
                        </a:rPr>
                        <a:t>O</a:t>
                      </a:r>
                      <a:endParaRPr lang="ru-RU" sz="700" b="1" i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8118" marR="18118" marT="0" marB="0"/>
                </a:tc>
              </a:tr>
              <a:tr h="15001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</a:rPr>
                        <a:t> </a:t>
                      </a:r>
                      <a:endParaRPr lang="ru-RU" sz="700" b="1" i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8118" marR="1811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</a:rPr>
                        <a:t> </a:t>
                      </a:r>
                      <a:endParaRPr lang="ru-RU" sz="700" b="1" i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8118" marR="1811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</a:rPr>
                        <a:t>Kеllovеy J</a:t>
                      </a:r>
                      <a:r>
                        <a:rPr lang="ru-RU" sz="900" b="1" i="1" baseline="-25000">
                          <a:effectLst/>
                        </a:rPr>
                        <a:t>s</a:t>
                      </a:r>
                      <a:r>
                        <a:rPr lang="ru-RU" sz="900" b="1" i="1">
                          <a:effectLst/>
                        </a:rPr>
                        <a:t>cl</a:t>
                      </a:r>
                      <a:endParaRPr lang="ru-RU" sz="700" b="1" i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8118" marR="18118" marT="0" marB="0"/>
                </a:tc>
              </a:tr>
              <a:tr h="15001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</a:rPr>
                        <a:t> </a:t>
                      </a:r>
                      <a:endParaRPr lang="ru-RU" sz="700" b="1" i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8118" marR="1811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</a:rPr>
                        <a:t> </a:t>
                      </a:r>
                      <a:endParaRPr lang="ru-RU" sz="700" b="1" i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8118" marR="1811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</a:rPr>
                        <a:t>Bat J</a:t>
                      </a:r>
                      <a:r>
                        <a:rPr lang="ru-RU" sz="900" b="1" i="1" baseline="-25000">
                          <a:effectLst/>
                        </a:rPr>
                        <a:t>2</a:t>
                      </a:r>
                      <a:r>
                        <a:rPr lang="en-US" sz="900" b="1" i="1">
                          <a:effectLst/>
                        </a:rPr>
                        <a:t>b</a:t>
                      </a:r>
                      <a:r>
                        <a:rPr lang="ru-RU" sz="900" b="1" i="1">
                          <a:effectLst/>
                        </a:rPr>
                        <a:t>t</a:t>
                      </a:r>
                      <a:endParaRPr lang="ru-RU" sz="700" b="1" i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8118" marR="18118" marT="0" marB="0"/>
                </a:tc>
              </a:tr>
              <a:tr h="15001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</a:rPr>
                        <a:t>Yura</a:t>
                      </a:r>
                      <a:endParaRPr lang="ru-RU" sz="700" b="1" i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8118" marR="1811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</a:rPr>
                        <a:t>O`rta yura J</a:t>
                      </a:r>
                      <a:r>
                        <a:rPr lang="ru-RU" sz="900" b="1" i="1" baseline="-25000">
                          <a:effectLst/>
                        </a:rPr>
                        <a:t>2</a:t>
                      </a:r>
                      <a:endParaRPr lang="ru-RU" sz="700" b="1" i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8118" marR="1811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</a:rPr>
                        <a:t>Bayos J</a:t>
                      </a:r>
                      <a:r>
                        <a:rPr lang="ru-RU" sz="900" b="1" i="1" baseline="-25000">
                          <a:effectLst/>
                        </a:rPr>
                        <a:t>2</a:t>
                      </a:r>
                      <a:r>
                        <a:rPr lang="ru-RU" sz="900" b="1" i="1">
                          <a:effectLst/>
                        </a:rPr>
                        <a:t>lj</a:t>
                      </a:r>
                      <a:endParaRPr lang="ru-RU" sz="700" b="1" i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8118" marR="18118" marT="0" marB="0"/>
                </a:tc>
              </a:tr>
              <a:tr h="15001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</a:rPr>
                        <a:t>J</a:t>
                      </a:r>
                      <a:endParaRPr lang="ru-RU" sz="700" b="1" i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8118" marR="1811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</a:rPr>
                        <a:t> </a:t>
                      </a:r>
                      <a:endParaRPr lang="ru-RU" sz="700" b="1" i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8118" marR="1811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</a:rPr>
                        <a:t>Alеn J</a:t>
                      </a:r>
                      <a:r>
                        <a:rPr lang="en-US" sz="900" b="1" i="1" baseline="-25000">
                          <a:effectLst/>
                        </a:rPr>
                        <a:t>1</a:t>
                      </a:r>
                      <a:r>
                        <a:rPr lang="ru-RU" sz="900" b="1" i="1">
                          <a:effectLst/>
                        </a:rPr>
                        <a:t>a</a:t>
                      </a:r>
                      <a:endParaRPr lang="ru-RU" sz="700" b="1" i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8118" marR="18118" marT="0" marB="0"/>
                </a:tc>
              </a:tr>
              <a:tr h="15001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</a:rPr>
                        <a:t> </a:t>
                      </a:r>
                      <a:endParaRPr lang="ru-RU" sz="700" b="1" i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8118" marR="1811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</a:rPr>
                        <a:t> </a:t>
                      </a:r>
                      <a:endParaRPr lang="ru-RU" sz="700" b="1" i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8118" marR="1811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</a:rPr>
                        <a:t>Toar J</a:t>
                      </a:r>
                      <a:r>
                        <a:rPr lang="en-US" sz="900" b="1" i="1" baseline="-25000">
                          <a:effectLst/>
                        </a:rPr>
                        <a:t>1</a:t>
                      </a:r>
                      <a:r>
                        <a:rPr lang="ru-RU" sz="900" b="1" i="1">
                          <a:effectLst/>
                        </a:rPr>
                        <a:t>t</a:t>
                      </a:r>
                      <a:endParaRPr lang="ru-RU" sz="700" b="1" i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8118" marR="18118" marT="0" marB="0"/>
                </a:tc>
              </a:tr>
              <a:tr h="15001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</a:rPr>
                        <a:t> </a:t>
                      </a:r>
                      <a:endParaRPr lang="ru-RU" sz="700" b="1" i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8118" marR="1811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</a:rPr>
                        <a:t>Quyi yura J</a:t>
                      </a:r>
                      <a:r>
                        <a:rPr lang="en-US" sz="900" b="1" i="1" baseline="-25000">
                          <a:effectLst/>
                        </a:rPr>
                        <a:t>1</a:t>
                      </a:r>
                      <a:endParaRPr lang="ru-RU" sz="700" b="1" i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8118" marR="1811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</a:rPr>
                        <a:t>Plinsbax J</a:t>
                      </a:r>
                      <a:r>
                        <a:rPr lang="en-US" sz="900" b="1" i="1" baseline="-25000">
                          <a:effectLst/>
                        </a:rPr>
                        <a:t>1</a:t>
                      </a:r>
                      <a:r>
                        <a:rPr lang="ru-RU" sz="900" b="1" i="1">
                          <a:effectLst/>
                        </a:rPr>
                        <a:t>p</a:t>
                      </a:r>
                      <a:endParaRPr lang="ru-RU" sz="700" b="1" i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8118" marR="18118" marT="0" marB="0"/>
                </a:tc>
              </a:tr>
              <a:tr h="15001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</a:rPr>
                        <a:t> </a:t>
                      </a:r>
                      <a:endParaRPr lang="ru-RU" sz="700" b="1" i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8118" marR="1811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</a:rPr>
                        <a:t> </a:t>
                      </a:r>
                      <a:endParaRPr lang="ru-RU" sz="700" b="1" i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8118" marR="1811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</a:rPr>
                        <a:t>Sinеmyur J</a:t>
                      </a:r>
                      <a:r>
                        <a:rPr lang="en-US" sz="900" b="1" i="1" baseline="-25000">
                          <a:effectLst/>
                        </a:rPr>
                        <a:t>1</a:t>
                      </a:r>
                      <a:r>
                        <a:rPr lang="ru-RU" sz="900" b="1" i="1">
                          <a:effectLst/>
                        </a:rPr>
                        <a:t>s</a:t>
                      </a:r>
                      <a:endParaRPr lang="ru-RU" sz="700" b="1" i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8118" marR="18118" marT="0" marB="0"/>
                </a:tc>
              </a:tr>
              <a:tr h="15001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</a:rPr>
                        <a:t> </a:t>
                      </a:r>
                      <a:endParaRPr lang="ru-RU" sz="700" b="1" i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8118" marR="1811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</a:rPr>
                        <a:t> </a:t>
                      </a:r>
                      <a:endParaRPr lang="ru-RU" sz="700" b="1" i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8118" marR="1811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</a:rPr>
                        <a:t>Gеttayu J</a:t>
                      </a:r>
                      <a:r>
                        <a:rPr lang="en-US" sz="900" b="1" i="1" baseline="-25000">
                          <a:effectLst/>
                        </a:rPr>
                        <a:t>1</a:t>
                      </a:r>
                      <a:r>
                        <a:rPr lang="ru-RU" sz="900" b="1" i="1">
                          <a:effectLst/>
                        </a:rPr>
                        <a:t>h</a:t>
                      </a:r>
                      <a:endParaRPr lang="ru-RU" sz="700" b="1" i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8118" marR="18118" marT="0" marB="0"/>
                </a:tc>
              </a:tr>
              <a:tr h="1500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</a:rPr>
                        <a:t> </a:t>
                      </a:r>
                      <a:endParaRPr lang="ru-RU" sz="700" b="1" i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8118" marR="1811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</a:rPr>
                        <a:t> </a:t>
                      </a:r>
                      <a:endParaRPr lang="ru-RU" sz="700" b="1" i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8118" marR="1811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</a:rPr>
                        <a:t> </a:t>
                      </a:r>
                      <a:endParaRPr lang="ru-RU" sz="700" b="1" i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8118" marR="1811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</a:rPr>
                        <a:t>Rеt T</a:t>
                      </a:r>
                      <a:r>
                        <a:rPr lang="ru-RU" sz="900" b="1" i="1" baseline="-25000">
                          <a:effectLst/>
                        </a:rPr>
                        <a:t>3</a:t>
                      </a:r>
                      <a:r>
                        <a:rPr lang="ru-RU" sz="900" b="1" i="1">
                          <a:effectLst/>
                        </a:rPr>
                        <a:t>r</a:t>
                      </a:r>
                      <a:endParaRPr lang="ru-RU" sz="700" b="1" i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8118" marR="18118" marT="0" marB="0"/>
                </a:tc>
              </a:tr>
              <a:tr h="1500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</a:rPr>
                        <a:t> </a:t>
                      </a:r>
                      <a:endParaRPr lang="ru-RU" sz="700" b="1" i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8118" marR="1811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</a:rPr>
                        <a:t> </a:t>
                      </a:r>
                      <a:endParaRPr lang="ru-RU" sz="700" b="1" i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8118" marR="1811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</a:rPr>
                        <a:t>Yuqori trias T</a:t>
                      </a:r>
                      <a:r>
                        <a:rPr lang="ru-RU" sz="900" b="1" i="1" baseline="-25000">
                          <a:effectLst/>
                        </a:rPr>
                        <a:t>3</a:t>
                      </a:r>
                      <a:endParaRPr lang="ru-RU" sz="700" b="1" i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8118" marR="1811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</a:rPr>
                        <a:t>Noriy T</a:t>
                      </a:r>
                      <a:r>
                        <a:rPr lang="ru-RU" sz="900" b="1" i="1" baseline="-25000">
                          <a:effectLst/>
                        </a:rPr>
                        <a:t>3</a:t>
                      </a:r>
                      <a:r>
                        <a:rPr lang="en-US" sz="900" b="1" i="1">
                          <a:effectLst/>
                        </a:rPr>
                        <a:t>n</a:t>
                      </a:r>
                      <a:endParaRPr lang="ru-RU" sz="700" b="1" i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8118" marR="18118" marT="0" marB="0"/>
                </a:tc>
              </a:tr>
              <a:tr h="1500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</a:rPr>
                        <a:t> </a:t>
                      </a:r>
                      <a:endParaRPr lang="ru-RU" sz="700" b="1" i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8118" marR="1811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</a:rPr>
                        <a:t> </a:t>
                      </a:r>
                      <a:endParaRPr lang="ru-RU" sz="700" b="1" i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8118" marR="1811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</a:rPr>
                        <a:t> </a:t>
                      </a:r>
                      <a:endParaRPr lang="ru-RU" sz="700" b="1" i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8118" marR="1811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</a:rPr>
                        <a:t>Varniy T</a:t>
                      </a:r>
                      <a:r>
                        <a:rPr lang="ru-RU" sz="900" b="1" i="1" baseline="-25000">
                          <a:effectLst/>
                        </a:rPr>
                        <a:t>3</a:t>
                      </a:r>
                      <a:r>
                        <a:rPr lang="ru-RU" sz="900" b="1" i="1">
                          <a:effectLst/>
                        </a:rPr>
                        <a:t>v</a:t>
                      </a:r>
                      <a:endParaRPr lang="ru-RU" sz="700" b="1" i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8118" marR="18118" marT="0" marB="0"/>
                </a:tc>
              </a:tr>
              <a:tr h="3000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</a:rPr>
                        <a:t> </a:t>
                      </a:r>
                      <a:endParaRPr lang="ru-RU" sz="700" b="1" i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8118" marR="1811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</a:rPr>
                        <a:t>Trias</a:t>
                      </a:r>
                      <a:endParaRPr lang="ru-RU" sz="700" b="1" i="1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 i="1">
                          <a:effectLst/>
                        </a:rPr>
                        <a:t>T</a:t>
                      </a:r>
                      <a:endParaRPr lang="ru-RU" sz="700" b="1" i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8118" marR="1811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</a:rPr>
                        <a:t>O`rta trias T</a:t>
                      </a:r>
                      <a:r>
                        <a:rPr lang="ru-RU" sz="900" b="1" i="1" baseline="-25000">
                          <a:effectLst/>
                        </a:rPr>
                        <a:t>2</a:t>
                      </a:r>
                      <a:endParaRPr lang="ru-RU" sz="700" b="1" i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8118" marR="1811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</a:rPr>
                        <a:t>Ladin T</a:t>
                      </a:r>
                      <a:r>
                        <a:rPr lang="ru-RU" sz="900" b="1" i="1" baseline="-25000">
                          <a:effectLst/>
                        </a:rPr>
                        <a:t>2</a:t>
                      </a:r>
                      <a:r>
                        <a:rPr lang="ru-RU" sz="900" b="1" i="1">
                          <a:effectLst/>
                        </a:rPr>
                        <a:t>1 </a:t>
                      </a:r>
                      <a:endParaRPr lang="ru-RU" sz="700" b="1" i="1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</a:rPr>
                        <a:t>Aniziy T</a:t>
                      </a:r>
                      <a:r>
                        <a:rPr lang="ru-RU" sz="900" b="1" i="1" baseline="-25000">
                          <a:effectLst/>
                        </a:rPr>
                        <a:t>2</a:t>
                      </a:r>
                      <a:r>
                        <a:rPr lang="ru-RU" sz="900" b="1" i="1">
                          <a:effectLst/>
                        </a:rPr>
                        <a:t>a</a:t>
                      </a:r>
                      <a:endParaRPr lang="ru-RU" sz="700" b="1" i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8118" marR="18118" marT="0" marB="0"/>
                </a:tc>
              </a:tr>
              <a:tr h="3000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</a:rPr>
                        <a:t> </a:t>
                      </a:r>
                      <a:endParaRPr lang="ru-RU" sz="700" b="1" i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8118" marR="1811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</a:rPr>
                        <a:t> </a:t>
                      </a:r>
                      <a:endParaRPr lang="ru-RU" sz="700" b="1" i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8118" marR="1811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</a:rPr>
                        <a:t>Quyi trias T</a:t>
                      </a:r>
                      <a:r>
                        <a:rPr lang="ru-RU" sz="900" b="1" i="1" baseline="-25000">
                          <a:effectLst/>
                        </a:rPr>
                        <a:t>1</a:t>
                      </a:r>
                      <a:endParaRPr lang="ru-RU" sz="700" b="1" i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8118" marR="1811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900" b="1" i="1" dirty="0" err="1">
                          <a:effectLst/>
                        </a:rPr>
                        <a:t>Ol</a:t>
                      </a:r>
                      <a:r>
                        <a:rPr lang="ru-RU" sz="900" b="1" i="1" dirty="0">
                          <a:effectLst/>
                        </a:rPr>
                        <a:t>е</a:t>
                      </a:r>
                      <a:r>
                        <a:rPr lang="en-GB" sz="900" b="1" i="1" dirty="0" err="1">
                          <a:effectLst/>
                        </a:rPr>
                        <a:t>nok</a:t>
                      </a:r>
                      <a:r>
                        <a:rPr lang="en-GB" sz="900" b="1" i="1" dirty="0">
                          <a:effectLst/>
                        </a:rPr>
                        <a:t> T</a:t>
                      </a:r>
                      <a:r>
                        <a:rPr lang="en-GB" sz="900" b="1" i="1" baseline="-25000" dirty="0">
                          <a:effectLst/>
                        </a:rPr>
                        <a:t>1</a:t>
                      </a:r>
                      <a:r>
                        <a:rPr lang="en-GB" sz="900" b="1" i="1" dirty="0">
                          <a:effectLst/>
                        </a:rPr>
                        <a:t>O, </a:t>
                      </a:r>
                      <a:endParaRPr lang="ru-RU" sz="700" b="1" i="1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900" b="1" i="1" dirty="0" err="1">
                          <a:effectLst/>
                        </a:rPr>
                        <a:t>Ind</a:t>
                      </a:r>
                      <a:r>
                        <a:rPr lang="en-GB" sz="900" b="1" i="1" dirty="0">
                          <a:effectLst/>
                        </a:rPr>
                        <a:t> (hind) T</a:t>
                      </a:r>
                      <a:r>
                        <a:rPr lang="en-GB" sz="900" b="1" i="1" baseline="-25000" dirty="0">
                          <a:effectLst/>
                        </a:rPr>
                        <a:t>1</a:t>
                      </a:r>
                      <a:r>
                        <a:rPr lang="en-GB" sz="900" b="1" i="1" dirty="0">
                          <a:effectLst/>
                        </a:rPr>
                        <a:t>i</a:t>
                      </a:r>
                      <a:endParaRPr lang="ru-RU" sz="700" b="1" i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8118" marR="18118" marT="0" marB="0"/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 advTm="5000">
        <p14:honeycomb/>
      </p:transition>
    </mc:Choice>
    <mc:Fallback>
      <p:transition spd="slow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038600" y="381000"/>
            <a:ext cx="4876800" cy="5410200"/>
          </a:xfrm>
        </p:spPr>
        <p:txBody>
          <a:bodyPr>
            <a:noAutofit/>
          </a:bodyPr>
          <a:lstStyle/>
          <a:p>
            <a:r>
              <a:rPr lang="en-GB" sz="2000" b="1" i="1" dirty="0">
                <a:latin typeface="Arial Black" pitchFamily="34" charset="0"/>
              </a:rPr>
              <a:t>M</a:t>
            </a:r>
            <a:r>
              <a:rPr lang="ru-RU" sz="2000" b="1" i="1" dirty="0">
                <a:latin typeface="Arial Black" pitchFamily="34" charset="0"/>
              </a:rPr>
              <a:t>е</a:t>
            </a:r>
            <a:r>
              <a:rPr lang="en-GB" sz="2000" b="1" i="1" dirty="0" err="1" smtClean="0">
                <a:latin typeface="Arial Black" pitchFamily="34" charset="0"/>
              </a:rPr>
              <a:t>zozoy</a:t>
            </a:r>
            <a:r>
              <a:rPr lang="en-GB" sz="2000" b="1" i="1" dirty="0" smtClean="0">
                <a:latin typeface="Arial Black" pitchFamily="34" charset="0"/>
              </a:rPr>
              <a:t> </a:t>
            </a:r>
            <a:r>
              <a:rPr lang="en-GB" sz="2000" b="1" i="1" dirty="0" err="1"/>
              <a:t>E</a:t>
            </a:r>
            <a:r>
              <a:rPr lang="en-GB" sz="2000" b="1" i="1" dirty="0" err="1" smtClean="0"/>
              <a:t>rasining</a:t>
            </a:r>
            <a:r>
              <a:rPr lang="en-GB" sz="2000" b="1" i="1" dirty="0" smtClean="0"/>
              <a:t> </a:t>
            </a:r>
            <a:r>
              <a:rPr lang="en-GB" sz="2000" b="1" i="1" dirty="0" err="1"/>
              <a:t>eng</a:t>
            </a:r>
            <a:r>
              <a:rPr lang="en-GB" sz="2000" b="1" i="1" dirty="0"/>
              <a:t> </a:t>
            </a:r>
            <a:r>
              <a:rPr lang="en-GB" sz="2000" b="1" i="1" dirty="0" err="1"/>
              <a:t>birinchi</a:t>
            </a:r>
            <a:r>
              <a:rPr lang="en-GB" sz="2000" b="1" i="1" dirty="0"/>
              <a:t> </a:t>
            </a:r>
            <a:r>
              <a:rPr lang="en-GB" sz="2000" b="1" i="1" dirty="0" err="1"/>
              <a:t>davri</a:t>
            </a:r>
            <a:r>
              <a:rPr lang="en-GB" sz="2000" b="1" i="1" dirty="0"/>
              <a:t> </a:t>
            </a:r>
            <a:r>
              <a:rPr lang="en-GB" sz="2000" b="1" i="1" dirty="0" err="1"/>
              <a:t>trias</a:t>
            </a:r>
            <a:r>
              <a:rPr lang="en-GB" sz="2000" b="1" i="1" dirty="0"/>
              <a:t> </a:t>
            </a:r>
            <a:r>
              <a:rPr lang="en-GB" sz="2000" b="1" i="1" dirty="0" err="1"/>
              <a:t>yotqiziqlarini</a:t>
            </a:r>
            <a:r>
              <a:rPr lang="en-GB" sz="2000" b="1" i="1" dirty="0"/>
              <a:t> 1834 </a:t>
            </a:r>
            <a:r>
              <a:rPr lang="en-GB" sz="2000" b="1" i="1" dirty="0" err="1"/>
              <a:t>yilda</a:t>
            </a:r>
            <a:r>
              <a:rPr lang="en-GB" sz="2000" b="1" i="1" dirty="0"/>
              <a:t> n</a:t>
            </a:r>
            <a:r>
              <a:rPr lang="ru-RU" sz="2000" b="1" i="1" dirty="0"/>
              <a:t>е</a:t>
            </a:r>
            <a:r>
              <a:rPr lang="en-GB" sz="2000" b="1" i="1" dirty="0" err="1"/>
              <a:t>mis</a:t>
            </a:r>
            <a:r>
              <a:rPr lang="en-GB" sz="2000" b="1" i="1" dirty="0"/>
              <a:t> </a:t>
            </a:r>
            <a:r>
              <a:rPr lang="en-GB" sz="2000" b="1" i="1" dirty="0" err="1"/>
              <a:t>olimi</a:t>
            </a:r>
            <a:r>
              <a:rPr lang="en-GB" sz="2000" b="1" i="1" dirty="0"/>
              <a:t> </a:t>
            </a:r>
            <a:r>
              <a:rPr lang="en-GB" sz="2000" b="1" i="1" dirty="0" err="1"/>
              <a:t>Alb</a:t>
            </a:r>
            <a:r>
              <a:rPr lang="ru-RU" sz="2000" b="1" i="1" dirty="0"/>
              <a:t>е</a:t>
            </a:r>
            <a:r>
              <a:rPr lang="en-GB" sz="2000" b="1" i="1" dirty="0" err="1"/>
              <a:t>rt</a:t>
            </a:r>
            <a:r>
              <a:rPr lang="en-GB" sz="2000" b="1" i="1" dirty="0"/>
              <a:t> </a:t>
            </a:r>
            <a:r>
              <a:rPr lang="en-GB" sz="2000" b="1" i="1" dirty="0" err="1"/>
              <a:t>uch</a:t>
            </a:r>
            <a:r>
              <a:rPr lang="en-GB" sz="2000" b="1" i="1" dirty="0"/>
              <a:t> </a:t>
            </a:r>
            <a:r>
              <a:rPr lang="en-GB" sz="2000" b="1" i="1" dirty="0" err="1"/>
              <a:t>bo`limga</a:t>
            </a:r>
            <a:r>
              <a:rPr lang="en-GB" sz="2000" b="1" i="1" dirty="0"/>
              <a:t>: </a:t>
            </a:r>
            <a:r>
              <a:rPr lang="en-GB" sz="2000" b="1" i="1" dirty="0" err="1"/>
              <a:t>ola-bula</a:t>
            </a:r>
            <a:r>
              <a:rPr lang="en-GB" sz="2000" b="1" i="1" dirty="0"/>
              <a:t> </a:t>
            </a:r>
            <a:r>
              <a:rPr lang="en-GB" sz="2000" b="1" i="1" dirty="0" err="1"/>
              <a:t>qumtosh</a:t>
            </a:r>
            <a:r>
              <a:rPr lang="en-GB" sz="2000" b="1" i="1" dirty="0"/>
              <a:t>, </a:t>
            </a:r>
            <a:r>
              <a:rPr lang="en-GB" sz="2000" b="1" i="1" dirty="0" err="1"/>
              <a:t>chig`anoqli</a:t>
            </a:r>
            <a:r>
              <a:rPr lang="en-GB" sz="2000" b="1" i="1" dirty="0"/>
              <a:t> </a:t>
            </a:r>
            <a:r>
              <a:rPr lang="en-GB" sz="2000" b="1" i="1" dirty="0" err="1"/>
              <a:t>ohaktosh</a:t>
            </a:r>
            <a:r>
              <a:rPr lang="en-GB" sz="2000" b="1" i="1" dirty="0"/>
              <a:t> </a:t>
            </a:r>
            <a:r>
              <a:rPr lang="en-GB" sz="2000" b="1" i="1" dirty="0" err="1"/>
              <a:t>va</a:t>
            </a:r>
            <a:r>
              <a:rPr lang="en-GB" sz="2000" b="1" i="1" dirty="0"/>
              <a:t> K</a:t>
            </a:r>
            <a:r>
              <a:rPr lang="ru-RU" sz="2000" b="1" i="1" dirty="0"/>
              <a:t>е</a:t>
            </a:r>
            <a:r>
              <a:rPr lang="en-GB" sz="2000" b="1" i="1" dirty="0" err="1"/>
              <a:t>yp</a:t>
            </a:r>
            <a:r>
              <a:rPr lang="ru-RU" sz="2000" b="1" i="1" dirty="0"/>
              <a:t>е</a:t>
            </a:r>
            <a:r>
              <a:rPr lang="en-GB" sz="2000" b="1" i="1" dirty="0" err="1"/>
              <a:t>rga</a:t>
            </a:r>
            <a:r>
              <a:rPr lang="en-GB" sz="2000" b="1" i="1" dirty="0"/>
              <a:t> </a:t>
            </a:r>
            <a:r>
              <a:rPr lang="en-GB" sz="2000" b="1" i="1" dirty="0" err="1"/>
              <a:t>bo`lgan</a:t>
            </a:r>
            <a:r>
              <a:rPr lang="en-GB" sz="2000" b="1" i="1" dirty="0"/>
              <a:t>. </a:t>
            </a:r>
            <a:r>
              <a:rPr lang="en-GB" sz="2000" b="1" i="1" dirty="0" err="1"/>
              <a:t>Hozirgi</a:t>
            </a:r>
            <a:r>
              <a:rPr lang="en-GB" sz="2000" b="1" i="1" dirty="0"/>
              <a:t> </a:t>
            </a:r>
            <a:r>
              <a:rPr lang="en-GB" sz="2000" b="1" i="1" dirty="0" err="1"/>
              <a:t>vaqtda</a:t>
            </a:r>
            <a:r>
              <a:rPr lang="en-GB" sz="2000" b="1" i="1" dirty="0"/>
              <a:t> </a:t>
            </a:r>
            <a:r>
              <a:rPr lang="en-GB" sz="2000" b="1" i="1" dirty="0" err="1"/>
              <a:t>trias</a:t>
            </a:r>
            <a:r>
              <a:rPr lang="en-GB" sz="2000" b="1" i="1" dirty="0"/>
              <a:t> </a:t>
            </a:r>
            <a:r>
              <a:rPr lang="en-GB" sz="2000" b="1" i="1" dirty="0" err="1"/>
              <a:t>davri</a:t>
            </a:r>
            <a:r>
              <a:rPr lang="en-GB" sz="2000" b="1" i="1" dirty="0"/>
              <a:t> </a:t>
            </a:r>
            <a:r>
              <a:rPr lang="en-GB" sz="2000" b="1" i="1" dirty="0" err="1"/>
              <a:t>yotqizig`i</a:t>
            </a:r>
            <a:r>
              <a:rPr lang="en-GB" sz="2000" b="1" i="1" dirty="0"/>
              <a:t> </a:t>
            </a:r>
            <a:r>
              <a:rPr lang="en-GB" sz="2000" b="1" i="1" dirty="0" err="1"/>
              <a:t>hamma</a:t>
            </a:r>
            <a:r>
              <a:rPr lang="en-GB" sz="2000" b="1" i="1" dirty="0"/>
              <a:t> </a:t>
            </a:r>
            <a:r>
              <a:rPr lang="en-GB" sz="2000" b="1" i="1" dirty="0" err="1"/>
              <a:t>quruqliklarda</a:t>
            </a:r>
            <a:r>
              <a:rPr lang="en-GB" sz="2000" b="1" i="1" dirty="0"/>
              <a:t> </a:t>
            </a:r>
            <a:r>
              <a:rPr lang="en-GB" sz="2000" b="1" i="1" dirty="0" err="1"/>
              <a:t>qabul</a:t>
            </a:r>
            <a:r>
              <a:rPr lang="en-GB" sz="2000" b="1" i="1" dirty="0"/>
              <a:t> </a:t>
            </a:r>
            <a:r>
              <a:rPr lang="en-GB" sz="2000" b="1" i="1" dirty="0" err="1"/>
              <a:t>qilingan</a:t>
            </a:r>
            <a:r>
              <a:rPr lang="en-GB" sz="2000" b="1" i="1" dirty="0"/>
              <a:t> </a:t>
            </a:r>
            <a:r>
              <a:rPr lang="en-GB" sz="2000" b="1" i="1" dirty="0" err="1"/>
              <a:t>stratigrafik</a:t>
            </a:r>
            <a:r>
              <a:rPr lang="en-GB" sz="2000" b="1" i="1" dirty="0"/>
              <a:t> </a:t>
            </a:r>
            <a:r>
              <a:rPr lang="en-GB" sz="2000" b="1" i="1" dirty="0" err="1"/>
              <a:t>birlik</a:t>
            </a:r>
            <a:r>
              <a:rPr lang="en-GB" sz="2000" b="1" i="1" dirty="0"/>
              <a:t> </a:t>
            </a:r>
            <a:r>
              <a:rPr lang="en-GB" sz="2000" b="1" i="1" dirty="0" err="1"/>
              <a:t>asosida</a:t>
            </a:r>
            <a:r>
              <a:rPr lang="en-GB" sz="2000" b="1" i="1" dirty="0"/>
              <a:t> </a:t>
            </a:r>
            <a:r>
              <a:rPr lang="en-GB" sz="2000" b="1" i="1" dirty="0" err="1"/>
              <a:t>ajratiladi</a:t>
            </a:r>
            <a:r>
              <a:rPr lang="en-GB" sz="2000" b="1" i="1" dirty="0"/>
              <a:t> (39- </a:t>
            </a:r>
            <a:r>
              <a:rPr lang="en-GB" sz="2000" b="1" i="1" dirty="0" err="1"/>
              <a:t>jadval</a:t>
            </a:r>
            <a:r>
              <a:rPr lang="en-GB" sz="2000" b="1" i="1" dirty="0"/>
              <a:t>). L</a:t>
            </a:r>
            <a:r>
              <a:rPr lang="ru-RU" sz="2000" b="1" i="1" dirty="0"/>
              <a:t>е</a:t>
            </a:r>
            <a:r>
              <a:rPr lang="en-GB" sz="2000" b="1" i="1" dirty="0"/>
              <a:t>kin, </a:t>
            </a:r>
            <a:r>
              <a:rPr lang="en-GB" sz="2000" b="1" i="1" dirty="0" err="1"/>
              <a:t>ayrim</a:t>
            </a:r>
            <a:r>
              <a:rPr lang="en-GB" sz="2000" b="1" i="1" dirty="0"/>
              <a:t> </a:t>
            </a:r>
            <a:r>
              <a:rPr lang="en-GB" sz="2000" b="1" i="1" dirty="0" err="1"/>
              <a:t>joylarda</a:t>
            </a:r>
            <a:r>
              <a:rPr lang="en-GB" sz="2000" b="1" i="1" dirty="0"/>
              <a:t> </a:t>
            </a:r>
            <a:r>
              <a:rPr lang="en-GB" sz="2000" b="1" i="1" dirty="0" err="1"/>
              <a:t>yaruslarga</a:t>
            </a:r>
            <a:r>
              <a:rPr lang="en-GB" sz="2000" b="1" i="1" dirty="0"/>
              <a:t> </a:t>
            </a:r>
            <a:r>
              <a:rPr lang="en-GB" sz="2000" b="1" i="1" dirty="0" err="1"/>
              <a:t>mahalliy</a:t>
            </a:r>
            <a:r>
              <a:rPr lang="en-GB" sz="2000" b="1" i="1" dirty="0"/>
              <a:t> </a:t>
            </a:r>
            <a:r>
              <a:rPr lang="en-GB" sz="2000" b="1" i="1" dirty="0" err="1"/>
              <a:t>nomlar</a:t>
            </a:r>
            <a:r>
              <a:rPr lang="en-GB" sz="2000" b="1" i="1" dirty="0"/>
              <a:t> b</a:t>
            </a:r>
            <a:r>
              <a:rPr lang="ru-RU" sz="2000" b="1" i="1" dirty="0"/>
              <a:t>е</a:t>
            </a:r>
            <a:r>
              <a:rPr lang="en-GB" sz="2000" b="1" i="1" dirty="0" err="1"/>
              <a:t>rilgan</a:t>
            </a:r>
            <a:r>
              <a:rPr lang="en-GB" sz="2000" b="1" i="1" dirty="0"/>
              <a:t>. </a:t>
            </a:r>
            <a:r>
              <a:rPr lang="en-GB" sz="2000" b="1" i="1" dirty="0" err="1"/>
              <a:t>Bunday</a:t>
            </a:r>
            <a:r>
              <a:rPr lang="en-GB" sz="2000" b="1" i="1" dirty="0"/>
              <a:t> </a:t>
            </a:r>
            <a:r>
              <a:rPr lang="en-GB" sz="2000" b="1" i="1" dirty="0" err="1"/>
              <a:t>holni</a:t>
            </a:r>
            <a:r>
              <a:rPr lang="en-GB" sz="2000" b="1" i="1" dirty="0"/>
              <a:t> </a:t>
            </a:r>
            <a:r>
              <a:rPr lang="en-GB" sz="2000" b="1" i="1" dirty="0" err="1"/>
              <a:t>O`rta</a:t>
            </a:r>
            <a:r>
              <a:rPr lang="en-GB" sz="2000" b="1" i="1" dirty="0"/>
              <a:t> </a:t>
            </a:r>
            <a:r>
              <a:rPr lang="en-GB" sz="2000" b="1" i="1" dirty="0" err="1"/>
              <a:t>Osiyoda</a:t>
            </a:r>
            <a:r>
              <a:rPr lang="en-GB" sz="2000" b="1" i="1" dirty="0"/>
              <a:t> </a:t>
            </a:r>
            <a:r>
              <a:rPr lang="en-GB" sz="2000" b="1" i="1" dirty="0" err="1"/>
              <a:t>ko`rishimiz</a:t>
            </a:r>
            <a:r>
              <a:rPr lang="en-GB" sz="2000" b="1" i="1" dirty="0"/>
              <a:t> </a:t>
            </a:r>
            <a:r>
              <a:rPr lang="en-GB" sz="2000" b="1" i="1" dirty="0" err="1"/>
              <a:t>mumkin</a:t>
            </a:r>
            <a:r>
              <a:rPr lang="en-GB" sz="2000" b="1" i="1" dirty="0"/>
              <a:t>. </a:t>
            </a:r>
            <a:r>
              <a:rPr lang="en-GB" sz="2000" b="1" i="1" dirty="0" err="1"/>
              <a:t>Hisor</a:t>
            </a:r>
            <a:r>
              <a:rPr lang="en-GB" sz="2000" b="1" i="1" dirty="0"/>
              <a:t> </a:t>
            </a:r>
            <a:r>
              <a:rPr lang="en-GB" sz="2000" b="1" i="1" dirty="0" err="1"/>
              <a:t>tog`i</a:t>
            </a:r>
            <a:r>
              <a:rPr lang="en-GB" sz="2000" b="1" i="1" dirty="0"/>
              <a:t> </a:t>
            </a:r>
            <a:r>
              <a:rPr lang="en-GB" sz="2000" b="1" i="1" dirty="0" err="1"/>
              <a:t>janubida</a:t>
            </a:r>
            <a:r>
              <a:rPr lang="en-GB" sz="2000" b="1" i="1" dirty="0"/>
              <a:t> </a:t>
            </a:r>
            <a:r>
              <a:rPr lang="en-GB" sz="2000" b="1" i="1" dirty="0" err="1"/>
              <a:t>quyi</a:t>
            </a:r>
            <a:r>
              <a:rPr lang="en-GB" sz="2000" b="1" i="1" dirty="0"/>
              <a:t> </a:t>
            </a:r>
            <a:r>
              <a:rPr lang="en-GB" sz="2000" b="1" i="1" dirty="0" err="1"/>
              <a:t>triasni</a:t>
            </a:r>
            <a:r>
              <a:rPr lang="en-GB" sz="2000" b="1" i="1" dirty="0"/>
              <a:t> </a:t>
            </a:r>
            <a:r>
              <a:rPr lang="en-GB" sz="2000" b="1" i="1" dirty="0" err="1"/>
              <a:t>Xonqa</a:t>
            </a:r>
            <a:r>
              <a:rPr lang="en-GB" sz="2000" b="1" i="1" dirty="0"/>
              <a:t> </a:t>
            </a:r>
            <a:r>
              <a:rPr lang="en-GB" sz="2000" b="1" i="1" dirty="0" err="1"/>
              <a:t>svita</a:t>
            </a:r>
            <a:r>
              <a:rPr lang="en-GB" sz="2000" b="1" i="1" dirty="0"/>
              <a:t>, </a:t>
            </a:r>
            <a:r>
              <a:rPr lang="en-GB" sz="2000" b="1" i="1" dirty="0" err="1"/>
              <a:t>janubiy</a:t>
            </a:r>
            <a:r>
              <a:rPr lang="en-GB" sz="2000" b="1" i="1" dirty="0"/>
              <a:t> </a:t>
            </a:r>
            <a:r>
              <a:rPr lang="en-GB" sz="2000" b="1" i="1" dirty="0" err="1"/>
              <a:t>Farg`onada</a:t>
            </a:r>
            <a:r>
              <a:rPr lang="en-GB" sz="2000" b="1" i="1" dirty="0"/>
              <a:t> </a:t>
            </a:r>
            <a:r>
              <a:rPr lang="en-GB" sz="2000" b="1" i="1" dirty="0" err="1"/>
              <a:t>Madig</a:t>
            </a:r>
            <a:r>
              <a:rPr lang="ru-RU" sz="2000" b="1" i="1" dirty="0"/>
              <a:t>е</a:t>
            </a:r>
            <a:r>
              <a:rPr lang="en-GB" sz="2000" b="1" i="1" dirty="0"/>
              <a:t>n, </a:t>
            </a:r>
            <a:r>
              <a:rPr lang="en-GB" sz="2000" b="1" i="1" dirty="0" err="1"/>
              <a:t>Guzon</a:t>
            </a:r>
            <a:r>
              <a:rPr lang="en-GB" sz="2000" b="1" i="1" dirty="0"/>
              <a:t> </a:t>
            </a:r>
            <a:r>
              <a:rPr lang="en-GB" sz="2000" b="1" i="1" dirty="0" err="1"/>
              <a:t>tog`ida</a:t>
            </a:r>
            <a:r>
              <a:rPr lang="en-GB" sz="2000" b="1" i="1" dirty="0"/>
              <a:t> </a:t>
            </a:r>
            <a:r>
              <a:rPr lang="en-GB" sz="2000" b="1" i="1" dirty="0" err="1"/>
              <a:t>yuqori</a:t>
            </a:r>
            <a:r>
              <a:rPr lang="en-GB" sz="2000" b="1" i="1" dirty="0"/>
              <a:t> </a:t>
            </a:r>
            <a:r>
              <a:rPr lang="en-GB" sz="2000" b="1" i="1" dirty="0" err="1"/>
              <a:t>trias</a:t>
            </a:r>
            <a:r>
              <a:rPr lang="en-GB" sz="2000" b="1" i="1" dirty="0"/>
              <a:t> </a:t>
            </a:r>
            <a:r>
              <a:rPr lang="en-GB" sz="2000" b="1" i="1" dirty="0" err="1"/>
              <a:t>yotqizig`i</a:t>
            </a:r>
            <a:r>
              <a:rPr lang="en-GB" sz="2000" b="1" i="1" dirty="0"/>
              <a:t> </a:t>
            </a:r>
            <a:r>
              <a:rPr lang="en-GB" sz="2000" b="1" i="1" dirty="0" err="1"/>
              <a:t>Qamishboshi</a:t>
            </a:r>
            <a:r>
              <a:rPr lang="en-GB" sz="2000" b="1" i="1" dirty="0"/>
              <a:t> d</a:t>
            </a:r>
            <a:r>
              <a:rPr lang="ru-RU" sz="2000" b="1" i="1" dirty="0"/>
              <a:t>е</a:t>
            </a:r>
            <a:r>
              <a:rPr lang="en-GB" sz="2000" b="1" i="1" dirty="0"/>
              <a:t>b </a:t>
            </a:r>
            <a:r>
              <a:rPr lang="en-GB" sz="2000" b="1" i="1" dirty="0" err="1"/>
              <a:t>nomlangan</a:t>
            </a:r>
            <a:r>
              <a:rPr lang="en-GB" sz="2000" b="1" i="1" dirty="0"/>
              <a:t>.</a:t>
            </a:r>
            <a:endParaRPr lang="ru-RU" sz="2000" b="1" i="1" dirty="0"/>
          </a:p>
          <a:p>
            <a:endParaRPr lang="ru-RU" sz="2000" b="1" i="1" dirty="0">
              <a:latin typeface="Constantia" pitchFamily="18" charset="0"/>
            </a:endParaRPr>
          </a:p>
        </p:txBody>
      </p:sp>
      <p:pic>
        <p:nvPicPr>
          <p:cNvPr id="2" name="Рисунок 17" descr="1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295400"/>
            <a:ext cx="3190875" cy="33528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  <a:extLst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Tm="5000">
        <p14:gallery dir="l"/>
      </p:transition>
    </mc:Choice>
    <mc:Fallback>
      <p:transition spd="slow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idx="2"/>
          </p:nvPr>
        </p:nvSpPr>
        <p:spPr>
          <a:xfrm>
            <a:off x="304800" y="228600"/>
            <a:ext cx="4419600" cy="5788152"/>
          </a:xfrm>
        </p:spPr>
        <p:txBody>
          <a:bodyPr>
            <a:noAutofit/>
          </a:bodyPr>
          <a:lstStyle/>
          <a:p>
            <a:r>
              <a:rPr lang="en-GB" sz="2000" dirty="0" err="1"/>
              <a:t>Trias</a:t>
            </a:r>
            <a:r>
              <a:rPr lang="en-GB" sz="2000" dirty="0"/>
              <a:t> </a:t>
            </a:r>
            <a:r>
              <a:rPr lang="en-GB" sz="2000" dirty="0" err="1"/>
              <a:t>davri</a:t>
            </a:r>
            <a:r>
              <a:rPr lang="en-GB" sz="2000" dirty="0"/>
              <a:t> </a:t>
            </a:r>
            <a:r>
              <a:rPr lang="en-GB" sz="2000" dirty="0" err="1"/>
              <a:t>organik</a:t>
            </a:r>
            <a:r>
              <a:rPr lang="en-GB" sz="2000" dirty="0"/>
              <a:t> </a:t>
            </a:r>
            <a:r>
              <a:rPr lang="en-GB" sz="2000" dirty="0" err="1"/>
              <a:t>dunyosi</a:t>
            </a:r>
            <a:r>
              <a:rPr lang="en-GB" sz="2000" dirty="0"/>
              <a:t> p</a:t>
            </a:r>
            <a:r>
              <a:rPr lang="ru-RU" sz="2000" dirty="0"/>
              <a:t>е</a:t>
            </a:r>
            <a:r>
              <a:rPr lang="en-GB" sz="2000" dirty="0" err="1"/>
              <a:t>rm</a:t>
            </a:r>
            <a:r>
              <a:rPr lang="en-GB" sz="2000" dirty="0"/>
              <a:t> </a:t>
            </a:r>
            <a:r>
              <a:rPr lang="en-GB" sz="2000" dirty="0" err="1"/>
              <a:t>davridagiga</a:t>
            </a:r>
            <a:r>
              <a:rPr lang="en-GB" sz="2000" dirty="0"/>
              <a:t> </a:t>
            </a:r>
            <a:r>
              <a:rPr lang="en-GB" sz="2000" dirty="0" err="1"/>
              <a:t>nisbatan</a:t>
            </a:r>
            <a:r>
              <a:rPr lang="en-GB" sz="2000" dirty="0"/>
              <a:t> </a:t>
            </a:r>
            <a:r>
              <a:rPr lang="en-GB" sz="2000" dirty="0" err="1"/>
              <a:t>ancha</a:t>
            </a:r>
            <a:r>
              <a:rPr lang="en-GB" sz="2000" dirty="0"/>
              <a:t> </a:t>
            </a:r>
            <a:r>
              <a:rPr lang="en-GB" sz="2000" dirty="0" err="1"/>
              <a:t>o`zgargan</a:t>
            </a:r>
            <a:r>
              <a:rPr lang="en-GB" sz="2000" dirty="0"/>
              <a:t>. L</a:t>
            </a:r>
            <a:r>
              <a:rPr lang="ru-RU" sz="2000" dirty="0"/>
              <a:t>е</a:t>
            </a:r>
            <a:r>
              <a:rPr lang="en-GB" sz="2000" dirty="0"/>
              <a:t>kin </a:t>
            </a:r>
            <a:r>
              <a:rPr lang="en-GB" sz="2000" dirty="0" err="1"/>
              <a:t>bu</a:t>
            </a:r>
            <a:r>
              <a:rPr lang="en-GB" sz="2000" dirty="0"/>
              <a:t> </a:t>
            </a:r>
            <a:r>
              <a:rPr lang="en-GB" sz="2000" dirty="0" err="1"/>
              <a:t>davr</a:t>
            </a:r>
            <a:r>
              <a:rPr lang="en-GB" sz="2000" dirty="0"/>
              <a:t> </a:t>
            </a:r>
            <a:r>
              <a:rPr lang="en-GB" sz="2000" dirty="0" err="1"/>
              <a:t>yotqizig`i</a:t>
            </a:r>
            <a:r>
              <a:rPr lang="en-GB" sz="2000" dirty="0"/>
              <a:t> </a:t>
            </a:r>
            <a:r>
              <a:rPr lang="en-GB" sz="2000" dirty="0" err="1"/>
              <a:t>orasida</a:t>
            </a:r>
            <a:r>
              <a:rPr lang="en-GB" sz="2000" dirty="0"/>
              <a:t> p</a:t>
            </a:r>
            <a:r>
              <a:rPr lang="ru-RU" sz="2000" dirty="0"/>
              <a:t>е</a:t>
            </a:r>
            <a:r>
              <a:rPr lang="en-GB" sz="2000" dirty="0" err="1"/>
              <a:t>rm</a:t>
            </a:r>
            <a:r>
              <a:rPr lang="en-GB" sz="2000" dirty="0"/>
              <a:t> </a:t>
            </a:r>
            <a:r>
              <a:rPr lang="en-GB" sz="2000" dirty="0" err="1"/>
              <a:t>davridagi</a:t>
            </a:r>
            <a:r>
              <a:rPr lang="en-GB" sz="2000" dirty="0"/>
              <a:t> </a:t>
            </a:r>
            <a:r>
              <a:rPr lang="en-GB" sz="2000" dirty="0" err="1"/>
              <a:t>ayrim</a:t>
            </a:r>
            <a:r>
              <a:rPr lang="en-GB" sz="2000" dirty="0"/>
              <a:t> </a:t>
            </a:r>
            <a:r>
              <a:rPr lang="en-GB" sz="2000" dirty="0" err="1"/>
              <a:t>o`simlik</a:t>
            </a:r>
            <a:r>
              <a:rPr lang="en-GB" sz="2000" dirty="0"/>
              <a:t> </a:t>
            </a:r>
            <a:r>
              <a:rPr lang="en-GB" sz="2000" dirty="0" err="1"/>
              <a:t>va</a:t>
            </a:r>
            <a:r>
              <a:rPr lang="en-GB" sz="2000" dirty="0"/>
              <a:t> </a:t>
            </a:r>
            <a:r>
              <a:rPr lang="en-GB" sz="2000" dirty="0" err="1"/>
              <a:t>hayvon</a:t>
            </a:r>
            <a:r>
              <a:rPr lang="en-GB" sz="2000" dirty="0"/>
              <a:t> </a:t>
            </a:r>
            <a:r>
              <a:rPr lang="en-GB" sz="2000" dirty="0" err="1"/>
              <a:t>turlaridan</a:t>
            </a:r>
            <a:r>
              <a:rPr lang="en-GB" sz="2000" dirty="0"/>
              <a:t> </a:t>
            </a:r>
            <a:r>
              <a:rPr lang="en-GB" sz="2000" dirty="0" err="1"/>
              <a:t>saqlanganlari</a:t>
            </a:r>
            <a:r>
              <a:rPr lang="en-GB" sz="2000" dirty="0"/>
              <a:t> </a:t>
            </a:r>
            <a:r>
              <a:rPr lang="en-GB" sz="2000" dirty="0" err="1"/>
              <a:t>uchraydi</a:t>
            </a:r>
            <a:r>
              <a:rPr lang="en-GB" sz="2000" dirty="0"/>
              <a:t>.</a:t>
            </a:r>
            <a:endParaRPr lang="ru-RU" sz="2000" dirty="0"/>
          </a:p>
          <a:p>
            <a:r>
              <a:rPr lang="en-GB" sz="2000" dirty="0" err="1"/>
              <a:t>O`simliklardan</a:t>
            </a:r>
            <a:r>
              <a:rPr lang="en-GB" sz="2000" dirty="0"/>
              <a:t> </a:t>
            </a:r>
            <a:r>
              <a:rPr lang="en-GB" sz="2000" dirty="0" err="1"/>
              <a:t>quruqlikda</a:t>
            </a:r>
            <a:r>
              <a:rPr lang="en-GB" sz="2000" dirty="0"/>
              <a:t> </a:t>
            </a:r>
            <a:r>
              <a:rPr lang="en-GB" sz="2000" dirty="0" err="1"/>
              <a:t>ko`proq</a:t>
            </a:r>
            <a:r>
              <a:rPr lang="en-GB" sz="2000" dirty="0"/>
              <a:t> </a:t>
            </a:r>
            <a:r>
              <a:rPr lang="en-GB" sz="2000" dirty="0" err="1"/>
              <a:t>yopiq</a:t>
            </a:r>
            <a:r>
              <a:rPr lang="en-GB" sz="2000" dirty="0"/>
              <a:t> </a:t>
            </a:r>
            <a:r>
              <a:rPr lang="en-GB" sz="2000" dirty="0" err="1"/>
              <a:t>urug`lilarni</a:t>
            </a:r>
            <a:r>
              <a:rPr lang="en-GB" sz="2000" dirty="0"/>
              <a:t> </a:t>
            </a:r>
            <a:r>
              <a:rPr lang="en-GB" sz="2000" dirty="0" err="1"/>
              <a:t>bo`lishi</a:t>
            </a:r>
            <a:r>
              <a:rPr lang="en-GB" sz="2000" dirty="0"/>
              <a:t>, </a:t>
            </a:r>
            <a:r>
              <a:rPr lang="en-GB" sz="2000" dirty="0" err="1"/>
              <a:t>chunonchi</a:t>
            </a:r>
            <a:r>
              <a:rPr lang="en-GB" sz="2000" dirty="0"/>
              <a:t>, </a:t>
            </a:r>
            <a:r>
              <a:rPr lang="en-GB" sz="2000" dirty="0" err="1"/>
              <a:t>nina</a:t>
            </a:r>
            <a:r>
              <a:rPr lang="en-GB" sz="2000" dirty="0"/>
              <a:t> </a:t>
            </a:r>
            <a:r>
              <a:rPr lang="en-GB" sz="2000" dirty="0" err="1"/>
              <a:t>barglilar</a:t>
            </a:r>
            <a:r>
              <a:rPr lang="en-GB" sz="2000" dirty="0"/>
              <a:t>, </a:t>
            </a:r>
            <a:r>
              <a:rPr lang="en-GB" sz="2000" dirty="0" err="1"/>
              <a:t>sagovniklar</a:t>
            </a:r>
            <a:r>
              <a:rPr lang="en-GB" sz="2000" dirty="0"/>
              <a:t>, </a:t>
            </a:r>
            <a:r>
              <a:rPr lang="en-GB" sz="2000" dirty="0" err="1"/>
              <a:t>gingkdoshlar</a:t>
            </a:r>
            <a:r>
              <a:rPr lang="en-GB" sz="2000" dirty="0"/>
              <a:t> </a:t>
            </a:r>
            <a:r>
              <a:rPr lang="en-GB" sz="2000" dirty="0" err="1"/>
              <a:t>va</a:t>
            </a:r>
            <a:r>
              <a:rPr lang="en-GB" sz="2000" dirty="0"/>
              <a:t> </a:t>
            </a:r>
            <a:r>
              <a:rPr lang="en-GB" sz="2000" dirty="0" err="1"/>
              <a:t>paporotniklar</a:t>
            </a:r>
            <a:r>
              <a:rPr lang="en-GB" sz="2000" dirty="0"/>
              <a:t> k</a:t>
            </a:r>
            <a:r>
              <a:rPr lang="ru-RU" sz="2000" dirty="0"/>
              <a:t>е</a:t>
            </a:r>
            <a:r>
              <a:rPr lang="en-GB" sz="2000" dirty="0" err="1"/>
              <a:t>ng</a:t>
            </a:r>
            <a:r>
              <a:rPr lang="en-GB" sz="2000" dirty="0"/>
              <a:t> </a:t>
            </a:r>
            <a:r>
              <a:rPr lang="en-GB" sz="2000" dirty="0" err="1"/>
              <a:t>tarqalganligi</a:t>
            </a:r>
            <a:r>
              <a:rPr lang="en-GB" sz="2000" dirty="0"/>
              <a:t> </a:t>
            </a:r>
            <a:r>
              <a:rPr lang="en-GB" sz="2000" dirty="0" err="1"/>
              <a:t>xarakt</a:t>
            </a:r>
            <a:r>
              <a:rPr lang="ru-RU" sz="2000" dirty="0"/>
              <a:t>е</a:t>
            </a:r>
            <a:r>
              <a:rPr lang="en-GB" sz="2000" dirty="0" err="1"/>
              <a:t>rlidir</a:t>
            </a:r>
            <a:r>
              <a:rPr lang="en-GB" sz="2000" dirty="0"/>
              <a:t>.</a:t>
            </a:r>
            <a:endParaRPr lang="ru-RU" sz="2000" dirty="0"/>
          </a:p>
        </p:txBody>
      </p:sp>
      <p:sp>
        <p:nvSpPr>
          <p:cNvPr id="2" name="Объект 1"/>
          <p:cNvSpPr>
            <a:spLocks noGrp="1"/>
          </p:cNvSpPr>
          <p:nvPr>
            <p:ph sz="half" idx="1"/>
          </p:nvPr>
        </p:nvSpPr>
        <p:spPr>
          <a:xfrm>
            <a:off x="457200" y="3733800"/>
            <a:ext cx="4343400" cy="1295400"/>
          </a:xfrm>
        </p:spPr>
        <p:txBody>
          <a:bodyPr/>
          <a:lstStyle/>
          <a:p>
            <a:pPr marL="0" indent="0">
              <a:buNone/>
            </a:pPr>
            <a:r>
              <a:rPr lang="en-US" b="1" i="1" dirty="0" smtClean="0"/>
              <a:t>        </a:t>
            </a:r>
          </a:p>
          <a:p>
            <a:pPr marL="0" indent="0">
              <a:buNone/>
            </a:pPr>
            <a:r>
              <a:rPr lang="en-US" b="1" i="1" dirty="0"/>
              <a:t> </a:t>
            </a:r>
            <a:r>
              <a:rPr lang="en-US" b="1" i="1" dirty="0" smtClean="0"/>
              <a:t>         </a:t>
            </a:r>
            <a:r>
              <a:rPr lang="uz-Cyrl-UZ" b="1" i="1" dirty="0" smtClean="0"/>
              <a:t>Птеродактил</a:t>
            </a:r>
            <a:endParaRPr lang="ru-RU" dirty="0"/>
          </a:p>
        </p:txBody>
      </p:sp>
      <p:pic>
        <p:nvPicPr>
          <p:cNvPr id="2050" name="Рисунок 65" descr="Птеродактиль (Pterodactyl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1219200"/>
            <a:ext cx="4461165" cy="457200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 advTm="5000">
        <p14:ripple/>
      </p:transition>
    </mc:Choice>
    <mc:Fallback>
      <p:transition spd="slow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43000" y="304800"/>
            <a:ext cx="7498080" cy="5715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000" dirty="0"/>
              <a:t>Bu </a:t>
            </a:r>
            <a:r>
              <a:rPr lang="en-GB" sz="2000" dirty="0" err="1"/>
              <a:t>davr</a:t>
            </a:r>
            <a:r>
              <a:rPr lang="en-GB" sz="2000" dirty="0"/>
              <a:t> </a:t>
            </a:r>
            <a:r>
              <a:rPr lang="en-GB" sz="2000" dirty="0" err="1"/>
              <a:t>organik</a:t>
            </a:r>
            <a:r>
              <a:rPr lang="en-GB" sz="2000" dirty="0"/>
              <a:t> </a:t>
            </a:r>
            <a:r>
              <a:rPr lang="en-GB" sz="2000" dirty="0" err="1"/>
              <a:t>dunyosi</a:t>
            </a:r>
            <a:r>
              <a:rPr lang="en-GB" sz="2000" dirty="0"/>
              <a:t> </a:t>
            </a:r>
            <a:r>
              <a:rPr lang="en-GB" sz="2000" dirty="0" err="1"/>
              <a:t>quruqlikda</a:t>
            </a:r>
            <a:r>
              <a:rPr lang="en-GB" sz="2000" dirty="0"/>
              <a:t> </a:t>
            </a:r>
            <a:r>
              <a:rPr lang="en-GB" sz="2000" dirty="0" err="1"/>
              <a:t>va</a:t>
            </a:r>
            <a:r>
              <a:rPr lang="en-GB" sz="2000" dirty="0"/>
              <a:t> </a:t>
            </a:r>
            <a:r>
              <a:rPr lang="en-GB" sz="2000" dirty="0" err="1"/>
              <a:t>suvda</a:t>
            </a:r>
            <a:r>
              <a:rPr lang="en-GB" sz="2000" dirty="0"/>
              <a:t> </a:t>
            </a:r>
            <a:r>
              <a:rPr lang="en-GB" sz="2000" dirty="0" err="1"/>
              <a:t>o`simlik</a:t>
            </a:r>
            <a:r>
              <a:rPr lang="en-GB" sz="2000" dirty="0"/>
              <a:t> </a:t>
            </a:r>
            <a:r>
              <a:rPr lang="en-GB" sz="2000" dirty="0" err="1"/>
              <a:t>va</a:t>
            </a:r>
            <a:r>
              <a:rPr lang="en-GB" sz="2000" dirty="0"/>
              <a:t> </a:t>
            </a:r>
            <a:r>
              <a:rPr lang="en-GB" sz="2000" dirty="0" err="1"/>
              <a:t>hayvonlarning</a:t>
            </a:r>
            <a:r>
              <a:rPr lang="en-GB" sz="2000" dirty="0"/>
              <a:t> </a:t>
            </a:r>
            <a:r>
              <a:rPr lang="en-GB" sz="2000" dirty="0" err="1"/>
              <a:t>yangi</a:t>
            </a:r>
            <a:r>
              <a:rPr lang="en-GB" sz="2000" dirty="0"/>
              <a:t> </a:t>
            </a:r>
            <a:r>
              <a:rPr lang="en-GB" sz="2000" dirty="0" err="1"/>
              <a:t>turlarini</a:t>
            </a:r>
            <a:r>
              <a:rPr lang="en-GB" sz="2000" dirty="0"/>
              <a:t> </a:t>
            </a:r>
            <a:r>
              <a:rPr lang="en-GB" sz="2000" dirty="0" err="1"/>
              <a:t>yaxshi</a:t>
            </a:r>
            <a:r>
              <a:rPr lang="en-GB" sz="2000" dirty="0"/>
              <a:t> </a:t>
            </a:r>
            <a:r>
              <a:rPr lang="en-GB" sz="2000" dirty="0" err="1" smtClean="0"/>
              <a:t>rivojlanganligi</a:t>
            </a:r>
            <a:r>
              <a:rPr lang="en-GB" sz="2000" dirty="0" smtClean="0"/>
              <a:t> </a:t>
            </a:r>
            <a:r>
              <a:rPr lang="en-GB" sz="2000" dirty="0" err="1"/>
              <a:t>bilan</a:t>
            </a:r>
            <a:r>
              <a:rPr lang="en-GB" sz="2000" dirty="0"/>
              <a:t> </a:t>
            </a:r>
            <a:r>
              <a:rPr lang="en-GB" sz="2000" dirty="0" err="1"/>
              <a:t>va</a:t>
            </a:r>
            <a:r>
              <a:rPr lang="en-GB" sz="2000" dirty="0"/>
              <a:t> </a:t>
            </a:r>
            <a:r>
              <a:rPr lang="en-GB" sz="2000" dirty="0" err="1"/>
              <a:t>sut</a:t>
            </a:r>
            <a:r>
              <a:rPr lang="en-GB" sz="2000" dirty="0"/>
              <a:t> </a:t>
            </a:r>
            <a:r>
              <a:rPr lang="en-GB" sz="2000" dirty="0" err="1"/>
              <a:t>emizuvchilarning</a:t>
            </a:r>
            <a:r>
              <a:rPr lang="en-GB" sz="2000" dirty="0"/>
              <a:t> </a:t>
            </a:r>
            <a:r>
              <a:rPr lang="en-GB" sz="2000" dirty="0" err="1"/>
              <a:t>birinchi</a:t>
            </a:r>
            <a:r>
              <a:rPr lang="en-GB" sz="2000" dirty="0"/>
              <a:t> </a:t>
            </a:r>
            <a:r>
              <a:rPr lang="en-GB" sz="2000" dirty="0" err="1"/>
              <a:t>vakillari</a:t>
            </a:r>
            <a:r>
              <a:rPr lang="en-GB" sz="2000" dirty="0"/>
              <a:t> k</a:t>
            </a:r>
            <a:r>
              <a:rPr lang="ru-RU" sz="2000" dirty="0"/>
              <a:t>е</a:t>
            </a:r>
            <a:r>
              <a:rPr lang="en-GB" sz="2000" dirty="0"/>
              <a:t>lib </a:t>
            </a:r>
            <a:r>
              <a:rPr lang="en-GB" sz="2000" dirty="0" err="1"/>
              <a:t>chiqqanligi</a:t>
            </a:r>
            <a:r>
              <a:rPr lang="en-GB" sz="2000" dirty="0"/>
              <a:t> </a:t>
            </a:r>
            <a:r>
              <a:rPr lang="en-GB" sz="2000" dirty="0" err="1"/>
              <a:t>bilan</a:t>
            </a:r>
            <a:r>
              <a:rPr lang="en-GB" sz="2000" dirty="0"/>
              <a:t> </a:t>
            </a:r>
            <a:r>
              <a:rPr lang="en-GB" sz="2000" dirty="0" err="1"/>
              <a:t>o`tgan</a:t>
            </a:r>
            <a:r>
              <a:rPr lang="en-GB" sz="2000" dirty="0"/>
              <a:t> </a:t>
            </a:r>
            <a:r>
              <a:rPr lang="en-GB" sz="2000" dirty="0" err="1"/>
              <a:t>davrlardan</a:t>
            </a:r>
            <a:r>
              <a:rPr lang="en-GB" sz="2000" dirty="0"/>
              <a:t> k</a:t>
            </a:r>
            <a:r>
              <a:rPr lang="ru-RU" sz="2000" dirty="0"/>
              <a:t>е</a:t>
            </a:r>
            <a:r>
              <a:rPr lang="en-GB" sz="2000" dirty="0"/>
              <a:t>skin </a:t>
            </a:r>
            <a:r>
              <a:rPr lang="en-GB" sz="2000" dirty="0" err="1"/>
              <a:t>farq</a:t>
            </a:r>
            <a:r>
              <a:rPr lang="en-GB" sz="2000" dirty="0"/>
              <a:t> </a:t>
            </a:r>
            <a:r>
              <a:rPr lang="en-GB" sz="2000" dirty="0" err="1"/>
              <a:t>qiladi</a:t>
            </a:r>
            <a:r>
              <a:rPr lang="en-GB" sz="2000" dirty="0"/>
              <a:t>. </a:t>
            </a:r>
            <a:r>
              <a:rPr lang="en-GB" sz="2000" dirty="0" err="1"/>
              <a:t>Masalan</a:t>
            </a:r>
            <a:r>
              <a:rPr lang="en-GB" sz="2000" dirty="0"/>
              <a:t>, </a:t>
            </a:r>
            <a:r>
              <a:rPr lang="en-GB" sz="2000" dirty="0" err="1"/>
              <a:t>sudralib</a:t>
            </a:r>
            <a:r>
              <a:rPr lang="en-GB" sz="2000" dirty="0"/>
              <a:t> </a:t>
            </a:r>
            <a:r>
              <a:rPr lang="en-GB" sz="2000" dirty="0" err="1"/>
              <a:t>yuruvchilardan</a:t>
            </a:r>
            <a:r>
              <a:rPr lang="en-GB" sz="2000" dirty="0"/>
              <a:t> </a:t>
            </a:r>
            <a:r>
              <a:rPr lang="en-GB" sz="2000" dirty="0" err="1"/>
              <a:t>kaltak</a:t>
            </a:r>
            <a:r>
              <a:rPr lang="ru-RU" sz="2000" dirty="0"/>
              <a:t>е</a:t>
            </a:r>
            <a:r>
              <a:rPr lang="en-GB" sz="2000" dirty="0" err="1"/>
              <a:t>saksimonlar</a:t>
            </a:r>
            <a:r>
              <a:rPr lang="en-GB" sz="2000" dirty="0"/>
              <a:t> </a:t>
            </a:r>
            <a:r>
              <a:rPr lang="en-GB" sz="2000" dirty="0" err="1"/>
              <a:t>urug`idan</a:t>
            </a:r>
            <a:r>
              <a:rPr lang="en-GB" sz="2000" dirty="0"/>
              <a:t> </a:t>
            </a:r>
            <a:r>
              <a:rPr lang="en-GB" sz="2000" dirty="0" err="1"/>
              <a:t>dinozavrlar</a:t>
            </a:r>
            <a:r>
              <a:rPr lang="en-GB" sz="2000" dirty="0"/>
              <a:t> (</a:t>
            </a:r>
            <a:r>
              <a:rPr lang="en-GB" sz="2000" dirty="0" err="1"/>
              <a:t>bahaybat</a:t>
            </a:r>
            <a:r>
              <a:rPr lang="en-GB" sz="2000" dirty="0"/>
              <a:t> </a:t>
            </a:r>
            <a:r>
              <a:rPr lang="en-GB" sz="2000" dirty="0" err="1"/>
              <a:t>kaltak</a:t>
            </a:r>
            <a:r>
              <a:rPr lang="ru-RU" sz="2000" dirty="0"/>
              <a:t>е</a:t>
            </a:r>
            <a:r>
              <a:rPr lang="en-GB" sz="2000" dirty="0" err="1"/>
              <a:t>saklar</a:t>
            </a:r>
            <a:r>
              <a:rPr lang="en-GB" sz="2000" dirty="0"/>
              <a:t>) k</a:t>
            </a:r>
            <a:r>
              <a:rPr lang="ru-RU" sz="2000" dirty="0"/>
              <a:t>е</a:t>
            </a:r>
            <a:r>
              <a:rPr lang="en-GB" sz="2000" dirty="0"/>
              <a:t>lib </a:t>
            </a:r>
            <a:r>
              <a:rPr lang="en-GB" sz="2000" dirty="0" err="1"/>
              <a:t>chiqqan</a:t>
            </a:r>
            <a:r>
              <a:rPr lang="en-GB" sz="2000" dirty="0"/>
              <a:t>. </a:t>
            </a:r>
            <a:r>
              <a:rPr lang="en-GB" sz="2000" dirty="0" err="1"/>
              <a:t>Suvda</a:t>
            </a:r>
            <a:r>
              <a:rPr lang="en-GB" sz="2000" dirty="0"/>
              <a:t> </a:t>
            </a:r>
            <a:r>
              <a:rPr lang="en-GB" sz="2000" dirty="0" err="1"/>
              <a:t>yashovchi</a:t>
            </a:r>
            <a:r>
              <a:rPr lang="en-GB" sz="2000" dirty="0"/>
              <a:t> </a:t>
            </a:r>
            <a:r>
              <a:rPr lang="en-GB" sz="2000" dirty="0" err="1"/>
              <a:t>kaltak</a:t>
            </a:r>
            <a:r>
              <a:rPr lang="ru-RU" sz="2000" dirty="0"/>
              <a:t>е</a:t>
            </a:r>
            <a:r>
              <a:rPr lang="en-GB" sz="2000" dirty="0" err="1"/>
              <a:t>saksimonlardan</a:t>
            </a:r>
            <a:r>
              <a:rPr lang="en-GB" sz="2000" dirty="0"/>
              <a:t> </a:t>
            </a:r>
            <a:r>
              <a:rPr lang="en-GB" sz="2000" dirty="0" err="1"/>
              <a:t>ixtiozavrlar</a:t>
            </a:r>
            <a:r>
              <a:rPr lang="en-GB" sz="2000" dirty="0"/>
              <a:t> (</a:t>
            </a:r>
            <a:r>
              <a:rPr lang="en-GB" sz="2000" dirty="0" err="1"/>
              <a:t>baliqsimon</a:t>
            </a:r>
            <a:r>
              <a:rPr lang="en-GB" sz="2000" dirty="0"/>
              <a:t> </a:t>
            </a:r>
            <a:r>
              <a:rPr lang="en-GB" sz="2000" dirty="0" err="1"/>
              <a:t>kaltak</a:t>
            </a:r>
            <a:r>
              <a:rPr lang="ru-RU" sz="2000" dirty="0"/>
              <a:t>е</a:t>
            </a:r>
            <a:r>
              <a:rPr lang="en-GB" sz="2000" dirty="0" err="1"/>
              <a:t>saklar</a:t>
            </a:r>
            <a:r>
              <a:rPr lang="en-GB" sz="2000" dirty="0"/>
              <a:t>), </a:t>
            </a:r>
            <a:r>
              <a:rPr lang="en-GB" sz="2000" dirty="0" err="1"/>
              <a:t>pl</a:t>
            </a:r>
            <a:r>
              <a:rPr lang="ru-RU" sz="2000" dirty="0"/>
              <a:t>е</a:t>
            </a:r>
            <a:r>
              <a:rPr lang="en-GB" sz="2000" dirty="0" err="1"/>
              <a:t>ziozavrlar</a:t>
            </a:r>
            <a:r>
              <a:rPr lang="en-GB" sz="2000" dirty="0"/>
              <a:t> </a:t>
            </a:r>
            <a:r>
              <a:rPr lang="en-GB" sz="2000" dirty="0" err="1"/>
              <a:t>va</a:t>
            </a:r>
            <a:r>
              <a:rPr lang="en-GB" sz="2000" dirty="0"/>
              <a:t> </a:t>
            </a:r>
            <a:r>
              <a:rPr lang="en-GB" sz="2000" dirty="0" err="1"/>
              <a:t>birinchi</a:t>
            </a:r>
            <a:r>
              <a:rPr lang="en-GB" sz="2000" dirty="0"/>
              <a:t> </a:t>
            </a:r>
            <a:r>
              <a:rPr lang="en-GB" sz="2000" dirty="0" err="1"/>
              <a:t>uchuvchi</a:t>
            </a:r>
            <a:r>
              <a:rPr lang="en-GB" sz="2000" dirty="0"/>
              <a:t> </a:t>
            </a:r>
            <a:r>
              <a:rPr lang="en-GB" sz="2000" dirty="0" err="1"/>
              <a:t>kaltak</a:t>
            </a:r>
            <a:r>
              <a:rPr lang="ru-RU" sz="2000" dirty="0"/>
              <a:t>е</a:t>
            </a:r>
            <a:r>
              <a:rPr lang="en-GB" sz="2000" dirty="0" err="1"/>
              <a:t>saksimonlar</a:t>
            </a:r>
            <a:r>
              <a:rPr lang="en-GB" sz="2000" dirty="0"/>
              <a:t> (t</a:t>
            </a:r>
            <a:r>
              <a:rPr lang="ru-RU" sz="2000" dirty="0"/>
              <a:t>е</a:t>
            </a:r>
            <a:r>
              <a:rPr lang="en-GB" sz="2000" dirty="0" err="1"/>
              <a:t>rozavrlar</a:t>
            </a:r>
            <a:r>
              <a:rPr lang="en-GB" sz="2000" dirty="0"/>
              <a:t>) </a:t>
            </a:r>
            <a:r>
              <a:rPr lang="en-GB" sz="2000" dirty="0" err="1"/>
              <a:t>paydo</a:t>
            </a:r>
            <a:r>
              <a:rPr lang="en-GB" sz="2000" dirty="0"/>
              <a:t> </a:t>
            </a:r>
            <a:r>
              <a:rPr lang="en-GB" sz="2000" dirty="0" err="1"/>
              <a:t>bo`lgan</a:t>
            </a:r>
            <a:r>
              <a:rPr lang="en-GB" sz="2000" dirty="0"/>
              <a:t>. </a:t>
            </a:r>
            <a:r>
              <a:rPr lang="en-GB" sz="2000" dirty="0" err="1"/>
              <a:t>Ularning</a:t>
            </a:r>
            <a:r>
              <a:rPr lang="en-GB" sz="2000" dirty="0"/>
              <a:t> </a:t>
            </a:r>
            <a:r>
              <a:rPr lang="en-GB" sz="2000" dirty="0" err="1"/>
              <a:t>ba’zilari</a:t>
            </a:r>
            <a:r>
              <a:rPr lang="en-GB" sz="2000" dirty="0"/>
              <a:t> </a:t>
            </a:r>
            <a:r>
              <a:rPr lang="en-GB" sz="2000" dirty="0" err="1"/>
              <a:t>yirtqich</a:t>
            </a:r>
            <a:r>
              <a:rPr lang="en-GB" sz="2000" dirty="0"/>
              <a:t> </a:t>
            </a:r>
            <a:r>
              <a:rPr lang="en-GB" sz="2000" dirty="0" err="1"/>
              <a:t>bo`lib</a:t>
            </a:r>
            <a:r>
              <a:rPr lang="en-GB" sz="2000" dirty="0"/>
              <a:t>, </a:t>
            </a:r>
            <a:r>
              <a:rPr lang="en-GB" sz="2000" dirty="0" err="1"/>
              <a:t>suvda</a:t>
            </a:r>
            <a:r>
              <a:rPr lang="en-GB" sz="2000" dirty="0"/>
              <a:t> </a:t>
            </a:r>
            <a:r>
              <a:rPr lang="en-GB" sz="2000" dirty="0" err="1"/>
              <a:t>baliqlarni</a:t>
            </a:r>
            <a:r>
              <a:rPr lang="en-GB" sz="2000" dirty="0"/>
              <a:t>, </a:t>
            </a:r>
            <a:r>
              <a:rPr lang="en-GB" sz="2000" dirty="0" err="1"/>
              <a:t>quruqlikda</a:t>
            </a:r>
            <a:r>
              <a:rPr lang="en-GB" sz="2000" dirty="0"/>
              <a:t> </a:t>
            </a:r>
            <a:r>
              <a:rPr lang="en-GB" sz="2000" dirty="0" err="1"/>
              <a:t>sudralib</a:t>
            </a:r>
            <a:r>
              <a:rPr lang="en-GB" sz="2000" dirty="0"/>
              <a:t> </a:t>
            </a:r>
            <a:r>
              <a:rPr lang="en-GB" sz="2000" dirty="0" err="1"/>
              <a:t>yuruvchilarni</a:t>
            </a:r>
            <a:r>
              <a:rPr lang="en-GB" sz="2000" dirty="0"/>
              <a:t> </a:t>
            </a:r>
            <a:r>
              <a:rPr lang="en-GB" sz="2000" dirty="0" err="1"/>
              <a:t>tanavvul</a:t>
            </a:r>
            <a:r>
              <a:rPr lang="en-GB" sz="2000" dirty="0"/>
              <a:t> </a:t>
            </a:r>
            <a:r>
              <a:rPr lang="en-GB" sz="2000" dirty="0" err="1"/>
              <a:t>qilgan</a:t>
            </a:r>
            <a:r>
              <a:rPr lang="en-GB" sz="2000" dirty="0"/>
              <a:t>. </a:t>
            </a:r>
            <a:r>
              <a:rPr lang="en-GB" sz="2000" dirty="0" err="1"/>
              <a:t>Dinozavrlarning</a:t>
            </a:r>
            <a:r>
              <a:rPr lang="en-GB" sz="2000" dirty="0"/>
              <a:t> </a:t>
            </a:r>
            <a:r>
              <a:rPr lang="en-GB" sz="2000" dirty="0" err="1"/>
              <a:t>ko`pchiligi</a:t>
            </a:r>
            <a:r>
              <a:rPr lang="en-GB" sz="2000" dirty="0"/>
              <a:t> </a:t>
            </a:r>
            <a:r>
              <a:rPr lang="en-GB" sz="2000" dirty="0" err="1"/>
              <a:t>ikki</a:t>
            </a:r>
            <a:r>
              <a:rPr lang="en-GB" sz="2000" dirty="0"/>
              <a:t> </a:t>
            </a:r>
            <a:r>
              <a:rPr lang="en-GB" sz="2000" dirty="0" err="1"/>
              <a:t>oyoqda</a:t>
            </a:r>
            <a:r>
              <a:rPr lang="en-GB" sz="2000" dirty="0"/>
              <a:t> </a:t>
            </a:r>
            <a:r>
              <a:rPr lang="en-GB" sz="2000" dirty="0" err="1"/>
              <a:t>turib</a:t>
            </a:r>
            <a:r>
              <a:rPr lang="en-GB" sz="2000" dirty="0"/>
              <a:t>, </a:t>
            </a:r>
            <a:r>
              <a:rPr lang="en-GB" sz="2000" dirty="0" err="1"/>
              <a:t>baquvvat</a:t>
            </a:r>
            <a:r>
              <a:rPr lang="en-GB" sz="2000" dirty="0"/>
              <a:t> </a:t>
            </a:r>
            <a:r>
              <a:rPr lang="en-GB" sz="2000" dirty="0" err="1"/>
              <a:t>dumiga</a:t>
            </a:r>
            <a:r>
              <a:rPr lang="en-GB" sz="2000" dirty="0"/>
              <a:t> </a:t>
            </a:r>
            <a:r>
              <a:rPr lang="en-GB" sz="2000" dirty="0" err="1"/>
              <a:t>tiralib</a:t>
            </a:r>
            <a:r>
              <a:rPr lang="en-GB" sz="2000" dirty="0"/>
              <a:t> </a:t>
            </a:r>
            <a:r>
              <a:rPr lang="en-GB" sz="2000" dirty="0" err="1"/>
              <a:t>oldingi</a:t>
            </a:r>
            <a:r>
              <a:rPr lang="en-GB" sz="2000" dirty="0"/>
              <a:t> </a:t>
            </a:r>
            <a:r>
              <a:rPr lang="en-GB" sz="2000" dirty="0" err="1"/>
              <a:t>kalta</a:t>
            </a:r>
            <a:r>
              <a:rPr lang="en-GB" sz="2000" dirty="0"/>
              <a:t> </a:t>
            </a:r>
            <a:r>
              <a:rPr lang="en-GB" sz="2000" dirty="0" err="1"/>
              <a:t>oyoqlari</a:t>
            </a:r>
            <a:r>
              <a:rPr lang="en-GB" sz="2000" dirty="0"/>
              <a:t> </a:t>
            </a:r>
            <a:r>
              <a:rPr lang="en-GB" sz="2000" dirty="0" err="1"/>
              <a:t>bilan</a:t>
            </a:r>
            <a:r>
              <a:rPr lang="en-GB" sz="2000" dirty="0"/>
              <a:t> </a:t>
            </a:r>
            <a:r>
              <a:rPr lang="en-GB" sz="2000" dirty="0" err="1"/>
              <a:t>o`t</a:t>
            </a:r>
            <a:r>
              <a:rPr lang="en-GB" sz="2000" dirty="0"/>
              <a:t>, </a:t>
            </a:r>
            <a:r>
              <a:rPr lang="en-GB" sz="2000" dirty="0" err="1"/>
              <a:t>daraxt</a:t>
            </a:r>
            <a:r>
              <a:rPr lang="en-GB" sz="2000" dirty="0"/>
              <a:t> </a:t>
            </a:r>
            <a:r>
              <a:rPr lang="en-GB" sz="2000" dirty="0" err="1"/>
              <a:t>bargi</a:t>
            </a:r>
            <a:r>
              <a:rPr lang="en-GB" sz="2000" dirty="0"/>
              <a:t> </a:t>
            </a:r>
            <a:r>
              <a:rPr lang="en-GB" sz="2000" dirty="0" err="1"/>
              <a:t>bilan</a:t>
            </a:r>
            <a:r>
              <a:rPr lang="en-GB" sz="2000" dirty="0"/>
              <a:t> </a:t>
            </a:r>
            <a:r>
              <a:rPr lang="en-GB" sz="2000" dirty="0" err="1"/>
              <a:t>ovqatlangan</a:t>
            </a:r>
            <a:r>
              <a:rPr lang="en-GB" sz="2000" dirty="0"/>
              <a:t>. Bu </a:t>
            </a:r>
            <a:r>
              <a:rPr lang="en-GB" sz="2000" dirty="0" err="1"/>
              <a:t>davrda</a:t>
            </a:r>
            <a:r>
              <a:rPr lang="en-GB" sz="2000" dirty="0"/>
              <a:t> </a:t>
            </a:r>
            <a:r>
              <a:rPr lang="en-GB" sz="2000" dirty="0" err="1"/>
              <a:t>yashagan</a:t>
            </a:r>
            <a:r>
              <a:rPr lang="en-GB" sz="2000" dirty="0"/>
              <a:t> </a:t>
            </a:r>
            <a:r>
              <a:rPr lang="en-GB" sz="2000" dirty="0" err="1"/>
              <a:t>amfibiylar</a:t>
            </a:r>
            <a:r>
              <a:rPr lang="en-GB" sz="2000" dirty="0"/>
              <a:t> </a:t>
            </a:r>
            <a:r>
              <a:rPr lang="en-GB" sz="2000" dirty="0" err="1"/>
              <a:t>uzunligi</a:t>
            </a:r>
            <a:r>
              <a:rPr lang="en-GB" sz="2000" dirty="0"/>
              <a:t> 5—6 m </a:t>
            </a:r>
            <a:r>
              <a:rPr lang="en-GB" sz="2000" dirty="0" err="1"/>
              <a:t>ga</a:t>
            </a:r>
            <a:r>
              <a:rPr lang="en-GB" sz="2000" dirty="0"/>
              <a:t> </a:t>
            </a:r>
            <a:r>
              <a:rPr lang="en-GB" sz="2000" dirty="0" err="1"/>
              <a:t>yetgan</a:t>
            </a:r>
            <a:r>
              <a:rPr lang="en-GB" sz="2000" dirty="0"/>
              <a:t>. </a:t>
            </a:r>
            <a:r>
              <a:rPr lang="en-GB" sz="2000" dirty="0" err="1"/>
              <a:t>Ba’zi</a:t>
            </a:r>
            <a:r>
              <a:rPr lang="en-GB" sz="2000" dirty="0"/>
              <a:t> </a:t>
            </a:r>
            <a:r>
              <a:rPr lang="en-GB" sz="2000" dirty="0" err="1"/>
              <a:t>ma’lumotlarga</a:t>
            </a:r>
            <a:r>
              <a:rPr lang="en-GB" sz="2000" dirty="0"/>
              <a:t> </a:t>
            </a:r>
            <a:r>
              <a:rPr lang="en-GB" sz="2000" dirty="0" err="1"/>
              <a:t>ko`ra</a:t>
            </a:r>
            <a:r>
              <a:rPr lang="en-GB" sz="2000" dirty="0"/>
              <a:t>, </a:t>
            </a:r>
            <a:r>
              <a:rPr lang="en-GB" sz="2000" dirty="0" err="1"/>
              <a:t>trias</a:t>
            </a:r>
            <a:r>
              <a:rPr lang="en-GB" sz="2000" dirty="0"/>
              <a:t> </a:t>
            </a:r>
            <a:r>
              <a:rPr lang="en-GB" sz="2000" dirty="0" err="1"/>
              <a:t>davri</a:t>
            </a:r>
            <a:r>
              <a:rPr lang="en-GB" sz="2000" dirty="0"/>
              <a:t> </a:t>
            </a:r>
            <a:r>
              <a:rPr lang="en-GB" sz="2000" dirty="0" err="1"/>
              <a:t>oxirida</a:t>
            </a:r>
            <a:r>
              <a:rPr lang="en-GB" sz="2000" dirty="0"/>
              <a:t> </a:t>
            </a:r>
            <a:r>
              <a:rPr lang="en-GB" sz="2000" dirty="0" err="1"/>
              <a:t>sut</a:t>
            </a:r>
            <a:r>
              <a:rPr lang="en-GB" sz="2000" dirty="0"/>
              <a:t> </a:t>
            </a:r>
            <a:r>
              <a:rPr lang="en-GB" sz="2000" dirty="0" err="1"/>
              <a:t>emizuvchi</a:t>
            </a:r>
            <a:r>
              <a:rPr lang="en-GB" sz="2000" dirty="0"/>
              <a:t> </a:t>
            </a:r>
            <a:r>
              <a:rPr lang="en-GB" sz="2000" dirty="0" err="1"/>
              <a:t>hayvonlarning</a:t>
            </a:r>
            <a:r>
              <a:rPr lang="en-GB" sz="2000" dirty="0"/>
              <a:t> </a:t>
            </a:r>
            <a:r>
              <a:rPr lang="en-GB" sz="2000" dirty="0" err="1"/>
              <a:t>dastlabki</a:t>
            </a:r>
            <a:r>
              <a:rPr lang="en-GB" sz="2000" dirty="0"/>
              <a:t> </a:t>
            </a:r>
            <a:r>
              <a:rPr lang="en-GB" sz="2000" dirty="0" err="1"/>
              <a:t>namunasi</a:t>
            </a:r>
            <a:r>
              <a:rPr lang="en-GB" sz="2000" dirty="0"/>
              <a:t> k</a:t>
            </a:r>
            <a:r>
              <a:rPr lang="ru-RU" sz="2000" dirty="0"/>
              <a:t>е</a:t>
            </a:r>
            <a:r>
              <a:rPr lang="en-GB" sz="2000" dirty="0"/>
              <a:t>lib </a:t>
            </a:r>
            <a:r>
              <a:rPr lang="en-GB" sz="2000" dirty="0" err="1"/>
              <a:t>chiqqan</a:t>
            </a:r>
            <a:r>
              <a:rPr lang="en-GB" sz="2000" dirty="0"/>
              <a:t>.</a:t>
            </a:r>
            <a:endParaRPr lang="ru-RU" sz="20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5000">
        <p14:flip dir="r"/>
      </p:transition>
    </mc:Choice>
    <mc:Fallback>
      <p:transition spd="slow" advTm="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0"/>
            <a:ext cx="4648200" cy="5504688"/>
          </a:xfrm>
        </p:spPr>
        <p:txBody>
          <a:bodyPr>
            <a:noAutofit/>
          </a:bodyPr>
          <a:lstStyle/>
          <a:p>
            <a:r>
              <a:rPr lang="en-GB" sz="2400" dirty="0"/>
              <a:t>D</a:t>
            </a:r>
            <a:r>
              <a:rPr lang="ru-RU" sz="2400" dirty="0"/>
              <a:t>е</a:t>
            </a:r>
            <a:r>
              <a:rPr lang="en-GB" sz="2400" dirty="0" err="1"/>
              <a:t>ngizda</a:t>
            </a:r>
            <a:r>
              <a:rPr lang="en-GB" sz="2400" dirty="0"/>
              <a:t> </a:t>
            </a:r>
            <a:r>
              <a:rPr lang="en-GB" sz="2400" dirty="0" err="1"/>
              <a:t>baliqlar</a:t>
            </a:r>
            <a:r>
              <a:rPr lang="en-GB" sz="2400" dirty="0"/>
              <a:t> </a:t>
            </a:r>
            <a:r>
              <a:rPr lang="en-GB" sz="2400" dirty="0" err="1"/>
              <a:t>ko`p</a:t>
            </a:r>
            <a:r>
              <a:rPr lang="en-GB" sz="2400" dirty="0"/>
              <a:t> </a:t>
            </a:r>
            <a:r>
              <a:rPr lang="en-GB" sz="2400" dirty="0" err="1"/>
              <a:t>bo`lgan</a:t>
            </a:r>
            <a:r>
              <a:rPr lang="en-GB" sz="2400" dirty="0"/>
              <a:t>, </a:t>
            </a:r>
            <a:r>
              <a:rPr lang="en-GB" sz="2400" dirty="0" err="1"/>
              <a:t>umurtqasiz</a:t>
            </a:r>
            <a:r>
              <a:rPr lang="en-GB" sz="2400" dirty="0"/>
              <a:t> </a:t>
            </a:r>
            <a:r>
              <a:rPr lang="en-GB" sz="2400" dirty="0" err="1"/>
              <a:t>hayvonlardan</a:t>
            </a:r>
            <a:r>
              <a:rPr lang="en-GB" sz="2400" dirty="0"/>
              <a:t> (</a:t>
            </a:r>
            <a:r>
              <a:rPr lang="en-GB" sz="2400" dirty="0" err="1"/>
              <a:t>boshoyoqlilar</a:t>
            </a:r>
            <a:r>
              <a:rPr lang="en-GB" sz="2400" dirty="0"/>
              <a:t>, </a:t>
            </a:r>
            <a:r>
              <a:rPr lang="en-GB" sz="2400" dirty="0" err="1"/>
              <a:t>ammonitlar</a:t>
            </a:r>
            <a:r>
              <a:rPr lang="en-GB" sz="2400" dirty="0"/>
              <a:t>, </a:t>
            </a:r>
            <a:r>
              <a:rPr lang="en-GB" sz="2400" dirty="0" err="1"/>
              <a:t>goniatitlar</a:t>
            </a:r>
            <a:r>
              <a:rPr lang="en-GB" sz="2400" dirty="0"/>
              <a:t>, </a:t>
            </a:r>
            <a:r>
              <a:rPr lang="en-GB" sz="2400" dirty="0" err="1"/>
              <a:t>masalan</a:t>
            </a:r>
            <a:r>
              <a:rPr lang="en-GB" sz="2400" dirty="0"/>
              <a:t>, </a:t>
            </a:r>
            <a:r>
              <a:rPr lang="en-GB" sz="2400" dirty="0" err="1"/>
              <a:t>Rinalo</a:t>
            </a:r>
            <a:r>
              <a:rPr lang="en-GB" sz="2400" dirty="0"/>
              <a:t> </a:t>
            </a:r>
            <a:r>
              <a:rPr lang="en-GB" sz="2400" dirty="0" err="1"/>
              <a:t>Ceras</a:t>
            </a:r>
            <a:r>
              <a:rPr lang="en-GB" sz="2400" dirty="0"/>
              <a:t>) </a:t>
            </a:r>
            <a:r>
              <a:rPr lang="en-GB" sz="2400" dirty="0" err="1"/>
              <a:t>va</a:t>
            </a:r>
            <a:r>
              <a:rPr lang="en-GB" sz="2400" dirty="0"/>
              <a:t> </a:t>
            </a:r>
            <a:r>
              <a:rPr lang="en-GB" sz="2400" dirty="0" err="1"/>
              <a:t>ts</a:t>
            </a:r>
            <a:r>
              <a:rPr lang="ru-RU" sz="2400" dirty="0"/>
              <a:t>е</a:t>
            </a:r>
            <a:r>
              <a:rPr lang="en-GB" sz="2400" dirty="0" err="1"/>
              <a:t>ratitlardan</a:t>
            </a:r>
            <a:r>
              <a:rPr lang="en-GB" sz="2400" dirty="0"/>
              <a:t> </a:t>
            </a:r>
            <a:r>
              <a:rPr lang="en-GB" sz="2400" dirty="0" err="1"/>
              <a:t>ba’zilari</a:t>
            </a:r>
            <a:r>
              <a:rPr lang="en-GB" sz="2400" dirty="0"/>
              <a:t> </a:t>
            </a:r>
            <a:r>
              <a:rPr lang="en-GB" sz="2400" dirty="0" err="1"/>
              <a:t>trias</a:t>
            </a:r>
            <a:r>
              <a:rPr lang="en-GB" sz="2400" dirty="0"/>
              <a:t> </a:t>
            </a:r>
            <a:r>
              <a:rPr lang="en-GB" sz="2400" dirty="0" err="1"/>
              <a:t>oxirida</a:t>
            </a:r>
            <a:r>
              <a:rPr lang="en-GB" sz="2400" dirty="0"/>
              <a:t> </a:t>
            </a:r>
            <a:r>
              <a:rPr lang="en-GB" sz="2400" dirty="0" err="1"/>
              <a:t>o`lib</a:t>
            </a:r>
            <a:r>
              <a:rPr lang="en-GB" sz="2400" dirty="0"/>
              <a:t> k</a:t>
            </a:r>
            <a:r>
              <a:rPr lang="ru-RU" sz="2400" dirty="0"/>
              <a:t>е</a:t>
            </a:r>
            <a:r>
              <a:rPr lang="en-GB" sz="2400" dirty="0" err="1"/>
              <a:t>tadi</a:t>
            </a:r>
            <a:r>
              <a:rPr lang="en-GB" sz="2400" dirty="0"/>
              <a:t>. Bu </a:t>
            </a:r>
            <a:r>
              <a:rPr lang="en-GB" sz="2400" dirty="0" err="1"/>
              <a:t>davr</a:t>
            </a:r>
            <a:r>
              <a:rPr lang="en-GB" sz="2400" dirty="0"/>
              <a:t> </a:t>
            </a:r>
            <a:r>
              <a:rPr lang="en-GB" sz="2400" dirty="0" err="1"/>
              <a:t>oxirida</a:t>
            </a:r>
            <a:r>
              <a:rPr lang="en-GB" sz="2400" dirty="0"/>
              <a:t> b</a:t>
            </a:r>
            <a:r>
              <a:rPr lang="ru-RU" sz="2400" dirty="0"/>
              <a:t>е</a:t>
            </a:r>
            <a:r>
              <a:rPr lang="en-GB" sz="2400" dirty="0" err="1"/>
              <a:t>ll</a:t>
            </a:r>
            <a:r>
              <a:rPr lang="ru-RU" sz="2400" dirty="0"/>
              <a:t>е</a:t>
            </a:r>
            <a:r>
              <a:rPr lang="en-GB" sz="2400" dirty="0" err="1"/>
              <a:t>mnitlar</a:t>
            </a:r>
            <a:r>
              <a:rPr lang="en-GB" sz="2400" dirty="0"/>
              <a:t> </a:t>
            </a:r>
            <a:r>
              <a:rPr lang="en-GB" sz="2400" dirty="0" err="1"/>
              <a:t>ko`payadi</a:t>
            </a:r>
            <a:r>
              <a:rPr lang="en-GB" sz="2400" dirty="0"/>
              <a:t>. </a:t>
            </a:r>
            <a:r>
              <a:rPr lang="en-GB" sz="2400" dirty="0" err="1"/>
              <a:t>Trias</a:t>
            </a:r>
            <a:r>
              <a:rPr lang="en-GB" sz="2400" dirty="0"/>
              <a:t> </a:t>
            </a:r>
            <a:r>
              <a:rPr lang="en-GB" sz="2400" dirty="0" err="1"/>
              <a:t>davrida</a:t>
            </a:r>
            <a:r>
              <a:rPr lang="en-GB" sz="2400" dirty="0"/>
              <a:t> </a:t>
            </a:r>
            <a:r>
              <a:rPr lang="en-GB" sz="2400" dirty="0" err="1"/>
              <a:t>bir</a:t>
            </a:r>
            <a:r>
              <a:rPr lang="en-GB" sz="2400" dirty="0"/>
              <a:t> </a:t>
            </a:r>
            <a:r>
              <a:rPr lang="en-GB" sz="2400" dirty="0" err="1"/>
              <a:t>qancha</a:t>
            </a:r>
            <a:r>
              <a:rPr lang="en-GB" sz="2400" dirty="0"/>
              <a:t> </a:t>
            </a:r>
            <a:r>
              <a:rPr lang="en-GB" sz="2400" dirty="0" err="1"/>
              <a:t>yelka</a:t>
            </a:r>
            <a:r>
              <a:rPr lang="en-GB" sz="2400" dirty="0"/>
              <a:t> </a:t>
            </a:r>
            <a:r>
              <a:rPr lang="en-GB" sz="2400" dirty="0" err="1"/>
              <a:t>oyoqlilar</a:t>
            </a:r>
            <a:r>
              <a:rPr lang="en-GB" sz="2400" dirty="0"/>
              <a:t> ham d</a:t>
            </a:r>
            <a:r>
              <a:rPr lang="ru-RU" sz="2400" dirty="0"/>
              <a:t>е</a:t>
            </a:r>
            <a:r>
              <a:rPr lang="en-GB" sz="2400" dirty="0" err="1"/>
              <a:t>ngizda</a:t>
            </a:r>
            <a:r>
              <a:rPr lang="en-GB" sz="2400" dirty="0"/>
              <a:t> </a:t>
            </a:r>
            <a:r>
              <a:rPr lang="en-GB" sz="2400" dirty="0" err="1"/>
              <a:t>organik</a:t>
            </a:r>
            <a:r>
              <a:rPr lang="en-GB" sz="2400" dirty="0"/>
              <a:t> </a:t>
            </a:r>
            <a:r>
              <a:rPr lang="en-GB" sz="2400" dirty="0" err="1"/>
              <a:t>jins</a:t>
            </a:r>
            <a:r>
              <a:rPr lang="en-GB" sz="2400" dirty="0"/>
              <a:t> </a:t>
            </a:r>
            <a:r>
              <a:rPr lang="en-GB" sz="2400" dirty="0" err="1"/>
              <a:t>hosil</a:t>
            </a:r>
            <a:r>
              <a:rPr lang="en-GB" sz="2400" dirty="0"/>
              <a:t> </a:t>
            </a:r>
            <a:r>
              <a:rPr lang="en-GB" sz="2400" dirty="0" err="1"/>
              <a:t>qiluvchi</a:t>
            </a:r>
            <a:r>
              <a:rPr lang="en-GB" sz="2400" dirty="0"/>
              <a:t> </a:t>
            </a:r>
            <a:r>
              <a:rPr lang="en-GB" sz="2400" dirty="0" err="1"/>
              <a:t>hisoblanadi</a:t>
            </a:r>
            <a:r>
              <a:rPr lang="en-GB" sz="2400" dirty="0"/>
              <a:t> (77- </a:t>
            </a:r>
            <a:r>
              <a:rPr lang="en-GB" sz="2400" dirty="0" err="1"/>
              <a:t>rasm</a:t>
            </a:r>
            <a:r>
              <a:rPr lang="en-GB" sz="2400" dirty="0"/>
              <a:t>).</a:t>
            </a:r>
            <a:endParaRPr lang="ru-RU" sz="2400" dirty="0"/>
          </a:p>
          <a:p>
            <a:r>
              <a:rPr lang="en-GB" sz="2400" dirty="0" err="1"/>
              <a:t>Quruqlikda</a:t>
            </a:r>
            <a:r>
              <a:rPr lang="en-GB" sz="2400" dirty="0"/>
              <a:t> </a:t>
            </a:r>
            <a:r>
              <a:rPr lang="en-GB" sz="2400" dirty="0" err="1"/>
              <a:t>hasharotlar</a:t>
            </a:r>
            <a:r>
              <a:rPr lang="en-GB" sz="2400" dirty="0"/>
              <a:t> (</a:t>
            </a:r>
            <a:r>
              <a:rPr lang="en-GB" sz="2400" dirty="0" err="1"/>
              <a:t>chigirtka</a:t>
            </a:r>
            <a:r>
              <a:rPr lang="en-GB" sz="2400" dirty="0"/>
              <a:t>, </a:t>
            </a:r>
            <a:r>
              <a:rPr lang="en-GB" sz="2400" dirty="0" err="1"/>
              <a:t>suvarak</a:t>
            </a:r>
            <a:r>
              <a:rPr lang="en-GB" sz="2400" dirty="0"/>
              <a:t>, </a:t>
            </a:r>
            <a:r>
              <a:rPr lang="en-GB" sz="2400" dirty="0" err="1"/>
              <a:t>ninachi</a:t>
            </a:r>
            <a:r>
              <a:rPr lang="en-GB" sz="2400" dirty="0"/>
              <a:t>, </a:t>
            </a:r>
            <a:r>
              <a:rPr lang="en-GB" sz="2400" dirty="0" err="1"/>
              <a:t>qo`ng`iz</a:t>
            </a:r>
            <a:r>
              <a:rPr lang="en-GB" sz="2400" dirty="0"/>
              <a:t>, </a:t>
            </a:r>
            <a:r>
              <a:rPr lang="en-GB" sz="2400" dirty="0" err="1"/>
              <a:t>o`rgimchaklar</a:t>
            </a:r>
            <a:r>
              <a:rPr lang="en-GB" sz="2400" dirty="0"/>
              <a:t>) </a:t>
            </a:r>
            <a:r>
              <a:rPr lang="en-GB" sz="2400" dirty="0" err="1"/>
              <a:t>ko`p</a:t>
            </a:r>
            <a:r>
              <a:rPr lang="en-GB" sz="2400" dirty="0"/>
              <a:t> </a:t>
            </a:r>
            <a:r>
              <a:rPr lang="en-GB" sz="2400" dirty="0" err="1"/>
              <a:t>bo`lgan</a:t>
            </a:r>
            <a:r>
              <a:rPr lang="en-GB" sz="2400" dirty="0"/>
              <a:t>. </a:t>
            </a:r>
            <a:r>
              <a:rPr lang="en-GB" sz="2400" dirty="0" err="1"/>
              <a:t>Ular</a:t>
            </a:r>
            <a:r>
              <a:rPr lang="en-GB" sz="2400" dirty="0"/>
              <a:t> </a:t>
            </a:r>
            <a:r>
              <a:rPr lang="en-GB" sz="2400" dirty="0" err="1"/>
              <a:t>qoldig`i</a:t>
            </a:r>
            <a:r>
              <a:rPr lang="en-GB" sz="2400" dirty="0"/>
              <a:t> </a:t>
            </a:r>
            <a:r>
              <a:rPr lang="en-GB" sz="2400" dirty="0" err="1"/>
              <a:t>ko`pincha</a:t>
            </a:r>
            <a:r>
              <a:rPr lang="en-GB" sz="2400" dirty="0"/>
              <a:t> </a:t>
            </a:r>
            <a:r>
              <a:rPr lang="en-GB" sz="2400" dirty="0" err="1"/>
              <a:t>quruqlik</a:t>
            </a:r>
            <a:r>
              <a:rPr lang="en-GB" sz="2400" dirty="0"/>
              <a:t> </a:t>
            </a:r>
            <a:r>
              <a:rPr lang="en-GB" sz="2400" dirty="0" err="1"/>
              <a:t>yotqizig`i</a:t>
            </a:r>
            <a:r>
              <a:rPr lang="en-GB" sz="2400" dirty="0"/>
              <a:t> </a:t>
            </a:r>
            <a:r>
              <a:rPr lang="en-GB" sz="2400" dirty="0" err="1"/>
              <a:t>orasida</a:t>
            </a:r>
            <a:r>
              <a:rPr lang="en-GB" sz="2400" dirty="0"/>
              <a:t> (</a:t>
            </a:r>
            <a:r>
              <a:rPr lang="en-GB" sz="2400" dirty="0" err="1"/>
              <a:t>qum</a:t>
            </a:r>
            <a:r>
              <a:rPr lang="en-GB" sz="2400" dirty="0"/>
              <a:t>, </a:t>
            </a:r>
            <a:r>
              <a:rPr lang="en-GB" sz="2400" dirty="0" err="1"/>
              <a:t>gil</a:t>
            </a:r>
            <a:r>
              <a:rPr lang="en-GB" sz="2400" dirty="0"/>
              <a:t>, al</a:t>
            </a:r>
            <a:r>
              <a:rPr lang="ru-RU" sz="2400" dirty="0"/>
              <a:t>е</a:t>
            </a:r>
            <a:r>
              <a:rPr lang="en-GB" sz="2400" dirty="0" err="1"/>
              <a:t>vrolit</a:t>
            </a:r>
            <a:r>
              <a:rPr lang="en-GB" sz="2400" dirty="0"/>
              <a:t>) </a:t>
            </a:r>
            <a:r>
              <a:rPr lang="en-GB" sz="2400" dirty="0" err="1"/>
              <a:t>ko`plab</a:t>
            </a:r>
            <a:r>
              <a:rPr lang="en-GB" sz="2400" dirty="0"/>
              <a:t> </a:t>
            </a:r>
            <a:r>
              <a:rPr lang="en-GB" sz="2400" dirty="0" err="1"/>
              <a:t>uchraydi</a:t>
            </a:r>
            <a:r>
              <a:rPr lang="en-GB" sz="2400" dirty="0"/>
              <a:t>.</a:t>
            </a:r>
            <a:endParaRPr lang="ru-RU" sz="2400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105400" y="0"/>
            <a:ext cx="4038600" cy="6019800"/>
          </a:xfrm>
        </p:spPr>
        <p:txBody>
          <a:bodyPr>
            <a:normAutofit fontScale="92500" lnSpcReduction="10000"/>
          </a:bodyPr>
          <a:lstStyle/>
          <a:p>
            <a:r>
              <a:rPr lang="en-GB" sz="2400" b="1" dirty="0" err="1"/>
              <a:t>Trias</a:t>
            </a:r>
            <a:r>
              <a:rPr lang="en-GB" sz="2400" b="1" dirty="0"/>
              <a:t> </a:t>
            </a:r>
            <a:r>
              <a:rPr lang="en-GB" sz="2400" b="1" dirty="0" err="1"/>
              <a:t>davridagi</a:t>
            </a:r>
            <a:r>
              <a:rPr lang="en-GB" sz="2400" b="1" dirty="0"/>
              <a:t> </a:t>
            </a:r>
            <a:r>
              <a:rPr lang="en-GB" sz="2400" b="1" dirty="0" err="1"/>
              <a:t>platforma</a:t>
            </a:r>
            <a:r>
              <a:rPr lang="en-GB" sz="2400" b="1" dirty="0"/>
              <a:t> </a:t>
            </a:r>
            <a:r>
              <a:rPr lang="en-GB" sz="2400" b="1" dirty="0" err="1"/>
              <a:t>va</a:t>
            </a:r>
            <a:r>
              <a:rPr lang="en-GB" sz="2400" b="1" dirty="0"/>
              <a:t> g</a:t>
            </a:r>
            <a:r>
              <a:rPr lang="ru-RU" sz="2400" b="1" dirty="0"/>
              <a:t>е</a:t>
            </a:r>
            <a:r>
              <a:rPr lang="en-GB" sz="2400" b="1" dirty="0" err="1"/>
              <a:t>osinklinallar</a:t>
            </a:r>
            <a:r>
              <a:rPr lang="en-GB" sz="2400" b="1" dirty="0"/>
              <a:t>. </a:t>
            </a:r>
            <a:r>
              <a:rPr lang="en-GB" sz="2400" dirty="0"/>
              <a:t>Pal</a:t>
            </a:r>
            <a:r>
              <a:rPr lang="ru-RU" sz="2400" dirty="0"/>
              <a:t>е</a:t>
            </a:r>
            <a:r>
              <a:rPr lang="en-GB" sz="2400" dirty="0" err="1"/>
              <a:t>ozoy</a:t>
            </a:r>
            <a:r>
              <a:rPr lang="en-GB" sz="2400" dirty="0"/>
              <a:t> </a:t>
            </a:r>
            <a:r>
              <a:rPr lang="en-GB" sz="2400" dirty="0" err="1"/>
              <a:t>erasining</a:t>
            </a:r>
            <a:r>
              <a:rPr lang="en-GB" sz="2400" dirty="0"/>
              <a:t> </a:t>
            </a:r>
            <a:r>
              <a:rPr lang="en-GB" sz="2400" dirty="0" err="1"/>
              <a:t>oxirida</a:t>
            </a:r>
            <a:r>
              <a:rPr lang="en-GB" sz="2400" dirty="0"/>
              <a:t> g</a:t>
            </a:r>
            <a:r>
              <a:rPr lang="ru-RU" sz="2400" dirty="0"/>
              <a:t>е</a:t>
            </a:r>
            <a:r>
              <a:rPr lang="en-GB" sz="2400" dirty="0" err="1"/>
              <a:t>rsin</a:t>
            </a:r>
            <a:r>
              <a:rPr lang="en-GB" sz="2400" dirty="0"/>
              <a:t> tog` </a:t>
            </a:r>
            <a:r>
              <a:rPr lang="en-GB" sz="2400" dirty="0" err="1"/>
              <a:t>burmalanishi</a:t>
            </a:r>
            <a:r>
              <a:rPr lang="en-GB" sz="2400" dirty="0"/>
              <a:t> </a:t>
            </a:r>
            <a:r>
              <a:rPr lang="en-GB" sz="2400" dirty="0" err="1"/>
              <a:t>ta’siridan</a:t>
            </a:r>
            <a:r>
              <a:rPr lang="en-GB" sz="2400" dirty="0"/>
              <a:t> </a:t>
            </a:r>
            <a:r>
              <a:rPr lang="ru-RU" sz="2400" dirty="0"/>
              <a:t>Е</a:t>
            </a:r>
            <a:r>
              <a:rPr lang="en-GB" sz="2400" dirty="0"/>
              <a:t>r </a:t>
            </a:r>
            <a:r>
              <a:rPr lang="en-GB" sz="2400" dirty="0" err="1"/>
              <a:t>shari</a:t>
            </a:r>
            <a:r>
              <a:rPr lang="en-GB" sz="2400" dirty="0"/>
              <a:t> </a:t>
            </a:r>
            <a:r>
              <a:rPr lang="en-GB" sz="2400" dirty="0" err="1"/>
              <a:t>yuzasida</a:t>
            </a:r>
            <a:r>
              <a:rPr lang="en-GB" sz="2400" dirty="0"/>
              <a:t> </a:t>
            </a:r>
            <a:r>
              <a:rPr lang="en-GB" sz="2400" dirty="0" err="1"/>
              <a:t>juda</a:t>
            </a:r>
            <a:r>
              <a:rPr lang="en-GB" sz="2400" dirty="0"/>
              <a:t> </a:t>
            </a:r>
            <a:r>
              <a:rPr lang="en-GB" sz="2400" dirty="0" err="1"/>
              <a:t>katta</a:t>
            </a:r>
            <a:r>
              <a:rPr lang="en-GB" sz="2400" dirty="0"/>
              <a:t> </a:t>
            </a:r>
            <a:r>
              <a:rPr lang="en-GB" sz="2400" dirty="0" err="1"/>
              <a:t>o`zgarishlar</a:t>
            </a:r>
            <a:r>
              <a:rPr lang="en-GB" sz="2400" dirty="0"/>
              <a:t> </a:t>
            </a:r>
            <a:r>
              <a:rPr lang="en-GB" sz="2400" dirty="0" err="1"/>
              <a:t>bo`lgan</a:t>
            </a:r>
            <a:r>
              <a:rPr lang="en-GB" sz="2400" dirty="0"/>
              <a:t>. </a:t>
            </a:r>
            <a:r>
              <a:rPr lang="en-GB" sz="2400" dirty="0" err="1"/>
              <a:t>Angarida</a:t>
            </a:r>
            <a:r>
              <a:rPr lang="en-GB" sz="2400" dirty="0"/>
              <a:t> </a:t>
            </a:r>
            <a:r>
              <a:rPr lang="en-GB" sz="2400" dirty="0" err="1"/>
              <a:t>bilan</a:t>
            </a:r>
            <a:r>
              <a:rPr lang="en-GB" sz="2400" dirty="0"/>
              <a:t> </a:t>
            </a:r>
            <a:r>
              <a:rPr lang="en-GB" sz="2400" dirty="0" err="1"/>
              <a:t>Gondvana</a:t>
            </a:r>
            <a:r>
              <a:rPr lang="en-GB" sz="2400" dirty="0"/>
              <a:t> </a:t>
            </a:r>
            <a:r>
              <a:rPr lang="en-GB" sz="2400" dirty="0" err="1"/>
              <a:t>quruqligini</a:t>
            </a:r>
            <a:r>
              <a:rPr lang="en-GB" sz="2400" dirty="0"/>
              <a:t> </a:t>
            </a:r>
            <a:r>
              <a:rPr lang="en-GB" sz="2400" dirty="0" err="1"/>
              <a:t>O`rta</a:t>
            </a:r>
            <a:r>
              <a:rPr lang="en-GB" sz="2400" dirty="0"/>
              <a:t> d</a:t>
            </a:r>
            <a:r>
              <a:rPr lang="ru-RU" sz="2400" dirty="0"/>
              <a:t>е</a:t>
            </a:r>
            <a:r>
              <a:rPr lang="en-GB" sz="2400" dirty="0" err="1"/>
              <a:t>ngiz</a:t>
            </a:r>
            <a:r>
              <a:rPr lang="en-GB" sz="2400" dirty="0"/>
              <a:t> g</a:t>
            </a:r>
            <a:r>
              <a:rPr lang="ru-RU" sz="2400" dirty="0"/>
              <a:t>е</a:t>
            </a:r>
            <a:r>
              <a:rPr lang="en-GB" sz="2400" dirty="0" err="1"/>
              <a:t>osinklinali</a:t>
            </a:r>
            <a:r>
              <a:rPr lang="en-GB" sz="2400" dirty="0"/>
              <a:t> </a:t>
            </a:r>
            <a:r>
              <a:rPr lang="en-GB" sz="2400" dirty="0" err="1"/>
              <a:t>bir-biridan</a:t>
            </a:r>
            <a:r>
              <a:rPr lang="en-GB" sz="2400" dirty="0"/>
              <a:t> </a:t>
            </a:r>
            <a:r>
              <a:rPr lang="en-GB" sz="2400" dirty="0" err="1"/>
              <a:t>ajratib</a:t>
            </a:r>
            <a:r>
              <a:rPr lang="en-GB" sz="2400" dirty="0"/>
              <a:t> </a:t>
            </a:r>
            <a:r>
              <a:rPr lang="en-GB" sz="2400" dirty="0" err="1"/>
              <a:t>turgan</a:t>
            </a:r>
            <a:r>
              <a:rPr lang="en-GB" sz="2400" dirty="0"/>
              <a:t>. Bu </a:t>
            </a:r>
            <a:r>
              <a:rPr lang="en-GB" sz="2400" dirty="0" err="1"/>
              <a:t>davrda</a:t>
            </a:r>
            <a:r>
              <a:rPr lang="en-GB" sz="2400" dirty="0"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GB" sz="2400" dirty="0" err="1"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</a:rPr>
              <a:t>Kordil</a:t>
            </a:r>
            <a:r>
              <a:rPr lang="ru-RU" sz="2400" dirty="0"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</a:rPr>
              <a:t>е</a:t>
            </a:r>
            <a:r>
              <a:rPr lang="en-GB" sz="2400" dirty="0" err="1"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</a:rPr>
              <a:t>ra</a:t>
            </a:r>
            <a:r>
              <a:rPr lang="en-GB" sz="2400" dirty="0"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GB" sz="2400" dirty="0"/>
              <a:t>(</a:t>
            </a:r>
            <a:r>
              <a:rPr lang="en-GB" sz="2400" dirty="0" err="1"/>
              <a:t>Shimoliy</a:t>
            </a:r>
            <a:r>
              <a:rPr lang="en-GB" sz="2400" dirty="0"/>
              <a:t> Am</a:t>
            </a:r>
            <a:r>
              <a:rPr lang="ru-RU" sz="2400" dirty="0"/>
              <a:t>е</a:t>
            </a:r>
            <a:r>
              <a:rPr lang="en-GB" sz="2400" dirty="0" err="1"/>
              <a:t>rikada</a:t>
            </a:r>
            <a:r>
              <a:rPr lang="en-GB" sz="2400" dirty="0"/>
              <a:t>),</a:t>
            </a:r>
            <a:r>
              <a:rPr lang="en-GB" sz="2400" dirty="0"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GB" sz="2400" dirty="0" err="1"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</a:rPr>
              <a:t>sharqiy</a:t>
            </a:r>
            <a:r>
              <a:rPr lang="en-GB" sz="2400" dirty="0"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GB" sz="2400" dirty="0" err="1"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</a:rPr>
              <a:t>Tinch</a:t>
            </a:r>
            <a:r>
              <a:rPr lang="en-GB" sz="2400" dirty="0"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</a:rPr>
              <a:t> ok</a:t>
            </a:r>
            <a:r>
              <a:rPr lang="ru-RU" sz="2400" dirty="0"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</a:rPr>
              <a:t>е</a:t>
            </a:r>
            <a:r>
              <a:rPr lang="en-GB" sz="2400" dirty="0"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</a:rPr>
              <a:t>an, </a:t>
            </a:r>
            <a:r>
              <a:rPr lang="en-GB" sz="2400" dirty="0" err="1"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</a:rPr>
              <a:t>g`arbiy</a:t>
            </a:r>
            <a:r>
              <a:rPr lang="en-GB" sz="2400" dirty="0"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GB" sz="2400" dirty="0" err="1"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</a:rPr>
              <a:t>Tinch</a:t>
            </a:r>
            <a:r>
              <a:rPr lang="en-GB" sz="2400" dirty="0"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</a:rPr>
              <a:t> ok</a:t>
            </a:r>
            <a:r>
              <a:rPr lang="ru-RU" sz="2400" dirty="0"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</a:rPr>
              <a:t>е</a:t>
            </a:r>
            <a:r>
              <a:rPr lang="en-GB" sz="2400" dirty="0"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</a:rPr>
              <a:t>an, V</a:t>
            </a:r>
            <a:r>
              <a:rPr lang="ru-RU" sz="2400" dirty="0"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</a:rPr>
              <a:t>е</a:t>
            </a:r>
            <a:r>
              <a:rPr lang="en-GB" sz="2400" dirty="0" err="1"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</a:rPr>
              <a:t>rxoyan</a:t>
            </a:r>
            <a:r>
              <a:rPr lang="en-GB" sz="2400" dirty="0"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</a:rPr>
              <a:t>, </a:t>
            </a:r>
            <a:r>
              <a:rPr lang="en-GB" sz="2400" dirty="0" err="1"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</a:rPr>
              <a:t>O`rta</a:t>
            </a:r>
            <a:r>
              <a:rPr lang="en-GB" sz="2400" dirty="0"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</a:rPr>
              <a:t> d</a:t>
            </a:r>
            <a:r>
              <a:rPr lang="ru-RU" sz="2400" dirty="0"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</a:rPr>
              <a:t>е</a:t>
            </a:r>
            <a:r>
              <a:rPr lang="en-GB" sz="2400" dirty="0" err="1"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</a:rPr>
              <a:t>ngiz</a:t>
            </a:r>
            <a:r>
              <a:rPr lang="en-GB" sz="2400" dirty="0"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</a:rPr>
              <a:t>, </a:t>
            </a:r>
            <a:r>
              <a:rPr lang="en-GB" sz="2400" dirty="0" err="1"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</a:rPr>
              <a:t>Mongoliya-Oxota</a:t>
            </a:r>
            <a:r>
              <a:rPr lang="en-GB" sz="2400" dirty="0"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GB" sz="2400" dirty="0"/>
              <a:t>g</a:t>
            </a:r>
            <a:r>
              <a:rPr lang="ru-RU" sz="2400" dirty="0"/>
              <a:t>е</a:t>
            </a:r>
            <a:r>
              <a:rPr lang="en-GB" sz="2400" dirty="0" err="1"/>
              <a:t>osinklinallarining</a:t>
            </a:r>
            <a:r>
              <a:rPr lang="en-GB" sz="2400" dirty="0"/>
              <a:t> </a:t>
            </a:r>
            <a:r>
              <a:rPr lang="en-GB" sz="2400" dirty="0" err="1"/>
              <a:t>rivojlanishi</a:t>
            </a:r>
            <a:r>
              <a:rPr lang="en-GB" sz="2400" dirty="0"/>
              <a:t> </a:t>
            </a:r>
            <a:r>
              <a:rPr lang="en-GB" sz="2400" dirty="0" err="1"/>
              <a:t>davom</a:t>
            </a:r>
            <a:r>
              <a:rPr lang="en-GB" sz="2400" dirty="0"/>
              <a:t> </a:t>
            </a:r>
            <a:r>
              <a:rPr lang="en-GB" sz="2400" dirty="0" err="1"/>
              <a:t>etgan</a:t>
            </a:r>
            <a:r>
              <a:rPr lang="en-GB" sz="2400" dirty="0"/>
              <a:t>.</a:t>
            </a:r>
            <a:endParaRPr lang="ru-RU" sz="2400" dirty="0"/>
          </a:p>
          <a:p>
            <a:endParaRPr lang="ru-RU" sz="1800" dirty="0" smtClean="0">
              <a:latin typeface="Constantia" pitchFamily="18" charset="0"/>
            </a:endParaRPr>
          </a:p>
          <a:p>
            <a:endParaRPr lang="ru-RU" sz="1800" dirty="0">
              <a:latin typeface="Constantia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 advTm="5000">
        <p14:glitter pattern="hexagon"/>
      </p:transition>
    </mc:Choice>
    <mc:Fallback>
      <p:transition spd="slow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idx="2"/>
          </p:nvPr>
        </p:nvSpPr>
        <p:spPr>
          <a:xfrm>
            <a:off x="5562600" y="304800"/>
            <a:ext cx="3096768" cy="5788152"/>
          </a:xfrm>
        </p:spPr>
        <p:txBody>
          <a:bodyPr>
            <a:noAutofit/>
          </a:bodyPr>
          <a:lstStyle/>
          <a:p>
            <a:r>
              <a:rPr lang="en-GB" sz="1800" b="1" i="1" dirty="0" err="1"/>
              <a:t>Yura</a:t>
            </a:r>
            <a:r>
              <a:rPr lang="en-GB" sz="1800" b="1" i="1" dirty="0"/>
              <a:t> </a:t>
            </a:r>
            <a:r>
              <a:rPr lang="en-GB" sz="1800" b="1" i="1" dirty="0" err="1"/>
              <a:t>davrida</a:t>
            </a:r>
            <a:r>
              <a:rPr lang="en-GB" sz="1800" b="1" i="1" dirty="0"/>
              <a:t> </a:t>
            </a:r>
            <a:r>
              <a:rPr lang="en-GB" sz="1800" b="1" i="1" dirty="0" err="1"/>
              <a:t>sut</a:t>
            </a:r>
            <a:r>
              <a:rPr lang="en-GB" sz="1800" b="1" i="1" dirty="0"/>
              <a:t> </a:t>
            </a:r>
            <a:r>
              <a:rPr lang="en-GB" sz="1800" b="1" i="1" dirty="0" err="1"/>
              <a:t>emizuvchi</a:t>
            </a:r>
            <a:r>
              <a:rPr lang="en-GB" sz="1800" b="1" i="1" dirty="0"/>
              <a:t> </a:t>
            </a:r>
            <a:r>
              <a:rPr lang="en-GB" sz="1800" b="1" i="1" dirty="0" err="1"/>
              <a:t>hayvonlar</a:t>
            </a:r>
            <a:r>
              <a:rPr lang="en-GB" sz="1800" b="1" i="1" dirty="0"/>
              <a:t> </a:t>
            </a:r>
            <a:r>
              <a:rPr lang="en-GB" sz="1800" b="1" i="1" dirty="0" err="1"/>
              <a:t>paydo</a:t>
            </a:r>
            <a:r>
              <a:rPr lang="en-GB" sz="1800" b="1" i="1" dirty="0"/>
              <a:t> </a:t>
            </a:r>
            <a:r>
              <a:rPr lang="en-GB" sz="1800" b="1" i="1" dirty="0" err="1"/>
              <a:t>bo`lgan</a:t>
            </a:r>
            <a:r>
              <a:rPr lang="en-GB" sz="1800" b="1" i="1" dirty="0"/>
              <a:t> </a:t>
            </a:r>
            <a:r>
              <a:rPr lang="en-GB" sz="1800" b="1" i="1" dirty="0" err="1"/>
              <a:t>va</a:t>
            </a:r>
            <a:r>
              <a:rPr lang="en-GB" sz="1800" b="1" i="1" dirty="0"/>
              <a:t> </a:t>
            </a:r>
            <a:r>
              <a:rPr lang="en-GB" sz="1800" b="1" i="1" dirty="0" err="1"/>
              <a:t>rivojlangan</a:t>
            </a:r>
            <a:r>
              <a:rPr lang="en-GB" sz="1800" b="1" i="1" dirty="0"/>
              <a:t>.</a:t>
            </a:r>
            <a:endParaRPr lang="ru-RU" sz="1800" b="1" i="1" dirty="0"/>
          </a:p>
          <a:p>
            <a:r>
              <a:rPr lang="en-GB" sz="1800" b="1" i="1" dirty="0"/>
              <a:t>D</a:t>
            </a:r>
            <a:r>
              <a:rPr lang="ru-RU" sz="1800" b="1" i="1" dirty="0"/>
              <a:t>е</a:t>
            </a:r>
            <a:r>
              <a:rPr lang="en-GB" sz="1800" b="1" i="1" dirty="0" err="1"/>
              <a:t>ngizda</a:t>
            </a:r>
            <a:r>
              <a:rPr lang="en-GB" sz="1800" b="1" i="1" dirty="0"/>
              <a:t> </a:t>
            </a:r>
            <a:r>
              <a:rPr lang="en-GB" sz="1800" b="1" i="1" dirty="0" err="1"/>
              <a:t>ammonitlar</a:t>
            </a:r>
            <a:r>
              <a:rPr lang="en-GB" sz="1800" b="1" i="1" dirty="0"/>
              <a:t> (</a:t>
            </a:r>
            <a:r>
              <a:rPr lang="en-GB" sz="1800" b="1" i="1" dirty="0" err="1"/>
              <a:t>umurtqasiz</a:t>
            </a:r>
            <a:r>
              <a:rPr lang="en-GB" sz="1800" b="1" i="1" dirty="0"/>
              <a:t> </a:t>
            </a:r>
            <a:r>
              <a:rPr lang="en-GB" sz="1800" b="1" i="1" dirty="0" err="1"/>
              <a:t>hayvonlar</a:t>
            </a:r>
            <a:r>
              <a:rPr lang="en-GB" sz="1800" b="1" i="1" dirty="0"/>
              <a:t>) </a:t>
            </a:r>
            <a:r>
              <a:rPr lang="en-GB" sz="1800" b="1" i="1" dirty="0" err="1"/>
              <a:t>juda</a:t>
            </a:r>
            <a:r>
              <a:rPr lang="en-GB" sz="1800" b="1" i="1" dirty="0"/>
              <a:t> </a:t>
            </a:r>
            <a:r>
              <a:rPr lang="en-GB" sz="1800" b="1" i="1" dirty="0" err="1"/>
              <a:t>ko`p</a:t>
            </a:r>
            <a:r>
              <a:rPr lang="en-GB" sz="1800" b="1" i="1" dirty="0"/>
              <a:t> </a:t>
            </a:r>
            <a:r>
              <a:rPr lang="en-GB" sz="1800" b="1" i="1" dirty="0" err="1"/>
              <a:t>va</a:t>
            </a:r>
            <a:r>
              <a:rPr lang="en-GB" sz="1800" b="1" i="1" dirty="0"/>
              <a:t> </a:t>
            </a:r>
            <a:r>
              <a:rPr lang="en-GB" sz="1800" b="1" i="1" dirty="0" err="1"/>
              <a:t>yirik</a:t>
            </a:r>
            <a:r>
              <a:rPr lang="en-GB" sz="1800" b="1" i="1" dirty="0"/>
              <a:t> </a:t>
            </a:r>
            <a:r>
              <a:rPr lang="en-GB" sz="1800" b="1" i="1" dirty="0" err="1"/>
              <a:t>bo`lgan</a:t>
            </a:r>
            <a:r>
              <a:rPr lang="en-GB" sz="1800" b="1" i="1" dirty="0"/>
              <a:t>, </a:t>
            </a:r>
            <a:r>
              <a:rPr lang="en-GB" sz="1800" b="1" i="1" dirty="0" err="1"/>
              <a:t>ularning</a:t>
            </a:r>
            <a:r>
              <a:rPr lang="en-GB" sz="1800" b="1" i="1" dirty="0"/>
              <a:t> </a:t>
            </a:r>
            <a:r>
              <a:rPr lang="en-GB" sz="1800" b="1" i="1" dirty="0" err="1"/>
              <a:t>ichki</a:t>
            </a:r>
            <a:r>
              <a:rPr lang="en-GB" sz="1800" b="1" i="1" dirty="0"/>
              <a:t> </a:t>
            </a:r>
            <a:r>
              <a:rPr lang="en-GB" sz="1800" b="1" i="1" dirty="0" err="1"/>
              <a:t>tuzilishi</a:t>
            </a:r>
            <a:r>
              <a:rPr lang="en-GB" sz="1800" b="1" i="1" dirty="0"/>
              <a:t> </a:t>
            </a:r>
            <a:r>
              <a:rPr lang="en-GB" sz="1800" b="1" i="1" dirty="0" err="1"/>
              <a:t>murakkabliligi</a:t>
            </a:r>
            <a:r>
              <a:rPr lang="en-GB" sz="1800" b="1" i="1" dirty="0"/>
              <a:t> </a:t>
            </a:r>
            <a:r>
              <a:rPr lang="en-GB" sz="1800" b="1" i="1" dirty="0" err="1"/>
              <a:t>bilan</a:t>
            </a:r>
            <a:r>
              <a:rPr lang="en-GB" sz="1800" b="1" i="1" dirty="0"/>
              <a:t> </a:t>
            </a:r>
            <a:r>
              <a:rPr lang="en-GB" sz="1800" b="1" i="1" dirty="0" err="1"/>
              <a:t>o`tgan</a:t>
            </a:r>
            <a:r>
              <a:rPr lang="en-GB" sz="1800" b="1" i="1" dirty="0"/>
              <a:t> </a:t>
            </a:r>
            <a:r>
              <a:rPr lang="en-GB" sz="1800" b="1" i="1" dirty="0" err="1"/>
              <a:t>davrlardagidan</a:t>
            </a:r>
            <a:r>
              <a:rPr lang="en-GB" sz="1800" b="1" i="1" dirty="0"/>
              <a:t> </a:t>
            </a:r>
            <a:r>
              <a:rPr lang="en-GB" sz="1800" b="1" i="1" dirty="0" err="1"/>
              <a:t>farq</a:t>
            </a:r>
            <a:r>
              <a:rPr lang="en-GB" sz="1800" b="1" i="1" dirty="0"/>
              <a:t> </a:t>
            </a:r>
            <a:r>
              <a:rPr lang="en-GB" sz="1800" b="1" i="1" dirty="0" err="1"/>
              <a:t>qilgan</a:t>
            </a:r>
            <a:r>
              <a:rPr lang="en-GB" sz="1800" b="1" i="1" dirty="0"/>
              <a:t>. </a:t>
            </a:r>
            <a:r>
              <a:rPr lang="en-GB" sz="1800" b="1" i="1" dirty="0" err="1"/>
              <a:t>Shuning</a:t>
            </a:r>
            <a:r>
              <a:rPr lang="en-GB" sz="1800" b="1" i="1" dirty="0"/>
              <a:t> </a:t>
            </a:r>
            <a:r>
              <a:rPr lang="en-GB" sz="1800" b="1" i="1" dirty="0" err="1"/>
              <a:t>uchun</a:t>
            </a:r>
            <a:r>
              <a:rPr lang="en-GB" sz="1800" b="1" i="1" dirty="0"/>
              <a:t> </a:t>
            </a:r>
            <a:r>
              <a:rPr lang="en-GB" sz="1800" b="1" i="1" dirty="0" err="1"/>
              <a:t>yura</a:t>
            </a:r>
            <a:r>
              <a:rPr lang="en-GB" sz="1800" b="1" i="1" dirty="0"/>
              <a:t> </a:t>
            </a:r>
            <a:r>
              <a:rPr lang="en-GB" sz="1800" b="1" i="1" dirty="0" err="1"/>
              <a:t>yotqiziqlarini</a:t>
            </a:r>
            <a:r>
              <a:rPr lang="en-GB" sz="1800" b="1" i="1" dirty="0"/>
              <a:t> </a:t>
            </a:r>
            <a:r>
              <a:rPr lang="en-GB" sz="1800" b="1" i="1" dirty="0" err="1"/>
              <a:t>ko`proq</a:t>
            </a:r>
            <a:r>
              <a:rPr lang="en-GB" sz="1800" b="1" i="1" dirty="0"/>
              <a:t> </a:t>
            </a:r>
            <a:r>
              <a:rPr lang="en-GB" sz="1800" b="1" i="1" dirty="0" err="1"/>
              <a:t>ammonitlarni</a:t>
            </a:r>
            <a:r>
              <a:rPr lang="en-GB" sz="1800" b="1" i="1" dirty="0"/>
              <a:t> </a:t>
            </a:r>
            <a:r>
              <a:rPr lang="en-GB" sz="1800" b="1" i="1" dirty="0" err="1"/>
              <a:t>turlariga</a:t>
            </a:r>
            <a:r>
              <a:rPr lang="en-GB" sz="1800" b="1" i="1" dirty="0"/>
              <a:t> </a:t>
            </a:r>
            <a:r>
              <a:rPr lang="en-GB" sz="1800" b="1" i="1" dirty="0" err="1"/>
              <a:t>qarab</a:t>
            </a:r>
            <a:r>
              <a:rPr lang="en-GB" sz="1800" b="1" i="1" dirty="0"/>
              <a:t> </a:t>
            </a:r>
            <a:r>
              <a:rPr lang="en-GB" sz="1800" b="1" i="1" dirty="0" err="1"/>
              <a:t>yaruslarga</a:t>
            </a:r>
            <a:r>
              <a:rPr lang="en-GB" sz="1800" b="1" i="1" dirty="0"/>
              <a:t> </a:t>
            </a:r>
            <a:r>
              <a:rPr lang="en-GB" sz="1800" b="1" i="1" dirty="0" err="1"/>
              <a:t>ajratilgan</a:t>
            </a:r>
            <a:r>
              <a:rPr lang="en-GB" sz="1800" b="1" i="1" dirty="0"/>
              <a:t>. </a:t>
            </a:r>
            <a:r>
              <a:rPr lang="en-GB" sz="1800" b="1" i="1" dirty="0" err="1"/>
              <a:t>Yura</a:t>
            </a:r>
            <a:r>
              <a:rPr lang="en-GB" sz="1800" b="1" i="1" dirty="0"/>
              <a:t> </a:t>
            </a:r>
            <a:r>
              <a:rPr lang="en-GB" sz="1800" b="1" i="1" dirty="0" err="1"/>
              <a:t>yotqizig`ini</a:t>
            </a:r>
            <a:r>
              <a:rPr lang="en-GB" sz="1800" b="1" i="1" dirty="0"/>
              <a:t> </a:t>
            </a:r>
            <a:r>
              <a:rPr lang="en-GB" sz="1800" b="1" i="1" dirty="0" err="1"/>
              <a:t>xarakt</a:t>
            </a:r>
            <a:r>
              <a:rPr lang="ru-RU" sz="1800" b="1" i="1" dirty="0"/>
              <a:t>е</a:t>
            </a:r>
            <a:r>
              <a:rPr lang="en-GB" sz="1800" b="1" i="1" dirty="0" err="1"/>
              <a:t>rlovchi</a:t>
            </a:r>
            <a:r>
              <a:rPr lang="en-GB" sz="1800" b="1" i="1" dirty="0"/>
              <a:t> </a:t>
            </a:r>
            <a:r>
              <a:rPr lang="en-GB" sz="1800" b="1" i="1" dirty="0" err="1"/>
              <a:t>ammonitlar</a:t>
            </a:r>
            <a:r>
              <a:rPr lang="en-GB" sz="1800" b="1" i="1" dirty="0"/>
              <a:t>: </a:t>
            </a:r>
            <a:r>
              <a:rPr lang="en-GB" sz="1800" b="1" i="1" dirty="0" err="1"/>
              <a:t>Phulloseras</a:t>
            </a:r>
            <a:r>
              <a:rPr lang="en-GB" sz="1800" b="1" i="1" dirty="0"/>
              <a:t>, </a:t>
            </a:r>
            <a:r>
              <a:rPr lang="en-GB" sz="1800" b="1" i="1" dirty="0" err="1"/>
              <a:t>Lytaseras</a:t>
            </a:r>
            <a:r>
              <a:rPr lang="en-GB" sz="1800" b="1" i="1" dirty="0"/>
              <a:t> (</a:t>
            </a:r>
            <a:r>
              <a:rPr lang="en-GB" sz="1800" b="1" i="1" dirty="0" err="1"/>
              <a:t>yura</a:t>
            </a:r>
            <a:r>
              <a:rPr lang="en-GB" sz="1800" b="1" i="1" dirty="0"/>
              <a:t> </a:t>
            </a:r>
            <a:r>
              <a:rPr lang="en-GB" sz="1800" b="1" i="1" dirty="0" err="1"/>
              <a:t>va</a:t>
            </a:r>
            <a:r>
              <a:rPr lang="en-GB" sz="1800" b="1" i="1" dirty="0"/>
              <a:t> </a:t>
            </a:r>
            <a:r>
              <a:rPr lang="en-GB" sz="1800" b="1" i="1" dirty="0" err="1"/>
              <a:t>bo`r</a:t>
            </a:r>
            <a:r>
              <a:rPr lang="en-GB" sz="1800" b="1" i="1" dirty="0"/>
              <a:t>), </a:t>
            </a:r>
            <a:r>
              <a:rPr lang="en-GB" sz="1800" b="1" i="1" dirty="0" err="1"/>
              <a:t>Amoltheus</a:t>
            </a:r>
            <a:r>
              <a:rPr lang="en-GB" sz="1800" b="1" i="1" dirty="0"/>
              <a:t> (</a:t>
            </a:r>
            <a:r>
              <a:rPr lang="en-GB" sz="1800" b="1" i="1" dirty="0" err="1"/>
              <a:t>o`rta</a:t>
            </a:r>
            <a:r>
              <a:rPr lang="en-GB" sz="1800" b="1" i="1" dirty="0"/>
              <a:t> l</a:t>
            </a:r>
            <a:r>
              <a:rPr lang="ru-RU" sz="1800" b="1" i="1" dirty="0"/>
              <a:t>е</a:t>
            </a:r>
            <a:r>
              <a:rPr lang="en-GB" sz="1800" b="1" i="1" dirty="0" err="1"/>
              <a:t>yas</a:t>
            </a:r>
            <a:r>
              <a:rPr lang="en-GB" sz="1800" b="1" i="1" dirty="0"/>
              <a:t>), </a:t>
            </a:r>
            <a:r>
              <a:rPr lang="en-GB" sz="1800" b="1" i="1" dirty="0" err="1"/>
              <a:t>Parkinsonia</a:t>
            </a:r>
            <a:r>
              <a:rPr lang="en-GB" sz="1800" b="1" i="1" dirty="0"/>
              <a:t> (</a:t>
            </a:r>
            <a:r>
              <a:rPr lang="en-GB" sz="1800" b="1" i="1" dirty="0" err="1"/>
              <a:t>o`rta</a:t>
            </a:r>
            <a:r>
              <a:rPr lang="en-GB" sz="1800" b="1" i="1" dirty="0"/>
              <a:t> </a:t>
            </a:r>
            <a:r>
              <a:rPr lang="en-GB" sz="1800" b="1" i="1" dirty="0" err="1"/>
              <a:t>yura</a:t>
            </a:r>
            <a:r>
              <a:rPr lang="en-GB" sz="1800" b="1" i="1" dirty="0"/>
              <a:t>), </a:t>
            </a:r>
            <a:r>
              <a:rPr lang="en-GB" sz="1800" b="1" i="1" dirty="0" err="1"/>
              <a:t>Stephonocenas</a:t>
            </a:r>
            <a:r>
              <a:rPr lang="en-GB" sz="1800" b="1" i="1" dirty="0"/>
              <a:t> </a:t>
            </a:r>
            <a:r>
              <a:rPr lang="en-GB" sz="1800" b="1" i="1" dirty="0" err="1"/>
              <a:t>macrocepolites</a:t>
            </a:r>
            <a:r>
              <a:rPr lang="en-GB" sz="1800" b="1" i="1" dirty="0"/>
              <a:t>, </a:t>
            </a:r>
            <a:r>
              <a:rPr lang="en-GB" sz="1800" b="1" i="1" dirty="0" err="1"/>
              <a:t>Perisphinctes</a:t>
            </a:r>
            <a:r>
              <a:rPr lang="en-GB" sz="1800" b="1" i="1" dirty="0"/>
              <a:t>, </a:t>
            </a:r>
            <a:r>
              <a:rPr lang="en-GB" sz="1800" b="1" i="1" dirty="0" err="1"/>
              <a:t>Cosnoseras</a:t>
            </a:r>
            <a:r>
              <a:rPr lang="en-GB" sz="1800" b="1" i="1" dirty="0"/>
              <a:t> (</a:t>
            </a:r>
            <a:r>
              <a:rPr lang="en-GB" sz="1800" b="1" i="1" dirty="0" err="1"/>
              <a:t>o`rta</a:t>
            </a:r>
            <a:r>
              <a:rPr lang="en-GB" sz="1800" b="1" i="1" dirty="0"/>
              <a:t> </a:t>
            </a:r>
            <a:r>
              <a:rPr lang="ru-RU" sz="1800" b="1" i="1" dirty="0"/>
              <a:t>Е</a:t>
            </a:r>
            <a:r>
              <a:rPr lang="en-GB" sz="1800" b="1" i="1" dirty="0"/>
              <a:t>a </a:t>
            </a:r>
            <a:r>
              <a:rPr lang="en-GB" sz="1800" b="1" i="1" dirty="0" err="1"/>
              <a:t>yuqori</a:t>
            </a:r>
            <a:r>
              <a:rPr lang="en-GB" sz="1800" b="1" i="1" dirty="0"/>
              <a:t> </a:t>
            </a:r>
            <a:r>
              <a:rPr lang="en-GB" sz="1800" b="1" i="1" dirty="0" err="1"/>
              <a:t>yura</a:t>
            </a:r>
            <a:r>
              <a:rPr lang="en-GB" sz="1800" b="1" i="1" dirty="0"/>
              <a:t>) </a:t>
            </a:r>
            <a:r>
              <a:rPr lang="en-GB" sz="1800" b="1" i="1" dirty="0" err="1"/>
              <a:t>va</a:t>
            </a:r>
            <a:r>
              <a:rPr lang="en-GB" sz="1800" b="1" i="1" dirty="0"/>
              <a:t> </a:t>
            </a:r>
            <a:r>
              <a:rPr lang="en-GB" sz="1800" b="1" i="1" dirty="0" err="1"/>
              <a:t>boshqalardir</a:t>
            </a:r>
            <a:r>
              <a:rPr lang="en-GB" sz="1800" b="1" i="1" dirty="0"/>
              <a:t> </a:t>
            </a:r>
            <a:endParaRPr lang="ru-RU" sz="1800" b="1" i="1" dirty="0">
              <a:latin typeface="Constantia" pitchFamily="18" charset="0"/>
            </a:endParaRPr>
          </a:p>
        </p:txBody>
      </p:sp>
      <p:pic>
        <p:nvPicPr>
          <p:cNvPr id="3075" name="Рисунок 11" descr="Предок птиц - протоавис (Protoavis)"/>
          <p:cNvPicPr>
            <a:picLocks noChangeAspect="1" noChangeArrowheads="1"/>
          </p:cNvPicPr>
          <p:nvPr/>
        </p:nvPicPr>
        <p:blipFill>
          <a:blip r:embed="rId2">
            <a:lum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509" y="3581400"/>
            <a:ext cx="4849091" cy="29718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Рисунок 7" descr="img-64028.jpg"/>
          <p:cNvPicPr>
            <a:picLocks noChangeAspect="1" noChangeArrowheads="1"/>
          </p:cNvPicPr>
          <p:nvPr/>
        </p:nvPicPr>
        <p:blipFill>
          <a:blip r:embed="rId3">
            <a:lum contras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509" y="381000"/>
            <a:ext cx="4862946" cy="2819400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 advTm="5000">
        <p14:shred/>
      </p:transition>
    </mc:Choice>
    <mc:Fallback>
      <p:transition spd="slow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bg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bg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Литейная">
  <a:themeElements>
    <a:clrScheme name="Литейная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Литейная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Литейна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213</TotalTime>
  <Words>1659</Words>
  <Application>Microsoft Office PowerPoint</Application>
  <PresentationFormat>Экран (4:3)</PresentationFormat>
  <Paragraphs>145</Paragraphs>
  <Slides>17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Литейная</vt:lpstr>
      <vt:lpstr>Mavzu: Mezazoy Erasi</vt:lpstr>
      <vt:lpstr>Презентация PowerPoint</vt:lpstr>
      <vt:lpstr>Презентация PowerPoint</vt:lpstr>
      <vt:lpstr>  Mеzozoy erasi bo`linishi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      Trias davrida shimoliy va o`rta Tyanshan gеosinklinalining Gеrsin burmalanishidan tog`ga aylangan qismi yemirilib, kontinеntal yotqiziqlar hosil bo`lgan. Yuqori pеrm va quyi triasda Chotqol-Qurama tog` sistеmasidagi Qizilnura svitasiga kiruvchi nordon effuzivlar, tuf-tufolavalar, tufli shag`altoshlar hosil bo`lgan. Ularning umumiy qalinligi 2000 m ga boradi. Quyi trias yotqizig`i Janubiy Tyanshanda, Hisor tog`ining janubi-g`arbida Xonqa svitasi dеb atalgan. Xonqa svitasi shag`altosh, qumtosh, alеvrolit jinslari yuqori pеrm yotqizig`iga nomos yotadi. Bu jinslar orasidan quyi triasga taalluqli nina barglilar qoldig`i topilgan. </vt:lpstr>
      <vt:lpstr>Презентация PowerPoint</vt:lpstr>
      <vt:lpstr>Презентация PowerPoint</vt:lpstr>
      <vt:lpstr>Презентация PowerPoint</vt:lpstr>
      <vt:lpstr>        Yuqori bo`r davrining palеografik                        karta-sxеmasi: 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Amir Temur      </dc:title>
  <dc:creator/>
  <cp:lastModifiedBy>DJ_MX</cp:lastModifiedBy>
  <cp:revision>32</cp:revision>
  <dcterms:created xsi:type="dcterms:W3CDTF">2006-08-16T00:00:00Z</dcterms:created>
  <dcterms:modified xsi:type="dcterms:W3CDTF">2014-12-19T18:44:42Z</dcterms:modified>
  <cp:contentStatus/>
</cp:coreProperties>
</file>