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D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88172" autoAdjust="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-23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FD07-AC8F-44E2-BDF4-4CAB0DA03D14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32B9-AE2C-4A0C-927A-8FE2B868CC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32B9-AE2C-4A0C-927A-8FE2B868CCC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32B9-AE2C-4A0C-927A-8FE2B868CCC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20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3214686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на открытый урок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857496"/>
            <a:ext cx="5357882" cy="32861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Учитель русского языка и литературы: Музаффарова З. А</a:t>
            </a:r>
            <a:r>
              <a:rPr lang="ru-RU" sz="4000" dirty="0" smtClean="0">
                <a:solidFill>
                  <a:srgbClr val="0070C0"/>
                </a:solidFill>
              </a:rPr>
              <a:t>.</a:t>
            </a:r>
          </a:p>
          <a:p>
            <a:endParaRPr lang="ru-RU" sz="4000" dirty="0"/>
          </a:p>
        </p:txBody>
      </p:sp>
      <p:pic>
        <p:nvPicPr>
          <p:cNvPr id="4" name="Picture 2" descr="Изображение 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Новая тема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Слово учителя.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Молодцы, ребята! Я очень рада, что вы справились с домашним заданием. Теперь откройте тетради и запишите новую тему.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Словарная работа.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Сейчас мы прочитаем и познакомимся с некоторыми словами и выражениями, которые могут встретиться в течении нашего урока.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6432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Жалеть, повздыхать (повздыхаю), навестить, запевала, кивать (киваю), воевать (здесь: ссориться), спросонок (проснуться).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14620"/>
            <a:ext cx="8229600" cy="37862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>
                <a:solidFill>
                  <a:srgbClr val="00B050"/>
                </a:solidFill>
              </a:rPr>
              <a:t>Не идут друзья ко мне, навестить беднягу; и ворвутся шесть мальцов; тру глаза спросонок; я же с ними не в ладу; вот те на!         (выражение удивления), удивляться.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USER\Desktop\мои документы\Screenshots\Screenshot_2014-11-10-21-58-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2000232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лежу, болею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лежу, болею,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 себя жалею.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Повздыхаю на спине.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Снова на бок лягу…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идут друзья ко мне,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Навестить беднягу.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лежу, болею,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 себя жалею.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товарищи мои?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проводят время?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меня ведут бои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футбольном поле…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лежу, болею,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 себя жалею.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1027" name="Picture 3" descr="C:\Users\USER\Desktop\мои документы\Screenshots\Screenshot_2014-11-10-21-54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4500594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Жду, когда, в конце концов,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Распахнутся двери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ворвутся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шесть мальцов,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по крайней мере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в квартире тишина…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 глаза спросонок,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Вдруг я вижу (вот те на!),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Входят пять девчонок.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девчонок сели в ряд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моей кровати.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Ну, довольно, - говорят,-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Поболел и хватит!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Песни знаешь или нет?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Будешь запевалой!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киваю им в ответ: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Что ж споём, пожалуй!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мои документы\Screenshots\Screenshot_2014-11-10-22-02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71480"/>
            <a:ext cx="4410074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Танька (тонкий голосок,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Хвостик на затылке)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Говорит: - А это сок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тебя в бутылке.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Чудеса! Мальчишек жду,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пришли девчата.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же с ними не в ладу,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Воевал когда – то.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лежу, болею,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 себя жалею,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 девчонками спою,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Сразу веселею.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А.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мои документы\Screenshots\Screenshot_2014-11-10-21-57-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524375" cy="607223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Приход врача.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Советы врача детям.</a:t>
            </a:r>
            <a:endParaRPr lang="en-US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Ребята, я побывала во многих школах. Часто дети болеют из-за своей лени. Кто-то не вымыл яблоко, а у кого-то грязные руки или ногти. А кто-то не любит заниматься спортом. Хочу сказать : всегда занимайтесь спортом, мойте руки перед едой и не забудьте чистить зубы два раза в день.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мои документы\Screenshots\299750_412082878888668_31996776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292895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Закрепление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Выполнение кроссворда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857375"/>
          <a:ext cx="6572296" cy="487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642942"/>
                <a:gridCol w="642942"/>
                <a:gridCol w="605800"/>
                <a:gridCol w="680084"/>
                <a:gridCol w="714380"/>
                <a:gridCol w="714380"/>
                <a:gridCol w="642942"/>
                <a:gridCol w="714380"/>
                <a:gridCol w="64294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вертикали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Главное богатство человека.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Что попадут в кишечник если не помоете руки перед едой?</a:t>
            </a:r>
          </a:p>
          <a:p>
            <a:pPr>
              <a:buNone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Врач занимающийся лечением глаз?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Кто лечит горло, нос?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Любимый мультфильм детей Доктор-..?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Детский врач?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мои документы\Screenshots\Screenshot_2014-11-10-21-40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714620"/>
            <a:ext cx="2247897" cy="34480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Просмотр мультипликационного видеоролика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USER\Desktop\мои документы\Screenshots\Screenshot_2014-11-11-17-10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715040" cy="500063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457200" y="6643710"/>
            <a:ext cx="7758138" cy="21429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Итоги урока и оценка знаний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DF2DCA"/>
                </a:solidFill>
              </a:rPr>
              <a:t>Слово учителя.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Мы желаем вам быть счастливыми и здоровыми, не забывать, что чистота-залог здоровья.</a:t>
            </a:r>
          </a:p>
          <a:p>
            <a:pPr>
              <a:buNone/>
            </a:pPr>
            <a:r>
              <a:rPr lang="ru-RU" b="1" dirty="0" smtClean="0">
                <a:solidFill>
                  <a:srgbClr val="DF2DCA"/>
                </a:solidFill>
              </a:rPr>
              <a:t>Задание на дом.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Выучить наизусть </a:t>
            </a:r>
            <a:r>
              <a:rPr lang="ru-RU" b="1" dirty="0" err="1" smtClean="0">
                <a:solidFill>
                  <a:srgbClr val="00B050"/>
                </a:solidFill>
              </a:rPr>
              <a:t>стихотво</a:t>
            </a:r>
            <a:r>
              <a:rPr lang="ru-RU" b="1" dirty="0" smtClean="0">
                <a:solidFill>
                  <a:srgbClr val="00B050"/>
                </a:solidFill>
              </a:rPr>
              <a:t>-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рение</a:t>
            </a:r>
            <a:r>
              <a:rPr lang="ru-RU" b="1" dirty="0" smtClean="0">
                <a:solidFill>
                  <a:srgbClr val="00B050"/>
                </a:solidFill>
              </a:rPr>
              <a:t> и письменно </a:t>
            </a:r>
            <a:r>
              <a:rPr lang="ru-RU" b="1" dirty="0" err="1" smtClean="0">
                <a:solidFill>
                  <a:srgbClr val="00B050"/>
                </a:solidFill>
              </a:rPr>
              <a:t>выпол</a:t>
            </a:r>
            <a:r>
              <a:rPr lang="ru-RU" b="1" dirty="0" smtClean="0">
                <a:solidFill>
                  <a:srgbClr val="00B050"/>
                </a:solidFill>
              </a:rPr>
              <a:t>-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нить упр.4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USER\Desktop\мои документы\Screenshots\Screenshot_2014-11-10-22-12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2000264" cy="2244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Тема урока: « У врача»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Урок № 2</a:t>
            </a:r>
            <a:endParaRPr lang="ru-RU" b="1" i="1" dirty="0"/>
          </a:p>
        </p:txBody>
      </p:sp>
      <p:pic>
        <p:nvPicPr>
          <p:cNvPr id="4" name="Picture 2" descr="C:\Users\USER\Desktop\мои документы\Screenshots\Screenshot_2014-11-10-21-15-0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215238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мои документы\Screenshots\Screenshot_2014-11-10-21-32-0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715304" cy="428627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DF2DCA"/>
                </a:solidFill>
              </a:rPr>
              <a:t>Цели урока </a:t>
            </a:r>
            <a:endParaRPr lang="ru-RU" sz="4800" b="1" dirty="0">
              <a:solidFill>
                <a:srgbClr val="DF2DC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А) Познакомить учащихся с стихотворением А. Барто «Я лежу, болею.»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Б) Развитие устной речи и орфографической  зоркости учащихся. 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В) Воспитание бережного отношения к собственному здоровью.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F2DCA"/>
                </a:solidFill>
              </a:rPr>
              <a:t>Тип урока: </a:t>
            </a:r>
            <a:r>
              <a:rPr lang="ru-RU" b="1" dirty="0" smtClean="0">
                <a:solidFill>
                  <a:srgbClr val="0070C0"/>
                </a:solidFill>
              </a:rPr>
              <a:t>урок закрепление изученного материала.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577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DF2DCA"/>
                </a:solidFill>
              </a:rPr>
              <a:t>Методы обучения</a:t>
            </a:r>
          </a:p>
          <a:p>
            <a:pPr>
              <a:buNone/>
            </a:pPr>
            <a:r>
              <a:rPr lang="ru-RU" b="1" dirty="0" smtClean="0">
                <a:solidFill>
                  <a:srgbClr val="DF2DCA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Коммуникативный, имитационно-ролевой, объяснительно-иллюстративный, беседа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DF2DCA"/>
                </a:solidFill>
              </a:rPr>
              <a:t>Наглядные материалы </a:t>
            </a:r>
          </a:p>
          <a:p>
            <a:pPr>
              <a:buNone/>
            </a:pPr>
            <a:r>
              <a:rPr lang="ru-RU" sz="3600" dirty="0" smtClean="0">
                <a:solidFill>
                  <a:srgbClr val="DF2DCA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70C0"/>
                </a:solidFill>
              </a:rPr>
              <a:t>арточки, учебник, цветные иллюстрации, мультипликационный видеоролик.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143248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bentArrow">
            <a:avLst/>
          </a:prstGeo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Девиз урока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214710"/>
          </a:xfrm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Мы, на свете родились, чтобы жить здоровым!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мои документы\Screenshots\Screenshot_2014-11-10-21-27-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3357586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 урока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FF0000"/>
                </a:solidFill>
              </a:rPr>
              <a:t>Оргмомент: </a:t>
            </a:r>
            <a:r>
              <a:rPr lang="ru-RU" b="1" dirty="0" smtClean="0">
                <a:solidFill>
                  <a:srgbClr val="7030A0"/>
                </a:solidFill>
              </a:rPr>
              <a:t>Приветствие, отметка отсутствующих, речевая разминка.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FF0000"/>
                </a:solidFill>
              </a:rPr>
              <a:t>Повторение пройденного материала: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А) У </a:t>
            </a:r>
            <a:r>
              <a:rPr lang="ru-RU" b="1" dirty="0" err="1" smtClean="0">
                <a:solidFill>
                  <a:srgbClr val="7030A0"/>
                </a:solidFill>
              </a:rPr>
              <a:t>Анвара</a:t>
            </a:r>
            <a:r>
              <a:rPr lang="ru-RU" b="1" dirty="0" smtClean="0">
                <a:solidFill>
                  <a:srgbClr val="7030A0"/>
                </a:solidFill>
              </a:rPr>
              <a:t> почему заболела ангина?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Б) Почему дети перед едой должны мыть руки?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В) Можно ли есть немытые фрукты и овощи?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Разделение на группы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-группа.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Лор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 трудным доктор есть названьем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Оталоринголог</a:t>
            </a:r>
            <a:r>
              <a:rPr lang="ru-RU" b="1" dirty="0" smtClean="0">
                <a:solidFill>
                  <a:srgbClr val="FF0000"/>
                </a:solidFill>
              </a:rPr>
              <a:t> он по тем заболеваньем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Уши, горло, нос,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Вылечит он не вопро</a:t>
            </a:r>
            <a:r>
              <a:rPr lang="ru-RU" dirty="0" smtClean="0">
                <a:solidFill>
                  <a:srgbClr val="FF0000"/>
                </a:solidFill>
              </a:rPr>
              <a:t>с.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мои документы\Screenshots\Screenshot_2014-11-10-21-35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14686"/>
            <a:ext cx="3428992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-группа. Педиатр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Малышам посмотрит в рот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лекарство подберёт,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Боль потушит как пожарный,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Педиатр очень важный.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мои документы\Screenshots\Screenshot_2014-11-10-21-22-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14686"/>
            <a:ext cx="2928942" cy="3362327"/>
          </a:xfrm>
          <a:prstGeom prst="rect">
            <a:avLst/>
          </a:prstGeom>
          <a:noFill/>
        </p:spPr>
      </p:pic>
      <p:pic>
        <p:nvPicPr>
          <p:cNvPr id="3075" name="Picture 3" descr="C:\Users\USER\Desktop\мои документы\Screenshots\Screenshot_2014-11-10-21-23-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4572000" cy="267652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-группа. Окулист.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то, что взгляд стал ясным, чистым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за возможность видеть мир.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Мы благодарны окулисту.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Врач окулист он наш КУМИР!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ои документы\Screenshots\Screenshot_2014-11-10-21-20-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643314"/>
            <a:ext cx="4572000" cy="278129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718</Words>
  <PresentationFormat>Экран (4:3)</PresentationFormat>
  <Paragraphs>142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Добро пожаловать на открытый урок </vt:lpstr>
      <vt:lpstr>Тема урока: « У врача» Урок № 2</vt:lpstr>
      <vt:lpstr>Цели урока </vt:lpstr>
      <vt:lpstr>Тип урока: урок закрепление изученного материала. </vt:lpstr>
      <vt:lpstr>Девиз урока</vt:lpstr>
      <vt:lpstr>Ход урока</vt:lpstr>
      <vt:lpstr>Разделение на группы </vt:lpstr>
      <vt:lpstr>2-группа. Педиатр </vt:lpstr>
      <vt:lpstr>3-группа. Окулист.</vt:lpstr>
      <vt:lpstr>Новая тема</vt:lpstr>
      <vt:lpstr>Жалеть, повздыхать (повздыхаю), навестить, запевала, кивать (киваю), воевать (здесь: ссориться), спросонок (проснуться). </vt:lpstr>
      <vt:lpstr>Я лежу, болею</vt:lpstr>
      <vt:lpstr>Жду, когда, в конце концов, Распахнутся двери И ворвутся шесть мальцов,  Пять по крайней мере </vt:lpstr>
      <vt:lpstr>Танька (тонкий голосок, Хвостик на затылке) Говорит: - А это сок Для тебя в бутылке.</vt:lpstr>
      <vt:lpstr>Приход врача.  </vt:lpstr>
      <vt:lpstr>Закрепление Выполнение кроссворда</vt:lpstr>
      <vt:lpstr>Вопросы  </vt:lpstr>
      <vt:lpstr>Просмотр мультипликационного видеоролика</vt:lpstr>
      <vt:lpstr>Итоги урока и оценка знаний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на открытый урок « У врача» Урок № 2</dc:title>
  <dc:creator>USER</dc:creator>
  <cp:lastModifiedBy>USER</cp:lastModifiedBy>
  <cp:revision>73</cp:revision>
  <dcterms:created xsi:type="dcterms:W3CDTF">2014-11-16T12:27:04Z</dcterms:created>
  <dcterms:modified xsi:type="dcterms:W3CDTF">2015-02-06T14:00:24Z</dcterms:modified>
</cp:coreProperties>
</file>