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257" r:id="rId3"/>
    <p:sldId id="259" r:id="rId4"/>
    <p:sldId id="274" r:id="rId5"/>
    <p:sldId id="263" r:id="rId6"/>
    <p:sldId id="258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99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14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428604"/>
            <a:ext cx="7767662" cy="1214446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QURILISH</a:t>
            </a:r>
            <a:r>
              <a:rPr lang="en-US" sz="5800" b="1" dirty="0" smtClean="0"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 CHIZMASI</a:t>
            </a:r>
            <a:endParaRPr lang="ru-RU" sz="5800" b="1" dirty="0">
              <a:solidFill>
                <a:srgbClr val="008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00826" y="3286124"/>
            <a:ext cx="2409812" cy="3071834"/>
          </a:xfrm>
        </p:spPr>
        <p:txBody>
          <a:bodyPr>
            <a:noAutofit/>
          </a:bodyPr>
          <a:lstStyle/>
          <a:p>
            <a:pPr algn="r"/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sinf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uchun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chizmachilik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darsi</a:t>
            </a:r>
            <a:endParaRPr lang="ru-RU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Toshkent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shahar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M.Ulug‘bek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tumani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187-maktab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tasviriy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san’at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chizmachilik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fani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o‘qituvchisi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Xaytanova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N.M.</a:t>
            </a:r>
            <a:endParaRPr lang="ru-RU" sz="2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User\Рабочий стол\фасад план\2601av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285992"/>
            <a:ext cx="5486400" cy="3681410"/>
          </a:xfrm>
          <a:prstGeom prst="rect">
            <a:avLst/>
          </a:prstGeom>
          <a:noFill/>
        </p:spPr>
      </p:pic>
      <p:pic>
        <p:nvPicPr>
          <p:cNvPr id="5" name="Picture 2" descr="H:\foru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27" y="1464950"/>
            <a:ext cx="1729409" cy="1642084"/>
          </a:xfrm>
          <a:prstGeom prst="rect">
            <a:avLst/>
          </a:prstGeom>
          <a:noFill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User\Рабочий стол\Сканер\IMG_0001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0941" t="9638" r="3746" b="45504"/>
          <a:stretch>
            <a:fillRect/>
          </a:stretch>
        </p:blipFill>
        <p:spPr bwMode="auto">
          <a:xfrm>
            <a:off x="1214414" y="785794"/>
            <a:ext cx="7673762" cy="5535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User\Рабочий стол\Сканер\IMG_0002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10000" contrast="10000"/>
          </a:blip>
          <a:srcRect l="3166" t="5276" r="13131" b="45383"/>
          <a:stretch>
            <a:fillRect/>
          </a:stretch>
        </p:blipFill>
        <p:spPr bwMode="auto">
          <a:xfrm>
            <a:off x="1285852" y="428604"/>
            <a:ext cx="7500990" cy="5715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User\Рабочий стол\Сканер\IMG_0003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1799" t="5211" r="2631" b="37106"/>
          <a:stretch>
            <a:fillRect/>
          </a:stretch>
        </p:blipFill>
        <p:spPr bwMode="auto">
          <a:xfrm>
            <a:off x="1571604" y="275523"/>
            <a:ext cx="6858048" cy="6272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User\Рабочий стол\Сканер\IMG_0004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10000" contrast="10000"/>
          </a:blip>
          <a:srcRect l="2753" t="5215" r="10081" b="36884"/>
          <a:stretch>
            <a:fillRect/>
          </a:stretch>
        </p:blipFill>
        <p:spPr bwMode="auto">
          <a:xfrm>
            <a:off x="1714480" y="357165"/>
            <a:ext cx="6715172" cy="6067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User\Рабочий стол\Сканер\IMG_0008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 l="2417" t="3731" r="3525" b="37160"/>
          <a:stretch>
            <a:fillRect/>
          </a:stretch>
        </p:blipFill>
        <p:spPr bwMode="auto">
          <a:xfrm>
            <a:off x="1714479" y="428605"/>
            <a:ext cx="7273215" cy="6046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User\Рабочий стол\Сканер\IMG_0006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2981" t="2308" r="1834" b="34671"/>
          <a:stretch>
            <a:fillRect/>
          </a:stretch>
        </p:blipFill>
        <p:spPr bwMode="auto">
          <a:xfrm>
            <a:off x="1285852" y="285727"/>
            <a:ext cx="7500990" cy="6369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User\Рабочий стол\Сканер\IMG_0007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5023" t="2381" r="2749" b="38095"/>
          <a:stretch>
            <a:fillRect/>
          </a:stretch>
        </p:blipFill>
        <p:spPr bwMode="auto">
          <a:xfrm>
            <a:off x="1357290" y="357167"/>
            <a:ext cx="7537728" cy="6190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User\Рабочий стол\Сканер\IMG_0009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4150" t="1238" r="3031" b="29986"/>
          <a:stretch>
            <a:fillRect/>
          </a:stretch>
        </p:blipFill>
        <p:spPr bwMode="auto">
          <a:xfrm>
            <a:off x="1500166" y="142852"/>
            <a:ext cx="7286676" cy="6459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O‘quv</a:t>
            </a:r>
            <a:r>
              <a:rPr lang="en-US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muassasasi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Toshkent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arxitektura-qurilish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instituti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qoshidali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akademik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litseyi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                      (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Olmazor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tumani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Mirobod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qurilish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kasb-hunar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kolleji</a:t>
            </a:r>
            <a:endParaRPr lang="en-US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Toshkent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qurilish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KHK</a:t>
            </a:r>
            <a:endParaRPr lang="ru-RU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Toshkent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qurilish-kommunal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KHK (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Uchtepa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tumani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Yashnobod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qurilish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KHK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868346"/>
          </a:xfrm>
        </p:spPr>
        <p:txBody>
          <a:bodyPr/>
          <a:lstStyle/>
          <a:p>
            <a:r>
              <a:rPr lang="en-US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UYGA   VAZIFA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357298"/>
            <a:ext cx="7543824" cy="5000660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Berilgan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qurilish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chizmasi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kichik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hikoya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tuzish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daftariga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yozib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kelish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Binoning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nomini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aniqlash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Uyning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tashqi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o‘lchamlari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Binodagi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xonalarning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o‘zaro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joylashuvi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maydoni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balandligini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aniqlash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Qurilish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chimalaridagi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shartli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belgilarini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o‘qish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eshik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deraza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san.texnik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boshqa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jixozlar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Darsning</a:t>
            </a:r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maqsadi</a:t>
            </a: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071546"/>
            <a:ext cx="8215370" cy="5357850"/>
          </a:xfrm>
        </p:spPr>
        <p:txBody>
          <a:bodyPr>
            <a:noAutofit/>
          </a:bodyPr>
          <a:lstStyle/>
          <a:p>
            <a:pPr lvl="0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O‘quvchilarga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qurilish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chizmalari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haqida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ma’lumot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berish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qurilish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chizmalari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ularni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o‘qish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Mashinasozlik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chizmalarini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o‘rganish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g‘arayonida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olgan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bilimlarini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kengaytirish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qurilish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chizmalarida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foydalanosh</a:t>
            </a: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doimiy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ravishda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o‘z-o‘zini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jismoniy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ma’naviy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ruhiy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intellektual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kreativ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rivojlantirish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kamolotga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intilish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uz-Cyrl-UZ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inson mehnatini yengillashtiradigan, mehnat unumdorligini oshiradigan va qulay shart-sharoitga olib keladigan fan va texnika yangiliklaridan xabardor bo‘lish hamda foydalana olish, kundalik faoliyatda 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uz-Cyrl-UZ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hizma, grafik o‘qiy olish va foydalanish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kompetensiyasi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zarur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ma’lumotlarni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izlab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topa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olishni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saralashni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qayta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ishlashni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saqlashni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ulardan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samarali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foydalana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olishni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320"/>
            <a:ext cx="7790712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MASHINASOZLIK                        				CHIZMALARI</a:t>
            </a:r>
            <a:endParaRPr lang="ru-RU" sz="4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4" descr="http://1.bp.blogspot.com/-Q67eXYZrBp0/TaxgMxf5U4I/AAAAAAAAAXE/y9TV1M8LNhA/s640/%25D0%259E%25D0%25B1%25D1%2580%25D0%25B0%25D0%25B7%25D0%25B5%25D1%25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7074052" cy="492922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488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320"/>
            <a:ext cx="7790712" cy="58291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MASHINASOZLIK    CHIZMALARI</a:t>
            </a:r>
            <a:endParaRPr lang="ru-RU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4" descr="http://1.bp.blogspot.com/-Q67eXYZrBp0/TaxgMxf5U4I/AAAAAAAAAXE/y9TV1M8LNhA/s640/%25D0%259E%25D0%25B1%25D1%2580%25D0%25B0%25D0%25B7%25D0%25B5%25D1%2586.JPG"/>
          <p:cNvPicPr>
            <a:picLocks noChangeAspect="1" noChangeArrowheads="1"/>
          </p:cNvPicPr>
          <p:nvPr/>
        </p:nvPicPr>
        <p:blipFill>
          <a:blip r:embed="rId2"/>
          <a:srcRect l="7069" r="39408"/>
          <a:stretch>
            <a:fillRect/>
          </a:stretch>
        </p:blipFill>
        <p:spPr bwMode="auto">
          <a:xfrm>
            <a:off x="1643042" y="1500174"/>
            <a:ext cx="3786214" cy="492922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488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2" descr="C:\Documents and Settings\User\Рабочий стол\фасад план\211.gif"/>
          <p:cNvPicPr>
            <a:picLocks noChangeAspect="1" noChangeArrowheads="1"/>
          </p:cNvPicPr>
          <p:nvPr/>
        </p:nvPicPr>
        <p:blipFill>
          <a:blip r:embed="rId3"/>
          <a:srcRect b="75032"/>
          <a:stretch>
            <a:fillRect/>
          </a:stretch>
        </p:blipFill>
        <p:spPr bwMode="auto">
          <a:xfrm>
            <a:off x="1500166" y="1071546"/>
            <a:ext cx="3986217" cy="2371195"/>
          </a:xfrm>
          <a:prstGeom prst="rect">
            <a:avLst/>
          </a:prstGeom>
          <a:noFill/>
        </p:spPr>
      </p:pic>
      <p:pic>
        <p:nvPicPr>
          <p:cNvPr id="7" name="Рисунок 4" descr="http://1.bp.blogspot.com/-Q67eXYZrBp0/TaxgMxf5U4I/AAAAAAAAAXE/y9TV1M8LNhA/s640/%25D0%259E%25D0%25B1%25D1%2580%25D0%25B0%25D0%25B7%25D0%25B5%25D1%2586.JPG"/>
          <p:cNvPicPr>
            <a:picLocks noChangeAspect="1" noChangeArrowheads="1"/>
          </p:cNvPicPr>
          <p:nvPr/>
        </p:nvPicPr>
        <p:blipFill>
          <a:blip r:embed="rId2"/>
          <a:srcRect l="66651" t="10145" b="46377"/>
          <a:stretch>
            <a:fillRect/>
          </a:stretch>
        </p:blipFill>
        <p:spPr bwMode="auto">
          <a:xfrm>
            <a:off x="6143636" y="1357298"/>
            <a:ext cx="2359144" cy="2143140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фасад план\211.gif"/>
          <p:cNvPicPr>
            <a:picLocks noChangeAspect="1" noChangeArrowheads="1"/>
          </p:cNvPicPr>
          <p:nvPr/>
        </p:nvPicPr>
        <p:blipFill>
          <a:blip r:embed="rId3"/>
          <a:srcRect t="52817"/>
          <a:stretch>
            <a:fillRect/>
          </a:stretch>
        </p:blipFill>
        <p:spPr bwMode="auto">
          <a:xfrm>
            <a:off x="1428728" y="3286124"/>
            <a:ext cx="4357718" cy="3295646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фасад план\211.gif"/>
          <p:cNvPicPr>
            <a:picLocks noChangeAspect="1" noChangeArrowheads="1"/>
          </p:cNvPicPr>
          <p:nvPr/>
        </p:nvPicPr>
        <p:blipFill>
          <a:blip r:embed="rId3"/>
          <a:srcRect t="24968" r="10459" b="45262"/>
          <a:stretch>
            <a:fillRect/>
          </a:stretch>
        </p:blipFill>
        <p:spPr bwMode="auto">
          <a:xfrm>
            <a:off x="5729287" y="1000108"/>
            <a:ext cx="3057555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User\Рабочий стол\фасад план\211.gif"/>
          <p:cNvPicPr>
            <a:picLocks noChangeAspect="1" noChangeArrowheads="1"/>
          </p:cNvPicPr>
          <p:nvPr/>
        </p:nvPicPr>
        <p:blipFill>
          <a:blip r:embed="rId2"/>
          <a:srcRect b="75032"/>
          <a:stretch>
            <a:fillRect/>
          </a:stretch>
        </p:blipFill>
        <p:spPr bwMode="auto">
          <a:xfrm>
            <a:off x="1571604" y="928670"/>
            <a:ext cx="3343275" cy="1928826"/>
          </a:xfrm>
          <a:prstGeom prst="rect">
            <a:avLst/>
          </a:prstGeom>
          <a:noFill/>
        </p:spPr>
      </p:pic>
      <p:pic>
        <p:nvPicPr>
          <p:cNvPr id="3" name="Picture 2" descr="C:\Documents and Settings\User\Рабочий стол\фасад план\211.gif"/>
          <p:cNvPicPr>
            <a:picLocks noChangeAspect="1" noChangeArrowheads="1"/>
          </p:cNvPicPr>
          <p:nvPr/>
        </p:nvPicPr>
        <p:blipFill>
          <a:blip r:embed="rId2"/>
          <a:srcRect t="52817"/>
          <a:stretch>
            <a:fillRect/>
          </a:stretch>
        </p:blipFill>
        <p:spPr bwMode="auto">
          <a:xfrm>
            <a:off x="1571604" y="2857496"/>
            <a:ext cx="3343275" cy="3509960"/>
          </a:xfrm>
          <a:prstGeom prst="rect">
            <a:avLst/>
          </a:prstGeom>
          <a:noFill/>
        </p:spPr>
      </p:pic>
      <p:pic>
        <p:nvPicPr>
          <p:cNvPr id="4" name="Picture 2" descr="C:\Documents and Settings\User\Рабочий стол\фасад план\211.gif"/>
          <p:cNvPicPr>
            <a:picLocks noChangeAspect="1" noChangeArrowheads="1"/>
          </p:cNvPicPr>
          <p:nvPr/>
        </p:nvPicPr>
        <p:blipFill>
          <a:blip r:embed="rId2"/>
          <a:srcRect t="24968" b="45262"/>
          <a:stretch>
            <a:fillRect/>
          </a:stretch>
        </p:blipFill>
        <p:spPr bwMode="auto">
          <a:xfrm>
            <a:off x="4929190" y="928670"/>
            <a:ext cx="3414713" cy="22145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728" y="253218"/>
            <a:ext cx="7258072" cy="532576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QURILISH   CHIZMALARI</a:t>
            </a:r>
            <a:endParaRPr lang="ru-RU" sz="4400" b="1" dirty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5562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FASAD</a:t>
            </a:r>
            <a:endParaRPr lang="ru-RU" sz="4800" dirty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28596" y="857232"/>
            <a:ext cx="4572032" cy="5268931"/>
          </a:xfrm>
        </p:spPr>
        <p:txBody>
          <a:bodyPr>
            <a:noAutofit/>
          </a:bodyPr>
          <a:lstStyle/>
          <a:p>
            <a:pPr algn="l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FASAD–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binonig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tashqi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ko‘rinishi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Fasad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chizmasida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bino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deraza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eshik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binoning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arxitektura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bezaklari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ko‘rsatiladi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Fasad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chizmalari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quyidagi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masshtabda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chiziladi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1 : 200; 1 : 400; 1 : 500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Documents and Settings\User\Рабочий стол\строй.чертеж\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3704" b="16986"/>
          <a:stretch>
            <a:fillRect/>
          </a:stretch>
        </p:blipFill>
        <p:spPr bwMode="auto">
          <a:xfrm>
            <a:off x="4857752" y="357166"/>
            <a:ext cx="3714776" cy="1857388"/>
          </a:xfrm>
          <a:prstGeom prst="rect">
            <a:avLst/>
          </a:prstGeom>
          <a:noFill/>
        </p:spPr>
      </p:pic>
      <p:pic>
        <p:nvPicPr>
          <p:cNvPr id="2050" name="Picture 2" descr="C:\Documents and Settings\User\Рабочий стол\строй.чертеж\05.jpg"/>
          <p:cNvPicPr>
            <a:picLocks noChangeAspect="1" noChangeArrowheads="1"/>
          </p:cNvPicPr>
          <p:nvPr/>
        </p:nvPicPr>
        <p:blipFill>
          <a:blip r:embed="rId3"/>
          <a:srcRect l="8369" t="1694" r="4819" b="16979"/>
          <a:stretch>
            <a:fillRect/>
          </a:stretch>
        </p:blipFill>
        <p:spPr bwMode="auto">
          <a:xfrm>
            <a:off x="3857620" y="2571744"/>
            <a:ext cx="508081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64" y="273050"/>
            <a:ext cx="2357454" cy="798496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plan</a:t>
            </a:r>
            <a:endParaRPr lang="ru-RU" sz="48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214414" y="4643446"/>
            <a:ext cx="7643866" cy="1857388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PLAN –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binoni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gorizontal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tekislik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bilan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deraza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tokchasidan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oz 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yuqori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qismidan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kesish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natijasida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hosil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bo‘lgan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chizmadir</a:t>
            </a:r>
            <a:r>
              <a:rPr lang="en-US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Plan </a:t>
            </a:r>
            <a:r>
              <a:rPr lang="en-US" sz="2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binoning</a:t>
            </a:r>
            <a:r>
              <a:rPr lang="en-US" sz="2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2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2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qavatiga</a:t>
            </a:r>
            <a:r>
              <a:rPr lang="en-US" sz="2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tom </a:t>
            </a:r>
            <a:r>
              <a:rPr lang="en-US" sz="2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qismiga</a:t>
            </a:r>
            <a:r>
              <a:rPr lang="en-US" sz="2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chiziladi</a:t>
            </a:r>
            <a:r>
              <a:rPr lang="en-US" sz="2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Documents and Settings\User\Рабочий стол\строй.чертеж\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2843" r="1930"/>
          <a:stretch>
            <a:fillRect/>
          </a:stretch>
        </p:blipFill>
        <p:spPr bwMode="auto">
          <a:xfrm>
            <a:off x="1142976" y="214290"/>
            <a:ext cx="5214974" cy="3992563"/>
          </a:xfrm>
          <a:prstGeom prst="rect">
            <a:avLst/>
          </a:prstGeom>
          <a:noFill/>
        </p:spPr>
      </p:pic>
      <p:pic>
        <p:nvPicPr>
          <p:cNvPr id="17411" name="Picture 3" descr="C:\Documents and Settings\User\Рабочий стол\фасад план\маке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6166" y="2786058"/>
            <a:ext cx="3104924" cy="1793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471726" cy="798496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QIRQIM</a:t>
            </a:r>
            <a:endParaRPr lang="ru-RU" sz="4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214414" y="3929066"/>
            <a:ext cx="7500990" cy="264320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QIRQIM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binoning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konstruksiyasini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qavat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balandligini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aniqlash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uchun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kerak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Qirqim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binoni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deraza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eshik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markazidan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vertikal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kesuvchi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tekislik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bilan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kesish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natijasida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hosil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bo‘ladi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Documents and Settings\User\Рабочий стол\строй.чертеж\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382" r="9481" b="11321"/>
          <a:stretch>
            <a:fillRect/>
          </a:stretch>
        </p:blipFill>
        <p:spPr bwMode="auto">
          <a:xfrm>
            <a:off x="2866608" y="357166"/>
            <a:ext cx="5848796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User\Рабочий стол\фасад план\21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9103"/>
            <a:ext cx="7000924" cy="6161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215</TotalTime>
  <Words>295</Words>
  <Application>Microsoft Office PowerPoint</Application>
  <PresentationFormat>Экран (4:3)</PresentationFormat>
  <Paragraphs>36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Corbel</vt:lpstr>
      <vt:lpstr>Gill Sans MT</vt:lpstr>
      <vt:lpstr>Times New Roman</vt:lpstr>
      <vt:lpstr>Verdana</vt:lpstr>
      <vt:lpstr>Wingdings 2</vt:lpstr>
      <vt:lpstr>Солнцестояние</vt:lpstr>
      <vt:lpstr>QURILISH CHIZMASI</vt:lpstr>
      <vt:lpstr>Darsning maqsadi</vt:lpstr>
      <vt:lpstr>MASHINASOZLIK                            CHIZMALARI</vt:lpstr>
      <vt:lpstr>MASHINASOZLIK    CHIZMALARI</vt:lpstr>
      <vt:lpstr>QURILISH   CHIZMALARI</vt:lpstr>
      <vt:lpstr>FASAD</vt:lpstr>
      <vt:lpstr>plan</vt:lpstr>
      <vt:lpstr>QIRQIM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O‘quv muassasasi</vt:lpstr>
      <vt:lpstr>UYGA   VAZIFA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СТРОИТЕЛЬНЫЕ ЧЕРТЕЖИ</dc:title>
  <cp:lastModifiedBy>User</cp:lastModifiedBy>
  <cp:revision>28</cp:revision>
  <dcterms:modified xsi:type="dcterms:W3CDTF">2017-07-03T10:33:50Z</dcterms:modified>
</cp:coreProperties>
</file>