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68" r:id="rId2"/>
    <p:sldId id="289" r:id="rId3"/>
    <p:sldId id="282" r:id="rId4"/>
    <p:sldId id="296" r:id="rId5"/>
    <p:sldId id="295" r:id="rId6"/>
    <p:sldId id="294" r:id="rId7"/>
    <p:sldId id="290" r:id="rId8"/>
    <p:sldId id="298" r:id="rId9"/>
    <p:sldId id="283" r:id="rId10"/>
    <p:sldId id="257" r:id="rId11"/>
    <p:sldId id="273" r:id="rId12"/>
    <p:sldId id="259" r:id="rId13"/>
    <p:sldId id="270" r:id="rId14"/>
    <p:sldId id="272" r:id="rId15"/>
    <p:sldId id="262" r:id="rId16"/>
    <p:sldId id="261" r:id="rId17"/>
    <p:sldId id="285" r:id="rId18"/>
    <p:sldId id="286" r:id="rId19"/>
    <p:sldId id="293" r:id="rId20"/>
    <p:sldId id="276" r:id="rId21"/>
    <p:sldId id="288" r:id="rId22"/>
    <p:sldId id="28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9900FF"/>
    <a:srgbClr val="3312BE"/>
    <a:srgbClr val="66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14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623BCF-ECC1-4A13-92F3-217974B95965}" type="doc">
      <dgm:prSet loTypeId="urn:microsoft.com/office/officeart/2005/8/layout/cycle2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EBEA9DF-2ADE-4F0B-B6D1-B8CD3B626DDB}">
      <dgm:prSet phldrT="[Текст]" custT="1"/>
      <dgm:spPr/>
      <dgm:t>
        <a:bodyPr/>
        <a:lstStyle/>
        <a:p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Darsga</a:t>
          </a:r>
          <a:r>
            <a: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qiziqish</a:t>
          </a:r>
          <a:endParaRPr lang="ru-RU" sz="28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8EE2D7C9-82FF-4FCD-8E6A-DA872500F015}" type="parTrans" cxnId="{7D7B77D1-F774-4AAD-9EAA-9475C97B26A8}">
      <dgm:prSet/>
      <dgm:spPr/>
      <dgm:t>
        <a:bodyPr/>
        <a:lstStyle/>
        <a:p>
          <a:endParaRPr lang="ru-RU"/>
        </a:p>
      </dgm:t>
    </dgm:pt>
    <dgm:pt modelId="{A72FAD49-849E-4E9A-A7C8-891846E41931}" type="sibTrans" cxnId="{7D7B77D1-F774-4AAD-9EAA-9475C97B26A8}">
      <dgm:prSet/>
      <dgm:spPr/>
      <dgm:t>
        <a:bodyPr/>
        <a:lstStyle/>
        <a:p>
          <a:endParaRPr lang="ru-RU"/>
        </a:p>
      </dgm:t>
    </dgm:pt>
    <dgm:pt modelId="{2E756105-0E79-4CBF-AB71-7D9640BDD742}">
      <dgm:prSet phldrT="[Текст]" custT="1"/>
      <dgm:spPr/>
      <dgm:t>
        <a:bodyPr/>
        <a:lstStyle/>
        <a:p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Vertual</a:t>
          </a:r>
          <a:r>
            <a: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sayohat</a:t>
          </a:r>
          <a:endParaRPr lang="ru-RU" sz="28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A5D2EB-C10C-4411-BC70-F91FE3530C8F}" type="parTrans" cxnId="{D544AC00-C94F-4820-813F-4DAA022CDEE9}">
      <dgm:prSet/>
      <dgm:spPr/>
      <dgm:t>
        <a:bodyPr/>
        <a:lstStyle/>
        <a:p>
          <a:endParaRPr lang="ru-RU"/>
        </a:p>
      </dgm:t>
    </dgm:pt>
    <dgm:pt modelId="{AB180498-84CD-4167-A1A2-6E4071A77341}" type="sibTrans" cxnId="{D544AC00-C94F-4820-813F-4DAA022CDEE9}">
      <dgm:prSet/>
      <dgm:spPr/>
      <dgm:t>
        <a:bodyPr/>
        <a:lstStyle/>
        <a:p>
          <a:endParaRPr lang="ru-RU"/>
        </a:p>
      </dgm:t>
    </dgm:pt>
    <dgm:pt modelId="{1A26F57F-B394-4D67-8AB2-B0F8B64F23BD}">
      <dgm:prSet phldrT="[Текст]" custT="1"/>
      <dgm:spPr/>
      <dgm:t>
        <a:bodyPr/>
        <a:lstStyle/>
        <a:p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San’at</a:t>
          </a:r>
          <a:r>
            <a: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asarlari</a:t>
          </a:r>
          <a:r>
            <a: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bilan</a:t>
          </a:r>
          <a:r>
            <a: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yaqindan</a:t>
          </a:r>
          <a:r>
            <a: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tanishuv</a:t>
          </a:r>
          <a:r>
            <a: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8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84D6FA-7FA0-4E0C-A56F-24F70A7A97D0}" type="parTrans" cxnId="{803C0CCD-AA64-4F09-89E1-E0EF2118C7F5}">
      <dgm:prSet/>
      <dgm:spPr/>
      <dgm:t>
        <a:bodyPr/>
        <a:lstStyle/>
        <a:p>
          <a:endParaRPr lang="ru-RU"/>
        </a:p>
      </dgm:t>
    </dgm:pt>
    <dgm:pt modelId="{B2735BB6-2B78-4FA2-AE1C-21C86363FA12}" type="sibTrans" cxnId="{803C0CCD-AA64-4F09-89E1-E0EF2118C7F5}">
      <dgm:prSet/>
      <dgm:spPr/>
      <dgm:t>
        <a:bodyPr/>
        <a:lstStyle/>
        <a:p>
          <a:endParaRPr lang="ru-RU"/>
        </a:p>
      </dgm:t>
    </dgm:pt>
    <dgm:pt modelId="{B3F20CA4-6A9D-422E-ADF1-C1F6835665CC}">
      <dgm:prSet phldrT="[Текст]" custT="1"/>
      <dgm:spPr/>
      <dgm:t>
        <a:bodyPr/>
        <a:lstStyle/>
        <a:p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Badiiy</a:t>
          </a:r>
          <a:r>
            <a: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did </a:t>
          </a:r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rivojlanadi</a:t>
          </a:r>
          <a:endParaRPr lang="ru-RU" sz="28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161137-48B0-4B1D-BC74-16DDBBC1DDBF}" type="parTrans" cxnId="{73B1932E-F659-4A25-A96D-C6E71B5FFC80}">
      <dgm:prSet/>
      <dgm:spPr/>
      <dgm:t>
        <a:bodyPr/>
        <a:lstStyle/>
        <a:p>
          <a:endParaRPr lang="ru-RU"/>
        </a:p>
      </dgm:t>
    </dgm:pt>
    <dgm:pt modelId="{EBE523B8-4E8C-4193-8DDE-76593433D85C}" type="sibTrans" cxnId="{73B1932E-F659-4A25-A96D-C6E71B5FFC80}">
      <dgm:prSet/>
      <dgm:spPr/>
      <dgm:t>
        <a:bodyPr/>
        <a:lstStyle/>
        <a:p>
          <a:endParaRPr lang="ru-RU"/>
        </a:p>
      </dgm:t>
    </dgm:pt>
    <dgm:pt modelId="{DA401BDA-1FF5-467B-AA8D-649450E8890C}">
      <dgm:prSet phldrT="[Текст]" custT="1"/>
      <dgm:spPr/>
      <dgm:t>
        <a:bodyPr/>
        <a:lstStyle/>
        <a:p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Estetik</a:t>
          </a:r>
          <a:r>
            <a: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hissiyot</a:t>
          </a:r>
          <a:endParaRPr lang="ru-RU" sz="28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FCC43C-114C-49F7-A843-BF8025B5E4E1}" type="parTrans" cxnId="{AADE7B53-C24B-4A76-9372-663CE087E23E}">
      <dgm:prSet/>
      <dgm:spPr/>
      <dgm:t>
        <a:bodyPr/>
        <a:lstStyle/>
        <a:p>
          <a:endParaRPr lang="ru-RU"/>
        </a:p>
      </dgm:t>
    </dgm:pt>
    <dgm:pt modelId="{70CB85ED-BCDF-4001-BCAA-739B0413B26C}" type="sibTrans" cxnId="{AADE7B53-C24B-4A76-9372-663CE087E23E}">
      <dgm:prSet/>
      <dgm:spPr/>
      <dgm:t>
        <a:bodyPr/>
        <a:lstStyle/>
        <a:p>
          <a:endParaRPr lang="ru-RU"/>
        </a:p>
      </dgm:t>
    </dgm:pt>
    <dgm:pt modelId="{F0681A2A-319D-4B4C-AB2F-5D9EF445030D}" type="pres">
      <dgm:prSet presAssocID="{3E623BCF-ECC1-4A13-92F3-217974B9596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6DDAAE-7D44-46C7-9A68-DE22F0CB1E73}" type="pres">
      <dgm:prSet presAssocID="{5EBEA9DF-2ADE-4F0B-B6D1-B8CD3B626DDB}" presName="node" presStyleLbl="node1" presStyleIdx="0" presStyleCnt="5" custScaleX="137008" custScaleY="128660" custRadScaleRad="82772" custRadScaleInc="5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D53EF-DBA3-4C4E-BC34-11922607B974}" type="pres">
      <dgm:prSet presAssocID="{A72FAD49-849E-4E9A-A7C8-891846E41931}" presName="sibTrans" presStyleLbl="sibTrans2D1" presStyleIdx="0" presStyleCnt="5"/>
      <dgm:spPr/>
      <dgm:t>
        <a:bodyPr/>
        <a:lstStyle/>
        <a:p>
          <a:endParaRPr lang="ru-RU"/>
        </a:p>
      </dgm:t>
    </dgm:pt>
    <dgm:pt modelId="{3DB42C8A-EEF5-400A-AF06-2C2FBAC6ED88}" type="pres">
      <dgm:prSet presAssocID="{A72FAD49-849E-4E9A-A7C8-891846E41931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5BBF446E-48F7-4073-AD57-1B790BD828C6}" type="pres">
      <dgm:prSet presAssocID="{2E756105-0E79-4CBF-AB71-7D9640BDD742}" presName="node" presStyleLbl="node1" presStyleIdx="1" presStyleCnt="5" custScaleX="119618" custScaleY="114289" custRadScaleRad="122294" custRadScaleInc="-6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33BAAA-85B7-448C-BC84-E0FD237A7257}" type="pres">
      <dgm:prSet presAssocID="{AB180498-84CD-4167-A1A2-6E4071A77341}" presName="sibTrans" presStyleLbl="sibTrans2D1" presStyleIdx="1" presStyleCnt="5"/>
      <dgm:spPr/>
      <dgm:t>
        <a:bodyPr/>
        <a:lstStyle/>
        <a:p>
          <a:endParaRPr lang="ru-RU"/>
        </a:p>
      </dgm:t>
    </dgm:pt>
    <dgm:pt modelId="{26751C4B-D9EB-4DB4-B367-A00DDD87EE25}" type="pres">
      <dgm:prSet presAssocID="{AB180498-84CD-4167-A1A2-6E4071A77341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74007D2B-1292-4086-BC4D-60D868697920}" type="pres">
      <dgm:prSet presAssocID="{1A26F57F-B394-4D67-8AB2-B0F8B64F23BD}" presName="node" presStyleLbl="node1" presStyleIdx="2" presStyleCnt="5" custScaleX="132948" custScaleY="122575" custRadScaleRad="93768" custRadScaleInc="-14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C5A97-E2DE-4828-B2C3-C45A714C2F5F}" type="pres">
      <dgm:prSet presAssocID="{B2735BB6-2B78-4FA2-AE1C-21C86363FA12}" presName="sibTrans" presStyleLbl="sibTrans2D1" presStyleIdx="2" presStyleCnt="5"/>
      <dgm:spPr/>
      <dgm:t>
        <a:bodyPr/>
        <a:lstStyle/>
        <a:p>
          <a:endParaRPr lang="ru-RU"/>
        </a:p>
      </dgm:t>
    </dgm:pt>
    <dgm:pt modelId="{811C92D1-A10A-4692-9CEA-0CE1F902CAF6}" type="pres">
      <dgm:prSet presAssocID="{B2735BB6-2B78-4FA2-AE1C-21C86363FA12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A0854024-782A-44E6-B1B0-AB385841958A}" type="pres">
      <dgm:prSet presAssocID="{B3F20CA4-6A9D-422E-ADF1-C1F6835665CC}" presName="node" presStyleLbl="node1" presStyleIdx="3" presStyleCnt="5" custScaleX="135572" custScaleY="130358" custRadScaleRad="90881" custRadScaleInc="23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76D2E2-1851-4F3C-80EA-40D991DE2089}" type="pres">
      <dgm:prSet presAssocID="{EBE523B8-4E8C-4193-8DDE-76593433D85C}" presName="sibTrans" presStyleLbl="sibTrans2D1" presStyleIdx="3" presStyleCnt="5"/>
      <dgm:spPr/>
      <dgm:t>
        <a:bodyPr/>
        <a:lstStyle/>
        <a:p>
          <a:endParaRPr lang="ru-RU"/>
        </a:p>
      </dgm:t>
    </dgm:pt>
    <dgm:pt modelId="{235ACACA-BBAB-42E2-8DC8-B75F4C031A0A}" type="pres">
      <dgm:prSet presAssocID="{EBE523B8-4E8C-4193-8DDE-76593433D85C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1F06E684-4675-4FC7-AFF8-097B5AADC5E6}" type="pres">
      <dgm:prSet presAssocID="{DA401BDA-1FF5-467B-AA8D-649450E8890C}" presName="node" presStyleLbl="node1" presStyleIdx="4" presStyleCnt="5" custScaleX="127623" custScaleY="121712" custRadScaleRad="113183" custRadScaleInc="2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E97E2-65EA-4EFD-9169-7A5057F7C01B}" type="pres">
      <dgm:prSet presAssocID="{70CB85ED-BCDF-4001-BCAA-739B0413B26C}" presName="sibTrans" presStyleLbl="sibTrans2D1" presStyleIdx="4" presStyleCnt="5"/>
      <dgm:spPr/>
      <dgm:t>
        <a:bodyPr/>
        <a:lstStyle/>
        <a:p>
          <a:endParaRPr lang="ru-RU"/>
        </a:p>
      </dgm:t>
    </dgm:pt>
    <dgm:pt modelId="{2232D48B-4F49-4760-9ECB-C5956EB05092}" type="pres">
      <dgm:prSet presAssocID="{70CB85ED-BCDF-4001-BCAA-739B0413B26C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835C3DC9-BBA0-48E9-A96C-7C39E4873BCD}" type="presOf" srcId="{1A26F57F-B394-4D67-8AB2-B0F8B64F23BD}" destId="{74007D2B-1292-4086-BC4D-60D868697920}" srcOrd="0" destOrd="0" presId="urn:microsoft.com/office/officeart/2005/8/layout/cycle2"/>
    <dgm:cxn modelId="{50B17757-6AC9-4E17-8824-0E191F8B73CE}" type="presOf" srcId="{B2735BB6-2B78-4FA2-AE1C-21C86363FA12}" destId="{811C92D1-A10A-4692-9CEA-0CE1F902CAF6}" srcOrd="1" destOrd="0" presId="urn:microsoft.com/office/officeart/2005/8/layout/cycle2"/>
    <dgm:cxn modelId="{6B362EDB-A875-4365-A3CD-0DF980BF28A1}" type="presOf" srcId="{3E623BCF-ECC1-4A13-92F3-217974B95965}" destId="{F0681A2A-319D-4B4C-AB2F-5D9EF445030D}" srcOrd="0" destOrd="0" presId="urn:microsoft.com/office/officeart/2005/8/layout/cycle2"/>
    <dgm:cxn modelId="{C360617F-0DC1-4689-9127-9A92E311CA61}" type="presOf" srcId="{70CB85ED-BCDF-4001-BCAA-739B0413B26C}" destId="{2232D48B-4F49-4760-9ECB-C5956EB05092}" srcOrd="1" destOrd="0" presId="urn:microsoft.com/office/officeart/2005/8/layout/cycle2"/>
    <dgm:cxn modelId="{B4F5D724-3C3B-4F75-91DF-F5450E40F108}" type="presOf" srcId="{AB180498-84CD-4167-A1A2-6E4071A77341}" destId="{26751C4B-D9EB-4DB4-B367-A00DDD87EE25}" srcOrd="1" destOrd="0" presId="urn:microsoft.com/office/officeart/2005/8/layout/cycle2"/>
    <dgm:cxn modelId="{7F6701B7-C0C0-4AF0-9F93-D892A2E18C20}" type="presOf" srcId="{DA401BDA-1FF5-467B-AA8D-649450E8890C}" destId="{1F06E684-4675-4FC7-AFF8-097B5AADC5E6}" srcOrd="0" destOrd="0" presId="urn:microsoft.com/office/officeart/2005/8/layout/cycle2"/>
    <dgm:cxn modelId="{AADE7B53-C24B-4A76-9372-663CE087E23E}" srcId="{3E623BCF-ECC1-4A13-92F3-217974B95965}" destId="{DA401BDA-1FF5-467B-AA8D-649450E8890C}" srcOrd="4" destOrd="0" parTransId="{1FFCC43C-114C-49F7-A843-BF8025B5E4E1}" sibTransId="{70CB85ED-BCDF-4001-BCAA-739B0413B26C}"/>
    <dgm:cxn modelId="{87D24732-733F-4F48-8476-DBAFAAE588DD}" type="presOf" srcId="{A72FAD49-849E-4E9A-A7C8-891846E41931}" destId="{3DB42C8A-EEF5-400A-AF06-2C2FBAC6ED88}" srcOrd="1" destOrd="0" presId="urn:microsoft.com/office/officeart/2005/8/layout/cycle2"/>
    <dgm:cxn modelId="{73B1932E-F659-4A25-A96D-C6E71B5FFC80}" srcId="{3E623BCF-ECC1-4A13-92F3-217974B95965}" destId="{B3F20CA4-6A9D-422E-ADF1-C1F6835665CC}" srcOrd="3" destOrd="0" parTransId="{2F161137-48B0-4B1D-BC74-16DDBBC1DDBF}" sibTransId="{EBE523B8-4E8C-4193-8DDE-76593433D85C}"/>
    <dgm:cxn modelId="{A5D060DE-9B9D-4CA4-8289-3A9246ED75B5}" type="presOf" srcId="{AB180498-84CD-4167-A1A2-6E4071A77341}" destId="{8633BAAA-85B7-448C-BC84-E0FD237A7257}" srcOrd="0" destOrd="0" presId="urn:microsoft.com/office/officeart/2005/8/layout/cycle2"/>
    <dgm:cxn modelId="{A0FCEEF8-10B1-4364-8B5C-6561246194AD}" type="presOf" srcId="{EBE523B8-4E8C-4193-8DDE-76593433D85C}" destId="{AC76D2E2-1851-4F3C-80EA-40D991DE2089}" srcOrd="0" destOrd="0" presId="urn:microsoft.com/office/officeart/2005/8/layout/cycle2"/>
    <dgm:cxn modelId="{9786254D-DC2F-4DBD-B990-2B422FE1848A}" type="presOf" srcId="{5EBEA9DF-2ADE-4F0B-B6D1-B8CD3B626DDB}" destId="{C26DDAAE-7D44-46C7-9A68-DE22F0CB1E73}" srcOrd="0" destOrd="0" presId="urn:microsoft.com/office/officeart/2005/8/layout/cycle2"/>
    <dgm:cxn modelId="{71B99B40-FA5B-453F-8096-7A02BC8BC47E}" type="presOf" srcId="{B2735BB6-2B78-4FA2-AE1C-21C86363FA12}" destId="{CC2C5A97-E2DE-4828-B2C3-C45A714C2F5F}" srcOrd="0" destOrd="0" presId="urn:microsoft.com/office/officeart/2005/8/layout/cycle2"/>
    <dgm:cxn modelId="{45AFC0AC-82B2-4E4B-8877-3B21CA11CEE7}" type="presOf" srcId="{A72FAD49-849E-4E9A-A7C8-891846E41931}" destId="{4D5D53EF-DBA3-4C4E-BC34-11922607B974}" srcOrd="0" destOrd="0" presId="urn:microsoft.com/office/officeart/2005/8/layout/cycle2"/>
    <dgm:cxn modelId="{7D7B77D1-F774-4AAD-9EAA-9475C97B26A8}" srcId="{3E623BCF-ECC1-4A13-92F3-217974B95965}" destId="{5EBEA9DF-2ADE-4F0B-B6D1-B8CD3B626DDB}" srcOrd="0" destOrd="0" parTransId="{8EE2D7C9-82FF-4FCD-8E6A-DA872500F015}" sibTransId="{A72FAD49-849E-4E9A-A7C8-891846E41931}"/>
    <dgm:cxn modelId="{EF1C1439-E91E-41AA-84EF-29752AA5E18E}" type="presOf" srcId="{2E756105-0E79-4CBF-AB71-7D9640BDD742}" destId="{5BBF446E-48F7-4073-AD57-1B790BD828C6}" srcOrd="0" destOrd="0" presId="urn:microsoft.com/office/officeart/2005/8/layout/cycle2"/>
    <dgm:cxn modelId="{8A0B1431-48FB-47BB-875E-CF391F76699D}" type="presOf" srcId="{EBE523B8-4E8C-4193-8DDE-76593433D85C}" destId="{235ACACA-BBAB-42E2-8DC8-B75F4C031A0A}" srcOrd="1" destOrd="0" presId="urn:microsoft.com/office/officeart/2005/8/layout/cycle2"/>
    <dgm:cxn modelId="{1F080C88-F2D7-4FB4-B013-E37356118A4A}" type="presOf" srcId="{70CB85ED-BCDF-4001-BCAA-739B0413B26C}" destId="{961E97E2-65EA-4EFD-9169-7A5057F7C01B}" srcOrd="0" destOrd="0" presId="urn:microsoft.com/office/officeart/2005/8/layout/cycle2"/>
    <dgm:cxn modelId="{D544AC00-C94F-4820-813F-4DAA022CDEE9}" srcId="{3E623BCF-ECC1-4A13-92F3-217974B95965}" destId="{2E756105-0E79-4CBF-AB71-7D9640BDD742}" srcOrd="1" destOrd="0" parTransId="{02A5D2EB-C10C-4411-BC70-F91FE3530C8F}" sibTransId="{AB180498-84CD-4167-A1A2-6E4071A77341}"/>
    <dgm:cxn modelId="{43D62B38-AD17-4B34-930C-62F31B28E524}" type="presOf" srcId="{B3F20CA4-6A9D-422E-ADF1-C1F6835665CC}" destId="{A0854024-782A-44E6-B1B0-AB385841958A}" srcOrd="0" destOrd="0" presId="urn:microsoft.com/office/officeart/2005/8/layout/cycle2"/>
    <dgm:cxn modelId="{803C0CCD-AA64-4F09-89E1-E0EF2118C7F5}" srcId="{3E623BCF-ECC1-4A13-92F3-217974B95965}" destId="{1A26F57F-B394-4D67-8AB2-B0F8B64F23BD}" srcOrd="2" destOrd="0" parTransId="{8C84D6FA-7FA0-4E0C-A56F-24F70A7A97D0}" sibTransId="{B2735BB6-2B78-4FA2-AE1C-21C86363FA12}"/>
    <dgm:cxn modelId="{6DB37E84-8A46-4D61-81E9-80A53BD5D389}" type="presParOf" srcId="{F0681A2A-319D-4B4C-AB2F-5D9EF445030D}" destId="{C26DDAAE-7D44-46C7-9A68-DE22F0CB1E73}" srcOrd="0" destOrd="0" presId="urn:microsoft.com/office/officeart/2005/8/layout/cycle2"/>
    <dgm:cxn modelId="{1FD3634B-83EE-44CD-82C8-20054263F266}" type="presParOf" srcId="{F0681A2A-319D-4B4C-AB2F-5D9EF445030D}" destId="{4D5D53EF-DBA3-4C4E-BC34-11922607B974}" srcOrd="1" destOrd="0" presId="urn:microsoft.com/office/officeart/2005/8/layout/cycle2"/>
    <dgm:cxn modelId="{CE6E695C-3C10-4782-B2FD-CE9011294510}" type="presParOf" srcId="{4D5D53EF-DBA3-4C4E-BC34-11922607B974}" destId="{3DB42C8A-EEF5-400A-AF06-2C2FBAC6ED88}" srcOrd="0" destOrd="0" presId="urn:microsoft.com/office/officeart/2005/8/layout/cycle2"/>
    <dgm:cxn modelId="{C07062C4-4B9C-4E8E-AD99-04DBDA5C665F}" type="presParOf" srcId="{F0681A2A-319D-4B4C-AB2F-5D9EF445030D}" destId="{5BBF446E-48F7-4073-AD57-1B790BD828C6}" srcOrd="2" destOrd="0" presId="urn:microsoft.com/office/officeart/2005/8/layout/cycle2"/>
    <dgm:cxn modelId="{FA5D3865-DBB2-4EC4-94C9-E394D14E34AE}" type="presParOf" srcId="{F0681A2A-319D-4B4C-AB2F-5D9EF445030D}" destId="{8633BAAA-85B7-448C-BC84-E0FD237A7257}" srcOrd="3" destOrd="0" presId="urn:microsoft.com/office/officeart/2005/8/layout/cycle2"/>
    <dgm:cxn modelId="{E52FB667-74FC-4563-8C0C-97D70EB4E491}" type="presParOf" srcId="{8633BAAA-85B7-448C-BC84-E0FD237A7257}" destId="{26751C4B-D9EB-4DB4-B367-A00DDD87EE25}" srcOrd="0" destOrd="0" presId="urn:microsoft.com/office/officeart/2005/8/layout/cycle2"/>
    <dgm:cxn modelId="{4B57BF06-EA1F-435D-93E0-D00B439B4F47}" type="presParOf" srcId="{F0681A2A-319D-4B4C-AB2F-5D9EF445030D}" destId="{74007D2B-1292-4086-BC4D-60D868697920}" srcOrd="4" destOrd="0" presId="urn:microsoft.com/office/officeart/2005/8/layout/cycle2"/>
    <dgm:cxn modelId="{08CF5598-9300-4FEE-B8CD-8D8930DFB2E9}" type="presParOf" srcId="{F0681A2A-319D-4B4C-AB2F-5D9EF445030D}" destId="{CC2C5A97-E2DE-4828-B2C3-C45A714C2F5F}" srcOrd="5" destOrd="0" presId="urn:microsoft.com/office/officeart/2005/8/layout/cycle2"/>
    <dgm:cxn modelId="{0E4918D6-93EF-41F7-9D15-1DB3D4347043}" type="presParOf" srcId="{CC2C5A97-E2DE-4828-B2C3-C45A714C2F5F}" destId="{811C92D1-A10A-4692-9CEA-0CE1F902CAF6}" srcOrd="0" destOrd="0" presId="urn:microsoft.com/office/officeart/2005/8/layout/cycle2"/>
    <dgm:cxn modelId="{955044AA-6582-45DC-B103-3E35E3E2206B}" type="presParOf" srcId="{F0681A2A-319D-4B4C-AB2F-5D9EF445030D}" destId="{A0854024-782A-44E6-B1B0-AB385841958A}" srcOrd="6" destOrd="0" presId="urn:microsoft.com/office/officeart/2005/8/layout/cycle2"/>
    <dgm:cxn modelId="{E9F2C98A-36D2-48FE-B190-A52C376B3E79}" type="presParOf" srcId="{F0681A2A-319D-4B4C-AB2F-5D9EF445030D}" destId="{AC76D2E2-1851-4F3C-80EA-40D991DE2089}" srcOrd="7" destOrd="0" presId="urn:microsoft.com/office/officeart/2005/8/layout/cycle2"/>
    <dgm:cxn modelId="{C81F696E-103E-48AD-8851-720FC5A3204C}" type="presParOf" srcId="{AC76D2E2-1851-4F3C-80EA-40D991DE2089}" destId="{235ACACA-BBAB-42E2-8DC8-B75F4C031A0A}" srcOrd="0" destOrd="0" presId="urn:microsoft.com/office/officeart/2005/8/layout/cycle2"/>
    <dgm:cxn modelId="{9C156375-DB68-4276-A65D-2013A6CDCDB6}" type="presParOf" srcId="{F0681A2A-319D-4B4C-AB2F-5D9EF445030D}" destId="{1F06E684-4675-4FC7-AFF8-097B5AADC5E6}" srcOrd="8" destOrd="0" presId="urn:microsoft.com/office/officeart/2005/8/layout/cycle2"/>
    <dgm:cxn modelId="{8F1A58DC-F126-4E88-86EB-D6F0DD5F8778}" type="presParOf" srcId="{F0681A2A-319D-4B4C-AB2F-5D9EF445030D}" destId="{961E97E2-65EA-4EFD-9169-7A5057F7C01B}" srcOrd="9" destOrd="0" presId="urn:microsoft.com/office/officeart/2005/8/layout/cycle2"/>
    <dgm:cxn modelId="{CADC096B-2177-4843-8576-F9FD8FD38903}" type="presParOf" srcId="{961E97E2-65EA-4EFD-9169-7A5057F7C01B}" destId="{2232D48B-4F49-4760-9ECB-C5956EB0509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art-blog.uz/wp-content/uploads/2011/07/%D0%9C%D0%B0%D1%82%D0%B5%D1%80%D0%B8%D0%BD%D1%81%D0%BA%D0%BE%D0%B5-%D1%80%D0%B0%D0%B7%D0%B4%D1%83%D0%BC%D1%8C%D0%B5.-1956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hyperlink" Target="http://go.mail.ru/redir?q=%D0%BF%D0%BE%D1%80%D1%82%D1%80%D0%B5%D1%82%D0%BD%D1%8B%D0%B9%20%D0%B6%D0%B0%D0%BD%D1%80.%D1%85%D1%83%D0%B4%D0%BE%D0%B6%D0%BD%D0%B8%D0%BA%D0%B8%20%D1%83%D0%B7%D0%B1%D0%B5%D0%BA%D0%B8%D1%81%D1%82%D0%B0%D0%BD%D0%B0&amp;via_page=1&amp;type=sr&amp;redir=eJzLKCkpsNLXTywq0U3KyU_XK60CspMzMstSi_UNLc0tDBgu7L-w72LDxaaLDRe2Xmy6sPdi94WdChe2XdgAZDboXWy92Hxhy4V9QIG9F3Zc2HVhhwJQYPuFjRe2gjgXG4FagCovbGAwNLGwNDU0NDYzZ_CNK9BVZd7E-uTOmWm2D1UfAwAZAUc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go.mail.ru/redir?q=%D0%B3%D1%80%D0%B0%D1%84%D0%B8%D0%BA%D0%B0.%20%D0%BF%D0%BE%D1%80%D1%82%D1%80%D0%B5%D1%82%D0%BD%D1%8B%D0%B9%20%D0%B6%D0%B0%D0%BD%D1%80&amp;via_page=1&amp;type=sr&amp;redir=eJwNyEFOwkAUANDGO7DnAr_TKpLiMbhBiR_5lHaamelvqy4aIis2brhHEyMREnXBBf6cggMY9rJ7eQvnygel6roOU-PyymKVh7NWmUoVWFtVaNbWEdxG8Z3ilqxLOUvBMj2iwxUBG8yxICi1cQYdMJjK2kwv4XlBrEuyBARPJp1ThtAwEUHTAGOmOZAP30nv3-RLjtKHQ_mVH9_59XU__Vq-_VYOQ9lLf2UXxKNkch9HSTIO5u1mejNoL--78-nvRV7_AROyWY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://go.mail.ru/redir?q=%D0%BF%D0%BE%D1%80%D1%82%D1%80%D0%B5%D1%82%D0%BD%D1%8B%D0%B9%20%D0%B6%D0%B0%D0%BD%D1%80.%D1%85%D1%83%D0%B4%D0%BE%D0%B6%D0%BD%D0%B8%D0%BA%D0%B8%20%D1%83%D0%B7%D0%B1%D0%B5%D0%BA%D0%B8%D1%81%D1%82%D0%B0%D0%BD%D0%B0&amp;via_page=1&amp;type=sr&amp;redir=eJzLKCkpsNLXTywq0U3KyU_XK60CspMzMstSi_XNTQ1MGC7sv7DvYsPFposNF7ZebLqw92L3hZ0KF7Zd2ABkNuhdbL3YfGHLhX1Agb0XdlzYdWGHAlBg-4WNF7aCOBcbgVqAKi9sYDA0sbA0NTQ0NbRkuH_wzKelLzryVJ-v6uaadUICAB9gSP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//www.liveinternet.ru/journal_proc.php?action=redirect&amp;url=http://img1.liveinternet.ru/images/attach/c/7/98/405/98405473_large_22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hyperlink" Target="http://go.mail.ru/redir?q=%D0%BF%D0%BE%D1%80%D1%82%D1%80%D0%B5%D1%82%D0%BD%D1%8B%D0%B9%20%D0%B6%D0%B0%D0%BD%D1%80.%D1%85%D1%83%D0%B4%D0%BE%D0%B6%D0%BD%D0%B8%D0%BA%D0%B8%20%D1%83%D0%B7%D0%B1%D0%B5%D0%BA%D0%B8%D1%81%D1%82%D0%B0%D0%BD%D0%B0&amp;via_page=1&amp;type=sr&amp;redir=eJzLKCkpsNLXT88sTizQSy3VLyrVz8tPSdU3MTS0NGW4sP_CvosNF5suNlzYerHpwt6L3Rd2KlzYdmEDkNmgd7H1YvOFLRf2AQX2XthxYdeFHQpAge0XNl7YCuJcbARqAaq8sIHB0MTC0tTQ0MTAkuGk0cd3-6Sny8qf_CDbe30eOwBU1kY-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go.mail.ru/redir?q=%D0%BF%D0%BE%D1%80%D1%82%D1%80%D0%B5%D1%82%D0%BD%D1%8B%D0%B9%20%D0%B6%D0%B0%D0%BD%D1%80.%D1%85%D1%83%D0%B4%D0%BE%D0%B6%D0%BD%D0%B8%D0%BA%D0%B8%20%D1%83%D0%B7%D0%B1%D0%B5%D0%BA%D0%B8%D1%81%D1%82%D0%B0%D0%BD%D0%B0&amp;via_page=1&amp;type=sr&amp;redir=eJzLKCkpsNLXTywq0U3KyU_XK60CspMzMstSi_UNzU0MjBgu7L-w72LDxaaLDRe2Xmy6sPdi94WdChe2XdgAZDboXWy92Hxhy4V9QIG9F3Zc2HVhhwJQYPuFjRe2gjgXG4FagCovbGAwNLGwNDUEkhYMN6adntDDEtQRatDrm9XxjAcAJNZHA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go.mail.ru/redir?q=%D0%BF%D0%BE%D1%80%D1%82%D1%80%D0%B5%D1%82%D0%BD%D1%8B%D0%B9%20%D0%B6%D0%B0%D0%BD%D1%80.%D1%85%D1%83%D0%B4%D0%BE%D0%B6%D0%BD%D0%B8%D0%BA%D0%B8%20%D1%83%D0%B7%D0%B1%D0%B5%D0%BA%D0%B8%D1%81%D1%82%D0%B0%D0%BD%D0%B0&amp;via_page=1&amp;type=sr&amp;redir=eJzLKCkpsNLXL8pMz89JLSnJ18sp07cvSExPjc9MsTUytWC4sP_CvosNF5suNlzYerHpwt6L3Rd2KlzYdmEDkNmgd7H1YvOFLRf2AQX2XthxYdeFHQpAge0XNl7YCuJcbARqAaq8sIHB0MTC0tTQ0BRo5JJPD55fCOEy2GW_4ZMrW3UdADT2SD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://go.mail.ru/redir?q=%D0%BF%D0%BE%D1%80%D1%82%D1%80%D0%B5%D1%82%D0%BD%D1%8B%D0%B9%20%D0%B6%D0%B0%D0%BD%D1%80.%D1%85%D1%83%D0%B4%D0%BE%D0%B6%D0%BD%D0%B8%D0%BA%D0%B8%20%D1%83%D0%B7%D0%B1%D0%B5%D0%BA%D0%B8%D1%81%D1%82%D0%B0%D0%BD%D0%B0&amp;via_page=1&amp;type=sr&amp;redir=eJzLKCkpsNLXLy8v18vJLEvNzCtJLcpLLdErKtUvLU4tKtY3NrEwMDQ00i_ILy4xNDOxNLU0NTXVZ7iw_8K-iw0Xmy42XNh6senC3ovdF3YqXNh2YQOQ2aB3sfVi84UtF_YBBfZe2HFh14UdCkCB7Rc2XtgK4lxsBGoBqrywgcHQxMLS1BBosBlDstYJLvPDPs6N2-UbQs_7rwEAIedNO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&#1055;&#1086;&#1088;&#1090;&#1088;&#1077;&#1090;2.mp4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tiff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Microsoft_PowerPoint2.sldx"/><Relationship Id="rId3" Type="http://schemas.openxmlformats.org/officeDocument/2006/relationships/image" Target="../media/image7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package" Target="../embeddings/______Microsoft_PowerPoint3.sldx"/><Relationship Id="rId5" Type="http://schemas.openxmlformats.org/officeDocument/2006/relationships/package" Target="../embeddings/______Microsoft_PowerPoint1.sldx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&#1087;&#1086;&#1088;&#1090;&#1088;&#1077;&#1090;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&#1050;&#1072;&#1082;%20&#1085;&#1072;&#1088;&#1080;&#1089;&#1086;&#1074;&#1072;&#1090;&#1100;%20&#1075;&#1086;&#1088;&#1091;%20&#1080;%20&#1076;&#1077;&#1088;&#1077;&#1074;&#1086;%20&#1075;&#1091;&#1072;&#1096;&#1100;&#1102;%20%5b&#1050;&#1072;&#1088;&#1090;&#1080;&#1085;&#1072;%20&#1079;&#1072;%203%20&#1084;&#1080;&#1085;&#1091;&#1090;&#1099;!%5d.mp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&#1057;&#1082;&#1091;&#1083;&#1100;&#1087;&#1090;&#1091;&#1088;&#1072;2.mp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package" Target="../embeddings/______Microsoft_PowerPoint7.sldx"/><Relationship Id="rId18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21" Type="http://schemas.openxmlformats.org/officeDocument/2006/relationships/oleObject" Target="../embeddings/oleObject10.bin"/><Relationship Id="rId7" Type="http://schemas.openxmlformats.org/officeDocument/2006/relationships/package" Target="../embeddings/______Microsoft_PowerPoint5.sldx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2.emf"/><Relationship Id="rId2" Type="http://schemas.openxmlformats.org/officeDocument/2006/relationships/slideLayout" Target="../slideLayouts/slideLayout6.xml"/><Relationship Id="rId16" Type="http://schemas.openxmlformats.org/officeDocument/2006/relationships/package" Target="../embeddings/______Microsoft_PowerPoint8.sldx"/><Relationship Id="rId20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0.emf"/><Relationship Id="rId5" Type="http://schemas.openxmlformats.org/officeDocument/2006/relationships/image" Target="../media/image18.emf"/><Relationship Id="rId15" Type="http://schemas.openxmlformats.org/officeDocument/2006/relationships/oleObject" Target="../embeddings/oleObject8.bin"/><Relationship Id="rId23" Type="http://schemas.openxmlformats.org/officeDocument/2006/relationships/image" Target="../media/image24.emf"/><Relationship Id="rId10" Type="http://schemas.openxmlformats.org/officeDocument/2006/relationships/package" Target="../embeddings/______Microsoft_PowerPoint6.sldx"/><Relationship Id="rId19" Type="http://schemas.openxmlformats.org/officeDocument/2006/relationships/package" Target="../embeddings/______Microsoft_PowerPoint9.sldx"/><Relationship Id="rId4" Type="http://schemas.openxmlformats.org/officeDocument/2006/relationships/package" Target="../embeddings/______Microsoft_PowerPoint4.sldx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1.emf"/><Relationship Id="rId22" Type="http://schemas.openxmlformats.org/officeDocument/2006/relationships/package" Target="../embeddings/______Microsoft_PowerPoint10.sld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&#1055;&#1080;&#1096;&#1077;&#1084;%20&#1075;&#1088;&#1072;&#1085;&#1072;&#1090;&#1099;%20&#1072;&#1082;&#1074;&#1072;&#1088;&#1077;&#1083;&#1100;&#1102;..mp4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Arkhiv C\Teacher\Рабочий стол\уроки\живопись\изо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357430"/>
            <a:ext cx="6846141" cy="378621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1538" y="285728"/>
            <a:ext cx="7509624" cy="2214578"/>
          </a:xfrm>
        </p:spPr>
        <p:txBody>
          <a:bodyPr>
            <a:noAutofit/>
          </a:bodyPr>
          <a:lstStyle/>
          <a:p>
            <a:pPr algn="ctr"/>
            <a:r>
              <a:rPr lang="uz-Latn-UZ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TASVIRIY SAN’AT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DARSLARIDA   AXBOROT-KOMMUNIKATSION TEXNOLOGIYALARDAN FOYDALANISH</a:t>
            </a:r>
            <a:endParaRPr lang="ru-RU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14414" y="4429132"/>
            <a:ext cx="7472386" cy="214314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PORTRET  ISHLASH TEXNOLOGIYASI 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Toshkent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shahar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Mirzo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Ulug‘bek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tumani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187-umumta’lim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maktabi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TASVIRIY SAN’AT VA CHIZMACHILIK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fani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o‘qituvchisi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Xaytanova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Nigora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Mamasaliyevna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:\foru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3" y="1751197"/>
            <a:ext cx="1729409" cy="1642084"/>
          </a:xfrm>
          <a:prstGeom prst="rect">
            <a:avLst/>
          </a:prstGeom>
          <a:noFill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368544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5-sinf 4-chorak </a:t>
            </a:r>
            <a:br>
              <a:rPr lang="en-US" sz="32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1-dars: 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TASVIRIY  SAN’ATDA  PORTRET.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PORTRET –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fransuzcha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“PORTRAIT”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so‘zidan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olingan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bo‘lib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kishilarning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chehrasini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xuddi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o‘ziga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o‘xshatib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tasvirlash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ma’nosini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bildiradi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786058"/>
            <a:ext cx="7498080" cy="3462342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Individual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portret</a:t>
            </a:r>
            <a:endParaRPr lang="en-US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Guruhli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portret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vtoportret</a:t>
            </a:r>
            <a:endParaRPr lang="ru-RU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Tarixiy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portret</a:t>
            </a:r>
            <a:endParaRPr lang="en-US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Mifologik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portret</a:t>
            </a:r>
            <a:endParaRPr lang="en-US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Shoxona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portret</a:t>
            </a:r>
            <a:endParaRPr lang="en-US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2786058"/>
            <a:ext cx="2398710" cy="2755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art-blog.uz/wp-content/uploads/2011/07/%D0%9C%D0%B0%D1%82%D0%B5%D1%80%D0%B8%D0%BD%D1%81%D0%BA%D0%BE%D0%B5-%D1%80%D0%B0%D0%B7%D0%B4%D1%83%D0%BC%D1%8C%D0%B5.-1956.jpg">
            <a:hlinkClick r:id="rId2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85728"/>
            <a:ext cx="2928958" cy="31898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" name="preview-image" descr="http://art-blog.uz/wp-content/uploads/2015/10/Portret-kompozitora-SH.Burhanova.-YU.Elizarov.-1957.jpg">
            <a:hlinkClick r:id="rId4" tgtFrame="_blank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857364"/>
            <a:ext cx="3214710" cy="35004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19672" y="4077072"/>
            <a:ext cx="3514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500042"/>
            <a:ext cx="4143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INDIVIDUAL PORTRET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57291" y="3643314"/>
            <a:ext cx="4243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R.Axmedov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57884" y="5643578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Sh.Burxonov</a:t>
            </a: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portreti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57291" y="4214818"/>
            <a:ext cx="4243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Portretda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tasvirlangan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Portret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nima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deya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olasiz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Ranglar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uyg‘unligini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tariflab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bering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view-image" descr="http://artmuseum.by/assets/images/News/2014_January/Portret/small_portret.jpg">
            <a:hlinkClick r:id="rId2" tgtFrame="_blank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071546"/>
            <a:ext cx="3960440" cy="284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go3.imgsmail.ru/imgpreview?key=7060b6b9b84de1&amp;mb=imgdb_preview_62">
            <a:hlinkClick r:id="rId4" tgtFrame="_blank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571876"/>
            <a:ext cx="32146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Картинки по запросу rozi choriyev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285728"/>
            <a:ext cx="19335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42976" y="428604"/>
            <a:ext cx="4857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GURUHLI  PORTRET</a:t>
            </a: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72198" y="2714620"/>
            <a:ext cx="271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V.Burmakin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O’zbek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Madonnasi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4398496"/>
            <a:ext cx="378621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Portret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ishtirokchilarining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kayfiyatlarini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izohlab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bering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Jamoaviy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portretni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chizishda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kompazitsion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yechimi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izoh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bering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z-Latn-UZ" dirty="0" smtClean="0"/>
              <a:t>AKTning</a:t>
            </a:r>
            <a:r>
              <a:rPr lang="en-US" dirty="0" smtClean="0"/>
              <a:t> </a:t>
            </a:r>
            <a:r>
              <a:rPr lang="uz-Latn-UZ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3314" name="Picture 2" descr="22 (524x700, 53Kb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-10000" contrast="30000"/>
          </a:blip>
          <a:srcRect t="2722" b="2005"/>
          <a:stretch>
            <a:fillRect/>
          </a:stretch>
        </p:blipFill>
        <p:spPr bwMode="auto">
          <a:xfrm>
            <a:off x="714348" y="357166"/>
            <a:ext cx="3929090" cy="50006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6" name="Picture 5" descr="C:\Documents and Settings\User\Рабочий стол\живопись\портрет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5118941" y="1571612"/>
            <a:ext cx="3625714" cy="435771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857752" y="500042"/>
            <a:ext cx="37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VTOPORTRET</a:t>
            </a:r>
            <a:endParaRPr 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5783938"/>
            <a:ext cx="3913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Ro‘zi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Choriyev</a:t>
            </a:r>
            <a:endParaRPr lang="ru-RU" sz="20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6198988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Leonardo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Vinchi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t-blog.uz/wp-content/uploads/2012/06/%D0%90%D0%B1%D0%B4%D1%83%D0%BB%D1%85%D0%B0%D0%BA-%D0%90%D0%B1%D0%B4%D1%83%D0%BB%D0%BB%D0%B0%D0%B5%D0%B2-1918-2001-%D0%9F%D0%BE%D1%80%D1%82%D1%80%D0%B5%D1%82-%D0%90%D0%BB%D0%B8%D1%88%D0%B5%D1%80%D0%B0-%D0%BD%D0%B0%D0%B2%D0%BE%D0%B8.-1977-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954718"/>
            <a:ext cx="2412743" cy="323067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028" name="Picture 4" descr="http://kultura.uz/img/page/august/5/IMG_27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928670"/>
            <a:ext cx="2928616" cy="364333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4" name="preview-image" descr="http://gisap.eu/sites/default/files/shah_babur_2000g_1.jpg">
            <a:hlinkClick r:id="rId4" tgtFrame="_blank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4000504"/>
            <a:ext cx="2114641" cy="249634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85852" y="357166"/>
            <a:ext cx="53578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TARIXIY      PORTRET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85852" y="4572008"/>
            <a:ext cx="2143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A.Abdullayev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Alisher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Navoiy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72198" y="4714884"/>
            <a:ext cx="3086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M.Nabiyev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“Amir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Temur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00496" y="3071810"/>
            <a:ext cx="17171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A.Mamatova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Shox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Bobur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view-image" descr="http://art-blog.uz/wp-content/uploads/2015/03/Art-Trio.-Portret-Rahima-Ahmedova.jpg">
            <a:hlinkClick r:id="rId2" tgtFrame="_blank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1" y="785794"/>
            <a:ext cx="364333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38" y="285728"/>
            <a:ext cx="7786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nstantia" pitchFamily="18" charset="0"/>
              </a:rPr>
              <a:t>YON    TOMONDAN  KO’RINISH    PORTRETI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5500702"/>
            <a:ext cx="357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R.Axmedov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portreti</a:t>
            </a:r>
            <a:endParaRPr lang="ru-RU" sz="24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72198" y="1357298"/>
            <a:ext cx="27146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Insonning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yon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tomondan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yuz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tuzilishini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izohlab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bering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view-image" descr="http://s005.radikal.ru/i211/1207/83/0b4598f1c078.jpg">
            <a:hlinkClick r:id="rId2" tgtFrame="_blank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14422"/>
            <a:ext cx="307183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review-image" descr="http://s55.radikal.ru/i149/1104/ce/e49eb6f4fa99.jpg">
            <a:hlinkClick r:id="rId4" tgtFrame="_blank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28604"/>
            <a:ext cx="335758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71538" y="642918"/>
            <a:ext cx="4643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</a:rPr>
              <a:t>SHOXONA   PORTRET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5643578"/>
            <a:ext cx="4071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1.Tantanali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portretni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badiy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idrok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Nima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uchun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SHOXONA 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deb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atalishini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izohlang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1071538" y="5357826"/>
            <a:ext cx="7539062" cy="1214446"/>
          </a:xfrm>
        </p:spPr>
        <p:txBody>
          <a:bodyPr>
            <a:noAutofit/>
          </a:bodyPr>
          <a:lstStyle/>
          <a:p>
            <a:pPr marL="596646" indent="-514350">
              <a:buNone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Chingiz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Axmarov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hayoti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ijodi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ma’lumot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yig‘ish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96646" indent="-514350">
              <a:buNone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Berilgan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portretlarning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yozma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ravishda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izohlab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bering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G:\портрет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857232"/>
            <a:ext cx="2809689" cy="4214842"/>
          </a:xfrm>
          <a:prstGeom prst="rect">
            <a:avLst/>
          </a:prstGeom>
          <a:noFill/>
          <a:ln w="38100">
            <a:solidFill>
              <a:srgbClr val="9900FF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49925" y="214290"/>
            <a:ext cx="3736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-15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UYGA     VAZIFA</a:t>
            </a:r>
            <a:endParaRPr lang="ru-RU" sz="3200" b="1" spc="-150" dirty="0">
              <a:solidFill>
                <a:srgbClr val="0000FF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1" y="928670"/>
            <a:ext cx="2590342" cy="3500462"/>
          </a:xfrm>
          <a:prstGeom prst="rect">
            <a:avLst/>
          </a:prstGeom>
          <a:noFill/>
          <a:ln w="38100">
            <a:solidFill>
              <a:srgbClr val="99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Tasviriy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san’at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asarlarini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o’rganib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taxlil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qilishda</a:t>
            </a:r>
            <a:r>
              <a:rPr lang="en-US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…</a:t>
            </a:r>
            <a:endParaRPr lang="ru-RU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7208358" cy="4663440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San’at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asarini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ongli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idrok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etish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uni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baholashni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o‘rganadi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O‘quvchilar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asar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haqida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mulohaza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yuritib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idrok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etib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uning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mazmunini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maxsus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terminlarni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qo‘llagan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holda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so‘zlab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berishga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yoki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yozma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ravishda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izohlab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berishga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o‘rganadilar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Bunday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darslar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ona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tili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tarix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musiqa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mehnat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fanlari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bilan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bog‘liqligini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o‘quvchilar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anglaydilar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>
            <a:hlinkClick r:id="rId2" action="ppaction://hlinkfile"/>
          </p:cNvPr>
          <p:cNvSpPr/>
          <p:nvPr/>
        </p:nvSpPr>
        <p:spPr>
          <a:xfrm>
            <a:off x="1500166" y="5214950"/>
            <a:ext cx="1500198" cy="785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PORTRET CHIZISH BOSQICHLARI</a:t>
            </a:r>
            <a:endParaRPr lang="ru-RU" sz="40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QALAMTASVIR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Картинки по запросу выполнение портрета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643182"/>
            <a:ext cx="414340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rkhiv C\Teacher\Рабочий стол\уроки\живопись\изо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5214950"/>
            <a:ext cx="2428892" cy="134328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511288"/>
          </a:xfrm>
        </p:spPr>
        <p:txBody>
          <a:bodyPr>
            <a:normAutofit fontScale="90000"/>
          </a:bodyPr>
          <a:lstStyle/>
          <a:p>
            <a:r>
              <a:rPr lang="uz-Latn-UZ" sz="27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TASVIRIY</a:t>
            </a:r>
            <a:r>
              <a:rPr lang="en-US" sz="27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z-Latn-UZ" sz="27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SAN’AT</a:t>
            </a:r>
            <a:r>
              <a:rPr lang="en-US" sz="27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 DARSLARIDA   AXBOROT-KOMMUNIKATSION  TEXNOLOGIYALARDAN FOYDALANISH  NIMA  BERADI?</a:t>
            </a:r>
            <a:endParaRPr lang="ru-RU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071678"/>
            <a:ext cx="7790712" cy="417672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Darslarni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yangi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pedagogik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texnologiyalar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asosida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o’tishda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qulayliklar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yaratiladi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O’quvchilarning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darsga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nisbatan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qiziqishini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uyg’otadi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O’sib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kelayotgan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yosh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avlodni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tomonlama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rivojlangan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etuk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barkamol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inson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bo’lishiga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shakllantiradi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eacher\Desktop\портрет\20170316_012015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8334" r="8321"/>
          <a:stretch>
            <a:fillRect/>
          </a:stretch>
        </p:blipFill>
        <p:spPr bwMode="auto">
          <a:xfrm rot="5400000">
            <a:off x="35687" y="1250141"/>
            <a:ext cx="2500330" cy="1571636"/>
          </a:xfrm>
          <a:prstGeom prst="rect">
            <a:avLst/>
          </a:prstGeom>
          <a:noFill/>
        </p:spPr>
      </p:pic>
      <p:pic>
        <p:nvPicPr>
          <p:cNvPr id="5" name="Picture 3" descr="C:\Users\Teacher\Desktop\портрет\20170316_012236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l="10716" r="1177"/>
          <a:stretch>
            <a:fillRect/>
          </a:stretch>
        </p:blipFill>
        <p:spPr bwMode="auto">
          <a:xfrm rot="5400000">
            <a:off x="1792497" y="1279281"/>
            <a:ext cx="2500330" cy="1513357"/>
          </a:xfrm>
          <a:prstGeom prst="rect">
            <a:avLst/>
          </a:prstGeom>
          <a:noFill/>
        </p:spPr>
      </p:pic>
      <p:pic>
        <p:nvPicPr>
          <p:cNvPr id="6" name="Picture 2" descr="C:\Users\Teacher\Desktop\портрет\20170316_012327.jpg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</a:blip>
          <a:srcRect l="7144" r="4749"/>
          <a:stretch>
            <a:fillRect/>
          </a:stretch>
        </p:blipFill>
        <p:spPr bwMode="auto">
          <a:xfrm rot="5400000">
            <a:off x="3479466" y="1306824"/>
            <a:ext cx="2500330" cy="1458271"/>
          </a:xfrm>
          <a:prstGeom prst="rect">
            <a:avLst/>
          </a:prstGeom>
          <a:noFill/>
        </p:spPr>
      </p:pic>
      <p:pic>
        <p:nvPicPr>
          <p:cNvPr id="7" name="Picture 3" descr="C:\Users\Teacher\Desktop\портрет\20170316_012424.jpg"/>
          <p:cNvPicPr>
            <a:picLocks noChangeAspect="1" noChangeArrowheads="1"/>
          </p:cNvPicPr>
          <p:nvPr/>
        </p:nvPicPr>
        <p:blipFill>
          <a:blip r:embed="rId5" cstate="print">
            <a:lum bright="30000" contrast="20000"/>
          </a:blip>
          <a:srcRect l="11906" r="2368"/>
          <a:stretch>
            <a:fillRect/>
          </a:stretch>
        </p:blipFill>
        <p:spPr bwMode="auto">
          <a:xfrm rot="5400000">
            <a:off x="5196042" y="1233322"/>
            <a:ext cx="2428893" cy="1676713"/>
          </a:xfrm>
          <a:prstGeom prst="rect">
            <a:avLst/>
          </a:prstGeom>
          <a:noFill/>
        </p:spPr>
      </p:pic>
      <p:pic>
        <p:nvPicPr>
          <p:cNvPr id="8" name="Picture 2" descr="C:\Users\Teacher\Desktop\портрет\20170316_012543.jpg"/>
          <p:cNvPicPr>
            <a:picLocks noChangeAspect="1" noChangeArrowheads="1"/>
          </p:cNvPicPr>
          <p:nvPr/>
        </p:nvPicPr>
        <p:blipFill>
          <a:blip r:embed="rId6" cstate="print">
            <a:lum bright="30000" contrast="30000"/>
          </a:blip>
          <a:srcRect l="9525" r="4749"/>
          <a:stretch>
            <a:fillRect/>
          </a:stretch>
        </p:blipFill>
        <p:spPr bwMode="auto">
          <a:xfrm rot="5400000">
            <a:off x="107125" y="4536289"/>
            <a:ext cx="2643206" cy="1571636"/>
          </a:xfrm>
          <a:prstGeom prst="rect">
            <a:avLst/>
          </a:prstGeom>
          <a:noFill/>
        </p:spPr>
      </p:pic>
      <p:pic>
        <p:nvPicPr>
          <p:cNvPr id="9" name="Picture 3" descr="C:\Users\Teacher\Desktop\портрет\20170316_012633.jpg"/>
          <p:cNvPicPr>
            <a:picLocks noChangeAspect="1" noChangeArrowheads="1"/>
          </p:cNvPicPr>
          <p:nvPr/>
        </p:nvPicPr>
        <p:blipFill>
          <a:blip r:embed="rId7" cstate="print">
            <a:lum bright="30000" contrast="30000"/>
          </a:blip>
          <a:srcRect l="8334" r="5940"/>
          <a:stretch>
            <a:fillRect/>
          </a:stretch>
        </p:blipFill>
        <p:spPr bwMode="auto">
          <a:xfrm rot="5400000">
            <a:off x="1740020" y="4546468"/>
            <a:ext cx="2663564" cy="1571636"/>
          </a:xfrm>
          <a:prstGeom prst="rect">
            <a:avLst/>
          </a:prstGeom>
          <a:noFill/>
        </p:spPr>
      </p:pic>
      <p:pic>
        <p:nvPicPr>
          <p:cNvPr id="10" name="Picture 2" descr="C:\Users\Teacher\Desktop\портрет\20170316_012717.jpg"/>
          <p:cNvPicPr>
            <a:picLocks noChangeAspect="1" noChangeArrowheads="1"/>
          </p:cNvPicPr>
          <p:nvPr/>
        </p:nvPicPr>
        <p:blipFill>
          <a:blip r:embed="rId8" cstate="print">
            <a:lum bright="30000" contrast="30000"/>
          </a:blip>
          <a:srcRect l="4763" r="1177"/>
          <a:stretch>
            <a:fillRect/>
          </a:stretch>
        </p:blipFill>
        <p:spPr bwMode="auto">
          <a:xfrm rot="5400000">
            <a:off x="3428992" y="4143380"/>
            <a:ext cx="3143272" cy="1857388"/>
          </a:xfrm>
          <a:prstGeom prst="rect">
            <a:avLst/>
          </a:prstGeom>
          <a:noFill/>
        </p:spPr>
      </p:pic>
      <p:pic>
        <p:nvPicPr>
          <p:cNvPr id="11" name="Picture 3" descr="C:\Users\Teacher\Desktop\портрет\20170316_012814.jpg"/>
          <p:cNvPicPr>
            <a:picLocks noChangeAspect="1" noChangeArrowheads="1"/>
          </p:cNvPicPr>
          <p:nvPr/>
        </p:nvPicPr>
        <p:blipFill>
          <a:blip r:embed="rId9" cstate="print">
            <a:lum bright="30000" contrast="30000"/>
          </a:blip>
          <a:srcRect l="5953" r="-14"/>
          <a:stretch>
            <a:fillRect/>
          </a:stretch>
        </p:blipFill>
        <p:spPr bwMode="auto">
          <a:xfrm rot="5400000">
            <a:off x="5351567" y="3078061"/>
            <a:ext cx="4572032" cy="255926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000100" y="214290"/>
            <a:ext cx="7500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YANGI MAVZUNI MUSTAXKAMLASH UCHUN AMALIY ISH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214290"/>
          <a:ext cx="8143932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8-конечная звезда 2"/>
          <p:cNvSpPr/>
          <p:nvPr/>
        </p:nvSpPr>
        <p:spPr>
          <a:xfrm>
            <a:off x="3143240" y="2357430"/>
            <a:ext cx="2786082" cy="250033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parajita" pitchFamily="34" charset="0"/>
                <a:cs typeface="Aparajita" pitchFamily="34" charset="0"/>
              </a:rPr>
              <a:t>AKT </a:t>
            </a:r>
            <a:r>
              <a:rPr lang="en-US" sz="2400" b="1" dirty="0" err="1" smtClean="0">
                <a:solidFill>
                  <a:srgbClr val="FFFF00"/>
                </a:solidFill>
                <a:latin typeface="Aparajita" pitchFamily="34" charset="0"/>
                <a:cs typeface="Aparajita" pitchFamily="34" charset="0"/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  <a:latin typeface="Aparajita" pitchFamily="34" charset="0"/>
                <a:cs typeface="Aparajita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parajita" pitchFamily="34" charset="0"/>
                <a:cs typeface="Aparajita" pitchFamily="34" charset="0"/>
              </a:rPr>
              <a:t>foydalanish</a:t>
            </a:r>
            <a:r>
              <a:rPr lang="en-US" sz="2400" b="1" dirty="0" smtClean="0">
                <a:solidFill>
                  <a:srgbClr val="FFFF00"/>
                </a:solidFill>
                <a:latin typeface="Aparajita" pitchFamily="34" charset="0"/>
                <a:cs typeface="Aparajita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parajita" pitchFamily="34" charset="0"/>
                <a:cs typeface="Aparajita" pitchFamily="34" charset="0"/>
              </a:rPr>
              <a:t>natijasida</a:t>
            </a:r>
            <a:endParaRPr lang="ru-RU" sz="2400" b="1" dirty="0">
              <a:solidFill>
                <a:srgbClr val="FFFF00"/>
              </a:solidFill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9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428604"/>
            <a:ext cx="47863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  <a:latin typeface="Constantia" pitchFamily="18" charset="0"/>
              </a:rPr>
              <a:t>E’TIBORINGIZ    UCHUN RAXMAT !</a:t>
            </a:r>
          </a:p>
          <a:p>
            <a:pPr algn="r"/>
            <a:r>
              <a:rPr lang="en-US" sz="2400" b="1" dirty="0" err="1" smtClean="0">
                <a:solidFill>
                  <a:srgbClr val="008000"/>
                </a:solidFill>
                <a:latin typeface="Constantia" pitchFamily="18" charset="0"/>
              </a:rPr>
              <a:t>Mazkur</a:t>
            </a:r>
            <a:r>
              <a:rPr lang="en-US" sz="2400" b="1" dirty="0" smtClean="0">
                <a:solidFill>
                  <a:srgbClr val="008000"/>
                </a:solidFill>
                <a:latin typeface="Constantia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Constantia" pitchFamily="18" charset="0"/>
              </a:rPr>
              <a:t>qo‘llanmani</a:t>
            </a:r>
            <a:endParaRPr lang="en-US" sz="2400" b="1" dirty="0" smtClean="0">
              <a:solidFill>
                <a:srgbClr val="008000"/>
              </a:solidFill>
              <a:latin typeface="Constantia" pitchFamily="18" charset="0"/>
            </a:endParaRPr>
          </a:p>
          <a:p>
            <a:pPr algn="r"/>
            <a:r>
              <a:rPr lang="en-US" sz="2400" b="1" dirty="0" smtClean="0">
                <a:solidFill>
                  <a:srgbClr val="008000"/>
                </a:solidFill>
                <a:latin typeface="Constantia" pitchFamily="18" charset="0"/>
              </a:rPr>
              <a:t>XTV.UZ</a:t>
            </a:r>
          </a:p>
          <a:p>
            <a:pPr algn="r"/>
            <a:r>
              <a:rPr lang="en-US" sz="2400" b="1" dirty="0" smtClean="0">
                <a:solidFill>
                  <a:srgbClr val="008000"/>
                </a:solidFill>
                <a:latin typeface="Constantia" pitchFamily="18" charset="0"/>
              </a:rPr>
              <a:t> RTM.UZ</a:t>
            </a:r>
          </a:p>
          <a:p>
            <a:pPr algn="r"/>
            <a:r>
              <a:rPr lang="en-US" sz="2400" b="1" dirty="0" smtClean="0">
                <a:solidFill>
                  <a:srgbClr val="008000"/>
                </a:solidFill>
                <a:latin typeface="Constantia" pitchFamily="18" charset="0"/>
              </a:rPr>
              <a:t>MULTIMEDIA.UZ</a:t>
            </a:r>
          </a:p>
          <a:p>
            <a:pPr algn="r"/>
            <a:r>
              <a:rPr lang="en-US" sz="2400" b="1" dirty="0" err="1" smtClean="0">
                <a:solidFill>
                  <a:srgbClr val="008000"/>
                </a:solidFill>
                <a:latin typeface="Constantia" pitchFamily="18" charset="0"/>
              </a:rPr>
              <a:t>saytlaridan</a:t>
            </a:r>
            <a:r>
              <a:rPr lang="en-US" sz="2400" b="1" dirty="0" smtClean="0">
                <a:solidFill>
                  <a:srgbClr val="008000"/>
                </a:solidFill>
                <a:latin typeface="Constantia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Constantia" pitchFamily="18" charset="0"/>
              </a:rPr>
              <a:t>yuklab</a:t>
            </a:r>
            <a:r>
              <a:rPr lang="en-US" sz="2400" b="1" dirty="0" smtClean="0">
                <a:solidFill>
                  <a:srgbClr val="008000"/>
                </a:solidFill>
                <a:latin typeface="Constantia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Constantia" pitchFamily="18" charset="0"/>
              </a:rPr>
              <a:t>olisingiz</a:t>
            </a:r>
            <a:r>
              <a:rPr lang="en-US" sz="2400" b="1" dirty="0" smtClean="0">
                <a:solidFill>
                  <a:srgbClr val="008000"/>
                </a:solidFill>
                <a:latin typeface="Constantia" pitchFamily="18" charset="0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Constantia" pitchFamily="18" charset="0"/>
              </a:rPr>
              <a:t>mumkin</a:t>
            </a:r>
            <a:endParaRPr lang="en-US" sz="2400" b="1" dirty="0" smtClean="0">
              <a:solidFill>
                <a:srgbClr val="008000"/>
              </a:solidFill>
              <a:latin typeface="Constantia" pitchFamily="18" charset="0"/>
            </a:endParaRPr>
          </a:p>
        </p:txBody>
      </p:sp>
      <p:pic>
        <p:nvPicPr>
          <p:cNvPr id="37891" name="Picture 3" descr="G:\портрет\00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54334"/>
            <a:ext cx="2000484" cy="2960352"/>
          </a:xfrm>
          <a:prstGeom prst="ellipse">
            <a:avLst/>
          </a:prstGeom>
          <a:ln w="63500" cap="rnd">
            <a:solidFill>
              <a:srgbClr val="66FF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893" name="Picture 5" descr="G:\портрет\42-rasm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071678"/>
            <a:ext cx="2143140" cy="3207640"/>
          </a:xfrm>
          <a:prstGeom prst="ellipse">
            <a:avLst/>
          </a:prstGeom>
          <a:ln w="63500" cap="rnd">
            <a:solidFill>
              <a:srgbClr val="66FF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890" name="Picture 2" descr="G:\дворец\130882309_96569_original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714752"/>
            <a:ext cx="3795708" cy="2530472"/>
          </a:xfrm>
          <a:prstGeom prst="ellipse">
            <a:avLst/>
          </a:prstGeom>
          <a:ln w="63500" cap="rnd">
            <a:solidFill>
              <a:srgbClr val="66FF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892" name="Picture 4" descr="G:\портрет\9-rasm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217818"/>
            <a:ext cx="3143272" cy="2640182"/>
          </a:xfrm>
          <a:prstGeom prst="ellipse">
            <a:avLst/>
          </a:prstGeom>
          <a:ln w="63500" cap="rnd">
            <a:solidFill>
              <a:srgbClr val="66FF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933588" cy="928694"/>
          </a:xfrm>
        </p:spPr>
        <p:txBody>
          <a:bodyPr>
            <a:noAutofit/>
          </a:bodyPr>
          <a:lstStyle/>
          <a:p>
            <a:pPr algn="r"/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O’QUVCHINING  TASSAVURNI KENGAYTIRISH UCHUN KO’RGAZMALI VOSITA SIFATIDA</a:t>
            </a:r>
            <a:endParaRPr lang="ru-RU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214422"/>
            <a:ext cx="7498080" cy="500066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TASVIRIY  SAN’AT TURLARI</a:t>
            </a:r>
          </a:p>
        </p:txBody>
      </p:sp>
      <p:pic>
        <p:nvPicPr>
          <p:cNvPr id="4" name="Picture 2" descr="C:\Documents and Settings\Teacher\Рабочий стол\Нигора\урок изо  семинар\SAM_0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643050"/>
            <a:ext cx="2286016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0" y="2933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6" name="Rectangle 20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79" name="Rectangle 23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502" name="Rectangle 4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501" name="Object 45"/>
          <p:cNvGraphicFramePr>
            <a:graphicFrameLocks noChangeAspect="1"/>
          </p:cNvGraphicFramePr>
          <p:nvPr/>
        </p:nvGraphicFramePr>
        <p:xfrm>
          <a:off x="285720" y="1214422"/>
          <a:ext cx="3506700" cy="2624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Слайд" r:id="rId5" imgW="4570530" imgH="3427400" progId="PowerPoint.Slide.12">
                  <p:embed/>
                </p:oleObj>
              </mc:Choice>
              <mc:Fallback>
                <p:oleObj name="Слайд" r:id="rId5" imgW="4570530" imgH="3427400" progId="PowerPoint.Slide.12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1214422"/>
                        <a:ext cx="3506700" cy="2624141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04" name="Rectangle 4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503" name="Object 47"/>
          <p:cNvGraphicFramePr>
            <a:graphicFrameLocks noChangeAspect="1"/>
          </p:cNvGraphicFramePr>
          <p:nvPr/>
        </p:nvGraphicFramePr>
        <p:xfrm>
          <a:off x="1571604" y="2357430"/>
          <a:ext cx="4381530" cy="328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Слайд" r:id="rId8" imgW="4570530" imgH="3427400" progId="PowerPoint.Slide.12">
                  <p:embed/>
                </p:oleObj>
              </mc:Choice>
              <mc:Fallback>
                <p:oleObj name="Слайд" r:id="rId8" imgW="4570530" imgH="3427400" progId="PowerPoint.Slide.12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2357430"/>
                        <a:ext cx="4381530" cy="328614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06" name="Rectangle 5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505" name="Object 49"/>
          <p:cNvGraphicFramePr>
            <a:graphicFrameLocks noChangeAspect="1"/>
          </p:cNvGraphicFramePr>
          <p:nvPr/>
        </p:nvGraphicFramePr>
        <p:xfrm>
          <a:off x="3500430" y="3143248"/>
          <a:ext cx="4286280" cy="3218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8" name="Слайд" r:id="rId11" imgW="4570530" imgH="3427400" progId="PowerPoint.Slide.12">
                  <p:embed/>
                </p:oleObj>
              </mc:Choice>
              <mc:Fallback>
                <p:oleObj name="Слайд" r:id="rId11" imgW="4570530" imgH="3427400" progId="PowerPoint.Slide.12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30" y="3143248"/>
                        <a:ext cx="4286280" cy="321863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08" name="Rectangle 5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510" name="Rectangle 5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9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>
            <a:hlinkClick r:id="rId2" action="ppaction://hlinkfile"/>
          </p:cNvPr>
          <p:cNvSpPr/>
          <p:nvPr/>
        </p:nvSpPr>
        <p:spPr>
          <a:xfrm>
            <a:off x="428596" y="5643578"/>
            <a:ext cx="571504" cy="57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357290" y="357166"/>
            <a:ext cx="7406640" cy="1143008"/>
          </a:xfrm>
        </p:spPr>
        <p:txBody>
          <a:bodyPr>
            <a:normAutofit fontScale="90000"/>
          </a:bodyPr>
          <a:lstStyle/>
          <a:p>
            <a:r>
              <a:rPr lang="en-US" sz="4400" b="1" spc="-150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GRAFIKA </a:t>
            </a:r>
            <a:r>
              <a:rPr lang="en-US" sz="3600" b="1" spc="-150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600" b="1" spc="-150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3600" b="1" spc="-150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-15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spc="-15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14414" y="2428868"/>
            <a:ext cx="7406640" cy="17526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ru-RU" dirty="0"/>
          </a:p>
        </p:txBody>
      </p:sp>
      <p:pic>
        <p:nvPicPr>
          <p:cNvPr id="34818" name="Picture 2" descr="C:\Documents and Settings\Администратор\Рабочий стол\Муниса\rassomlar\rus rassomlari\vereshagin\cm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571480"/>
            <a:ext cx="2014552" cy="3000396"/>
          </a:xfrm>
          <a:prstGeom prst="rect">
            <a:avLst/>
          </a:prstGeom>
          <a:noFill/>
        </p:spPr>
      </p:pic>
      <p:pic>
        <p:nvPicPr>
          <p:cNvPr id="6" name="Picture 2" descr="C:\Documents and Settings\User\Рабочий стол\Nigora\Нигора\разетка.jpg"/>
          <p:cNvPicPr>
            <a:picLocks noChangeAspect="1" noChangeArrowheads="1"/>
          </p:cNvPicPr>
          <p:nvPr/>
        </p:nvPicPr>
        <p:blipFill>
          <a:blip r:embed="rId4"/>
          <a:srcRect t="4255" r="6271"/>
          <a:stretch>
            <a:fillRect/>
          </a:stretch>
        </p:blipFill>
        <p:spPr bwMode="auto">
          <a:xfrm>
            <a:off x="6429388" y="428604"/>
            <a:ext cx="2214578" cy="3214710"/>
          </a:xfrm>
          <a:prstGeom prst="rect">
            <a:avLst/>
          </a:prstGeom>
          <a:noFill/>
          <a:ln w="38100">
            <a:solidFill>
              <a:srgbClr val="3223EF"/>
            </a:solidFill>
          </a:ln>
        </p:spPr>
      </p:pic>
      <p:pic>
        <p:nvPicPr>
          <p:cNvPr id="7" name="Picture 4" descr="C:\Documents and Settings\User\Рабочий стол\Nigora\Нигора\карандаш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786190"/>
            <a:ext cx="3635058" cy="2643206"/>
          </a:xfrm>
          <a:prstGeom prst="rect">
            <a:avLst/>
          </a:prstGeom>
          <a:noFill/>
          <a:ln w="38100">
            <a:solidFill>
              <a:srgbClr val="3223EF"/>
            </a:solidFill>
          </a:ln>
        </p:spPr>
      </p:pic>
      <p:pic>
        <p:nvPicPr>
          <p:cNvPr id="8" name="Picture 3" descr="C:\Documents and Settings\User\Рабочий стол\Nigora\Нигора\график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1964" y="3786190"/>
            <a:ext cx="3582912" cy="2646955"/>
          </a:xfrm>
          <a:prstGeom prst="rect">
            <a:avLst/>
          </a:prstGeom>
          <a:noFill/>
          <a:ln w="38100">
            <a:solidFill>
              <a:srgbClr val="3223EF"/>
            </a:solidFill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>
            <a:hlinkClick r:id="rId2" action="ppaction://hlinkfile"/>
          </p:cNvPr>
          <p:cNvSpPr/>
          <p:nvPr/>
        </p:nvSpPr>
        <p:spPr>
          <a:xfrm>
            <a:off x="357158" y="5214950"/>
            <a:ext cx="785818" cy="1285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42976" y="359898"/>
            <a:ext cx="3857652" cy="854524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RANGTASVIR</a:t>
            </a:r>
            <a:endParaRPr lang="ru-RU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User\Рабочий стол\Nigora\Нигора\shishkin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875428"/>
            <a:ext cx="3591708" cy="2696846"/>
          </a:xfrm>
          <a:prstGeom prst="rect">
            <a:avLst/>
          </a:prstGeom>
          <a:noFill/>
          <a:ln w="38100">
            <a:solidFill>
              <a:srgbClr val="3223EF"/>
            </a:solidFill>
          </a:ln>
        </p:spPr>
      </p:pic>
      <p:pic>
        <p:nvPicPr>
          <p:cNvPr id="35842" name="Picture 2" descr="C:\Documents and Settings\Администратор\Рабочий стол\Муниса\rassomlar\uzbek rasm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500042"/>
            <a:ext cx="3594284" cy="296639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57290" y="3214686"/>
            <a:ext cx="2857520" cy="16430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3" name="Picture 3" descr="C:\Documents and Settings\Администратор\Рабочий стол\Муниса\rassomlar\uzbek rasm\3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1571612"/>
            <a:ext cx="3714776" cy="369576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>
            <a:hlinkClick r:id="rId2" action="ppaction://hlinkfile"/>
          </p:cNvPr>
          <p:cNvSpPr/>
          <p:nvPr/>
        </p:nvSpPr>
        <p:spPr>
          <a:xfrm>
            <a:off x="428596" y="5429264"/>
            <a:ext cx="857256" cy="10715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1538" y="359898"/>
            <a:ext cx="7767662" cy="7116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HAYKALTAROSHLIK</a:t>
            </a:r>
            <a:endParaRPr lang="ru-RU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14414" y="1285860"/>
            <a:ext cx="2000264" cy="571504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PORTRET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Documents and Settings\User\Рабочий стол\Nigora\Нигора\ри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357166"/>
            <a:ext cx="1983677" cy="336992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</p:pic>
      <p:pic>
        <p:nvPicPr>
          <p:cNvPr id="7" name="Picture 1" descr="Халқ ўғлонини хотирла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2000240"/>
            <a:ext cx="4265343" cy="342902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9" name="Picture 2" descr="C:\Documents and Settings\User\Рабочий стол\Nigora\Нигора\ску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3929066"/>
            <a:ext cx="2939164" cy="2571768"/>
          </a:xfrm>
          <a:prstGeom prst="rect">
            <a:avLst/>
          </a:prstGeom>
          <a:noFill/>
          <a:ln w="38100">
            <a:solidFill>
              <a:srgbClr val="3223E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274320"/>
            <a:ext cx="4218812" cy="1143000"/>
          </a:xfrm>
        </p:spPr>
        <p:txBody>
          <a:bodyPr>
            <a:noAutofit/>
          </a:bodyPr>
          <a:lstStyle/>
          <a:p>
            <a:pPr algn="r"/>
            <a:r>
              <a:rPr lang="en-US" sz="3600" b="1" spc="-15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TASVIRIY SAN’AT</a:t>
            </a:r>
            <a:br>
              <a:rPr lang="en-US" sz="3600" b="1" spc="-15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pc="-15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JANRLARI</a:t>
            </a:r>
            <a:endParaRPr lang="ru-RU" sz="3600" b="1" spc="-15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357158" y="53364"/>
          <a:ext cx="3449000" cy="258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2" name="Слайд" r:id="rId4" imgW="4570530" imgH="3427400" progId="PowerPoint.Slide.12">
                  <p:embed/>
                </p:oleObj>
              </mc:Choice>
              <mc:Fallback>
                <p:oleObj name="Слайд" r:id="rId4" imgW="4570530" imgH="3427400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53364"/>
                        <a:ext cx="3449000" cy="258981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1071538" y="970932"/>
          <a:ext cx="3571900" cy="2681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3" name="Слайд" r:id="rId7" imgW="4570530" imgH="3427400" progId="PowerPoint.Slide.12">
                  <p:embed/>
                </p:oleObj>
              </mc:Choice>
              <mc:Fallback>
                <p:oleObj name="Слайд" r:id="rId7" imgW="4570530" imgH="3427400" progId="PowerPoint.Slide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970932"/>
                        <a:ext cx="3571900" cy="268189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1857356" y="1500174"/>
          <a:ext cx="3429024" cy="2571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4" name="Слайд" r:id="rId10" imgW="4570530" imgH="3427400" progId="PowerPoint.Slide.12">
                  <p:embed/>
                </p:oleObj>
              </mc:Choice>
              <mc:Fallback>
                <p:oleObj name="Слайд" r:id="rId10" imgW="4570530" imgH="3427400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56" y="1500174"/>
                        <a:ext cx="3429024" cy="257176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03" name="Object 7"/>
          <p:cNvGraphicFramePr>
            <a:graphicFrameLocks noChangeAspect="1"/>
          </p:cNvGraphicFramePr>
          <p:nvPr/>
        </p:nvGraphicFramePr>
        <p:xfrm>
          <a:off x="2571736" y="2027307"/>
          <a:ext cx="3429024" cy="257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5" name="Слайд" r:id="rId13" imgW="4570530" imgH="3427400" progId="PowerPoint.Slide.12">
                  <p:embed/>
                </p:oleObj>
              </mc:Choice>
              <mc:Fallback>
                <p:oleObj name="Слайд" r:id="rId13" imgW="4570530" imgH="3427400" progId="PowerPoint.Slide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2027307"/>
                        <a:ext cx="3429024" cy="25780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07" name="Object 11"/>
          <p:cNvGraphicFramePr>
            <a:graphicFrameLocks noChangeAspect="1"/>
          </p:cNvGraphicFramePr>
          <p:nvPr/>
        </p:nvGraphicFramePr>
        <p:xfrm>
          <a:off x="3428992" y="2714620"/>
          <a:ext cx="3571900" cy="2682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6" name="Слайд" r:id="rId16" imgW="4570530" imgH="3427400" progId="PowerPoint.Slide.12">
                  <p:embed/>
                </p:oleObj>
              </mc:Choice>
              <mc:Fallback>
                <p:oleObj name="Слайд" r:id="rId16" imgW="4570530" imgH="3427400" progId="PowerPoint.Slide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8992" y="2714620"/>
                        <a:ext cx="3571900" cy="2682196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09" name="Object 13"/>
          <p:cNvGraphicFramePr>
            <a:graphicFrameLocks noChangeAspect="1"/>
          </p:cNvGraphicFramePr>
          <p:nvPr/>
        </p:nvGraphicFramePr>
        <p:xfrm>
          <a:off x="4643438" y="3286124"/>
          <a:ext cx="3500462" cy="2622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7" name="Слайд" r:id="rId19" imgW="4570530" imgH="3427400" progId="PowerPoint.Slide.12">
                  <p:embed/>
                </p:oleObj>
              </mc:Choice>
              <mc:Fallback>
                <p:oleObj name="Слайд" r:id="rId19" imgW="4570530" imgH="3427400" progId="PowerPoint.Slide.12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286124"/>
                        <a:ext cx="3500462" cy="2622019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1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5311" name="Object 15"/>
          <p:cNvGraphicFramePr>
            <a:graphicFrameLocks noChangeAspect="1"/>
          </p:cNvGraphicFramePr>
          <p:nvPr/>
        </p:nvGraphicFramePr>
        <p:xfrm>
          <a:off x="5429255" y="4000504"/>
          <a:ext cx="3238523" cy="242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8" name="Слайд" r:id="rId22" imgW="4570530" imgH="3427400" progId="PowerPoint.Slide.12">
                  <p:embed/>
                </p:oleObj>
              </mc:Choice>
              <mc:Fallback>
                <p:oleObj name="Слайд" r:id="rId22" imgW="4570530" imgH="3427400" progId="PowerPoint.Slide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5" y="4000504"/>
                        <a:ext cx="3238523" cy="242889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76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8291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RANGTASVIRDA  NATYURMORT ISHLASH</a:t>
            </a:r>
            <a:endParaRPr lang="ru-RU" sz="28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>
            <a:hlinkClick r:id="rId2" action="ppaction://hlinkfile"/>
          </p:cNvPr>
          <p:cNvSpPr/>
          <p:nvPr/>
        </p:nvSpPr>
        <p:spPr>
          <a:xfrm>
            <a:off x="642910" y="5286388"/>
            <a:ext cx="857256" cy="71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395" name="Picture 3" descr="C:\Documents and Settings\Администратор\Рабочий стол\Муниса\rassomlar\klod mane\48647040_Klod_Mo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285860"/>
            <a:ext cx="3077527" cy="4071966"/>
          </a:xfrm>
          <a:prstGeom prst="rect">
            <a:avLst/>
          </a:prstGeom>
          <a:noFill/>
        </p:spPr>
      </p:pic>
      <p:pic>
        <p:nvPicPr>
          <p:cNvPr id="59396" name="Picture 4" descr="C:\Documents and Settings\Администратор\Рабочий стол\Муниса\rassomlar\nejnaya akvarel\0408_12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1285860"/>
            <a:ext cx="3929090" cy="2750363"/>
          </a:xfrm>
          <a:prstGeom prst="rect">
            <a:avLst/>
          </a:prstGeom>
          <a:noFill/>
        </p:spPr>
      </p:pic>
      <p:pic>
        <p:nvPicPr>
          <p:cNvPr id="59397" name="Picture 5" descr="C:\Documents and Settings\Администратор\Рабочий стол\Муниса\rassomlar\pol sezan\cezanne_still-lif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4143380"/>
            <a:ext cx="3286148" cy="2544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85728"/>
            <a:ext cx="8362216" cy="1643074"/>
          </a:xfrm>
        </p:spPr>
        <p:txBody>
          <a:bodyPr>
            <a:noAutofit/>
          </a:bodyPr>
          <a:lstStyle/>
          <a:p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Rassomlar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ularning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asarlarini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haykaltaroshlik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xalq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hunarmandcnilik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buyumlarini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ularni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yaratish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jarayonini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amalda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ko’ra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olish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imkoniyati</a:t>
            </a:r>
            <a:r>
              <a:rPr lang="en-US" sz="2800" spc="-1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150" dirty="0" err="1" smtClean="0">
                <a:latin typeface="Times New Roman" pitchFamily="18" charset="0"/>
                <a:cs typeface="Times New Roman" pitchFamily="18" charset="0"/>
              </a:rPr>
              <a:t>bo’ladi</a:t>
            </a:r>
            <a:endParaRPr lang="ru-RU" sz="2800" spc="-1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Халқ ўғлонини хотирла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4500570"/>
            <a:ext cx="3000396" cy="200249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4" name="Picture 6" descr="https://go4.imgsmail.ru/imgpreview?key=44fd3429bb722176&amp;mb=imgdb_preview_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357430"/>
            <a:ext cx="3143272" cy="235405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2056" name="Picture 8" descr="https://go3.imgsmail.ru/imgpreview?key=77ce206f17df3e41&amp;mb=imgdb_preview_5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1928802"/>
            <a:ext cx="2928958" cy="242685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2052" name="Picture 4" descr="https://go3.imgsmail.ru/imgpreview?key=66a57c38d14a303d&amp;mb=imgdb_preview_2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4143380"/>
            <a:ext cx="3113906" cy="207170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4643446"/>
            <a:ext cx="1600200" cy="19431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1257</TotalTime>
  <Words>342</Words>
  <Application>Microsoft Office PowerPoint</Application>
  <PresentationFormat>Экран (4:3)</PresentationFormat>
  <Paragraphs>84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Aparajita</vt:lpstr>
      <vt:lpstr>Arial</vt:lpstr>
      <vt:lpstr>Constantia</vt:lpstr>
      <vt:lpstr>Corbel</vt:lpstr>
      <vt:lpstr>Gill Sans MT</vt:lpstr>
      <vt:lpstr>Times New Roman</vt:lpstr>
      <vt:lpstr>Verdana</vt:lpstr>
      <vt:lpstr>Wingdings</vt:lpstr>
      <vt:lpstr>Wingdings 2</vt:lpstr>
      <vt:lpstr>Солнцестояние</vt:lpstr>
      <vt:lpstr>Слайд</vt:lpstr>
      <vt:lpstr>TASVIRIY SAN’AT DARSLARIDA   AXBOROT-KOMMUNIKATSION TEXNOLOGIYALARDAN FOYDALANISH</vt:lpstr>
      <vt:lpstr>TASVIRIY  SAN’AT  DARSLARIDA   AXBOROT-KOMMUNIKATSION  TEXNOLOGIYALARDAN FOYDALANISH  NIMA  BERADI?</vt:lpstr>
      <vt:lpstr>O’QUVCHINING  TASSAVURNI KENGAYTIRISH UCHUN KO’RGAZMALI VOSITA SIFATIDA</vt:lpstr>
      <vt:lpstr>GRAFIKA     </vt:lpstr>
      <vt:lpstr>RANGTASVIR</vt:lpstr>
      <vt:lpstr>HAYKALTAROSHLIK</vt:lpstr>
      <vt:lpstr>TASVIRIY SAN’AT  JANRLARI</vt:lpstr>
      <vt:lpstr>RANGTASVIRDA  NATYURMORT ISHLASH</vt:lpstr>
      <vt:lpstr>Презентация PowerPoint</vt:lpstr>
      <vt:lpstr>5-sinf 4-chorak  1-dars: TASVIRIY  SAN’ATDA  PORTRET. PORTRET – fransuzcha “PORTRAIT” so‘zidan olingan bo‘lib, kishilarning chehrasini xuddi o‘ziga o‘xshatib tasvirlash ma’nosini bildiradi.</vt:lpstr>
      <vt:lpstr>Презентация PowerPoint</vt:lpstr>
      <vt:lpstr>Презентация PowerPoint</vt:lpstr>
      <vt:lpstr>AKTning  </vt:lpstr>
      <vt:lpstr>Презентация PowerPoint</vt:lpstr>
      <vt:lpstr>Презентация PowerPoint</vt:lpstr>
      <vt:lpstr>Презентация PowerPoint</vt:lpstr>
      <vt:lpstr>Презентация PowerPoint</vt:lpstr>
      <vt:lpstr>Tasviriy san’at asarlarini o’rganib taxlil qilishda …</vt:lpstr>
      <vt:lpstr>PORTRET CHIZISH BOSQICHLARI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Портретный жанр в изобразительном искусстве</dc:title>
  <cp:lastModifiedBy>User</cp:lastModifiedBy>
  <cp:revision>150</cp:revision>
  <dcterms:modified xsi:type="dcterms:W3CDTF">2017-07-03T10:30:39Z</dcterms:modified>
</cp:coreProperties>
</file>