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440159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Миниатюра </a:t>
            </a:r>
            <a:endParaRPr lang="ru-RU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19672" y="1484783"/>
            <a:ext cx="1935121" cy="269452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69560" y="1484784"/>
            <a:ext cx="0" cy="39604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40152" y="1484784"/>
            <a:ext cx="1296144" cy="2764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7704" y="4357152"/>
            <a:ext cx="394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Деворий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миниатюра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0303" y="5877272"/>
            <a:ext cx="4639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Китоб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миниатюраси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2080" y="4348496"/>
            <a:ext cx="385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Буюм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миниатюраси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2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2773" y="116632"/>
            <a:ext cx="9144000" cy="662473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Миниатюра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усулида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ишлашнинг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зига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хос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беш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оидаси</a:t>
            </a:r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z-Cyrl-UZ" sz="3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Асарда перспектива қўлланилмайди.</a:t>
            </a:r>
          </a:p>
          <a:p>
            <a:r>
              <a:rPr lang="uz-Cyrl-UZ" sz="3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Асарда ёруғ ва соялар кўрсатилмайди.</a:t>
            </a:r>
          </a:p>
          <a:p>
            <a:r>
              <a:rPr lang="uz-Cyrl-UZ" sz="3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Узоқдаги нарсалар қоғознинг юқори қисмига, яқиндаги нарсалар </a:t>
            </a:r>
            <a:r>
              <a:rPr lang="uz-Cyrl-UZ" sz="3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қоғознинг </a:t>
            </a:r>
            <a:r>
              <a:rPr lang="uz-Cyrl-UZ" sz="3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пастки қисмига тасвирланади.</a:t>
            </a:r>
          </a:p>
          <a:p>
            <a:r>
              <a:rPr lang="uz-Cyrl-UZ" sz="3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Ранглар ёрқин танланади.</a:t>
            </a:r>
          </a:p>
          <a:p>
            <a:r>
              <a:rPr lang="uz-Cyrl-UZ" sz="3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Образ ва нарсалар нафис чегара чизиқ билан безатилади.</a:t>
            </a:r>
          </a:p>
          <a:p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5200" b="1" dirty="0" err="1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Шарқ</a:t>
            </a:r>
            <a:r>
              <a:rPr lang="ru-RU" sz="5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миниатюра </a:t>
            </a:r>
            <a:r>
              <a:rPr lang="ru-RU" sz="5200" b="1" dirty="0" err="1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санъати</a:t>
            </a:r>
            <a:endParaRPr lang="ru-RU" sz="5200" b="1" dirty="0" smtClean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5200" dirty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96752"/>
            <a:ext cx="91440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z-Cyrl-UZ" sz="30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z-Cyrl-UZ" sz="30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lang="uz-Cyrl-UZ" sz="3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IX-X </a:t>
            </a:r>
            <a:r>
              <a:rPr lang="uz-Cyrl-UZ" sz="3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асрларда рассомлик ва миниатюра санъати мавжуд бўлган. Ёзув манбаларида хукмдорларнинг қаср ва уйларини деворлари сувратлар билан безатилганлиги  ҳақидаги маълумотлар  учрайди.. </a:t>
            </a:r>
            <a:r>
              <a:rPr lang="uz-Cyrl-UZ" sz="3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Девордаги сувратларда, жанг, ов, қабул маросими, базмлар, ҳокимларнинг портретлари тасвирланган. </a:t>
            </a:r>
            <a:r>
              <a:rPr lang="uz-Cyrl-UZ" sz="3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Ўша даврда рассом Абу Наср бин Аррон  Абу Али ибн Сино портретини ишлаган эди. Бу маълумотлар IX-X асрларда тасвирий санъат бўлганлигини англатади</a:t>
            </a:r>
            <a:r>
              <a:rPr lang="uz-Cyrl-UZ" sz="3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3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3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z-Cyrl-UZ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lang="uz-Cyrl-UZ" sz="3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Темур </a:t>
            </a:r>
            <a:r>
              <a:rPr lang="uz-Cyrl-UZ" sz="3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ва темурийлар даврига келиб расм чизиш санъати ривожланди. Буни Темур қурдирган Самарқанд яқинидаги сарой деворларига ишланган батал жанридаги композициялардан, Улуғбек қурдирган расадхона </a:t>
            </a:r>
            <a:r>
              <a:rPr lang="uz-Cyrl-UZ" sz="3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деворларида </a:t>
            </a:r>
            <a:r>
              <a:rPr lang="uz-Cyrl-UZ" sz="3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табиат манзаралари тасвирлари бўлганлиги ҳақидаги маълумотлардан билиб олиш мумкин.</a:t>
            </a:r>
            <a:endParaRPr lang="ru-RU" sz="3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z-Cyrl-UZ" sz="3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Ўрта асрлар  Шарқ тасвирий санъатида уйғониш даври рўй бериб, миниатюра санъати ҳам кенг ривожланди. Миниатюра асосан китоб графикаси йўналишида гуллаб яшнади. Натижада </a:t>
            </a:r>
            <a:r>
              <a:rPr lang="uz-Cyrl-UZ" sz="3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Ўрта Осиё, Арабистон, Хиндистон, Эрон, Турк</a:t>
            </a:r>
            <a:r>
              <a:rPr lang="uz-Cyrl-UZ" sz="3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миниатюра мактаблари пайдо бўлди.</a:t>
            </a:r>
            <a:endParaRPr lang="ru-RU" sz="30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87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208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Миниатюра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Миниатюра </dc:title>
  <dc:creator>Администратор</dc:creator>
  <cp:lastModifiedBy>Администратор</cp:lastModifiedBy>
  <cp:revision>15</cp:revision>
  <dcterms:created xsi:type="dcterms:W3CDTF">2017-06-30T18:34:58Z</dcterms:created>
  <dcterms:modified xsi:type="dcterms:W3CDTF">2017-07-02T00:58:26Z</dcterms:modified>
</cp:coreProperties>
</file>