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D301C8-F9AD-4767-A68D-E15ABA37EBA7}" type="datetimeFigureOut">
              <a:rPr lang="ru-RU" smtClean="0"/>
              <a:t>03.07.2017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611497-EC96-4CC8-9268-1564C13506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88;&#1090;&#1088;&#1077;&#1090;" TargetMode="External"/><Relationship Id="rId2" Type="http://schemas.openxmlformats.org/officeDocument/2006/relationships/hyperlink" Target="&#1052;&#1091;&#1088;&#1072;&#1082;&#1082;&#1072;&#1073;%20&#1084;&#1072;&#1074;&#1079;&#1091;&#1083;&#1072;&#1088;%20&#1091;&#1089;&#1090;&#1080;&#1076;&#1072;%20&#1080;&#1096;&#1083;&#1072;&#1096;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3;&#1072;&#1090;&#1102;&#1088;&#1084;&#1086;&#1088;&#1090;,%20&#1084;&#1072;&#1085;&#1079;&#1072;&#1088;&#1072;" TargetMode="External"/><Relationship Id="rId5" Type="http://schemas.openxmlformats.org/officeDocument/2006/relationships/hyperlink" Target="&#1052;&#1080;&#1085;&#1080;&#1072;&#1090;&#1102;&#1088;&#1072;" TargetMode="External"/><Relationship Id="rId4" Type="http://schemas.openxmlformats.org/officeDocument/2006/relationships/hyperlink" Target="&#1052;&#1072;&#1085;&#1079;&#1072;&#1088;&#1072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Мавзу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z-Cyrl-UZ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”Тасвирий  санъат фанининг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мураккаб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мавзулари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устида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ишла</a:t>
            </a:r>
            <a:r>
              <a:rPr lang="ru-RU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uz-Cyrl-U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Маърузачи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Қ.Н.Мираҳмедов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ертикальный свиток 2">
            <a:hlinkClick r:id="rId2" action="ppaction://hlinkpres?slideindex=1&amp;slidetitle="/>
          </p:cNvPr>
          <p:cNvSpPr/>
          <p:nvPr/>
        </p:nvSpPr>
        <p:spPr>
          <a:xfrm>
            <a:off x="467544" y="4077072"/>
            <a:ext cx="2664296" cy="2016224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Портрет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>
            <a:hlinkClick r:id="rId4" action="ppaction://hlinkfile"/>
          </p:cNvPr>
          <p:cNvSpPr/>
          <p:nvPr/>
        </p:nvSpPr>
        <p:spPr>
          <a:xfrm>
            <a:off x="3419872" y="4077072"/>
            <a:ext cx="2520280" cy="2016224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Миниатюра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156176" y="4077072"/>
            <a:ext cx="2448272" cy="2016224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Натюрморт,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манзара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z-Cyrl-UZ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5353060"/>
            <a:ext cx="2124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,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инсон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гавдаси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</a:p>
          <a:p>
            <a:pPr algn="ctr"/>
            <a:r>
              <a:rPr lang="ru-RU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нисбати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endParaRPr lang="uz-Cyrl-U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f628334b5593a601cf097c4284439e9c05b5f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</TotalTime>
  <Words>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Georgia</vt:lpstr>
      <vt:lpstr>Times New Roman</vt:lpstr>
      <vt:lpstr>Trebuchet MS</vt:lpstr>
      <vt:lpstr>Воздушный поток</vt:lpstr>
      <vt:lpstr>Мавзу:   ”Тасвирий  санъат фанининг мураккаб мавзулари устида ишлаш”  Маърузачи:  Қ.Н.Мираҳмедов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5,6,7-синфлар кесимидаги мураккаб мавзулар устида ишлаш</dc:title>
  <dc:creator>Администратор</dc:creator>
  <cp:lastModifiedBy>Пользователь</cp:lastModifiedBy>
  <cp:revision>27</cp:revision>
  <dcterms:created xsi:type="dcterms:W3CDTF">2017-06-09T22:43:58Z</dcterms:created>
  <dcterms:modified xsi:type="dcterms:W3CDTF">2017-07-03T12:08:00Z</dcterms:modified>
</cp:coreProperties>
</file>