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4015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Cyrl-UZ" sz="48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Ўзбек портретчи рассомлари</a:t>
            </a:r>
            <a:r>
              <a:rPr lang="ru-RU" sz="5000" dirty="0">
                <a:ea typeface="Calibri"/>
                <a:cs typeface="Times New Roman"/>
              </a:rPr>
              <a:t/>
            </a:r>
            <a:br>
              <a:rPr lang="ru-RU" sz="5000" dirty="0">
                <a:ea typeface="Calibri"/>
                <a:cs typeface="Times New Roman"/>
              </a:rPr>
            </a:br>
            <a:endParaRPr lang="ru-RU" sz="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5368"/>
            <a:ext cx="4139951" cy="504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4491" y="5895103"/>
            <a:ext cx="260834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Малик Набиев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6" name="Рисунок 5" descr="D:\Мой док\Xosiyat\malaka oshirish\kurs ishi\Abdulhaq Abdullayev\скачанные файлы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5"/>
          <a:stretch>
            <a:fillRect/>
          </a:stretch>
        </p:blipFill>
        <p:spPr bwMode="auto">
          <a:xfrm>
            <a:off x="4139952" y="1268760"/>
            <a:ext cx="4824536" cy="4392488"/>
          </a:xfrm>
          <a:prstGeom prst="rect">
            <a:avLst/>
          </a:prstGeom>
          <a:ln w="190500" cap="sq">
            <a:solidFill>
              <a:srgbClr val="FFC000">
                <a:lumMod val="75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835147" y="5895103"/>
            <a:ext cx="350615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Cyrl-UZ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Абдулҳақ Абдуллаев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50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1008112"/>
          </a:xfrm>
        </p:spPr>
        <p:txBody>
          <a:bodyPr/>
          <a:lstStyle/>
          <a:p>
            <a:pPr indent="-114300"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Инсон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гавдасини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чизиш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нисбатлари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0728"/>
            <a:ext cx="8928992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z-Cyrl-UZ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Қадимги </a:t>
            </a:r>
            <a:r>
              <a:rPr lang="uz-Cyrl-UZ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Миср рассомлик мактаби инсон гавдасини бўй баробар тасвирлашда ўлчам сифатида қўлнинг ўрта бармоғини 19 марта ўлчаб олиш услубига таянган. 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Бунда </a:t>
            </a:r>
            <a:r>
              <a:rPr lang="ru-RU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инсон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бош </a:t>
            </a:r>
            <a:r>
              <a:rPr lang="ru-RU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узунлиги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3 та </a:t>
            </a:r>
            <a:r>
              <a:rPr lang="ru-RU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ўрта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бармоқ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узунлигига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тенг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бўлган</a:t>
            </a:r>
            <a:r>
              <a:rPr lang="ru-RU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800" b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382193"/>
            <a:ext cx="8928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     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Эрамиздан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аввалги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V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асрда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қадимги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юнон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ҳайкалтароши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Поликлет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инсон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гавдасини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тасвирлашда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тақсимлаш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пропорцияси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сифатида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бош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ўлчамидан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фойдаланганлиги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манбаларда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келтирилади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.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Бугунги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кунда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рассомлар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томонидан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ка</a:t>
            </a:r>
            <a:r>
              <a:rPr lang="uz-Cyrl-UZ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т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та одам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гавдаси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тасвирланганда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бош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ўлчами</a:t>
            </a:r>
            <a:r>
              <a:rPr lang="uz-Cyrl-UZ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ни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8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баробар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белгилаш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кераклиги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назарда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тутилади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23"/>
            <a:ext cx="1547664" cy="517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43" y="1412776"/>
            <a:ext cx="256485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15" y="2204864"/>
            <a:ext cx="2686581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06" y="620688"/>
            <a:ext cx="1785622" cy="571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511810"/>
            <a:ext cx="6948772" cy="521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7469"/>
            <a:ext cx="9144000" cy="170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Хитой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рассомлари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томонидан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инсон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гавдасини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чизиш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нисбатлари</a:t>
            </a:r>
            <a:endParaRPr lang="ru-RU" sz="4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89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</TotalTime>
  <Words>93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Ўзбек портретчи рассомлари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Ўзбек портретчи рассомлари </dc:title>
  <dc:creator>Администратор</dc:creator>
  <cp:lastModifiedBy>Администратор</cp:lastModifiedBy>
  <cp:revision>16</cp:revision>
  <dcterms:created xsi:type="dcterms:W3CDTF">2017-07-02T01:03:32Z</dcterms:created>
  <dcterms:modified xsi:type="dcterms:W3CDTF">2017-07-02T01:37:36Z</dcterms:modified>
</cp:coreProperties>
</file>