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1"/>
  </p:notesMasterIdLst>
  <p:sldIdLst>
    <p:sldId id="257" r:id="rId2"/>
    <p:sldId id="258" r:id="rId3"/>
    <p:sldId id="265" r:id="rId4"/>
    <p:sldId id="264" r:id="rId5"/>
    <p:sldId id="259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6B8A43B-2592-4874-B2D1-7E55EEA8A3B5}" type="datetimeFigureOut">
              <a:rPr lang="ru-RU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380F603-9D32-49C6-9DEA-1026CAF96C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510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Cambria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E9C10E-1EE4-4709-9132-B78FF295EA6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3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0F603-9D32-49C6-9DEA-1026CAF96C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59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94D10-CE3E-4926-949E-CC8C15CCCD5F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05A11-A482-4076-8F5F-7A66373E30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A6DD6-F3DD-415B-8246-BF8AD55221D6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BB30D-DB78-4048-8E9F-CEA68CECA4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6FEA8-F105-44F9-9988-41DAB65ACAF5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4AE28-24C9-48EC-82FD-66B5FA53D6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ECE60-ACAB-46AA-8C56-F32DD918A8A9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000C1-1A67-4CBE-8776-06E4B4FACF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C221D-055C-4865-80EF-C8952C1F3442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4C2C7-3E6F-4FF5-9E3D-6F019E558C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D06D3-C055-4BD0-BF51-0F65F41FF3CB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BF137-FEF8-4819-868E-F5068F4972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868C9-F3FF-4741-8475-1D6832307FCF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49C85-0EB8-4007-A7EA-9F05400819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D2AD7-377F-4C40-BBA8-49C1E1812C5B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6CDD6-AC35-462F-85EF-E24AC0FB2F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23AE7-F32C-44A5-819A-C2F585723487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4443B-7E55-46AE-81A3-ADFE4B4B1B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41A90-9DDD-49A9-96C2-E0190C477B08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BA2A0-8D90-445F-93CF-5BD0E9899F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83168-1904-4B60-908C-47024C20B7E9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D975-D6BC-4565-A5AE-7C4BB3140B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419E56-4324-42A1-A81C-6F4E6F12EBBD}" type="datetimeFigureOut">
              <a:rPr lang="ru-RU" smtClean="0"/>
              <a:pPr>
                <a:defRPr/>
              </a:pPr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24D0048-1C04-4A00-96E4-B56C637CBE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600" y="476672"/>
            <a:ext cx="8358188" cy="3240360"/>
          </a:xfrm>
        </p:spPr>
        <p:txBody>
          <a:bodyPr rtlCol="0">
            <a:normAutofit fontScale="90000"/>
          </a:bodyPr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sz="49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REZBALAR VA ULARNI CHIZMALARDA TASVIRLASH</a:t>
            </a:r>
            <a:r>
              <a:rPr lang="en-US" sz="49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</a:t>
            </a:r>
            <a:br>
              <a:rPr lang="en-US" sz="49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49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Chilonzor</a:t>
            </a: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tumani</a:t>
            </a: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195-umumiy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maktabining</a:t>
            </a: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chizmachilik</a:t>
            </a: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fani</a:t>
            </a:r>
            <a:r>
              <a:rPr lang="en-US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o‘qituvchisi</a:t>
            </a:r>
            <a:r>
              <a:rPr lang="ru-RU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8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Picture 3" descr="C:\Documents and Settings\Ольга\Мои документы\Мои рисунки\2009-01-20\IMAGE0058.JPG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48663" r="10670" b="10036"/>
          <a:stretch>
            <a:fillRect/>
          </a:stretch>
        </p:blipFill>
        <p:spPr bwMode="auto">
          <a:xfrm>
            <a:off x="611560" y="4941168"/>
            <a:ext cx="70977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8" y="1500188"/>
            <a:ext cx="278606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Rezbaning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osil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80728"/>
            <a:ext cx="5510003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244434" cy="74061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REZBANING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QO‘LLANILISHI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3" descr="C:\Users\Ольга\Pictures\2010-01-18\IMAGE0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6" y="3804171"/>
            <a:ext cx="4000500" cy="17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842954"/>
            <a:ext cx="32864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Detallarni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biriktirish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842953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Xarakat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uzatish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6" y="1021416"/>
            <a:ext cx="3268240" cy="2690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25" y="976312"/>
            <a:ext cx="2935738" cy="44854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5536" y="218461"/>
            <a:ext cx="7992888" cy="858949"/>
          </a:xfrm>
        </p:spPr>
        <p:txBody>
          <a:bodyPr rtlCol="0"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REZBA PROFILIGA QARAB TURLARI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77410"/>
            <a:ext cx="3600400" cy="5355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5933"/>
            <a:ext cx="3642725" cy="5418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932" y="423858"/>
            <a:ext cx="6512511" cy="114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REZBA  O‘LCHAMLARI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C:\Documents and Settings\Ольга\Мои документы\Мои рисунки\2009-01-20\IMAGE0041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4092" r="6850" b="3845"/>
          <a:stretch>
            <a:fillRect/>
          </a:stretch>
        </p:blipFill>
        <p:spPr bwMode="auto">
          <a:xfrm>
            <a:off x="3786187" y="1877782"/>
            <a:ext cx="5040560" cy="34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87" y="1571625"/>
            <a:ext cx="34290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d –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</a:rPr>
              <a:t>Rezbaning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</a:rPr>
              <a:t>tashqi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</a:rPr>
              <a:t>diametri</a:t>
            </a:r>
            <a:endParaRPr lang="en-US" sz="3200" b="1" dirty="0">
              <a:latin typeface="Cambria" pitchFamily="18" charset="0"/>
            </a:endParaRPr>
          </a:p>
          <a:p>
            <a:pPr>
              <a:defRPr/>
            </a:pPr>
            <a:endParaRPr lang="ru-RU" sz="32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d1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–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Rezbaning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ichki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diametri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sz="32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–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Rezba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qadimi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en-US" dirty="0"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073008" cy="1143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REZBANI CHIZMADA TASVIRLASH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18" y="1276199"/>
            <a:ext cx="85940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latin typeface="+mn-lt"/>
              </a:rPr>
              <a:t>Rezba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chizmada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shartli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ravshda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tasvirlanadi</a:t>
            </a:r>
            <a:endParaRPr lang="ru-RU" sz="3200" b="1" dirty="0">
              <a:latin typeface="+mn-lt"/>
            </a:endParaRPr>
          </a:p>
        </p:txBody>
      </p:sp>
      <p:pic>
        <p:nvPicPr>
          <p:cNvPr id="34819" name="Picture 3" descr="C:\Documents and Settings\Ольга\Мои документы\Мои рисунки\2009-01-20\IMAGE0058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3279" r="1804"/>
          <a:stretch>
            <a:fillRect/>
          </a:stretch>
        </p:blipFill>
        <p:spPr bwMode="auto">
          <a:xfrm>
            <a:off x="629364" y="2056364"/>
            <a:ext cx="807243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747300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</a:rPr>
              <a:t>       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Sterjenga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o’yilgan</a:t>
            </a:r>
            <a:r>
              <a:rPr lang="en-US" sz="2800" b="1" dirty="0" smtClean="0">
                <a:latin typeface="+mn-lt"/>
              </a:rPr>
              <a:t>            </a:t>
            </a:r>
            <a:r>
              <a:rPr lang="en-US" sz="2800" b="1" dirty="0" err="1" smtClean="0">
                <a:latin typeface="+mn-lt"/>
              </a:rPr>
              <a:t>Teshikka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o’yilgan</a:t>
            </a:r>
            <a:endParaRPr lang="ru-RU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60848" y="404664"/>
            <a:ext cx="9793088" cy="684931"/>
          </a:xfrm>
        </p:spPr>
        <p:txBody>
          <a:bodyPr rtlCol="0"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REZBANI BELGILASH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0" y="1428750"/>
            <a:ext cx="7738144" cy="3847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+mn-lt"/>
              </a:rPr>
              <a:t>Masalan</a:t>
            </a:r>
            <a:r>
              <a:rPr lang="en-US" sz="3200" b="1" dirty="0" smtClean="0">
                <a:latin typeface="+mn-lt"/>
              </a:rPr>
              <a:t> : </a:t>
            </a:r>
            <a:r>
              <a:rPr lang="ru-RU" sz="3200" b="1" dirty="0"/>
              <a:t>М20х 1 </a:t>
            </a:r>
            <a:endParaRPr lang="ru-RU" sz="3200" b="1" dirty="0">
              <a:latin typeface="+mn-lt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Rezba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tipi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(</a:t>
            </a:r>
            <a:r>
              <a:rPr lang="en-US" sz="3200" dirty="0" err="1" smtClean="0">
                <a:latin typeface="+mn-lt"/>
              </a:rPr>
              <a:t>metrik</a:t>
            </a:r>
            <a:r>
              <a:rPr lang="ru-RU" sz="3200" dirty="0" smtClean="0">
                <a:latin typeface="+mn-lt"/>
              </a:rPr>
              <a:t>)  </a:t>
            </a:r>
            <a:r>
              <a:rPr lang="ru-RU" sz="4400" b="1" dirty="0" smtClean="0">
                <a:latin typeface="+mn-lt"/>
              </a:rPr>
              <a:t>М</a:t>
            </a:r>
            <a:endParaRPr lang="ru-RU" sz="4400" b="1" dirty="0">
              <a:latin typeface="+mn-lt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Rezbaning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tashqi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diametri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4000" b="1" dirty="0" smtClean="0"/>
              <a:t>20</a:t>
            </a:r>
            <a:r>
              <a:rPr lang="en-US" sz="4000" b="1" dirty="0" smtClean="0"/>
              <a:t> </a:t>
            </a:r>
            <a:r>
              <a:rPr lang="ru-RU" sz="4000" b="1" dirty="0" smtClean="0"/>
              <a:t> 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Rezba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qadami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smtClean="0">
                <a:latin typeface="Cambria" pitchFamily="18" charset="0"/>
              </a:rPr>
              <a:t>   </a:t>
            </a:r>
            <a:r>
              <a:rPr lang="ru-RU" sz="3200" b="1" dirty="0"/>
              <a:t>1 </a:t>
            </a:r>
            <a:endParaRPr lang="ru-RU" sz="3200" dirty="0">
              <a:latin typeface="Cambria" pitchFamily="18" charset="0"/>
            </a:endParaRPr>
          </a:p>
          <a:p>
            <a:pPr>
              <a:defRPr/>
            </a:pPr>
            <a:r>
              <a:rPr lang="en-US" sz="3200" dirty="0" err="1" smtClean="0">
                <a:latin typeface="Cambria" pitchFamily="18" charset="0"/>
              </a:rPr>
              <a:t>Masalan</a:t>
            </a:r>
            <a:r>
              <a:rPr lang="en-US" sz="3200" dirty="0" smtClean="0">
                <a:latin typeface="Cambria" pitchFamily="18" charset="0"/>
              </a:rPr>
              <a:t> : </a:t>
            </a:r>
            <a:r>
              <a:rPr lang="ru-RU" sz="3200" b="1" dirty="0"/>
              <a:t>М50х1,5</a:t>
            </a:r>
            <a:r>
              <a:rPr lang="en-US" sz="3200" b="1" dirty="0" smtClean="0">
                <a:latin typeface="Cambria" pitchFamily="18" charset="0"/>
              </a:rPr>
              <a:t>LH  </a:t>
            </a:r>
          </a:p>
          <a:p>
            <a:pPr>
              <a:defRPr/>
            </a:pPr>
            <a:r>
              <a:rPr lang="en-US" sz="3200" dirty="0" err="1" smtClean="0">
                <a:latin typeface="Cambria" pitchFamily="18" charset="0"/>
              </a:rPr>
              <a:t>Chapaqay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rezba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bo’lgan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xollarda</a:t>
            </a:r>
            <a:r>
              <a:rPr lang="en-US" sz="3200" dirty="0" smtClean="0">
                <a:latin typeface="Cambria" pitchFamily="18" charset="0"/>
              </a:rPr>
              <a:t> LH </a:t>
            </a:r>
            <a:r>
              <a:rPr lang="en-US" sz="3200" dirty="0" err="1" smtClean="0">
                <a:latin typeface="Cambria" pitchFamily="18" charset="0"/>
              </a:rPr>
              <a:t>yozuvi</a:t>
            </a:r>
            <a:r>
              <a:rPr lang="en-US" sz="3200" dirty="0" smtClean="0">
                <a:latin typeface="Cambria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 smtClean="0">
                <a:latin typeface="Cambria" pitchFamily="18" charset="0"/>
              </a:rPr>
              <a:t>qo’shib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yoziladi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16161"/>
            <a:ext cx="6512511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REZBANI TASVIRLASH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4000500" y="2714625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 </a:t>
            </a:r>
            <a:endParaRPr lang="ru-RU" altLang="ru-RU" sz="1800">
              <a:latin typeface="Arial" charset="0"/>
            </a:endParaRPr>
          </a:p>
        </p:txBody>
      </p:sp>
      <p:pic>
        <p:nvPicPr>
          <p:cNvPr id="32771" name="Picture 3" descr="C:\Documents and Settings\Ольга\Мои документы\Мои рисунки\2009-01-20\IMAGE0054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33978" r="523" b="8984"/>
          <a:stretch>
            <a:fillRect/>
          </a:stretch>
        </p:blipFill>
        <p:spPr bwMode="auto">
          <a:xfrm>
            <a:off x="475033" y="2348880"/>
            <a:ext cx="7549410" cy="360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34" y="620688"/>
            <a:ext cx="6512511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REZBANI TASVIRLASH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55" name="Picture 11" descr="C:\Documents and Settings\Ольга\Мои документы\Мои рисунки\2009-01-20\IMAGE0050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26495" r="6799" b="12050"/>
          <a:stretch>
            <a:fillRect/>
          </a:stretch>
        </p:blipFill>
        <p:spPr bwMode="auto">
          <a:xfrm>
            <a:off x="1187624" y="1916832"/>
            <a:ext cx="684053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1099</TotalTime>
  <Words>90</Words>
  <Application>Microsoft Office PowerPoint</Application>
  <PresentationFormat>Экран (4:3)</PresentationFormat>
  <Paragraphs>28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Georgia</vt:lpstr>
      <vt:lpstr>Times New Roman</vt:lpstr>
      <vt:lpstr>Trebuchet MS</vt:lpstr>
      <vt:lpstr>Воздушный поток</vt:lpstr>
      <vt:lpstr>REZBALAR VA ULARNI CHIZMALARDA TASVIRLASH.  Toshkent shahar Chilonzor tumani 195-umumiy o‘rta ta’lim maktabining chizmachilik fani o‘qituvchisi    </vt:lpstr>
      <vt:lpstr>Презентация PowerPoint</vt:lpstr>
      <vt:lpstr>REZBANING QO‘LLANILISHI.</vt:lpstr>
      <vt:lpstr>REZBA PROFILIGA QARAB TURLARI</vt:lpstr>
      <vt:lpstr>REZBA  O‘LCHAMLARI</vt:lpstr>
      <vt:lpstr>REZBANI CHIZMADA TASVIRLASH</vt:lpstr>
      <vt:lpstr>REZBANI BELGILASH</vt:lpstr>
      <vt:lpstr>REZBANI TASVIRLASH</vt:lpstr>
      <vt:lpstr>REZBANI TASVIRLASH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119</cp:revision>
  <dcterms:created xsi:type="dcterms:W3CDTF">2008-09-09T22:17:21Z</dcterms:created>
  <dcterms:modified xsi:type="dcterms:W3CDTF">2017-07-03T08:38:57Z</dcterms:modified>
</cp:coreProperties>
</file>