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0" r:id="rId2"/>
    <p:sldId id="491" r:id="rId3"/>
    <p:sldId id="492" r:id="rId4"/>
    <p:sldId id="493" r:id="rId5"/>
    <p:sldId id="559" r:id="rId6"/>
    <p:sldId id="568" r:id="rId7"/>
    <p:sldId id="569" r:id="rId8"/>
    <p:sldId id="560" r:id="rId9"/>
    <p:sldId id="562" r:id="rId10"/>
    <p:sldId id="564" r:id="rId11"/>
    <p:sldId id="570" r:id="rId12"/>
    <p:sldId id="566" r:id="rId13"/>
    <p:sldId id="567" r:id="rId14"/>
    <p:sldId id="613" r:id="rId15"/>
    <p:sldId id="615" r:id="rId16"/>
    <p:sldId id="571"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72" r:id="rId30"/>
    <p:sldId id="574" r:id="rId31"/>
    <p:sldId id="607" r:id="rId32"/>
    <p:sldId id="608" r:id="rId33"/>
    <p:sldId id="604" r:id="rId34"/>
    <p:sldId id="605" r:id="rId35"/>
    <p:sldId id="606" r:id="rId36"/>
    <p:sldId id="633" r:id="rId37"/>
    <p:sldId id="634" r:id="rId38"/>
    <p:sldId id="594" r:id="rId39"/>
    <p:sldId id="596" r:id="rId40"/>
    <p:sldId id="636" r:id="rId41"/>
    <p:sldId id="626" r:id="rId42"/>
    <p:sldId id="637" r:id="rId43"/>
    <p:sldId id="639" r:id="rId44"/>
    <p:sldId id="610" r:id="rId45"/>
    <p:sldId id="632" r:id="rId46"/>
    <p:sldId id="628" r:id="rId47"/>
    <p:sldId id="602" r:id="rId48"/>
    <p:sldId id="619" r:id="rId49"/>
    <p:sldId id="629" r:id="rId50"/>
    <p:sldId id="630" r:id="rId51"/>
    <p:sldId id="612" r:id="rId52"/>
    <p:sldId id="631" r:id="rId53"/>
    <p:sldId id="588" r:id="rId5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CF7BA"/>
    <a:srgbClr val="349655"/>
    <a:srgbClr val="CC0000"/>
    <a:srgbClr val="99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E38EE-EE62-40BC-9A63-D15C8EF82ED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1F0F3649-0D81-496E-884F-C859589061DF}">
      <dgm:prSet custT="1"/>
      <dgm:spPr>
        <a:ln>
          <a:solidFill>
            <a:srgbClr val="349655"/>
          </a:solidFill>
        </a:ln>
      </dgm:spPr>
      <dgm:t>
        <a:bodyPr/>
        <a:lstStyle/>
        <a:p>
          <a:pPr rtl="0"/>
          <a:r>
            <a:rPr lang="uz-Cyrl-UZ" sz="2200" dirty="0" smtClean="0">
              <a:latin typeface="Times New Roman" pitchFamily="18" charset="0"/>
              <a:cs typeface="Times New Roman" pitchFamily="18" charset="0"/>
            </a:rPr>
            <a:t>1.Табиий, ижтимоий-иқтисодий жараён ҳамда ҳодисаларни кузатиш, аниқлаш, тушуниш ва тушунтириш компетенцияси;</a:t>
          </a:r>
          <a:endParaRPr lang="ru-RU" sz="2200" dirty="0">
            <a:latin typeface="Times New Roman" pitchFamily="18" charset="0"/>
            <a:cs typeface="Times New Roman" pitchFamily="18" charset="0"/>
          </a:endParaRPr>
        </a:p>
      </dgm:t>
    </dgm:pt>
    <dgm:pt modelId="{43784580-7572-44B7-91EF-D0B7985A9BF7}" type="parTrans" cxnId="{03AF1656-8D42-4236-856C-EC37B02B36AC}">
      <dgm:prSet/>
      <dgm:spPr/>
      <dgm:t>
        <a:bodyPr/>
        <a:lstStyle/>
        <a:p>
          <a:endParaRPr lang="ru-RU">
            <a:latin typeface="Times New Roman" pitchFamily="18" charset="0"/>
            <a:cs typeface="Times New Roman" pitchFamily="18" charset="0"/>
          </a:endParaRPr>
        </a:p>
      </dgm:t>
    </dgm:pt>
    <dgm:pt modelId="{600C4D0B-3A8D-4B4D-A1B3-5AB3B08589CC}" type="sibTrans" cxnId="{03AF1656-8D42-4236-856C-EC37B02B36AC}">
      <dgm:prSet/>
      <dgm:spPr/>
      <dgm:t>
        <a:bodyPr/>
        <a:lstStyle/>
        <a:p>
          <a:endParaRPr lang="ru-RU">
            <a:latin typeface="Times New Roman" pitchFamily="18" charset="0"/>
            <a:cs typeface="Times New Roman" pitchFamily="18" charset="0"/>
          </a:endParaRPr>
        </a:p>
      </dgm:t>
    </dgm:pt>
    <dgm:pt modelId="{1A517768-F972-498A-9807-B03885520A2E}">
      <dgm:prSet custT="1"/>
      <dgm:spPr>
        <a:ln>
          <a:solidFill>
            <a:srgbClr val="349655"/>
          </a:solidFill>
        </a:ln>
      </dgm:spPr>
      <dgm:t>
        <a:bodyPr/>
        <a:lstStyle/>
        <a:p>
          <a:pPr rtl="0"/>
          <a:r>
            <a:rPr lang="uz-Cyrl-UZ" sz="2200" dirty="0" smtClean="0">
              <a:latin typeface="Times New Roman" pitchFamily="18" charset="0"/>
              <a:cs typeface="Times New Roman" pitchFamily="18" charset="0"/>
            </a:rPr>
            <a:t>2. Географик объектлар, жой номларини тўғри қўллай олиш компетенцияси;</a:t>
          </a:r>
          <a:endParaRPr lang="ru-RU" sz="2200" dirty="0">
            <a:latin typeface="Times New Roman" pitchFamily="18" charset="0"/>
            <a:cs typeface="Times New Roman" pitchFamily="18" charset="0"/>
          </a:endParaRPr>
        </a:p>
      </dgm:t>
    </dgm:pt>
    <dgm:pt modelId="{C0C11422-4D35-4AA4-B218-E80D275FA853}" type="parTrans" cxnId="{F76D80C5-423E-4132-9647-72CA1B6127A3}">
      <dgm:prSet/>
      <dgm:spPr/>
      <dgm:t>
        <a:bodyPr/>
        <a:lstStyle/>
        <a:p>
          <a:endParaRPr lang="ru-RU">
            <a:latin typeface="Times New Roman" pitchFamily="18" charset="0"/>
            <a:cs typeface="Times New Roman" pitchFamily="18" charset="0"/>
          </a:endParaRPr>
        </a:p>
      </dgm:t>
    </dgm:pt>
    <dgm:pt modelId="{363202A8-6BDF-4872-9D05-0CC60C2F0366}" type="sibTrans" cxnId="{F76D80C5-423E-4132-9647-72CA1B6127A3}">
      <dgm:prSet/>
      <dgm:spPr/>
      <dgm:t>
        <a:bodyPr/>
        <a:lstStyle/>
        <a:p>
          <a:endParaRPr lang="ru-RU">
            <a:latin typeface="Times New Roman" pitchFamily="18" charset="0"/>
            <a:cs typeface="Times New Roman" pitchFamily="18" charset="0"/>
          </a:endParaRPr>
        </a:p>
      </dgm:t>
    </dgm:pt>
    <dgm:pt modelId="{4A0B8871-2F50-4A9C-89CE-648BD7A3912C}">
      <dgm:prSet custT="1"/>
      <dgm:spPr>
        <a:ln>
          <a:solidFill>
            <a:srgbClr val="349655"/>
          </a:solidFill>
        </a:ln>
      </dgm:spPr>
      <dgm:t>
        <a:bodyPr/>
        <a:lstStyle/>
        <a:p>
          <a:pPr rtl="0"/>
          <a:r>
            <a:rPr lang="uz-Cyrl-UZ" sz="2200" dirty="0" smtClean="0">
              <a:latin typeface="Times New Roman" pitchFamily="18" charset="0"/>
              <a:cs typeface="Times New Roman" pitchFamily="18" charset="0"/>
            </a:rPr>
            <a:t>3</a:t>
          </a:r>
          <a:r>
            <a:rPr lang="uz-Cyrl-UZ" sz="2200" b="0" dirty="0" smtClean="0">
              <a:latin typeface="Times New Roman" pitchFamily="18" charset="0"/>
              <a:cs typeface="Times New Roman" pitchFamily="18" charset="0"/>
            </a:rPr>
            <a:t>. Глобус, географик атлас ва хариталардан амалиётда фойдалана олиш компетенцияси;</a:t>
          </a:r>
          <a:endParaRPr lang="ru-RU" sz="2200" b="0" dirty="0">
            <a:latin typeface="Times New Roman" pitchFamily="18" charset="0"/>
            <a:cs typeface="Times New Roman" pitchFamily="18" charset="0"/>
          </a:endParaRPr>
        </a:p>
      </dgm:t>
    </dgm:pt>
    <dgm:pt modelId="{77EE31B6-1F2A-4163-8691-A7BEC7BC4772}" type="parTrans" cxnId="{FF238E66-EB17-45F8-B033-99B966BB3E48}">
      <dgm:prSet/>
      <dgm:spPr/>
      <dgm:t>
        <a:bodyPr/>
        <a:lstStyle/>
        <a:p>
          <a:endParaRPr lang="ru-RU">
            <a:latin typeface="Times New Roman" pitchFamily="18" charset="0"/>
            <a:cs typeface="Times New Roman" pitchFamily="18" charset="0"/>
          </a:endParaRPr>
        </a:p>
      </dgm:t>
    </dgm:pt>
    <dgm:pt modelId="{862A4DD0-38B9-4AE8-9EE3-CEC90B470943}" type="sibTrans" cxnId="{FF238E66-EB17-45F8-B033-99B966BB3E48}">
      <dgm:prSet/>
      <dgm:spPr/>
      <dgm:t>
        <a:bodyPr/>
        <a:lstStyle/>
        <a:p>
          <a:endParaRPr lang="ru-RU">
            <a:latin typeface="Times New Roman" pitchFamily="18" charset="0"/>
            <a:cs typeface="Times New Roman" pitchFamily="18" charset="0"/>
          </a:endParaRPr>
        </a:p>
      </dgm:t>
    </dgm:pt>
    <dgm:pt modelId="{EF7C4CCC-20A1-4D60-B136-0C3A5D64578C}">
      <dgm:prSet custT="1"/>
      <dgm:spPr>
        <a:ln>
          <a:solidFill>
            <a:srgbClr val="349655"/>
          </a:solidFill>
        </a:ln>
      </dgm:spPr>
      <dgm:t>
        <a:bodyPr/>
        <a:lstStyle/>
        <a:p>
          <a:pPr rtl="0"/>
          <a:r>
            <a:rPr lang="uz-Cyrl-UZ" sz="2200" dirty="0" smtClean="0">
              <a:latin typeface="Times New Roman" pitchFamily="18" charset="0"/>
              <a:cs typeface="Times New Roman" pitchFamily="18" charset="0"/>
            </a:rPr>
            <a:t>4. Табиатни муҳофаза қилиш ва экологик маданият компетенцияси.</a:t>
          </a:r>
          <a:endParaRPr lang="uz-Cyrl-UZ" sz="2200" dirty="0">
            <a:latin typeface="Times New Roman" pitchFamily="18" charset="0"/>
            <a:cs typeface="Times New Roman" pitchFamily="18" charset="0"/>
          </a:endParaRPr>
        </a:p>
      </dgm:t>
    </dgm:pt>
    <dgm:pt modelId="{F3030E02-EF62-4B49-BFF3-3FD837627974}" type="parTrans" cxnId="{53968A01-BE67-44F5-880D-5FD73AD4C95D}">
      <dgm:prSet/>
      <dgm:spPr/>
      <dgm:t>
        <a:bodyPr/>
        <a:lstStyle/>
        <a:p>
          <a:endParaRPr lang="ru-RU">
            <a:latin typeface="Times New Roman" pitchFamily="18" charset="0"/>
            <a:cs typeface="Times New Roman" pitchFamily="18" charset="0"/>
          </a:endParaRPr>
        </a:p>
      </dgm:t>
    </dgm:pt>
    <dgm:pt modelId="{675822CD-0AEE-4133-A8C5-769286FA022E}" type="sibTrans" cxnId="{53968A01-BE67-44F5-880D-5FD73AD4C95D}">
      <dgm:prSet/>
      <dgm:spPr/>
      <dgm:t>
        <a:bodyPr/>
        <a:lstStyle/>
        <a:p>
          <a:endParaRPr lang="ru-RU">
            <a:latin typeface="Times New Roman" pitchFamily="18" charset="0"/>
            <a:cs typeface="Times New Roman" pitchFamily="18" charset="0"/>
          </a:endParaRPr>
        </a:p>
      </dgm:t>
    </dgm:pt>
    <dgm:pt modelId="{D31E39E6-7906-4D19-BB9D-AF11493D0187}" type="pres">
      <dgm:prSet presAssocID="{011E38EE-EE62-40BC-9A63-D15C8EF82ED4}" presName="compositeShape" presStyleCnt="0">
        <dgm:presLayoutVars>
          <dgm:dir/>
          <dgm:resizeHandles/>
        </dgm:presLayoutVars>
      </dgm:prSet>
      <dgm:spPr/>
      <dgm:t>
        <a:bodyPr/>
        <a:lstStyle/>
        <a:p>
          <a:endParaRPr lang="ru-RU"/>
        </a:p>
      </dgm:t>
    </dgm:pt>
    <dgm:pt modelId="{BEBEEAE8-15BB-4CA6-AFCA-0ADC3D50FA0F}" type="pres">
      <dgm:prSet presAssocID="{011E38EE-EE62-40BC-9A63-D15C8EF82ED4}" presName="pyramid" presStyleLbl="node1" presStyleIdx="0" presStyleCnt="1" custScaleX="127222"/>
      <dgm:spPr>
        <a:solidFill>
          <a:schemeClr val="accent3">
            <a:lumMod val="40000"/>
            <a:lumOff val="60000"/>
          </a:schemeClr>
        </a:solidFill>
        <a:ln>
          <a:solidFill>
            <a:srgbClr val="349655"/>
          </a:solidFill>
        </a:ln>
      </dgm:spPr>
      <dgm:t>
        <a:bodyPr/>
        <a:lstStyle/>
        <a:p>
          <a:endParaRPr lang="ru-RU"/>
        </a:p>
      </dgm:t>
    </dgm:pt>
    <dgm:pt modelId="{2F4B87D8-E37E-40B1-9211-D5DD316AEBD4}" type="pres">
      <dgm:prSet presAssocID="{011E38EE-EE62-40BC-9A63-D15C8EF82ED4}" presName="theList" presStyleCnt="0"/>
      <dgm:spPr/>
    </dgm:pt>
    <dgm:pt modelId="{0FDA9AE2-CDC1-4CED-A7A1-D104493BEADE}" type="pres">
      <dgm:prSet presAssocID="{1F0F3649-0D81-496E-884F-C859589061DF}" presName="aNode" presStyleLbl="fgAcc1" presStyleIdx="0" presStyleCnt="4" custScaleX="221499" custScaleY="195673">
        <dgm:presLayoutVars>
          <dgm:bulletEnabled val="1"/>
        </dgm:presLayoutVars>
      </dgm:prSet>
      <dgm:spPr/>
      <dgm:t>
        <a:bodyPr/>
        <a:lstStyle/>
        <a:p>
          <a:endParaRPr lang="ru-RU"/>
        </a:p>
      </dgm:t>
    </dgm:pt>
    <dgm:pt modelId="{095147C1-76FF-48D5-ABAB-81C2C3F2A5D3}" type="pres">
      <dgm:prSet presAssocID="{1F0F3649-0D81-496E-884F-C859589061DF}" presName="aSpace" presStyleCnt="0"/>
      <dgm:spPr/>
    </dgm:pt>
    <dgm:pt modelId="{51428B27-0BB7-49AD-AADE-E2D88E6903AC}" type="pres">
      <dgm:prSet presAssocID="{1A517768-F972-498A-9807-B03885520A2E}" presName="aNode" presStyleLbl="fgAcc1" presStyleIdx="1" presStyleCnt="4" custScaleX="215180" custScaleY="161532">
        <dgm:presLayoutVars>
          <dgm:bulletEnabled val="1"/>
        </dgm:presLayoutVars>
      </dgm:prSet>
      <dgm:spPr/>
      <dgm:t>
        <a:bodyPr/>
        <a:lstStyle/>
        <a:p>
          <a:endParaRPr lang="ru-RU"/>
        </a:p>
      </dgm:t>
    </dgm:pt>
    <dgm:pt modelId="{FD26C90D-AC65-4C58-8B89-8B51F4FB7EAA}" type="pres">
      <dgm:prSet presAssocID="{1A517768-F972-498A-9807-B03885520A2E}" presName="aSpace" presStyleCnt="0"/>
      <dgm:spPr/>
    </dgm:pt>
    <dgm:pt modelId="{FE2B07DF-40FD-4CB4-8D05-1364059E758D}" type="pres">
      <dgm:prSet presAssocID="{4A0B8871-2F50-4A9C-89CE-648BD7A3912C}" presName="aNode" presStyleLbl="fgAcc1" presStyleIdx="2" presStyleCnt="4" custScaleX="215180" custScaleY="152948">
        <dgm:presLayoutVars>
          <dgm:bulletEnabled val="1"/>
        </dgm:presLayoutVars>
      </dgm:prSet>
      <dgm:spPr/>
      <dgm:t>
        <a:bodyPr/>
        <a:lstStyle/>
        <a:p>
          <a:endParaRPr lang="ru-RU"/>
        </a:p>
      </dgm:t>
    </dgm:pt>
    <dgm:pt modelId="{C81D0CA2-83E6-4B9C-80F0-DCE8570B7C0D}" type="pres">
      <dgm:prSet presAssocID="{4A0B8871-2F50-4A9C-89CE-648BD7A3912C}" presName="aSpace" presStyleCnt="0"/>
      <dgm:spPr/>
    </dgm:pt>
    <dgm:pt modelId="{15445D97-C0A8-45B6-A4B1-C4E523401DE3}" type="pres">
      <dgm:prSet presAssocID="{EF7C4CCC-20A1-4D60-B136-0C3A5D64578C}" presName="aNode" presStyleLbl="fgAcc1" presStyleIdx="3" presStyleCnt="4" custScaleX="215180" custScaleY="204079">
        <dgm:presLayoutVars>
          <dgm:bulletEnabled val="1"/>
        </dgm:presLayoutVars>
      </dgm:prSet>
      <dgm:spPr/>
      <dgm:t>
        <a:bodyPr/>
        <a:lstStyle/>
        <a:p>
          <a:endParaRPr lang="ru-RU"/>
        </a:p>
      </dgm:t>
    </dgm:pt>
    <dgm:pt modelId="{6B4C6BE2-3B1E-42EE-9D4F-05149EDDFCF1}" type="pres">
      <dgm:prSet presAssocID="{EF7C4CCC-20A1-4D60-B136-0C3A5D64578C}" presName="aSpace" presStyleCnt="0"/>
      <dgm:spPr/>
    </dgm:pt>
  </dgm:ptLst>
  <dgm:cxnLst>
    <dgm:cxn modelId="{FF238E66-EB17-45F8-B033-99B966BB3E48}" srcId="{011E38EE-EE62-40BC-9A63-D15C8EF82ED4}" destId="{4A0B8871-2F50-4A9C-89CE-648BD7A3912C}" srcOrd="2" destOrd="0" parTransId="{77EE31B6-1F2A-4163-8691-A7BEC7BC4772}" sibTransId="{862A4DD0-38B9-4AE8-9EE3-CEC90B470943}"/>
    <dgm:cxn modelId="{53968A01-BE67-44F5-880D-5FD73AD4C95D}" srcId="{011E38EE-EE62-40BC-9A63-D15C8EF82ED4}" destId="{EF7C4CCC-20A1-4D60-B136-0C3A5D64578C}" srcOrd="3" destOrd="0" parTransId="{F3030E02-EF62-4B49-BFF3-3FD837627974}" sibTransId="{675822CD-0AEE-4133-A8C5-769286FA022E}"/>
    <dgm:cxn modelId="{4F44A591-5F0E-4E26-81AF-628A2AE9EB93}" type="presOf" srcId="{011E38EE-EE62-40BC-9A63-D15C8EF82ED4}" destId="{D31E39E6-7906-4D19-BB9D-AF11493D0187}" srcOrd="0" destOrd="0" presId="urn:microsoft.com/office/officeart/2005/8/layout/pyramid2"/>
    <dgm:cxn modelId="{A1787F88-D147-4B3C-9BC7-994E7D24B91C}" type="presOf" srcId="{EF7C4CCC-20A1-4D60-B136-0C3A5D64578C}" destId="{15445D97-C0A8-45B6-A4B1-C4E523401DE3}" srcOrd="0" destOrd="0" presId="urn:microsoft.com/office/officeart/2005/8/layout/pyramid2"/>
    <dgm:cxn modelId="{03AF1656-8D42-4236-856C-EC37B02B36AC}" srcId="{011E38EE-EE62-40BC-9A63-D15C8EF82ED4}" destId="{1F0F3649-0D81-496E-884F-C859589061DF}" srcOrd="0" destOrd="0" parTransId="{43784580-7572-44B7-91EF-D0B7985A9BF7}" sibTransId="{600C4D0B-3A8D-4B4D-A1B3-5AB3B08589CC}"/>
    <dgm:cxn modelId="{2DDB2635-EBD8-48FE-B244-C35635EA3F64}" type="presOf" srcId="{1A517768-F972-498A-9807-B03885520A2E}" destId="{51428B27-0BB7-49AD-AADE-E2D88E6903AC}" srcOrd="0" destOrd="0" presId="urn:microsoft.com/office/officeart/2005/8/layout/pyramid2"/>
    <dgm:cxn modelId="{AF693A6C-55C7-4191-B397-A5A1A501A0D3}" type="presOf" srcId="{4A0B8871-2F50-4A9C-89CE-648BD7A3912C}" destId="{FE2B07DF-40FD-4CB4-8D05-1364059E758D}" srcOrd="0" destOrd="0" presId="urn:microsoft.com/office/officeart/2005/8/layout/pyramid2"/>
    <dgm:cxn modelId="{F76D80C5-423E-4132-9647-72CA1B6127A3}" srcId="{011E38EE-EE62-40BC-9A63-D15C8EF82ED4}" destId="{1A517768-F972-498A-9807-B03885520A2E}" srcOrd="1" destOrd="0" parTransId="{C0C11422-4D35-4AA4-B218-E80D275FA853}" sibTransId="{363202A8-6BDF-4872-9D05-0CC60C2F0366}"/>
    <dgm:cxn modelId="{D674DCAF-9368-4E4E-9461-24EC961F4E6D}" type="presOf" srcId="{1F0F3649-0D81-496E-884F-C859589061DF}" destId="{0FDA9AE2-CDC1-4CED-A7A1-D104493BEADE}" srcOrd="0" destOrd="0" presId="urn:microsoft.com/office/officeart/2005/8/layout/pyramid2"/>
    <dgm:cxn modelId="{666F88D4-1DE9-45DE-929B-6470E327B71A}" type="presParOf" srcId="{D31E39E6-7906-4D19-BB9D-AF11493D0187}" destId="{BEBEEAE8-15BB-4CA6-AFCA-0ADC3D50FA0F}" srcOrd="0" destOrd="0" presId="urn:microsoft.com/office/officeart/2005/8/layout/pyramid2"/>
    <dgm:cxn modelId="{7774DF28-D5E7-47B1-900D-F43013C0B835}" type="presParOf" srcId="{D31E39E6-7906-4D19-BB9D-AF11493D0187}" destId="{2F4B87D8-E37E-40B1-9211-D5DD316AEBD4}" srcOrd="1" destOrd="0" presId="urn:microsoft.com/office/officeart/2005/8/layout/pyramid2"/>
    <dgm:cxn modelId="{D6970847-0E9A-4C68-B1F5-DDEDFF9EEC98}" type="presParOf" srcId="{2F4B87D8-E37E-40B1-9211-D5DD316AEBD4}" destId="{0FDA9AE2-CDC1-4CED-A7A1-D104493BEADE}" srcOrd="0" destOrd="0" presId="urn:microsoft.com/office/officeart/2005/8/layout/pyramid2"/>
    <dgm:cxn modelId="{E2936F12-C0F3-4F24-B669-25C0EFA11F67}" type="presParOf" srcId="{2F4B87D8-E37E-40B1-9211-D5DD316AEBD4}" destId="{095147C1-76FF-48D5-ABAB-81C2C3F2A5D3}" srcOrd="1" destOrd="0" presId="urn:microsoft.com/office/officeart/2005/8/layout/pyramid2"/>
    <dgm:cxn modelId="{C8BDEA93-55AA-4271-8428-1310AE8EE050}" type="presParOf" srcId="{2F4B87D8-E37E-40B1-9211-D5DD316AEBD4}" destId="{51428B27-0BB7-49AD-AADE-E2D88E6903AC}" srcOrd="2" destOrd="0" presId="urn:microsoft.com/office/officeart/2005/8/layout/pyramid2"/>
    <dgm:cxn modelId="{FF2A7F99-2B1B-4541-BAE0-ABB625DD26AB}" type="presParOf" srcId="{2F4B87D8-E37E-40B1-9211-D5DD316AEBD4}" destId="{FD26C90D-AC65-4C58-8B89-8B51F4FB7EAA}" srcOrd="3" destOrd="0" presId="urn:microsoft.com/office/officeart/2005/8/layout/pyramid2"/>
    <dgm:cxn modelId="{A0CC9638-2A1C-476E-8C19-F41BF852E979}" type="presParOf" srcId="{2F4B87D8-E37E-40B1-9211-D5DD316AEBD4}" destId="{FE2B07DF-40FD-4CB4-8D05-1364059E758D}" srcOrd="4" destOrd="0" presId="urn:microsoft.com/office/officeart/2005/8/layout/pyramid2"/>
    <dgm:cxn modelId="{03487610-96AE-43A2-82BF-6775D90C2733}" type="presParOf" srcId="{2F4B87D8-E37E-40B1-9211-D5DD316AEBD4}" destId="{C81D0CA2-83E6-4B9C-80F0-DCE8570B7C0D}" srcOrd="5" destOrd="0" presId="urn:microsoft.com/office/officeart/2005/8/layout/pyramid2"/>
    <dgm:cxn modelId="{C4865BA0-93E9-4283-BDD2-E352163263A9}" type="presParOf" srcId="{2F4B87D8-E37E-40B1-9211-D5DD316AEBD4}" destId="{15445D97-C0A8-45B6-A4B1-C4E523401DE3}" srcOrd="6" destOrd="0" presId="urn:microsoft.com/office/officeart/2005/8/layout/pyramid2"/>
    <dgm:cxn modelId="{F545BA4A-3ECA-4365-8542-BAC01D6536B9}" type="presParOf" srcId="{2F4B87D8-E37E-40B1-9211-D5DD316AEBD4}" destId="{6B4C6BE2-3B1E-42EE-9D4F-05149EDDFCF1}"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307D6-8C89-4FE1-B87A-73922AF456F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018BD8B5-8622-472E-A49B-10F58CF618E6}">
      <dgm:prSet phldrT="[Текст]" custT="1"/>
      <dgm:spPr>
        <a:solidFill>
          <a:schemeClr val="accent3">
            <a:lumMod val="40000"/>
            <a:lumOff val="60000"/>
          </a:schemeClr>
        </a:solidFill>
      </dgm:spPr>
      <dgm:t>
        <a:bodyPr/>
        <a:lstStyle/>
        <a:p>
          <a:pPr algn="ctr"/>
          <a:r>
            <a:rPr lang="uz-Cyrl-UZ" sz="2200" b="1" dirty="0" smtClean="0">
              <a:latin typeface="Times New Roman" pitchFamily="18" charset="0"/>
              <a:cs typeface="Times New Roman" pitchFamily="18" charset="0"/>
            </a:rPr>
            <a:t>Кимё  фанидан умумий ўрта таълим мактабларининг  7-синф ўқувчилари А1- кимёни ўрганишнинг бошланғич даражаси</a:t>
          </a:r>
          <a:endParaRPr lang="ru-RU" sz="2200" b="1" dirty="0">
            <a:solidFill>
              <a:srgbClr val="002060"/>
            </a:solidFill>
          </a:endParaRPr>
        </a:p>
      </dgm:t>
    </dgm:pt>
    <dgm:pt modelId="{1157F99D-DE59-4EC0-B3A0-7994613DE33F}" type="parTrans" cxnId="{11EB78E5-817E-46DD-9633-9DD563FEF57E}">
      <dgm:prSet/>
      <dgm:spPr/>
      <dgm:t>
        <a:bodyPr/>
        <a:lstStyle/>
        <a:p>
          <a:endParaRPr lang="ru-RU"/>
        </a:p>
      </dgm:t>
    </dgm:pt>
    <dgm:pt modelId="{BA63E17C-9EFE-4FED-80EA-2CED908BD2AE}" type="sibTrans" cxnId="{11EB78E5-817E-46DD-9633-9DD563FEF57E}">
      <dgm:prSet/>
      <dgm:spPr/>
      <dgm:t>
        <a:bodyPr/>
        <a:lstStyle/>
        <a:p>
          <a:endParaRPr lang="ru-RU"/>
        </a:p>
      </dgm:t>
    </dgm:pt>
    <dgm:pt modelId="{23CFE17B-618F-4CF7-839E-238EA3A8DC5D}">
      <dgm:prSet phldrT="[Текст]" custT="1"/>
      <dgm:spPr>
        <a:solidFill>
          <a:schemeClr val="accent3">
            <a:lumMod val="40000"/>
            <a:lumOff val="60000"/>
          </a:schemeClr>
        </a:solidFill>
      </dgm:spPr>
      <dgm:t>
        <a:bodyPr/>
        <a:lstStyle/>
        <a:p>
          <a:pPr algn="just"/>
          <a:r>
            <a:rPr lang="uz-Cyrl-UZ" sz="2200" b="1" dirty="0" smtClean="0">
              <a:latin typeface="Times New Roman" pitchFamily="18" charset="0"/>
              <a:cs typeface="Times New Roman" pitchFamily="18" charset="0"/>
            </a:rPr>
            <a:t>Кимё фани чуқур ўқитиладиган синфлар ва ихтисослаштирилган мактаблар А1+ -  кимё фанини ўрганишнинг кучайтирилган бошланғич  даражаси</a:t>
          </a:r>
          <a:endParaRPr lang="ru-RU" sz="2200" b="1" dirty="0">
            <a:solidFill>
              <a:srgbClr val="002060"/>
            </a:solidFill>
          </a:endParaRPr>
        </a:p>
      </dgm:t>
    </dgm:pt>
    <dgm:pt modelId="{3975DF66-68EF-423B-BC34-707730480766}" type="parTrans" cxnId="{3C52EB0F-CB58-452D-B7B3-34951816029E}">
      <dgm:prSet/>
      <dgm:spPr/>
      <dgm:t>
        <a:bodyPr/>
        <a:lstStyle/>
        <a:p>
          <a:endParaRPr lang="ru-RU"/>
        </a:p>
      </dgm:t>
    </dgm:pt>
    <dgm:pt modelId="{877944FC-4701-4D8B-9C0F-7FC15BF55196}" type="sibTrans" cxnId="{3C52EB0F-CB58-452D-B7B3-34951816029E}">
      <dgm:prSet/>
      <dgm:spPr/>
      <dgm:t>
        <a:bodyPr/>
        <a:lstStyle/>
        <a:p>
          <a:endParaRPr lang="ru-RU"/>
        </a:p>
      </dgm:t>
    </dgm:pt>
    <dgm:pt modelId="{15A2E9C5-4656-4ADB-B7D9-7D4F07DC5B75}">
      <dgm:prSet phldrT="[Текст]" custT="1"/>
      <dgm:spPr>
        <a:solidFill>
          <a:schemeClr val="accent3">
            <a:lumMod val="40000"/>
            <a:lumOff val="60000"/>
          </a:schemeClr>
        </a:solidFill>
      </dgm:spPr>
      <dgm:t>
        <a:bodyPr/>
        <a:lstStyle/>
        <a:p>
          <a:r>
            <a:rPr lang="uz-Cyrl-UZ" sz="2200" b="1" dirty="0" smtClean="0">
              <a:latin typeface="Times New Roman" pitchFamily="18" charset="0"/>
              <a:cs typeface="Times New Roman" pitchFamily="18" charset="0"/>
            </a:rPr>
            <a:t>Умумий  ўрта таълим мактабларининг 8,9-синф ўқувчилари А2 - кимё фанини ўрганишнинг таянч даражаси</a:t>
          </a:r>
          <a:endParaRPr lang="ru-RU" sz="2200" b="1" dirty="0">
            <a:solidFill>
              <a:srgbClr val="002060"/>
            </a:solidFill>
          </a:endParaRPr>
        </a:p>
      </dgm:t>
    </dgm:pt>
    <dgm:pt modelId="{6786553A-D5BD-4A1E-A3FB-78A88344F561}" type="parTrans" cxnId="{D9218EA1-B17B-4F75-81BB-751837229863}">
      <dgm:prSet/>
      <dgm:spPr/>
      <dgm:t>
        <a:bodyPr/>
        <a:lstStyle/>
        <a:p>
          <a:endParaRPr lang="ru-RU"/>
        </a:p>
      </dgm:t>
    </dgm:pt>
    <dgm:pt modelId="{5EC11B8B-EC47-4D9C-9D97-EFBE239AEFBD}" type="sibTrans" cxnId="{D9218EA1-B17B-4F75-81BB-751837229863}">
      <dgm:prSet/>
      <dgm:spPr/>
      <dgm:t>
        <a:bodyPr/>
        <a:lstStyle/>
        <a:p>
          <a:endParaRPr lang="ru-RU"/>
        </a:p>
      </dgm:t>
    </dgm:pt>
    <dgm:pt modelId="{6F46E7D3-DA2C-4B9F-B374-351F1C4FC62B}">
      <dgm:prSet custT="1"/>
      <dgm:spPr>
        <a:solidFill>
          <a:schemeClr val="accent3">
            <a:lumMod val="40000"/>
            <a:lumOff val="60000"/>
          </a:schemeClr>
        </a:solidFill>
      </dgm:spPr>
      <dgm:t>
        <a:bodyPr/>
        <a:lstStyle/>
        <a:p>
          <a:pPr algn="just"/>
          <a:r>
            <a:rPr lang="uz-Cyrl-UZ" sz="2200" b="1" dirty="0" smtClean="0">
              <a:latin typeface="Times New Roman" pitchFamily="18" charset="0"/>
              <a:cs typeface="Times New Roman" pitchFamily="18" charset="0"/>
            </a:rPr>
            <a:t>Кимё фани чуқур ўқитиладиган синфлар ва ихтисослаштирилган умумий ўрта таълим мактабларининг        8,9-синф ўқувчилар А2+ - кимё фанини ўрганишнинг кучайтирилган таянч  даражаси.</a:t>
          </a:r>
          <a:endParaRPr lang="ru-RU" sz="2200" b="1" dirty="0">
            <a:solidFill>
              <a:srgbClr val="002060"/>
            </a:solidFill>
          </a:endParaRPr>
        </a:p>
      </dgm:t>
    </dgm:pt>
    <dgm:pt modelId="{23B34AAC-3205-460D-A3F4-8CC8879A6714}" type="parTrans" cxnId="{1CC059CA-7D08-4832-BA67-E1E7D48C8A21}">
      <dgm:prSet/>
      <dgm:spPr/>
      <dgm:t>
        <a:bodyPr/>
        <a:lstStyle/>
        <a:p>
          <a:endParaRPr lang="ru-RU"/>
        </a:p>
      </dgm:t>
    </dgm:pt>
    <dgm:pt modelId="{A8326D28-C5FE-4D4A-AB9D-D5BA6E77EC31}" type="sibTrans" cxnId="{1CC059CA-7D08-4832-BA67-E1E7D48C8A21}">
      <dgm:prSet/>
      <dgm:spPr/>
      <dgm:t>
        <a:bodyPr/>
        <a:lstStyle/>
        <a:p>
          <a:endParaRPr lang="ru-RU"/>
        </a:p>
      </dgm:t>
    </dgm:pt>
    <dgm:pt modelId="{C6523D5A-00BB-48F8-A82B-63820CCF6F96}">
      <dgm:prSet custT="1"/>
      <dgm:spPr>
        <a:solidFill>
          <a:schemeClr val="accent3">
            <a:lumMod val="40000"/>
            <a:lumOff val="60000"/>
          </a:schemeClr>
        </a:solidFill>
      </dgm:spPr>
      <dgm:t>
        <a:bodyPr/>
        <a:lstStyle/>
        <a:p>
          <a:pPr algn="just"/>
          <a:r>
            <a:rPr lang="uz-Cyrl-UZ" sz="2200" b="1" dirty="0" smtClean="0">
              <a:latin typeface="Times New Roman" pitchFamily="18" charset="0"/>
              <a:cs typeface="Times New Roman" pitchFamily="18" charset="0"/>
            </a:rPr>
            <a:t>Умумий  ўрта таълим мактабларининг </a:t>
          </a:r>
          <a:r>
            <a:rPr lang="en-US" sz="2200" b="1" dirty="0" smtClean="0">
              <a:latin typeface="Times New Roman" pitchFamily="18" charset="0"/>
              <a:cs typeface="Times New Roman" pitchFamily="18" charset="0"/>
            </a:rPr>
            <a:t>10</a:t>
          </a:r>
          <a:r>
            <a:rPr lang="uz-Cyrl-UZ" sz="2200" b="1" dirty="0" smtClean="0">
              <a:latin typeface="Times New Roman" pitchFamily="18" charset="0"/>
              <a:cs typeface="Times New Roman" pitchFamily="18" charset="0"/>
            </a:rPr>
            <a:t>,</a:t>
          </a:r>
          <a:r>
            <a:rPr lang="en-US" sz="2200" b="1" dirty="0" smtClean="0">
              <a:latin typeface="Times New Roman" pitchFamily="18" charset="0"/>
              <a:cs typeface="Times New Roman" pitchFamily="18" charset="0"/>
            </a:rPr>
            <a:t>11</a:t>
          </a:r>
          <a:r>
            <a:rPr lang="uz-Cyrl-UZ" sz="2200" b="1" dirty="0" smtClean="0">
              <a:latin typeface="Times New Roman" pitchFamily="18" charset="0"/>
              <a:cs typeface="Times New Roman" pitchFamily="18" charset="0"/>
            </a:rPr>
            <a:t>-синф ўқувчилари </a:t>
          </a:r>
          <a:r>
            <a:rPr lang="en-US" sz="2200" b="1" dirty="0" smtClean="0">
              <a:latin typeface="Times New Roman" pitchFamily="18" charset="0"/>
              <a:cs typeface="Times New Roman" pitchFamily="18" charset="0"/>
            </a:rPr>
            <a:t>B1 </a:t>
          </a:r>
          <a:r>
            <a:rPr lang="uz-Cyrl-UZ" sz="2200" b="1" dirty="0" smtClean="0">
              <a:latin typeface="Times New Roman" pitchFamily="18" charset="0"/>
              <a:cs typeface="Times New Roman" pitchFamily="18" charset="0"/>
            </a:rPr>
            <a:t>ва  кимё фани чуқур ўқитиладиган синфлар ва ихтисослаштирилган умумий ўрта таълим мактабларининг  10,11-синф битирувчилари В1+ кимё фанини ўрганишнинг кучайтирилган таянч  даражаси</a:t>
          </a:r>
          <a:r>
            <a:rPr lang="uz-Cyrl-UZ" sz="2200" b="1" dirty="0" smtClean="0">
              <a:solidFill>
                <a:srgbClr val="002060"/>
              </a:solidFill>
              <a:latin typeface="Times New Roman" pitchFamily="18" charset="0"/>
              <a:cs typeface="Times New Roman" pitchFamily="18" charset="0"/>
            </a:rPr>
            <a:t>.</a:t>
          </a:r>
          <a:endParaRPr lang="ru-RU" sz="2200" b="1" dirty="0">
            <a:solidFill>
              <a:srgbClr val="002060"/>
            </a:solidFill>
          </a:endParaRPr>
        </a:p>
      </dgm:t>
    </dgm:pt>
    <dgm:pt modelId="{F5550413-B835-41FD-89CB-EC642C3AE638}" type="parTrans" cxnId="{CB84C38D-B3DB-4B0E-B404-6392AD96FA1F}">
      <dgm:prSet/>
      <dgm:spPr/>
      <dgm:t>
        <a:bodyPr/>
        <a:lstStyle/>
        <a:p>
          <a:endParaRPr lang="ru-RU"/>
        </a:p>
      </dgm:t>
    </dgm:pt>
    <dgm:pt modelId="{85DFBCD0-7CC1-4175-8767-10263AA617B5}" type="sibTrans" cxnId="{CB84C38D-B3DB-4B0E-B404-6392AD96FA1F}">
      <dgm:prSet/>
      <dgm:spPr/>
      <dgm:t>
        <a:bodyPr/>
        <a:lstStyle/>
        <a:p>
          <a:endParaRPr lang="ru-RU"/>
        </a:p>
      </dgm:t>
    </dgm:pt>
    <dgm:pt modelId="{F0B33171-CA78-4057-857A-CABBFC6B6E21}" type="pres">
      <dgm:prSet presAssocID="{768307D6-8C89-4FE1-B87A-73922AF456F4}" presName="linear" presStyleCnt="0">
        <dgm:presLayoutVars>
          <dgm:dir/>
          <dgm:animLvl val="lvl"/>
          <dgm:resizeHandles val="exact"/>
        </dgm:presLayoutVars>
      </dgm:prSet>
      <dgm:spPr/>
      <dgm:t>
        <a:bodyPr/>
        <a:lstStyle/>
        <a:p>
          <a:endParaRPr lang="ru-RU"/>
        </a:p>
      </dgm:t>
    </dgm:pt>
    <dgm:pt modelId="{2B5F4077-6636-4821-ADD4-E1BAA1DFBEAA}" type="pres">
      <dgm:prSet presAssocID="{018BD8B5-8622-472E-A49B-10F58CF618E6}" presName="parentLin" presStyleCnt="0"/>
      <dgm:spPr/>
    </dgm:pt>
    <dgm:pt modelId="{2DDF0911-A694-41B6-976B-4659355B66F6}" type="pres">
      <dgm:prSet presAssocID="{018BD8B5-8622-472E-A49B-10F58CF618E6}" presName="parentLeftMargin" presStyleLbl="node1" presStyleIdx="0" presStyleCnt="5"/>
      <dgm:spPr/>
      <dgm:t>
        <a:bodyPr/>
        <a:lstStyle/>
        <a:p>
          <a:endParaRPr lang="ru-RU"/>
        </a:p>
      </dgm:t>
    </dgm:pt>
    <dgm:pt modelId="{D974BC96-19BB-4A2A-875B-B917D7576F6C}" type="pres">
      <dgm:prSet presAssocID="{018BD8B5-8622-472E-A49B-10F58CF618E6}" presName="parentText" presStyleLbl="node1" presStyleIdx="0" presStyleCnt="5" custScaleX="140102" custScaleY="214228" custLinFactNeighborX="-13487" custLinFactNeighborY="-9151">
        <dgm:presLayoutVars>
          <dgm:chMax val="0"/>
          <dgm:bulletEnabled val="1"/>
        </dgm:presLayoutVars>
      </dgm:prSet>
      <dgm:spPr/>
      <dgm:t>
        <a:bodyPr/>
        <a:lstStyle/>
        <a:p>
          <a:endParaRPr lang="ru-RU"/>
        </a:p>
      </dgm:t>
    </dgm:pt>
    <dgm:pt modelId="{A94D1AE6-ABCD-4262-A21F-81E78310EFED}" type="pres">
      <dgm:prSet presAssocID="{018BD8B5-8622-472E-A49B-10F58CF618E6}" presName="negativeSpace" presStyleCnt="0"/>
      <dgm:spPr/>
    </dgm:pt>
    <dgm:pt modelId="{6B3F7011-9EB6-4EFB-860C-17EE5D70C7D7}" type="pres">
      <dgm:prSet presAssocID="{018BD8B5-8622-472E-A49B-10F58CF618E6}" presName="childText" presStyleLbl="conFgAcc1" presStyleIdx="0" presStyleCnt="5">
        <dgm:presLayoutVars>
          <dgm:bulletEnabled val="1"/>
        </dgm:presLayoutVars>
      </dgm:prSet>
      <dgm:spPr/>
    </dgm:pt>
    <dgm:pt modelId="{978F1242-5D43-4CDD-986E-D575BA3267AB}" type="pres">
      <dgm:prSet presAssocID="{BA63E17C-9EFE-4FED-80EA-2CED908BD2AE}" presName="spaceBetweenRectangles" presStyleCnt="0"/>
      <dgm:spPr/>
    </dgm:pt>
    <dgm:pt modelId="{B036F2B5-57EC-4BA2-A3E7-899A216BF121}" type="pres">
      <dgm:prSet presAssocID="{23CFE17B-618F-4CF7-839E-238EA3A8DC5D}" presName="parentLin" presStyleCnt="0"/>
      <dgm:spPr/>
    </dgm:pt>
    <dgm:pt modelId="{969A4069-F441-42E3-A296-193D9014B9FB}" type="pres">
      <dgm:prSet presAssocID="{23CFE17B-618F-4CF7-839E-238EA3A8DC5D}" presName="parentLeftMargin" presStyleLbl="node1" presStyleIdx="0" presStyleCnt="5"/>
      <dgm:spPr/>
      <dgm:t>
        <a:bodyPr/>
        <a:lstStyle/>
        <a:p>
          <a:endParaRPr lang="ru-RU"/>
        </a:p>
      </dgm:t>
    </dgm:pt>
    <dgm:pt modelId="{CDBD0CD6-24CF-4367-AB72-CB9A169F0FB1}" type="pres">
      <dgm:prSet presAssocID="{23CFE17B-618F-4CF7-839E-238EA3A8DC5D}" presName="parentText" presStyleLbl="node1" presStyleIdx="1" presStyleCnt="5" custScaleX="134507" custScaleY="197744">
        <dgm:presLayoutVars>
          <dgm:chMax val="0"/>
          <dgm:bulletEnabled val="1"/>
        </dgm:presLayoutVars>
      </dgm:prSet>
      <dgm:spPr/>
      <dgm:t>
        <a:bodyPr/>
        <a:lstStyle/>
        <a:p>
          <a:endParaRPr lang="ru-RU"/>
        </a:p>
      </dgm:t>
    </dgm:pt>
    <dgm:pt modelId="{B69471F2-2A35-4C15-A3FA-985F230F5724}" type="pres">
      <dgm:prSet presAssocID="{23CFE17B-618F-4CF7-839E-238EA3A8DC5D}" presName="negativeSpace" presStyleCnt="0"/>
      <dgm:spPr/>
    </dgm:pt>
    <dgm:pt modelId="{40F5F769-D408-46B8-A271-448C2EB755AF}" type="pres">
      <dgm:prSet presAssocID="{23CFE17B-618F-4CF7-839E-238EA3A8DC5D}" presName="childText" presStyleLbl="conFgAcc1" presStyleIdx="1" presStyleCnt="5">
        <dgm:presLayoutVars>
          <dgm:bulletEnabled val="1"/>
        </dgm:presLayoutVars>
      </dgm:prSet>
      <dgm:spPr/>
    </dgm:pt>
    <dgm:pt modelId="{F7929798-C924-489D-99AB-0063A108B0AE}" type="pres">
      <dgm:prSet presAssocID="{877944FC-4701-4D8B-9C0F-7FC15BF55196}" presName="spaceBetweenRectangles" presStyleCnt="0"/>
      <dgm:spPr/>
    </dgm:pt>
    <dgm:pt modelId="{25AAE947-5036-40A1-8DC0-2CD0076AA15B}" type="pres">
      <dgm:prSet presAssocID="{15A2E9C5-4656-4ADB-B7D9-7D4F07DC5B75}" presName="parentLin" presStyleCnt="0"/>
      <dgm:spPr/>
    </dgm:pt>
    <dgm:pt modelId="{23529FFB-90A9-40AA-8072-E44EB526B965}" type="pres">
      <dgm:prSet presAssocID="{15A2E9C5-4656-4ADB-B7D9-7D4F07DC5B75}" presName="parentLeftMargin" presStyleLbl="node1" presStyleIdx="1" presStyleCnt="5"/>
      <dgm:spPr/>
      <dgm:t>
        <a:bodyPr/>
        <a:lstStyle/>
        <a:p>
          <a:endParaRPr lang="ru-RU"/>
        </a:p>
      </dgm:t>
    </dgm:pt>
    <dgm:pt modelId="{55E6300F-0499-414E-BF88-75235CA627BE}" type="pres">
      <dgm:prSet presAssocID="{15A2E9C5-4656-4ADB-B7D9-7D4F07DC5B75}" presName="parentText" presStyleLbl="node1" presStyleIdx="2" presStyleCnt="5" custScaleX="137639" custScaleY="166318">
        <dgm:presLayoutVars>
          <dgm:chMax val="0"/>
          <dgm:bulletEnabled val="1"/>
        </dgm:presLayoutVars>
      </dgm:prSet>
      <dgm:spPr/>
      <dgm:t>
        <a:bodyPr/>
        <a:lstStyle/>
        <a:p>
          <a:endParaRPr lang="ru-RU"/>
        </a:p>
      </dgm:t>
    </dgm:pt>
    <dgm:pt modelId="{1433551B-106F-42A6-B7C1-B70F95FBD557}" type="pres">
      <dgm:prSet presAssocID="{15A2E9C5-4656-4ADB-B7D9-7D4F07DC5B75}" presName="negativeSpace" presStyleCnt="0"/>
      <dgm:spPr/>
    </dgm:pt>
    <dgm:pt modelId="{5B83DE85-88FB-4CE1-B53F-EA1EB1936B72}" type="pres">
      <dgm:prSet presAssocID="{15A2E9C5-4656-4ADB-B7D9-7D4F07DC5B75}" presName="childText" presStyleLbl="conFgAcc1" presStyleIdx="2" presStyleCnt="5">
        <dgm:presLayoutVars>
          <dgm:bulletEnabled val="1"/>
        </dgm:presLayoutVars>
      </dgm:prSet>
      <dgm:spPr/>
    </dgm:pt>
    <dgm:pt modelId="{03DD18C2-D511-4EFA-85C9-7BAFC6CE95FD}" type="pres">
      <dgm:prSet presAssocID="{5EC11B8B-EC47-4D9C-9D97-EFBE239AEFBD}" presName="spaceBetweenRectangles" presStyleCnt="0"/>
      <dgm:spPr/>
    </dgm:pt>
    <dgm:pt modelId="{D45E28CE-AF2F-441B-90B3-9D20CBDDDFBC}" type="pres">
      <dgm:prSet presAssocID="{6F46E7D3-DA2C-4B9F-B374-351F1C4FC62B}" presName="parentLin" presStyleCnt="0"/>
      <dgm:spPr/>
    </dgm:pt>
    <dgm:pt modelId="{CC4E84EE-FC1A-4B20-8E40-AB20D04402D3}" type="pres">
      <dgm:prSet presAssocID="{6F46E7D3-DA2C-4B9F-B374-351F1C4FC62B}" presName="parentLeftMargin" presStyleLbl="node1" presStyleIdx="2" presStyleCnt="5"/>
      <dgm:spPr/>
      <dgm:t>
        <a:bodyPr/>
        <a:lstStyle/>
        <a:p>
          <a:endParaRPr lang="ru-RU"/>
        </a:p>
      </dgm:t>
    </dgm:pt>
    <dgm:pt modelId="{247C6CA8-3364-4E49-9916-263877571558}" type="pres">
      <dgm:prSet presAssocID="{6F46E7D3-DA2C-4B9F-B374-351F1C4FC62B}" presName="parentText" presStyleLbl="node1" presStyleIdx="3" presStyleCnt="5" custScaleX="142857" custScaleY="250154" custLinFactNeighborX="-13487" custLinFactNeighborY="2428">
        <dgm:presLayoutVars>
          <dgm:chMax val="0"/>
          <dgm:bulletEnabled val="1"/>
        </dgm:presLayoutVars>
      </dgm:prSet>
      <dgm:spPr/>
      <dgm:t>
        <a:bodyPr/>
        <a:lstStyle/>
        <a:p>
          <a:endParaRPr lang="ru-RU"/>
        </a:p>
      </dgm:t>
    </dgm:pt>
    <dgm:pt modelId="{A3907A6B-D090-46A1-A25F-9EC1C87F9457}" type="pres">
      <dgm:prSet presAssocID="{6F46E7D3-DA2C-4B9F-B374-351F1C4FC62B}" presName="negativeSpace" presStyleCnt="0"/>
      <dgm:spPr/>
    </dgm:pt>
    <dgm:pt modelId="{3CB70185-FFF8-49BC-9221-F40B86E6DA76}" type="pres">
      <dgm:prSet presAssocID="{6F46E7D3-DA2C-4B9F-B374-351F1C4FC62B}" presName="childText" presStyleLbl="conFgAcc1" presStyleIdx="3" presStyleCnt="5">
        <dgm:presLayoutVars>
          <dgm:bulletEnabled val="1"/>
        </dgm:presLayoutVars>
      </dgm:prSet>
      <dgm:spPr/>
    </dgm:pt>
    <dgm:pt modelId="{D7F8A760-DD35-4CE2-97AA-4A2F0EC78C43}" type="pres">
      <dgm:prSet presAssocID="{A8326D28-C5FE-4D4A-AB9D-D5BA6E77EC31}" presName="spaceBetweenRectangles" presStyleCnt="0"/>
      <dgm:spPr/>
    </dgm:pt>
    <dgm:pt modelId="{07B8CFB4-97CB-48C8-9FB6-421B2EAFDD35}" type="pres">
      <dgm:prSet presAssocID="{C6523D5A-00BB-48F8-A82B-63820CCF6F96}" presName="parentLin" presStyleCnt="0"/>
      <dgm:spPr/>
    </dgm:pt>
    <dgm:pt modelId="{32A187ED-889E-485B-B047-DE2A0A619DC2}" type="pres">
      <dgm:prSet presAssocID="{C6523D5A-00BB-48F8-A82B-63820CCF6F96}" presName="parentLeftMargin" presStyleLbl="node1" presStyleIdx="3" presStyleCnt="5"/>
      <dgm:spPr/>
      <dgm:t>
        <a:bodyPr/>
        <a:lstStyle/>
        <a:p>
          <a:endParaRPr lang="ru-RU"/>
        </a:p>
      </dgm:t>
    </dgm:pt>
    <dgm:pt modelId="{F71AB473-BE92-46A7-8530-66CA13AD0B74}" type="pres">
      <dgm:prSet presAssocID="{C6523D5A-00BB-48F8-A82B-63820CCF6F96}" presName="parentText" presStyleLbl="node1" presStyleIdx="4" presStyleCnt="5" custScaleX="142997" custScaleY="358860">
        <dgm:presLayoutVars>
          <dgm:chMax val="0"/>
          <dgm:bulletEnabled val="1"/>
        </dgm:presLayoutVars>
      </dgm:prSet>
      <dgm:spPr/>
      <dgm:t>
        <a:bodyPr/>
        <a:lstStyle/>
        <a:p>
          <a:endParaRPr lang="ru-RU"/>
        </a:p>
      </dgm:t>
    </dgm:pt>
    <dgm:pt modelId="{499D3C01-A21A-4604-9BB6-E75ECAF4CA20}" type="pres">
      <dgm:prSet presAssocID="{C6523D5A-00BB-48F8-A82B-63820CCF6F96}" presName="negativeSpace" presStyleCnt="0"/>
      <dgm:spPr/>
    </dgm:pt>
    <dgm:pt modelId="{6ED0C447-822D-469C-A941-A12893225318}" type="pres">
      <dgm:prSet presAssocID="{C6523D5A-00BB-48F8-A82B-63820CCF6F96}" presName="childText" presStyleLbl="conFgAcc1" presStyleIdx="4" presStyleCnt="5">
        <dgm:presLayoutVars>
          <dgm:bulletEnabled val="1"/>
        </dgm:presLayoutVars>
      </dgm:prSet>
      <dgm:spPr/>
    </dgm:pt>
  </dgm:ptLst>
  <dgm:cxnLst>
    <dgm:cxn modelId="{C1D96CA8-CE0C-4765-90D0-4E4E0554F0F9}" type="presOf" srcId="{018BD8B5-8622-472E-A49B-10F58CF618E6}" destId="{D974BC96-19BB-4A2A-875B-B917D7576F6C}" srcOrd="1" destOrd="0" presId="urn:microsoft.com/office/officeart/2005/8/layout/list1"/>
    <dgm:cxn modelId="{ED4AD5FC-39A5-438C-A664-4B93900EE52F}" type="presOf" srcId="{018BD8B5-8622-472E-A49B-10F58CF618E6}" destId="{2DDF0911-A694-41B6-976B-4659355B66F6}" srcOrd="0" destOrd="0" presId="urn:microsoft.com/office/officeart/2005/8/layout/list1"/>
    <dgm:cxn modelId="{3C52EB0F-CB58-452D-B7B3-34951816029E}" srcId="{768307D6-8C89-4FE1-B87A-73922AF456F4}" destId="{23CFE17B-618F-4CF7-839E-238EA3A8DC5D}" srcOrd="1" destOrd="0" parTransId="{3975DF66-68EF-423B-BC34-707730480766}" sibTransId="{877944FC-4701-4D8B-9C0F-7FC15BF55196}"/>
    <dgm:cxn modelId="{C03151C9-C79D-4356-AF2F-B5EC294BCF3A}" type="presOf" srcId="{15A2E9C5-4656-4ADB-B7D9-7D4F07DC5B75}" destId="{55E6300F-0499-414E-BF88-75235CA627BE}" srcOrd="1" destOrd="0" presId="urn:microsoft.com/office/officeart/2005/8/layout/list1"/>
    <dgm:cxn modelId="{CB84C38D-B3DB-4B0E-B404-6392AD96FA1F}" srcId="{768307D6-8C89-4FE1-B87A-73922AF456F4}" destId="{C6523D5A-00BB-48F8-A82B-63820CCF6F96}" srcOrd="4" destOrd="0" parTransId="{F5550413-B835-41FD-89CB-EC642C3AE638}" sibTransId="{85DFBCD0-7CC1-4175-8767-10263AA617B5}"/>
    <dgm:cxn modelId="{D61F0670-87BF-4703-8E31-A95705FDA26C}" type="presOf" srcId="{6F46E7D3-DA2C-4B9F-B374-351F1C4FC62B}" destId="{247C6CA8-3364-4E49-9916-263877571558}" srcOrd="1" destOrd="0" presId="urn:microsoft.com/office/officeart/2005/8/layout/list1"/>
    <dgm:cxn modelId="{60C251CB-FE53-4CAC-AF5E-812CE161C756}" type="presOf" srcId="{768307D6-8C89-4FE1-B87A-73922AF456F4}" destId="{F0B33171-CA78-4057-857A-CABBFC6B6E21}" srcOrd="0" destOrd="0" presId="urn:microsoft.com/office/officeart/2005/8/layout/list1"/>
    <dgm:cxn modelId="{E080D177-2227-4A9D-BD77-7F905183DD6F}" type="presOf" srcId="{23CFE17B-618F-4CF7-839E-238EA3A8DC5D}" destId="{CDBD0CD6-24CF-4367-AB72-CB9A169F0FB1}" srcOrd="1" destOrd="0" presId="urn:microsoft.com/office/officeart/2005/8/layout/list1"/>
    <dgm:cxn modelId="{C35B0E80-DDDB-4892-9B42-D99786C662A0}" type="presOf" srcId="{6F46E7D3-DA2C-4B9F-B374-351F1C4FC62B}" destId="{CC4E84EE-FC1A-4B20-8E40-AB20D04402D3}" srcOrd="0" destOrd="0" presId="urn:microsoft.com/office/officeart/2005/8/layout/list1"/>
    <dgm:cxn modelId="{8E1B7760-2BD0-4EAB-9E18-B6458E5A02F5}" type="presOf" srcId="{15A2E9C5-4656-4ADB-B7D9-7D4F07DC5B75}" destId="{23529FFB-90A9-40AA-8072-E44EB526B965}" srcOrd="0" destOrd="0" presId="urn:microsoft.com/office/officeart/2005/8/layout/list1"/>
    <dgm:cxn modelId="{11EB78E5-817E-46DD-9633-9DD563FEF57E}" srcId="{768307D6-8C89-4FE1-B87A-73922AF456F4}" destId="{018BD8B5-8622-472E-A49B-10F58CF618E6}" srcOrd="0" destOrd="0" parTransId="{1157F99D-DE59-4EC0-B3A0-7994613DE33F}" sibTransId="{BA63E17C-9EFE-4FED-80EA-2CED908BD2AE}"/>
    <dgm:cxn modelId="{A5A7B002-C333-47A2-AD5C-0F7E8FBB01EA}" type="presOf" srcId="{C6523D5A-00BB-48F8-A82B-63820CCF6F96}" destId="{F71AB473-BE92-46A7-8530-66CA13AD0B74}" srcOrd="1" destOrd="0" presId="urn:microsoft.com/office/officeart/2005/8/layout/list1"/>
    <dgm:cxn modelId="{D9218EA1-B17B-4F75-81BB-751837229863}" srcId="{768307D6-8C89-4FE1-B87A-73922AF456F4}" destId="{15A2E9C5-4656-4ADB-B7D9-7D4F07DC5B75}" srcOrd="2" destOrd="0" parTransId="{6786553A-D5BD-4A1E-A3FB-78A88344F561}" sibTransId="{5EC11B8B-EC47-4D9C-9D97-EFBE239AEFBD}"/>
    <dgm:cxn modelId="{1CC059CA-7D08-4832-BA67-E1E7D48C8A21}" srcId="{768307D6-8C89-4FE1-B87A-73922AF456F4}" destId="{6F46E7D3-DA2C-4B9F-B374-351F1C4FC62B}" srcOrd="3" destOrd="0" parTransId="{23B34AAC-3205-460D-A3F4-8CC8879A6714}" sibTransId="{A8326D28-C5FE-4D4A-AB9D-D5BA6E77EC31}"/>
    <dgm:cxn modelId="{B86BA3B3-2D20-46FF-A755-A640FDA0B23B}" type="presOf" srcId="{C6523D5A-00BB-48F8-A82B-63820CCF6F96}" destId="{32A187ED-889E-485B-B047-DE2A0A619DC2}" srcOrd="0" destOrd="0" presId="urn:microsoft.com/office/officeart/2005/8/layout/list1"/>
    <dgm:cxn modelId="{64DB3B38-0E2B-4D64-880E-35B5CCAB7A25}" type="presOf" srcId="{23CFE17B-618F-4CF7-839E-238EA3A8DC5D}" destId="{969A4069-F441-42E3-A296-193D9014B9FB}" srcOrd="0" destOrd="0" presId="urn:microsoft.com/office/officeart/2005/8/layout/list1"/>
    <dgm:cxn modelId="{415943CB-4A1C-4416-A999-9A4C6791EEF5}" type="presParOf" srcId="{F0B33171-CA78-4057-857A-CABBFC6B6E21}" destId="{2B5F4077-6636-4821-ADD4-E1BAA1DFBEAA}" srcOrd="0" destOrd="0" presId="urn:microsoft.com/office/officeart/2005/8/layout/list1"/>
    <dgm:cxn modelId="{785D6025-E223-4911-B342-968F73AAFABA}" type="presParOf" srcId="{2B5F4077-6636-4821-ADD4-E1BAA1DFBEAA}" destId="{2DDF0911-A694-41B6-976B-4659355B66F6}" srcOrd="0" destOrd="0" presId="urn:microsoft.com/office/officeart/2005/8/layout/list1"/>
    <dgm:cxn modelId="{5AB2BD21-1ACA-4BD4-B30A-0BE9BE0F7E8B}" type="presParOf" srcId="{2B5F4077-6636-4821-ADD4-E1BAA1DFBEAA}" destId="{D974BC96-19BB-4A2A-875B-B917D7576F6C}" srcOrd="1" destOrd="0" presId="urn:microsoft.com/office/officeart/2005/8/layout/list1"/>
    <dgm:cxn modelId="{3110A29B-00EB-4B80-8FFA-0131C45B68EA}" type="presParOf" srcId="{F0B33171-CA78-4057-857A-CABBFC6B6E21}" destId="{A94D1AE6-ABCD-4262-A21F-81E78310EFED}" srcOrd="1" destOrd="0" presId="urn:microsoft.com/office/officeart/2005/8/layout/list1"/>
    <dgm:cxn modelId="{05F8CBCA-D31B-41C7-AD81-CF3E99BC0E90}" type="presParOf" srcId="{F0B33171-CA78-4057-857A-CABBFC6B6E21}" destId="{6B3F7011-9EB6-4EFB-860C-17EE5D70C7D7}" srcOrd="2" destOrd="0" presId="urn:microsoft.com/office/officeart/2005/8/layout/list1"/>
    <dgm:cxn modelId="{8EF35B28-5912-4E87-976C-E38A74E8E07E}" type="presParOf" srcId="{F0B33171-CA78-4057-857A-CABBFC6B6E21}" destId="{978F1242-5D43-4CDD-986E-D575BA3267AB}" srcOrd="3" destOrd="0" presId="urn:microsoft.com/office/officeart/2005/8/layout/list1"/>
    <dgm:cxn modelId="{F644BBA7-C0E0-40FD-B0DC-A5CB7A5C3EDB}" type="presParOf" srcId="{F0B33171-CA78-4057-857A-CABBFC6B6E21}" destId="{B036F2B5-57EC-4BA2-A3E7-899A216BF121}" srcOrd="4" destOrd="0" presId="urn:microsoft.com/office/officeart/2005/8/layout/list1"/>
    <dgm:cxn modelId="{842C0803-0C54-482D-BF1A-1E59E286C064}" type="presParOf" srcId="{B036F2B5-57EC-4BA2-A3E7-899A216BF121}" destId="{969A4069-F441-42E3-A296-193D9014B9FB}" srcOrd="0" destOrd="0" presId="urn:microsoft.com/office/officeart/2005/8/layout/list1"/>
    <dgm:cxn modelId="{5EF41346-8B48-4E04-81D3-69280B0C0496}" type="presParOf" srcId="{B036F2B5-57EC-4BA2-A3E7-899A216BF121}" destId="{CDBD0CD6-24CF-4367-AB72-CB9A169F0FB1}" srcOrd="1" destOrd="0" presId="urn:microsoft.com/office/officeart/2005/8/layout/list1"/>
    <dgm:cxn modelId="{1DF9945B-755F-46E0-8B6E-7CEB9E3B0AE8}" type="presParOf" srcId="{F0B33171-CA78-4057-857A-CABBFC6B6E21}" destId="{B69471F2-2A35-4C15-A3FA-985F230F5724}" srcOrd="5" destOrd="0" presId="urn:microsoft.com/office/officeart/2005/8/layout/list1"/>
    <dgm:cxn modelId="{D63F28AB-230F-430C-A79E-CFF15D395609}" type="presParOf" srcId="{F0B33171-CA78-4057-857A-CABBFC6B6E21}" destId="{40F5F769-D408-46B8-A271-448C2EB755AF}" srcOrd="6" destOrd="0" presId="urn:microsoft.com/office/officeart/2005/8/layout/list1"/>
    <dgm:cxn modelId="{1E419798-E2D9-4C9B-88E6-84E59A1D3890}" type="presParOf" srcId="{F0B33171-CA78-4057-857A-CABBFC6B6E21}" destId="{F7929798-C924-489D-99AB-0063A108B0AE}" srcOrd="7" destOrd="0" presId="urn:microsoft.com/office/officeart/2005/8/layout/list1"/>
    <dgm:cxn modelId="{D42F37FE-D742-415D-A3A3-4974E17BA5E3}" type="presParOf" srcId="{F0B33171-CA78-4057-857A-CABBFC6B6E21}" destId="{25AAE947-5036-40A1-8DC0-2CD0076AA15B}" srcOrd="8" destOrd="0" presId="urn:microsoft.com/office/officeart/2005/8/layout/list1"/>
    <dgm:cxn modelId="{17B94835-742E-45F0-A1DC-2FB1B7734CED}" type="presParOf" srcId="{25AAE947-5036-40A1-8DC0-2CD0076AA15B}" destId="{23529FFB-90A9-40AA-8072-E44EB526B965}" srcOrd="0" destOrd="0" presId="urn:microsoft.com/office/officeart/2005/8/layout/list1"/>
    <dgm:cxn modelId="{A35653EE-7972-451C-88C4-AF64B25EFED6}" type="presParOf" srcId="{25AAE947-5036-40A1-8DC0-2CD0076AA15B}" destId="{55E6300F-0499-414E-BF88-75235CA627BE}" srcOrd="1" destOrd="0" presId="urn:microsoft.com/office/officeart/2005/8/layout/list1"/>
    <dgm:cxn modelId="{8C5DA7EE-2EA6-4011-9FE2-31E7D08B6569}" type="presParOf" srcId="{F0B33171-CA78-4057-857A-CABBFC6B6E21}" destId="{1433551B-106F-42A6-B7C1-B70F95FBD557}" srcOrd="9" destOrd="0" presId="urn:microsoft.com/office/officeart/2005/8/layout/list1"/>
    <dgm:cxn modelId="{B2D0021D-91D0-4F8E-871D-1243B7257B1E}" type="presParOf" srcId="{F0B33171-CA78-4057-857A-CABBFC6B6E21}" destId="{5B83DE85-88FB-4CE1-B53F-EA1EB1936B72}" srcOrd="10" destOrd="0" presId="urn:microsoft.com/office/officeart/2005/8/layout/list1"/>
    <dgm:cxn modelId="{88EA2AEA-9BF8-4700-AA31-6F08B7E869DF}" type="presParOf" srcId="{F0B33171-CA78-4057-857A-CABBFC6B6E21}" destId="{03DD18C2-D511-4EFA-85C9-7BAFC6CE95FD}" srcOrd="11" destOrd="0" presId="urn:microsoft.com/office/officeart/2005/8/layout/list1"/>
    <dgm:cxn modelId="{C6F695FE-B538-4571-9C3D-BF293349B217}" type="presParOf" srcId="{F0B33171-CA78-4057-857A-CABBFC6B6E21}" destId="{D45E28CE-AF2F-441B-90B3-9D20CBDDDFBC}" srcOrd="12" destOrd="0" presId="urn:microsoft.com/office/officeart/2005/8/layout/list1"/>
    <dgm:cxn modelId="{B2D836FB-AF04-47CB-BF9F-8E66FB86931F}" type="presParOf" srcId="{D45E28CE-AF2F-441B-90B3-9D20CBDDDFBC}" destId="{CC4E84EE-FC1A-4B20-8E40-AB20D04402D3}" srcOrd="0" destOrd="0" presId="urn:microsoft.com/office/officeart/2005/8/layout/list1"/>
    <dgm:cxn modelId="{954FB5A7-F50F-4C14-9329-78E91C7EE949}" type="presParOf" srcId="{D45E28CE-AF2F-441B-90B3-9D20CBDDDFBC}" destId="{247C6CA8-3364-4E49-9916-263877571558}" srcOrd="1" destOrd="0" presId="urn:microsoft.com/office/officeart/2005/8/layout/list1"/>
    <dgm:cxn modelId="{8095BCEE-B07D-42D6-96FC-3B62EF0A5B07}" type="presParOf" srcId="{F0B33171-CA78-4057-857A-CABBFC6B6E21}" destId="{A3907A6B-D090-46A1-A25F-9EC1C87F9457}" srcOrd="13" destOrd="0" presId="urn:microsoft.com/office/officeart/2005/8/layout/list1"/>
    <dgm:cxn modelId="{2A8ECB2A-FF0E-4E7D-B16D-FF5524A883AB}" type="presParOf" srcId="{F0B33171-CA78-4057-857A-CABBFC6B6E21}" destId="{3CB70185-FFF8-49BC-9221-F40B86E6DA76}" srcOrd="14" destOrd="0" presId="urn:microsoft.com/office/officeart/2005/8/layout/list1"/>
    <dgm:cxn modelId="{7E30B578-09AB-4D06-8102-B9FD5DCA079C}" type="presParOf" srcId="{F0B33171-CA78-4057-857A-CABBFC6B6E21}" destId="{D7F8A760-DD35-4CE2-97AA-4A2F0EC78C43}" srcOrd="15" destOrd="0" presId="urn:microsoft.com/office/officeart/2005/8/layout/list1"/>
    <dgm:cxn modelId="{4C71268E-62BA-49C9-AC5B-2DC916CD3C6C}" type="presParOf" srcId="{F0B33171-CA78-4057-857A-CABBFC6B6E21}" destId="{07B8CFB4-97CB-48C8-9FB6-421B2EAFDD35}" srcOrd="16" destOrd="0" presId="urn:microsoft.com/office/officeart/2005/8/layout/list1"/>
    <dgm:cxn modelId="{1284602F-24DA-4E9C-9575-1A9ABBB0D0E8}" type="presParOf" srcId="{07B8CFB4-97CB-48C8-9FB6-421B2EAFDD35}" destId="{32A187ED-889E-485B-B047-DE2A0A619DC2}" srcOrd="0" destOrd="0" presId="urn:microsoft.com/office/officeart/2005/8/layout/list1"/>
    <dgm:cxn modelId="{7547F4CA-B63F-47C6-8899-2F6C00DF1B5A}" type="presParOf" srcId="{07B8CFB4-97CB-48C8-9FB6-421B2EAFDD35}" destId="{F71AB473-BE92-46A7-8530-66CA13AD0B74}" srcOrd="1" destOrd="0" presId="urn:microsoft.com/office/officeart/2005/8/layout/list1"/>
    <dgm:cxn modelId="{9122D63E-C593-4387-AE40-C0D5344026E8}" type="presParOf" srcId="{F0B33171-CA78-4057-857A-CABBFC6B6E21}" destId="{499D3C01-A21A-4604-9BB6-E75ECAF4CA20}" srcOrd="17" destOrd="0" presId="urn:microsoft.com/office/officeart/2005/8/layout/list1"/>
    <dgm:cxn modelId="{5465F51C-7048-4957-B8F2-D1EAC9F0C042}" type="presParOf" srcId="{F0B33171-CA78-4057-857A-CABBFC6B6E21}" destId="{6ED0C447-822D-469C-A941-A1289322531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EB4EB-AEC8-410E-BCF7-2789182B0367}"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ru-RU"/>
        </a:p>
      </dgm:t>
    </dgm:pt>
    <dgm:pt modelId="{C969C819-312B-4C32-859B-C4F783B1178C}">
      <dgm:prSet phldrT="[Текст]" custT="1"/>
      <dgm:spPr>
        <a:solidFill>
          <a:schemeClr val="accent3">
            <a:lumMod val="20000"/>
            <a:lumOff val="80000"/>
          </a:schemeClr>
        </a:solidFill>
      </dgm:spPr>
      <dgm:t>
        <a:bodyPr/>
        <a:lstStyle/>
        <a:p>
          <a:r>
            <a:rPr lang="uz-Cyrl-UZ" sz="2800" b="1" dirty="0" smtClean="0">
              <a:latin typeface="Times New Roman" pitchFamily="18" charset="0"/>
              <a:cs typeface="Times New Roman" pitchFamily="18" charset="0"/>
            </a:rPr>
            <a:t>Барча турдаги ўзгартиришлар киритилган мавзулар</a:t>
          </a:r>
          <a:endParaRPr lang="ru-RU" sz="2800" b="1" dirty="0">
            <a:latin typeface="Times New Roman" pitchFamily="18" charset="0"/>
            <a:cs typeface="Times New Roman" pitchFamily="18" charset="0"/>
          </a:endParaRPr>
        </a:p>
      </dgm:t>
    </dgm:pt>
    <dgm:pt modelId="{AB866438-74F7-4D73-961F-02D4E507834C}" type="parTrans" cxnId="{6D9E779E-744E-4B79-9520-E1A1CE475175}">
      <dgm:prSet/>
      <dgm:spPr/>
      <dgm:t>
        <a:bodyPr/>
        <a:lstStyle/>
        <a:p>
          <a:endParaRPr lang="ru-RU"/>
        </a:p>
      </dgm:t>
    </dgm:pt>
    <dgm:pt modelId="{B79FDF53-87B7-435B-8948-159672B73122}" type="sibTrans" cxnId="{6D9E779E-744E-4B79-9520-E1A1CE475175}">
      <dgm:prSet/>
      <dgm:spPr/>
      <dgm:t>
        <a:bodyPr/>
        <a:lstStyle/>
        <a:p>
          <a:endParaRPr lang="ru-RU"/>
        </a:p>
      </dgm:t>
    </dgm:pt>
    <dgm:pt modelId="{3280477E-5486-46C1-87D1-94391C42692C}">
      <dgm:prSet phldrT="[Текст]" custT="1"/>
      <dgm:spPr>
        <a:solidFill>
          <a:schemeClr val="accent4">
            <a:lumMod val="20000"/>
            <a:lumOff val="80000"/>
            <a:alpha val="90000"/>
          </a:schemeClr>
        </a:solidFill>
      </dgm:spPr>
      <dgm:t>
        <a:bodyPr/>
        <a:lstStyle/>
        <a:p>
          <a:r>
            <a:rPr lang="uz-Cyrl-UZ" sz="3200" b="0" dirty="0" smtClean="0">
              <a:latin typeface="Times New Roman" pitchFamily="18" charset="0"/>
              <a:cs typeface="Times New Roman" pitchFamily="18" charset="0"/>
            </a:rPr>
            <a:t>7-синфда 64 та мавзу 94%  </a:t>
          </a:r>
          <a:endParaRPr lang="ru-RU" sz="3200" b="0" dirty="0">
            <a:latin typeface="Times New Roman" pitchFamily="18" charset="0"/>
            <a:cs typeface="Times New Roman" pitchFamily="18" charset="0"/>
          </a:endParaRPr>
        </a:p>
      </dgm:t>
    </dgm:pt>
    <dgm:pt modelId="{F95EA6DD-A50E-446D-B606-9AC5747EA517}" type="parTrans" cxnId="{07B7A858-D8B0-404B-9771-1A0F4F11DC3C}">
      <dgm:prSet/>
      <dgm:spPr/>
      <dgm:t>
        <a:bodyPr/>
        <a:lstStyle/>
        <a:p>
          <a:endParaRPr lang="ru-RU"/>
        </a:p>
      </dgm:t>
    </dgm:pt>
    <dgm:pt modelId="{6532A191-A59F-4043-A6B9-4667FC54E597}" type="sibTrans" cxnId="{07B7A858-D8B0-404B-9771-1A0F4F11DC3C}">
      <dgm:prSet/>
      <dgm:spPr/>
      <dgm:t>
        <a:bodyPr/>
        <a:lstStyle/>
        <a:p>
          <a:endParaRPr lang="ru-RU"/>
        </a:p>
      </dgm:t>
    </dgm:pt>
    <dgm:pt modelId="{29367BBF-BFC6-4BCD-8EF7-0017DC101DA8}">
      <dgm:prSet phldrT="[Текст]" custT="1"/>
      <dgm:spPr>
        <a:solidFill>
          <a:schemeClr val="accent3">
            <a:lumMod val="20000"/>
            <a:lumOff val="80000"/>
          </a:schemeClr>
        </a:solidFill>
      </dgm:spPr>
      <dgm:t>
        <a:bodyPr/>
        <a:lstStyle/>
        <a:p>
          <a:r>
            <a:rPr lang="uz-Cyrl-UZ" sz="2800" b="1" dirty="0" smtClean="0">
              <a:latin typeface="Times New Roman" pitchFamily="18" charset="0"/>
              <a:cs typeface="Times New Roman" pitchFamily="18" charset="0"/>
            </a:rPr>
            <a:t>Янгидан киритилган мавзулар</a:t>
          </a:r>
          <a:endParaRPr lang="ru-RU" sz="2800" b="1" dirty="0">
            <a:latin typeface="Times New Roman" pitchFamily="18" charset="0"/>
            <a:cs typeface="Times New Roman" pitchFamily="18" charset="0"/>
          </a:endParaRPr>
        </a:p>
      </dgm:t>
    </dgm:pt>
    <dgm:pt modelId="{C09097FE-63CB-48C4-9EB5-49F64A0C23C0}" type="parTrans" cxnId="{0379E19E-6E0E-4DDD-AF3C-9236DDEC6458}">
      <dgm:prSet/>
      <dgm:spPr/>
      <dgm:t>
        <a:bodyPr/>
        <a:lstStyle/>
        <a:p>
          <a:endParaRPr lang="ru-RU"/>
        </a:p>
      </dgm:t>
    </dgm:pt>
    <dgm:pt modelId="{82FD0895-CFD8-4000-BF9D-0D6E9CD28622}" type="sibTrans" cxnId="{0379E19E-6E0E-4DDD-AF3C-9236DDEC6458}">
      <dgm:prSet/>
      <dgm:spPr/>
      <dgm:t>
        <a:bodyPr/>
        <a:lstStyle/>
        <a:p>
          <a:endParaRPr lang="ru-RU"/>
        </a:p>
      </dgm:t>
    </dgm:pt>
    <dgm:pt modelId="{DFD12111-740F-4342-8075-B24D44D94535}">
      <dgm:prSet phldrT="[Текст]" custT="1"/>
      <dgm:spPr>
        <a:solidFill>
          <a:schemeClr val="accent4">
            <a:lumMod val="20000"/>
            <a:lumOff val="80000"/>
            <a:alpha val="90000"/>
          </a:schemeClr>
        </a:solidFill>
      </dgm:spPr>
      <dgm:t>
        <a:bodyPr/>
        <a:lstStyle/>
        <a:p>
          <a:r>
            <a:rPr lang="uz-Cyrl-UZ" sz="3200" dirty="0" smtClean="0">
              <a:latin typeface="Times New Roman" pitchFamily="18" charset="0"/>
              <a:cs typeface="Times New Roman" pitchFamily="18" charset="0"/>
            </a:rPr>
            <a:t>7 синфда  9 та мавзу 14%</a:t>
          </a:r>
          <a:endParaRPr lang="ru-RU" sz="3200" dirty="0">
            <a:latin typeface="Times New Roman" pitchFamily="18" charset="0"/>
            <a:cs typeface="Times New Roman" pitchFamily="18" charset="0"/>
          </a:endParaRPr>
        </a:p>
      </dgm:t>
    </dgm:pt>
    <dgm:pt modelId="{B9DFD738-0CEC-4EB6-BBC6-653A769F573E}" type="parTrans" cxnId="{7F1869FF-A696-41A9-B6FB-C25BBF3F86A5}">
      <dgm:prSet/>
      <dgm:spPr/>
      <dgm:t>
        <a:bodyPr/>
        <a:lstStyle/>
        <a:p>
          <a:endParaRPr lang="ru-RU"/>
        </a:p>
      </dgm:t>
    </dgm:pt>
    <dgm:pt modelId="{02694D5C-D225-4789-ACC4-51B2E6348DD5}" type="sibTrans" cxnId="{7F1869FF-A696-41A9-B6FB-C25BBF3F86A5}">
      <dgm:prSet/>
      <dgm:spPr/>
      <dgm:t>
        <a:bodyPr/>
        <a:lstStyle/>
        <a:p>
          <a:endParaRPr lang="ru-RU"/>
        </a:p>
      </dgm:t>
    </dgm:pt>
    <dgm:pt modelId="{1DE84125-AD0D-461B-A024-819A02510A5B}">
      <dgm:prSet phldrT="[Текст]" custT="1"/>
      <dgm:spPr>
        <a:solidFill>
          <a:schemeClr val="accent4">
            <a:lumMod val="20000"/>
            <a:lumOff val="80000"/>
            <a:alpha val="90000"/>
          </a:schemeClr>
        </a:solidFill>
      </dgm:spPr>
      <dgm:t>
        <a:bodyPr/>
        <a:lstStyle/>
        <a:p>
          <a:r>
            <a:rPr lang="uz-Cyrl-UZ" sz="3200" dirty="0" smtClean="0">
              <a:latin typeface="Times New Roman" pitchFamily="18" charset="0"/>
              <a:cs typeface="Times New Roman" pitchFamily="18" charset="0"/>
            </a:rPr>
            <a:t>6-синфда 6 та мавзу 9%</a:t>
          </a:r>
          <a:endParaRPr lang="ru-RU" sz="3200" dirty="0">
            <a:latin typeface="Times New Roman" pitchFamily="18" charset="0"/>
            <a:cs typeface="Times New Roman" pitchFamily="18" charset="0"/>
          </a:endParaRPr>
        </a:p>
      </dgm:t>
    </dgm:pt>
    <dgm:pt modelId="{469B6F1B-26E8-462F-8AD9-87DC0B490B03}" type="parTrans" cxnId="{2C297E14-D1B3-4D02-9CDB-3C047EFCF010}">
      <dgm:prSet/>
      <dgm:spPr/>
      <dgm:t>
        <a:bodyPr/>
        <a:lstStyle/>
        <a:p>
          <a:endParaRPr lang="ru-RU"/>
        </a:p>
      </dgm:t>
    </dgm:pt>
    <dgm:pt modelId="{E7D7728F-8966-45CE-8735-E0AC2A5332B7}" type="sibTrans" cxnId="{2C297E14-D1B3-4D02-9CDB-3C047EFCF010}">
      <dgm:prSet/>
      <dgm:spPr/>
      <dgm:t>
        <a:bodyPr/>
        <a:lstStyle/>
        <a:p>
          <a:endParaRPr lang="ru-RU"/>
        </a:p>
      </dgm:t>
    </dgm:pt>
    <dgm:pt modelId="{18A675B7-F6F5-4AAD-A214-5600A0BCD403}">
      <dgm:prSet phldrT="[Текст]" custT="1"/>
      <dgm:spPr>
        <a:solidFill>
          <a:schemeClr val="accent4">
            <a:lumMod val="20000"/>
            <a:lumOff val="80000"/>
            <a:alpha val="90000"/>
          </a:schemeClr>
        </a:solidFill>
      </dgm:spPr>
      <dgm:t>
        <a:bodyPr/>
        <a:lstStyle/>
        <a:p>
          <a:r>
            <a:rPr lang="uz-Cyrl-UZ" sz="3200" b="0" dirty="0" smtClean="0">
              <a:latin typeface="Times New Roman" pitchFamily="18" charset="0"/>
              <a:cs typeface="Times New Roman" pitchFamily="18" charset="0"/>
            </a:rPr>
            <a:t>6-синфда 68 та мавзу 100 %                                           </a:t>
          </a:r>
          <a:endParaRPr lang="ru-RU" sz="3200" b="0" dirty="0">
            <a:latin typeface="Times New Roman" pitchFamily="18" charset="0"/>
            <a:cs typeface="Times New Roman" pitchFamily="18" charset="0"/>
          </a:endParaRPr>
        </a:p>
      </dgm:t>
    </dgm:pt>
    <dgm:pt modelId="{4904FF44-FDF4-4A30-A11A-8FA5CA62DDF2}" type="parTrans" cxnId="{F8B78A2D-713D-4580-8E80-2278455FCF34}">
      <dgm:prSet/>
      <dgm:spPr/>
      <dgm:t>
        <a:bodyPr/>
        <a:lstStyle/>
        <a:p>
          <a:endParaRPr lang="ru-RU"/>
        </a:p>
      </dgm:t>
    </dgm:pt>
    <dgm:pt modelId="{23FDDE8A-E460-4460-BD2A-4489B8B9EEDE}" type="sibTrans" cxnId="{F8B78A2D-713D-4580-8E80-2278455FCF34}">
      <dgm:prSet/>
      <dgm:spPr/>
      <dgm:t>
        <a:bodyPr/>
        <a:lstStyle/>
        <a:p>
          <a:endParaRPr lang="ru-RU"/>
        </a:p>
      </dgm:t>
    </dgm:pt>
    <dgm:pt modelId="{7A85B18C-523D-4C6C-84CB-97CC254DA514}" type="pres">
      <dgm:prSet presAssocID="{902EB4EB-AEC8-410E-BCF7-2789182B0367}" presName="Name0" presStyleCnt="0">
        <dgm:presLayoutVars>
          <dgm:dir/>
          <dgm:animLvl val="lvl"/>
          <dgm:resizeHandles/>
        </dgm:presLayoutVars>
      </dgm:prSet>
      <dgm:spPr/>
      <dgm:t>
        <a:bodyPr/>
        <a:lstStyle/>
        <a:p>
          <a:endParaRPr lang="ru-RU"/>
        </a:p>
      </dgm:t>
    </dgm:pt>
    <dgm:pt modelId="{05CF45FA-66DC-4409-AC62-12B84E9A20F6}" type="pres">
      <dgm:prSet presAssocID="{C969C819-312B-4C32-859B-C4F783B1178C}" presName="linNode" presStyleCnt="0"/>
      <dgm:spPr/>
      <dgm:t>
        <a:bodyPr/>
        <a:lstStyle/>
        <a:p>
          <a:endParaRPr lang="ru-RU"/>
        </a:p>
      </dgm:t>
    </dgm:pt>
    <dgm:pt modelId="{F63010DF-5D98-4055-B9EF-B781DA2FFE4B}" type="pres">
      <dgm:prSet presAssocID="{C969C819-312B-4C32-859B-C4F783B1178C}" presName="parentShp" presStyleLbl="node1" presStyleIdx="0" presStyleCnt="2" custLinFactNeighborX="0" custLinFactNeighborY="4031">
        <dgm:presLayoutVars>
          <dgm:bulletEnabled val="1"/>
        </dgm:presLayoutVars>
      </dgm:prSet>
      <dgm:spPr/>
      <dgm:t>
        <a:bodyPr/>
        <a:lstStyle/>
        <a:p>
          <a:endParaRPr lang="ru-RU"/>
        </a:p>
      </dgm:t>
    </dgm:pt>
    <dgm:pt modelId="{7B477CEF-CAFF-413C-8DF1-367B20998BFD}" type="pres">
      <dgm:prSet presAssocID="{C969C819-312B-4C32-859B-C4F783B1178C}" presName="childShp" presStyleLbl="bgAccFollowNode1" presStyleIdx="0" presStyleCnt="2" custLinFactNeighborX="-1365" custLinFactNeighborY="-57">
        <dgm:presLayoutVars>
          <dgm:bulletEnabled val="1"/>
        </dgm:presLayoutVars>
      </dgm:prSet>
      <dgm:spPr/>
      <dgm:t>
        <a:bodyPr/>
        <a:lstStyle/>
        <a:p>
          <a:endParaRPr lang="ru-RU"/>
        </a:p>
      </dgm:t>
    </dgm:pt>
    <dgm:pt modelId="{B77FEFD8-FBC5-43F5-8887-164DF6A2D46A}" type="pres">
      <dgm:prSet presAssocID="{B79FDF53-87B7-435B-8948-159672B73122}" presName="spacing" presStyleCnt="0"/>
      <dgm:spPr/>
      <dgm:t>
        <a:bodyPr/>
        <a:lstStyle/>
        <a:p>
          <a:endParaRPr lang="ru-RU"/>
        </a:p>
      </dgm:t>
    </dgm:pt>
    <dgm:pt modelId="{C96A6A8C-2BC3-4864-96FC-86FB639F9852}" type="pres">
      <dgm:prSet presAssocID="{29367BBF-BFC6-4BCD-8EF7-0017DC101DA8}" presName="linNode" presStyleCnt="0"/>
      <dgm:spPr/>
      <dgm:t>
        <a:bodyPr/>
        <a:lstStyle/>
        <a:p>
          <a:endParaRPr lang="ru-RU"/>
        </a:p>
      </dgm:t>
    </dgm:pt>
    <dgm:pt modelId="{1084B512-B335-45FA-8180-9D87AD996F84}" type="pres">
      <dgm:prSet presAssocID="{29367BBF-BFC6-4BCD-8EF7-0017DC101DA8}" presName="parentShp" presStyleLbl="node1" presStyleIdx="1" presStyleCnt="2" custScaleX="99999" custLinFactNeighborX="-2899" custLinFactNeighborY="-2236">
        <dgm:presLayoutVars>
          <dgm:bulletEnabled val="1"/>
        </dgm:presLayoutVars>
      </dgm:prSet>
      <dgm:spPr/>
      <dgm:t>
        <a:bodyPr/>
        <a:lstStyle/>
        <a:p>
          <a:endParaRPr lang="ru-RU"/>
        </a:p>
      </dgm:t>
    </dgm:pt>
    <dgm:pt modelId="{8DEC3A7A-0F98-4166-BCB6-20045FE98A5C}" type="pres">
      <dgm:prSet presAssocID="{29367BBF-BFC6-4BCD-8EF7-0017DC101DA8}" presName="childShp" presStyleLbl="bgAccFollowNode1" presStyleIdx="1" presStyleCnt="2">
        <dgm:presLayoutVars>
          <dgm:bulletEnabled val="1"/>
        </dgm:presLayoutVars>
      </dgm:prSet>
      <dgm:spPr/>
      <dgm:t>
        <a:bodyPr/>
        <a:lstStyle/>
        <a:p>
          <a:endParaRPr lang="ru-RU"/>
        </a:p>
      </dgm:t>
    </dgm:pt>
  </dgm:ptLst>
  <dgm:cxnLst>
    <dgm:cxn modelId="{C6339E5C-2788-4779-B994-913A375DB246}" type="presOf" srcId="{18A675B7-F6F5-4AAD-A214-5600A0BCD403}" destId="{7B477CEF-CAFF-413C-8DF1-367B20998BFD}" srcOrd="0" destOrd="0" presId="urn:microsoft.com/office/officeart/2005/8/layout/vList6"/>
    <dgm:cxn modelId="{2C297E14-D1B3-4D02-9CDB-3C047EFCF010}" srcId="{29367BBF-BFC6-4BCD-8EF7-0017DC101DA8}" destId="{1DE84125-AD0D-461B-A024-819A02510A5B}" srcOrd="0" destOrd="0" parTransId="{469B6F1B-26E8-462F-8AD9-87DC0B490B03}" sibTransId="{E7D7728F-8966-45CE-8735-E0AC2A5332B7}"/>
    <dgm:cxn modelId="{0379E19E-6E0E-4DDD-AF3C-9236DDEC6458}" srcId="{902EB4EB-AEC8-410E-BCF7-2789182B0367}" destId="{29367BBF-BFC6-4BCD-8EF7-0017DC101DA8}" srcOrd="1" destOrd="0" parTransId="{C09097FE-63CB-48C4-9EB5-49F64A0C23C0}" sibTransId="{82FD0895-CFD8-4000-BF9D-0D6E9CD28622}"/>
    <dgm:cxn modelId="{05E9FDE7-E79B-4C28-9C2F-B7B5D9D99592}" type="presOf" srcId="{1DE84125-AD0D-461B-A024-819A02510A5B}" destId="{8DEC3A7A-0F98-4166-BCB6-20045FE98A5C}" srcOrd="0" destOrd="0" presId="urn:microsoft.com/office/officeart/2005/8/layout/vList6"/>
    <dgm:cxn modelId="{6D9E779E-744E-4B79-9520-E1A1CE475175}" srcId="{902EB4EB-AEC8-410E-BCF7-2789182B0367}" destId="{C969C819-312B-4C32-859B-C4F783B1178C}" srcOrd="0" destOrd="0" parTransId="{AB866438-74F7-4D73-961F-02D4E507834C}" sibTransId="{B79FDF53-87B7-435B-8948-159672B73122}"/>
    <dgm:cxn modelId="{7F1869FF-A696-41A9-B6FB-C25BBF3F86A5}" srcId="{29367BBF-BFC6-4BCD-8EF7-0017DC101DA8}" destId="{DFD12111-740F-4342-8075-B24D44D94535}" srcOrd="1" destOrd="0" parTransId="{B9DFD738-0CEC-4EB6-BBC6-653A769F573E}" sibTransId="{02694D5C-D225-4789-ACC4-51B2E6348DD5}"/>
    <dgm:cxn modelId="{8D75E9F4-81CF-4E38-8022-9128FA3F5308}" type="presOf" srcId="{902EB4EB-AEC8-410E-BCF7-2789182B0367}" destId="{7A85B18C-523D-4C6C-84CB-97CC254DA514}" srcOrd="0" destOrd="0" presId="urn:microsoft.com/office/officeart/2005/8/layout/vList6"/>
    <dgm:cxn modelId="{124A485D-60A0-462C-8B8F-E8F13BD4E325}" type="presOf" srcId="{29367BBF-BFC6-4BCD-8EF7-0017DC101DA8}" destId="{1084B512-B335-45FA-8180-9D87AD996F84}" srcOrd="0" destOrd="0" presId="urn:microsoft.com/office/officeart/2005/8/layout/vList6"/>
    <dgm:cxn modelId="{38B988B0-F44F-45C1-942C-32B51DBB138E}" type="presOf" srcId="{DFD12111-740F-4342-8075-B24D44D94535}" destId="{8DEC3A7A-0F98-4166-BCB6-20045FE98A5C}" srcOrd="0" destOrd="1" presId="urn:microsoft.com/office/officeart/2005/8/layout/vList6"/>
    <dgm:cxn modelId="{71C3ADE7-B077-4664-A0C7-833309B93CE6}" type="presOf" srcId="{3280477E-5486-46C1-87D1-94391C42692C}" destId="{7B477CEF-CAFF-413C-8DF1-367B20998BFD}" srcOrd="0" destOrd="1" presId="urn:microsoft.com/office/officeart/2005/8/layout/vList6"/>
    <dgm:cxn modelId="{07B7A858-D8B0-404B-9771-1A0F4F11DC3C}" srcId="{C969C819-312B-4C32-859B-C4F783B1178C}" destId="{3280477E-5486-46C1-87D1-94391C42692C}" srcOrd="1" destOrd="0" parTransId="{F95EA6DD-A50E-446D-B606-9AC5747EA517}" sibTransId="{6532A191-A59F-4043-A6B9-4667FC54E597}"/>
    <dgm:cxn modelId="{F8B78A2D-713D-4580-8E80-2278455FCF34}" srcId="{C969C819-312B-4C32-859B-C4F783B1178C}" destId="{18A675B7-F6F5-4AAD-A214-5600A0BCD403}" srcOrd="0" destOrd="0" parTransId="{4904FF44-FDF4-4A30-A11A-8FA5CA62DDF2}" sibTransId="{23FDDE8A-E460-4460-BD2A-4489B8B9EEDE}"/>
    <dgm:cxn modelId="{787F2CB0-86A6-4D5A-92FB-7D8E205FC226}" type="presOf" srcId="{C969C819-312B-4C32-859B-C4F783B1178C}" destId="{F63010DF-5D98-4055-B9EF-B781DA2FFE4B}" srcOrd="0" destOrd="0" presId="urn:microsoft.com/office/officeart/2005/8/layout/vList6"/>
    <dgm:cxn modelId="{DE9BB5DF-0A59-4812-A1F0-295CD6458EE0}" type="presParOf" srcId="{7A85B18C-523D-4C6C-84CB-97CC254DA514}" destId="{05CF45FA-66DC-4409-AC62-12B84E9A20F6}" srcOrd="0" destOrd="0" presId="urn:microsoft.com/office/officeart/2005/8/layout/vList6"/>
    <dgm:cxn modelId="{66AF0C70-75BD-4F80-9FFE-676B8E05A9C6}" type="presParOf" srcId="{05CF45FA-66DC-4409-AC62-12B84E9A20F6}" destId="{F63010DF-5D98-4055-B9EF-B781DA2FFE4B}" srcOrd="0" destOrd="0" presId="urn:microsoft.com/office/officeart/2005/8/layout/vList6"/>
    <dgm:cxn modelId="{65BB8B7D-EA39-4754-8686-F8CE3762CF5A}" type="presParOf" srcId="{05CF45FA-66DC-4409-AC62-12B84E9A20F6}" destId="{7B477CEF-CAFF-413C-8DF1-367B20998BFD}" srcOrd="1" destOrd="0" presId="urn:microsoft.com/office/officeart/2005/8/layout/vList6"/>
    <dgm:cxn modelId="{FEC8FEA2-05DC-4D68-BF74-DCD7619A15B5}" type="presParOf" srcId="{7A85B18C-523D-4C6C-84CB-97CC254DA514}" destId="{B77FEFD8-FBC5-43F5-8887-164DF6A2D46A}" srcOrd="1" destOrd="0" presId="urn:microsoft.com/office/officeart/2005/8/layout/vList6"/>
    <dgm:cxn modelId="{2EFB87BB-744C-4642-A5A0-897381929AC9}" type="presParOf" srcId="{7A85B18C-523D-4C6C-84CB-97CC254DA514}" destId="{C96A6A8C-2BC3-4864-96FC-86FB639F9852}" srcOrd="2" destOrd="0" presId="urn:microsoft.com/office/officeart/2005/8/layout/vList6"/>
    <dgm:cxn modelId="{FA5738CF-1670-48D4-8DE9-75D85196D3E7}" type="presParOf" srcId="{C96A6A8C-2BC3-4864-96FC-86FB639F9852}" destId="{1084B512-B335-45FA-8180-9D87AD996F84}" srcOrd="0" destOrd="0" presId="urn:microsoft.com/office/officeart/2005/8/layout/vList6"/>
    <dgm:cxn modelId="{58420B3D-249B-48FC-8EA5-561FEA7DE0BC}" type="presParOf" srcId="{C96A6A8C-2BC3-4864-96FC-86FB639F9852}" destId="{8DEC3A7A-0F98-4166-BCB6-20045FE98A5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611BF-9303-4380-97E1-5E4E8D3F571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C839A596-14C0-44C9-8EAF-414FA75C46FE}">
      <dgm:prSet phldrT="[Текст]"/>
      <dgm:spPr>
        <a:solidFill>
          <a:schemeClr val="accent4">
            <a:lumMod val="20000"/>
            <a:lumOff val="80000"/>
          </a:schemeClr>
        </a:solidFill>
      </dgm:spPr>
      <dgm:t>
        <a:bodyPr/>
        <a:lstStyle/>
        <a:p>
          <a:r>
            <a:rPr lang="uz-Cyrl-UZ" dirty="0" smtClean="0">
              <a:solidFill>
                <a:srgbClr val="002060"/>
              </a:solidFill>
              <a:latin typeface="Times New Roman" pitchFamily="18" charset="0"/>
              <a:cs typeface="Times New Roman" pitchFamily="18" charset="0"/>
            </a:rPr>
            <a:t>Амалдаги дарсликда</a:t>
          </a:r>
          <a:endParaRPr lang="ru-RU" dirty="0">
            <a:solidFill>
              <a:srgbClr val="002060"/>
            </a:solidFill>
            <a:latin typeface="Times New Roman" pitchFamily="18" charset="0"/>
            <a:cs typeface="Times New Roman" pitchFamily="18" charset="0"/>
          </a:endParaRPr>
        </a:p>
      </dgm:t>
    </dgm:pt>
    <dgm:pt modelId="{B05B9651-2C18-4811-86BD-CC35F5104F4C}" type="parTrans" cxnId="{05DA4077-32AF-42EF-BCE0-175C53446190}">
      <dgm:prSet/>
      <dgm:spPr/>
      <dgm:t>
        <a:bodyPr/>
        <a:lstStyle/>
        <a:p>
          <a:endParaRPr lang="ru-RU"/>
        </a:p>
      </dgm:t>
    </dgm:pt>
    <dgm:pt modelId="{01854C40-D267-4D31-A95F-C75EEA7BE672}" type="sibTrans" cxnId="{05DA4077-32AF-42EF-BCE0-175C53446190}">
      <dgm:prSet/>
      <dgm:spPr/>
      <dgm:t>
        <a:bodyPr/>
        <a:lstStyle/>
        <a:p>
          <a:endParaRPr lang="ru-RU"/>
        </a:p>
      </dgm:t>
    </dgm:pt>
    <dgm:pt modelId="{8E05907C-CFD0-4BFE-A2AD-5EC85B4A6493}">
      <dgm:prSet phldrT="[Текст]" custT="1"/>
      <dgm:spPr>
        <a:solidFill>
          <a:schemeClr val="accent3">
            <a:lumMod val="20000"/>
            <a:lumOff val="80000"/>
            <a:alpha val="90000"/>
          </a:schemeClr>
        </a:solidFill>
      </dgm:spPr>
      <dgm:t>
        <a:bodyPr/>
        <a:lstStyle/>
        <a:p>
          <a:r>
            <a:rPr lang="uz-Cyrl-UZ" sz="2400" b="1" dirty="0" smtClean="0">
              <a:latin typeface="Times New Roman" pitchFamily="18" charset="0"/>
              <a:cs typeface="Times New Roman" pitchFamily="18" charset="0"/>
            </a:rPr>
            <a:t>9 та табиий географик район</a:t>
          </a:r>
          <a:endParaRPr lang="ru-RU" sz="2400" b="1" dirty="0">
            <a:latin typeface="Times New Roman" pitchFamily="18" charset="0"/>
            <a:cs typeface="Times New Roman" pitchFamily="18" charset="0"/>
          </a:endParaRPr>
        </a:p>
      </dgm:t>
    </dgm:pt>
    <dgm:pt modelId="{1B5F67C3-5706-4EA0-8883-92CACB2754E5}" type="parTrans" cxnId="{95794DAF-9311-4282-BA94-86324004DB4F}">
      <dgm:prSet/>
      <dgm:spPr/>
      <dgm:t>
        <a:bodyPr/>
        <a:lstStyle/>
        <a:p>
          <a:endParaRPr lang="ru-RU"/>
        </a:p>
      </dgm:t>
    </dgm:pt>
    <dgm:pt modelId="{B598219A-066A-4D50-9D46-A5C0F7BBBBC9}" type="sibTrans" cxnId="{95794DAF-9311-4282-BA94-86324004DB4F}">
      <dgm:prSet/>
      <dgm:spPr/>
      <dgm:t>
        <a:bodyPr/>
        <a:lstStyle/>
        <a:p>
          <a:endParaRPr lang="ru-RU"/>
        </a:p>
      </dgm:t>
    </dgm:pt>
    <dgm:pt modelId="{0739C50E-9D13-46BA-AFD7-A5518F367A0F}">
      <dgm:prSet phldrT="[Текст]" custT="1"/>
      <dgm:spPr>
        <a:solidFill>
          <a:schemeClr val="accent3">
            <a:lumMod val="20000"/>
            <a:lumOff val="80000"/>
            <a:alpha val="90000"/>
          </a:schemeClr>
        </a:solidFill>
      </dgm:spPr>
      <dgm:t>
        <a:bodyPr/>
        <a:lstStyle/>
        <a:p>
          <a:r>
            <a:rPr lang="uz-Cyrl-UZ" sz="2400" b="1" dirty="0" smtClean="0">
              <a:latin typeface="Times New Roman" pitchFamily="18" charset="0"/>
              <a:cs typeface="Times New Roman" pitchFamily="18" charset="0"/>
            </a:rPr>
            <a:t>23 та мавзу</a:t>
          </a:r>
          <a:endParaRPr lang="ru-RU" sz="2400" b="1" dirty="0">
            <a:latin typeface="Times New Roman" pitchFamily="18" charset="0"/>
            <a:cs typeface="Times New Roman" pitchFamily="18" charset="0"/>
          </a:endParaRPr>
        </a:p>
      </dgm:t>
    </dgm:pt>
    <dgm:pt modelId="{C09CE639-1DE5-4354-B4CA-6130C0761306}" type="parTrans" cxnId="{FABAA466-E36B-4477-BC08-F1E30EF4570D}">
      <dgm:prSet/>
      <dgm:spPr/>
      <dgm:t>
        <a:bodyPr/>
        <a:lstStyle/>
        <a:p>
          <a:endParaRPr lang="ru-RU"/>
        </a:p>
      </dgm:t>
    </dgm:pt>
    <dgm:pt modelId="{AB9538DC-B39C-4C9D-A143-A38C2AC03DD6}" type="sibTrans" cxnId="{FABAA466-E36B-4477-BC08-F1E30EF4570D}">
      <dgm:prSet/>
      <dgm:spPr/>
      <dgm:t>
        <a:bodyPr/>
        <a:lstStyle/>
        <a:p>
          <a:endParaRPr lang="ru-RU"/>
        </a:p>
      </dgm:t>
    </dgm:pt>
    <dgm:pt modelId="{45074CE6-2959-4EB6-9FFB-F036453EFA25}">
      <dgm:prSet phldrT="[Текст]"/>
      <dgm:spPr>
        <a:solidFill>
          <a:schemeClr val="accent4">
            <a:lumMod val="20000"/>
            <a:lumOff val="80000"/>
          </a:schemeClr>
        </a:solidFill>
      </dgm:spPr>
      <dgm:t>
        <a:bodyPr/>
        <a:lstStyle/>
        <a:p>
          <a:r>
            <a:rPr lang="uz-Cyrl-UZ" dirty="0" smtClean="0">
              <a:solidFill>
                <a:srgbClr val="002060"/>
              </a:solidFill>
              <a:latin typeface="Times New Roman" pitchFamily="18" charset="0"/>
              <a:cs typeface="Times New Roman" pitchFamily="18" charset="0"/>
            </a:rPr>
            <a:t>Янги нашрдаги дарсликда</a:t>
          </a:r>
          <a:endParaRPr lang="ru-RU" dirty="0">
            <a:solidFill>
              <a:srgbClr val="002060"/>
            </a:solidFill>
            <a:latin typeface="Times New Roman" pitchFamily="18" charset="0"/>
            <a:cs typeface="Times New Roman" pitchFamily="18" charset="0"/>
          </a:endParaRPr>
        </a:p>
      </dgm:t>
    </dgm:pt>
    <dgm:pt modelId="{B7329AD8-955E-49B4-AEB0-240848BA5A7B}" type="parTrans" cxnId="{AFF1A83E-AA24-4044-9345-8613A956522F}">
      <dgm:prSet/>
      <dgm:spPr/>
      <dgm:t>
        <a:bodyPr/>
        <a:lstStyle/>
        <a:p>
          <a:endParaRPr lang="ru-RU"/>
        </a:p>
      </dgm:t>
    </dgm:pt>
    <dgm:pt modelId="{7692B622-5329-48CE-A719-4EA4C68CF0E3}" type="sibTrans" cxnId="{AFF1A83E-AA24-4044-9345-8613A956522F}">
      <dgm:prSet/>
      <dgm:spPr/>
      <dgm:t>
        <a:bodyPr/>
        <a:lstStyle/>
        <a:p>
          <a:endParaRPr lang="ru-RU"/>
        </a:p>
      </dgm:t>
    </dgm:pt>
    <dgm:pt modelId="{644A51B0-FC4B-4F4F-A7F3-5C415EE55F72}">
      <dgm:prSet phldrT="[Текст]" custT="1"/>
      <dgm:spPr>
        <a:solidFill>
          <a:schemeClr val="accent3">
            <a:lumMod val="20000"/>
            <a:lumOff val="80000"/>
            <a:alpha val="90000"/>
          </a:schemeClr>
        </a:solidFill>
      </dgm:spPr>
      <dgm:t>
        <a:bodyPr/>
        <a:lstStyle/>
        <a:p>
          <a:r>
            <a:rPr lang="uz-Cyrl-UZ" sz="2400" b="1" dirty="0" smtClean="0">
              <a:latin typeface="Times New Roman" pitchFamily="18" charset="0"/>
              <a:cs typeface="Times New Roman" pitchFamily="18" charset="0"/>
            </a:rPr>
            <a:t>11та табиий географик округ</a:t>
          </a:r>
          <a:endParaRPr lang="ru-RU" sz="2400" b="1" dirty="0">
            <a:latin typeface="Times New Roman" pitchFamily="18" charset="0"/>
            <a:cs typeface="Times New Roman" pitchFamily="18" charset="0"/>
          </a:endParaRPr>
        </a:p>
      </dgm:t>
    </dgm:pt>
    <dgm:pt modelId="{F6D135D0-806C-4324-A75A-A8C6C8E46EA1}" type="parTrans" cxnId="{0E6A411B-0066-4E6A-94B3-68E5E1687BFD}">
      <dgm:prSet/>
      <dgm:spPr/>
      <dgm:t>
        <a:bodyPr/>
        <a:lstStyle/>
        <a:p>
          <a:endParaRPr lang="ru-RU"/>
        </a:p>
      </dgm:t>
    </dgm:pt>
    <dgm:pt modelId="{4F51DE6D-726E-4D93-9CF2-8F89B15E0F62}" type="sibTrans" cxnId="{0E6A411B-0066-4E6A-94B3-68E5E1687BFD}">
      <dgm:prSet/>
      <dgm:spPr/>
      <dgm:t>
        <a:bodyPr/>
        <a:lstStyle/>
        <a:p>
          <a:endParaRPr lang="ru-RU"/>
        </a:p>
      </dgm:t>
    </dgm:pt>
    <dgm:pt modelId="{1224DA1B-4BB2-4FAE-8F42-591949CE0CF6}">
      <dgm:prSet phldrT="[Текст]" custT="1"/>
      <dgm:spPr>
        <a:solidFill>
          <a:schemeClr val="accent3">
            <a:lumMod val="20000"/>
            <a:lumOff val="80000"/>
            <a:alpha val="90000"/>
          </a:schemeClr>
        </a:solidFill>
      </dgm:spPr>
      <dgm:t>
        <a:bodyPr/>
        <a:lstStyle/>
        <a:p>
          <a:r>
            <a:rPr lang="uz-Cyrl-UZ" sz="1600" b="1" dirty="0" smtClean="0">
              <a:latin typeface="Times New Roman" pitchFamily="18" charset="0"/>
              <a:cs typeface="Times New Roman" pitchFamily="18" charset="0"/>
            </a:rPr>
            <a:t>21та мавзу (Орол табиий географик округига – 1 соат, қолган округларга 2 соатдан берилди</a:t>
          </a:r>
          <a:r>
            <a:rPr lang="uz-Cyrl-UZ"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E4C2CC0-B7DD-47EB-96F5-C3C5E805B9FA}" type="parTrans" cxnId="{078ED7E8-2E11-41FA-AE74-6938B2A017A9}">
      <dgm:prSet/>
      <dgm:spPr/>
      <dgm:t>
        <a:bodyPr/>
        <a:lstStyle/>
        <a:p>
          <a:endParaRPr lang="ru-RU"/>
        </a:p>
      </dgm:t>
    </dgm:pt>
    <dgm:pt modelId="{309867B0-8E95-4778-B265-BFA0FD887D13}" type="sibTrans" cxnId="{078ED7E8-2E11-41FA-AE74-6938B2A017A9}">
      <dgm:prSet/>
      <dgm:spPr/>
      <dgm:t>
        <a:bodyPr/>
        <a:lstStyle/>
        <a:p>
          <a:endParaRPr lang="ru-RU"/>
        </a:p>
      </dgm:t>
    </dgm:pt>
    <dgm:pt modelId="{4432EEAA-15C9-4D93-8F18-CE90DC2EAFF7}" type="pres">
      <dgm:prSet presAssocID="{A7D611BF-9303-4380-97E1-5E4E8D3F571A}" presName="Name0" presStyleCnt="0">
        <dgm:presLayoutVars>
          <dgm:dir/>
          <dgm:animLvl val="lvl"/>
          <dgm:resizeHandles val="exact"/>
        </dgm:presLayoutVars>
      </dgm:prSet>
      <dgm:spPr/>
      <dgm:t>
        <a:bodyPr/>
        <a:lstStyle/>
        <a:p>
          <a:endParaRPr lang="ru-RU"/>
        </a:p>
      </dgm:t>
    </dgm:pt>
    <dgm:pt modelId="{B7BA0CDB-F191-462C-9A4B-6E0D04CE66B8}" type="pres">
      <dgm:prSet presAssocID="{45074CE6-2959-4EB6-9FFB-F036453EFA25}" presName="boxAndChildren" presStyleCnt="0"/>
      <dgm:spPr/>
    </dgm:pt>
    <dgm:pt modelId="{6C31D654-0C23-48A9-8E6D-DE657C69CCDF}" type="pres">
      <dgm:prSet presAssocID="{45074CE6-2959-4EB6-9FFB-F036453EFA25}" presName="parentTextBox" presStyleLbl="node1" presStyleIdx="0" presStyleCnt="2"/>
      <dgm:spPr/>
      <dgm:t>
        <a:bodyPr/>
        <a:lstStyle/>
        <a:p>
          <a:endParaRPr lang="ru-RU"/>
        </a:p>
      </dgm:t>
    </dgm:pt>
    <dgm:pt modelId="{B4FB0210-BC7A-441B-BE42-14D795F8C079}" type="pres">
      <dgm:prSet presAssocID="{45074CE6-2959-4EB6-9FFB-F036453EFA25}" presName="entireBox" presStyleLbl="node1" presStyleIdx="0" presStyleCnt="2" custScaleY="201185"/>
      <dgm:spPr/>
      <dgm:t>
        <a:bodyPr/>
        <a:lstStyle/>
        <a:p>
          <a:endParaRPr lang="ru-RU"/>
        </a:p>
      </dgm:t>
    </dgm:pt>
    <dgm:pt modelId="{38B4F601-A205-46A8-89AC-F1BE5957C4B6}" type="pres">
      <dgm:prSet presAssocID="{45074CE6-2959-4EB6-9FFB-F036453EFA25}" presName="descendantBox" presStyleCnt="0"/>
      <dgm:spPr/>
    </dgm:pt>
    <dgm:pt modelId="{036E82C3-2B17-4445-A458-3825F09689A4}" type="pres">
      <dgm:prSet presAssocID="{644A51B0-FC4B-4F4F-A7F3-5C415EE55F72}" presName="childTextBox" presStyleLbl="fgAccFollowNode1" presStyleIdx="0" presStyleCnt="4" custScaleY="185440">
        <dgm:presLayoutVars>
          <dgm:bulletEnabled val="1"/>
        </dgm:presLayoutVars>
      </dgm:prSet>
      <dgm:spPr/>
      <dgm:t>
        <a:bodyPr/>
        <a:lstStyle/>
        <a:p>
          <a:endParaRPr lang="ru-RU"/>
        </a:p>
      </dgm:t>
    </dgm:pt>
    <dgm:pt modelId="{DE59B9E2-F605-466A-89B7-92B8DAF97FBD}" type="pres">
      <dgm:prSet presAssocID="{1224DA1B-4BB2-4FAE-8F42-591949CE0CF6}" presName="childTextBox" presStyleLbl="fgAccFollowNode1" presStyleIdx="1" presStyleCnt="4" custScaleY="185440">
        <dgm:presLayoutVars>
          <dgm:bulletEnabled val="1"/>
        </dgm:presLayoutVars>
      </dgm:prSet>
      <dgm:spPr/>
      <dgm:t>
        <a:bodyPr/>
        <a:lstStyle/>
        <a:p>
          <a:endParaRPr lang="ru-RU"/>
        </a:p>
      </dgm:t>
    </dgm:pt>
    <dgm:pt modelId="{19647CE3-2F93-4A69-BB66-36B3FE5302A0}" type="pres">
      <dgm:prSet presAssocID="{01854C40-D267-4D31-A95F-C75EEA7BE672}" presName="sp" presStyleCnt="0"/>
      <dgm:spPr/>
    </dgm:pt>
    <dgm:pt modelId="{7B042969-CE30-4DFF-BE49-1545CB190DF8}" type="pres">
      <dgm:prSet presAssocID="{C839A596-14C0-44C9-8EAF-414FA75C46FE}" presName="arrowAndChildren" presStyleCnt="0"/>
      <dgm:spPr/>
    </dgm:pt>
    <dgm:pt modelId="{ED4EE1A1-8EDF-4BD4-A902-57FB549A8940}" type="pres">
      <dgm:prSet presAssocID="{C839A596-14C0-44C9-8EAF-414FA75C46FE}" presName="parentTextArrow" presStyleLbl="node1" presStyleIdx="0" presStyleCnt="2"/>
      <dgm:spPr/>
      <dgm:t>
        <a:bodyPr/>
        <a:lstStyle/>
        <a:p>
          <a:endParaRPr lang="ru-RU"/>
        </a:p>
      </dgm:t>
    </dgm:pt>
    <dgm:pt modelId="{E20A286F-274E-4975-A1D6-6573DDB4ACFB}" type="pres">
      <dgm:prSet presAssocID="{C839A596-14C0-44C9-8EAF-414FA75C46FE}" presName="arrow" presStyleLbl="node1" presStyleIdx="1" presStyleCnt="2" custLinFactNeighborX="-149" custLinFactNeighborY="-2374"/>
      <dgm:spPr/>
      <dgm:t>
        <a:bodyPr/>
        <a:lstStyle/>
        <a:p>
          <a:endParaRPr lang="ru-RU"/>
        </a:p>
      </dgm:t>
    </dgm:pt>
    <dgm:pt modelId="{0DAF9614-69A5-4B47-84A9-28F257E011F9}" type="pres">
      <dgm:prSet presAssocID="{C839A596-14C0-44C9-8EAF-414FA75C46FE}" presName="descendantArrow" presStyleCnt="0"/>
      <dgm:spPr/>
    </dgm:pt>
    <dgm:pt modelId="{19ACCCCE-D9C4-43A7-80DF-F4F12A0E3264}" type="pres">
      <dgm:prSet presAssocID="{8E05907C-CFD0-4BFE-A2AD-5EC85B4A6493}" presName="childTextArrow" presStyleLbl="fgAccFollowNode1" presStyleIdx="2" presStyleCnt="4" custScaleY="143628">
        <dgm:presLayoutVars>
          <dgm:bulletEnabled val="1"/>
        </dgm:presLayoutVars>
      </dgm:prSet>
      <dgm:spPr/>
      <dgm:t>
        <a:bodyPr/>
        <a:lstStyle/>
        <a:p>
          <a:endParaRPr lang="ru-RU"/>
        </a:p>
      </dgm:t>
    </dgm:pt>
    <dgm:pt modelId="{F53A7D59-C5F0-4D56-A562-D82560511035}" type="pres">
      <dgm:prSet presAssocID="{0739C50E-9D13-46BA-AFD7-A5518F367A0F}" presName="childTextArrow" presStyleLbl="fgAccFollowNode1" presStyleIdx="3" presStyleCnt="4" custScaleY="143628">
        <dgm:presLayoutVars>
          <dgm:bulletEnabled val="1"/>
        </dgm:presLayoutVars>
      </dgm:prSet>
      <dgm:spPr/>
      <dgm:t>
        <a:bodyPr/>
        <a:lstStyle/>
        <a:p>
          <a:endParaRPr lang="ru-RU"/>
        </a:p>
      </dgm:t>
    </dgm:pt>
  </dgm:ptLst>
  <dgm:cxnLst>
    <dgm:cxn modelId="{05DA4077-32AF-42EF-BCE0-175C53446190}" srcId="{A7D611BF-9303-4380-97E1-5E4E8D3F571A}" destId="{C839A596-14C0-44C9-8EAF-414FA75C46FE}" srcOrd="0" destOrd="0" parTransId="{B05B9651-2C18-4811-86BD-CC35F5104F4C}" sibTransId="{01854C40-D267-4D31-A95F-C75EEA7BE672}"/>
    <dgm:cxn modelId="{078ED7E8-2E11-41FA-AE74-6938B2A017A9}" srcId="{45074CE6-2959-4EB6-9FFB-F036453EFA25}" destId="{1224DA1B-4BB2-4FAE-8F42-591949CE0CF6}" srcOrd="1" destOrd="0" parTransId="{0E4C2CC0-B7DD-47EB-96F5-C3C5E805B9FA}" sibTransId="{309867B0-8E95-4778-B265-BFA0FD887D13}"/>
    <dgm:cxn modelId="{C4897649-DC55-4A77-9664-86C73FE8A0AD}" type="presOf" srcId="{644A51B0-FC4B-4F4F-A7F3-5C415EE55F72}" destId="{036E82C3-2B17-4445-A458-3825F09689A4}" srcOrd="0" destOrd="0" presId="urn:microsoft.com/office/officeart/2005/8/layout/process4"/>
    <dgm:cxn modelId="{447AAD52-9EE7-44E6-AEC3-1ECA00FF9F56}" type="presOf" srcId="{A7D611BF-9303-4380-97E1-5E4E8D3F571A}" destId="{4432EEAA-15C9-4D93-8F18-CE90DC2EAFF7}" srcOrd="0" destOrd="0" presId="urn:microsoft.com/office/officeart/2005/8/layout/process4"/>
    <dgm:cxn modelId="{95794DAF-9311-4282-BA94-86324004DB4F}" srcId="{C839A596-14C0-44C9-8EAF-414FA75C46FE}" destId="{8E05907C-CFD0-4BFE-A2AD-5EC85B4A6493}" srcOrd="0" destOrd="0" parTransId="{1B5F67C3-5706-4EA0-8883-92CACB2754E5}" sibTransId="{B598219A-066A-4D50-9D46-A5C0F7BBBBC9}"/>
    <dgm:cxn modelId="{FA353D98-EDD6-4F92-8A39-9E5CCE516739}" type="presOf" srcId="{45074CE6-2959-4EB6-9FFB-F036453EFA25}" destId="{6C31D654-0C23-48A9-8E6D-DE657C69CCDF}" srcOrd="0" destOrd="0" presId="urn:microsoft.com/office/officeart/2005/8/layout/process4"/>
    <dgm:cxn modelId="{0E6A411B-0066-4E6A-94B3-68E5E1687BFD}" srcId="{45074CE6-2959-4EB6-9FFB-F036453EFA25}" destId="{644A51B0-FC4B-4F4F-A7F3-5C415EE55F72}" srcOrd="0" destOrd="0" parTransId="{F6D135D0-806C-4324-A75A-A8C6C8E46EA1}" sibTransId="{4F51DE6D-726E-4D93-9CF2-8F89B15E0F62}"/>
    <dgm:cxn modelId="{522BC022-30F5-45CE-9E59-9A43401B6F0B}" type="presOf" srcId="{C839A596-14C0-44C9-8EAF-414FA75C46FE}" destId="{ED4EE1A1-8EDF-4BD4-A902-57FB549A8940}" srcOrd="0" destOrd="0" presId="urn:microsoft.com/office/officeart/2005/8/layout/process4"/>
    <dgm:cxn modelId="{AFF1A83E-AA24-4044-9345-8613A956522F}" srcId="{A7D611BF-9303-4380-97E1-5E4E8D3F571A}" destId="{45074CE6-2959-4EB6-9FFB-F036453EFA25}" srcOrd="1" destOrd="0" parTransId="{B7329AD8-955E-49B4-AEB0-240848BA5A7B}" sibTransId="{7692B622-5329-48CE-A719-4EA4C68CF0E3}"/>
    <dgm:cxn modelId="{0A180296-68B4-4140-9253-A90BB352DEAC}" type="presOf" srcId="{1224DA1B-4BB2-4FAE-8F42-591949CE0CF6}" destId="{DE59B9E2-F605-466A-89B7-92B8DAF97FBD}" srcOrd="0" destOrd="0" presId="urn:microsoft.com/office/officeart/2005/8/layout/process4"/>
    <dgm:cxn modelId="{ED6741A6-8705-4FB2-A8B1-1C8B4D568BA1}" type="presOf" srcId="{C839A596-14C0-44C9-8EAF-414FA75C46FE}" destId="{E20A286F-274E-4975-A1D6-6573DDB4ACFB}" srcOrd="1" destOrd="0" presId="urn:microsoft.com/office/officeart/2005/8/layout/process4"/>
    <dgm:cxn modelId="{A812ECBE-0628-4178-8282-5FBDAFBCFC07}" type="presOf" srcId="{8E05907C-CFD0-4BFE-A2AD-5EC85B4A6493}" destId="{19ACCCCE-D9C4-43A7-80DF-F4F12A0E3264}" srcOrd="0" destOrd="0" presId="urn:microsoft.com/office/officeart/2005/8/layout/process4"/>
    <dgm:cxn modelId="{FABAA466-E36B-4477-BC08-F1E30EF4570D}" srcId="{C839A596-14C0-44C9-8EAF-414FA75C46FE}" destId="{0739C50E-9D13-46BA-AFD7-A5518F367A0F}" srcOrd="1" destOrd="0" parTransId="{C09CE639-1DE5-4354-B4CA-6130C0761306}" sibTransId="{AB9538DC-B39C-4C9D-A143-A38C2AC03DD6}"/>
    <dgm:cxn modelId="{C5DBAB55-4239-4233-B272-EDD3BE7D6F6C}" type="presOf" srcId="{45074CE6-2959-4EB6-9FFB-F036453EFA25}" destId="{B4FB0210-BC7A-441B-BE42-14D795F8C079}" srcOrd="1" destOrd="0" presId="urn:microsoft.com/office/officeart/2005/8/layout/process4"/>
    <dgm:cxn modelId="{70195C9B-1668-43D7-BBEB-9EDC6583CCA0}" type="presOf" srcId="{0739C50E-9D13-46BA-AFD7-A5518F367A0F}" destId="{F53A7D59-C5F0-4D56-A562-D82560511035}" srcOrd="0" destOrd="0" presId="urn:microsoft.com/office/officeart/2005/8/layout/process4"/>
    <dgm:cxn modelId="{4F9DB5BD-D392-438B-A34B-4292E6987E0C}" type="presParOf" srcId="{4432EEAA-15C9-4D93-8F18-CE90DC2EAFF7}" destId="{B7BA0CDB-F191-462C-9A4B-6E0D04CE66B8}" srcOrd="0" destOrd="0" presId="urn:microsoft.com/office/officeart/2005/8/layout/process4"/>
    <dgm:cxn modelId="{3C359DE3-90CE-4E5B-9F64-EB3E42E88B11}" type="presParOf" srcId="{B7BA0CDB-F191-462C-9A4B-6E0D04CE66B8}" destId="{6C31D654-0C23-48A9-8E6D-DE657C69CCDF}" srcOrd="0" destOrd="0" presId="urn:microsoft.com/office/officeart/2005/8/layout/process4"/>
    <dgm:cxn modelId="{B243D600-04C2-418B-B345-A8698AC55985}" type="presParOf" srcId="{B7BA0CDB-F191-462C-9A4B-6E0D04CE66B8}" destId="{B4FB0210-BC7A-441B-BE42-14D795F8C079}" srcOrd="1" destOrd="0" presId="urn:microsoft.com/office/officeart/2005/8/layout/process4"/>
    <dgm:cxn modelId="{1FBFED60-5EFA-41AB-82E0-491F3AB3EE47}" type="presParOf" srcId="{B7BA0CDB-F191-462C-9A4B-6E0D04CE66B8}" destId="{38B4F601-A205-46A8-89AC-F1BE5957C4B6}" srcOrd="2" destOrd="0" presId="urn:microsoft.com/office/officeart/2005/8/layout/process4"/>
    <dgm:cxn modelId="{75931332-0BBA-42AF-ADF1-C3CB773DDEAE}" type="presParOf" srcId="{38B4F601-A205-46A8-89AC-F1BE5957C4B6}" destId="{036E82C3-2B17-4445-A458-3825F09689A4}" srcOrd="0" destOrd="0" presId="urn:microsoft.com/office/officeart/2005/8/layout/process4"/>
    <dgm:cxn modelId="{6C461D7C-F0A7-4783-80A8-06BF4BBF2D5D}" type="presParOf" srcId="{38B4F601-A205-46A8-89AC-F1BE5957C4B6}" destId="{DE59B9E2-F605-466A-89B7-92B8DAF97FBD}" srcOrd="1" destOrd="0" presId="urn:microsoft.com/office/officeart/2005/8/layout/process4"/>
    <dgm:cxn modelId="{5695A05E-9393-4119-9673-66B525C61435}" type="presParOf" srcId="{4432EEAA-15C9-4D93-8F18-CE90DC2EAFF7}" destId="{19647CE3-2F93-4A69-BB66-36B3FE5302A0}" srcOrd="1" destOrd="0" presId="urn:microsoft.com/office/officeart/2005/8/layout/process4"/>
    <dgm:cxn modelId="{C5001D43-3194-42F5-AC0A-DB7C5BE2E6D5}" type="presParOf" srcId="{4432EEAA-15C9-4D93-8F18-CE90DC2EAFF7}" destId="{7B042969-CE30-4DFF-BE49-1545CB190DF8}" srcOrd="2" destOrd="0" presId="urn:microsoft.com/office/officeart/2005/8/layout/process4"/>
    <dgm:cxn modelId="{7E3EA7AA-E680-4A27-AA13-6BC56EB5B430}" type="presParOf" srcId="{7B042969-CE30-4DFF-BE49-1545CB190DF8}" destId="{ED4EE1A1-8EDF-4BD4-A902-57FB549A8940}" srcOrd="0" destOrd="0" presId="urn:microsoft.com/office/officeart/2005/8/layout/process4"/>
    <dgm:cxn modelId="{844A0597-A6FC-467E-84DE-7CECA6586688}" type="presParOf" srcId="{7B042969-CE30-4DFF-BE49-1545CB190DF8}" destId="{E20A286F-274E-4975-A1D6-6573DDB4ACFB}" srcOrd="1" destOrd="0" presId="urn:microsoft.com/office/officeart/2005/8/layout/process4"/>
    <dgm:cxn modelId="{EC1912C0-7744-4825-82FE-932189560929}" type="presParOf" srcId="{7B042969-CE30-4DFF-BE49-1545CB190DF8}" destId="{0DAF9614-69A5-4B47-84A9-28F257E011F9}" srcOrd="2" destOrd="0" presId="urn:microsoft.com/office/officeart/2005/8/layout/process4"/>
    <dgm:cxn modelId="{A4B5FF90-32F6-47EC-8C85-8FD3FEAD077E}" type="presParOf" srcId="{0DAF9614-69A5-4B47-84A9-28F257E011F9}" destId="{19ACCCCE-D9C4-43A7-80DF-F4F12A0E3264}" srcOrd="0" destOrd="0" presId="urn:microsoft.com/office/officeart/2005/8/layout/process4"/>
    <dgm:cxn modelId="{D134D709-7DF0-422D-BEA1-C69A994A39AA}" type="presParOf" srcId="{0DAF9614-69A5-4B47-84A9-28F257E011F9}" destId="{F53A7D59-C5F0-4D56-A562-D82560511035}"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8307D6-8C89-4FE1-B87A-73922AF456F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018BD8B5-8622-472E-A49B-10F58CF618E6}">
      <dgm:prSet phldrT="[Текст]" custT="1"/>
      <dgm:spPr/>
      <dgm:t>
        <a:bodyPr/>
        <a:lstStyle/>
        <a:p>
          <a:r>
            <a:rPr lang="uz-Cyrl-UZ" sz="1800" dirty="0" smtClean="0">
              <a:solidFill>
                <a:srgbClr val="002060"/>
              </a:solidFill>
              <a:latin typeface="Times New Roman" pitchFamily="18" charset="0"/>
              <a:cs typeface="Times New Roman" pitchFamily="18" charset="0"/>
            </a:rPr>
            <a:t>ўқитувчилар касбий компетентлиги доимий оширишга йўналтирилган мамлакатимиз ва хорижий илғор тажрибаларни ўзида мужассам қилган инновацион ёндашувларни ўрганиш ва ўқув машғулотлари жараёнига татбиқ қилиш;</a:t>
          </a:r>
          <a:endParaRPr lang="ru-RU" sz="1800" dirty="0">
            <a:solidFill>
              <a:srgbClr val="002060"/>
            </a:solidFill>
          </a:endParaRPr>
        </a:p>
      </dgm:t>
    </dgm:pt>
    <dgm:pt modelId="{1157F99D-DE59-4EC0-B3A0-7994613DE33F}" type="parTrans" cxnId="{11EB78E5-817E-46DD-9633-9DD563FEF57E}">
      <dgm:prSet/>
      <dgm:spPr/>
      <dgm:t>
        <a:bodyPr/>
        <a:lstStyle/>
        <a:p>
          <a:endParaRPr lang="ru-RU"/>
        </a:p>
      </dgm:t>
    </dgm:pt>
    <dgm:pt modelId="{BA63E17C-9EFE-4FED-80EA-2CED908BD2AE}" type="sibTrans" cxnId="{11EB78E5-817E-46DD-9633-9DD563FEF57E}">
      <dgm:prSet/>
      <dgm:spPr/>
      <dgm:t>
        <a:bodyPr/>
        <a:lstStyle/>
        <a:p>
          <a:endParaRPr lang="ru-RU"/>
        </a:p>
      </dgm:t>
    </dgm:pt>
    <dgm:pt modelId="{23CFE17B-618F-4CF7-839E-238EA3A8DC5D}">
      <dgm:prSet phldrT="[Текст]" custT="1"/>
      <dgm:spPr/>
      <dgm:t>
        <a:bodyPr/>
        <a:lstStyle/>
        <a:p>
          <a:r>
            <a:rPr lang="uz-Cyrl-UZ" sz="1800" dirty="0" smtClean="0">
              <a:solidFill>
                <a:srgbClr val="002060"/>
              </a:solidFill>
              <a:latin typeface="Times New Roman" pitchFamily="18" charset="0"/>
              <a:cs typeface="Times New Roman" pitchFamily="18" charset="0"/>
            </a:rPr>
            <a:t>таълим соҳасидаги ва ўқитиш методикасидаги янгиликлар, инновацион технологиялар, мониторинг натижалари ва касбий эҳтиёжларни инобатга олган ҳолда самарали ва сифатли ўқув режа, ўқув дастури ва ўқув-методик материалларни ишлаб чиқиш;</a:t>
          </a:r>
          <a:endParaRPr lang="ru-RU" sz="1800" dirty="0">
            <a:solidFill>
              <a:srgbClr val="002060"/>
            </a:solidFill>
          </a:endParaRPr>
        </a:p>
      </dgm:t>
    </dgm:pt>
    <dgm:pt modelId="{3975DF66-68EF-423B-BC34-707730480766}" type="parTrans" cxnId="{3C52EB0F-CB58-452D-B7B3-34951816029E}">
      <dgm:prSet/>
      <dgm:spPr/>
      <dgm:t>
        <a:bodyPr/>
        <a:lstStyle/>
        <a:p>
          <a:endParaRPr lang="ru-RU"/>
        </a:p>
      </dgm:t>
    </dgm:pt>
    <dgm:pt modelId="{877944FC-4701-4D8B-9C0F-7FC15BF55196}" type="sibTrans" cxnId="{3C52EB0F-CB58-452D-B7B3-34951816029E}">
      <dgm:prSet/>
      <dgm:spPr/>
      <dgm:t>
        <a:bodyPr/>
        <a:lstStyle/>
        <a:p>
          <a:endParaRPr lang="ru-RU"/>
        </a:p>
      </dgm:t>
    </dgm:pt>
    <dgm:pt modelId="{15A2E9C5-4656-4ADB-B7D9-7D4F07DC5B75}">
      <dgm:prSet phldrT="[Текст]" custT="1"/>
      <dgm:spPr/>
      <dgm:t>
        <a:bodyPr/>
        <a:lstStyle/>
        <a:p>
          <a:r>
            <a:rPr lang="uz-Cyrl-UZ" sz="1800" dirty="0" smtClean="0">
              <a:solidFill>
                <a:srgbClr val="002060"/>
              </a:solidFill>
              <a:latin typeface="Times New Roman" pitchFamily="18" charset="0"/>
              <a:cs typeface="Times New Roman" pitchFamily="18" charset="0"/>
            </a:rPr>
            <a:t>педагог ходимлар малакасини оширишнинг кўп босқичли шаклларини татбиқ қилиш ва ўқув мазмунининг вариативлигига эришиш;</a:t>
          </a:r>
          <a:endParaRPr lang="ru-RU" sz="1800" dirty="0">
            <a:solidFill>
              <a:srgbClr val="002060"/>
            </a:solidFill>
          </a:endParaRPr>
        </a:p>
      </dgm:t>
    </dgm:pt>
    <dgm:pt modelId="{6786553A-D5BD-4A1E-A3FB-78A88344F561}" type="parTrans" cxnId="{D9218EA1-B17B-4F75-81BB-751837229863}">
      <dgm:prSet/>
      <dgm:spPr/>
      <dgm:t>
        <a:bodyPr/>
        <a:lstStyle/>
        <a:p>
          <a:endParaRPr lang="ru-RU"/>
        </a:p>
      </dgm:t>
    </dgm:pt>
    <dgm:pt modelId="{5EC11B8B-EC47-4D9C-9D97-EFBE239AEFBD}" type="sibTrans" cxnId="{D9218EA1-B17B-4F75-81BB-751837229863}">
      <dgm:prSet/>
      <dgm:spPr/>
      <dgm:t>
        <a:bodyPr/>
        <a:lstStyle/>
        <a:p>
          <a:endParaRPr lang="ru-RU"/>
        </a:p>
      </dgm:t>
    </dgm:pt>
    <dgm:pt modelId="{6F46E7D3-DA2C-4B9F-B374-351F1C4FC62B}">
      <dgm:prSet custT="1"/>
      <dgm:spPr/>
      <dgm:t>
        <a:bodyPr/>
        <a:lstStyle/>
        <a:p>
          <a:r>
            <a:rPr lang="uz-Cyrl-UZ" sz="1800" dirty="0" smtClean="0">
              <a:solidFill>
                <a:srgbClr val="002060"/>
              </a:solidFill>
              <a:latin typeface="Times New Roman" pitchFamily="18" charset="0"/>
              <a:cs typeface="Times New Roman" pitchFamily="18" charset="0"/>
            </a:rPr>
            <a:t>илғор ўқитувчилар, услубчилар, бошқа мутахассислар тажрибаларидан самарали фойдаланиш ва амалиёт билан боғлаш;</a:t>
          </a:r>
          <a:endParaRPr lang="ru-RU" sz="1800" dirty="0">
            <a:solidFill>
              <a:srgbClr val="002060"/>
            </a:solidFill>
          </a:endParaRPr>
        </a:p>
      </dgm:t>
    </dgm:pt>
    <dgm:pt modelId="{23B34AAC-3205-460D-A3F4-8CC8879A6714}" type="parTrans" cxnId="{1CC059CA-7D08-4832-BA67-E1E7D48C8A21}">
      <dgm:prSet/>
      <dgm:spPr/>
      <dgm:t>
        <a:bodyPr/>
        <a:lstStyle/>
        <a:p>
          <a:endParaRPr lang="ru-RU"/>
        </a:p>
      </dgm:t>
    </dgm:pt>
    <dgm:pt modelId="{A8326D28-C5FE-4D4A-AB9D-D5BA6E77EC31}" type="sibTrans" cxnId="{1CC059CA-7D08-4832-BA67-E1E7D48C8A21}">
      <dgm:prSet/>
      <dgm:spPr/>
      <dgm:t>
        <a:bodyPr/>
        <a:lstStyle/>
        <a:p>
          <a:endParaRPr lang="ru-RU"/>
        </a:p>
      </dgm:t>
    </dgm:pt>
    <dgm:pt modelId="{C6523D5A-00BB-48F8-A82B-63820CCF6F96}">
      <dgm:prSet custT="1"/>
      <dgm:spPr/>
      <dgm:t>
        <a:bodyPr/>
        <a:lstStyle/>
        <a:p>
          <a:r>
            <a:rPr lang="uz-Cyrl-UZ" sz="1800" dirty="0" smtClean="0">
              <a:solidFill>
                <a:srgbClr val="002060"/>
              </a:solidFill>
              <a:latin typeface="Times New Roman" pitchFamily="18" charset="0"/>
              <a:cs typeface="Times New Roman" pitchFamily="18" charset="0"/>
            </a:rPr>
            <a:t>меъёрий ва методик материалларни ишлаб чиқишда таълимнинг узвийлиги ва изчиллигини таъминланиши ҳамда дарсликлардан фойдаланишга эътибор қаратиш.</a:t>
          </a:r>
          <a:endParaRPr lang="ru-RU" sz="1800" dirty="0">
            <a:solidFill>
              <a:srgbClr val="002060"/>
            </a:solidFill>
          </a:endParaRPr>
        </a:p>
      </dgm:t>
    </dgm:pt>
    <dgm:pt modelId="{F5550413-B835-41FD-89CB-EC642C3AE638}" type="parTrans" cxnId="{CB84C38D-B3DB-4B0E-B404-6392AD96FA1F}">
      <dgm:prSet/>
      <dgm:spPr/>
      <dgm:t>
        <a:bodyPr/>
        <a:lstStyle/>
        <a:p>
          <a:endParaRPr lang="ru-RU"/>
        </a:p>
      </dgm:t>
    </dgm:pt>
    <dgm:pt modelId="{85DFBCD0-7CC1-4175-8767-10263AA617B5}" type="sibTrans" cxnId="{CB84C38D-B3DB-4B0E-B404-6392AD96FA1F}">
      <dgm:prSet/>
      <dgm:spPr/>
      <dgm:t>
        <a:bodyPr/>
        <a:lstStyle/>
        <a:p>
          <a:endParaRPr lang="ru-RU"/>
        </a:p>
      </dgm:t>
    </dgm:pt>
    <dgm:pt modelId="{F0B33171-CA78-4057-857A-CABBFC6B6E21}" type="pres">
      <dgm:prSet presAssocID="{768307D6-8C89-4FE1-B87A-73922AF456F4}" presName="linear" presStyleCnt="0">
        <dgm:presLayoutVars>
          <dgm:dir/>
          <dgm:animLvl val="lvl"/>
          <dgm:resizeHandles val="exact"/>
        </dgm:presLayoutVars>
      </dgm:prSet>
      <dgm:spPr/>
      <dgm:t>
        <a:bodyPr/>
        <a:lstStyle/>
        <a:p>
          <a:endParaRPr lang="ru-RU"/>
        </a:p>
      </dgm:t>
    </dgm:pt>
    <dgm:pt modelId="{2B5F4077-6636-4821-ADD4-E1BAA1DFBEAA}" type="pres">
      <dgm:prSet presAssocID="{018BD8B5-8622-472E-A49B-10F58CF618E6}" presName="parentLin" presStyleCnt="0"/>
      <dgm:spPr/>
    </dgm:pt>
    <dgm:pt modelId="{2DDF0911-A694-41B6-976B-4659355B66F6}" type="pres">
      <dgm:prSet presAssocID="{018BD8B5-8622-472E-A49B-10F58CF618E6}" presName="parentLeftMargin" presStyleLbl="node1" presStyleIdx="0" presStyleCnt="5"/>
      <dgm:spPr/>
      <dgm:t>
        <a:bodyPr/>
        <a:lstStyle/>
        <a:p>
          <a:endParaRPr lang="ru-RU"/>
        </a:p>
      </dgm:t>
    </dgm:pt>
    <dgm:pt modelId="{D974BC96-19BB-4A2A-875B-B917D7576F6C}" type="pres">
      <dgm:prSet presAssocID="{018BD8B5-8622-472E-A49B-10F58CF618E6}" presName="parentText" presStyleLbl="node1" presStyleIdx="0" presStyleCnt="5" custScaleX="142857" custScaleY="197830">
        <dgm:presLayoutVars>
          <dgm:chMax val="0"/>
          <dgm:bulletEnabled val="1"/>
        </dgm:presLayoutVars>
      </dgm:prSet>
      <dgm:spPr/>
      <dgm:t>
        <a:bodyPr/>
        <a:lstStyle/>
        <a:p>
          <a:endParaRPr lang="ru-RU"/>
        </a:p>
      </dgm:t>
    </dgm:pt>
    <dgm:pt modelId="{A94D1AE6-ABCD-4262-A21F-81E78310EFED}" type="pres">
      <dgm:prSet presAssocID="{018BD8B5-8622-472E-A49B-10F58CF618E6}" presName="negativeSpace" presStyleCnt="0"/>
      <dgm:spPr/>
    </dgm:pt>
    <dgm:pt modelId="{6B3F7011-9EB6-4EFB-860C-17EE5D70C7D7}" type="pres">
      <dgm:prSet presAssocID="{018BD8B5-8622-472E-A49B-10F58CF618E6}" presName="childText" presStyleLbl="conFgAcc1" presStyleIdx="0" presStyleCnt="5">
        <dgm:presLayoutVars>
          <dgm:bulletEnabled val="1"/>
        </dgm:presLayoutVars>
      </dgm:prSet>
      <dgm:spPr/>
    </dgm:pt>
    <dgm:pt modelId="{978F1242-5D43-4CDD-986E-D575BA3267AB}" type="pres">
      <dgm:prSet presAssocID="{BA63E17C-9EFE-4FED-80EA-2CED908BD2AE}" presName="spaceBetweenRectangles" presStyleCnt="0"/>
      <dgm:spPr/>
    </dgm:pt>
    <dgm:pt modelId="{B036F2B5-57EC-4BA2-A3E7-899A216BF121}" type="pres">
      <dgm:prSet presAssocID="{23CFE17B-618F-4CF7-839E-238EA3A8DC5D}" presName="parentLin" presStyleCnt="0"/>
      <dgm:spPr/>
    </dgm:pt>
    <dgm:pt modelId="{969A4069-F441-42E3-A296-193D9014B9FB}" type="pres">
      <dgm:prSet presAssocID="{23CFE17B-618F-4CF7-839E-238EA3A8DC5D}" presName="parentLeftMargin" presStyleLbl="node1" presStyleIdx="0" presStyleCnt="5"/>
      <dgm:spPr/>
      <dgm:t>
        <a:bodyPr/>
        <a:lstStyle/>
        <a:p>
          <a:endParaRPr lang="ru-RU"/>
        </a:p>
      </dgm:t>
    </dgm:pt>
    <dgm:pt modelId="{CDBD0CD6-24CF-4367-AB72-CB9A169F0FB1}" type="pres">
      <dgm:prSet presAssocID="{23CFE17B-618F-4CF7-839E-238EA3A8DC5D}" presName="parentText" presStyleLbl="node1" presStyleIdx="1" presStyleCnt="5" custScaleX="142857" custScaleY="183837">
        <dgm:presLayoutVars>
          <dgm:chMax val="0"/>
          <dgm:bulletEnabled val="1"/>
        </dgm:presLayoutVars>
      </dgm:prSet>
      <dgm:spPr/>
      <dgm:t>
        <a:bodyPr/>
        <a:lstStyle/>
        <a:p>
          <a:endParaRPr lang="ru-RU"/>
        </a:p>
      </dgm:t>
    </dgm:pt>
    <dgm:pt modelId="{B69471F2-2A35-4C15-A3FA-985F230F5724}" type="pres">
      <dgm:prSet presAssocID="{23CFE17B-618F-4CF7-839E-238EA3A8DC5D}" presName="negativeSpace" presStyleCnt="0"/>
      <dgm:spPr/>
    </dgm:pt>
    <dgm:pt modelId="{40F5F769-D408-46B8-A271-448C2EB755AF}" type="pres">
      <dgm:prSet presAssocID="{23CFE17B-618F-4CF7-839E-238EA3A8DC5D}" presName="childText" presStyleLbl="conFgAcc1" presStyleIdx="1" presStyleCnt="5">
        <dgm:presLayoutVars>
          <dgm:bulletEnabled val="1"/>
        </dgm:presLayoutVars>
      </dgm:prSet>
      <dgm:spPr/>
    </dgm:pt>
    <dgm:pt modelId="{F7929798-C924-489D-99AB-0063A108B0AE}" type="pres">
      <dgm:prSet presAssocID="{877944FC-4701-4D8B-9C0F-7FC15BF55196}" presName="spaceBetweenRectangles" presStyleCnt="0"/>
      <dgm:spPr/>
    </dgm:pt>
    <dgm:pt modelId="{25AAE947-5036-40A1-8DC0-2CD0076AA15B}" type="pres">
      <dgm:prSet presAssocID="{15A2E9C5-4656-4ADB-B7D9-7D4F07DC5B75}" presName="parentLin" presStyleCnt="0"/>
      <dgm:spPr/>
    </dgm:pt>
    <dgm:pt modelId="{23529FFB-90A9-40AA-8072-E44EB526B965}" type="pres">
      <dgm:prSet presAssocID="{15A2E9C5-4656-4ADB-B7D9-7D4F07DC5B75}" presName="parentLeftMargin" presStyleLbl="node1" presStyleIdx="1" presStyleCnt="5"/>
      <dgm:spPr/>
      <dgm:t>
        <a:bodyPr/>
        <a:lstStyle/>
        <a:p>
          <a:endParaRPr lang="ru-RU"/>
        </a:p>
      </dgm:t>
    </dgm:pt>
    <dgm:pt modelId="{55E6300F-0499-414E-BF88-75235CA627BE}" type="pres">
      <dgm:prSet presAssocID="{15A2E9C5-4656-4ADB-B7D9-7D4F07DC5B75}" presName="parentText" presStyleLbl="node1" presStyleIdx="2" presStyleCnt="5" custScaleX="142857" custScaleY="179118">
        <dgm:presLayoutVars>
          <dgm:chMax val="0"/>
          <dgm:bulletEnabled val="1"/>
        </dgm:presLayoutVars>
      </dgm:prSet>
      <dgm:spPr/>
      <dgm:t>
        <a:bodyPr/>
        <a:lstStyle/>
        <a:p>
          <a:endParaRPr lang="ru-RU"/>
        </a:p>
      </dgm:t>
    </dgm:pt>
    <dgm:pt modelId="{1433551B-106F-42A6-B7C1-B70F95FBD557}" type="pres">
      <dgm:prSet presAssocID="{15A2E9C5-4656-4ADB-B7D9-7D4F07DC5B75}" presName="negativeSpace" presStyleCnt="0"/>
      <dgm:spPr/>
    </dgm:pt>
    <dgm:pt modelId="{5B83DE85-88FB-4CE1-B53F-EA1EB1936B72}" type="pres">
      <dgm:prSet presAssocID="{15A2E9C5-4656-4ADB-B7D9-7D4F07DC5B75}" presName="childText" presStyleLbl="conFgAcc1" presStyleIdx="2" presStyleCnt="5">
        <dgm:presLayoutVars>
          <dgm:bulletEnabled val="1"/>
        </dgm:presLayoutVars>
      </dgm:prSet>
      <dgm:spPr/>
    </dgm:pt>
    <dgm:pt modelId="{03DD18C2-D511-4EFA-85C9-7BAFC6CE95FD}" type="pres">
      <dgm:prSet presAssocID="{5EC11B8B-EC47-4D9C-9D97-EFBE239AEFBD}" presName="spaceBetweenRectangles" presStyleCnt="0"/>
      <dgm:spPr/>
    </dgm:pt>
    <dgm:pt modelId="{D45E28CE-AF2F-441B-90B3-9D20CBDDDFBC}" type="pres">
      <dgm:prSet presAssocID="{6F46E7D3-DA2C-4B9F-B374-351F1C4FC62B}" presName="parentLin" presStyleCnt="0"/>
      <dgm:spPr/>
    </dgm:pt>
    <dgm:pt modelId="{CC4E84EE-FC1A-4B20-8E40-AB20D04402D3}" type="pres">
      <dgm:prSet presAssocID="{6F46E7D3-DA2C-4B9F-B374-351F1C4FC62B}" presName="parentLeftMargin" presStyleLbl="node1" presStyleIdx="2" presStyleCnt="5"/>
      <dgm:spPr/>
      <dgm:t>
        <a:bodyPr/>
        <a:lstStyle/>
        <a:p>
          <a:endParaRPr lang="ru-RU"/>
        </a:p>
      </dgm:t>
    </dgm:pt>
    <dgm:pt modelId="{247C6CA8-3364-4E49-9916-263877571558}" type="pres">
      <dgm:prSet presAssocID="{6F46E7D3-DA2C-4B9F-B374-351F1C4FC62B}" presName="parentText" presStyleLbl="node1" presStyleIdx="3" presStyleCnt="5" custScaleX="142857" custScaleY="157652">
        <dgm:presLayoutVars>
          <dgm:chMax val="0"/>
          <dgm:bulletEnabled val="1"/>
        </dgm:presLayoutVars>
      </dgm:prSet>
      <dgm:spPr/>
      <dgm:t>
        <a:bodyPr/>
        <a:lstStyle/>
        <a:p>
          <a:endParaRPr lang="ru-RU"/>
        </a:p>
      </dgm:t>
    </dgm:pt>
    <dgm:pt modelId="{A3907A6B-D090-46A1-A25F-9EC1C87F9457}" type="pres">
      <dgm:prSet presAssocID="{6F46E7D3-DA2C-4B9F-B374-351F1C4FC62B}" presName="negativeSpace" presStyleCnt="0"/>
      <dgm:spPr/>
    </dgm:pt>
    <dgm:pt modelId="{3CB70185-FFF8-49BC-9221-F40B86E6DA76}" type="pres">
      <dgm:prSet presAssocID="{6F46E7D3-DA2C-4B9F-B374-351F1C4FC62B}" presName="childText" presStyleLbl="conFgAcc1" presStyleIdx="3" presStyleCnt="5">
        <dgm:presLayoutVars>
          <dgm:bulletEnabled val="1"/>
        </dgm:presLayoutVars>
      </dgm:prSet>
      <dgm:spPr/>
    </dgm:pt>
    <dgm:pt modelId="{D7F8A760-DD35-4CE2-97AA-4A2F0EC78C43}" type="pres">
      <dgm:prSet presAssocID="{A8326D28-C5FE-4D4A-AB9D-D5BA6E77EC31}" presName="spaceBetweenRectangles" presStyleCnt="0"/>
      <dgm:spPr/>
    </dgm:pt>
    <dgm:pt modelId="{07B8CFB4-97CB-48C8-9FB6-421B2EAFDD35}" type="pres">
      <dgm:prSet presAssocID="{C6523D5A-00BB-48F8-A82B-63820CCF6F96}" presName="parentLin" presStyleCnt="0"/>
      <dgm:spPr/>
    </dgm:pt>
    <dgm:pt modelId="{32A187ED-889E-485B-B047-DE2A0A619DC2}" type="pres">
      <dgm:prSet presAssocID="{C6523D5A-00BB-48F8-A82B-63820CCF6F96}" presName="parentLeftMargin" presStyleLbl="node1" presStyleIdx="3" presStyleCnt="5"/>
      <dgm:spPr/>
      <dgm:t>
        <a:bodyPr/>
        <a:lstStyle/>
        <a:p>
          <a:endParaRPr lang="ru-RU"/>
        </a:p>
      </dgm:t>
    </dgm:pt>
    <dgm:pt modelId="{F71AB473-BE92-46A7-8530-66CA13AD0B74}" type="pres">
      <dgm:prSet presAssocID="{C6523D5A-00BB-48F8-A82B-63820CCF6F96}" presName="parentText" presStyleLbl="node1" presStyleIdx="4" presStyleCnt="5" custScaleX="142857" custScaleY="157652">
        <dgm:presLayoutVars>
          <dgm:chMax val="0"/>
          <dgm:bulletEnabled val="1"/>
        </dgm:presLayoutVars>
      </dgm:prSet>
      <dgm:spPr/>
      <dgm:t>
        <a:bodyPr/>
        <a:lstStyle/>
        <a:p>
          <a:endParaRPr lang="ru-RU"/>
        </a:p>
      </dgm:t>
    </dgm:pt>
    <dgm:pt modelId="{499D3C01-A21A-4604-9BB6-E75ECAF4CA20}" type="pres">
      <dgm:prSet presAssocID="{C6523D5A-00BB-48F8-A82B-63820CCF6F96}" presName="negativeSpace" presStyleCnt="0"/>
      <dgm:spPr/>
    </dgm:pt>
    <dgm:pt modelId="{6ED0C447-822D-469C-A941-A12893225318}" type="pres">
      <dgm:prSet presAssocID="{C6523D5A-00BB-48F8-A82B-63820CCF6F96}" presName="childText" presStyleLbl="conFgAcc1" presStyleIdx="4" presStyleCnt="5">
        <dgm:presLayoutVars>
          <dgm:bulletEnabled val="1"/>
        </dgm:presLayoutVars>
      </dgm:prSet>
      <dgm:spPr/>
    </dgm:pt>
  </dgm:ptLst>
  <dgm:cxnLst>
    <dgm:cxn modelId="{7A708198-5F57-4C4B-ADB2-782EE4AA00F1}" type="presOf" srcId="{018BD8B5-8622-472E-A49B-10F58CF618E6}" destId="{D974BC96-19BB-4A2A-875B-B917D7576F6C}" srcOrd="1" destOrd="0" presId="urn:microsoft.com/office/officeart/2005/8/layout/list1"/>
    <dgm:cxn modelId="{D9218EA1-B17B-4F75-81BB-751837229863}" srcId="{768307D6-8C89-4FE1-B87A-73922AF456F4}" destId="{15A2E9C5-4656-4ADB-B7D9-7D4F07DC5B75}" srcOrd="2" destOrd="0" parTransId="{6786553A-D5BD-4A1E-A3FB-78A88344F561}" sibTransId="{5EC11B8B-EC47-4D9C-9D97-EFBE239AEFBD}"/>
    <dgm:cxn modelId="{DDFD195A-14C0-44AA-846C-282742AD5F64}" type="presOf" srcId="{C6523D5A-00BB-48F8-A82B-63820CCF6F96}" destId="{32A187ED-889E-485B-B047-DE2A0A619DC2}" srcOrd="0" destOrd="0" presId="urn:microsoft.com/office/officeart/2005/8/layout/list1"/>
    <dgm:cxn modelId="{2E54AAED-B38F-47D8-AC27-0C7618D8F273}" type="presOf" srcId="{018BD8B5-8622-472E-A49B-10F58CF618E6}" destId="{2DDF0911-A694-41B6-976B-4659355B66F6}" srcOrd="0" destOrd="0" presId="urn:microsoft.com/office/officeart/2005/8/layout/list1"/>
    <dgm:cxn modelId="{3C52EB0F-CB58-452D-B7B3-34951816029E}" srcId="{768307D6-8C89-4FE1-B87A-73922AF456F4}" destId="{23CFE17B-618F-4CF7-839E-238EA3A8DC5D}" srcOrd="1" destOrd="0" parTransId="{3975DF66-68EF-423B-BC34-707730480766}" sibTransId="{877944FC-4701-4D8B-9C0F-7FC15BF55196}"/>
    <dgm:cxn modelId="{7E78F280-512D-4E39-9F5B-96B851EC8597}" type="presOf" srcId="{6F46E7D3-DA2C-4B9F-B374-351F1C4FC62B}" destId="{CC4E84EE-FC1A-4B20-8E40-AB20D04402D3}" srcOrd="0" destOrd="0" presId="urn:microsoft.com/office/officeart/2005/8/layout/list1"/>
    <dgm:cxn modelId="{83A0B1B4-CA5C-410E-B3F5-5DE5B7761F97}" type="presOf" srcId="{23CFE17B-618F-4CF7-839E-238EA3A8DC5D}" destId="{969A4069-F441-42E3-A296-193D9014B9FB}" srcOrd="0" destOrd="0" presId="urn:microsoft.com/office/officeart/2005/8/layout/list1"/>
    <dgm:cxn modelId="{C46E2E34-CAC7-494B-8D11-E43866AB6F20}" type="presOf" srcId="{15A2E9C5-4656-4ADB-B7D9-7D4F07DC5B75}" destId="{55E6300F-0499-414E-BF88-75235CA627BE}" srcOrd="1" destOrd="0" presId="urn:microsoft.com/office/officeart/2005/8/layout/list1"/>
    <dgm:cxn modelId="{21CD3E10-969D-4F45-8967-1FA7B4BE441B}" type="presOf" srcId="{768307D6-8C89-4FE1-B87A-73922AF456F4}" destId="{F0B33171-CA78-4057-857A-CABBFC6B6E21}" srcOrd="0" destOrd="0" presId="urn:microsoft.com/office/officeart/2005/8/layout/list1"/>
    <dgm:cxn modelId="{CB84C38D-B3DB-4B0E-B404-6392AD96FA1F}" srcId="{768307D6-8C89-4FE1-B87A-73922AF456F4}" destId="{C6523D5A-00BB-48F8-A82B-63820CCF6F96}" srcOrd="4" destOrd="0" parTransId="{F5550413-B835-41FD-89CB-EC642C3AE638}" sibTransId="{85DFBCD0-7CC1-4175-8767-10263AA617B5}"/>
    <dgm:cxn modelId="{54B6C93A-02A1-4DFA-93A8-0E6AB1D0FCA1}" type="presOf" srcId="{6F46E7D3-DA2C-4B9F-B374-351F1C4FC62B}" destId="{247C6CA8-3364-4E49-9916-263877571558}" srcOrd="1" destOrd="0" presId="urn:microsoft.com/office/officeart/2005/8/layout/list1"/>
    <dgm:cxn modelId="{DC976379-D494-42E3-8FE3-E288794EB652}" type="presOf" srcId="{23CFE17B-618F-4CF7-839E-238EA3A8DC5D}" destId="{CDBD0CD6-24CF-4367-AB72-CB9A169F0FB1}" srcOrd="1" destOrd="0" presId="urn:microsoft.com/office/officeart/2005/8/layout/list1"/>
    <dgm:cxn modelId="{11EB78E5-817E-46DD-9633-9DD563FEF57E}" srcId="{768307D6-8C89-4FE1-B87A-73922AF456F4}" destId="{018BD8B5-8622-472E-A49B-10F58CF618E6}" srcOrd="0" destOrd="0" parTransId="{1157F99D-DE59-4EC0-B3A0-7994613DE33F}" sibTransId="{BA63E17C-9EFE-4FED-80EA-2CED908BD2AE}"/>
    <dgm:cxn modelId="{DBDA92CF-A7CC-4901-9EFE-3465D626A081}" type="presOf" srcId="{15A2E9C5-4656-4ADB-B7D9-7D4F07DC5B75}" destId="{23529FFB-90A9-40AA-8072-E44EB526B965}" srcOrd="0" destOrd="0" presId="urn:microsoft.com/office/officeart/2005/8/layout/list1"/>
    <dgm:cxn modelId="{1CC059CA-7D08-4832-BA67-E1E7D48C8A21}" srcId="{768307D6-8C89-4FE1-B87A-73922AF456F4}" destId="{6F46E7D3-DA2C-4B9F-B374-351F1C4FC62B}" srcOrd="3" destOrd="0" parTransId="{23B34AAC-3205-460D-A3F4-8CC8879A6714}" sibTransId="{A8326D28-C5FE-4D4A-AB9D-D5BA6E77EC31}"/>
    <dgm:cxn modelId="{D1DD266A-67BB-41B9-BF64-D97FBAF6A04B}" type="presOf" srcId="{C6523D5A-00BB-48F8-A82B-63820CCF6F96}" destId="{F71AB473-BE92-46A7-8530-66CA13AD0B74}" srcOrd="1" destOrd="0" presId="urn:microsoft.com/office/officeart/2005/8/layout/list1"/>
    <dgm:cxn modelId="{E3ADC11D-DD05-428C-8A31-63B6E94B616C}" type="presParOf" srcId="{F0B33171-CA78-4057-857A-CABBFC6B6E21}" destId="{2B5F4077-6636-4821-ADD4-E1BAA1DFBEAA}" srcOrd="0" destOrd="0" presId="urn:microsoft.com/office/officeart/2005/8/layout/list1"/>
    <dgm:cxn modelId="{CE2BE7F7-6571-4941-B547-96AAF0B90242}" type="presParOf" srcId="{2B5F4077-6636-4821-ADD4-E1BAA1DFBEAA}" destId="{2DDF0911-A694-41B6-976B-4659355B66F6}" srcOrd="0" destOrd="0" presId="urn:microsoft.com/office/officeart/2005/8/layout/list1"/>
    <dgm:cxn modelId="{57F61359-0065-47CD-A2D1-978B90413231}" type="presParOf" srcId="{2B5F4077-6636-4821-ADD4-E1BAA1DFBEAA}" destId="{D974BC96-19BB-4A2A-875B-B917D7576F6C}" srcOrd="1" destOrd="0" presId="urn:microsoft.com/office/officeart/2005/8/layout/list1"/>
    <dgm:cxn modelId="{B3F27D64-8304-4913-84A9-B175F7289941}" type="presParOf" srcId="{F0B33171-CA78-4057-857A-CABBFC6B6E21}" destId="{A94D1AE6-ABCD-4262-A21F-81E78310EFED}" srcOrd="1" destOrd="0" presId="urn:microsoft.com/office/officeart/2005/8/layout/list1"/>
    <dgm:cxn modelId="{09592FAC-B2F2-4718-9308-C968FC877CF5}" type="presParOf" srcId="{F0B33171-CA78-4057-857A-CABBFC6B6E21}" destId="{6B3F7011-9EB6-4EFB-860C-17EE5D70C7D7}" srcOrd="2" destOrd="0" presId="urn:microsoft.com/office/officeart/2005/8/layout/list1"/>
    <dgm:cxn modelId="{1C300CB1-A59B-4CB9-930F-4E8DB0E8BF28}" type="presParOf" srcId="{F0B33171-CA78-4057-857A-CABBFC6B6E21}" destId="{978F1242-5D43-4CDD-986E-D575BA3267AB}" srcOrd="3" destOrd="0" presId="urn:microsoft.com/office/officeart/2005/8/layout/list1"/>
    <dgm:cxn modelId="{E7E880A5-E33D-47E5-BEF3-1C672B3C793D}" type="presParOf" srcId="{F0B33171-CA78-4057-857A-CABBFC6B6E21}" destId="{B036F2B5-57EC-4BA2-A3E7-899A216BF121}" srcOrd="4" destOrd="0" presId="urn:microsoft.com/office/officeart/2005/8/layout/list1"/>
    <dgm:cxn modelId="{164DE362-94A0-401E-8091-9A0825F10814}" type="presParOf" srcId="{B036F2B5-57EC-4BA2-A3E7-899A216BF121}" destId="{969A4069-F441-42E3-A296-193D9014B9FB}" srcOrd="0" destOrd="0" presId="urn:microsoft.com/office/officeart/2005/8/layout/list1"/>
    <dgm:cxn modelId="{B5952C05-C8DE-4727-B1C8-C5022F5EABB7}" type="presParOf" srcId="{B036F2B5-57EC-4BA2-A3E7-899A216BF121}" destId="{CDBD0CD6-24CF-4367-AB72-CB9A169F0FB1}" srcOrd="1" destOrd="0" presId="urn:microsoft.com/office/officeart/2005/8/layout/list1"/>
    <dgm:cxn modelId="{F6A05FE6-54CE-44B8-B352-0BC800F356F1}" type="presParOf" srcId="{F0B33171-CA78-4057-857A-CABBFC6B6E21}" destId="{B69471F2-2A35-4C15-A3FA-985F230F5724}" srcOrd="5" destOrd="0" presId="urn:microsoft.com/office/officeart/2005/8/layout/list1"/>
    <dgm:cxn modelId="{812CF042-F280-41A0-A2CB-D9E503D7965A}" type="presParOf" srcId="{F0B33171-CA78-4057-857A-CABBFC6B6E21}" destId="{40F5F769-D408-46B8-A271-448C2EB755AF}" srcOrd="6" destOrd="0" presId="urn:microsoft.com/office/officeart/2005/8/layout/list1"/>
    <dgm:cxn modelId="{9DB5F9BA-FCA1-413E-9135-0537C904F684}" type="presParOf" srcId="{F0B33171-CA78-4057-857A-CABBFC6B6E21}" destId="{F7929798-C924-489D-99AB-0063A108B0AE}" srcOrd="7" destOrd="0" presId="urn:microsoft.com/office/officeart/2005/8/layout/list1"/>
    <dgm:cxn modelId="{9A7D6DC1-AF4C-467E-997A-25FA2E89B648}" type="presParOf" srcId="{F0B33171-CA78-4057-857A-CABBFC6B6E21}" destId="{25AAE947-5036-40A1-8DC0-2CD0076AA15B}" srcOrd="8" destOrd="0" presId="urn:microsoft.com/office/officeart/2005/8/layout/list1"/>
    <dgm:cxn modelId="{566FCD50-BE9C-41A1-95AB-CD8212668755}" type="presParOf" srcId="{25AAE947-5036-40A1-8DC0-2CD0076AA15B}" destId="{23529FFB-90A9-40AA-8072-E44EB526B965}" srcOrd="0" destOrd="0" presId="urn:microsoft.com/office/officeart/2005/8/layout/list1"/>
    <dgm:cxn modelId="{52CC1435-9BC8-4217-B64D-C99B79364ACF}" type="presParOf" srcId="{25AAE947-5036-40A1-8DC0-2CD0076AA15B}" destId="{55E6300F-0499-414E-BF88-75235CA627BE}" srcOrd="1" destOrd="0" presId="urn:microsoft.com/office/officeart/2005/8/layout/list1"/>
    <dgm:cxn modelId="{9B58F767-945E-4DA0-8226-CA3BB302CEDD}" type="presParOf" srcId="{F0B33171-CA78-4057-857A-CABBFC6B6E21}" destId="{1433551B-106F-42A6-B7C1-B70F95FBD557}" srcOrd="9" destOrd="0" presId="urn:microsoft.com/office/officeart/2005/8/layout/list1"/>
    <dgm:cxn modelId="{18C31DEC-65EF-4578-9183-12584AA508D1}" type="presParOf" srcId="{F0B33171-CA78-4057-857A-CABBFC6B6E21}" destId="{5B83DE85-88FB-4CE1-B53F-EA1EB1936B72}" srcOrd="10" destOrd="0" presId="urn:microsoft.com/office/officeart/2005/8/layout/list1"/>
    <dgm:cxn modelId="{C0636461-FD87-4431-98F1-44CAE9C393A2}" type="presParOf" srcId="{F0B33171-CA78-4057-857A-CABBFC6B6E21}" destId="{03DD18C2-D511-4EFA-85C9-7BAFC6CE95FD}" srcOrd="11" destOrd="0" presId="urn:microsoft.com/office/officeart/2005/8/layout/list1"/>
    <dgm:cxn modelId="{852D0344-DF3E-4A30-82DD-FC51990B961C}" type="presParOf" srcId="{F0B33171-CA78-4057-857A-CABBFC6B6E21}" destId="{D45E28CE-AF2F-441B-90B3-9D20CBDDDFBC}" srcOrd="12" destOrd="0" presId="urn:microsoft.com/office/officeart/2005/8/layout/list1"/>
    <dgm:cxn modelId="{547CE174-60C1-4F5B-8526-B8B4D8E59ADB}" type="presParOf" srcId="{D45E28CE-AF2F-441B-90B3-9D20CBDDDFBC}" destId="{CC4E84EE-FC1A-4B20-8E40-AB20D04402D3}" srcOrd="0" destOrd="0" presId="urn:microsoft.com/office/officeart/2005/8/layout/list1"/>
    <dgm:cxn modelId="{95DD50A6-CD8E-4E3B-8AE1-5959F9821F3B}" type="presParOf" srcId="{D45E28CE-AF2F-441B-90B3-9D20CBDDDFBC}" destId="{247C6CA8-3364-4E49-9916-263877571558}" srcOrd="1" destOrd="0" presId="urn:microsoft.com/office/officeart/2005/8/layout/list1"/>
    <dgm:cxn modelId="{4725E5D2-6A9D-4360-B001-0994EFB96E19}" type="presParOf" srcId="{F0B33171-CA78-4057-857A-CABBFC6B6E21}" destId="{A3907A6B-D090-46A1-A25F-9EC1C87F9457}" srcOrd="13" destOrd="0" presId="urn:microsoft.com/office/officeart/2005/8/layout/list1"/>
    <dgm:cxn modelId="{70E4E750-A77B-40D3-B629-6860B7DF7DCA}" type="presParOf" srcId="{F0B33171-CA78-4057-857A-CABBFC6B6E21}" destId="{3CB70185-FFF8-49BC-9221-F40B86E6DA76}" srcOrd="14" destOrd="0" presId="urn:microsoft.com/office/officeart/2005/8/layout/list1"/>
    <dgm:cxn modelId="{A5AC5CB3-29AC-4958-AFCE-45555169446C}" type="presParOf" srcId="{F0B33171-CA78-4057-857A-CABBFC6B6E21}" destId="{D7F8A760-DD35-4CE2-97AA-4A2F0EC78C43}" srcOrd="15" destOrd="0" presId="urn:microsoft.com/office/officeart/2005/8/layout/list1"/>
    <dgm:cxn modelId="{039B906D-CE4D-4532-A829-13640C2F20FB}" type="presParOf" srcId="{F0B33171-CA78-4057-857A-CABBFC6B6E21}" destId="{07B8CFB4-97CB-48C8-9FB6-421B2EAFDD35}" srcOrd="16" destOrd="0" presId="urn:microsoft.com/office/officeart/2005/8/layout/list1"/>
    <dgm:cxn modelId="{26CCA2D2-AA07-4DDD-AA24-21A851EEE6B8}" type="presParOf" srcId="{07B8CFB4-97CB-48C8-9FB6-421B2EAFDD35}" destId="{32A187ED-889E-485B-B047-DE2A0A619DC2}" srcOrd="0" destOrd="0" presId="urn:microsoft.com/office/officeart/2005/8/layout/list1"/>
    <dgm:cxn modelId="{260B3EE8-8CB1-4675-B400-9AC4662C41FB}" type="presParOf" srcId="{07B8CFB4-97CB-48C8-9FB6-421B2EAFDD35}" destId="{F71AB473-BE92-46A7-8530-66CA13AD0B74}" srcOrd="1" destOrd="0" presId="urn:microsoft.com/office/officeart/2005/8/layout/list1"/>
    <dgm:cxn modelId="{672A6444-3A8C-4005-A605-C38CD2468FDF}" type="presParOf" srcId="{F0B33171-CA78-4057-857A-CABBFC6B6E21}" destId="{499D3C01-A21A-4604-9BB6-E75ECAF4CA20}" srcOrd="17" destOrd="0" presId="urn:microsoft.com/office/officeart/2005/8/layout/list1"/>
    <dgm:cxn modelId="{827547BA-A2B2-4435-BCE8-0AFD55F27CA5}" type="presParOf" srcId="{F0B33171-CA78-4057-857A-CABBFC6B6E21}" destId="{6ED0C447-822D-469C-A941-A1289322531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F02BEE-CE2A-4A14-8E02-D666744EA27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58E674E5-2E6B-4AB7-871F-4173FB60F365}">
      <dgm:prSet phldrT="[Текст]" custT="1"/>
      <dgm:spPr>
        <a:solidFill>
          <a:schemeClr val="accent3">
            <a:lumMod val="20000"/>
            <a:lumOff val="80000"/>
          </a:schemeClr>
        </a:solidFill>
        <a:ln>
          <a:solidFill>
            <a:srgbClr val="349655"/>
          </a:solidFill>
        </a:ln>
      </dgm:spPr>
      <dgm:t>
        <a:bodyPr/>
        <a:lstStyle/>
        <a:p>
          <a:r>
            <a:rPr lang="uz-Cyrl-UZ" sz="1800" b="1" dirty="0" smtClean="0">
              <a:solidFill>
                <a:schemeClr val="tx1"/>
              </a:solidFill>
              <a:latin typeface="Times New Roman" pitchFamily="18" charset="0"/>
              <a:cs typeface="Times New Roman" pitchFamily="18" charset="0"/>
            </a:rPr>
            <a:t>Математика</a:t>
          </a:r>
          <a:r>
            <a:rPr lang="uz-Cyrl-UZ" altLang="ru-RU" sz="1800" b="1" dirty="0" smtClean="0">
              <a:solidFill>
                <a:schemeClr val="tx1"/>
              </a:solidFill>
              <a:latin typeface="Times New Roman" pitchFamily="18" charset="0"/>
              <a:cs typeface="Times New Roman" pitchFamily="18" charset="0"/>
            </a:rPr>
            <a:t> фани 10-11-синфлар ҳафтасига 4 соатдан, жами 272 соат, шундан, Алгебра ҳафтасига 3 соатдан 102 соат, Геометрия ҳафтасига 1 соатдан 34 соат  ўқитилади. </a:t>
          </a:r>
          <a:endParaRPr lang="ru-RU" sz="1800" b="1" dirty="0">
            <a:latin typeface="Times New Roman" pitchFamily="18" charset="0"/>
            <a:cs typeface="Times New Roman" pitchFamily="18" charset="0"/>
          </a:endParaRPr>
        </a:p>
      </dgm:t>
    </dgm:pt>
    <dgm:pt modelId="{6DC41A5F-2E45-4C80-9A6E-E59D74F65999}" type="parTrans" cxnId="{BE949146-EDB2-4DC1-ADEE-8C30039BB319}">
      <dgm:prSet/>
      <dgm:spPr/>
      <dgm:t>
        <a:bodyPr/>
        <a:lstStyle/>
        <a:p>
          <a:endParaRPr lang="ru-RU"/>
        </a:p>
      </dgm:t>
    </dgm:pt>
    <dgm:pt modelId="{C41FB819-0433-49F9-A956-04F6D88424ED}" type="sibTrans" cxnId="{BE949146-EDB2-4DC1-ADEE-8C30039BB319}">
      <dgm:prSet/>
      <dgm:spPr/>
      <dgm:t>
        <a:bodyPr/>
        <a:lstStyle/>
        <a:p>
          <a:endParaRPr lang="ru-RU"/>
        </a:p>
      </dgm:t>
    </dgm:pt>
    <dgm:pt modelId="{7357393E-A174-4C28-828C-387A322A7E3F}">
      <dgm:prSet phldrT="[Текст]"/>
      <dgm:spPr>
        <a:solidFill>
          <a:schemeClr val="accent3">
            <a:lumMod val="20000"/>
            <a:lumOff val="80000"/>
          </a:schemeClr>
        </a:solidFill>
        <a:ln>
          <a:solidFill>
            <a:srgbClr val="349655"/>
          </a:solidFill>
        </a:ln>
      </dgm:spPr>
      <dgm:t>
        <a:bodyPr/>
        <a:lstStyle/>
        <a:p>
          <a:r>
            <a:rPr lang="uz-Cyrl-UZ" altLang="ru-RU" b="1" dirty="0" smtClean="0">
              <a:solidFill>
                <a:schemeClr val="tx1"/>
              </a:solidFill>
              <a:latin typeface="Times New Roman" panose="02020603050405020304" pitchFamily="18" charset="0"/>
              <a:cs typeface="Times New Roman" panose="02020603050405020304" pitchFamily="18" charset="0"/>
            </a:rPr>
            <a:t>Физика фани 10-11-синфлар ҳафтасига 2 соатдан, жами 68 соат, астрономия фанидан 11-синфда ҳафтасига 1 соатдан, 34 соат  ўқитилади. </a:t>
          </a:r>
          <a:endParaRPr lang="ru-RU" b="1" dirty="0">
            <a:solidFill>
              <a:schemeClr val="tx1"/>
            </a:solidFill>
          </a:endParaRPr>
        </a:p>
      </dgm:t>
    </dgm:pt>
    <dgm:pt modelId="{41F348A7-31F7-400A-A8D4-7F79DFA6B98F}" type="parTrans" cxnId="{75AE359E-9667-471B-9582-FFE4CC594891}">
      <dgm:prSet/>
      <dgm:spPr/>
      <dgm:t>
        <a:bodyPr/>
        <a:lstStyle/>
        <a:p>
          <a:endParaRPr lang="ru-RU"/>
        </a:p>
      </dgm:t>
    </dgm:pt>
    <dgm:pt modelId="{ACF68576-1A5B-4442-84E2-9181D376BA24}" type="sibTrans" cxnId="{75AE359E-9667-471B-9582-FFE4CC594891}">
      <dgm:prSet/>
      <dgm:spPr/>
      <dgm:t>
        <a:bodyPr/>
        <a:lstStyle/>
        <a:p>
          <a:endParaRPr lang="ru-RU"/>
        </a:p>
      </dgm:t>
    </dgm:pt>
    <dgm:pt modelId="{F4CB2188-9B11-4631-B25F-3DBACDEAB3AA}">
      <dgm:prSet phldrT="[Текст]"/>
      <dgm:spPr>
        <a:solidFill>
          <a:schemeClr val="accent3">
            <a:lumMod val="20000"/>
            <a:lumOff val="80000"/>
          </a:schemeClr>
        </a:solidFill>
        <a:ln>
          <a:solidFill>
            <a:srgbClr val="349655"/>
          </a:solidFill>
        </a:ln>
      </dgm:spPr>
      <dgm:t>
        <a:bodyPr/>
        <a:lstStyle/>
        <a:p>
          <a:r>
            <a:rPr lang="uz-Cyrl-UZ" altLang="ru-RU" b="1" dirty="0" smtClean="0">
              <a:solidFill>
                <a:schemeClr val="tx1"/>
              </a:solidFill>
              <a:latin typeface="Times New Roman" panose="02020603050405020304" pitchFamily="18" charset="0"/>
              <a:cs typeface="Times New Roman" panose="02020603050405020304" pitchFamily="18" charset="0"/>
            </a:rPr>
            <a:t>Биология фани 10-синфлар ҳафтасига 2 соатдан, жами 68 соат, 11-синфда ҳафтасига 1,5 соатдан 51 соат  ўқитилади. </a:t>
          </a:r>
          <a:endParaRPr lang="ru-RU" b="1" dirty="0"/>
        </a:p>
      </dgm:t>
    </dgm:pt>
    <dgm:pt modelId="{6D396F34-188A-440B-BBF4-D8CA14D19B12}" type="parTrans" cxnId="{F752CE9A-E350-4BC8-964A-450E65B18450}">
      <dgm:prSet/>
      <dgm:spPr/>
      <dgm:t>
        <a:bodyPr/>
        <a:lstStyle/>
        <a:p>
          <a:endParaRPr lang="ru-RU"/>
        </a:p>
      </dgm:t>
    </dgm:pt>
    <dgm:pt modelId="{B14BC782-0CFF-4D20-A64C-1807A8E76221}" type="sibTrans" cxnId="{F752CE9A-E350-4BC8-964A-450E65B18450}">
      <dgm:prSet/>
      <dgm:spPr/>
      <dgm:t>
        <a:bodyPr/>
        <a:lstStyle/>
        <a:p>
          <a:endParaRPr lang="ru-RU"/>
        </a:p>
      </dgm:t>
    </dgm:pt>
    <dgm:pt modelId="{AD2CF89E-6D1E-4CFE-9F24-EC2524B3F9E9}">
      <dgm:prSet phldrT="[Текст]"/>
      <dgm:spPr>
        <a:solidFill>
          <a:schemeClr val="accent3">
            <a:lumMod val="20000"/>
            <a:lumOff val="80000"/>
          </a:schemeClr>
        </a:solidFill>
        <a:ln>
          <a:solidFill>
            <a:srgbClr val="349655"/>
          </a:solidFill>
        </a:ln>
      </dgm:spPr>
      <dgm:t>
        <a:bodyPr/>
        <a:lstStyle/>
        <a:p>
          <a:r>
            <a:rPr lang="uz-Cyrl-UZ" altLang="ru-RU" b="1" dirty="0" smtClean="0">
              <a:solidFill>
                <a:schemeClr val="tx1"/>
              </a:solidFill>
              <a:latin typeface="Times New Roman" panose="02020603050405020304" pitchFamily="18" charset="0"/>
              <a:cs typeface="Times New Roman" panose="02020603050405020304" pitchFamily="18" charset="0"/>
            </a:rPr>
            <a:t>Кимё фани 10-синфлар ҳафтасига 2 соатдан, жами 68 соат, 11-синфда ҳафтасига 1,5 соатдан 51 соат  ўқитилади</a:t>
          </a:r>
          <a:endParaRPr lang="ru-RU" b="1" dirty="0"/>
        </a:p>
      </dgm:t>
    </dgm:pt>
    <dgm:pt modelId="{2F717494-E7F5-4EBA-BA90-FB5B4E97FFA0}" type="parTrans" cxnId="{0CC0FE1C-A574-4F33-8101-2C9AD728BE39}">
      <dgm:prSet/>
      <dgm:spPr/>
      <dgm:t>
        <a:bodyPr/>
        <a:lstStyle/>
        <a:p>
          <a:endParaRPr lang="ru-RU"/>
        </a:p>
      </dgm:t>
    </dgm:pt>
    <dgm:pt modelId="{DDCFD29A-4059-483E-8CE4-FC91895E9092}" type="sibTrans" cxnId="{0CC0FE1C-A574-4F33-8101-2C9AD728BE39}">
      <dgm:prSet/>
      <dgm:spPr/>
      <dgm:t>
        <a:bodyPr/>
        <a:lstStyle/>
        <a:p>
          <a:endParaRPr lang="ru-RU"/>
        </a:p>
      </dgm:t>
    </dgm:pt>
    <dgm:pt modelId="{E18036B3-A6C6-49E0-B9CF-EE21324FD147}">
      <dgm:prSet phldrT="[Текст]"/>
      <dgm:spPr>
        <a:solidFill>
          <a:schemeClr val="accent3">
            <a:lumMod val="20000"/>
            <a:lumOff val="80000"/>
          </a:schemeClr>
        </a:solidFill>
        <a:ln>
          <a:solidFill>
            <a:srgbClr val="349655"/>
          </a:solidFill>
        </a:ln>
      </dgm:spPr>
      <dgm:t>
        <a:bodyPr/>
        <a:lstStyle/>
        <a:p>
          <a:r>
            <a:rPr lang="uz-Cyrl-UZ" altLang="ru-RU" b="1" dirty="0" smtClean="0">
              <a:solidFill>
                <a:schemeClr val="tx1"/>
              </a:solidFill>
              <a:latin typeface="Times New Roman" panose="02020603050405020304" pitchFamily="18" charset="0"/>
              <a:cs typeface="Times New Roman" panose="02020603050405020304" pitchFamily="18" charset="0"/>
            </a:rPr>
            <a:t>География фани 10-синфлар ҳафтасига 1 соатдан, жами 34 соат, Тадбиркорлик асослари фани 11-синфда ҳафтасига 1 соатдан 34 соат  ўқитила</a:t>
          </a:r>
          <a:r>
            <a:rPr lang="uz-Cyrl-UZ" altLang="ru-RU" dirty="0" smtClean="0">
              <a:solidFill>
                <a:schemeClr val="tx1"/>
              </a:solidFill>
              <a:latin typeface="Times New Roman" panose="02020603050405020304" pitchFamily="18" charset="0"/>
              <a:cs typeface="Times New Roman" panose="02020603050405020304" pitchFamily="18" charset="0"/>
            </a:rPr>
            <a:t>ди. </a:t>
          </a:r>
          <a:endParaRPr lang="ru-RU" dirty="0"/>
        </a:p>
      </dgm:t>
    </dgm:pt>
    <dgm:pt modelId="{802A0CE2-00E5-427F-8F53-802BFEB03848}" type="parTrans" cxnId="{6EA2B0B1-2B4C-4338-B611-C5433AF33DAB}">
      <dgm:prSet/>
      <dgm:spPr/>
      <dgm:t>
        <a:bodyPr/>
        <a:lstStyle/>
        <a:p>
          <a:endParaRPr lang="ru-RU"/>
        </a:p>
      </dgm:t>
    </dgm:pt>
    <dgm:pt modelId="{3D999D9E-AF92-4582-BB36-9A3DD1751A9B}" type="sibTrans" cxnId="{6EA2B0B1-2B4C-4338-B611-C5433AF33DAB}">
      <dgm:prSet/>
      <dgm:spPr/>
      <dgm:t>
        <a:bodyPr/>
        <a:lstStyle/>
        <a:p>
          <a:endParaRPr lang="ru-RU"/>
        </a:p>
      </dgm:t>
    </dgm:pt>
    <dgm:pt modelId="{43C75790-BDFF-4634-AA1A-E0B2FE6B8BBC}" type="pres">
      <dgm:prSet presAssocID="{63F02BEE-CE2A-4A14-8E02-D666744EA275}" presName="diagram" presStyleCnt="0">
        <dgm:presLayoutVars>
          <dgm:dir/>
          <dgm:resizeHandles val="exact"/>
        </dgm:presLayoutVars>
      </dgm:prSet>
      <dgm:spPr/>
      <dgm:t>
        <a:bodyPr/>
        <a:lstStyle/>
        <a:p>
          <a:endParaRPr lang="ru-RU"/>
        </a:p>
      </dgm:t>
    </dgm:pt>
    <dgm:pt modelId="{7DAEDE1A-3677-4479-AAFB-C598F4FEE025}" type="pres">
      <dgm:prSet presAssocID="{58E674E5-2E6B-4AB7-871F-4173FB60F365}" presName="node" presStyleLbl="node1" presStyleIdx="0" presStyleCnt="5" custScaleX="112176" custScaleY="124005">
        <dgm:presLayoutVars>
          <dgm:bulletEnabled val="1"/>
        </dgm:presLayoutVars>
      </dgm:prSet>
      <dgm:spPr/>
      <dgm:t>
        <a:bodyPr/>
        <a:lstStyle/>
        <a:p>
          <a:endParaRPr lang="ru-RU"/>
        </a:p>
      </dgm:t>
    </dgm:pt>
    <dgm:pt modelId="{D7CF3BBE-3579-4AD2-B69A-071538DE72DD}" type="pres">
      <dgm:prSet presAssocID="{C41FB819-0433-49F9-A956-04F6D88424ED}" presName="sibTrans" presStyleCnt="0"/>
      <dgm:spPr/>
    </dgm:pt>
    <dgm:pt modelId="{144CABEA-BC5B-4DF9-B919-8B62D7A82B3C}" type="pres">
      <dgm:prSet presAssocID="{7357393E-A174-4C28-828C-387A322A7E3F}" presName="node" presStyleLbl="node1" presStyleIdx="1" presStyleCnt="5" custScaleY="127859">
        <dgm:presLayoutVars>
          <dgm:bulletEnabled val="1"/>
        </dgm:presLayoutVars>
      </dgm:prSet>
      <dgm:spPr/>
      <dgm:t>
        <a:bodyPr/>
        <a:lstStyle/>
        <a:p>
          <a:endParaRPr lang="ru-RU"/>
        </a:p>
      </dgm:t>
    </dgm:pt>
    <dgm:pt modelId="{6E86F42B-6F7C-4DEA-B9FA-11FBB2DA5631}" type="pres">
      <dgm:prSet presAssocID="{ACF68576-1A5B-4442-84E2-9181D376BA24}" presName="sibTrans" presStyleCnt="0"/>
      <dgm:spPr/>
    </dgm:pt>
    <dgm:pt modelId="{DCDBC610-7E22-4FC3-BB64-BECFEDB77D61}" type="pres">
      <dgm:prSet presAssocID="{F4CB2188-9B11-4631-B25F-3DBACDEAB3AA}" presName="node" presStyleLbl="node1" presStyleIdx="2" presStyleCnt="5" custScaleY="127859">
        <dgm:presLayoutVars>
          <dgm:bulletEnabled val="1"/>
        </dgm:presLayoutVars>
      </dgm:prSet>
      <dgm:spPr/>
      <dgm:t>
        <a:bodyPr/>
        <a:lstStyle/>
        <a:p>
          <a:endParaRPr lang="ru-RU"/>
        </a:p>
      </dgm:t>
    </dgm:pt>
    <dgm:pt modelId="{0A0E22E0-F06B-47AC-AD6C-399EF1FAA3C2}" type="pres">
      <dgm:prSet presAssocID="{B14BC782-0CFF-4D20-A64C-1807A8E76221}" presName="sibTrans" presStyleCnt="0"/>
      <dgm:spPr/>
    </dgm:pt>
    <dgm:pt modelId="{8B0F913F-A377-403B-8446-50A52FD17DF3}" type="pres">
      <dgm:prSet presAssocID="{AD2CF89E-6D1E-4CFE-9F24-EC2524B3F9E9}" presName="node" presStyleLbl="node1" presStyleIdx="3" presStyleCnt="5" custScaleX="123728" custScaleY="124622">
        <dgm:presLayoutVars>
          <dgm:bulletEnabled val="1"/>
        </dgm:presLayoutVars>
      </dgm:prSet>
      <dgm:spPr/>
      <dgm:t>
        <a:bodyPr/>
        <a:lstStyle/>
        <a:p>
          <a:endParaRPr lang="ru-RU"/>
        </a:p>
      </dgm:t>
    </dgm:pt>
    <dgm:pt modelId="{23D09D97-D48B-4559-AE9D-CD98164840B9}" type="pres">
      <dgm:prSet presAssocID="{DDCFD29A-4059-483E-8CE4-FC91895E9092}" presName="sibTrans" presStyleCnt="0"/>
      <dgm:spPr/>
    </dgm:pt>
    <dgm:pt modelId="{7B71F8CD-2AC1-4131-AA5E-5093D38334C1}" type="pres">
      <dgm:prSet presAssocID="{E18036B3-A6C6-49E0-B9CF-EE21324FD147}" presName="node" presStyleLbl="node1" presStyleIdx="4" presStyleCnt="5" custScaleX="134359" custScaleY="122841">
        <dgm:presLayoutVars>
          <dgm:bulletEnabled val="1"/>
        </dgm:presLayoutVars>
      </dgm:prSet>
      <dgm:spPr/>
      <dgm:t>
        <a:bodyPr/>
        <a:lstStyle/>
        <a:p>
          <a:endParaRPr lang="ru-RU"/>
        </a:p>
      </dgm:t>
    </dgm:pt>
  </dgm:ptLst>
  <dgm:cxnLst>
    <dgm:cxn modelId="{0A11D869-9A18-4F4F-A8C2-73BD292E6DC3}" type="presOf" srcId="{58E674E5-2E6B-4AB7-871F-4173FB60F365}" destId="{7DAEDE1A-3677-4479-AAFB-C598F4FEE025}" srcOrd="0" destOrd="0" presId="urn:microsoft.com/office/officeart/2005/8/layout/default#1"/>
    <dgm:cxn modelId="{6EA2B0B1-2B4C-4338-B611-C5433AF33DAB}" srcId="{63F02BEE-CE2A-4A14-8E02-D666744EA275}" destId="{E18036B3-A6C6-49E0-B9CF-EE21324FD147}" srcOrd="4" destOrd="0" parTransId="{802A0CE2-00E5-427F-8F53-802BFEB03848}" sibTransId="{3D999D9E-AF92-4582-BB36-9A3DD1751A9B}"/>
    <dgm:cxn modelId="{75AE359E-9667-471B-9582-FFE4CC594891}" srcId="{63F02BEE-CE2A-4A14-8E02-D666744EA275}" destId="{7357393E-A174-4C28-828C-387A322A7E3F}" srcOrd="1" destOrd="0" parTransId="{41F348A7-31F7-400A-A8D4-7F79DFA6B98F}" sibTransId="{ACF68576-1A5B-4442-84E2-9181D376BA24}"/>
    <dgm:cxn modelId="{5846BE45-8468-4C9F-9995-0871B815F3B5}" type="presOf" srcId="{F4CB2188-9B11-4631-B25F-3DBACDEAB3AA}" destId="{DCDBC610-7E22-4FC3-BB64-BECFEDB77D61}" srcOrd="0" destOrd="0" presId="urn:microsoft.com/office/officeart/2005/8/layout/default#1"/>
    <dgm:cxn modelId="{0CC0FE1C-A574-4F33-8101-2C9AD728BE39}" srcId="{63F02BEE-CE2A-4A14-8E02-D666744EA275}" destId="{AD2CF89E-6D1E-4CFE-9F24-EC2524B3F9E9}" srcOrd="3" destOrd="0" parTransId="{2F717494-E7F5-4EBA-BA90-FB5B4E97FFA0}" sibTransId="{DDCFD29A-4059-483E-8CE4-FC91895E9092}"/>
    <dgm:cxn modelId="{ACF5A746-BDBB-42D1-AF8F-55A8C5F5FA6C}" type="presOf" srcId="{7357393E-A174-4C28-828C-387A322A7E3F}" destId="{144CABEA-BC5B-4DF9-B919-8B62D7A82B3C}" srcOrd="0" destOrd="0" presId="urn:microsoft.com/office/officeart/2005/8/layout/default#1"/>
    <dgm:cxn modelId="{F752CE9A-E350-4BC8-964A-450E65B18450}" srcId="{63F02BEE-CE2A-4A14-8E02-D666744EA275}" destId="{F4CB2188-9B11-4631-B25F-3DBACDEAB3AA}" srcOrd="2" destOrd="0" parTransId="{6D396F34-188A-440B-BBF4-D8CA14D19B12}" sibTransId="{B14BC782-0CFF-4D20-A64C-1807A8E76221}"/>
    <dgm:cxn modelId="{2A97EB6D-AD6C-4CD4-9CF6-BC46B7B1BEAA}" type="presOf" srcId="{E18036B3-A6C6-49E0-B9CF-EE21324FD147}" destId="{7B71F8CD-2AC1-4131-AA5E-5093D38334C1}" srcOrd="0" destOrd="0" presId="urn:microsoft.com/office/officeart/2005/8/layout/default#1"/>
    <dgm:cxn modelId="{8980DC04-FA54-40B8-9C44-DAA4157CBFD7}" type="presOf" srcId="{AD2CF89E-6D1E-4CFE-9F24-EC2524B3F9E9}" destId="{8B0F913F-A377-403B-8446-50A52FD17DF3}" srcOrd="0" destOrd="0" presId="urn:microsoft.com/office/officeart/2005/8/layout/default#1"/>
    <dgm:cxn modelId="{AC38ED5E-4808-4901-A334-95C752FB9C60}" type="presOf" srcId="{63F02BEE-CE2A-4A14-8E02-D666744EA275}" destId="{43C75790-BDFF-4634-AA1A-E0B2FE6B8BBC}" srcOrd="0" destOrd="0" presId="urn:microsoft.com/office/officeart/2005/8/layout/default#1"/>
    <dgm:cxn modelId="{BE949146-EDB2-4DC1-ADEE-8C30039BB319}" srcId="{63F02BEE-CE2A-4A14-8E02-D666744EA275}" destId="{58E674E5-2E6B-4AB7-871F-4173FB60F365}" srcOrd="0" destOrd="0" parTransId="{6DC41A5F-2E45-4C80-9A6E-E59D74F65999}" sibTransId="{C41FB819-0433-49F9-A956-04F6D88424ED}"/>
    <dgm:cxn modelId="{0A666A67-68E9-4255-AFC6-E25BCDE7EE8B}" type="presParOf" srcId="{43C75790-BDFF-4634-AA1A-E0B2FE6B8BBC}" destId="{7DAEDE1A-3677-4479-AAFB-C598F4FEE025}" srcOrd="0" destOrd="0" presId="urn:microsoft.com/office/officeart/2005/8/layout/default#1"/>
    <dgm:cxn modelId="{0DCB5C1F-AF5F-41D2-9A0C-5738ABC7B7F0}" type="presParOf" srcId="{43C75790-BDFF-4634-AA1A-E0B2FE6B8BBC}" destId="{D7CF3BBE-3579-4AD2-B69A-071538DE72DD}" srcOrd="1" destOrd="0" presId="urn:microsoft.com/office/officeart/2005/8/layout/default#1"/>
    <dgm:cxn modelId="{B6DD0B1C-CC60-45E1-B595-BD0DA33DC3B6}" type="presParOf" srcId="{43C75790-BDFF-4634-AA1A-E0B2FE6B8BBC}" destId="{144CABEA-BC5B-4DF9-B919-8B62D7A82B3C}" srcOrd="2" destOrd="0" presId="urn:microsoft.com/office/officeart/2005/8/layout/default#1"/>
    <dgm:cxn modelId="{60A8EEB2-13B0-445A-B6B6-0DC63BA4DD4D}" type="presParOf" srcId="{43C75790-BDFF-4634-AA1A-E0B2FE6B8BBC}" destId="{6E86F42B-6F7C-4DEA-B9FA-11FBB2DA5631}" srcOrd="3" destOrd="0" presId="urn:microsoft.com/office/officeart/2005/8/layout/default#1"/>
    <dgm:cxn modelId="{0633AD0E-B638-4AC3-884B-4C000E895E6C}" type="presParOf" srcId="{43C75790-BDFF-4634-AA1A-E0B2FE6B8BBC}" destId="{DCDBC610-7E22-4FC3-BB64-BECFEDB77D61}" srcOrd="4" destOrd="0" presId="urn:microsoft.com/office/officeart/2005/8/layout/default#1"/>
    <dgm:cxn modelId="{446712C6-32E8-4092-BD98-BF661EBBF773}" type="presParOf" srcId="{43C75790-BDFF-4634-AA1A-E0B2FE6B8BBC}" destId="{0A0E22E0-F06B-47AC-AD6C-399EF1FAA3C2}" srcOrd="5" destOrd="0" presId="urn:microsoft.com/office/officeart/2005/8/layout/default#1"/>
    <dgm:cxn modelId="{99C2C284-FD86-49AB-A29D-FE2C991FBA48}" type="presParOf" srcId="{43C75790-BDFF-4634-AA1A-E0B2FE6B8BBC}" destId="{8B0F913F-A377-403B-8446-50A52FD17DF3}" srcOrd="6" destOrd="0" presId="urn:microsoft.com/office/officeart/2005/8/layout/default#1"/>
    <dgm:cxn modelId="{BF65C0D1-6B8E-4725-9086-34AEB4074BC7}" type="presParOf" srcId="{43C75790-BDFF-4634-AA1A-E0B2FE6B8BBC}" destId="{23D09D97-D48B-4559-AE9D-CD98164840B9}" srcOrd="7" destOrd="0" presId="urn:microsoft.com/office/officeart/2005/8/layout/default#1"/>
    <dgm:cxn modelId="{C4E29E84-A9EE-4F92-9895-7A55F1DCE220}" type="presParOf" srcId="{43C75790-BDFF-4634-AA1A-E0B2FE6B8BBC}" destId="{7B71F8CD-2AC1-4131-AA5E-5093D38334C1}" srcOrd="8" destOrd="0" presId="urn:microsoft.com/office/officeart/2005/8/layout/defaul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3346D6-D0BD-45B6-AC83-49FC56AE959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FAD3D291-32AE-4234-AEC7-87F5799184F2}">
      <dgm:prSet phldrT="[Текст]" custT="1"/>
      <dgm:spPr>
        <a:solidFill>
          <a:schemeClr val="accent3">
            <a:lumMod val="20000"/>
            <a:lumOff val="80000"/>
          </a:schemeClr>
        </a:solidFill>
        <a:ln>
          <a:solidFill>
            <a:schemeClr val="accent1"/>
          </a:solidFill>
        </a:ln>
      </dgm:spPr>
      <dgm:t>
        <a:bodyPr/>
        <a:lstStyle/>
        <a:p>
          <a:r>
            <a:rPr lang="uz-Cyrl-UZ" sz="2800" b="1" dirty="0" smtClean="0">
              <a:solidFill>
                <a:schemeClr val="tx1"/>
              </a:solidFill>
              <a:latin typeface="Times New Roman" pitchFamily="18" charset="0"/>
              <a:cs typeface="Times New Roman" pitchFamily="18" charset="0"/>
            </a:rPr>
            <a:t>Математика</a:t>
          </a:r>
          <a:endParaRPr lang="ru-RU" sz="2800" b="1" dirty="0">
            <a:solidFill>
              <a:schemeClr val="tx1"/>
            </a:solidFill>
            <a:latin typeface="Times New Roman" pitchFamily="18" charset="0"/>
            <a:cs typeface="Times New Roman" pitchFamily="18" charset="0"/>
          </a:endParaRPr>
        </a:p>
      </dgm:t>
    </dgm:pt>
    <dgm:pt modelId="{B3419C69-E24A-4866-82C1-77ABDC1C467D}" type="parTrans" cxnId="{660DAC6D-8682-4623-9B88-C439BE0B2C6B}">
      <dgm:prSet/>
      <dgm:spPr/>
      <dgm:t>
        <a:bodyPr/>
        <a:lstStyle/>
        <a:p>
          <a:endParaRPr lang="ru-RU"/>
        </a:p>
      </dgm:t>
    </dgm:pt>
    <dgm:pt modelId="{E6DA6C0C-1859-4EBE-A9DE-A742FCF7718B}" type="sibTrans" cxnId="{660DAC6D-8682-4623-9B88-C439BE0B2C6B}">
      <dgm:prSet/>
      <dgm:spPr/>
      <dgm:t>
        <a:bodyPr/>
        <a:lstStyle/>
        <a:p>
          <a:endParaRPr lang="ru-RU"/>
        </a:p>
      </dgm:t>
    </dgm:pt>
    <dgm:pt modelId="{8782C2F5-819E-4B83-A1BC-EE09FC7CF6FD}">
      <dgm:prSet phldrT="[Текст]" custT="1"/>
      <dgm:spPr>
        <a:solidFill>
          <a:schemeClr val="accent3">
            <a:lumMod val="20000"/>
            <a:lumOff val="80000"/>
            <a:alpha val="90000"/>
          </a:schemeClr>
        </a:solidFill>
      </dgm:spPr>
      <dgm:t>
        <a:bodyPr/>
        <a:lstStyle/>
        <a:p>
          <a:r>
            <a:rPr lang="ru-RU" sz="2000" b="1" dirty="0" smtClean="0">
              <a:latin typeface="Times New Roman" pitchFamily="18" charset="0"/>
              <a:cs typeface="Times New Roman" pitchFamily="18" charset="0"/>
            </a:rPr>
            <a:t>Ш.Исмаилов, </a:t>
          </a:r>
          <a:r>
            <a:rPr lang="ru-RU" sz="2000" b="1" dirty="0" err="1" smtClean="0">
              <a:latin typeface="Times New Roman" pitchFamily="18" charset="0"/>
              <a:cs typeface="Times New Roman" pitchFamily="18" charset="0"/>
            </a:rPr>
            <a:t>М.Мирзахмедов</a:t>
          </a:r>
          <a:r>
            <a:rPr lang="ru-RU" sz="2000" b="1" dirty="0" smtClean="0">
              <a:latin typeface="Times New Roman" pitchFamily="18" charset="0"/>
              <a:cs typeface="Times New Roman" pitchFamily="18" charset="0"/>
            </a:rPr>
            <a:t>, А.Аманов, </a:t>
          </a:r>
          <a:r>
            <a:rPr lang="ru-RU" sz="2000" b="1" dirty="0" err="1" smtClean="0">
              <a:latin typeface="Times New Roman" pitchFamily="18" charset="0"/>
              <a:cs typeface="Times New Roman" pitchFamily="18" charset="0"/>
            </a:rPr>
            <a:t>Б.Ҳайдаров </a:t>
          </a:r>
          <a:r>
            <a:rPr lang="ru-RU" sz="2000" b="1" dirty="0" smtClean="0">
              <a:latin typeface="Times New Roman" pitchFamily="18" charset="0"/>
              <a:cs typeface="Times New Roman" pitchFamily="18" charset="0"/>
            </a:rPr>
            <a:t>(</a:t>
          </a:r>
          <a:r>
            <a:rPr lang="uz-Cyrl-UZ" sz="2000" b="1" dirty="0" smtClean="0">
              <a:latin typeface="Times New Roman" pitchFamily="18" charset="0"/>
              <a:cs typeface="Times New Roman" pitchFamily="18" charset="0"/>
            </a:rPr>
            <a:t>Экстремумпресс нашриёти</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6F1152B9-6609-4F82-B9B5-C55E026CCD7C}" type="parTrans" cxnId="{A18734AB-75A2-42A8-B795-FB7DD19CE983}">
      <dgm:prSet/>
      <dgm:spPr/>
      <dgm:t>
        <a:bodyPr/>
        <a:lstStyle/>
        <a:p>
          <a:endParaRPr lang="ru-RU"/>
        </a:p>
      </dgm:t>
    </dgm:pt>
    <dgm:pt modelId="{922F8781-8C4D-49F9-9C90-A1CD4BC712B6}" type="sibTrans" cxnId="{A18734AB-75A2-42A8-B795-FB7DD19CE983}">
      <dgm:prSet/>
      <dgm:spPr/>
      <dgm:t>
        <a:bodyPr/>
        <a:lstStyle/>
        <a:p>
          <a:endParaRPr lang="ru-RU"/>
        </a:p>
      </dgm:t>
    </dgm:pt>
    <dgm:pt modelId="{48EDF8C8-D5D1-41E0-ADFB-1A50131BB610}">
      <dgm:prSet phldrT="[Текст]"/>
      <dgm:spPr>
        <a:solidFill>
          <a:schemeClr val="accent3">
            <a:lumMod val="20000"/>
            <a:lumOff val="80000"/>
          </a:schemeClr>
        </a:solidFill>
        <a:ln>
          <a:solidFill>
            <a:schemeClr val="accent1"/>
          </a:solidFill>
        </a:ln>
      </dgm:spPr>
      <dgm:t>
        <a:bodyPr/>
        <a:lstStyle/>
        <a:p>
          <a:r>
            <a:rPr lang="uz-Cyrl-UZ" b="1" dirty="0" smtClean="0">
              <a:solidFill>
                <a:schemeClr val="tx1"/>
              </a:solidFill>
              <a:latin typeface="Times New Roman" pitchFamily="18" charset="0"/>
              <a:cs typeface="Times New Roman" pitchFamily="18" charset="0"/>
            </a:rPr>
            <a:t>Физика </a:t>
          </a:r>
          <a:endParaRPr lang="ru-RU" b="1" dirty="0">
            <a:solidFill>
              <a:schemeClr val="tx1"/>
            </a:solidFill>
            <a:latin typeface="Times New Roman" pitchFamily="18" charset="0"/>
            <a:cs typeface="Times New Roman" pitchFamily="18" charset="0"/>
          </a:endParaRPr>
        </a:p>
      </dgm:t>
    </dgm:pt>
    <dgm:pt modelId="{0E2F8096-B405-4DC2-B4D4-0C7F97FFE3B1}" type="parTrans" cxnId="{BF77B20A-6D8C-476E-AAF8-E1240F38913C}">
      <dgm:prSet/>
      <dgm:spPr/>
      <dgm:t>
        <a:bodyPr/>
        <a:lstStyle/>
        <a:p>
          <a:endParaRPr lang="ru-RU"/>
        </a:p>
      </dgm:t>
    </dgm:pt>
    <dgm:pt modelId="{25628C10-1521-4557-B0D5-373E786EB273}" type="sibTrans" cxnId="{BF77B20A-6D8C-476E-AAF8-E1240F38913C}">
      <dgm:prSet/>
      <dgm:spPr/>
      <dgm:t>
        <a:bodyPr/>
        <a:lstStyle/>
        <a:p>
          <a:endParaRPr lang="ru-RU"/>
        </a:p>
      </dgm:t>
    </dgm:pt>
    <dgm:pt modelId="{F518F2CE-FF94-4413-98EE-B36782162580}">
      <dgm:prSet phldrT="[Текст]" custT="1"/>
      <dgm:spPr>
        <a:solidFill>
          <a:schemeClr val="accent3">
            <a:lumMod val="20000"/>
            <a:lumOff val="80000"/>
            <a:alpha val="90000"/>
          </a:schemeClr>
        </a:solidFill>
      </dgm:spPr>
      <dgm:t>
        <a:bodyPr/>
        <a:lstStyle/>
        <a:p>
          <a:r>
            <a:rPr lang="uz-Cyrl-UZ" sz="2000" b="1" dirty="0" smtClean="0">
              <a:latin typeface="Times New Roman" pitchFamily="18" charset="0"/>
              <a:cs typeface="Times New Roman" pitchFamily="18" charset="0"/>
            </a:rPr>
            <a:t>Н.Турдиев, К.Турсунметов, А.Ғаниев, Қ.Суяров,  Ж.Ўсаров,  А.Авлиёқулов. («Niso Poligraf» нашриёти)</a:t>
          </a:r>
          <a:endParaRPr lang="ru-RU" sz="2000" b="1" dirty="0">
            <a:latin typeface="Times New Roman" pitchFamily="18" charset="0"/>
            <a:cs typeface="Times New Roman" pitchFamily="18" charset="0"/>
          </a:endParaRPr>
        </a:p>
      </dgm:t>
    </dgm:pt>
    <dgm:pt modelId="{76767BF0-C065-4A43-8D17-7076CD4533C3}" type="parTrans" cxnId="{0FB00F8A-DBBB-4AAE-8F26-8AD9643164EB}">
      <dgm:prSet/>
      <dgm:spPr/>
      <dgm:t>
        <a:bodyPr/>
        <a:lstStyle/>
        <a:p>
          <a:endParaRPr lang="ru-RU"/>
        </a:p>
      </dgm:t>
    </dgm:pt>
    <dgm:pt modelId="{7F7813DA-3084-4A5B-8330-16D5553DE148}" type="sibTrans" cxnId="{0FB00F8A-DBBB-4AAE-8F26-8AD9643164EB}">
      <dgm:prSet/>
      <dgm:spPr/>
      <dgm:t>
        <a:bodyPr/>
        <a:lstStyle/>
        <a:p>
          <a:endParaRPr lang="ru-RU"/>
        </a:p>
      </dgm:t>
    </dgm:pt>
    <dgm:pt modelId="{DC44E94E-C51E-4776-89B8-7578100597A9}">
      <dgm:prSet phldrT="[Текст]" custT="1"/>
      <dgm:spPr>
        <a:solidFill>
          <a:schemeClr val="accent3">
            <a:lumMod val="20000"/>
            <a:lumOff val="80000"/>
          </a:schemeClr>
        </a:solidFill>
        <a:ln>
          <a:solidFill>
            <a:schemeClr val="accent1"/>
          </a:solidFill>
        </a:ln>
      </dgm:spPr>
      <dgm:t>
        <a:bodyPr/>
        <a:lstStyle/>
        <a:p>
          <a:r>
            <a:rPr lang="uz-Cyrl-UZ" sz="2800" b="1" dirty="0" smtClean="0">
              <a:solidFill>
                <a:schemeClr val="tx1"/>
              </a:solidFill>
              <a:latin typeface="Times New Roman" pitchFamily="18" charset="0"/>
              <a:cs typeface="Times New Roman" pitchFamily="18" charset="0"/>
            </a:rPr>
            <a:t>Биология</a:t>
          </a:r>
          <a:r>
            <a:rPr lang="uz-Cyrl-UZ" sz="2800" dirty="0" smtClean="0"/>
            <a:t> </a:t>
          </a:r>
          <a:endParaRPr lang="ru-RU" sz="2800" dirty="0"/>
        </a:p>
      </dgm:t>
    </dgm:pt>
    <dgm:pt modelId="{1901AAEE-60E9-4600-8890-18EC5368698E}" type="parTrans" cxnId="{16C2BC4A-5D94-435B-9C63-0A7967533D55}">
      <dgm:prSet/>
      <dgm:spPr/>
      <dgm:t>
        <a:bodyPr/>
        <a:lstStyle/>
        <a:p>
          <a:endParaRPr lang="ru-RU"/>
        </a:p>
      </dgm:t>
    </dgm:pt>
    <dgm:pt modelId="{6F6B3627-4B15-4A56-B579-815648C169A1}" type="sibTrans" cxnId="{16C2BC4A-5D94-435B-9C63-0A7967533D55}">
      <dgm:prSet/>
      <dgm:spPr/>
      <dgm:t>
        <a:bodyPr/>
        <a:lstStyle/>
        <a:p>
          <a:endParaRPr lang="ru-RU"/>
        </a:p>
      </dgm:t>
    </dgm:pt>
    <dgm:pt modelId="{E287C780-B71D-49ED-A076-B1D199E8189D}">
      <dgm:prSet phldrT="[Текст]" custT="1"/>
      <dgm:spPr>
        <a:solidFill>
          <a:schemeClr val="accent3">
            <a:lumMod val="20000"/>
            <a:lumOff val="80000"/>
          </a:schemeClr>
        </a:solidFill>
        <a:ln>
          <a:solidFill>
            <a:schemeClr val="accent1"/>
          </a:solidFill>
        </a:ln>
      </dgm:spPr>
      <dgm:t>
        <a:bodyPr/>
        <a:lstStyle/>
        <a:p>
          <a:r>
            <a:rPr lang="uz-Cyrl-UZ" sz="2800" b="1" dirty="0" smtClean="0">
              <a:solidFill>
                <a:schemeClr val="tx1"/>
              </a:solidFill>
              <a:latin typeface="Times New Roman" pitchFamily="18" charset="0"/>
              <a:cs typeface="Times New Roman" pitchFamily="18" charset="0"/>
            </a:rPr>
            <a:t>Кимё </a:t>
          </a:r>
          <a:endParaRPr lang="ru-RU" sz="2800" b="1" dirty="0">
            <a:solidFill>
              <a:schemeClr val="tx1"/>
            </a:solidFill>
            <a:latin typeface="Times New Roman" pitchFamily="18" charset="0"/>
            <a:cs typeface="Times New Roman" pitchFamily="18" charset="0"/>
          </a:endParaRPr>
        </a:p>
      </dgm:t>
    </dgm:pt>
    <dgm:pt modelId="{CB4B6F36-DDF3-476E-AA8A-08C3A64AE913}" type="parTrans" cxnId="{80148E4E-B919-4507-A0E6-FB8695DDA759}">
      <dgm:prSet/>
      <dgm:spPr/>
      <dgm:t>
        <a:bodyPr/>
        <a:lstStyle/>
        <a:p>
          <a:endParaRPr lang="ru-RU"/>
        </a:p>
      </dgm:t>
    </dgm:pt>
    <dgm:pt modelId="{C613F035-B071-4AB1-99CB-368A7EB9A404}" type="sibTrans" cxnId="{80148E4E-B919-4507-A0E6-FB8695DDA759}">
      <dgm:prSet/>
      <dgm:spPr/>
      <dgm:t>
        <a:bodyPr/>
        <a:lstStyle/>
        <a:p>
          <a:endParaRPr lang="ru-RU"/>
        </a:p>
      </dgm:t>
    </dgm:pt>
    <dgm:pt modelId="{BD4A34B2-9ACC-4C60-9E90-2201002E01F9}">
      <dgm:prSet phldrT="[Текст]"/>
      <dgm:spPr>
        <a:solidFill>
          <a:schemeClr val="accent3">
            <a:lumMod val="20000"/>
            <a:lumOff val="80000"/>
          </a:schemeClr>
        </a:solidFill>
        <a:ln>
          <a:solidFill>
            <a:schemeClr val="accent1"/>
          </a:solidFill>
        </a:ln>
      </dgm:spPr>
      <dgm:t>
        <a:bodyPr/>
        <a:lstStyle/>
        <a:p>
          <a:r>
            <a:rPr lang="uz-Cyrl-UZ" b="1" dirty="0" smtClean="0">
              <a:solidFill>
                <a:schemeClr val="tx1"/>
              </a:solidFill>
              <a:latin typeface="Times New Roman" pitchFamily="18" charset="0"/>
              <a:cs typeface="Times New Roman" pitchFamily="18" charset="0"/>
            </a:rPr>
            <a:t>География </a:t>
          </a:r>
          <a:endParaRPr lang="ru-RU" b="1" dirty="0">
            <a:solidFill>
              <a:schemeClr val="tx1"/>
            </a:solidFill>
            <a:latin typeface="Times New Roman" pitchFamily="18" charset="0"/>
            <a:cs typeface="Times New Roman" pitchFamily="18" charset="0"/>
          </a:endParaRPr>
        </a:p>
      </dgm:t>
    </dgm:pt>
    <dgm:pt modelId="{4A88DF05-9A94-4B32-83B2-0944B61D3487}" type="parTrans" cxnId="{93D52C80-7BCE-45B7-BBD3-717EBC71A912}">
      <dgm:prSet/>
      <dgm:spPr/>
      <dgm:t>
        <a:bodyPr/>
        <a:lstStyle/>
        <a:p>
          <a:endParaRPr lang="ru-RU"/>
        </a:p>
      </dgm:t>
    </dgm:pt>
    <dgm:pt modelId="{F44A0F7E-1A59-4046-8E56-17E221E9AE12}" type="sibTrans" cxnId="{93D52C80-7BCE-45B7-BBD3-717EBC71A912}">
      <dgm:prSet/>
      <dgm:spPr/>
      <dgm:t>
        <a:bodyPr/>
        <a:lstStyle/>
        <a:p>
          <a:endParaRPr lang="ru-RU"/>
        </a:p>
      </dgm:t>
    </dgm:pt>
    <dgm:pt modelId="{DBD505FE-E577-4505-9EE1-CCD780D05E04}">
      <dgm:prSet custT="1"/>
      <dgm:spPr>
        <a:solidFill>
          <a:schemeClr val="accent3">
            <a:lumMod val="20000"/>
            <a:lumOff val="80000"/>
            <a:alpha val="90000"/>
          </a:schemeClr>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uz-Cyrl-UZ" sz="2200" b="1" dirty="0" smtClean="0">
              <a:latin typeface="Times New Roman" pitchFamily="18" charset="0"/>
              <a:cs typeface="Times New Roman" pitchFamily="18" charset="0"/>
            </a:rPr>
            <a:t>Ш.Шарипов, В. Фед</a:t>
          </a:r>
          <a:r>
            <a:rPr lang="ru-RU" sz="2200" b="1" dirty="0" smtClean="0">
              <a:latin typeface="Times New Roman" pitchFamily="18" charset="0"/>
              <a:cs typeface="Times New Roman" pitchFamily="18" charset="0"/>
            </a:rPr>
            <a:t>о</a:t>
          </a:r>
          <a:r>
            <a:rPr lang="uz-Cyrl-UZ" sz="2200" b="1" dirty="0" smtClean="0">
              <a:latin typeface="Times New Roman" pitchFamily="18" charset="0"/>
              <a:cs typeface="Times New Roman" pitchFamily="18" charset="0"/>
            </a:rPr>
            <a:t>рко, Н. Сафарова, В   .Рафиқов. (“</a:t>
          </a:r>
          <a:r>
            <a:rPr lang="en-US" sz="2200" b="1" dirty="0" err="1" smtClean="0">
              <a:latin typeface="Times New Roman" pitchFamily="18" charset="0"/>
              <a:cs typeface="Times New Roman" pitchFamily="18" charset="0"/>
            </a:rPr>
            <a:t>O‘zbekiston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milliy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ensiklopediyasi</a:t>
          </a:r>
          <a:r>
            <a:rPr lang="uz-Cyrl-UZ" sz="2200" b="1" dirty="0" smtClean="0">
              <a:latin typeface="Times New Roman" pitchFamily="18" charset="0"/>
              <a:cs typeface="Times New Roman" pitchFamily="18" charset="0"/>
            </a:rPr>
            <a:t>” )</a:t>
          </a:r>
          <a:endParaRPr lang="ru-RU" sz="2200" b="1" dirty="0">
            <a:latin typeface="Times New Roman" pitchFamily="18" charset="0"/>
            <a:cs typeface="Times New Roman" pitchFamily="18" charset="0"/>
          </a:endParaRPr>
        </a:p>
      </dgm:t>
    </dgm:pt>
    <dgm:pt modelId="{7F764755-7FD3-47AD-A948-48B899DEE0F2}" type="parTrans" cxnId="{6370F8E5-A95B-4025-BE56-4D84BD5BB829}">
      <dgm:prSet/>
      <dgm:spPr/>
      <dgm:t>
        <a:bodyPr/>
        <a:lstStyle/>
        <a:p>
          <a:endParaRPr lang="ru-RU"/>
        </a:p>
      </dgm:t>
    </dgm:pt>
    <dgm:pt modelId="{F5ED719F-6CD1-46F5-B35E-C97CB343B03E}" type="sibTrans" cxnId="{6370F8E5-A95B-4025-BE56-4D84BD5BB829}">
      <dgm:prSet/>
      <dgm:spPr/>
      <dgm:t>
        <a:bodyPr/>
        <a:lstStyle/>
        <a:p>
          <a:endParaRPr lang="ru-RU"/>
        </a:p>
      </dgm:t>
    </dgm:pt>
    <dgm:pt modelId="{0CFAD411-C103-435C-AD45-FD4C50984186}">
      <dgm:prSet custT="1"/>
      <dgm:spPr>
        <a:solidFill>
          <a:schemeClr val="accent3">
            <a:lumMod val="20000"/>
            <a:lumOff val="80000"/>
            <a:alpha val="90000"/>
          </a:schemeClr>
        </a:solidFill>
      </dgm:spPr>
      <dgm:t>
        <a:bodyPr/>
        <a:lstStyle/>
        <a:p>
          <a:r>
            <a:rPr lang="uz-Cyrl-UZ" sz="2000" b="1" dirty="0" smtClean="0">
              <a:latin typeface="Times New Roman" pitchFamily="18" charset="0"/>
              <a:cs typeface="Times New Roman" pitchFamily="18" charset="0"/>
            </a:rPr>
            <a:t>А.Ғафуров, А.Абдукаримов, Ж.Толипова, О. Ишонқулов, М. Умаралиева,И. Абдурахмонова (“Шарқ” НМАК)</a:t>
          </a:r>
          <a:endParaRPr lang="ru-RU" sz="2000" b="1" dirty="0">
            <a:latin typeface="Times New Roman" pitchFamily="18" charset="0"/>
            <a:cs typeface="Times New Roman" pitchFamily="18" charset="0"/>
          </a:endParaRPr>
        </a:p>
      </dgm:t>
    </dgm:pt>
    <dgm:pt modelId="{65744A1A-53A0-4980-A840-2AE12ABD6C00}" type="parTrans" cxnId="{77D6F704-39B5-49E5-908C-EF71C552CDC5}">
      <dgm:prSet/>
      <dgm:spPr/>
      <dgm:t>
        <a:bodyPr/>
        <a:lstStyle/>
        <a:p>
          <a:endParaRPr lang="ru-RU"/>
        </a:p>
      </dgm:t>
    </dgm:pt>
    <dgm:pt modelId="{2084C4D0-B6A8-45D4-843A-1212A3BFB70E}" type="sibTrans" cxnId="{77D6F704-39B5-49E5-908C-EF71C552CDC5}">
      <dgm:prSet/>
      <dgm:spPr/>
      <dgm:t>
        <a:bodyPr/>
        <a:lstStyle/>
        <a:p>
          <a:endParaRPr lang="ru-RU"/>
        </a:p>
      </dgm:t>
    </dgm:pt>
    <dgm:pt modelId="{1933B333-E360-4FBD-A629-18BA83A9D338}">
      <dgm:prSet custT="1"/>
      <dgm:spPr>
        <a:solidFill>
          <a:schemeClr val="accent3">
            <a:lumMod val="20000"/>
            <a:lumOff val="80000"/>
            <a:alpha val="90000"/>
          </a:schemeClr>
        </a:solidFill>
      </dgm:spPr>
      <dgm:t>
        <a:bodyPr/>
        <a:lstStyle/>
        <a:p>
          <a:r>
            <a:rPr lang="ru-RU" sz="2200" b="1" dirty="0" err="1" smtClean="0">
              <a:latin typeface="Times New Roman" pitchFamily="18" charset="0"/>
              <a:cs typeface="Times New Roman" pitchFamily="18" charset="0"/>
            </a:rPr>
            <a:t>С.Машарипов</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А.Муталибов</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Э.Мурадов</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Х.Исломова</a:t>
          </a:r>
          <a:r>
            <a:rPr lang="ru-RU" sz="2200" b="1" dirty="0" smtClean="0">
              <a:latin typeface="Times New Roman" pitchFamily="18" charset="0"/>
              <a:cs typeface="Times New Roman" pitchFamily="18" charset="0"/>
            </a:rPr>
            <a:t>  (</a:t>
          </a:r>
          <a:r>
            <a:rPr lang="uz-Cyrl-UZ" sz="2200" b="1" dirty="0" smtClean="0">
              <a:latin typeface="Times New Roman" pitchFamily="18" charset="0"/>
              <a:cs typeface="Times New Roman" pitchFamily="18" charset="0"/>
            </a:rPr>
            <a:t>Ғ</a:t>
          </a:r>
          <a:r>
            <a:rPr lang="ru-RU" sz="2200" b="1" dirty="0" err="1" smtClean="0">
              <a:latin typeface="Times New Roman" pitchFamily="18" charset="0"/>
              <a:cs typeface="Times New Roman" pitchFamily="18" charset="0"/>
            </a:rPr>
            <a:t>афур</a:t>
          </a:r>
          <a:r>
            <a:rPr lang="ru-RU" sz="2200" b="1" dirty="0" smtClean="0">
              <a:latin typeface="Times New Roman" pitchFamily="18" charset="0"/>
              <a:cs typeface="Times New Roman" pitchFamily="18" charset="0"/>
            </a:rPr>
            <a:t> </a:t>
          </a:r>
          <a:r>
            <a:rPr lang="uz-Cyrl-UZ" sz="2200" b="1" dirty="0" smtClean="0">
              <a:latin typeface="Times New Roman" pitchFamily="18" charset="0"/>
              <a:cs typeface="Times New Roman" pitchFamily="18" charset="0"/>
            </a:rPr>
            <a:t>Ғ</a:t>
          </a:r>
          <a:r>
            <a:rPr lang="ru-RU" sz="2200" b="1" dirty="0" err="1" smtClean="0">
              <a:latin typeface="Times New Roman" pitchFamily="18" charset="0"/>
              <a:cs typeface="Times New Roman" pitchFamily="18" charset="0"/>
            </a:rPr>
            <a:t>улом</a:t>
          </a:r>
          <a:r>
            <a:rPr lang="ru-RU" sz="2200" b="1" dirty="0" smtClean="0">
              <a:latin typeface="Times New Roman" pitchFamily="18" charset="0"/>
              <a:cs typeface="Times New Roman" pitchFamily="18" charset="0"/>
            </a:rPr>
            <a:t> </a:t>
          </a:r>
          <a:r>
            <a:rPr lang="uz-Cyrl-UZ" sz="2200" b="1" dirty="0" smtClean="0">
              <a:latin typeface="Times New Roman" pitchFamily="18" charset="0"/>
              <a:cs typeface="Times New Roman" pitchFamily="18" charset="0"/>
            </a:rPr>
            <a:t>НМИУ</a:t>
          </a:r>
          <a:r>
            <a:rPr lang="ru-RU" sz="2200" b="1" dirty="0" smtClean="0">
              <a:latin typeface="Times New Roman" pitchFamily="18" charset="0"/>
              <a:cs typeface="Times New Roman" pitchFamily="18" charset="0"/>
            </a:rPr>
            <a:t>)</a:t>
          </a:r>
          <a:endParaRPr lang="ru-RU" sz="2200" b="1" dirty="0">
            <a:latin typeface="Times New Roman" pitchFamily="18" charset="0"/>
            <a:cs typeface="Times New Roman" pitchFamily="18" charset="0"/>
          </a:endParaRPr>
        </a:p>
      </dgm:t>
    </dgm:pt>
    <dgm:pt modelId="{E9F1659C-92EF-4086-A052-0BD58A8FC5B7}" type="parTrans" cxnId="{8059B134-FCDE-45F3-8543-1C34E77C7C97}">
      <dgm:prSet/>
      <dgm:spPr/>
      <dgm:t>
        <a:bodyPr/>
        <a:lstStyle/>
        <a:p>
          <a:endParaRPr lang="ru-RU"/>
        </a:p>
      </dgm:t>
    </dgm:pt>
    <dgm:pt modelId="{D03E2219-CF3A-4657-8889-98A83A993A17}" type="sibTrans" cxnId="{8059B134-FCDE-45F3-8543-1C34E77C7C97}">
      <dgm:prSet/>
      <dgm:spPr/>
      <dgm:t>
        <a:bodyPr/>
        <a:lstStyle/>
        <a:p>
          <a:endParaRPr lang="ru-RU"/>
        </a:p>
      </dgm:t>
    </dgm:pt>
    <dgm:pt modelId="{F46A72FD-1399-4C33-A1AA-60E34837869A}">
      <dgm:prSet phldrT="[Текст]"/>
      <dgm:spPr>
        <a:solidFill>
          <a:schemeClr val="accent3">
            <a:lumMod val="20000"/>
            <a:lumOff val="80000"/>
          </a:schemeClr>
        </a:solidFill>
        <a:ln>
          <a:solidFill>
            <a:schemeClr val="accent1"/>
          </a:solidFill>
        </a:ln>
      </dgm:spPr>
      <dgm:t>
        <a:bodyPr/>
        <a:lstStyle/>
        <a:p>
          <a:r>
            <a:rPr lang="uz-Cyrl-UZ" b="1" dirty="0" smtClean="0">
              <a:solidFill>
                <a:schemeClr val="tx1"/>
              </a:solidFill>
              <a:latin typeface="Times New Roman" pitchFamily="18" charset="0"/>
              <a:cs typeface="Times New Roman" pitchFamily="18" charset="0"/>
            </a:rPr>
            <a:t>Информатика </a:t>
          </a:r>
          <a:endParaRPr lang="ru-RU" b="1" dirty="0">
            <a:solidFill>
              <a:schemeClr val="tx1"/>
            </a:solidFill>
            <a:latin typeface="Times New Roman" pitchFamily="18" charset="0"/>
            <a:cs typeface="Times New Roman" pitchFamily="18" charset="0"/>
          </a:endParaRPr>
        </a:p>
      </dgm:t>
    </dgm:pt>
    <dgm:pt modelId="{CE7E2FFF-9CDB-4D54-BEF2-A97F5B8A4B91}" type="parTrans" cxnId="{CF95AB4B-470D-4544-A43F-BD353693FDBC}">
      <dgm:prSet/>
      <dgm:spPr/>
      <dgm:t>
        <a:bodyPr/>
        <a:lstStyle/>
        <a:p>
          <a:endParaRPr lang="ru-RU"/>
        </a:p>
      </dgm:t>
    </dgm:pt>
    <dgm:pt modelId="{E239760B-91DF-4362-83B7-64E82E0AB7DA}" type="sibTrans" cxnId="{CF95AB4B-470D-4544-A43F-BD353693FDBC}">
      <dgm:prSet/>
      <dgm:spPr/>
      <dgm:t>
        <a:bodyPr/>
        <a:lstStyle/>
        <a:p>
          <a:endParaRPr lang="ru-RU"/>
        </a:p>
      </dgm:t>
    </dgm:pt>
    <dgm:pt modelId="{7BDE10F7-4608-42F5-B754-002CABA14B24}">
      <dgm:prSet/>
      <dgm:spPr>
        <a:solidFill>
          <a:schemeClr val="accent3">
            <a:lumMod val="20000"/>
            <a:lumOff val="80000"/>
            <a:alpha val="90000"/>
          </a:schemeClr>
        </a:solidFill>
      </dgm:spPr>
      <dgm:t>
        <a:bodyPr/>
        <a:lstStyle/>
        <a:p>
          <a:endParaRPr lang="ru-RU" sz="3600" dirty="0"/>
        </a:p>
      </dgm:t>
    </dgm:pt>
    <dgm:pt modelId="{3F9325FC-5AD5-43F2-B4AB-F1683F97C261}" type="parTrans" cxnId="{EEA194DF-7FD3-4AE7-8511-63D085C22359}">
      <dgm:prSet/>
      <dgm:spPr/>
      <dgm:t>
        <a:bodyPr/>
        <a:lstStyle/>
        <a:p>
          <a:endParaRPr lang="ru-RU"/>
        </a:p>
      </dgm:t>
    </dgm:pt>
    <dgm:pt modelId="{E2A4518B-0A23-4770-BAAF-7CB1FEB43EF0}" type="sibTrans" cxnId="{EEA194DF-7FD3-4AE7-8511-63D085C22359}">
      <dgm:prSet/>
      <dgm:spPr/>
      <dgm:t>
        <a:bodyPr/>
        <a:lstStyle/>
        <a:p>
          <a:endParaRPr lang="ru-RU"/>
        </a:p>
      </dgm:t>
    </dgm:pt>
    <dgm:pt modelId="{2584B9F6-6015-4846-BBD9-8A9B98C4513E}">
      <dgm:prSet custT="1"/>
      <dgm:spPr>
        <a:solidFill>
          <a:schemeClr val="accent3">
            <a:lumMod val="20000"/>
            <a:lumOff val="80000"/>
            <a:alpha val="90000"/>
          </a:schemeClr>
        </a:solidFill>
      </dgm:spPr>
      <dgm:t>
        <a:bodyPr/>
        <a:lstStyle/>
        <a:p>
          <a:r>
            <a:rPr lang="uz-Cyrl-UZ" sz="2000" b="1" dirty="0" smtClean="0">
              <a:latin typeface="Times New Roman" pitchFamily="18" charset="0"/>
              <a:cs typeface="Times New Roman" pitchFamily="18" charset="0"/>
            </a:rPr>
            <a:t>Н.Тайлаков, А.Ахмедов, М.Пардаева А.Абдуганиев,  У.Мирсонов (</a:t>
          </a:r>
          <a:r>
            <a:rPr lang="en-US" sz="2000" b="1" dirty="0" smtClean="0">
              <a:latin typeface="Times New Roman" pitchFamily="18" charset="0"/>
              <a:cs typeface="Times New Roman" pitchFamily="18" charset="0"/>
            </a:rPr>
            <a:t>EXTRMUM PRESS</a:t>
          </a:r>
          <a:r>
            <a:rPr lang="uz-Cyrl-UZ" sz="2000" b="1" dirty="0" smtClean="0">
              <a:latin typeface="Times New Roman" pitchFamily="18" charset="0"/>
              <a:cs typeface="Times New Roman" pitchFamily="18" charset="0"/>
            </a:rPr>
            <a:t> нашриёти) </a:t>
          </a:r>
          <a:endParaRPr lang="ru-RU" sz="2000" dirty="0"/>
        </a:p>
      </dgm:t>
    </dgm:pt>
    <dgm:pt modelId="{5CCD2798-0B23-4A59-8DC8-3780C1258272}" type="parTrans" cxnId="{DF82DD43-7128-46CB-A8DA-35143F19B09C}">
      <dgm:prSet/>
      <dgm:spPr/>
      <dgm:t>
        <a:bodyPr/>
        <a:lstStyle/>
        <a:p>
          <a:endParaRPr lang="ru-RU"/>
        </a:p>
      </dgm:t>
    </dgm:pt>
    <dgm:pt modelId="{17689FA1-4939-4345-8681-E7872CA12773}" type="sibTrans" cxnId="{DF82DD43-7128-46CB-A8DA-35143F19B09C}">
      <dgm:prSet/>
      <dgm:spPr/>
      <dgm:t>
        <a:bodyPr/>
        <a:lstStyle/>
        <a:p>
          <a:endParaRPr lang="ru-RU"/>
        </a:p>
      </dgm:t>
    </dgm:pt>
    <dgm:pt modelId="{17B551E2-7210-4C10-A806-4BCEC47D4012}" type="pres">
      <dgm:prSet presAssocID="{763346D6-D0BD-45B6-AC83-49FC56AE959A}" presName="Name0" presStyleCnt="0">
        <dgm:presLayoutVars>
          <dgm:dir/>
          <dgm:animLvl val="lvl"/>
          <dgm:resizeHandles/>
        </dgm:presLayoutVars>
      </dgm:prSet>
      <dgm:spPr/>
      <dgm:t>
        <a:bodyPr/>
        <a:lstStyle/>
        <a:p>
          <a:endParaRPr lang="ru-RU"/>
        </a:p>
      </dgm:t>
    </dgm:pt>
    <dgm:pt modelId="{6EED5772-2D03-4623-89CD-18FB789CF6A0}" type="pres">
      <dgm:prSet presAssocID="{FAD3D291-32AE-4234-AEC7-87F5799184F2}" presName="linNode" presStyleCnt="0"/>
      <dgm:spPr/>
    </dgm:pt>
    <dgm:pt modelId="{513D9436-64E4-44CD-A009-D36E4157FA14}" type="pres">
      <dgm:prSet presAssocID="{FAD3D291-32AE-4234-AEC7-87F5799184F2}" presName="parentShp" presStyleLbl="node1" presStyleIdx="0" presStyleCnt="6" custScaleX="73344" custScaleY="165849" custLinFactNeighborX="-898" custLinFactNeighborY="-15418">
        <dgm:presLayoutVars>
          <dgm:bulletEnabled val="1"/>
        </dgm:presLayoutVars>
      </dgm:prSet>
      <dgm:spPr/>
      <dgm:t>
        <a:bodyPr/>
        <a:lstStyle/>
        <a:p>
          <a:endParaRPr lang="ru-RU"/>
        </a:p>
      </dgm:t>
    </dgm:pt>
    <dgm:pt modelId="{560F4DD2-6D68-414A-9E46-1954576613C7}" type="pres">
      <dgm:prSet presAssocID="{FAD3D291-32AE-4234-AEC7-87F5799184F2}" presName="childShp" presStyleLbl="bgAccFollowNode1" presStyleIdx="0" presStyleCnt="6" custScaleX="108130" custScaleY="173504">
        <dgm:presLayoutVars>
          <dgm:bulletEnabled val="1"/>
        </dgm:presLayoutVars>
      </dgm:prSet>
      <dgm:spPr/>
      <dgm:t>
        <a:bodyPr/>
        <a:lstStyle/>
        <a:p>
          <a:endParaRPr lang="ru-RU"/>
        </a:p>
      </dgm:t>
    </dgm:pt>
    <dgm:pt modelId="{EF5ED26F-6049-4189-A9FA-50BCBB3A03DB}" type="pres">
      <dgm:prSet presAssocID="{E6DA6C0C-1859-4EBE-A9DE-A742FCF7718B}" presName="spacing" presStyleCnt="0"/>
      <dgm:spPr/>
    </dgm:pt>
    <dgm:pt modelId="{8C2C82AE-CD31-42DC-98B6-A94D1D06A7A0}" type="pres">
      <dgm:prSet presAssocID="{48EDF8C8-D5D1-41E0-ADFB-1A50131BB610}" presName="linNode" presStyleCnt="0"/>
      <dgm:spPr/>
    </dgm:pt>
    <dgm:pt modelId="{B94AFD30-9985-4ABC-B20B-C1E10B09B6E1}" type="pres">
      <dgm:prSet presAssocID="{48EDF8C8-D5D1-41E0-ADFB-1A50131BB610}" presName="parentShp" presStyleLbl="node1" presStyleIdx="1" presStyleCnt="6" custScaleX="58021" custScaleY="140512" custLinFactNeighborX="-4336" custLinFactNeighborY="-4394">
        <dgm:presLayoutVars>
          <dgm:bulletEnabled val="1"/>
        </dgm:presLayoutVars>
      </dgm:prSet>
      <dgm:spPr/>
      <dgm:t>
        <a:bodyPr/>
        <a:lstStyle/>
        <a:p>
          <a:endParaRPr lang="ru-RU"/>
        </a:p>
      </dgm:t>
    </dgm:pt>
    <dgm:pt modelId="{044F374F-B40C-4B76-BF39-8CF66DEC7FFC}" type="pres">
      <dgm:prSet presAssocID="{48EDF8C8-D5D1-41E0-ADFB-1A50131BB610}" presName="childShp" presStyleLbl="bgAccFollowNode1" presStyleIdx="1" presStyleCnt="6" custScaleX="122925" custScaleY="161602" custLinFactNeighborX="-3901" custLinFactNeighborY="3162">
        <dgm:presLayoutVars>
          <dgm:bulletEnabled val="1"/>
        </dgm:presLayoutVars>
      </dgm:prSet>
      <dgm:spPr/>
      <dgm:t>
        <a:bodyPr/>
        <a:lstStyle/>
        <a:p>
          <a:endParaRPr lang="ru-RU"/>
        </a:p>
      </dgm:t>
    </dgm:pt>
    <dgm:pt modelId="{F4FF580B-9065-472D-AFC2-118C2D89FFBD}" type="pres">
      <dgm:prSet presAssocID="{25628C10-1521-4557-B0D5-373E786EB273}" presName="spacing" presStyleCnt="0"/>
      <dgm:spPr/>
    </dgm:pt>
    <dgm:pt modelId="{C8ACB3D2-BD52-4042-AB64-C5506B27A761}" type="pres">
      <dgm:prSet presAssocID="{DC44E94E-C51E-4776-89B8-7578100597A9}" presName="linNode" presStyleCnt="0"/>
      <dgm:spPr/>
    </dgm:pt>
    <dgm:pt modelId="{6F55ED9C-BF43-4238-9629-8F1D625C6B58}" type="pres">
      <dgm:prSet presAssocID="{DC44E94E-C51E-4776-89B8-7578100597A9}" presName="parentShp" presStyleLbl="node1" presStyleIdx="2" presStyleCnt="6" custScaleX="63934" custScaleY="209192" custLinFactNeighborX="-2981" custLinFactNeighborY="-1047">
        <dgm:presLayoutVars>
          <dgm:bulletEnabled val="1"/>
        </dgm:presLayoutVars>
      </dgm:prSet>
      <dgm:spPr/>
      <dgm:t>
        <a:bodyPr/>
        <a:lstStyle/>
        <a:p>
          <a:endParaRPr lang="ru-RU"/>
        </a:p>
      </dgm:t>
    </dgm:pt>
    <dgm:pt modelId="{A6460C9F-89E2-4A7C-B157-72B1B3241C02}" type="pres">
      <dgm:prSet presAssocID="{DC44E94E-C51E-4776-89B8-7578100597A9}" presName="childShp" presStyleLbl="bgAccFollowNode1" presStyleIdx="2" presStyleCnt="6" custScaleX="121281" custScaleY="204360">
        <dgm:presLayoutVars>
          <dgm:bulletEnabled val="1"/>
        </dgm:presLayoutVars>
      </dgm:prSet>
      <dgm:spPr/>
      <dgm:t>
        <a:bodyPr/>
        <a:lstStyle/>
        <a:p>
          <a:endParaRPr lang="ru-RU"/>
        </a:p>
      </dgm:t>
    </dgm:pt>
    <dgm:pt modelId="{B1935985-5D96-4BBB-92FA-C6525323715D}" type="pres">
      <dgm:prSet presAssocID="{6F6B3627-4B15-4A56-B579-815648C169A1}" presName="spacing" presStyleCnt="0"/>
      <dgm:spPr/>
    </dgm:pt>
    <dgm:pt modelId="{C21AC275-F55C-4232-904A-C9ECD4B43B99}" type="pres">
      <dgm:prSet presAssocID="{E287C780-B71D-49ED-A076-B1D199E8189D}" presName="linNode" presStyleCnt="0"/>
      <dgm:spPr/>
    </dgm:pt>
    <dgm:pt modelId="{90458B22-B2DD-4E2D-94C5-D5773F74F60D}" type="pres">
      <dgm:prSet presAssocID="{E287C780-B71D-49ED-A076-B1D199E8189D}" presName="parentShp" presStyleLbl="node1" presStyleIdx="3" presStyleCnt="6" custScaleX="61665" custScaleY="144881" custLinFactNeighborX="-2980" custLinFactNeighborY="2300">
        <dgm:presLayoutVars>
          <dgm:bulletEnabled val="1"/>
        </dgm:presLayoutVars>
      </dgm:prSet>
      <dgm:spPr/>
      <dgm:t>
        <a:bodyPr/>
        <a:lstStyle/>
        <a:p>
          <a:endParaRPr lang="ru-RU"/>
        </a:p>
      </dgm:t>
    </dgm:pt>
    <dgm:pt modelId="{E319E32E-A5A9-4675-B0FB-2AFF859BE258}" type="pres">
      <dgm:prSet presAssocID="{E287C780-B71D-49ED-A076-B1D199E8189D}" presName="childShp" presStyleLbl="bgAccFollowNode1" presStyleIdx="3" presStyleCnt="6" custScaleX="133470" custScaleY="161864" custLinFactNeighborX="-4065" custLinFactNeighborY="2300">
        <dgm:presLayoutVars>
          <dgm:bulletEnabled val="1"/>
        </dgm:presLayoutVars>
      </dgm:prSet>
      <dgm:spPr/>
      <dgm:t>
        <a:bodyPr/>
        <a:lstStyle/>
        <a:p>
          <a:endParaRPr lang="ru-RU"/>
        </a:p>
      </dgm:t>
    </dgm:pt>
    <dgm:pt modelId="{D3BC4306-4A81-4CFE-9834-055216627BD4}" type="pres">
      <dgm:prSet presAssocID="{C613F035-B071-4AB1-99CB-368A7EB9A404}" presName="spacing" presStyleCnt="0"/>
      <dgm:spPr/>
    </dgm:pt>
    <dgm:pt modelId="{45FAC5D3-5FE7-4192-95F3-458B73B96AB3}" type="pres">
      <dgm:prSet presAssocID="{BD4A34B2-9ACC-4C60-9E90-2201002E01F9}" presName="linNode" presStyleCnt="0"/>
      <dgm:spPr/>
    </dgm:pt>
    <dgm:pt modelId="{90595B4C-4BAC-4369-BE9A-67BF103D20F8}" type="pres">
      <dgm:prSet presAssocID="{BD4A34B2-9ACC-4C60-9E90-2201002E01F9}" presName="parentShp" presStyleLbl="node1" presStyleIdx="4" presStyleCnt="6" custScaleX="63577" custScaleY="208039" custLinFactNeighborX="-28" custLinFactNeighborY="14483">
        <dgm:presLayoutVars>
          <dgm:bulletEnabled val="1"/>
        </dgm:presLayoutVars>
      </dgm:prSet>
      <dgm:spPr/>
      <dgm:t>
        <a:bodyPr/>
        <a:lstStyle/>
        <a:p>
          <a:endParaRPr lang="ru-RU"/>
        </a:p>
      </dgm:t>
    </dgm:pt>
    <dgm:pt modelId="{265BAFCD-9A80-457A-836A-B6DC558B9ABA}" type="pres">
      <dgm:prSet presAssocID="{BD4A34B2-9ACC-4C60-9E90-2201002E01F9}" presName="childShp" presStyleLbl="bgAccFollowNode1" presStyleIdx="4" presStyleCnt="6" custScaleX="124389" custScaleY="243472" custLinFactNeighborX="43" custLinFactNeighborY="14483">
        <dgm:presLayoutVars>
          <dgm:bulletEnabled val="1"/>
        </dgm:presLayoutVars>
      </dgm:prSet>
      <dgm:spPr/>
      <dgm:t>
        <a:bodyPr/>
        <a:lstStyle/>
        <a:p>
          <a:endParaRPr lang="ru-RU"/>
        </a:p>
      </dgm:t>
    </dgm:pt>
    <dgm:pt modelId="{56E66F41-56BD-448B-B5D6-31D6B641815A}" type="pres">
      <dgm:prSet presAssocID="{F44A0F7E-1A59-4046-8E56-17E221E9AE12}" presName="spacing" presStyleCnt="0"/>
      <dgm:spPr/>
    </dgm:pt>
    <dgm:pt modelId="{EB06592B-2F14-4E44-98A0-D5B1A114E880}" type="pres">
      <dgm:prSet presAssocID="{F46A72FD-1399-4C33-A1AA-60E34837869A}" presName="linNode" presStyleCnt="0"/>
      <dgm:spPr/>
    </dgm:pt>
    <dgm:pt modelId="{B8DAD933-DA98-4A34-8F60-272782F08C63}" type="pres">
      <dgm:prSet presAssocID="{F46A72FD-1399-4C33-A1AA-60E34837869A}" presName="parentShp" presStyleLbl="node1" presStyleIdx="5" presStyleCnt="6" custScaleX="90052" custScaleY="161616" custLinFactNeighborX="-50741" custLinFactNeighborY="79">
        <dgm:presLayoutVars>
          <dgm:bulletEnabled val="1"/>
        </dgm:presLayoutVars>
      </dgm:prSet>
      <dgm:spPr/>
      <dgm:t>
        <a:bodyPr/>
        <a:lstStyle/>
        <a:p>
          <a:endParaRPr lang="ru-RU"/>
        </a:p>
      </dgm:t>
    </dgm:pt>
    <dgm:pt modelId="{03A06DB3-6E24-494D-A54D-9CCFB967A298}" type="pres">
      <dgm:prSet presAssocID="{F46A72FD-1399-4C33-A1AA-60E34837869A}" presName="childShp" presStyleLbl="bgAccFollowNode1" presStyleIdx="5" presStyleCnt="6" custScaleX="107374" custScaleY="230351" custLinFactNeighborX="3790" custLinFactNeighborY="4679">
        <dgm:presLayoutVars>
          <dgm:bulletEnabled val="1"/>
        </dgm:presLayoutVars>
      </dgm:prSet>
      <dgm:spPr/>
      <dgm:t>
        <a:bodyPr/>
        <a:lstStyle/>
        <a:p>
          <a:endParaRPr lang="ru-RU"/>
        </a:p>
      </dgm:t>
    </dgm:pt>
  </dgm:ptLst>
  <dgm:cxnLst>
    <dgm:cxn modelId="{23DB7830-8926-4D37-8C18-BF4521DE706F}" type="presOf" srcId="{0CFAD411-C103-435C-AD45-FD4C50984186}" destId="{A6460C9F-89E2-4A7C-B157-72B1B3241C02}" srcOrd="0" destOrd="0" presId="urn:microsoft.com/office/officeart/2005/8/layout/vList6"/>
    <dgm:cxn modelId="{6370F8E5-A95B-4025-BE56-4D84BD5BB829}" srcId="{BD4A34B2-9ACC-4C60-9E90-2201002E01F9}" destId="{DBD505FE-E577-4505-9EE1-CCD780D05E04}" srcOrd="0" destOrd="0" parTransId="{7F764755-7FD3-47AD-A948-48B899DEE0F2}" sibTransId="{F5ED719F-6CD1-46F5-B35E-C97CB343B03E}"/>
    <dgm:cxn modelId="{7684FEEB-9BEF-458F-99DB-E7AF98F352DD}" type="presOf" srcId="{763346D6-D0BD-45B6-AC83-49FC56AE959A}" destId="{17B551E2-7210-4C10-A806-4BCEC47D4012}" srcOrd="0" destOrd="0" presId="urn:microsoft.com/office/officeart/2005/8/layout/vList6"/>
    <dgm:cxn modelId="{058A2697-14F2-4157-AADF-08964F94A071}" type="presOf" srcId="{BD4A34B2-9ACC-4C60-9E90-2201002E01F9}" destId="{90595B4C-4BAC-4369-BE9A-67BF103D20F8}" srcOrd="0" destOrd="0" presId="urn:microsoft.com/office/officeart/2005/8/layout/vList6"/>
    <dgm:cxn modelId="{0E224F96-0A8F-489B-ACE3-0CC00225DFDE}" type="presOf" srcId="{7BDE10F7-4608-42F5-B754-002CABA14B24}" destId="{265BAFCD-9A80-457A-836A-B6DC558B9ABA}" srcOrd="0" destOrd="1" presId="urn:microsoft.com/office/officeart/2005/8/layout/vList6"/>
    <dgm:cxn modelId="{F0C3E209-CBC0-4C18-8B3F-B3DBA836A85F}" type="presOf" srcId="{DBD505FE-E577-4505-9EE1-CCD780D05E04}" destId="{265BAFCD-9A80-457A-836A-B6DC558B9ABA}" srcOrd="0" destOrd="0" presId="urn:microsoft.com/office/officeart/2005/8/layout/vList6"/>
    <dgm:cxn modelId="{CF95AB4B-470D-4544-A43F-BD353693FDBC}" srcId="{763346D6-D0BD-45B6-AC83-49FC56AE959A}" destId="{F46A72FD-1399-4C33-A1AA-60E34837869A}" srcOrd="5" destOrd="0" parTransId="{CE7E2FFF-9CDB-4D54-BEF2-A97F5B8A4B91}" sibTransId="{E239760B-91DF-4362-83B7-64E82E0AB7DA}"/>
    <dgm:cxn modelId="{8059B134-FCDE-45F3-8543-1C34E77C7C97}" srcId="{E287C780-B71D-49ED-A076-B1D199E8189D}" destId="{1933B333-E360-4FBD-A629-18BA83A9D338}" srcOrd="0" destOrd="0" parTransId="{E9F1659C-92EF-4086-A052-0BD58A8FC5B7}" sibTransId="{D03E2219-CF3A-4657-8889-98A83A993A17}"/>
    <dgm:cxn modelId="{0F6AA566-F1CA-4DA9-A550-320A72C20B17}" type="presOf" srcId="{FAD3D291-32AE-4234-AEC7-87F5799184F2}" destId="{513D9436-64E4-44CD-A009-D36E4157FA14}" srcOrd="0" destOrd="0" presId="urn:microsoft.com/office/officeart/2005/8/layout/vList6"/>
    <dgm:cxn modelId="{77D6F704-39B5-49E5-908C-EF71C552CDC5}" srcId="{DC44E94E-C51E-4776-89B8-7578100597A9}" destId="{0CFAD411-C103-435C-AD45-FD4C50984186}" srcOrd="0" destOrd="0" parTransId="{65744A1A-53A0-4980-A840-2AE12ABD6C00}" sibTransId="{2084C4D0-B6A8-45D4-843A-1212A3BFB70E}"/>
    <dgm:cxn modelId="{16C2BC4A-5D94-435B-9C63-0A7967533D55}" srcId="{763346D6-D0BD-45B6-AC83-49FC56AE959A}" destId="{DC44E94E-C51E-4776-89B8-7578100597A9}" srcOrd="2" destOrd="0" parTransId="{1901AAEE-60E9-4600-8890-18EC5368698E}" sibTransId="{6F6B3627-4B15-4A56-B579-815648C169A1}"/>
    <dgm:cxn modelId="{A18734AB-75A2-42A8-B795-FB7DD19CE983}" srcId="{FAD3D291-32AE-4234-AEC7-87F5799184F2}" destId="{8782C2F5-819E-4B83-A1BC-EE09FC7CF6FD}" srcOrd="0" destOrd="0" parTransId="{6F1152B9-6609-4F82-B9B5-C55E026CCD7C}" sibTransId="{922F8781-8C4D-49F9-9C90-A1CD4BC712B6}"/>
    <dgm:cxn modelId="{EC39A710-8594-48BB-8317-807CBA766FBC}" type="presOf" srcId="{F518F2CE-FF94-4413-98EE-B36782162580}" destId="{044F374F-B40C-4B76-BF39-8CF66DEC7FFC}" srcOrd="0" destOrd="0" presId="urn:microsoft.com/office/officeart/2005/8/layout/vList6"/>
    <dgm:cxn modelId="{93D52C80-7BCE-45B7-BBD3-717EBC71A912}" srcId="{763346D6-D0BD-45B6-AC83-49FC56AE959A}" destId="{BD4A34B2-9ACC-4C60-9E90-2201002E01F9}" srcOrd="4" destOrd="0" parTransId="{4A88DF05-9A94-4B32-83B2-0944B61D3487}" sibTransId="{F44A0F7E-1A59-4046-8E56-17E221E9AE12}"/>
    <dgm:cxn modelId="{FE612BD5-AC65-4BC8-90AA-BB7428C088A9}" type="presOf" srcId="{2584B9F6-6015-4846-BBD9-8A9B98C4513E}" destId="{03A06DB3-6E24-494D-A54D-9CCFB967A298}" srcOrd="0" destOrd="0" presId="urn:microsoft.com/office/officeart/2005/8/layout/vList6"/>
    <dgm:cxn modelId="{0FB00F8A-DBBB-4AAE-8F26-8AD9643164EB}" srcId="{48EDF8C8-D5D1-41E0-ADFB-1A50131BB610}" destId="{F518F2CE-FF94-4413-98EE-B36782162580}" srcOrd="0" destOrd="0" parTransId="{76767BF0-C065-4A43-8D17-7076CD4533C3}" sibTransId="{7F7813DA-3084-4A5B-8330-16D5553DE148}"/>
    <dgm:cxn modelId="{B806950F-5ABA-48A6-8B27-9745BDE6F1D9}" type="presOf" srcId="{E287C780-B71D-49ED-A076-B1D199E8189D}" destId="{90458B22-B2DD-4E2D-94C5-D5773F74F60D}" srcOrd="0" destOrd="0" presId="urn:microsoft.com/office/officeart/2005/8/layout/vList6"/>
    <dgm:cxn modelId="{BF77B20A-6D8C-476E-AAF8-E1240F38913C}" srcId="{763346D6-D0BD-45B6-AC83-49FC56AE959A}" destId="{48EDF8C8-D5D1-41E0-ADFB-1A50131BB610}" srcOrd="1" destOrd="0" parTransId="{0E2F8096-B405-4DC2-B4D4-0C7F97FFE3B1}" sibTransId="{25628C10-1521-4557-B0D5-373E786EB273}"/>
    <dgm:cxn modelId="{1F73A824-8C44-417D-B9A9-44553BC5BB93}" type="presOf" srcId="{1933B333-E360-4FBD-A629-18BA83A9D338}" destId="{E319E32E-A5A9-4675-B0FB-2AFF859BE258}" srcOrd="0" destOrd="0" presId="urn:microsoft.com/office/officeart/2005/8/layout/vList6"/>
    <dgm:cxn modelId="{EEA194DF-7FD3-4AE7-8511-63D085C22359}" srcId="{BD4A34B2-9ACC-4C60-9E90-2201002E01F9}" destId="{7BDE10F7-4608-42F5-B754-002CABA14B24}" srcOrd="1" destOrd="0" parTransId="{3F9325FC-5AD5-43F2-B4AB-F1683F97C261}" sibTransId="{E2A4518B-0A23-4770-BAAF-7CB1FEB43EF0}"/>
    <dgm:cxn modelId="{DF82DD43-7128-46CB-A8DA-35143F19B09C}" srcId="{F46A72FD-1399-4C33-A1AA-60E34837869A}" destId="{2584B9F6-6015-4846-BBD9-8A9B98C4513E}" srcOrd="0" destOrd="0" parTransId="{5CCD2798-0B23-4A59-8DC8-3780C1258272}" sibTransId="{17689FA1-4939-4345-8681-E7872CA12773}"/>
    <dgm:cxn modelId="{DB2FDA4B-8B25-42D7-B611-6C0B22451324}" type="presOf" srcId="{48EDF8C8-D5D1-41E0-ADFB-1A50131BB610}" destId="{B94AFD30-9985-4ABC-B20B-C1E10B09B6E1}" srcOrd="0" destOrd="0" presId="urn:microsoft.com/office/officeart/2005/8/layout/vList6"/>
    <dgm:cxn modelId="{7EB04B51-D43C-48E6-B882-E79A15698612}" type="presOf" srcId="{F46A72FD-1399-4C33-A1AA-60E34837869A}" destId="{B8DAD933-DA98-4A34-8F60-272782F08C63}" srcOrd="0" destOrd="0" presId="urn:microsoft.com/office/officeart/2005/8/layout/vList6"/>
    <dgm:cxn modelId="{55FE16E4-EDDE-4CC7-86E4-B135CD62C8C3}" type="presOf" srcId="{8782C2F5-819E-4B83-A1BC-EE09FC7CF6FD}" destId="{560F4DD2-6D68-414A-9E46-1954576613C7}" srcOrd="0" destOrd="0" presId="urn:microsoft.com/office/officeart/2005/8/layout/vList6"/>
    <dgm:cxn modelId="{660DAC6D-8682-4623-9B88-C439BE0B2C6B}" srcId="{763346D6-D0BD-45B6-AC83-49FC56AE959A}" destId="{FAD3D291-32AE-4234-AEC7-87F5799184F2}" srcOrd="0" destOrd="0" parTransId="{B3419C69-E24A-4866-82C1-77ABDC1C467D}" sibTransId="{E6DA6C0C-1859-4EBE-A9DE-A742FCF7718B}"/>
    <dgm:cxn modelId="{6BD5ED39-C756-4956-B800-1404629E25CB}" type="presOf" srcId="{DC44E94E-C51E-4776-89B8-7578100597A9}" destId="{6F55ED9C-BF43-4238-9629-8F1D625C6B58}" srcOrd="0" destOrd="0" presId="urn:microsoft.com/office/officeart/2005/8/layout/vList6"/>
    <dgm:cxn modelId="{80148E4E-B919-4507-A0E6-FB8695DDA759}" srcId="{763346D6-D0BD-45B6-AC83-49FC56AE959A}" destId="{E287C780-B71D-49ED-A076-B1D199E8189D}" srcOrd="3" destOrd="0" parTransId="{CB4B6F36-DDF3-476E-AA8A-08C3A64AE913}" sibTransId="{C613F035-B071-4AB1-99CB-368A7EB9A404}"/>
    <dgm:cxn modelId="{C155C6ED-720D-4B33-B201-4C55B846DEC6}" type="presParOf" srcId="{17B551E2-7210-4C10-A806-4BCEC47D4012}" destId="{6EED5772-2D03-4623-89CD-18FB789CF6A0}" srcOrd="0" destOrd="0" presId="urn:microsoft.com/office/officeart/2005/8/layout/vList6"/>
    <dgm:cxn modelId="{C774E614-2E36-4ED7-9243-2DC7647F4C10}" type="presParOf" srcId="{6EED5772-2D03-4623-89CD-18FB789CF6A0}" destId="{513D9436-64E4-44CD-A009-D36E4157FA14}" srcOrd="0" destOrd="0" presId="urn:microsoft.com/office/officeart/2005/8/layout/vList6"/>
    <dgm:cxn modelId="{7048C3EF-D65F-4810-A326-BC3558EDA7DF}" type="presParOf" srcId="{6EED5772-2D03-4623-89CD-18FB789CF6A0}" destId="{560F4DD2-6D68-414A-9E46-1954576613C7}" srcOrd="1" destOrd="0" presId="urn:microsoft.com/office/officeart/2005/8/layout/vList6"/>
    <dgm:cxn modelId="{00417E6F-D3BB-4964-A325-4FA5DB3FEEF0}" type="presParOf" srcId="{17B551E2-7210-4C10-A806-4BCEC47D4012}" destId="{EF5ED26F-6049-4189-A9FA-50BCBB3A03DB}" srcOrd="1" destOrd="0" presId="urn:microsoft.com/office/officeart/2005/8/layout/vList6"/>
    <dgm:cxn modelId="{992BDA73-5664-4413-BE90-7643055BB2AA}" type="presParOf" srcId="{17B551E2-7210-4C10-A806-4BCEC47D4012}" destId="{8C2C82AE-CD31-42DC-98B6-A94D1D06A7A0}" srcOrd="2" destOrd="0" presId="urn:microsoft.com/office/officeart/2005/8/layout/vList6"/>
    <dgm:cxn modelId="{E0EE7ECD-B950-45E7-ADD8-2C8F083771AF}" type="presParOf" srcId="{8C2C82AE-CD31-42DC-98B6-A94D1D06A7A0}" destId="{B94AFD30-9985-4ABC-B20B-C1E10B09B6E1}" srcOrd="0" destOrd="0" presId="urn:microsoft.com/office/officeart/2005/8/layout/vList6"/>
    <dgm:cxn modelId="{AD28CD6A-7F6C-4C0E-B6EA-F28717350332}" type="presParOf" srcId="{8C2C82AE-CD31-42DC-98B6-A94D1D06A7A0}" destId="{044F374F-B40C-4B76-BF39-8CF66DEC7FFC}" srcOrd="1" destOrd="0" presId="urn:microsoft.com/office/officeart/2005/8/layout/vList6"/>
    <dgm:cxn modelId="{CF55F2F2-A4D9-43EA-A195-B98F1DE03C6B}" type="presParOf" srcId="{17B551E2-7210-4C10-A806-4BCEC47D4012}" destId="{F4FF580B-9065-472D-AFC2-118C2D89FFBD}" srcOrd="3" destOrd="0" presId="urn:microsoft.com/office/officeart/2005/8/layout/vList6"/>
    <dgm:cxn modelId="{AB31E783-3452-4EB7-8580-462BB4B53388}" type="presParOf" srcId="{17B551E2-7210-4C10-A806-4BCEC47D4012}" destId="{C8ACB3D2-BD52-4042-AB64-C5506B27A761}" srcOrd="4" destOrd="0" presId="urn:microsoft.com/office/officeart/2005/8/layout/vList6"/>
    <dgm:cxn modelId="{F8884A08-6B30-4C38-8EF5-C11D89FA4F8D}" type="presParOf" srcId="{C8ACB3D2-BD52-4042-AB64-C5506B27A761}" destId="{6F55ED9C-BF43-4238-9629-8F1D625C6B58}" srcOrd="0" destOrd="0" presId="urn:microsoft.com/office/officeart/2005/8/layout/vList6"/>
    <dgm:cxn modelId="{EE93FC68-6B01-45E5-A9DF-FA8588A8852D}" type="presParOf" srcId="{C8ACB3D2-BD52-4042-AB64-C5506B27A761}" destId="{A6460C9F-89E2-4A7C-B157-72B1B3241C02}" srcOrd="1" destOrd="0" presId="urn:microsoft.com/office/officeart/2005/8/layout/vList6"/>
    <dgm:cxn modelId="{57917FA3-F377-43F2-85F2-6322B77811B7}" type="presParOf" srcId="{17B551E2-7210-4C10-A806-4BCEC47D4012}" destId="{B1935985-5D96-4BBB-92FA-C6525323715D}" srcOrd="5" destOrd="0" presId="urn:microsoft.com/office/officeart/2005/8/layout/vList6"/>
    <dgm:cxn modelId="{48BA1BD4-7F7D-4C12-AFF0-C8B79D60503B}" type="presParOf" srcId="{17B551E2-7210-4C10-A806-4BCEC47D4012}" destId="{C21AC275-F55C-4232-904A-C9ECD4B43B99}" srcOrd="6" destOrd="0" presId="urn:microsoft.com/office/officeart/2005/8/layout/vList6"/>
    <dgm:cxn modelId="{CEC2A783-58F0-4360-8ABF-2C16664ADC8E}" type="presParOf" srcId="{C21AC275-F55C-4232-904A-C9ECD4B43B99}" destId="{90458B22-B2DD-4E2D-94C5-D5773F74F60D}" srcOrd="0" destOrd="0" presId="urn:microsoft.com/office/officeart/2005/8/layout/vList6"/>
    <dgm:cxn modelId="{19A58569-A06B-4476-9B9F-697515F49DFA}" type="presParOf" srcId="{C21AC275-F55C-4232-904A-C9ECD4B43B99}" destId="{E319E32E-A5A9-4675-B0FB-2AFF859BE258}" srcOrd="1" destOrd="0" presId="urn:microsoft.com/office/officeart/2005/8/layout/vList6"/>
    <dgm:cxn modelId="{6DC3FF0A-5B02-4C9F-949E-E1490F193D43}" type="presParOf" srcId="{17B551E2-7210-4C10-A806-4BCEC47D4012}" destId="{D3BC4306-4A81-4CFE-9834-055216627BD4}" srcOrd="7" destOrd="0" presId="urn:microsoft.com/office/officeart/2005/8/layout/vList6"/>
    <dgm:cxn modelId="{8252173E-24A2-4CB5-9A97-93DCD912508A}" type="presParOf" srcId="{17B551E2-7210-4C10-A806-4BCEC47D4012}" destId="{45FAC5D3-5FE7-4192-95F3-458B73B96AB3}" srcOrd="8" destOrd="0" presId="urn:microsoft.com/office/officeart/2005/8/layout/vList6"/>
    <dgm:cxn modelId="{8F7E9D18-7FCA-4B30-B832-86DA733238C1}" type="presParOf" srcId="{45FAC5D3-5FE7-4192-95F3-458B73B96AB3}" destId="{90595B4C-4BAC-4369-BE9A-67BF103D20F8}" srcOrd="0" destOrd="0" presId="urn:microsoft.com/office/officeart/2005/8/layout/vList6"/>
    <dgm:cxn modelId="{82793D7F-FC7F-4F94-B711-7AE202B1858C}" type="presParOf" srcId="{45FAC5D3-5FE7-4192-95F3-458B73B96AB3}" destId="{265BAFCD-9A80-457A-836A-B6DC558B9ABA}" srcOrd="1" destOrd="0" presId="urn:microsoft.com/office/officeart/2005/8/layout/vList6"/>
    <dgm:cxn modelId="{A53ADA58-8B23-4E0E-B469-1D3FFE857103}" type="presParOf" srcId="{17B551E2-7210-4C10-A806-4BCEC47D4012}" destId="{56E66F41-56BD-448B-B5D6-31D6B641815A}" srcOrd="9" destOrd="0" presId="urn:microsoft.com/office/officeart/2005/8/layout/vList6"/>
    <dgm:cxn modelId="{DE044218-452D-4D1D-9264-EBBB41C3A255}" type="presParOf" srcId="{17B551E2-7210-4C10-A806-4BCEC47D4012}" destId="{EB06592B-2F14-4E44-98A0-D5B1A114E880}" srcOrd="10" destOrd="0" presId="urn:microsoft.com/office/officeart/2005/8/layout/vList6"/>
    <dgm:cxn modelId="{6C31F8FE-C83B-41B8-A846-808BB342700E}" type="presParOf" srcId="{EB06592B-2F14-4E44-98A0-D5B1A114E880}" destId="{B8DAD933-DA98-4A34-8F60-272782F08C63}" srcOrd="0" destOrd="0" presId="urn:microsoft.com/office/officeart/2005/8/layout/vList6"/>
    <dgm:cxn modelId="{682391FD-8125-46AC-AB03-98CF4E81E372}" type="presParOf" srcId="{EB06592B-2F14-4E44-98A0-D5B1A114E880}" destId="{03A06DB3-6E24-494D-A54D-9CCFB967A29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BEEAE8-15BB-4CA6-AFCA-0ADC3D50FA0F}">
      <dsp:nvSpPr>
        <dsp:cNvPr id="0" name=""/>
        <dsp:cNvSpPr/>
      </dsp:nvSpPr>
      <dsp:spPr>
        <a:xfrm>
          <a:off x="-37108" y="0"/>
          <a:ext cx="6595921" cy="5184576"/>
        </a:xfrm>
        <a:prstGeom prst="triangle">
          <a:avLst/>
        </a:prstGeom>
        <a:solidFill>
          <a:schemeClr val="accent3">
            <a:lumMod val="40000"/>
            <a:lumOff val="6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sp>
    <dsp:sp modelId="{0FDA9AE2-CDC1-4CED-A7A1-D104493BEADE}">
      <dsp:nvSpPr>
        <dsp:cNvPr id="0" name=""/>
        <dsp:cNvSpPr/>
      </dsp:nvSpPr>
      <dsp:spPr>
        <a:xfrm>
          <a:off x="1213609" y="522183"/>
          <a:ext cx="7464459" cy="1060053"/>
        </a:xfrm>
        <a:prstGeom prst="roundRect">
          <a:avLst/>
        </a:prstGeom>
        <a:solidFill>
          <a:schemeClr val="lt1">
            <a:alpha val="90000"/>
            <a:hueOff val="0"/>
            <a:satOff val="0"/>
            <a:lumOff val="0"/>
            <a:alphaOff val="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1.Табиий, ижтимоий-иқтисодий жараён ҳамда ҳодисаларни кузатиш, аниқлаш, тушуниш ва тушунтириш компетенцияси;</a:t>
          </a:r>
          <a:endParaRPr lang="ru-RU" sz="2200" kern="1200" dirty="0">
            <a:latin typeface="Times New Roman" pitchFamily="18" charset="0"/>
            <a:cs typeface="Times New Roman" pitchFamily="18" charset="0"/>
          </a:endParaRPr>
        </a:p>
      </dsp:txBody>
      <dsp:txXfrm>
        <a:off x="1213609" y="522183"/>
        <a:ext cx="7464459" cy="1060053"/>
      </dsp:txXfrm>
    </dsp:sp>
    <dsp:sp modelId="{51428B27-0BB7-49AD-AADE-E2D88E6903AC}">
      <dsp:nvSpPr>
        <dsp:cNvPr id="0" name=""/>
        <dsp:cNvSpPr/>
      </dsp:nvSpPr>
      <dsp:spPr>
        <a:xfrm>
          <a:off x="1320083" y="1649955"/>
          <a:ext cx="7251510" cy="875095"/>
        </a:xfrm>
        <a:prstGeom prst="roundRect">
          <a:avLst/>
        </a:prstGeom>
        <a:solidFill>
          <a:schemeClr val="lt1">
            <a:alpha val="90000"/>
            <a:hueOff val="0"/>
            <a:satOff val="0"/>
            <a:lumOff val="0"/>
            <a:alphaOff val="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2. Географик объектлар, жой номларини тўғри қўллай олиш компетенцияси;</a:t>
          </a:r>
          <a:endParaRPr lang="ru-RU" sz="2200" kern="1200" dirty="0">
            <a:latin typeface="Times New Roman" pitchFamily="18" charset="0"/>
            <a:cs typeface="Times New Roman" pitchFamily="18" charset="0"/>
          </a:endParaRPr>
        </a:p>
      </dsp:txBody>
      <dsp:txXfrm>
        <a:off x="1320083" y="1649955"/>
        <a:ext cx="7251510" cy="875095"/>
      </dsp:txXfrm>
    </dsp:sp>
    <dsp:sp modelId="{FE2B07DF-40FD-4CB4-8D05-1364059E758D}">
      <dsp:nvSpPr>
        <dsp:cNvPr id="0" name=""/>
        <dsp:cNvSpPr/>
      </dsp:nvSpPr>
      <dsp:spPr>
        <a:xfrm>
          <a:off x="1320083" y="2592770"/>
          <a:ext cx="7251510" cy="828592"/>
        </a:xfrm>
        <a:prstGeom prst="roundRect">
          <a:avLst/>
        </a:prstGeom>
        <a:solidFill>
          <a:schemeClr val="lt1">
            <a:alpha val="90000"/>
            <a:hueOff val="0"/>
            <a:satOff val="0"/>
            <a:lumOff val="0"/>
            <a:alphaOff val="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3</a:t>
          </a:r>
          <a:r>
            <a:rPr lang="uz-Cyrl-UZ" sz="2200" b="0" kern="1200" dirty="0" smtClean="0">
              <a:latin typeface="Times New Roman" pitchFamily="18" charset="0"/>
              <a:cs typeface="Times New Roman" pitchFamily="18" charset="0"/>
            </a:rPr>
            <a:t>. Глобус, географик атлас ва хариталардан амалиётда фойдалана олиш компетенцияси;</a:t>
          </a:r>
          <a:endParaRPr lang="ru-RU" sz="2200" b="0" kern="1200" dirty="0">
            <a:latin typeface="Times New Roman" pitchFamily="18" charset="0"/>
            <a:cs typeface="Times New Roman" pitchFamily="18" charset="0"/>
          </a:endParaRPr>
        </a:p>
      </dsp:txBody>
      <dsp:txXfrm>
        <a:off x="1320083" y="2592770"/>
        <a:ext cx="7251510" cy="828592"/>
      </dsp:txXfrm>
    </dsp:sp>
    <dsp:sp modelId="{15445D97-C0A8-45B6-A4B1-C4E523401DE3}">
      <dsp:nvSpPr>
        <dsp:cNvPr id="0" name=""/>
        <dsp:cNvSpPr/>
      </dsp:nvSpPr>
      <dsp:spPr>
        <a:xfrm>
          <a:off x="1320083" y="3489080"/>
          <a:ext cx="7251510" cy="1105593"/>
        </a:xfrm>
        <a:prstGeom prst="roundRect">
          <a:avLst/>
        </a:prstGeom>
        <a:solidFill>
          <a:schemeClr val="lt1">
            <a:alpha val="90000"/>
            <a:hueOff val="0"/>
            <a:satOff val="0"/>
            <a:lumOff val="0"/>
            <a:alphaOff val="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4. Табиатни муҳофаза қилиш ва экологик маданият компетенцияси.</a:t>
          </a:r>
          <a:endParaRPr lang="uz-Cyrl-UZ" sz="2200" kern="1200" dirty="0">
            <a:latin typeface="Times New Roman" pitchFamily="18" charset="0"/>
            <a:cs typeface="Times New Roman" pitchFamily="18" charset="0"/>
          </a:endParaRPr>
        </a:p>
      </dsp:txBody>
      <dsp:txXfrm>
        <a:off x="1320083" y="3489080"/>
        <a:ext cx="7251510" cy="11055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3F7011-9EB6-4EFB-860C-17EE5D70C7D7}">
      <dsp:nvSpPr>
        <dsp:cNvPr id="0" name=""/>
        <dsp:cNvSpPr/>
      </dsp:nvSpPr>
      <dsp:spPr>
        <a:xfrm>
          <a:off x="0" y="810344"/>
          <a:ext cx="9144000" cy="403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4BC96-19BB-4A2A-875B-B917D7576F6C}">
      <dsp:nvSpPr>
        <dsp:cNvPr id="0" name=""/>
        <dsp:cNvSpPr/>
      </dsp:nvSpPr>
      <dsp:spPr>
        <a:xfrm>
          <a:off x="383563" y="0"/>
          <a:ext cx="8696167" cy="1011841"/>
        </a:xfrm>
        <a:prstGeom prst="roundRect">
          <a:avLst/>
        </a:prstGeom>
        <a:solidFill>
          <a:schemeClr val="accent3">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a:lnSpc>
              <a:spcPct val="90000"/>
            </a:lnSpc>
            <a:spcBef>
              <a:spcPct val="0"/>
            </a:spcBef>
            <a:spcAft>
              <a:spcPct val="35000"/>
            </a:spcAft>
          </a:pPr>
          <a:r>
            <a:rPr lang="uz-Cyrl-UZ" sz="2200" b="1" kern="1200" dirty="0" smtClean="0">
              <a:latin typeface="Times New Roman" pitchFamily="18" charset="0"/>
              <a:cs typeface="Times New Roman" pitchFamily="18" charset="0"/>
            </a:rPr>
            <a:t>Кимё  фанидан умумий ўрта таълим мактабларининг  7-синф ўқувчилари А1- кимёни ўрганишнинг бошланғич даражаси</a:t>
          </a:r>
          <a:endParaRPr lang="ru-RU" sz="2200" b="1" kern="1200" dirty="0">
            <a:solidFill>
              <a:srgbClr val="002060"/>
            </a:solidFill>
          </a:endParaRPr>
        </a:p>
      </dsp:txBody>
      <dsp:txXfrm>
        <a:off x="383563" y="0"/>
        <a:ext cx="8696167" cy="1011841"/>
      </dsp:txXfrm>
    </dsp:sp>
    <dsp:sp modelId="{40F5F769-D408-46B8-A271-448C2EB755AF}">
      <dsp:nvSpPr>
        <dsp:cNvPr id="0" name=""/>
        <dsp:cNvSpPr/>
      </dsp:nvSpPr>
      <dsp:spPr>
        <a:xfrm>
          <a:off x="0" y="1997769"/>
          <a:ext cx="9144000" cy="403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D0CD6-24CF-4367-AB72-CB9A169F0FB1}">
      <dsp:nvSpPr>
        <dsp:cNvPr id="0" name=""/>
        <dsp:cNvSpPr/>
      </dsp:nvSpPr>
      <dsp:spPr>
        <a:xfrm>
          <a:off x="457200" y="1299944"/>
          <a:ext cx="8609524" cy="933984"/>
        </a:xfrm>
        <a:prstGeom prst="roundRect">
          <a:avLst/>
        </a:prstGeom>
        <a:solidFill>
          <a:schemeClr val="accent3">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uz-Cyrl-UZ" sz="2200" b="1" kern="1200" dirty="0" smtClean="0">
              <a:latin typeface="Times New Roman" pitchFamily="18" charset="0"/>
              <a:cs typeface="Times New Roman" pitchFamily="18" charset="0"/>
            </a:rPr>
            <a:t>Кимё фани чуқур ўқитиладиган синфлар ва ихтисослаштирилган мактаблар А1+ -  кимё фанини ўрганишнинг кучайтирилган бошланғич  даражаси</a:t>
          </a:r>
          <a:endParaRPr lang="ru-RU" sz="2200" b="1" kern="1200" dirty="0">
            <a:solidFill>
              <a:srgbClr val="002060"/>
            </a:solidFill>
          </a:endParaRPr>
        </a:p>
      </dsp:txBody>
      <dsp:txXfrm>
        <a:off x="457200" y="1299944"/>
        <a:ext cx="8609524" cy="933984"/>
      </dsp:txXfrm>
    </dsp:sp>
    <dsp:sp modelId="{5B83DE85-88FB-4CE1-B53F-EA1EB1936B72}">
      <dsp:nvSpPr>
        <dsp:cNvPr id="0" name=""/>
        <dsp:cNvSpPr/>
      </dsp:nvSpPr>
      <dsp:spPr>
        <a:xfrm>
          <a:off x="0" y="3036762"/>
          <a:ext cx="9144000" cy="403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6300F-0499-414E-BF88-75235CA627BE}">
      <dsp:nvSpPr>
        <dsp:cNvPr id="0" name=""/>
        <dsp:cNvSpPr/>
      </dsp:nvSpPr>
      <dsp:spPr>
        <a:xfrm>
          <a:off x="450949" y="2487369"/>
          <a:ext cx="8689547" cy="785553"/>
        </a:xfrm>
        <a:prstGeom prst="roundRect">
          <a:avLst/>
        </a:prstGeom>
        <a:solidFill>
          <a:schemeClr val="accent3">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977900">
            <a:lnSpc>
              <a:spcPct val="90000"/>
            </a:lnSpc>
            <a:spcBef>
              <a:spcPct val="0"/>
            </a:spcBef>
            <a:spcAft>
              <a:spcPct val="35000"/>
            </a:spcAft>
          </a:pPr>
          <a:r>
            <a:rPr lang="uz-Cyrl-UZ" sz="2200" b="1" kern="1200" dirty="0" smtClean="0">
              <a:latin typeface="Times New Roman" pitchFamily="18" charset="0"/>
              <a:cs typeface="Times New Roman" pitchFamily="18" charset="0"/>
            </a:rPr>
            <a:t>Умумий  ўрта таълим мактабларининг 8,9-синф ўқувчилари А2 - кимё фанини ўрганишнинг таянч даражаси</a:t>
          </a:r>
          <a:endParaRPr lang="ru-RU" sz="2200" b="1" kern="1200" dirty="0">
            <a:solidFill>
              <a:srgbClr val="002060"/>
            </a:solidFill>
          </a:endParaRPr>
        </a:p>
      </dsp:txBody>
      <dsp:txXfrm>
        <a:off x="450949" y="2487369"/>
        <a:ext cx="8689547" cy="785553"/>
      </dsp:txXfrm>
    </dsp:sp>
    <dsp:sp modelId="{3CB70185-FFF8-49BC-9221-F40B86E6DA76}">
      <dsp:nvSpPr>
        <dsp:cNvPr id="0" name=""/>
        <dsp:cNvSpPr/>
      </dsp:nvSpPr>
      <dsp:spPr>
        <a:xfrm>
          <a:off x="0" y="4471729"/>
          <a:ext cx="9144000" cy="403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C6CA8-3364-4E49-9916-263877571558}">
      <dsp:nvSpPr>
        <dsp:cNvPr id="0" name=""/>
        <dsp:cNvSpPr/>
      </dsp:nvSpPr>
      <dsp:spPr>
        <a:xfrm>
          <a:off x="376610" y="3537830"/>
          <a:ext cx="8706436" cy="1181527"/>
        </a:xfrm>
        <a:prstGeom prst="roundRect">
          <a:avLst/>
        </a:prstGeom>
        <a:solidFill>
          <a:schemeClr val="accent3">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uz-Cyrl-UZ" sz="2200" b="1" kern="1200" dirty="0" smtClean="0">
              <a:latin typeface="Times New Roman" pitchFamily="18" charset="0"/>
              <a:cs typeface="Times New Roman" pitchFamily="18" charset="0"/>
            </a:rPr>
            <a:t>Кимё фани чуқур ўқитиладиган синфлар ва ихтисослаштирилган умумий ўрта таълим мактабларининг        8,9-синф ўқувчилар А2+ - кимё фанини ўрганишнинг кучайтирилган таянч  даражаси.</a:t>
          </a:r>
          <a:endParaRPr lang="ru-RU" sz="2200" b="1" kern="1200" dirty="0">
            <a:solidFill>
              <a:srgbClr val="002060"/>
            </a:solidFill>
          </a:endParaRPr>
        </a:p>
      </dsp:txBody>
      <dsp:txXfrm>
        <a:off x="376610" y="3537830"/>
        <a:ext cx="8706436" cy="1181527"/>
      </dsp:txXfrm>
    </dsp:sp>
    <dsp:sp modelId="{6ED0C447-822D-469C-A941-A12893225318}">
      <dsp:nvSpPr>
        <dsp:cNvPr id="0" name=""/>
        <dsp:cNvSpPr/>
      </dsp:nvSpPr>
      <dsp:spPr>
        <a:xfrm>
          <a:off x="0" y="6420137"/>
          <a:ext cx="9144000" cy="403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AB473-BE92-46A7-8530-66CA13AD0B74}">
      <dsp:nvSpPr>
        <dsp:cNvPr id="0" name=""/>
        <dsp:cNvSpPr/>
      </dsp:nvSpPr>
      <dsp:spPr>
        <a:xfrm>
          <a:off x="434875" y="4961329"/>
          <a:ext cx="8706030" cy="1694967"/>
        </a:xfrm>
        <a:prstGeom prst="roundRect">
          <a:avLst/>
        </a:prstGeom>
        <a:solidFill>
          <a:schemeClr val="accent3">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uz-Cyrl-UZ" sz="2200" b="1" kern="1200" dirty="0" smtClean="0">
              <a:latin typeface="Times New Roman" pitchFamily="18" charset="0"/>
              <a:cs typeface="Times New Roman" pitchFamily="18" charset="0"/>
            </a:rPr>
            <a:t>Умумий  ўрта таълим мактабларининг </a:t>
          </a:r>
          <a:r>
            <a:rPr lang="en-US" sz="2200" b="1" kern="1200" dirty="0" smtClean="0">
              <a:latin typeface="Times New Roman" pitchFamily="18" charset="0"/>
              <a:cs typeface="Times New Roman" pitchFamily="18" charset="0"/>
            </a:rPr>
            <a:t>10</a:t>
          </a:r>
          <a:r>
            <a:rPr lang="uz-Cyrl-UZ" sz="2200" b="1" kern="1200" dirty="0" smtClean="0">
              <a:latin typeface="Times New Roman" pitchFamily="18" charset="0"/>
              <a:cs typeface="Times New Roman" pitchFamily="18" charset="0"/>
            </a:rPr>
            <a:t>,</a:t>
          </a:r>
          <a:r>
            <a:rPr lang="en-US" sz="2200" b="1" kern="1200" dirty="0" smtClean="0">
              <a:latin typeface="Times New Roman" pitchFamily="18" charset="0"/>
              <a:cs typeface="Times New Roman" pitchFamily="18" charset="0"/>
            </a:rPr>
            <a:t>11</a:t>
          </a:r>
          <a:r>
            <a:rPr lang="uz-Cyrl-UZ" sz="2200" b="1" kern="1200" dirty="0" smtClean="0">
              <a:latin typeface="Times New Roman" pitchFamily="18" charset="0"/>
              <a:cs typeface="Times New Roman" pitchFamily="18" charset="0"/>
            </a:rPr>
            <a:t>-синф ўқувчилари </a:t>
          </a:r>
          <a:r>
            <a:rPr lang="en-US" sz="2200" b="1" kern="1200" dirty="0" smtClean="0">
              <a:latin typeface="Times New Roman" pitchFamily="18" charset="0"/>
              <a:cs typeface="Times New Roman" pitchFamily="18" charset="0"/>
            </a:rPr>
            <a:t>B1 </a:t>
          </a:r>
          <a:r>
            <a:rPr lang="uz-Cyrl-UZ" sz="2200" b="1" kern="1200" dirty="0" smtClean="0">
              <a:latin typeface="Times New Roman" pitchFamily="18" charset="0"/>
              <a:cs typeface="Times New Roman" pitchFamily="18" charset="0"/>
            </a:rPr>
            <a:t>ва  кимё фани чуқур ўқитиладиган синфлар ва ихтисослаштирилган умумий ўрта таълим мактабларининг  10,11-синф битирувчилари В1+ кимё фанини ўрганишнинг кучайтирилган таянч  даражаси</a:t>
          </a:r>
          <a:r>
            <a:rPr lang="uz-Cyrl-UZ" sz="2200" b="1" kern="1200" dirty="0" smtClean="0">
              <a:solidFill>
                <a:srgbClr val="002060"/>
              </a:solidFill>
              <a:latin typeface="Times New Roman" pitchFamily="18" charset="0"/>
              <a:cs typeface="Times New Roman" pitchFamily="18" charset="0"/>
            </a:rPr>
            <a:t>.</a:t>
          </a:r>
          <a:endParaRPr lang="ru-RU" sz="2200" b="1" kern="1200" dirty="0">
            <a:solidFill>
              <a:srgbClr val="002060"/>
            </a:solidFill>
          </a:endParaRPr>
        </a:p>
      </dsp:txBody>
      <dsp:txXfrm>
        <a:off x="434875" y="4961329"/>
        <a:ext cx="8706030" cy="16949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477CEF-CAFF-413C-8DF1-367B20998BFD}">
      <dsp:nvSpPr>
        <dsp:cNvPr id="0" name=""/>
        <dsp:cNvSpPr/>
      </dsp:nvSpPr>
      <dsp:spPr>
        <a:xfrm>
          <a:off x="3367301" y="0"/>
          <a:ext cx="5120851" cy="2605367"/>
        </a:xfrm>
        <a:prstGeom prst="rightArrow">
          <a:avLst>
            <a:gd name="adj1" fmla="val 75000"/>
            <a:gd name="adj2" fmla="val 50000"/>
          </a:avLst>
        </a:prstGeom>
        <a:solidFill>
          <a:schemeClr val="accent4">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uz-Cyrl-UZ" sz="3200" b="0" kern="1200" dirty="0" smtClean="0">
              <a:latin typeface="Times New Roman" pitchFamily="18" charset="0"/>
              <a:cs typeface="Times New Roman" pitchFamily="18" charset="0"/>
            </a:rPr>
            <a:t>6-синфда 68 та мавзу 100 %                                           </a:t>
          </a:r>
          <a:endParaRPr lang="ru-RU" sz="3200" b="0"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uz-Cyrl-UZ" sz="3200" b="0" kern="1200" dirty="0" smtClean="0">
              <a:latin typeface="Times New Roman" pitchFamily="18" charset="0"/>
              <a:cs typeface="Times New Roman" pitchFamily="18" charset="0"/>
            </a:rPr>
            <a:t>7-синфда 64 та мавзу 94%  </a:t>
          </a:r>
          <a:endParaRPr lang="ru-RU" sz="3200" b="0" kern="1200" dirty="0">
            <a:latin typeface="Times New Roman" pitchFamily="18" charset="0"/>
            <a:cs typeface="Times New Roman" pitchFamily="18" charset="0"/>
          </a:endParaRPr>
        </a:p>
      </dsp:txBody>
      <dsp:txXfrm>
        <a:off x="3367301" y="0"/>
        <a:ext cx="5120851" cy="2605367"/>
      </dsp:txXfrm>
    </dsp:sp>
    <dsp:sp modelId="{F63010DF-5D98-4055-B9EF-B781DA2FFE4B}">
      <dsp:nvSpPr>
        <dsp:cNvPr id="0" name=""/>
        <dsp:cNvSpPr/>
      </dsp:nvSpPr>
      <dsp:spPr>
        <a:xfrm>
          <a:off x="0" y="105690"/>
          <a:ext cx="3413900" cy="2605367"/>
        </a:xfrm>
        <a:prstGeom prst="round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z-Cyrl-UZ" sz="2800" b="1" kern="1200" dirty="0" smtClean="0">
              <a:latin typeface="Times New Roman" pitchFamily="18" charset="0"/>
              <a:cs typeface="Times New Roman" pitchFamily="18" charset="0"/>
            </a:rPr>
            <a:t>Барча турдаги ўзгартиришлар киритилган мавзулар</a:t>
          </a:r>
          <a:endParaRPr lang="ru-RU" sz="2800" b="1" kern="1200" dirty="0">
            <a:latin typeface="Times New Roman" pitchFamily="18" charset="0"/>
            <a:cs typeface="Times New Roman" pitchFamily="18" charset="0"/>
          </a:endParaRPr>
        </a:p>
      </dsp:txBody>
      <dsp:txXfrm>
        <a:off x="0" y="105690"/>
        <a:ext cx="3413900" cy="2605367"/>
      </dsp:txXfrm>
    </dsp:sp>
    <dsp:sp modelId="{8DEC3A7A-0F98-4166-BCB6-20045FE98A5C}">
      <dsp:nvSpPr>
        <dsp:cNvPr id="0" name=""/>
        <dsp:cNvSpPr/>
      </dsp:nvSpPr>
      <dsp:spPr>
        <a:xfrm>
          <a:off x="3413883" y="2866572"/>
          <a:ext cx="5120851" cy="2605367"/>
        </a:xfrm>
        <a:prstGeom prst="rightArrow">
          <a:avLst>
            <a:gd name="adj1" fmla="val 75000"/>
            <a:gd name="adj2" fmla="val 50000"/>
          </a:avLst>
        </a:prstGeom>
        <a:solidFill>
          <a:schemeClr val="accent4">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uz-Cyrl-UZ" sz="3200" kern="1200" dirty="0" smtClean="0">
              <a:latin typeface="Times New Roman" pitchFamily="18" charset="0"/>
              <a:cs typeface="Times New Roman" pitchFamily="18" charset="0"/>
            </a:rPr>
            <a:t>6-синфда 6 та мавзу 9%</a:t>
          </a:r>
          <a:endParaRPr lang="ru-RU" sz="3200"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uz-Cyrl-UZ" sz="3200" kern="1200" dirty="0" smtClean="0">
              <a:latin typeface="Times New Roman" pitchFamily="18" charset="0"/>
              <a:cs typeface="Times New Roman" pitchFamily="18" charset="0"/>
            </a:rPr>
            <a:t>7 синфда  9 та мавзу 14%</a:t>
          </a:r>
          <a:endParaRPr lang="ru-RU" sz="3200" kern="1200" dirty="0">
            <a:latin typeface="Times New Roman" pitchFamily="18" charset="0"/>
            <a:cs typeface="Times New Roman" pitchFamily="18" charset="0"/>
          </a:endParaRPr>
        </a:p>
      </dsp:txBody>
      <dsp:txXfrm>
        <a:off x="3413883" y="2866572"/>
        <a:ext cx="5120851" cy="2605367"/>
      </dsp:txXfrm>
    </dsp:sp>
    <dsp:sp modelId="{1084B512-B335-45FA-8180-9D87AD996F84}">
      <dsp:nvSpPr>
        <dsp:cNvPr id="0" name=""/>
        <dsp:cNvSpPr/>
      </dsp:nvSpPr>
      <dsp:spPr>
        <a:xfrm>
          <a:off x="0" y="2808316"/>
          <a:ext cx="3413866" cy="2605367"/>
        </a:xfrm>
        <a:prstGeom prst="round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z-Cyrl-UZ" sz="2800" b="1" kern="1200" dirty="0" smtClean="0">
              <a:latin typeface="Times New Roman" pitchFamily="18" charset="0"/>
              <a:cs typeface="Times New Roman" pitchFamily="18" charset="0"/>
            </a:rPr>
            <a:t>Янгидан киритилган мавзулар</a:t>
          </a:r>
          <a:endParaRPr lang="ru-RU" sz="2800" b="1" kern="1200" dirty="0">
            <a:latin typeface="Times New Roman" pitchFamily="18" charset="0"/>
            <a:cs typeface="Times New Roman" pitchFamily="18" charset="0"/>
          </a:endParaRPr>
        </a:p>
      </dsp:txBody>
      <dsp:txXfrm>
        <a:off x="0" y="2808316"/>
        <a:ext cx="3413866" cy="26053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FB0210-BC7A-441B-BE42-14D795F8C079}">
      <dsp:nvSpPr>
        <dsp:cNvPr id="0" name=""/>
        <dsp:cNvSpPr/>
      </dsp:nvSpPr>
      <dsp:spPr>
        <a:xfrm>
          <a:off x="0" y="1976342"/>
          <a:ext cx="8358246" cy="260874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uz-Cyrl-UZ" sz="2500" kern="1200" dirty="0" smtClean="0">
              <a:solidFill>
                <a:srgbClr val="002060"/>
              </a:solidFill>
              <a:latin typeface="Times New Roman" pitchFamily="18" charset="0"/>
              <a:cs typeface="Times New Roman" pitchFamily="18" charset="0"/>
            </a:rPr>
            <a:t>Янги нашрдаги дарсликда</a:t>
          </a:r>
          <a:endParaRPr lang="ru-RU" sz="2500" kern="1200" dirty="0">
            <a:solidFill>
              <a:srgbClr val="002060"/>
            </a:solidFill>
            <a:latin typeface="Times New Roman" pitchFamily="18" charset="0"/>
            <a:cs typeface="Times New Roman" pitchFamily="18" charset="0"/>
          </a:endParaRPr>
        </a:p>
      </dsp:txBody>
      <dsp:txXfrm>
        <a:off x="0" y="1976342"/>
        <a:ext cx="8358246" cy="1408724"/>
      </dsp:txXfrm>
    </dsp:sp>
    <dsp:sp modelId="{036E82C3-2B17-4445-A458-3825F09689A4}">
      <dsp:nvSpPr>
        <dsp:cNvPr id="0" name=""/>
        <dsp:cNvSpPr/>
      </dsp:nvSpPr>
      <dsp:spPr>
        <a:xfrm>
          <a:off x="0" y="3051835"/>
          <a:ext cx="4179123" cy="1106109"/>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uz-Cyrl-UZ" sz="2400" b="1" kern="1200" dirty="0" smtClean="0">
              <a:latin typeface="Times New Roman" pitchFamily="18" charset="0"/>
              <a:cs typeface="Times New Roman" pitchFamily="18" charset="0"/>
            </a:rPr>
            <a:t>11та табиий географик округ</a:t>
          </a:r>
          <a:endParaRPr lang="ru-RU" sz="2400" b="1" kern="1200" dirty="0">
            <a:latin typeface="Times New Roman" pitchFamily="18" charset="0"/>
            <a:cs typeface="Times New Roman" pitchFamily="18" charset="0"/>
          </a:endParaRPr>
        </a:p>
      </dsp:txBody>
      <dsp:txXfrm>
        <a:off x="0" y="3051835"/>
        <a:ext cx="4179123" cy="1106109"/>
      </dsp:txXfrm>
    </dsp:sp>
    <dsp:sp modelId="{DE59B9E2-F605-466A-89B7-92B8DAF97FBD}">
      <dsp:nvSpPr>
        <dsp:cNvPr id="0" name=""/>
        <dsp:cNvSpPr/>
      </dsp:nvSpPr>
      <dsp:spPr>
        <a:xfrm>
          <a:off x="4179123" y="3051835"/>
          <a:ext cx="4179123" cy="1106109"/>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uz-Cyrl-UZ" sz="1600" b="1" kern="1200" dirty="0" smtClean="0">
              <a:latin typeface="Times New Roman" pitchFamily="18" charset="0"/>
              <a:cs typeface="Times New Roman" pitchFamily="18" charset="0"/>
            </a:rPr>
            <a:t>21та мавзу (Орол табиий географик округига – 1 соат, қолган округларга 2 соатдан берилди</a:t>
          </a:r>
          <a:r>
            <a:rPr lang="uz-Cyrl-UZ"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4179123" y="3051835"/>
        <a:ext cx="4179123" cy="1106109"/>
      </dsp:txXfrm>
    </dsp:sp>
    <dsp:sp modelId="{E20A286F-274E-4975-A1D6-6573DDB4ACFB}">
      <dsp:nvSpPr>
        <dsp:cNvPr id="0" name=""/>
        <dsp:cNvSpPr/>
      </dsp:nvSpPr>
      <dsp:spPr>
        <a:xfrm rot="10800000">
          <a:off x="0" y="0"/>
          <a:ext cx="8358246" cy="1994312"/>
        </a:xfrm>
        <a:prstGeom prst="upArrowCallou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uz-Cyrl-UZ" sz="2500" kern="1200" dirty="0" smtClean="0">
              <a:solidFill>
                <a:srgbClr val="002060"/>
              </a:solidFill>
              <a:latin typeface="Times New Roman" pitchFamily="18" charset="0"/>
              <a:cs typeface="Times New Roman" pitchFamily="18" charset="0"/>
            </a:rPr>
            <a:t>Амалдаги дарсликда</a:t>
          </a:r>
          <a:endParaRPr lang="ru-RU" sz="2500" kern="1200" dirty="0">
            <a:solidFill>
              <a:srgbClr val="002060"/>
            </a:solidFill>
            <a:latin typeface="Times New Roman" pitchFamily="18" charset="0"/>
            <a:cs typeface="Times New Roman" pitchFamily="18" charset="0"/>
          </a:endParaRPr>
        </a:p>
      </dsp:txBody>
      <dsp:txXfrm>
        <a:off x="0" y="0"/>
        <a:ext cx="8358246" cy="700003"/>
      </dsp:txXfrm>
    </dsp:sp>
    <dsp:sp modelId="{19ACCCCE-D9C4-43A7-80DF-F4F12A0E3264}">
      <dsp:nvSpPr>
        <dsp:cNvPr id="0" name=""/>
        <dsp:cNvSpPr/>
      </dsp:nvSpPr>
      <dsp:spPr>
        <a:xfrm>
          <a:off x="0" y="571407"/>
          <a:ext cx="4179123" cy="856452"/>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uz-Cyrl-UZ" sz="2400" b="1" kern="1200" dirty="0" smtClean="0">
              <a:latin typeface="Times New Roman" pitchFamily="18" charset="0"/>
              <a:cs typeface="Times New Roman" pitchFamily="18" charset="0"/>
            </a:rPr>
            <a:t>9 та табиий географик район</a:t>
          </a:r>
          <a:endParaRPr lang="ru-RU" sz="2400" b="1" kern="1200" dirty="0">
            <a:latin typeface="Times New Roman" pitchFamily="18" charset="0"/>
            <a:cs typeface="Times New Roman" pitchFamily="18" charset="0"/>
          </a:endParaRPr>
        </a:p>
      </dsp:txBody>
      <dsp:txXfrm>
        <a:off x="0" y="571407"/>
        <a:ext cx="4179123" cy="856452"/>
      </dsp:txXfrm>
    </dsp:sp>
    <dsp:sp modelId="{F53A7D59-C5F0-4D56-A562-D82560511035}">
      <dsp:nvSpPr>
        <dsp:cNvPr id="0" name=""/>
        <dsp:cNvSpPr/>
      </dsp:nvSpPr>
      <dsp:spPr>
        <a:xfrm>
          <a:off x="4179123" y="571407"/>
          <a:ext cx="4179123" cy="856452"/>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uz-Cyrl-UZ" sz="2400" b="1" kern="1200" dirty="0" smtClean="0">
              <a:latin typeface="Times New Roman" pitchFamily="18" charset="0"/>
              <a:cs typeface="Times New Roman" pitchFamily="18" charset="0"/>
            </a:rPr>
            <a:t>23 та мавзу</a:t>
          </a:r>
          <a:endParaRPr lang="ru-RU" sz="2400" b="1" kern="1200" dirty="0">
            <a:latin typeface="Times New Roman" pitchFamily="18" charset="0"/>
            <a:cs typeface="Times New Roman" pitchFamily="18" charset="0"/>
          </a:endParaRPr>
        </a:p>
      </dsp:txBody>
      <dsp:txXfrm>
        <a:off x="4179123" y="571407"/>
        <a:ext cx="4179123" cy="8564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3F7011-9EB6-4EFB-860C-17EE5D70C7D7}">
      <dsp:nvSpPr>
        <dsp:cNvPr id="0" name=""/>
        <dsp:cNvSpPr/>
      </dsp:nvSpPr>
      <dsp:spPr>
        <a:xfrm>
          <a:off x="0" y="829819"/>
          <a:ext cx="9144000"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4BC96-19BB-4A2A-875B-B917D7576F6C}">
      <dsp:nvSpPr>
        <dsp:cNvPr id="0" name=""/>
        <dsp:cNvSpPr/>
      </dsp:nvSpPr>
      <dsp:spPr>
        <a:xfrm>
          <a:off x="435322" y="44309"/>
          <a:ext cx="8706436" cy="105118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uz-Cyrl-UZ" sz="1800" kern="1200" dirty="0" smtClean="0">
              <a:solidFill>
                <a:srgbClr val="002060"/>
              </a:solidFill>
              <a:latin typeface="Times New Roman" pitchFamily="18" charset="0"/>
              <a:cs typeface="Times New Roman" pitchFamily="18" charset="0"/>
            </a:rPr>
            <a:t>ўқитувчилар касбий компетентлиги доимий оширишга йўналтирилган мамлакатимиз ва хорижий илғор тажрибаларни ўзида мужассам қилган инновацион ёндашувларни ўрганиш ва ўқув машғулотлари жараёнига татбиқ қилиш;</a:t>
          </a:r>
          <a:endParaRPr lang="ru-RU" sz="1800" kern="1200" dirty="0">
            <a:solidFill>
              <a:srgbClr val="002060"/>
            </a:solidFill>
          </a:endParaRPr>
        </a:p>
      </dsp:txBody>
      <dsp:txXfrm>
        <a:off x="435322" y="44309"/>
        <a:ext cx="8706436" cy="1051189"/>
      </dsp:txXfrm>
    </dsp:sp>
    <dsp:sp modelId="{40F5F769-D408-46B8-A271-448C2EB755AF}">
      <dsp:nvSpPr>
        <dsp:cNvPr id="0" name=""/>
        <dsp:cNvSpPr/>
      </dsp:nvSpPr>
      <dsp:spPr>
        <a:xfrm>
          <a:off x="0" y="2091775"/>
          <a:ext cx="9144000"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D0CD6-24CF-4367-AB72-CB9A169F0FB1}">
      <dsp:nvSpPr>
        <dsp:cNvPr id="0" name=""/>
        <dsp:cNvSpPr/>
      </dsp:nvSpPr>
      <dsp:spPr>
        <a:xfrm>
          <a:off x="435322" y="1380619"/>
          <a:ext cx="8706436" cy="97683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uz-Cyrl-UZ" sz="1800" kern="1200" dirty="0" smtClean="0">
              <a:solidFill>
                <a:srgbClr val="002060"/>
              </a:solidFill>
              <a:latin typeface="Times New Roman" pitchFamily="18" charset="0"/>
              <a:cs typeface="Times New Roman" pitchFamily="18" charset="0"/>
            </a:rPr>
            <a:t>таълим соҳасидаги ва ўқитиш методикасидаги янгиликлар, инновацион технологиялар, мониторинг натижалари ва касбий эҳтиёжларни инобатга олган ҳолда самарали ва сифатли ўқув режа, ўқув дастури ва ўқув-методик материалларни ишлаб чиқиш;</a:t>
          </a:r>
          <a:endParaRPr lang="ru-RU" sz="1800" kern="1200" dirty="0">
            <a:solidFill>
              <a:srgbClr val="002060"/>
            </a:solidFill>
          </a:endParaRPr>
        </a:p>
      </dsp:txBody>
      <dsp:txXfrm>
        <a:off x="435322" y="1380619"/>
        <a:ext cx="8706436" cy="976836"/>
      </dsp:txXfrm>
    </dsp:sp>
    <dsp:sp modelId="{5B83DE85-88FB-4CE1-B53F-EA1EB1936B72}">
      <dsp:nvSpPr>
        <dsp:cNvPr id="0" name=""/>
        <dsp:cNvSpPr/>
      </dsp:nvSpPr>
      <dsp:spPr>
        <a:xfrm>
          <a:off x="0" y="3328656"/>
          <a:ext cx="9144000"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6300F-0499-414E-BF88-75235CA627BE}">
      <dsp:nvSpPr>
        <dsp:cNvPr id="0" name=""/>
        <dsp:cNvSpPr/>
      </dsp:nvSpPr>
      <dsp:spPr>
        <a:xfrm>
          <a:off x="435322" y="2642575"/>
          <a:ext cx="8706436" cy="95176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uz-Cyrl-UZ" sz="1800" kern="1200" dirty="0" smtClean="0">
              <a:solidFill>
                <a:srgbClr val="002060"/>
              </a:solidFill>
              <a:latin typeface="Times New Roman" pitchFamily="18" charset="0"/>
              <a:cs typeface="Times New Roman" pitchFamily="18" charset="0"/>
            </a:rPr>
            <a:t>педагог ходимлар малакасини оширишнинг кўп босқичли шаклларини татбиқ қилиш ва ўқув мазмунининг вариативлигига эришиш;</a:t>
          </a:r>
          <a:endParaRPr lang="ru-RU" sz="1800" kern="1200" dirty="0">
            <a:solidFill>
              <a:srgbClr val="002060"/>
            </a:solidFill>
          </a:endParaRPr>
        </a:p>
      </dsp:txBody>
      <dsp:txXfrm>
        <a:off x="435322" y="2642575"/>
        <a:ext cx="8706436" cy="951761"/>
      </dsp:txXfrm>
    </dsp:sp>
    <dsp:sp modelId="{3CB70185-FFF8-49BC-9221-F40B86E6DA76}">
      <dsp:nvSpPr>
        <dsp:cNvPr id="0" name=""/>
        <dsp:cNvSpPr/>
      </dsp:nvSpPr>
      <dsp:spPr>
        <a:xfrm>
          <a:off x="0" y="4451476"/>
          <a:ext cx="9144000"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C6CA8-3364-4E49-9916-263877571558}">
      <dsp:nvSpPr>
        <dsp:cNvPr id="0" name=""/>
        <dsp:cNvSpPr/>
      </dsp:nvSpPr>
      <dsp:spPr>
        <a:xfrm>
          <a:off x="435322" y="3879456"/>
          <a:ext cx="8706436" cy="8376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uz-Cyrl-UZ" sz="1800" kern="1200" dirty="0" smtClean="0">
              <a:solidFill>
                <a:srgbClr val="002060"/>
              </a:solidFill>
              <a:latin typeface="Times New Roman" pitchFamily="18" charset="0"/>
              <a:cs typeface="Times New Roman" pitchFamily="18" charset="0"/>
            </a:rPr>
            <a:t>илғор ўқитувчилар, услубчилар, бошқа мутахассислар тажрибаларидан самарали фойдаланиш ва амалиёт билан боғлаш;</a:t>
          </a:r>
          <a:endParaRPr lang="ru-RU" sz="1800" kern="1200" dirty="0">
            <a:solidFill>
              <a:srgbClr val="002060"/>
            </a:solidFill>
          </a:endParaRPr>
        </a:p>
      </dsp:txBody>
      <dsp:txXfrm>
        <a:off x="435322" y="3879456"/>
        <a:ext cx="8706436" cy="837699"/>
      </dsp:txXfrm>
    </dsp:sp>
    <dsp:sp modelId="{6ED0C447-822D-469C-A941-A12893225318}">
      <dsp:nvSpPr>
        <dsp:cNvPr id="0" name=""/>
        <dsp:cNvSpPr/>
      </dsp:nvSpPr>
      <dsp:spPr>
        <a:xfrm>
          <a:off x="0" y="5574296"/>
          <a:ext cx="9144000" cy="453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AB473-BE92-46A7-8530-66CA13AD0B74}">
      <dsp:nvSpPr>
        <dsp:cNvPr id="0" name=""/>
        <dsp:cNvSpPr/>
      </dsp:nvSpPr>
      <dsp:spPr>
        <a:xfrm>
          <a:off x="435322" y="5002276"/>
          <a:ext cx="8706436" cy="8376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uz-Cyrl-UZ" sz="1800" kern="1200" dirty="0" smtClean="0">
              <a:solidFill>
                <a:srgbClr val="002060"/>
              </a:solidFill>
              <a:latin typeface="Times New Roman" pitchFamily="18" charset="0"/>
              <a:cs typeface="Times New Roman" pitchFamily="18" charset="0"/>
            </a:rPr>
            <a:t>меъёрий ва методик материалларни ишлаб чиқишда таълимнинг узвийлиги ва изчиллигини таъминланиши ҳамда дарсликлардан фойдаланишга эътибор қаратиш.</a:t>
          </a:r>
          <a:endParaRPr lang="ru-RU" sz="1800" kern="1200" dirty="0">
            <a:solidFill>
              <a:srgbClr val="002060"/>
            </a:solidFill>
          </a:endParaRPr>
        </a:p>
      </dsp:txBody>
      <dsp:txXfrm>
        <a:off x="435322" y="5002276"/>
        <a:ext cx="8706436" cy="8376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AEDE1A-3677-4479-AAFB-C598F4FEE025}">
      <dsp:nvSpPr>
        <dsp:cNvPr id="0" name=""/>
        <dsp:cNvSpPr/>
      </dsp:nvSpPr>
      <dsp:spPr>
        <a:xfrm>
          <a:off x="3902" y="223098"/>
          <a:ext cx="3003123" cy="1991882"/>
        </a:xfrm>
        <a:prstGeom prst="rect">
          <a:avLst/>
        </a:prstGeom>
        <a:solidFill>
          <a:schemeClr val="accent3">
            <a:lumMod val="20000"/>
            <a:lumOff val="8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z-Cyrl-UZ" sz="1800" b="1" kern="1200" dirty="0" smtClean="0">
              <a:solidFill>
                <a:schemeClr val="tx1"/>
              </a:solidFill>
              <a:latin typeface="Times New Roman" pitchFamily="18" charset="0"/>
              <a:cs typeface="Times New Roman" pitchFamily="18" charset="0"/>
            </a:rPr>
            <a:t>Математика</a:t>
          </a:r>
          <a:r>
            <a:rPr lang="uz-Cyrl-UZ" altLang="ru-RU" sz="1800" b="1" kern="1200" dirty="0" smtClean="0">
              <a:solidFill>
                <a:schemeClr val="tx1"/>
              </a:solidFill>
              <a:latin typeface="Times New Roman" pitchFamily="18" charset="0"/>
              <a:cs typeface="Times New Roman" pitchFamily="18" charset="0"/>
            </a:rPr>
            <a:t> фани 10-11-синфлар ҳафтасига 4 соатдан, жами 272 соат, шундан, Алгебра ҳафтасига 3 соатдан 102 соат, Геометрия ҳафтасига 1 соатдан 34 соат  ўқитилади. </a:t>
          </a:r>
          <a:endParaRPr lang="ru-RU" sz="1800" b="1" kern="1200" dirty="0">
            <a:latin typeface="Times New Roman" pitchFamily="18" charset="0"/>
            <a:cs typeface="Times New Roman" pitchFamily="18" charset="0"/>
          </a:endParaRPr>
        </a:p>
      </dsp:txBody>
      <dsp:txXfrm>
        <a:off x="3902" y="223098"/>
        <a:ext cx="3003123" cy="1991882"/>
      </dsp:txXfrm>
    </dsp:sp>
    <dsp:sp modelId="{144CABEA-BC5B-4DF9-B919-8B62D7A82B3C}">
      <dsp:nvSpPr>
        <dsp:cNvPr id="0" name=""/>
        <dsp:cNvSpPr/>
      </dsp:nvSpPr>
      <dsp:spPr>
        <a:xfrm>
          <a:off x="3274741" y="192145"/>
          <a:ext cx="2677153" cy="2053788"/>
        </a:xfrm>
        <a:prstGeom prst="rect">
          <a:avLst/>
        </a:prstGeom>
        <a:solidFill>
          <a:schemeClr val="accent3">
            <a:lumMod val="20000"/>
            <a:lumOff val="8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z-Cyrl-UZ" altLang="ru-RU" sz="2000" b="1" kern="1200" dirty="0" smtClean="0">
              <a:solidFill>
                <a:schemeClr val="tx1"/>
              </a:solidFill>
              <a:latin typeface="Times New Roman" panose="02020603050405020304" pitchFamily="18" charset="0"/>
              <a:cs typeface="Times New Roman" panose="02020603050405020304" pitchFamily="18" charset="0"/>
            </a:rPr>
            <a:t>Физика фани 10-11-синфлар ҳафтасига 2 соатдан, жами 68 соат, астрономия фанидан 11-синфда ҳафтасига 1 соатдан, 34 соат  ўқитилади. </a:t>
          </a:r>
          <a:endParaRPr lang="ru-RU" sz="2000" b="1" kern="1200" dirty="0">
            <a:solidFill>
              <a:schemeClr val="tx1"/>
            </a:solidFill>
          </a:endParaRPr>
        </a:p>
      </dsp:txBody>
      <dsp:txXfrm>
        <a:off x="3274741" y="192145"/>
        <a:ext cx="2677153" cy="2053788"/>
      </dsp:txXfrm>
    </dsp:sp>
    <dsp:sp modelId="{DCDBC610-7E22-4FC3-BB64-BECFEDB77D61}">
      <dsp:nvSpPr>
        <dsp:cNvPr id="0" name=""/>
        <dsp:cNvSpPr/>
      </dsp:nvSpPr>
      <dsp:spPr>
        <a:xfrm>
          <a:off x="6219610" y="192145"/>
          <a:ext cx="2677153" cy="2053788"/>
        </a:xfrm>
        <a:prstGeom prst="rect">
          <a:avLst/>
        </a:prstGeom>
        <a:solidFill>
          <a:schemeClr val="accent3">
            <a:lumMod val="20000"/>
            <a:lumOff val="8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z-Cyrl-UZ" altLang="ru-RU" sz="2000" b="1" kern="1200" dirty="0" smtClean="0">
              <a:solidFill>
                <a:schemeClr val="tx1"/>
              </a:solidFill>
              <a:latin typeface="Times New Roman" panose="02020603050405020304" pitchFamily="18" charset="0"/>
              <a:cs typeface="Times New Roman" panose="02020603050405020304" pitchFamily="18" charset="0"/>
            </a:rPr>
            <a:t>Биология фани 10-синфлар ҳафтасига 2 соатдан, жами 68 соат, 11-синфда ҳафтасига 1,5 соатдан 51 соат  ўқитилади. </a:t>
          </a:r>
          <a:endParaRPr lang="ru-RU" sz="2000" b="1" kern="1200" dirty="0"/>
        </a:p>
      </dsp:txBody>
      <dsp:txXfrm>
        <a:off x="6219610" y="192145"/>
        <a:ext cx="2677153" cy="2053788"/>
      </dsp:txXfrm>
    </dsp:sp>
    <dsp:sp modelId="{8B0F913F-A377-403B-8446-50A52FD17DF3}">
      <dsp:nvSpPr>
        <dsp:cNvPr id="0" name=""/>
        <dsp:cNvSpPr/>
      </dsp:nvSpPr>
      <dsp:spPr>
        <a:xfrm>
          <a:off x="861782" y="2513649"/>
          <a:ext cx="3312388" cy="2001793"/>
        </a:xfrm>
        <a:prstGeom prst="rect">
          <a:avLst/>
        </a:prstGeom>
        <a:solidFill>
          <a:schemeClr val="accent3">
            <a:lumMod val="20000"/>
            <a:lumOff val="8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z-Cyrl-UZ" altLang="ru-RU" sz="2000" b="1" kern="1200" dirty="0" smtClean="0">
              <a:solidFill>
                <a:schemeClr val="tx1"/>
              </a:solidFill>
              <a:latin typeface="Times New Roman" panose="02020603050405020304" pitchFamily="18" charset="0"/>
              <a:cs typeface="Times New Roman" panose="02020603050405020304" pitchFamily="18" charset="0"/>
            </a:rPr>
            <a:t>Кимё фани 10-синфлар ҳафтасига 2 соатдан, жами 68 соат, 11-синфда ҳафтасига 1,5 соатдан 51 соат  ўқитилади</a:t>
          </a:r>
          <a:endParaRPr lang="ru-RU" sz="2000" b="1" kern="1200" dirty="0"/>
        </a:p>
      </dsp:txBody>
      <dsp:txXfrm>
        <a:off x="861782" y="2513649"/>
        <a:ext cx="3312388" cy="2001793"/>
      </dsp:txXfrm>
    </dsp:sp>
    <dsp:sp modelId="{7B71F8CD-2AC1-4131-AA5E-5093D38334C1}">
      <dsp:nvSpPr>
        <dsp:cNvPr id="0" name=""/>
        <dsp:cNvSpPr/>
      </dsp:nvSpPr>
      <dsp:spPr>
        <a:xfrm>
          <a:off x="4441886" y="2527953"/>
          <a:ext cx="3596996" cy="1973185"/>
        </a:xfrm>
        <a:prstGeom prst="rect">
          <a:avLst/>
        </a:prstGeom>
        <a:solidFill>
          <a:schemeClr val="accent3">
            <a:lumMod val="20000"/>
            <a:lumOff val="80000"/>
          </a:schemeClr>
        </a:solidFill>
        <a:ln w="25400" cap="flat" cmpd="sng" algn="ctr">
          <a:solidFill>
            <a:srgbClr val="3496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z-Cyrl-UZ" altLang="ru-RU" sz="2000" b="1" kern="1200" dirty="0" smtClean="0">
              <a:solidFill>
                <a:schemeClr val="tx1"/>
              </a:solidFill>
              <a:latin typeface="Times New Roman" panose="02020603050405020304" pitchFamily="18" charset="0"/>
              <a:cs typeface="Times New Roman" panose="02020603050405020304" pitchFamily="18" charset="0"/>
            </a:rPr>
            <a:t>География фани 10-синфлар ҳафтасига 1 соатдан, жами 34 соат, Тадбиркорлик асослари фани 11-синфда ҳафтасига 1 соатдан 34 соат  ўқитила</a:t>
          </a:r>
          <a:r>
            <a:rPr lang="uz-Cyrl-UZ" altLang="ru-RU" sz="2000" kern="1200" dirty="0" smtClean="0">
              <a:solidFill>
                <a:schemeClr val="tx1"/>
              </a:solidFill>
              <a:latin typeface="Times New Roman" panose="02020603050405020304" pitchFamily="18" charset="0"/>
              <a:cs typeface="Times New Roman" panose="02020603050405020304" pitchFamily="18" charset="0"/>
            </a:rPr>
            <a:t>ди. </a:t>
          </a:r>
          <a:endParaRPr lang="ru-RU" sz="2000" kern="1200" dirty="0"/>
        </a:p>
      </dsp:txBody>
      <dsp:txXfrm>
        <a:off x="4441886" y="2527953"/>
        <a:ext cx="3596996" cy="19731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0F4DD2-6D68-414A-9E46-1954576613C7}">
      <dsp:nvSpPr>
        <dsp:cNvPr id="0" name=""/>
        <dsp:cNvSpPr/>
      </dsp:nvSpPr>
      <dsp:spPr>
        <a:xfrm>
          <a:off x="2879579" y="99"/>
          <a:ext cx="5787764" cy="768410"/>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latin typeface="Times New Roman" pitchFamily="18" charset="0"/>
              <a:cs typeface="Times New Roman" pitchFamily="18" charset="0"/>
            </a:rPr>
            <a:t>Ш.Исмаилов, </a:t>
          </a:r>
          <a:r>
            <a:rPr lang="ru-RU" sz="2000" b="1" kern="1200" dirty="0" err="1" smtClean="0">
              <a:latin typeface="Times New Roman" pitchFamily="18" charset="0"/>
              <a:cs typeface="Times New Roman" pitchFamily="18" charset="0"/>
            </a:rPr>
            <a:t>М.Мирзахмедов</a:t>
          </a:r>
          <a:r>
            <a:rPr lang="ru-RU" sz="2000" b="1" kern="1200" dirty="0" smtClean="0">
              <a:latin typeface="Times New Roman" pitchFamily="18" charset="0"/>
              <a:cs typeface="Times New Roman" pitchFamily="18" charset="0"/>
            </a:rPr>
            <a:t>, А.Аманов, </a:t>
          </a:r>
          <a:r>
            <a:rPr lang="ru-RU" sz="2000" b="1" kern="1200" dirty="0" err="1" smtClean="0">
              <a:latin typeface="Times New Roman" pitchFamily="18" charset="0"/>
              <a:cs typeface="Times New Roman" pitchFamily="18" charset="0"/>
            </a:rPr>
            <a:t>Б.Ҳайдаров </a:t>
          </a:r>
          <a:r>
            <a:rPr lang="ru-RU" sz="2000" b="1" kern="1200" dirty="0" smtClean="0">
              <a:latin typeface="Times New Roman" pitchFamily="18" charset="0"/>
              <a:cs typeface="Times New Roman" pitchFamily="18" charset="0"/>
            </a:rPr>
            <a:t>(</a:t>
          </a:r>
          <a:r>
            <a:rPr lang="uz-Cyrl-UZ" sz="2000" b="1" kern="1200" dirty="0" smtClean="0">
              <a:latin typeface="Times New Roman" pitchFamily="18" charset="0"/>
              <a:cs typeface="Times New Roman" pitchFamily="18" charset="0"/>
            </a:rPr>
            <a:t>Экстремумпресс нашриёти</a:t>
          </a:r>
          <a:r>
            <a:rPr lang="ru-RU"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2879579" y="99"/>
        <a:ext cx="5787764" cy="768410"/>
      </dsp:txXfrm>
    </dsp:sp>
    <dsp:sp modelId="{513D9436-64E4-44CD-A009-D36E4157FA14}">
      <dsp:nvSpPr>
        <dsp:cNvPr id="0" name=""/>
        <dsp:cNvSpPr/>
      </dsp:nvSpPr>
      <dsp:spPr>
        <a:xfrm>
          <a:off x="214306" y="0"/>
          <a:ext cx="2617206" cy="734508"/>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z-Cyrl-UZ" sz="2800" b="1" kern="1200" dirty="0" smtClean="0">
              <a:solidFill>
                <a:schemeClr val="tx1"/>
              </a:solidFill>
              <a:latin typeface="Times New Roman" pitchFamily="18" charset="0"/>
              <a:cs typeface="Times New Roman" pitchFamily="18" charset="0"/>
            </a:rPr>
            <a:t>Математика</a:t>
          </a:r>
          <a:endParaRPr lang="ru-RU" sz="2800" b="1" kern="1200" dirty="0">
            <a:solidFill>
              <a:schemeClr val="tx1"/>
            </a:solidFill>
            <a:latin typeface="Times New Roman" pitchFamily="18" charset="0"/>
            <a:cs typeface="Times New Roman" pitchFamily="18" charset="0"/>
          </a:endParaRPr>
        </a:p>
      </dsp:txBody>
      <dsp:txXfrm>
        <a:off x="214306" y="0"/>
        <a:ext cx="2617206" cy="734508"/>
      </dsp:txXfrm>
    </dsp:sp>
    <dsp:sp modelId="{044F374F-B40C-4B76-BF39-8CF66DEC7FFC}">
      <dsp:nvSpPr>
        <dsp:cNvPr id="0" name=""/>
        <dsp:cNvSpPr/>
      </dsp:nvSpPr>
      <dsp:spPr>
        <a:xfrm>
          <a:off x="2073363" y="826801"/>
          <a:ext cx="6573256" cy="715699"/>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z-Cyrl-UZ" sz="2000" b="1" kern="1200" dirty="0" smtClean="0">
              <a:latin typeface="Times New Roman" pitchFamily="18" charset="0"/>
              <a:cs typeface="Times New Roman" pitchFamily="18" charset="0"/>
            </a:rPr>
            <a:t>Н.Турдиев, К.Турсунметов, А.Ғаниев, Қ.Суяров,  Ж.Ўсаров,  А.Авлиёқулов. («Niso Poligraf» нашриёти)</a:t>
          </a:r>
          <a:endParaRPr lang="ru-RU" sz="2000" b="1" kern="1200" dirty="0">
            <a:latin typeface="Times New Roman" pitchFamily="18" charset="0"/>
            <a:cs typeface="Times New Roman" pitchFamily="18" charset="0"/>
          </a:endParaRPr>
        </a:p>
      </dsp:txBody>
      <dsp:txXfrm>
        <a:off x="2073363" y="826801"/>
        <a:ext cx="6573256" cy="715699"/>
      </dsp:txXfrm>
    </dsp:sp>
    <dsp:sp modelId="{B94AFD30-9985-4ABC-B20B-C1E10B09B6E1}">
      <dsp:nvSpPr>
        <dsp:cNvPr id="0" name=""/>
        <dsp:cNvSpPr/>
      </dsp:nvSpPr>
      <dsp:spPr>
        <a:xfrm>
          <a:off x="0" y="840039"/>
          <a:ext cx="2068398" cy="622296"/>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uz-Cyrl-UZ" sz="2900" b="1" kern="1200" dirty="0" smtClean="0">
              <a:solidFill>
                <a:schemeClr val="tx1"/>
              </a:solidFill>
              <a:latin typeface="Times New Roman" pitchFamily="18" charset="0"/>
              <a:cs typeface="Times New Roman" pitchFamily="18" charset="0"/>
            </a:rPr>
            <a:t>Физика </a:t>
          </a:r>
          <a:endParaRPr lang="ru-RU" sz="2900" b="1" kern="1200" dirty="0">
            <a:solidFill>
              <a:schemeClr val="tx1"/>
            </a:solidFill>
            <a:latin typeface="Times New Roman" pitchFamily="18" charset="0"/>
            <a:cs typeface="Times New Roman" pitchFamily="18" charset="0"/>
          </a:endParaRPr>
        </a:p>
      </dsp:txBody>
      <dsp:txXfrm>
        <a:off x="0" y="840039"/>
        <a:ext cx="2068398" cy="622296"/>
      </dsp:txXfrm>
    </dsp:sp>
    <dsp:sp modelId="{A6460C9F-89E2-4A7C-B157-72B1B3241C02}">
      <dsp:nvSpPr>
        <dsp:cNvPr id="0" name=""/>
        <dsp:cNvSpPr/>
      </dsp:nvSpPr>
      <dsp:spPr>
        <a:xfrm>
          <a:off x="2359726" y="1583484"/>
          <a:ext cx="6491685" cy="905064"/>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z-Cyrl-UZ" sz="2000" b="1" kern="1200" dirty="0" smtClean="0">
              <a:latin typeface="Times New Roman" pitchFamily="18" charset="0"/>
              <a:cs typeface="Times New Roman" pitchFamily="18" charset="0"/>
            </a:rPr>
            <a:t>А.Ғафуров, А.Абдукаримов, Ж.Толипова, О. Ишонқулов, М. Умаралиева,И. Абдурахмонова (“Шарқ” НМАК)</a:t>
          </a:r>
          <a:endParaRPr lang="ru-RU" sz="2000" b="1" kern="1200" dirty="0">
            <a:latin typeface="Times New Roman" pitchFamily="18" charset="0"/>
            <a:cs typeface="Times New Roman" pitchFamily="18" charset="0"/>
          </a:endParaRPr>
        </a:p>
      </dsp:txBody>
      <dsp:txXfrm>
        <a:off x="2359726" y="1583484"/>
        <a:ext cx="6491685" cy="905064"/>
      </dsp:txXfrm>
    </dsp:sp>
    <dsp:sp modelId="{6F55ED9C-BF43-4238-9629-8F1D625C6B58}">
      <dsp:nvSpPr>
        <dsp:cNvPr id="0" name=""/>
        <dsp:cNvSpPr/>
      </dsp:nvSpPr>
      <dsp:spPr>
        <a:xfrm>
          <a:off x="0" y="1568147"/>
          <a:ext cx="2281420" cy="926464"/>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z-Cyrl-UZ" sz="2800" b="1" kern="1200" dirty="0" smtClean="0">
              <a:solidFill>
                <a:schemeClr val="tx1"/>
              </a:solidFill>
              <a:latin typeface="Times New Roman" pitchFamily="18" charset="0"/>
              <a:cs typeface="Times New Roman" pitchFamily="18" charset="0"/>
            </a:rPr>
            <a:t>Биология</a:t>
          </a:r>
          <a:r>
            <a:rPr lang="uz-Cyrl-UZ" sz="2800" kern="1200" dirty="0" smtClean="0"/>
            <a:t> </a:t>
          </a:r>
          <a:endParaRPr lang="ru-RU" sz="2800" kern="1200" dirty="0"/>
        </a:p>
      </dsp:txBody>
      <dsp:txXfrm>
        <a:off x="0" y="1568147"/>
        <a:ext cx="2281420" cy="926464"/>
      </dsp:txXfrm>
    </dsp:sp>
    <dsp:sp modelId="{E319E32E-A5A9-4675-B0FB-2AFF859BE258}">
      <dsp:nvSpPr>
        <dsp:cNvPr id="0" name=""/>
        <dsp:cNvSpPr/>
      </dsp:nvSpPr>
      <dsp:spPr>
        <a:xfrm>
          <a:off x="1965643" y="2553723"/>
          <a:ext cx="6822872" cy="716859"/>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ru-RU" sz="2200" b="1" kern="1200" dirty="0" err="1" smtClean="0">
              <a:latin typeface="Times New Roman" pitchFamily="18" charset="0"/>
              <a:cs typeface="Times New Roman" pitchFamily="18" charset="0"/>
            </a:rPr>
            <a:t>С.Машарипов</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А.Муталибов</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Э.Мурадов</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Х.Исломова</a:t>
          </a:r>
          <a:r>
            <a:rPr lang="ru-RU" sz="2200" b="1" kern="1200" dirty="0" smtClean="0">
              <a:latin typeface="Times New Roman" pitchFamily="18" charset="0"/>
              <a:cs typeface="Times New Roman" pitchFamily="18" charset="0"/>
            </a:rPr>
            <a:t>  (</a:t>
          </a:r>
          <a:r>
            <a:rPr lang="uz-Cyrl-UZ" sz="2200" b="1" kern="1200" dirty="0" smtClean="0">
              <a:latin typeface="Times New Roman" pitchFamily="18" charset="0"/>
              <a:cs typeface="Times New Roman" pitchFamily="18" charset="0"/>
            </a:rPr>
            <a:t>Ғ</a:t>
          </a:r>
          <a:r>
            <a:rPr lang="ru-RU" sz="2200" b="1" kern="1200" dirty="0" err="1" smtClean="0">
              <a:latin typeface="Times New Roman" pitchFamily="18" charset="0"/>
              <a:cs typeface="Times New Roman" pitchFamily="18" charset="0"/>
            </a:rPr>
            <a:t>афур</a:t>
          </a:r>
          <a:r>
            <a:rPr lang="ru-RU" sz="2200" b="1" kern="1200" dirty="0" smtClean="0">
              <a:latin typeface="Times New Roman" pitchFamily="18" charset="0"/>
              <a:cs typeface="Times New Roman" pitchFamily="18" charset="0"/>
            </a:rPr>
            <a:t> </a:t>
          </a:r>
          <a:r>
            <a:rPr lang="uz-Cyrl-UZ" sz="2200" b="1" kern="1200" dirty="0" smtClean="0">
              <a:latin typeface="Times New Roman" pitchFamily="18" charset="0"/>
              <a:cs typeface="Times New Roman" pitchFamily="18" charset="0"/>
            </a:rPr>
            <a:t>Ғ</a:t>
          </a:r>
          <a:r>
            <a:rPr lang="ru-RU" sz="2200" b="1" kern="1200" dirty="0" err="1" smtClean="0">
              <a:latin typeface="Times New Roman" pitchFamily="18" charset="0"/>
              <a:cs typeface="Times New Roman" pitchFamily="18" charset="0"/>
            </a:rPr>
            <a:t>улом</a:t>
          </a:r>
          <a:r>
            <a:rPr lang="ru-RU" sz="2200" b="1" kern="1200" dirty="0" smtClean="0">
              <a:latin typeface="Times New Roman" pitchFamily="18" charset="0"/>
              <a:cs typeface="Times New Roman" pitchFamily="18" charset="0"/>
            </a:rPr>
            <a:t> </a:t>
          </a:r>
          <a:r>
            <a:rPr lang="uz-Cyrl-UZ" sz="2200" b="1" kern="1200" dirty="0" smtClean="0">
              <a:latin typeface="Times New Roman" pitchFamily="18" charset="0"/>
              <a:cs typeface="Times New Roman" pitchFamily="18" charset="0"/>
            </a:rPr>
            <a:t>НМИУ</a:t>
          </a:r>
          <a:r>
            <a:rPr lang="ru-RU" sz="2200" b="1" kern="1200" dirty="0" smtClean="0">
              <a:latin typeface="Times New Roman" pitchFamily="18" charset="0"/>
              <a:cs typeface="Times New Roman" pitchFamily="18" charset="0"/>
            </a:rPr>
            <a:t>)</a:t>
          </a:r>
          <a:endParaRPr lang="ru-RU" sz="2200" b="1" kern="1200" dirty="0">
            <a:latin typeface="Times New Roman" pitchFamily="18" charset="0"/>
            <a:cs typeface="Times New Roman" pitchFamily="18" charset="0"/>
          </a:endParaRPr>
        </a:p>
      </dsp:txBody>
      <dsp:txXfrm>
        <a:off x="1965643" y="2553723"/>
        <a:ext cx="6822872" cy="716859"/>
      </dsp:txXfrm>
    </dsp:sp>
    <dsp:sp modelId="{90458B22-B2DD-4E2D-94C5-D5773F74F60D}">
      <dsp:nvSpPr>
        <dsp:cNvPr id="0" name=""/>
        <dsp:cNvSpPr/>
      </dsp:nvSpPr>
      <dsp:spPr>
        <a:xfrm>
          <a:off x="0" y="2591330"/>
          <a:ext cx="2101508" cy="641645"/>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z-Cyrl-UZ" sz="2800" b="1" kern="1200" dirty="0" smtClean="0">
              <a:solidFill>
                <a:schemeClr val="tx1"/>
              </a:solidFill>
              <a:latin typeface="Times New Roman" pitchFamily="18" charset="0"/>
              <a:cs typeface="Times New Roman" pitchFamily="18" charset="0"/>
            </a:rPr>
            <a:t>Кимё </a:t>
          </a:r>
          <a:endParaRPr lang="ru-RU" sz="2800" b="1" kern="1200" dirty="0">
            <a:solidFill>
              <a:schemeClr val="tx1"/>
            </a:solidFill>
            <a:latin typeface="Times New Roman" pitchFamily="18" charset="0"/>
            <a:cs typeface="Times New Roman" pitchFamily="18" charset="0"/>
          </a:endParaRPr>
        </a:p>
      </dsp:txBody>
      <dsp:txXfrm>
        <a:off x="0" y="2591330"/>
        <a:ext cx="2101508" cy="641645"/>
      </dsp:txXfrm>
    </dsp:sp>
    <dsp:sp modelId="{265BAFCD-9A80-457A-836A-B6DC558B9ABA}">
      <dsp:nvSpPr>
        <dsp:cNvPr id="0" name=""/>
        <dsp:cNvSpPr/>
      </dsp:nvSpPr>
      <dsp:spPr>
        <a:xfrm>
          <a:off x="2271674" y="3368826"/>
          <a:ext cx="6658043" cy="1078283"/>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uz-Cyrl-UZ" sz="2200" b="1" kern="1200" dirty="0" smtClean="0">
              <a:latin typeface="Times New Roman" pitchFamily="18" charset="0"/>
              <a:cs typeface="Times New Roman" pitchFamily="18" charset="0"/>
            </a:rPr>
            <a:t>Ш.Шарипов, В. Фед</a:t>
          </a:r>
          <a:r>
            <a:rPr lang="ru-RU" sz="2200" b="1" kern="1200" dirty="0" smtClean="0">
              <a:latin typeface="Times New Roman" pitchFamily="18" charset="0"/>
              <a:cs typeface="Times New Roman" pitchFamily="18" charset="0"/>
            </a:rPr>
            <a:t>о</a:t>
          </a:r>
          <a:r>
            <a:rPr lang="uz-Cyrl-UZ" sz="2200" b="1" kern="1200" dirty="0" smtClean="0">
              <a:latin typeface="Times New Roman" pitchFamily="18" charset="0"/>
              <a:cs typeface="Times New Roman" pitchFamily="18" charset="0"/>
            </a:rPr>
            <a:t>рко, Н. Сафарова, В   .Рафиқов. (“</a:t>
          </a:r>
          <a:r>
            <a:rPr lang="en-US" sz="2200" b="1" kern="1200" dirty="0" err="1" smtClean="0">
              <a:latin typeface="Times New Roman" pitchFamily="18" charset="0"/>
              <a:cs typeface="Times New Roman" pitchFamily="18" charset="0"/>
            </a:rPr>
            <a:t>O‘zbekiston</a:t>
          </a:r>
          <a:r>
            <a:rPr lang="en-US" sz="2200" b="1" kern="1200" dirty="0" smtClean="0">
              <a:latin typeface="Times New Roman" pitchFamily="18" charset="0"/>
              <a:cs typeface="Times New Roman" pitchFamily="18" charset="0"/>
            </a:rPr>
            <a:t> </a:t>
          </a:r>
          <a:r>
            <a:rPr lang="en-US" sz="2200" b="1" kern="1200" dirty="0" err="1" smtClean="0">
              <a:latin typeface="Times New Roman" pitchFamily="18" charset="0"/>
              <a:cs typeface="Times New Roman" pitchFamily="18" charset="0"/>
            </a:rPr>
            <a:t>milliy</a:t>
          </a:r>
          <a:r>
            <a:rPr lang="en-US" sz="2200" b="1" kern="1200" dirty="0" smtClean="0">
              <a:latin typeface="Times New Roman" pitchFamily="18" charset="0"/>
              <a:cs typeface="Times New Roman" pitchFamily="18" charset="0"/>
            </a:rPr>
            <a:t> </a:t>
          </a:r>
          <a:r>
            <a:rPr lang="en-US" sz="2200" b="1" kern="1200" dirty="0" err="1" smtClean="0">
              <a:latin typeface="Times New Roman" pitchFamily="18" charset="0"/>
              <a:cs typeface="Times New Roman" pitchFamily="18" charset="0"/>
            </a:rPr>
            <a:t>ensiklopediyasi</a:t>
          </a:r>
          <a:r>
            <a:rPr lang="uz-Cyrl-UZ" sz="2200" b="1" kern="1200" dirty="0" smtClean="0">
              <a:latin typeface="Times New Roman" pitchFamily="18" charset="0"/>
              <a:cs typeface="Times New Roman" pitchFamily="18" charset="0"/>
            </a:rPr>
            <a:t>” )</a:t>
          </a:r>
          <a:endParaRPr lang="ru-RU" sz="2200" b="1" kern="1200" dirty="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endParaRPr lang="ru-RU" sz="3600" kern="1200" dirty="0"/>
        </a:p>
      </dsp:txBody>
      <dsp:txXfrm>
        <a:off x="2271674" y="3368826"/>
        <a:ext cx="6658043" cy="1078283"/>
      </dsp:txXfrm>
    </dsp:sp>
    <dsp:sp modelId="{90595B4C-4BAC-4369-BE9A-67BF103D20F8}">
      <dsp:nvSpPr>
        <dsp:cNvPr id="0" name=""/>
        <dsp:cNvSpPr/>
      </dsp:nvSpPr>
      <dsp:spPr>
        <a:xfrm>
          <a:off x="0" y="3447288"/>
          <a:ext cx="2268681" cy="921358"/>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uz-Cyrl-UZ" sz="2900" b="1" kern="1200" dirty="0" smtClean="0">
              <a:solidFill>
                <a:schemeClr val="tx1"/>
              </a:solidFill>
              <a:latin typeface="Times New Roman" pitchFamily="18" charset="0"/>
              <a:cs typeface="Times New Roman" pitchFamily="18" charset="0"/>
            </a:rPr>
            <a:t>География </a:t>
          </a:r>
          <a:endParaRPr lang="ru-RU" sz="2900" b="1" kern="1200" dirty="0">
            <a:solidFill>
              <a:schemeClr val="tx1"/>
            </a:solidFill>
            <a:latin typeface="Times New Roman" pitchFamily="18" charset="0"/>
            <a:cs typeface="Times New Roman" pitchFamily="18" charset="0"/>
          </a:endParaRPr>
        </a:p>
      </dsp:txBody>
      <dsp:txXfrm>
        <a:off x="0" y="3447288"/>
        <a:ext cx="2268681" cy="921358"/>
      </dsp:txXfrm>
    </dsp:sp>
    <dsp:sp modelId="{03A06DB3-6E24-494D-A54D-9CCFB967A298}">
      <dsp:nvSpPr>
        <dsp:cNvPr id="0" name=""/>
        <dsp:cNvSpPr/>
      </dsp:nvSpPr>
      <dsp:spPr>
        <a:xfrm>
          <a:off x="3204891" y="4427354"/>
          <a:ext cx="5724826" cy="1020173"/>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z-Cyrl-UZ" sz="2000" b="1" kern="1200" dirty="0" smtClean="0">
              <a:latin typeface="Times New Roman" pitchFamily="18" charset="0"/>
              <a:cs typeface="Times New Roman" pitchFamily="18" charset="0"/>
            </a:rPr>
            <a:t>Н.Тайлаков, А.Ахмедов, М.Пардаева А.Абдуганиев,  У.Мирсонов (</a:t>
          </a:r>
          <a:r>
            <a:rPr lang="en-US" sz="2000" b="1" kern="1200" dirty="0" smtClean="0">
              <a:latin typeface="Times New Roman" pitchFamily="18" charset="0"/>
              <a:cs typeface="Times New Roman" pitchFamily="18" charset="0"/>
            </a:rPr>
            <a:t>EXTRMUM PRESS</a:t>
          </a:r>
          <a:r>
            <a:rPr lang="uz-Cyrl-UZ" sz="2000" b="1" kern="1200" dirty="0" smtClean="0">
              <a:latin typeface="Times New Roman" pitchFamily="18" charset="0"/>
              <a:cs typeface="Times New Roman" pitchFamily="18" charset="0"/>
            </a:rPr>
            <a:t> нашриёти) </a:t>
          </a:r>
          <a:endParaRPr lang="ru-RU" sz="2000" kern="1200" dirty="0"/>
        </a:p>
      </dsp:txBody>
      <dsp:txXfrm>
        <a:off x="3204891" y="4427354"/>
        <a:ext cx="5724826" cy="1020173"/>
      </dsp:txXfrm>
    </dsp:sp>
    <dsp:sp modelId="{B8DAD933-DA98-4A34-8F60-272782F08C63}">
      <dsp:nvSpPr>
        <dsp:cNvPr id="0" name=""/>
        <dsp:cNvSpPr/>
      </dsp:nvSpPr>
      <dsp:spPr>
        <a:xfrm>
          <a:off x="0" y="4579811"/>
          <a:ext cx="3200850" cy="715761"/>
        </a:xfrm>
        <a:prstGeom prst="roundRect">
          <a:avLst/>
        </a:prstGeom>
        <a:solidFill>
          <a:schemeClr val="accent3">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uz-Cyrl-UZ" sz="2900" b="1" kern="1200" dirty="0" smtClean="0">
              <a:solidFill>
                <a:schemeClr val="tx1"/>
              </a:solidFill>
              <a:latin typeface="Times New Roman" pitchFamily="18" charset="0"/>
              <a:cs typeface="Times New Roman" pitchFamily="18" charset="0"/>
            </a:rPr>
            <a:t>Информатика </a:t>
          </a:r>
          <a:endParaRPr lang="ru-RU" sz="2900" b="1" kern="1200" dirty="0">
            <a:solidFill>
              <a:schemeClr val="tx1"/>
            </a:solidFill>
            <a:latin typeface="Times New Roman" pitchFamily="18" charset="0"/>
            <a:cs typeface="Times New Roman" pitchFamily="18" charset="0"/>
          </a:endParaRPr>
        </a:p>
      </dsp:txBody>
      <dsp:txXfrm>
        <a:off x="0" y="4579811"/>
        <a:ext cx="3200850" cy="7157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B79775C-4A34-428D-A20E-4C0C5B7DAF45}" type="datetimeFigureOut">
              <a:rPr lang="ru-RU"/>
              <a:pPr>
                <a:defRPr/>
              </a:pPr>
              <a:t>10.08.2017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B64638A-5FF2-45DF-8D62-17C99AE4C96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63492" name="Номер слайда 3"/>
          <p:cNvSpPr>
            <a:spLocks noGrp="1"/>
          </p:cNvSpPr>
          <p:nvPr>
            <p:ph type="sldNum" sz="quarter" idx="5"/>
          </p:nvPr>
        </p:nvSpPr>
        <p:spPr bwMode="auto">
          <a:noFill/>
          <a:ln>
            <a:miter lim="800000"/>
            <a:headEnd/>
            <a:tailEnd/>
          </a:ln>
        </p:spPr>
        <p:txBody>
          <a:bodyPr/>
          <a:lstStyle/>
          <a:p>
            <a:fld id="{E917D4B2-7CC9-4C88-A762-27726ED0BAC9}" type="slidenum">
              <a:rPr lang="ru-RU" altLang="ru-RU" smtClean="0"/>
              <a:pPr/>
              <a:t>1</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p:nvPr userDrawn="1"/>
        </p:nvSpPr>
        <p:spPr>
          <a:xfrm rot="167672">
            <a:off x="2698750" y="-42863"/>
            <a:ext cx="842963" cy="6869113"/>
          </a:xfrm>
          <a:custGeom>
            <a:avLst/>
            <a:gdLst>
              <a:gd name="connsiteX0" fmla="*/ 829339 w 829339"/>
              <a:gd name="connsiteY0" fmla="*/ 0 h 6804837"/>
              <a:gd name="connsiteX1" fmla="*/ 531628 w 829339"/>
              <a:gd name="connsiteY1" fmla="*/ 3211033 h 6804837"/>
              <a:gd name="connsiteX2" fmla="*/ 0 w 829339"/>
              <a:gd name="connsiteY2" fmla="*/ 6804837 h 6804837"/>
              <a:gd name="connsiteX3" fmla="*/ 0 w 829339"/>
              <a:gd name="connsiteY3" fmla="*/ 6804837 h 6804837"/>
              <a:gd name="connsiteX0" fmla="*/ 829339 w 906100"/>
              <a:gd name="connsiteY0" fmla="*/ 0 h 6804837"/>
              <a:gd name="connsiteX1" fmla="*/ 531628 w 906100"/>
              <a:gd name="connsiteY1" fmla="*/ 3211033 h 6804837"/>
              <a:gd name="connsiteX2" fmla="*/ 0 w 906100"/>
              <a:gd name="connsiteY2" fmla="*/ 6804837 h 6804837"/>
              <a:gd name="connsiteX3" fmla="*/ 0 w 906100"/>
              <a:gd name="connsiteY3" fmla="*/ 6804837 h 6804837"/>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65545 w 765545"/>
              <a:gd name="connsiteY0" fmla="*/ 0 h 6868632"/>
              <a:gd name="connsiteX1" fmla="*/ 531628 w 765545"/>
              <a:gd name="connsiteY1" fmla="*/ 3274828 h 6868632"/>
              <a:gd name="connsiteX2" fmla="*/ 0 w 765545"/>
              <a:gd name="connsiteY2" fmla="*/ 6868632 h 6868632"/>
              <a:gd name="connsiteX3" fmla="*/ 0 w 765545"/>
              <a:gd name="connsiteY3" fmla="*/ 6868632 h 6868632"/>
              <a:gd name="connsiteX0" fmla="*/ 765545 w 842113"/>
              <a:gd name="connsiteY0" fmla="*/ 0 h 6868632"/>
              <a:gd name="connsiteX1" fmla="*/ 531628 w 842113"/>
              <a:gd name="connsiteY1" fmla="*/ 3274828 h 6868632"/>
              <a:gd name="connsiteX2" fmla="*/ 0 w 842113"/>
              <a:gd name="connsiteY2" fmla="*/ 6868632 h 6868632"/>
              <a:gd name="connsiteX3" fmla="*/ 0 w 842113"/>
              <a:gd name="connsiteY3" fmla="*/ 6868632 h 6868632"/>
            </a:gdLst>
            <a:ahLst/>
            <a:cxnLst>
              <a:cxn ang="0">
                <a:pos x="connsiteX0" y="connsiteY0"/>
              </a:cxn>
              <a:cxn ang="0">
                <a:pos x="connsiteX1" y="connsiteY1"/>
              </a:cxn>
              <a:cxn ang="0">
                <a:pos x="connsiteX2" y="connsiteY2"/>
              </a:cxn>
              <a:cxn ang="0">
                <a:pos x="connsiteX3" y="connsiteY3"/>
              </a:cxn>
            </a:cxnLst>
            <a:rect l="l" t="t" r="r" b="b"/>
            <a:pathLst>
              <a:path w="842113" h="6868632">
                <a:moveTo>
                  <a:pt x="765545" y="0"/>
                </a:moveTo>
                <a:cubicBezTo>
                  <a:pt x="441252" y="464289"/>
                  <a:pt x="-262269" y="714154"/>
                  <a:pt x="531628" y="3274828"/>
                </a:cubicBezTo>
                <a:cubicBezTo>
                  <a:pt x="1463748" y="6090683"/>
                  <a:pt x="0" y="6868632"/>
                  <a:pt x="0" y="6868632"/>
                </a:cubicBezTo>
                <a:lnTo>
                  <a:pt x="0" y="6868632"/>
                </a:lnTo>
              </a:path>
            </a:pathLst>
          </a:custGeom>
          <a:ln w="38100">
            <a:solidFill>
              <a:schemeClr val="accent3">
                <a:lumMod val="50000"/>
              </a:schemeClr>
            </a:solidFill>
          </a:ln>
          <a:effectLst>
            <a:outerShdw blurRad="1143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ru-RU"/>
          </a:p>
        </p:txBody>
      </p:sp>
      <p:sp>
        <p:nvSpPr>
          <p:cNvPr id="5" name="Полилиния 4"/>
          <p:cNvSpPr/>
          <p:nvPr userDrawn="1"/>
        </p:nvSpPr>
        <p:spPr>
          <a:xfrm rot="189704">
            <a:off x="1976195" y="64026"/>
            <a:ext cx="1471695" cy="6858000"/>
          </a:xfrm>
          <a:custGeom>
            <a:avLst/>
            <a:gdLst>
              <a:gd name="connsiteX0" fmla="*/ 350874 w 350874"/>
              <a:gd name="connsiteY0" fmla="*/ 0 h 6858000"/>
              <a:gd name="connsiteX1" fmla="*/ 0 w 350874"/>
              <a:gd name="connsiteY1" fmla="*/ 6858000 h 6858000"/>
              <a:gd name="connsiteX2" fmla="*/ 350874 w 350874"/>
              <a:gd name="connsiteY2" fmla="*/ 0 h 6858000"/>
              <a:gd name="connsiteX0" fmla="*/ 981778 w 1393284"/>
              <a:gd name="connsiteY0" fmla="*/ 0 h 6859149"/>
              <a:gd name="connsiteX1" fmla="*/ 630904 w 1393284"/>
              <a:gd name="connsiteY1" fmla="*/ 6858000 h 6859149"/>
              <a:gd name="connsiteX2" fmla="*/ 981778 w 1393284"/>
              <a:gd name="connsiteY2" fmla="*/ 0 h 685914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132877 w 1773156"/>
              <a:gd name="connsiteY0" fmla="*/ 140562 h 6999465"/>
              <a:gd name="connsiteX1" fmla="*/ 782003 w 1773156"/>
              <a:gd name="connsiteY1" fmla="*/ 6998562 h 6999465"/>
              <a:gd name="connsiteX2" fmla="*/ 1132877 w 1773156"/>
              <a:gd name="connsiteY2" fmla="*/ 140562 h 6999465"/>
              <a:gd name="connsiteX0" fmla="*/ 1088002 w 1728281"/>
              <a:gd name="connsiteY0" fmla="*/ 88726 h 6947629"/>
              <a:gd name="connsiteX1" fmla="*/ 737128 w 1728281"/>
              <a:gd name="connsiteY1" fmla="*/ 6946726 h 6947629"/>
              <a:gd name="connsiteX2" fmla="*/ 1088002 w 1728281"/>
              <a:gd name="connsiteY2" fmla="*/ 88726 h 6947629"/>
              <a:gd name="connsiteX0" fmla="*/ 1085485 w 1722002"/>
              <a:gd name="connsiteY0" fmla="*/ 49 h 6858821"/>
              <a:gd name="connsiteX1" fmla="*/ 734611 w 1722002"/>
              <a:gd name="connsiteY1" fmla="*/ 6858049 h 6858821"/>
              <a:gd name="connsiteX2" fmla="*/ 1085485 w 1722002"/>
              <a:gd name="connsiteY2" fmla="*/ 49 h 6858821"/>
              <a:gd name="connsiteX0" fmla="*/ 1085485 w 1722002"/>
              <a:gd name="connsiteY0" fmla="*/ 49 h 6858821"/>
              <a:gd name="connsiteX1" fmla="*/ 734611 w 1722002"/>
              <a:gd name="connsiteY1" fmla="*/ 6858049 h 6858821"/>
              <a:gd name="connsiteX2" fmla="*/ 1085485 w 1722002"/>
              <a:gd name="connsiteY2" fmla="*/ 49 h 6858821"/>
              <a:gd name="connsiteX0" fmla="*/ 1085485 w 1625032"/>
              <a:gd name="connsiteY0" fmla="*/ 0 h 6858831"/>
              <a:gd name="connsiteX1" fmla="*/ 734611 w 1625032"/>
              <a:gd name="connsiteY1" fmla="*/ 6858000 h 6858831"/>
              <a:gd name="connsiteX2" fmla="*/ 1085485 w 1625032"/>
              <a:gd name="connsiteY2" fmla="*/ 0 h 6858831"/>
              <a:gd name="connsiteX0" fmla="*/ 1157562 w 1697109"/>
              <a:gd name="connsiteY0" fmla="*/ 0 h 6858831"/>
              <a:gd name="connsiteX1" fmla="*/ 806688 w 1697109"/>
              <a:gd name="connsiteY1" fmla="*/ 6858000 h 6858831"/>
              <a:gd name="connsiteX2" fmla="*/ 1157562 w 1697109"/>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531348 w 1070895"/>
              <a:gd name="connsiteY0" fmla="*/ 0 h 6858831"/>
              <a:gd name="connsiteX1" fmla="*/ 180474 w 1070895"/>
              <a:gd name="connsiteY1" fmla="*/ 6858000 h 6858831"/>
              <a:gd name="connsiteX2" fmla="*/ 531348 w 1070895"/>
              <a:gd name="connsiteY2" fmla="*/ 0 h 6858831"/>
              <a:gd name="connsiteX0" fmla="*/ 884142 w 1423689"/>
              <a:gd name="connsiteY0" fmla="*/ 0 h 6858831"/>
              <a:gd name="connsiteX1" fmla="*/ 533268 w 1423689"/>
              <a:gd name="connsiteY1" fmla="*/ 6858000 h 6858831"/>
              <a:gd name="connsiteX2" fmla="*/ 884142 w 1423689"/>
              <a:gd name="connsiteY2" fmla="*/ 0 h 6858831"/>
              <a:gd name="connsiteX0" fmla="*/ 853263 w 1392810"/>
              <a:gd name="connsiteY0" fmla="*/ 0 h 6858831"/>
              <a:gd name="connsiteX1" fmla="*/ 502389 w 1392810"/>
              <a:gd name="connsiteY1" fmla="*/ 6858000 h 6858831"/>
              <a:gd name="connsiteX2" fmla="*/ 853263 w 1392810"/>
              <a:gd name="connsiteY2" fmla="*/ 0 h 6858831"/>
              <a:gd name="connsiteX0" fmla="*/ 925239 w 1464786"/>
              <a:gd name="connsiteY0" fmla="*/ 0 h 6858831"/>
              <a:gd name="connsiteX1" fmla="*/ 574365 w 1464786"/>
              <a:gd name="connsiteY1" fmla="*/ 6858000 h 6858831"/>
              <a:gd name="connsiteX2" fmla="*/ 925239 w 1464786"/>
              <a:gd name="connsiteY2" fmla="*/ 0 h 6858831"/>
              <a:gd name="connsiteX0" fmla="*/ 925239 w 1097863"/>
              <a:gd name="connsiteY0" fmla="*/ 0 h 6859035"/>
              <a:gd name="connsiteX1" fmla="*/ 574365 w 1097863"/>
              <a:gd name="connsiteY1" fmla="*/ 6858000 h 6859035"/>
              <a:gd name="connsiteX2" fmla="*/ 925239 w 1097863"/>
              <a:gd name="connsiteY2" fmla="*/ 0 h 6859035"/>
              <a:gd name="connsiteX0" fmla="*/ 925239 w 1198039"/>
              <a:gd name="connsiteY0" fmla="*/ 0 h 6858000"/>
              <a:gd name="connsiteX1" fmla="*/ 574365 w 1198039"/>
              <a:gd name="connsiteY1" fmla="*/ 6858000 h 6858000"/>
              <a:gd name="connsiteX2" fmla="*/ 925239 w 1198039"/>
              <a:gd name="connsiteY2" fmla="*/ 0 h 6858000"/>
              <a:gd name="connsiteX0" fmla="*/ 925239 w 1193849"/>
              <a:gd name="connsiteY0" fmla="*/ 0 h 6858000"/>
              <a:gd name="connsiteX1" fmla="*/ 574365 w 1193849"/>
              <a:gd name="connsiteY1" fmla="*/ 6858000 h 6858000"/>
              <a:gd name="connsiteX2" fmla="*/ 925239 w 1193849"/>
              <a:gd name="connsiteY2" fmla="*/ 0 h 6858000"/>
              <a:gd name="connsiteX0" fmla="*/ 925239 w 1345409"/>
              <a:gd name="connsiteY0" fmla="*/ 0 h 6858000"/>
              <a:gd name="connsiteX1" fmla="*/ 574365 w 1345409"/>
              <a:gd name="connsiteY1" fmla="*/ 6858000 h 6858000"/>
              <a:gd name="connsiteX2" fmla="*/ 925239 w 1345409"/>
              <a:gd name="connsiteY2" fmla="*/ 0 h 6858000"/>
              <a:gd name="connsiteX0" fmla="*/ 925239 w 1327679"/>
              <a:gd name="connsiteY0" fmla="*/ 0 h 6858000"/>
              <a:gd name="connsiteX1" fmla="*/ 574365 w 1327679"/>
              <a:gd name="connsiteY1" fmla="*/ 6858000 h 6858000"/>
              <a:gd name="connsiteX2" fmla="*/ 925239 w 1327679"/>
              <a:gd name="connsiteY2" fmla="*/ 0 h 6858000"/>
            </a:gdLst>
            <a:ahLst/>
            <a:cxnLst>
              <a:cxn ang="0">
                <a:pos x="connsiteX0" y="connsiteY0"/>
              </a:cxn>
              <a:cxn ang="0">
                <a:pos x="connsiteX1" y="connsiteY1"/>
              </a:cxn>
              <a:cxn ang="0">
                <a:pos x="connsiteX2" y="connsiteY2"/>
              </a:cxn>
            </a:cxnLst>
            <a:rect l="l" t="t" r="r" b="b"/>
            <a:pathLst>
              <a:path w="1327679" h="6858000">
                <a:moveTo>
                  <a:pt x="925239" y="0"/>
                </a:moveTo>
                <a:cubicBezTo>
                  <a:pt x="-967356" y="2498651"/>
                  <a:pt x="2860365" y="4901609"/>
                  <a:pt x="574365" y="6858000"/>
                </a:cubicBezTo>
                <a:cubicBezTo>
                  <a:pt x="2520123" y="4444409"/>
                  <a:pt x="-1786063" y="2870791"/>
                  <a:pt x="925239" y="0"/>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Полилиния 5"/>
          <p:cNvSpPr/>
          <p:nvPr userDrawn="1"/>
        </p:nvSpPr>
        <p:spPr>
          <a:xfrm>
            <a:off x="1367830" y="-20782"/>
            <a:ext cx="1764010" cy="688917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96" h="6889173">
                <a:moveTo>
                  <a:pt x="1543718" y="10391"/>
                </a:moveTo>
                <a:lnTo>
                  <a:pt x="1450199" y="0"/>
                </a:lnTo>
                <a:cubicBezTo>
                  <a:pt x="303735" y="1423554"/>
                  <a:pt x="-562173" y="3834246"/>
                  <a:pt x="442281" y="5081155"/>
                </a:cubicBezTo>
                <a:cubicBezTo>
                  <a:pt x="1467518" y="6182591"/>
                  <a:pt x="1713435" y="6057900"/>
                  <a:pt x="1055345" y="6889173"/>
                </a:cubicBezTo>
                <a:lnTo>
                  <a:pt x="1107299" y="6889173"/>
                </a:lnTo>
                <a:cubicBezTo>
                  <a:pt x="1862372" y="6096001"/>
                  <a:pt x="1910862" y="5739246"/>
                  <a:pt x="909872" y="4073237"/>
                </a:cubicBezTo>
                <a:cubicBezTo>
                  <a:pt x="102845" y="2635828"/>
                  <a:pt x="636246" y="1042555"/>
                  <a:pt x="1543718" y="10391"/>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Полилиния 6"/>
          <p:cNvSpPr/>
          <p:nvPr userDrawn="1"/>
        </p:nvSpPr>
        <p:spPr>
          <a:xfrm>
            <a:off x="1259632" y="-13855"/>
            <a:ext cx="1726742" cy="7034646"/>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926976 w 1926976"/>
              <a:gd name="connsiteY0" fmla="*/ 0 h 7034646"/>
              <a:gd name="connsiteX1" fmla="*/ 1450199 w 1926976"/>
              <a:gd name="connsiteY1" fmla="*/ 145473 h 7034646"/>
              <a:gd name="connsiteX2" fmla="*/ 442281 w 1926976"/>
              <a:gd name="connsiteY2" fmla="*/ 5226628 h 7034646"/>
              <a:gd name="connsiteX3" fmla="*/ 1055345 w 1926976"/>
              <a:gd name="connsiteY3" fmla="*/ 7034646 h 7034646"/>
              <a:gd name="connsiteX4" fmla="*/ 1107299 w 1926976"/>
              <a:gd name="connsiteY4" fmla="*/ 7034646 h 7034646"/>
              <a:gd name="connsiteX5" fmla="*/ 909872 w 1926976"/>
              <a:gd name="connsiteY5" fmla="*/ 4218710 h 7034646"/>
              <a:gd name="connsiteX6" fmla="*/ 1926976 w 1926976"/>
              <a:gd name="connsiteY6" fmla="*/ 0 h 7034646"/>
              <a:gd name="connsiteX0" fmla="*/ 1862534 w 1862534"/>
              <a:gd name="connsiteY0" fmla="*/ 0 h 7034646"/>
              <a:gd name="connsiteX1" fmla="*/ 1710051 w 1862534"/>
              <a:gd name="connsiteY1" fmla="*/ 10391 h 7034646"/>
              <a:gd name="connsiteX2" fmla="*/ 377839 w 1862534"/>
              <a:gd name="connsiteY2" fmla="*/ 5226628 h 7034646"/>
              <a:gd name="connsiteX3" fmla="*/ 990903 w 1862534"/>
              <a:gd name="connsiteY3" fmla="*/ 7034646 h 7034646"/>
              <a:gd name="connsiteX4" fmla="*/ 1042857 w 1862534"/>
              <a:gd name="connsiteY4" fmla="*/ 7034646 h 7034646"/>
              <a:gd name="connsiteX5" fmla="*/ 845430 w 1862534"/>
              <a:gd name="connsiteY5" fmla="*/ 4218710 h 7034646"/>
              <a:gd name="connsiteX6" fmla="*/ 1862534 w 1862534"/>
              <a:gd name="connsiteY6" fmla="*/ 0 h 7034646"/>
              <a:gd name="connsiteX0" fmla="*/ 1542590 w 1542590"/>
              <a:gd name="connsiteY0" fmla="*/ 0 h 7034646"/>
              <a:gd name="connsiteX1" fmla="*/ 1390107 w 1542590"/>
              <a:gd name="connsiteY1" fmla="*/ 10391 h 7034646"/>
              <a:gd name="connsiteX2" fmla="*/ 460806 w 1542590"/>
              <a:gd name="connsiteY2" fmla="*/ 4312228 h 7034646"/>
              <a:gd name="connsiteX3" fmla="*/ 670959 w 1542590"/>
              <a:gd name="connsiteY3" fmla="*/ 7034646 h 7034646"/>
              <a:gd name="connsiteX4" fmla="*/ 722913 w 1542590"/>
              <a:gd name="connsiteY4" fmla="*/ 7034646 h 7034646"/>
              <a:gd name="connsiteX5" fmla="*/ 525486 w 1542590"/>
              <a:gd name="connsiteY5" fmla="*/ 4218710 h 7034646"/>
              <a:gd name="connsiteX6" fmla="*/ 1542590 w 1542590"/>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585578 w 1602682"/>
              <a:gd name="connsiteY5" fmla="*/ 4218710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1185032 w 1602682"/>
              <a:gd name="connsiteY5" fmla="*/ 5673438 h 7034646"/>
              <a:gd name="connsiteX6" fmla="*/ 1602682 w 1602682"/>
              <a:gd name="connsiteY6" fmla="*/ 0 h 7034646"/>
              <a:gd name="connsiteX0" fmla="*/ 1602682 w 1633050"/>
              <a:gd name="connsiteY0" fmla="*/ 0 h 7034646"/>
              <a:gd name="connsiteX1" fmla="*/ 1450199 w 1633050"/>
              <a:gd name="connsiteY1" fmla="*/ 10391 h 7034646"/>
              <a:gd name="connsiteX2" fmla="*/ 442281 w 1633050"/>
              <a:gd name="connsiteY2" fmla="*/ 5185065 h 7034646"/>
              <a:gd name="connsiteX3" fmla="*/ 731051 w 1633050"/>
              <a:gd name="connsiteY3" fmla="*/ 7034646 h 7034646"/>
              <a:gd name="connsiteX4" fmla="*/ 783005 w 1633050"/>
              <a:gd name="connsiteY4" fmla="*/ 7034646 h 7034646"/>
              <a:gd name="connsiteX5" fmla="*/ 1185032 w 1633050"/>
              <a:gd name="connsiteY5" fmla="*/ 5673438 h 7034646"/>
              <a:gd name="connsiteX6" fmla="*/ 1602682 w 1633050"/>
              <a:gd name="connsiteY6" fmla="*/ 0 h 703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50" h="7034646">
                <a:moveTo>
                  <a:pt x="1602682" y="0"/>
                </a:moveTo>
                <a:lnTo>
                  <a:pt x="1450199" y="10391"/>
                </a:lnTo>
                <a:cubicBezTo>
                  <a:pt x="303735" y="1433945"/>
                  <a:pt x="-562173" y="3938156"/>
                  <a:pt x="442281" y="5185065"/>
                </a:cubicBezTo>
                <a:cubicBezTo>
                  <a:pt x="1467518" y="6286501"/>
                  <a:pt x="1389141" y="6203373"/>
                  <a:pt x="731051" y="7034646"/>
                </a:cubicBezTo>
                <a:lnTo>
                  <a:pt x="783005" y="7034646"/>
                </a:lnTo>
                <a:cubicBezTo>
                  <a:pt x="1066676" y="6771410"/>
                  <a:pt x="2276283" y="6473537"/>
                  <a:pt x="1185032" y="5673438"/>
                </a:cubicBezTo>
                <a:cubicBezTo>
                  <a:pt x="-850384" y="3893129"/>
                  <a:pt x="695210" y="1032164"/>
                  <a:pt x="1602682" y="0"/>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Полилиния 7"/>
          <p:cNvSpPr/>
          <p:nvPr userDrawn="1"/>
        </p:nvSpPr>
        <p:spPr>
          <a:xfrm>
            <a:off x="0" y="0"/>
            <a:ext cx="2795155" cy="6878782"/>
          </a:xfrm>
          <a:custGeom>
            <a:avLst/>
            <a:gdLst>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22318 w 2795155"/>
              <a:gd name="connsiteY4" fmla="*/ 5288973 h 6878782"/>
              <a:gd name="connsiteX5" fmla="*/ 2795155 w 2795155"/>
              <a:gd name="connsiteY5" fmla="*/ 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5155" h="6878782">
                <a:moveTo>
                  <a:pt x="2795155" y="0"/>
                </a:moveTo>
                <a:lnTo>
                  <a:pt x="0" y="0"/>
                </a:lnTo>
                <a:lnTo>
                  <a:pt x="0" y="6858000"/>
                </a:lnTo>
                <a:lnTo>
                  <a:pt x="2337955" y="6878782"/>
                </a:lnTo>
                <a:cubicBezTo>
                  <a:pt x="3141519" y="6255328"/>
                  <a:pt x="2635827" y="5912427"/>
                  <a:pt x="1922318" y="5288973"/>
                </a:cubicBezTo>
                <a:cubicBezTo>
                  <a:pt x="606137" y="4201392"/>
                  <a:pt x="1575955" y="1409700"/>
                  <a:pt x="2795155" y="0"/>
                </a:cubicBezTo>
                <a:close/>
              </a:path>
            </a:pathLst>
          </a:custGeom>
          <a:solidFill>
            <a:schemeClr val="accent3">
              <a:lumMod val="50000"/>
            </a:schemeClr>
          </a:solidFill>
          <a:ln>
            <a:noFill/>
          </a:ln>
          <a:scene3d>
            <a:camera prst="orthographicFront"/>
            <a:lightRig rig="threePt" dir="t">
              <a:rot lat="0" lon="0" rev="3600000"/>
            </a:lightRig>
          </a:scene3d>
          <a:sp3d prstMaterial="metal">
            <a:bevelT w="3111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 name="Заголовок 1"/>
          <p:cNvSpPr>
            <a:spLocks noGrp="1"/>
          </p:cNvSpPr>
          <p:nvPr>
            <p:ph type="ctrTitle"/>
          </p:nvPr>
        </p:nvSpPr>
        <p:spPr>
          <a:xfrm>
            <a:off x="4139952" y="1340768"/>
            <a:ext cx="4030216" cy="1373043"/>
          </a:xfrm>
        </p:spPr>
        <p:txBody>
          <a:bodyPr/>
          <a:lstStyle>
            <a:lvl1pPr>
              <a:defRPr b="1"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4139952" y="3383899"/>
            <a:ext cx="4049037" cy="1849617"/>
          </a:xfrm>
        </p:spPr>
        <p:txBody>
          <a:bodyPr/>
          <a:lstStyle>
            <a:lvl1pPr marL="0" indent="0" algn="ctr">
              <a:buNone/>
              <a:defRPr>
                <a:ln>
                  <a:solidFill>
                    <a:srgbClr val="349655"/>
                  </a:solidFill>
                </a:ln>
                <a:gradFill>
                  <a:gsLst>
                    <a:gs pos="13000">
                      <a:schemeClr val="tx1"/>
                    </a:gs>
                    <a:gs pos="71000">
                      <a:schemeClr val="accent3">
                        <a:lumMod val="75000"/>
                      </a:schemeClr>
                    </a:gs>
                    <a:gs pos="92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Группа 6"/>
          <p:cNvGrpSpPr>
            <a:grpSpLocks/>
          </p:cNvGrpSpPr>
          <p:nvPr userDrawn="1"/>
        </p:nvGrpSpPr>
        <p:grpSpPr bwMode="auto">
          <a:xfrm>
            <a:off x="-26988" y="-1220788"/>
            <a:ext cx="9182101" cy="10085388"/>
            <a:chOff x="-26242" y="-1220213"/>
            <a:chExt cx="9180633" cy="10084136"/>
          </a:xfrm>
        </p:grpSpPr>
        <p:sp>
          <p:nvSpPr>
            <p:cNvPr id="5" name="Полилиния 4"/>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Полилиния 5"/>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nvGrpSpPr>
            <p:cNvPr id="7" name="Группа 6"/>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19" name="Полилиния 18"/>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олилиния 19"/>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8" name="Группа 7"/>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7" name="Полилиния 16"/>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Полилиния 17"/>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9" name="Группа 8"/>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0" name="Группа 9"/>
              <p:cNvGrpSpPr/>
              <p:nvPr/>
            </p:nvGrpSpPr>
            <p:grpSpPr>
              <a:xfrm rot="730301">
                <a:off x="185390" y="3243716"/>
                <a:ext cx="2537603" cy="1800200"/>
                <a:chOff x="1242309" y="3933056"/>
                <a:chExt cx="3179905" cy="2425676"/>
              </a:xfrm>
            </p:grpSpPr>
            <p:sp>
              <p:nvSpPr>
                <p:cNvPr id="15" name="Полилиния 14"/>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15"/>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1" name="Группа 10"/>
              <p:cNvGrpSpPr/>
              <p:nvPr/>
            </p:nvGrpSpPr>
            <p:grpSpPr>
              <a:xfrm rot="3587098" flipH="1">
                <a:off x="687085" y="5581915"/>
                <a:ext cx="2537603" cy="1800200"/>
                <a:chOff x="1242309" y="3933056"/>
                <a:chExt cx="3179905" cy="2425676"/>
              </a:xfrm>
            </p:grpSpPr>
            <p:sp>
              <p:nvSpPr>
                <p:cNvPr id="13" name="Полилиния 12"/>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13"/>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2" name="Полилиния 11"/>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grpSp>
        <p:nvGrpSpPr>
          <p:cNvPr id="21" name="Группа 26"/>
          <p:cNvGrpSpPr>
            <a:grpSpLocks/>
          </p:cNvGrpSpPr>
          <p:nvPr userDrawn="1"/>
        </p:nvGrpSpPr>
        <p:grpSpPr bwMode="auto">
          <a:xfrm rot="7987570">
            <a:off x="2709069" y="6420644"/>
            <a:ext cx="307975" cy="449263"/>
            <a:chOff x="2857488" y="4883951"/>
            <a:chExt cx="571504" cy="903297"/>
          </a:xfrm>
        </p:grpSpPr>
        <p:sp>
          <p:nvSpPr>
            <p:cNvPr id="22" name="Овал 21"/>
            <p:cNvSpPr/>
            <p:nvPr/>
          </p:nvSpPr>
          <p:spPr>
            <a:xfrm>
              <a:off x="3002373" y="4955611"/>
              <a:ext cx="285753" cy="14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Овал 22">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4" name="Прямая соединительная линия 23"/>
            <p:cNvCxnSpPr>
              <a:stCxn id="29" idx="0"/>
              <a:endCxn id="29" idx="4"/>
            </p:cNvCxnSpPr>
            <p:nvPr/>
          </p:nvCxnSpPr>
          <p:spPr>
            <a:xfrm rot="16200000" flipH="1">
              <a:off x="2749877" y="5395414"/>
              <a:ext cx="785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067407" y="4883671"/>
              <a:ext cx="141403"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p:cNvSpPr/>
            <p:nvPr/>
          </p:nvSpPr>
          <p:spPr>
            <a:xfrm>
              <a:off x="3002108" y="5143844"/>
              <a:ext cx="70702" cy="734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p:cNvSpPr/>
            <p:nvPr/>
          </p:nvSpPr>
          <p:spPr>
            <a:xfrm>
              <a:off x="2927571" y="5287375"/>
              <a:ext cx="73648"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p:cNvSpPr/>
            <p:nvPr/>
          </p:nvSpPr>
          <p:spPr>
            <a:xfrm>
              <a:off x="2927378" y="5431893"/>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p:cNvSpPr/>
            <p:nvPr/>
          </p:nvSpPr>
          <p:spPr>
            <a:xfrm>
              <a:off x="3000651" y="5573316"/>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p:cNvSpPr/>
            <p:nvPr/>
          </p:nvSpPr>
          <p:spPr>
            <a:xfrm>
              <a:off x="3214070" y="5150282"/>
              <a:ext cx="73648"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p:cNvSpPr/>
            <p:nvPr/>
          </p:nvSpPr>
          <p:spPr>
            <a:xfrm>
              <a:off x="3286474" y="5287625"/>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Овал 31"/>
            <p:cNvSpPr/>
            <p:nvPr/>
          </p:nvSpPr>
          <p:spPr>
            <a:xfrm>
              <a:off x="3286415" y="5427631"/>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p:cNvSpPr/>
            <p:nvPr/>
          </p:nvSpPr>
          <p:spPr>
            <a:xfrm>
              <a:off x="3214764" y="5577572"/>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34" name="Группа 39"/>
          <p:cNvGrpSpPr>
            <a:grpSpLocks/>
          </p:cNvGrpSpPr>
          <p:nvPr userDrawn="1"/>
        </p:nvGrpSpPr>
        <p:grpSpPr bwMode="auto">
          <a:xfrm rot="-7840260">
            <a:off x="128587" y="6346826"/>
            <a:ext cx="307975" cy="450850"/>
            <a:chOff x="2857488" y="4883951"/>
            <a:chExt cx="571504" cy="903297"/>
          </a:xfrm>
        </p:grpSpPr>
        <p:sp>
          <p:nvSpPr>
            <p:cNvPr id="35" name="Овал 34"/>
            <p:cNvSpPr/>
            <p:nvPr/>
          </p:nvSpPr>
          <p:spPr>
            <a:xfrm>
              <a:off x="3220051" y="4970915"/>
              <a:ext cx="285751" cy="1431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7" name="Прямая соединительная линия 36"/>
            <p:cNvCxnSpPr>
              <a:stCxn id="42" idx="0"/>
              <a:endCxn id="42" idx="4"/>
            </p:cNvCxnSpPr>
            <p:nvPr/>
          </p:nvCxnSpPr>
          <p:spPr>
            <a:xfrm rot="16200000" flipH="1">
              <a:off x="2757716" y="5394777"/>
              <a:ext cx="785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3070453" y="4883524"/>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p:cNvSpPr/>
            <p:nvPr/>
          </p:nvSpPr>
          <p:spPr>
            <a:xfrm>
              <a:off x="3002940" y="5144544"/>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p:cNvSpPr/>
            <p:nvPr/>
          </p:nvSpPr>
          <p:spPr>
            <a:xfrm>
              <a:off x="3107219" y="5297167"/>
              <a:ext cx="7364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p:cNvSpPr/>
            <p:nvPr/>
          </p:nvSpPr>
          <p:spPr>
            <a:xfrm>
              <a:off x="3145683" y="5471743"/>
              <a:ext cx="73648"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p:cNvSpPr/>
            <p:nvPr/>
          </p:nvSpPr>
          <p:spPr>
            <a:xfrm>
              <a:off x="3073712" y="5571347"/>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p:cNvSpPr/>
            <p:nvPr/>
          </p:nvSpPr>
          <p:spPr>
            <a:xfrm>
              <a:off x="3395915" y="5154030"/>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p:cNvSpPr/>
            <p:nvPr/>
          </p:nvSpPr>
          <p:spPr>
            <a:xfrm>
              <a:off x="3288757" y="5288089"/>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p:cNvSpPr/>
            <p:nvPr/>
          </p:nvSpPr>
          <p:spPr>
            <a:xfrm>
              <a:off x="3362408" y="5428212"/>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p:cNvSpPr/>
            <p:nvPr/>
          </p:nvSpPr>
          <p:spPr>
            <a:xfrm>
              <a:off x="3433419" y="5612874"/>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7" name="Группа 52"/>
          <p:cNvGrpSpPr>
            <a:grpSpLocks/>
          </p:cNvGrpSpPr>
          <p:nvPr userDrawn="1"/>
        </p:nvGrpSpPr>
        <p:grpSpPr bwMode="auto">
          <a:xfrm rot="4965394">
            <a:off x="8589169" y="103982"/>
            <a:ext cx="306387" cy="450850"/>
            <a:chOff x="2857488" y="4883951"/>
            <a:chExt cx="571504" cy="903297"/>
          </a:xfrm>
        </p:grpSpPr>
        <p:sp>
          <p:nvSpPr>
            <p:cNvPr id="48" name="Овал 47"/>
            <p:cNvSpPr/>
            <p:nvPr/>
          </p:nvSpPr>
          <p:spPr>
            <a:xfrm>
              <a:off x="2934361" y="5109243"/>
              <a:ext cx="287232" cy="143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50" name="Прямая соединительная линия 49"/>
            <p:cNvCxnSpPr>
              <a:stCxn id="55" idx="0"/>
              <a:endCxn id="55" idx="4"/>
            </p:cNvCxnSpPr>
            <p:nvPr/>
          </p:nvCxnSpPr>
          <p:spPr>
            <a:xfrm rot="16200000" flipH="1">
              <a:off x="2683308" y="5573436"/>
              <a:ext cx="785615" cy="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2988345" y="4962134"/>
              <a:ext cx="14213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p:cNvSpPr/>
            <p:nvPr/>
          </p:nvSpPr>
          <p:spPr>
            <a:xfrm>
              <a:off x="2926771" y="5227816"/>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p:cNvSpPr/>
            <p:nvPr/>
          </p:nvSpPr>
          <p:spPr>
            <a:xfrm>
              <a:off x="2842407" y="5360580"/>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p:cNvSpPr/>
            <p:nvPr/>
          </p:nvSpPr>
          <p:spPr>
            <a:xfrm>
              <a:off x="2856838" y="5590202"/>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p:cNvSpPr/>
            <p:nvPr/>
          </p:nvSpPr>
          <p:spPr>
            <a:xfrm>
              <a:off x="2930726" y="5747775"/>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p:cNvSpPr/>
            <p:nvPr/>
          </p:nvSpPr>
          <p:spPr>
            <a:xfrm>
              <a:off x="3131377" y="521406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p:cNvSpPr/>
            <p:nvPr/>
          </p:nvSpPr>
          <p:spPr>
            <a:xfrm>
              <a:off x="3214452" y="536968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Овал 57"/>
            <p:cNvSpPr/>
            <p:nvPr/>
          </p:nvSpPr>
          <p:spPr>
            <a:xfrm>
              <a:off x="3223332" y="5620999"/>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9" name="Овал 58"/>
            <p:cNvSpPr/>
            <p:nvPr/>
          </p:nvSpPr>
          <p:spPr>
            <a:xfrm>
              <a:off x="3145215" y="5751407"/>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Заголовок 1"/>
          <p:cNvSpPr>
            <a:spLocks noGrp="1"/>
          </p:cNvSpPr>
          <p:nvPr>
            <p:ph type="title"/>
          </p:nvPr>
        </p:nvSpPr>
        <p:spPr>
          <a:xfrm>
            <a:off x="24133" y="44624"/>
            <a:ext cx="6060035" cy="1224136"/>
          </a:xfrm>
        </p:spPr>
        <p:txBody>
          <a:bodyPr rtlCol="0">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Объект 2"/>
          <p:cNvSpPr>
            <a:spLocks noGrp="1"/>
          </p:cNvSpPr>
          <p:nvPr>
            <p:ph idx="1"/>
          </p:nvPr>
        </p:nvSpPr>
        <p:spPr>
          <a:xfrm>
            <a:off x="490948" y="2231840"/>
            <a:ext cx="8229600" cy="4234233"/>
          </a:xfrm>
          <a:solidFill>
            <a:schemeClr val="bg1">
              <a:alpha val="69000"/>
            </a:schemeClr>
          </a:solidFill>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Группа 6"/>
          <p:cNvGrpSpPr>
            <a:grpSpLocks/>
          </p:cNvGrpSpPr>
          <p:nvPr userDrawn="1"/>
        </p:nvGrpSpPr>
        <p:grpSpPr bwMode="auto">
          <a:xfrm>
            <a:off x="-90488" y="-26988"/>
            <a:ext cx="9299576" cy="8086726"/>
            <a:chOff x="-89897" y="0"/>
            <a:chExt cx="9298389" cy="8086773"/>
          </a:xfrm>
        </p:grpSpPr>
        <p:sp>
          <p:nvSpPr>
            <p:cNvPr id="5" name="Полилиния 4"/>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Полилиния 5"/>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nvGrpSpPr>
            <p:cNvPr id="7" name="Группа 6"/>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0"/>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2" name="Группа 11"/>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8" name="Группа 7"/>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9" name="Полилиния 8"/>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9"/>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grpSp>
        <p:nvGrpSpPr>
          <p:cNvPr id="18" name="Группа 20"/>
          <p:cNvGrpSpPr>
            <a:grpSpLocks/>
          </p:cNvGrpSpPr>
          <p:nvPr userDrawn="1"/>
        </p:nvGrpSpPr>
        <p:grpSpPr bwMode="auto">
          <a:xfrm rot="4495045">
            <a:off x="7750969" y="2101056"/>
            <a:ext cx="307975" cy="449263"/>
            <a:chOff x="2857488" y="4883951"/>
            <a:chExt cx="571504" cy="903297"/>
          </a:xfrm>
        </p:grpSpPr>
        <p:sp>
          <p:nvSpPr>
            <p:cNvPr id="19" name="Овал 18"/>
            <p:cNvSpPr/>
            <p:nvPr/>
          </p:nvSpPr>
          <p:spPr>
            <a:xfrm>
              <a:off x="2989498" y="4933342"/>
              <a:ext cx="285753" cy="1436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Овал 19">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1" name="Прямая соединительная линия 20"/>
            <p:cNvCxnSpPr/>
            <p:nvPr/>
          </p:nvCxnSpPr>
          <p:spPr>
            <a:xfrm rot="16200000" flipH="1">
              <a:off x="2686592" y="5298716"/>
              <a:ext cx="785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3001484" y="4788838"/>
              <a:ext cx="141403"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Овал 22"/>
            <p:cNvSpPr/>
            <p:nvPr/>
          </p:nvSpPr>
          <p:spPr>
            <a:xfrm>
              <a:off x="2947855" y="5169521"/>
              <a:ext cx="70702"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p:cNvSpPr/>
            <p:nvPr/>
          </p:nvSpPr>
          <p:spPr>
            <a:xfrm>
              <a:off x="2915125" y="5266121"/>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Овал 24"/>
            <p:cNvSpPr/>
            <p:nvPr/>
          </p:nvSpPr>
          <p:spPr>
            <a:xfrm>
              <a:off x="2900217" y="5387385"/>
              <a:ext cx="73648"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p:cNvSpPr/>
            <p:nvPr/>
          </p:nvSpPr>
          <p:spPr>
            <a:xfrm>
              <a:off x="2994539" y="5559948"/>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p:cNvSpPr/>
            <p:nvPr/>
          </p:nvSpPr>
          <p:spPr>
            <a:xfrm>
              <a:off x="3209732" y="5147246"/>
              <a:ext cx="73648"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p:cNvSpPr/>
            <p:nvPr/>
          </p:nvSpPr>
          <p:spPr>
            <a:xfrm>
              <a:off x="3223722" y="5190512"/>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p:cNvSpPr/>
            <p:nvPr/>
          </p:nvSpPr>
          <p:spPr>
            <a:xfrm>
              <a:off x="3236050" y="5349480"/>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p:cNvSpPr/>
            <p:nvPr/>
          </p:nvSpPr>
          <p:spPr>
            <a:xfrm>
              <a:off x="3206629" y="5566110"/>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31" name="Группа 33"/>
          <p:cNvGrpSpPr>
            <a:grpSpLocks/>
          </p:cNvGrpSpPr>
          <p:nvPr userDrawn="1"/>
        </p:nvGrpSpPr>
        <p:grpSpPr bwMode="auto">
          <a:xfrm rot="-7840260">
            <a:off x="6442869" y="4836319"/>
            <a:ext cx="307975" cy="449263"/>
            <a:chOff x="2857488" y="4883951"/>
            <a:chExt cx="571504" cy="903297"/>
          </a:xfrm>
        </p:grpSpPr>
        <p:sp>
          <p:nvSpPr>
            <p:cNvPr id="32" name="Овал 31"/>
            <p:cNvSpPr/>
            <p:nvPr/>
          </p:nvSpPr>
          <p:spPr>
            <a:xfrm>
              <a:off x="3187810" y="4941713"/>
              <a:ext cx="285751" cy="14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4" name="Прямая соединительная линия 33"/>
            <p:cNvCxnSpPr/>
            <p:nvPr/>
          </p:nvCxnSpPr>
          <p:spPr>
            <a:xfrm rot="16200000" flipH="1">
              <a:off x="2751536" y="5393244"/>
              <a:ext cx="785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3069493" y="4883135"/>
              <a:ext cx="141403"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Овал 35"/>
            <p:cNvSpPr/>
            <p:nvPr/>
          </p:nvSpPr>
          <p:spPr>
            <a:xfrm>
              <a:off x="3002941" y="5142271"/>
              <a:ext cx="70702" cy="734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p:cNvSpPr/>
            <p:nvPr/>
          </p:nvSpPr>
          <p:spPr>
            <a:xfrm>
              <a:off x="3072711" y="5296464"/>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p:cNvSpPr/>
            <p:nvPr/>
          </p:nvSpPr>
          <p:spPr>
            <a:xfrm>
              <a:off x="3069997" y="5437020"/>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p:cNvSpPr/>
            <p:nvPr/>
          </p:nvSpPr>
          <p:spPr>
            <a:xfrm>
              <a:off x="3004696" y="5572645"/>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p:cNvSpPr/>
            <p:nvPr/>
          </p:nvSpPr>
          <p:spPr>
            <a:xfrm>
              <a:off x="3395914" y="5151790"/>
              <a:ext cx="73646"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p:cNvSpPr/>
            <p:nvPr/>
          </p:nvSpPr>
          <p:spPr>
            <a:xfrm>
              <a:off x="3291637" y="5284288"/>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p:cNvSpPr/>
            <p:nvPr/>
          </p:nvSpPr>
          <p:spPr>
            <a:xfrm>
              <a:off x="3293392" y="5429005"/>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p:cNvSpPr/>
            <p:nvPr/>
          </p:nvSpPr>
          <p:spPr>
            <a:xfrm>
              <a:off x="3358048" y="5583152"/>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4" name="Группа 43"/>
          <p:cNvGrpSpPr/>
          <p:nvPr userDrawn="1"/>
        </p:nvGrpSpPr>
        <p:grpSpPr>
          <a:xfrm rot="16758158">
            <a:off x="1276616" y="130200"/>
            <a:ext cx="307901" cy="450659"/>
            <a:chOff x="2857488" y="4883951"/>
            <a:chExt cx="571504" cy="903297"/>
          </a:xfrm>
          <a:scene3d>
            <a:camera prst="orthographicFront">
              <a:rot lat="0" lon="0" rev="0"/>
            </a:camera>
            <a:lightRig rig="threePt" dir="t"/>
          </a:scene3d>
        </p:grpSpPr>
        <p:sp>
          <p:nvSpPr>
            <p:cNvPr id="45" name="Овал 44"/>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7" name="Прямая соединительная линия 46"/>
            <p:cNvCxnSpPr>
              <a:stCxn id="49" idx="0"/>
              <a:endCxn id="4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Овал 47"/>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9" name="Овал 48"/>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Заголовок 1"/>
          <p:cNvSpPr>
            <a:spLocks noGrp="1"/>
          </p:cNvSpPr>
          <p:nvPr>
            <p:ph type="title"/>
          </p:nvPr>
        </p:nvSpPr>
        <p:spPr>
          <a:xfrm>
            <a:off x="-67470" y="5447383"/>
            <a:ext cx="6249293" cy="1362075"/>
          </a:xfrm>
        </p:spPr>
        <p:txBody>
          <a:bodyPr rtlCol="0">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Текст 2"/>
          <p:cNvSpPr>
            <a:spLocks noGrp="1"/>
          </p:cNvSpPr>
          <p:nvPr>
            <p:ph type="body" idx="1"/>
          </p:nvPr>
        </p:nvSpPr>
        <p:spPr>
          <a:xfrm>
            <a:off x="2123728" y="260649"/>
            <a:ext cx="6884924" cy="1701152"/>
          </a:xfrm>
        </p:spPr>
        <p:txBody>
          <a:bodyPr rtlCol="0">
            <a:normAutofit/>
          </a:bodyPr>
          <a:lstStyle>
            <a:lvl1pPr>
              <a:defRPr lang="ru-RU" smtClean="0">
                <a:ln>
                  <a:solidFill>
                    <a:srgbClr val="349655"/>
                  </a:solidFill>
                </a:ln>
                <a:gradFill>
                  <a:gsLst>
                    <a:gs pos="13000">
                      <a:schemeClr val="tx1"/>
                    </a:gs>
                    <a:gs pos="71000">
                      <a:schemeClr val="accent3">
                        <a:lumMod val="75000"/>
                      </a:schemeClr>
                    </a:gs>
                    <a:gs pos="92000">
                      <a:schemeClr val="tx1"/>
                    </a:gs>
                  </a:gsLst>
                  <a:lin ang="5400000" scaled="0"/>
                </a:gradFill>
              </a:defRPr>
            </a:lvl1pPr>
          </a:lstStyle>
          <a:p>
            <a:pPr lvl="0"/>
            <a:r>
              <a:rPr lang="ru-RU" smtClean="0"/>
              <a:t>Образец текста</a:t>
            </a: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5" name="Группа 7"/>
          <p:cNvGrpSpPr>
            <a:grpSpLocks/>
          </p:cNvGrpSpPr>
          <p:nvPr userDrawn="1"/>
        </p:nvGrpSpPr>
        <p:grpSpPr bwMode="auto">
          <a:xfrm>
            <a:off x="-26988" y="-1220788"/>
            <a:ext cx="9182101" cy="10085388"/>
            <a:chOff x="-26242" y="-1220213"/>
            <a:chExt cx="9180633" cy="10084136"/>
          </a:xfrm>
        </p:grpSpPr>
        <p:sp>
          <p:nvSpPr>
            <p:cNvPr id="6" name="Полилиния 5"/>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Полилиния 6"/>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nvGrpSpPr>
            <p:cNvPr id="8" name="Группа 10"/>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0" name="Полилиния 19"/>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Полилиния 20"/>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9" name="Группа 11"/>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8" name="Полилиния 17"/>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Полилиния 18"/>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0" name="Группа 12"/>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3"/>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2" name="Группа 14"/>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grpSp>
        <p:nvGrpSpPr>
          <p:cNvPr id="22" name="Группа 24"/>
          <p:cNvGrpSpPr>
            <a:grpSpLocks/>
          </p:cNvGrpSpPr>
          <p:nvPr userDrawn="1"/>
        </p:nvGrpSpPr>
        <p:grpSpPr bwMode="auto">
          <a:xfrm rot="7987570">
            <a:off x="2709069" y="6420644"/>
            <a:ext cx="307975" cy="449263"/>
            <a:chOff x="2857488" y="4883951"/>
            <a:chExt cx="571504" cy="903297"/>
          </a:xfrm>
        </p:grpSpPr>
        <p:sp>
          <p:nvSpPr>
            <p:cNvPr id="23" name="Овал 22"/>
            <p:cNvSpPr/>
            <p:nvPr/>
          </p:nvSpPr>
          <p:spPr>
            <a:xfrm>
              <a:off x="3002373" y="4955611"/>
              <a:ext cx="285753" cy="14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5" name="Прямая соединительная линия 24"/>
            <p:cNvCxnSpPr>
              <a:stCxn id="27" idx="0"/>
              <a:endCxn id="27" idx="4"/>
            </p:cNvCxnSpPr>
            <p:nvPr/>
          </p:nvCxnSpPr>
          <p:spPr>
            <a:xfrm rot="16200000" flipH="1">
              <a:off x="2749877" y="5395414"/>
              <a:ext cx="785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7407" y="4883671"/>
              <a:ext cx="141403"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p:cNvSpPr/>
            <p:nvPr/>
          </p:nvSpPr>
          <p:spPr>
            <a:xfrm>
              <a:off x="3002108" y="5143844"/>
              <a:ext cx="70702" cy="734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p:cNvSpPr/>
            <p:nvPr/>
          </p:nvSpPr>
          <p:spPr>
            <a:xfrm>
              <a:off x="2927571" y="5287375"/>
              <a:ext cx="73648"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p:cNvSpPr/>
            <p:nvPr/>
          </p:nvSpPr>
          <p:spPr>
            <a:xfrm>
              <a:off x="2927378" y="5431893"/>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p:cNvSpPr/>
            <p:nvPr/>
          </p:nvSpPr>
          <p:spPr>
            <a:xfrm>
              <a:off x="3000651" y="5573316"/>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p:cNvSpPr/>
            <p:nvPr/>
          </p:nvSpPr>
          <p:spPr>
            <a:xfrm>
              <a:off x="3214070" y="5150282"/>
              <a:ext cx="73648"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 name="Овал 31"/>
            <p:cNvSpPr/>
            <p:nvPr/>
          </p:nvSpPr>
          <p:spPr>
            <a:xfrm>
              <a:off x="3286474" y="5287625"/>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 name="Овал 32"/>
            <p:cNvSpPr/>
            <p:nvPr/>
          </p:nvSpPr>
          <p:spPr>
            <a:xfrm>
              <a:off x="3286415" y="5427631"/>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Овал 33"/>
            <p:cNvSpPr/>
            <p:nvPr/>
          </p:nvSpPr>
          <p:spPr>
            <a:xfrm>
              <a:off x="3214764" y="5577572"/>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35" name="Группа 37"/>
          <p:cNvGrpSpPr>
            <a:grpSpLocks/>
          </p:cNvGrpSpPr>
          <p:nvPr userDrawn="1"/>
        </p:nvGrpSpPr>
        <p:grpSpPr bwMode="auto">
          <a:xfrm rot="-7840260">
            <a:off x="128587" y="6346826"/>
            <a:ext cx="307975" cy="450850"/>
            <a:chOff x="2857488" y="4883951"/>
            <a:chExt cx="571504" cy="903297"/>
          </a:xfrm>
        </p:grpSpPr>
        <p:sp>
          <p:nvSpPr>
            <p:cNvPr id="36" name="Овал 35"/>
            <p:cNvSpPr/>
            <p:nvPr/>
          </p:nvSpPr>
          <p:spPr>
            <a:xfrm>
              <a:off x="3220051" y="4970915"/>
              <a:ext cx="285751" cy="1431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8" name="Прямая соединительная линия 37"/>
            <p:cNvCxnSpPr>
              <a:stCxn id="40" idx="0"/>
              <a:endCxn id="40" idx="4"/>
            </p:cNvCxnSpPr>
            <p:nvPr/>
          </p:nvCxnSpPr>
          <p:spPr>
            <a:xfrm rot="16200000" flipH="1">
              <a:off x="2757716" y="5394777"/>
              <a:ext cx="785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70453" y="4883524"/>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p:cNvSpPr/>
            <p:nvPr/>
          </p:nvSpPr>
          <p:spPr>
            <a:xfrm>
              <a:off x="3002940" y="5144544"/>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p:cNvSpPr/>
            <p:nvPr/>
          </p:nvSpPr>
          <p:spPr>
            <a:xfrm>
              <a:off x="3107219" y="5297167"/>
              <a:ext cx="7364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p:cNvSpPr/>
            <p:nvPr/>
          </p:nvSpPr>
          <p:spPr>
            <a:xfrm>
              <a:off x="3145683" y="5471743"/>
              <a:ext cx="73648"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p:cNvSpPr/>
            <p:nvPr/>
          </p:nvSpPr>
          <p:spPr>
            <a:xfrm>
              <a:off x="3073712" y="5571347"/>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p:cNvSpPr/>
            <p:nvPr/>
          </p:nvSpPr>
          <p:spPr>
            <a:xfrm>
              <a:off x="3395915" y="5154030"/>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5" name="Овал 44"/>
            <p:cNvSpPr/>
            <p:nvPr/>
          </p:nvSpPr>
          <p:spPr>
            <a:xfrm>
              <a:off x="3288757" y="5288089"/>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6" name="Овал 45"/>
            <p:cNvSpPr/>
            <p:nvPr/>
          </p:nvSpPr>
          <p:spPr>
            <a:xfrm>
              <a:off x="3362408" y="5428212"/>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p:cNvSpPr/>
            <p:nvPr/>
          </p:nvSpPr>
          <p:spPr>
            <a:xfrm>
              <a:off x="3433419" y="5612874"/>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8" name="Группа 50"/>
          <p:cNvGrpSpPr>
            <a:grpSpLocks/>
          </p:cNvGrpSpPr>
          <p:nvPr userDrawn="1"/>
        </p:nvGrpSpPr>
        <p:grpSpPr bwMode="auto">
          <a:xfrm rot="4965394">
            <a:off x="8589169" y="103982"/>
            <a:ext cx="306387" cy="450850"/>
            <a:chOff x="2857488" y="4883951"/>
            <a:chExt cx="571504" cy="903297"/>
          </a:xfrm>
        </p:grpSpPr>
        <p:sp>
          <p:nvSpPr>
            <p:cNvPr id="49" name="Овал 48"/>
            <p:cNvSpPr/>
            <p:nvPr/>
          </p:nvSpPr>
          <p:spPr>
            <a:xfrm>
              <a:off x="2934361" y="5109243"/>
              <a:ext cx="287232" cy="143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51" name="Прямая соединительная линия 50"/>
            <p:cNvCxnSpPr>
              <a:stCxn id="53" idx="0"/>
              <a:endCxn id="53" idx="4"/>
            </p:cNvCxnSpPr>
            <p:nvPr/>
          </p:nvCxnSpPr>
          <p:spPr>
            <a:xfrm rot="16200000" flipH="1">
              <a:off x="2683308" y="5573436"/>
              <a:ext cx="785615" cy="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2988345" y="4962134"/>
              <a:ext cx="14213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p:cNvSpPr/>
            <p:nvPr/>
          </p:nvSpPr>
          <p:spPr>
            <a:xfrm>
              <a:off x="2926771" y="5227816"/>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p:cNvSpPr/>
            <p:nvPr/>
          </p:nvSpPr>
          <p:spPr>
            <a:xfrm>
              <a:off x="2842407" y="5360580"/>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p:cNvSpPr/>
            <p:nvPr/>
          </p:nvSpPr>
          <p:spPr>
            <a:xfrm>
              <a:off x="2856838" y="5590202"/>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p:cNvSpPr/>
            <p:nvPr/>
          </p:nvSpPr>
          <p:spPr>
            <a:xfrm>
              <a:off x="2930726" y="5747775"/>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p:cNvSpPr/>
            <p:nvPr/>
          </p:nvSpPr>
          <p:spPr>
            <a:xfrm>
              <a:off x="3131377" y="521406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Овал 57"/>
            <p:cNvSpPr/>
            <p:nvPr/>
          </p:nvSpPr>
          <p:spPr>
            <a:xfrm>
              <a:off x="3214452" y="536968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9" name="Овал 58"/>
            <p:cNvSpPr/>
            <p:nvPr/>
          </p:nvSpPr>
          <p:spPr>
            <a:xfrm>
              <a:off x="3223332" y="5620999"/>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0" name="Овал 59"/>
            <p:cNvSpPr/>
            <p:nvPr/>
          </p:nvSpPr>
          <p:spPr>
            <a:xfrm>
              <a:off x="3145215" y="5751407"/>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Заголовок 1"/>
          <p:cNvSpPr>
            <a:spLocks noGrp="1"/>
          </p:cNvSpPr>
          <p:nvPr>
            <p:ph type="title"/>
          </p:nvPr>
        </p:nvSpPr>
        <p:spPr>
          <a:xfrm>
            <a:off x="24133" y="116632"/>
            <a:ext cx="5916019" cy="1224136"/>
          </a:xfrm>
        </p:spPr>
        <p:txBody>
          <a:bodyPr rtlCol="0">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dirty="0"/>
          </a:p>
        </p:txBody>
      </p:sp>
      <p:sp>
        <p:nvSpPr>
          <p:cNvPr id="3" name="Объект 2"/>
          <p:cNvSpPr>
            <a:spLocks noGrp="1"/>
          </p:cNvSpPr>
          <p:nvPr>
            <p:ph sz="half" idx="1"/>
          </p:nvPr>
        </p:nvSpPr>
        <p:spPr>
          <a:xfrm>
            <a:off x="539551" y="2348880"/>
            <a:ext cx="4038600" cy="4156529"/>
          </a:xfrm>
          <a:solidFill>
            <a:schemeClr val="bg1">
              <a:alpha val="69000"/>
            </a:schemeClr>
          </a:solidFill>
        </p:spPr>
        <p:txBody>
          <a:bodyPr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84947" y="2361713"/>
            <a:ext cx="4038600" cy="4104360"/>
          </a:xfrm>
          <a:solidFill>
            <a:schemeClr val="bg1">
              <a:alpha val="69000"/>
            </a:schemeClr>
          </a:solidFill>
        </p:spPr>
        <p:txBody>
          <a:bodyPr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Группа 4"/>
          <p:cNvGrpSpPr>
            <a:grpSpLocks/>
          </p:cNvGrpSpPr>
          <p:nvPr userDrawn="1"/>
        </p:nvGrpSpPr>
        <p:grpSpPr bwMode="auto">
          <a:xfrm>
            <a:off x="-26988" y="-1220788"/>
            <a:ext cx="9182101" cy="10085388"/>
            <a:chOff x="-26242" y="-1220213"/>
            <a:chExt cx="9180633" cy="10084136"/>
          </a:xfrm>
        </p:grpSpPr>
        <p:sp>
          <p:nvSpPr>
            <p:cNvPr id="3" name="Полилиния 2"/>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 name="Полилиния 3"/>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nvGrpSpPr>
            <p:cNvPr id="5" name="Группа 7"/>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17" name="Полилиния 16"/>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Полилиния 17"/>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6" name="Группа 8"/>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5" name="Полилиния 14"/>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15"/>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7" name="Группа 9"/>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8" name="Группа 10"/>
              <p:cNvGrpSpPr/>
              <p:nvPr/>
            </p:nvGrpSpPr>
            <p:grpSpPr>
              <a:xfrm rot="730301">
                <a:off x="185390" y="3243716"/>
                <a:ext cx="2537603" cy="1800200"/>
                <a:chOff x="1242309" y="3933056"/>
                <a:chExt cx="3179905" cy="2425676"/>
              </a:xfrm>
            </p:grpSpPr>
            <p:sp>
              <p:nvSpPr>
                <p:cNvPr id="13" name="Полилиния 12"/>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13"/>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9" name="Группа 11"/>
              <p:cNvGrpSpPr/>
              <p:nvPr/>
            </p:nvGrpSpPr>
            <p:grpSpPr>
              <a:xfrm rot="3587098" flipH="1">
                <a:off x="687085" y="5581915"/>
                <a:ext cx="2537603" cy="1800200"/>
                <a:chOff x="1242309" y="3933056"/>
                <a:chExt cx="3179905" cy="2425676"/>
              </a:xfrm>
            </p:grpSpPr>
            <p:sp>
              <p:nvSpPr>
                <p:cNvPr id="11" name="Полилиния 10"/>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11"/>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0" name="Полилиния 9"/>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grpSp>
        <p:nvGrpSpPr>
          <p:cNvPr id="19" name="Группа 21"/>
          <p:cNvGrpSpPr>
            <a:grpSpLocks/>
          </p:cNvGrpSpPr>
          <p:nvPr userDrawn="1"/>
        </p:nvGrpSpPr>
        <p:grpSpPr bwMode="auto">
          <a:xfrm rot="7987570">
            <a:off x="2709069" y="6420644"/>
            <a:ext cx="307975" cy="449263"/>
            <a:chOff x="2857488" y="4883951"/>
            <a:chExt cx="571504" cy="903297"/>
          </a:xfrm>
        </p:grpSpPr>
        <p:sp>
          <p:nvSpPr>
            <p:cNvPr id="20" name="Овал 19"/>
            <p:cNvSpPr/>
            <p:nvPr/>
          </p:nvSpPr>
          <p:spPr>
            <a:xfrm>
              <a:off x="3002373" y="4955611"/>
              <a:ext cx="285753" cy="14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Овал 20">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2" name="Прямая соединительная линия 21"/>
            <p:cNvCxnSpPr>
              <a:stCxn id="24" idx="0"/>
              <a:endCxn id="24" idx="4"/>
            </p:cNvCxnSpPr>
            <p:nvPr/>
          </p:nvCxnSpPr>
          <p:spPr>
            <a:xfrm rot="16200000" flipH="1">
              <a:off x="2749877" y="5395414"/>
              <a:ext cx="785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3067407" y="4883671"/>
              <a:ext cx="141403"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p:cNvSpPr/>
            <p:nvPr/>
          </p:nvSpPr>
          <p:spPr>
            <a:xfrm>
              <a:off x="3002108" y="5143844"/>
              <a:ext cx="70702" cy="734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Овал 24"/>
            <p:cNvSpPr/>
            <p:nvPr/>
          </p:nvSpPr>
          <p:spPr>
            <a:xfrm>
              <a:off x="2927571" y="5287375"/>
              <a:ext cx="73648"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p:cNvSpPr/>
            <p:nvPr/>
          </p:nvSpPr>
          <p:spPr>
            <a:xfrm>
              <a:off x="2927378" y="5431893"/>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p:cNvSpPr/>
            <p:nvPr/>
          </p:nvSpPr>
          <p:spPr>
            <a:xfrm>
              <a:off x="3000651" y="5573316"/>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p:cNvSpPr/>
            <p:nvPr/>
          </p:nvSpPr>
          <p:spPr>
            <a:xfrm>
              <a:off x="3214070" y="5150282"/>
              <a:ext cx="73648" cy="734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p:cNvSpPr/>
            <p:nvPr/>
          </p:nvSpPr>
          <p:spPr>
            <a:xfrm>
              <a:off x="3286474" y="5287625"/>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p:cNvSpPr/>
            <p:nvPr/>
          </p:nvSpPr>
          <p:spPr>
            <a:xfrm>
              <a:off x="3286415" y="5427631"/>
              <a:ext cx="70702"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p:cNvSpPr/>
            <p:nvPr/>
          </p:nvSpPr>
          <p:spPr>
            <a:xfrm>
              <a:off x="3214764" y="5577572"/>
              <a:ext cx="73646" cy="70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32" name="Группа 34"/>
          <p:cNvGrpSpPr>
            <a:grpSpLocks/>
          </p:cNvGrpSpPr>
          <p:nvPr userDrawn="1"/>
        </p:nvGrpSpPr>
        <p:grpSpPr bwMode="auto">
          <a:xfrm rot="-7840260">
            <a:off x="128587" y="6346826"/>
            <a:ext cx="307975" cy="450850"/>
            <a:chOff x="2857488" y="4883951"/>
            <a:chExt cx="571504" cy="903297"/>
          </a:xfrm>
        </p:grpSpPr>
        <p:sp>
          <p:nvSpPr>
            <p:cNvPr id="33" name="Овал 32"/>
            <p:cNvSpPr/>
            <p:nvPr/>
          </p:nvSpPr>
          <p:spPr>
            <a:xfrm>
              <a:off x="3220051" y="4970915"/>
              <a:ext cx="285751" cy="1431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Овал 33">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5" name="Прямая соединительная линия 34"/>
            <p:cNvCxnSpPr>
              <a:stCxn id="37" idx="0"/>
              <a:endCxn id="37" idx="4"/>
            </p:cNvCxnSpPr>
            <p:nvPr/>
          </p:nvCxnSpPr>
          <p:spPr>
            <a:xfrm rot="16200000" flipH="1">
              <a:off x="2757716" y="5394777"/>
              <a:ext cx="785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Овал 35"/>
            <p:cNvSpPr/>
            <p:nvPr/>
          </p:nvSpPr>
          <p:spPr>
            <a:xfrm>
              <a:off x="3070453" y="4883524"/>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p:cNvSpPr/>
            <p:nvPr/>
          </p:nvSpPr>
          <p:spPr>
            <a:xfrm>
              <a:off x="3002940" y="5144544"/>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p:cNvSpPr/>
            <p:nvPr/>
          </p:nvSpPr>
          <p:spPr>
            <a:xfrm>
              <a:off x="3107219" y="5297167"/>
              <a:ext cx="7364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p:cNvSpPr/>
            <p:nvPr/>
          </p:nvSpPr>
          <p:spPr>
            <a:xfrm>
              <a:off x="3145683" y="5471743"/>
              <a:ext cx="73648"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p:cNvSpPr/>
            <p:nvPr/>
          </p:nvSpPr>
          <p:spPr>
            <a:xfrm>
              <a:off x="3073712" y="5571347"/>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p:cNvSpPr/>
            <p:nvPr/>
          </p:nvSpPr>
          <p:spPr>
            <a:xfrm>
              <a:off x="3395915" y="5154030"/>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p:cNvSpPr/>
            <p:nvPr/>
          </p:nvSpPr>
          <p:spPr>
            <a:xfrm>
              <a:off x="3288757" y="5288089"/>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p:cNvSpPr/>
            <p:nvPr/>
          </p:nvSpPr>
          <p:spPr>
            <a:xfrm>
              <a:off x="3362408" y="5428212"/>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p:cNvSpPr/>
            <p:nvPr/>
          </p:nvSpPr>
          <p:spPr>
            <a:xfrm>
              <a:off x="3433419" y="5612874"/>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5" name="Группа 47"/>
          <p:cNvGrpSpPr>
            <a:grpSpLocks/>
          </p:cNvGrpSpPr>
          <p:nvPr userDrawn="1"/>
        </p:nvGrpSpPr>
        <p:grpSpPr bwMode="auto">
          <a:xfrm rot="4965394">
            <a:off x="8589169" y="103982"/>
            <a:ext cx="306387" cy="450850"/>
            <a:chOff x="2857488" y="4883951"/>
            <a:chExt cx="571504" cy="903297"/>
          </a:xfrm>
        </p:grpSpPr>
        <p:sp>
          <p:nvSpPr>
            <p:cNvPr id="46" name="Овал 45"/>
            <p:cNvSpPr/>
            <p:nvPr/>
          </p:nvSpPr>
          <p:spPr>
            <a:xfrm>
              <a:off x="2934361" y="5109243"/>
              <a:ext cx="287232" cy="143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8" name="Прямая соединительная линия 47"/>
            <p:cNvCxnSpPr>
              <a:stCxn id="50" idx="0"/>
              <a:endCxn id="50" idx="4"/>
            </p:cNvCxnSpPr>
            <p:nvPr/>
          </p:nvCxnSpPr>
          <p:spPr>
            <a:xfrm rot="16200000" flipH="1">
              <a:off x="2683308" y="5573436"/>
              <a:ext cx="785615" cy="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2988345" y="4962134"/>
              <a:ext cx="14213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p:cNvSpPr/>
            <p:nvPr/>
          </p:nvSpPr>
          <p:spPr>
            <a:xfrm>
              <a:off x="2926771" y="5227816"/>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p:cNvSpPr/>
            <p:nvPr/>
          </p:nvSpPr>
          <p:spPr>
            <a:xfrm>
              <a:off x="2842407" y="5360580"/>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p:cNvSpPr/>
            <p:nvPr/>
          </p:nvSpPr>
          <p:spPr>
            <a:xfrm>
              <a:off x="2856838" y="5590202"/>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p:cNvSpPr/>
            <p:nvPr/>
          </p:nvSpPr>
          <p:spPr>
            <a:xfrm>
              <a:off x="2930726" y="5747775"/>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p:cNvSpPr/>
            <p:nvPr/>
          </p:nvSpPr>
          <p:spPr>
            <a:xfrm>
              <a:off x="3131377" y="521406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p:cNvSpPr/>
            <p:nvPr/>
          </p:nvSpPr>
          <p:spPr>
            <a:xfrm>
              <a:off x="3214452" y="5369689"/>
              <a:ext cx="7106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p:cNvSpPr/>
            <p:nvPr/>
          </p:nvSpPr>
          <p:spPr>
            <a:xfrm>
              <a:off x="3223332" y="5620999"/>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p:cNvSpPr/>
            <p:nvPr/>
          </p:nvSpPr>
          <p:spPr>
            <a:xfrm>
              <a:off x="3145215" y="5751407"/>
              <a:ext cx="7106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Группа 7"/>
          <p:cNvGrpSpPr>
            <a:grpSpLocks/>
          </p:cNvGrpSpPr>
          <p:nvPr userDrawn="1"/>
        </p:nvGrpSpPr>
        <p:grpSpPr bwMode="auto">
          <a:xfrm>
            <a:off x="-90488" y="-26988"/>
            <a:ext cx="9299576" cy="8086726"/>
            <a:chOff x="-89897" y="0"/>
            <a:chExt cx="9298389" cy="8086773"/>
          </a:xfrm>
        </p:grpSpPr>
        <p:sp>
          <p:nvSpPr>
            <p:cNvPr id="6" name="Полилиния 5"/>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Полилиния 6"/>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nvGrpSpPr>
            <p:cNvPr id="8" name="Группа 10"/>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2" name="Группа 14"/>
              <p:cNvGrpSpPr/>
              <p:nvPr/>
            </p:nvGrpSpPr>
            <p:grpSpPr>
              <a:xfrm rot="730301">
                <a:off x="185390" y="3243716"/>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3" name="Группа 15"/>
              <p:cNvGrpSpPr/>
              <p:nvPr/>
            </p:nvGrpSpPr>
            <p:grpSpPr>
              <a:xfrm rot="3587098" flipH="1">
                <a:off x="687085" y="5581915"/>
                <a:ext cx="2537603" cy="1800200"/>
                <a:chOff x="1242309" y="3933056"/>
                <a:chExt cx="3179905" cy="2425676"/>
              </a:xfrm>
            </p:grpSpPr>
            <p:sp>
              <p:nvSpPr>
                <p:cNvPr id="15" name="Полилиния 14"/>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15"/>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4" name="Полилиния 13"/>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9" name="Группа 11"/>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0" name="Полилиния 9"/>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10"/>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grpSp>
        <p:nvGrpSpPr>
          <p:cNvPr id="19" name="Группа 21"/>
          <p:cNvGrpSpPr>
            <a:grpSpLocks/>
          </p:cNvGrpSpPr>
          <p:nvPr userDrawn="1"/>
        </p:nvGrpSpPr>
        <p:grpSpPr bwMode="auto">
          <a:xfrm rot="7987570">
            <a:off x="7840662" y="4568826"/>
            <a:ext cx="307975" cy="450850"/>
            <a:chOff x="2857488" y="4883951"/>
            <a:chExt cx="571504" cy="903297"/>
          </a:xfrm>
        </p:grpSpPr>
        <p:sp>
          <p:nvSpPr>
            <p:cNvPr id="20" name="Овал 19"/>
            <p:cNvSpPr/>
            <p:nvPr/>
          </p:nvSpPr>
          <p:spPr>
            <a:xfrm>
              <a:off x="3055406" y="5166970"/>
              <a:ext cx="285753" cy="1431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Овал 20">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22" name="Прямая соединительная линия 21"/>
            <p:cNvCxnSpPr>
              <a:stCxn id="24" idx="0"/>
              <a:endCxn id="24" idx="4"/>
            </p:cNvCxnSpPr>
            <p:nvPr/>
          </p:nvCxnSpPr>
          <p:spPr>
            <a:xfrm rot="16200000" flipH="1">
              <a:off x="2768792" y="5589401"/>
              <a:ext cx="7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3070154" y="4897736"/>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Овал 23"/>
            <p:cNvSpPr/>
            <p:nvPr/>
          </p:nvSpPr>
          <p:spPr>
            <a:xfrm>
              <a:off x="3002106" y="5146109"/>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Овал 24"/>
            <p:cNvSpPr/>
            <p:nvPr/>
          </p:nvSpPr>
          <p:spPr>
            <a:xfrm>
              <a:off x="2928170" y="5302193"/>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Овал 25"/>
            <p:cNvSpPr/>
            <p:nvPr/>
          </p:nvSpPr>
          <p:spPr>
            <a:xfrm>
              <a:off x="2982750" y="5665945"/>
              <a:ext cx="73648"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6"/>
            <p:cNvSpPr/>
            <p:nvPr/>
          </p:nvSpPr>
          <p:spPr>
            <a:xfrm>
              <a:off x="3017625" y="5767259"/>
              <a:ext cx="70702"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Овал 27"/>
            <p:cNvSpPr/>
            <p:nvPr/>
          </p:nvSpPr>
          <p:spPr>
            <a:xfrm>
              <a:off x="3214067" y="5152524"/>
              <a:ext cx="7364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Овал 28"/>
            <p:cNvSpPr/>
            <p:nvPr/>
          </p:nvSpPr>
          <p:spPr>
            <a:xfrm>
              <a:off x="3287479" y="5288954"/>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 name="Овал 29"/>
            <p:cNvSpPr/>
            <p:nvPr/>
          </p:nvSpPr>
          <p:spPr>
            <a:xfrm>
              <a:off x="3305402" y="5624408"/>
              <a:ext cx="70702"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 name="Овал 30"/>
            <p:cNvSpPr/>
            <p:nvPr/>
          </p:nvSpPr>
          <p:spPr>
            <a:xfrm>
              <a:off x="3268121" y="5808788"/>
              <a:ext cx="73648" cy="731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32" name="Группа 34"/>
          <p:cNvGrpSpPr>
            <a:grpSpLocks/>
          </p:cNvGrpSpPr>
          <p:nvPr userDrawn="1"/>
        </p:nvGrpSpPr>
        <p:grpSpPr bwMode="auto">
          <a:xfrm rot="-7840260">
            <a:off x="6215062" y="5070476"/>
            <a:ext cx="307975" cy="450850"/>
            <a:chOff x="2857488" y="4883951"/>
            <a:chExt cx="571504" cy="903297"/>
          </a:xfrm>
        </p:grpSpPr>
        <p:sp>
          <p:nvSpPr>
            <p:cNvPr id="33" name="Овал 32"/>
            <p:cNvSpPr/>
            <p:nvPr/>
          </p:nvSpPr>
          <p:spPr>
            <a:xfrm>
              <a:off x="3220051" y="4970915"/>
              <a:ext cx="285751" cy="1431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 name="Овал 33">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35" name="Прямая соединительная линия 34"/>
            <p:cNvCxnSpPr>
              <a:stCxn id="37" idx="0"/>
              <a:endCxn id="37" idx="4"/>
            </p:cNvCxnSpPr>
            <p:nvPr/>
          </p:nvCxnSpPr>
          <p:spPr>
            <a:xfrm rot="16200000" flipH="1">
              <a:off x="2757716" y="5394777"/>
              <a:ext cx="785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Овал 35"/>
            <p:cNvSpPr/>
            <p:nvPr/>
          </p:nvSpPr>
          <p:spPr>
            <a:xfrm>
              <a:off x="3070453" y="4883524"/>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Овал 36"/>
            <p:cNvSpPr/>
            <p:nvPr/>
          </p:nvSpPr>
          <p:spPr>
            <a:xfrm>
              <a:off x="3002940" y="5144544"/>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 name="Овал 37"/>
            <p:cNvSpPr/>
            <p:nvPr/>
          </p:nvSpPr>
          <p:spPr>
            <a:xfrm>
              <a:off x="3107219" y="5297167"/>
              <a:ext cx="73648"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Овал 38"/>
            <p:cNvSpPr/>
            <p:nvPr/>
          </p:nvSpPr>
          <p:spPr>
            <a:xfrm>
              <a:off x="3145683" y="5471743"/>
              <a:ext cx="73648"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 name="Овал 39"/>
            <p:cNvSpPr/>
            <p:nvPr/>
          </p:nvSpPr>
          <p:spPr>
            <a:xfrm>
              <a:off x="3073712" y="5571347"/>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 name="Овал 40"/>
            <p:cNvSpPr/>
            <p:nvPr/>
          </p:nvSpPr>
          <p:spPr>
            <a:xfrm>
              <a:off x="3395915" y="5154030"/>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2" name="Овал 41"/>
            <p:cNvSpPr/>
            <p:nvPr/>
          </p:nvSpPr>
          <p:spPr>
            <a:xfrm>
              <a:off x="3288757" y="5288089"/>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 name="Овал 42"/>
            <p:cNvSpPr/>
            <p:nvPr/>
          </p:nvSpPr>
          <p:spPr>
            <a:xfrm>
              <a:off x="3362408" y="5428212"/>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 name="Овал 43"/>
            <p:cNvSpPr/>
            <p:nvPr/>
          </p:nvSpPr>
          <p:spPr>
            <a:xfrm>
              <a:off x="3433419" y="5612874"/>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5" name="Группа 47"/>
          <p:cNvGrpSpPr>
            <a:grpSpLocks/>
          </p:cNvGrpSpPr>
          <p:nvPr userDrawn="1"/>
        </p:nvGrpSpPr>
        <p:grpSpPr bwMode="auto">
          <a:xfrm rot="4965394">
            <a:off x="8607425" y="6294438"/>
            <a:ext cx="307975" cy="450850"/>
            <a:chOff x="2857488" y="4883951"/>
            <a:chExt cx="571504" cy="903297"/>
          </a:xfrm>
        </p:grpSpPr>
        <p:sp>
          <p:nvSpPr>
            <p:cNvPr id="46" name="Овал 45"/>
            <p:cNvSpPr/>
            <p:nvPr/>
          </p:nvSpPr>
          <p:spPr>
            <a:xfrm>
              <a:off x="2930359" y="5089308"/>
              <a:ext cx="285753" cy="1431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7" name="Овал 46">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cxnSp>
          <p:nvCxnSpPr>
            <p:cNvPr id="48" name="Прямая соединительная линия 47"/>
            <p:cNvCxnSpPr>
              <a:stCxn id="50" idx="0"/>
              <a:endCxn id="50" idx="4"/>
            </p:cNvCxnSpPr>
            <p:nvPr/>
          </p:nvCxnSpPr>
          <p:spPr>
            <a:xfrm rot="16200000" flipH="1">
              <a:off x="2683654" y="5574917"/>
              <a:ext cx="7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2988427" y="4955623"/>
              <a:ext cx="141403"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0" name="Овал 49"/>
            <p:cNvSpPr/>
            <p:nvPr/>
          </p:nvSpPr>
          <p:spPr>
            <a:xfrm>
              <a:off x="3001491" y="5144938"/>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1" name="Овал 50"/>
            <p:cNvSpPr/>
            <p:nvPr/>
          </p:nvSpPr>
          <p:spPr>
            <a:xfrm>
              <a:off x="2846524" y="5351515"/>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2" name="Овал 51"/>
            <p:cNvSpPr/>
            <p:nvPr/>
          </p:nvSpPr>
          <p:spPr>
            <a:xfrm>
              <a:off x="2854293" y="5586649"/>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3" name="Овал 52"/>
            <p:cNvSpPr/>
            <p:nvPr/>
          </p:nvSpPr>
          <p:spPr>
            <a:xfrm>
              <a:off x="2933655" y="5744823"/>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Овал 53"/>
            <p:cNvSpPr/>
            <p:nvPr/>
          </p:nvSpPr>
          <p:spPr>
            <a:xfrm>
              <a:off x="3125237" y="5203802"/>
              <a:ext cx="73646"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Овал 54"/>
            <p:cNvSpPr/>
            <p:nvPr/>
          </p:nvSpPr>
          <p:spPr>
            <a:xfrm>
              <a:off x="3210444" y="5362777"/>
              <a:ext cx="70702" cy="69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Овал 55"/>
            <p:cNvSpPr/>
            <p:nvPr/>
          </p:nvSpPr>
          <p:spPr>
            <a:xfrm>
              <a:off x="3225496" y="5611736"/>
              <a:ext cx="70702"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7" name="Овал 56"/>
            <p:cNvSpPr/>
            <p:nvPr/>
          </p:nvSpPr>
          <p:spPr>
            <a:xfrm>
              <a:off x="3146335" y="5729324"/>
              <a:ext cx="73646" cy="731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Заголовок 1"/>
          <p:cNvSpPr>
            <a:spLocks noGrp="1"/>
          </p:cNvSpPr>
          <p:nvPr>
            <p:ph type="title"/>
          </p:nvPr>
        </p:nvSpPr>
        <p:spPr>
          <a:xfrm>
            <a:off x="15651" y="5568676"/>
            <a:ext cx="6132883" cy="1028675"/>
          </a:xfrm>
        </p:spPr>
        <p:txBody>
          <a:bodyPr rtlCol="0">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Рисунок 2"/>
          <p:cNvSpPr>
            <a:spLocks noGrp="1"/>
          </p:cNvSpPr>
          <p:nvPr>
            <p:ph type="pic" idx="1"/>
          </p:nvPr>
        </p:nvSpPr>
        <p:spPr>
          <a:xfrm>
            <a:off x="323528" y="32231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084168" y="332656"/>
            <a:ext cx="2872691" cy="4139935"/>
          </a:xfrm>
          <a:solidFill>
            <a:schemeClr val="bg1">
              <a:alpha val="64000"/>
            </a:schemeClr>
          </a:solid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FFFFF"/>
            </a:gs>
            <a:gs pos="100000">
              <a:srgbClr val="B3ED6A"/>
            </a:gs>
          </a:gsLst>
          <a:lin ang="210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746E39-113B-460C-84DC-7739AE5537E8}" type="datetimeFigureOut">
              <a:rPr lang="ru-RU"/>
              <a:pPr>
                <a:defRPr/>
              </a:pPr>
              <a:t>10.08.2017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Verdana" pitchFamily="34" charset="0"/>
              </a:defRPr>
            </a:lvl1pPr>
          </a:lstStyle>
          <a:p>
            <a:pPr>
              <a:defRPr/>
            </a:pPr>
            <a:fld id="{F322F92F-C970-4B5B-860E-2A68D6A89C7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Lst>
  <p:transition>
    <p:cover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 двумя скругленными противолежащими углами 11"/>
          <p:cNvSpPr/>
          <p:nvPr/>
        </p:nvSpPr>
        <p:spPr>
          <a:xfrm>
            <a:off x="1143000" y="214313"/>
            <a:ext cx="7727950" cy="3070225"/>
          </a:xfrm>
          <a:prstGeom prst="round2DiagRect">
            <a:avLst>
              <a:gd name="adj1" fmla="val 16667"/>
              <a:gd name="adj2"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ru-RU" sz="3200" b="1" dirty="0" err="1">
                <a:solidFill>
                  <a:schemeClr val="tx1"/>
                </a:solidFill>
                <a:latin typeface="Times New Roman" pitchFamily="18" charset="0"/>
                <a:cs typeface="Times New Roman" pitchFamily="18" charset="0"/>
              </a:rPr>
              <a:t>Табиий</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ва</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ани</a:t>
            </a:r>
            <a:r>
              <a:rPr lang="uz-Cyrl-UZ" sz="3200" b="1" dirty="0">
                <a:solidFill>
                  <a:schemeClr val="tx1"/>
                </a:solidFill>
                <a:latin typeface="Times New Roman" pitchFamily="18" charset="0"/>
                <a:cs typeface="Times New Roman" pitchFamily="18" charset="0"/>
              </a:rPr>
              <a:t>қ фанлар йўналишида  к</a:t>
            </a:r>
            <a:r>
              <a:rPr lang="ru-RU" sz="3200" b="1" dirty="0" err="1">
                <a:solidFill>
                  <a:schemeClr val="tx1"/>
                </a:solidFill>
                <a:latin typeface="Times New Roman" pitchFamily="18" charset="0"/>
                <a:cs typeface="Times New Roman" pitchFamily="18" charset="0"/>
              </a:rPr>
              <a:t>омпетенциявий</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ёндашувга</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асосланган</a:t>
            </a:r>
            <a:r>
              <a:rPr lang="ru-RU" sz="3200" b="1" dirty="0">
                <a:solidFill>
                  <a:schemeClr val="tx1"/>
                </a:solidFill>
                <a:latin typeface="Times New Roman" pitchFamily="18" charset="0"/>
                <a:cs typeface="Times New Roman" pitchFamily="18" charset="0"/>
              </a:rPr>
              <a:t> ДТС </a:t>
            </a:r>
            <a:r>
              <a:rPr lang="ru-RU" sz="3200" b="1" dirty="0" err="1">
                <a:solidFill>
                  <a:schemeClr val="tx1"/>
                </a:solidFill>
                <a:latin typeface="Times New Roman" pitchFamily="18" charset="0"/>
                <a:cs typeface="Times New Roman" pitchFamily="18" charset="0"/>
              </a:rPr>
              <a:t>ва</a:t>
            </a:r>
            <a:r>
              <a:rPr lang="en-US" sz="3200" b="1" dirty="0">
                <a:solidFill>
                  <a:schemeClr val="tx1"/>
                </a:solidFill>
                <a:latin typeface="Times New Roman" pitchFamily="18" charset="0"/>
                <a:cs typeface="Times New Roman" pitchFamily="18" charset="0"/>
              </a:rPr>
              <a:t> </a:t>
            </a:r>
            <a:r>
              <a:rPr lang="uz-Cyrl-UZ" sz="3200" b="1" dirty="0">
                <a:solidFill>
                  <a:schemeClr val="tx1"/>
                </a:solidFill>
                <a:latin typeface="Times New Roman" pitchFamily="18" charset="0"/>
                <a:cs typeface="Times New Roman" pitchFamily="18" charset="0"/>
              </a:rPr>
              <a:t>ўқ</a:t>
            </a:r>
            <a:r>
              <a:rPr lang="ru-RU" sz="3200" b="1" dirty="0" err="1">
                <a:solidFill>
                  <a:schemeClr val="tx1"/>
                </a:solidFill>
                <a:latin typeface="Times New Roman" pitchFamily="18" charset="0"/>
                <a:cs typeface="Times New Roman" pitchFamily="18" charset="0"/>
              </a:rPr>
              <a:t>ув</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дастурларини</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амалиётга</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самарали</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жорий</a:t>
            </a:r>
            <a:r>
              <a:rPr lang="ru-RU" sz="3200" b="1" dirty="0">
                <a:solidFill>
                  <a:schemeClr val="tx1"/>
                </a:solidFill>
                <a:latin typeface="Times New Roman" pitchFamily="18" charset="0"/>
                <a:cs typeface="Times New Roman" pitchFamily="18" charset="0"/>
              </a:rPr>
              <a:t> </a:t>
            </a:r>
            <a:r>
              <a:rPr lang="ru-RU" sz="3200" b="1" dirty="0" err="1">
                <a:solidFill>
                  <a:schemeClr val="tx1"/>
                </a:solidFill>
                <a:latin typeface="Times New Roman" pitchFamily="18" charset="0"/>
                <a:cs typeface="Times New Roman" pitchFamily="18" charset="0"/>
              </a:rPr>
              <a:t>этиш</a:t>
            </a:r>
            <a:endParaRPr lang="en-US" altLang="ja-JP" sz="32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285750" y="3000375"/>
            <a:ext cx="3005138" cy="2801938"/>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4" cstate="print"/>
          <a:srcRect/>
          <a:stretch>
            <a:fillRect/>
          </a:stretch>
        </p:blipFill>
        <p:spPr bwMode="auto">
          <a:xfrm>
            <a:off x="5476875" y="4005263"/>
            <a:ext cx="3641725" cy="2722562"/>
          </a:xfrm>
          <a:prstGeom prst="rect">
            <a:avLst/>
          </a:prstGeom>
          <a:noFill/>
          <a:ln w="9525">
            <a:noFill/>
            <a:miter lim="800000"/>
            <a:headEnd/>
            <a:tailEnd/>
          </a:ln>
        </p:spPr>
      </p:pic>
      <p:pic>
        <p:nvPicPr>
          <p:cNvPr id="8197" name="Рисунок 5"/>
          <p:cNvPicPr>
            <a:picLocks noChangeAspect="1" noChangeArrowheads="1"/>
          </p:cNvPicPr>
          <p:nvPr/>
        </p:nvPicPr>
        <p:blipFill>
          <a:blip r:embed="rId5" cstate="print"/>
          <a:srcRect/>
          <a:stretch>
            <a:fillRect/>
          </a:stretch>
        </p:blipFill>
        <p:spPr bwMode="auto">
          <a:xfrm>
            <a:off x="3286125" y="3429000"/>
            <a:ext cx="2286000" cy="30956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9"/>
            <a:ext cx="7338419" cy="1465612"/>
          </a:xfrm>
          <a:extLst>
            <a:ext uri="{909E8E84-426E-40DD-AFC4-6F175D3DCCD1}"/>
            <a:ext uri="{91240B29-F687-4F45-9708-019B960494DF}"/>
          </a:extLst>
        </p:spPr>
        <p:txBody>
          <a:bodyPr/>
          <a:lstStyle/>
          <a:p>
            <a:pPr>
              <a:defRPr/>
            </a:pPr>
            <a:r>
              <a:rPr lang="uz-Cyrl-UZ" sz="3386" dirty="0" smtClean="0">
                <a:solidFill>
                  <a:schemeClr val="tx1"/>
                </a:solidFill>
                <a:latin typeface="Times New Roman" pitchFamily="18" charset="0"/>
                <a:cs typeface="Times New Roman" pitchFamily="18" charset="0"/>
              </a:rPr>
              <a:t>БИОЛОГИЯ</a:t>
            </a:r>
            <a:r>
              <a:rPr lang="en-US" sz="3386" dirty="0" smtClean="0">
                <a:solidFill>
                  <a:schemeClr val="tx1"/>
                </a:solidFill>
                <a:latin typeface="Times New Roman" pitchFamily="18" charset="0"/>
                <a:cs typeface="Times New Roman" pitchFamily="18" charset="0"/>
              </a:rPr>
              <a:t> </a:t>
            </a:r>
            <a:r>
              <a:rPr sz="3386" dirty="0" smtClean="0">
                <a:solidFill>
                  <a:schemeClr val="tx1"/>
                </a:solidFill>
                <a:latin typeface="Times New Roman" pitchFamily="18" charset="0"/>
                <a:cs typeface="Times New Roman" pitchFamily="18" charset="0"/>
              </a:rPr>
              <a:t>Ф</a:t>
            </a:r>
            <a:r>
              <a:rPr lang="uz-Cyrl-UZ" sz="3386" dirty="0" smtClean="0">
                <a:solidFill>
                  <a:schemeClr val="tx1"/>
                </a:solidFill>
                <a:latin typeface="Times New Roman" pitchFamily="18" charset="0"/>
                <a:cs typeface="Times New Roman" pitchFamily="18" charset="0"/>
              </a:rPr>
              <a:t>АНИГА ОИД КОМПЕТЕНЦИЯЛАР</a:t>
            </a:r>
            <a:endParaRPr sz="3386" dirty="0">
              <a:solidFill>
                <a:schemeClr val="tx1"/>
              </a:solidFill>
              <a:latin typeface="Times New Roman" pitchFamily="18" charset="0"/>
              <a:cs typeface="Times New Roman" pitchFamily="18" charset="0"/>
            </a:endParaRPr>
          </a:p>
        </p:txBody>
      </p:sp>
      <p:pic>
        <p:nvPicPr>
          <p:cNvPr id="17411" name="Picture 4" descr="C:\Program Files\Microsoft Office\MEDIA\CAGCAT10\j0305257.wmf"/>
          <p:cNvPicPr>
            <a:picLocks noChangeAspect="1" noChangeArrowheads="1"/>
          </p:cNvPicPr>
          <p:nvPr/>
        </p:nvPicPr>
        <p:blipFill>
          <a:blip r:embed="rId2" cstate="print"/>
          <a:srcRect/>
          <a:stretch>
            <a:fillRect/>
          </a:stretch>
        </p:blipFill>
        <p:spPr bwMode="auto">
          <a:xfrm>
            <a:off x="250825" y="0"/>
            <a:ext cx="949325" cy="1524000"/>
          </a:xfrm>
          <a:prstGeom prst="rect">
            <a:avLst/>
          </a:prstGeom>
          <a:noFill/>
          <a:ln w="9525">
            <a:noFill/>
            <a:miter lim="800000"/>
            <a:headEnd/>
            <a:tailEnd/>
          </a:ln>
        </p:spPr>
      </p:pic>
      <p:sp>
        <p:nvSpPr>
          <p:cNvPr id="6" name="Скругленный прямоугольник 5"/>
          <p:cNvSpPr/>
          <p:nvPr/>
        </p:nvSpPr>
        <p:spPr>
          <a:xfrm>
            <a:off x="285750" y="1571625"/>
            <a:ext cx="8572500" cy="51435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v"/>
              <a:defRPr/>
            </a:pPr>
            <a:r>
              <a:rPr lang="uz-Cyrl-UZ" sz="3200" b="1" dirty="0">
                <a:solidFill>
                  <a:schemeClr val="tx1"/>
                </a:solidFill>
                <a:latin typeface="Times New Roman" pitchFamily="18" charset="0"/>
                <a:cs typeface="Times New Roman" pitchFamily="18" charset="0"/>
              </a:rPr>
              <a:t>Биологик объект, ҳодиса, жараёнларни тушуниш, таниш, изоҳлаш компетенцияси. </a:t>
            </a:r>
            <a:endParaRPr lang="ru-RU" sz="3200" dirty="0">
              <a:solidFill>
                <a:schemeClr val="tx1"/>
              </a:solidFill>
              <a:latin typeface="Times New Roman" pitchFamily="18" charset="0"/>
              <a:cs typeface="Times New Roman" pitchFamily="18" charset="0"/>
            </a:endParaRPr>
          </a:p>
          <a:p>
            <a:pPr algn="just">
              <a:buFont typeface="Wingdings" pitchFamily="2" charset="2"/>
              <a:buChar char="v"/>
              <a:defRPr/>
            </a:pPr>
            <a:r>
              <a:rPr lang="uz-Cyrl-UZ" sz="3200" b="1" dirty="0">
                <a:solidFill>
                  <a:schemeClr val="tx1"/>
                </a:solidFill>
                <a:latin typeface="Times New Roman" pitchFamily="18" charset="0"/>
                <a:cs typeface="Times New Roman" pitchFamily="18" charset="0"/>
              </a:rPr>
              <a:t> Биологик объект, ҳодиса, жараёнлар устида кузатиш ва тажрибаларни ўтказиш компетенцияси. </a:t>
            </a:r>
            <a:endParaRPr lang="ru-RU" sz="3200" dirty="0">
              <a:solidFill>
                <a:schemeClr val="tx1"/>
              </a:solidFill>
              <a:latin typeface="Times New Roman" pitchFamily="18" charset="0"/>
              <a:cs typeface="Times New Roman" pitchFamily="18" charset="0"/>
            </a:endParaRPr>
          </a:p>
          <a:p>
            <a:pPr algn="just">
              <a:buFont typeface="Wingdings" pitchFamily="2" charset="2"/>
              <a:buChar char="v"/>
              <a:defRPr/>
            </a:pPr>
            <a:r>
              <a:rPr lang="uz-Cyrl-UZ" sz="3200" b="1" dirty="0">
                <a:solidFill>
                  <a:schemeClr val="tx1"/>
                </a:solidFill>
                <a:latin typeface="Times New Roman" pitchFamily="18" charset="0"/>
                <a:cs typeface="Times New Roman" pitchFamily="18" charset="0"/>
              </a:rPr>
              <a:t> Соғлом турмуш тарзи ва экологик компетенция. </a:t>
            </a:r>
            <a:endParaRPr lang="ru-RU" sz="3200" dirty="0">
              <a:solidFill>
                <a:schemeClr val="tx1"/>
              </a:solidFill>
              <a:latin typeface="Times New Roman" pitchFamily="18" charset="0"/>
              <a:cs typeface="Times New Roman" pitchFamily="18" charset="0"/>
            </a:endParaRPr>
          </a:p>
          <a:p>
            <a:pPr algn="ctr">
              <a:defRPr/>
            </a:pPr>
            <a:endParaRPr lang="ru-RU" dirty="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44624"/>
            <a:ext cx="8364291" cy="1224136"/>
          </a:xfrm>
          <a:extLst>
            <a:ext uri="{909E8E84-426E-40DD-AFC4-6F175D3DCCD1}"/>
            <a:ext uri="{91240B29-F687-4F45-9708-019B960494DF}"/>
          </a:extLst>
        </p:spPr>
        <p:txBody>
          <a:bodyPr>
            <a:normAutofit fontScale="90000"/>
          </a:bodyPr>
          <a:lstStyle/>
          <a:p>
            <a:pPr>
              <a:defRPr/>
            </a:pPr>
            <a:r>
              <a:rPr lang="uz-Cyrl-UZ" altLang="ru-RU"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Биология </a:t>
            </a:r>
            <a:r>
              <a:rPr lang="en-GB" altLang="ru-RU"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фанини</a:t>
            </a:r>
            <a:r>
              <a:rPr lang="uz-Cyrl-UZ" altLang="ru-RU"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ўрганиш</a:t>
            </a:r>
            <a:r>
              <a:rPr lang="uz-Cyrl-UZ" altLang="ru-RU"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босқичлари</a:t>
            </a:r>
            <a:endParaRPr dirty="0"/>
          </a:p>
        </p:txBody>
      </p:sp>
      <p:graphicFrame>
        <p:nvGraphicFramePr>
          <p:cNvPr id="4" name="Таблица 3"/>
          <p:cNvGraphicFramePr>
            <a:graphicFrameLocks noGrp="1"/>
          </p:cNvGraphicFramePr>
          <p:nvPr/>
        </p:nvGraphicFramePr>
        <p:xfrm>
          <a:off x="0" y="1397000"/>
          <a:ext cx="9144000" cy="5270500"/>
        </p:xfrm>
        <a:graphic>
          <a:graphicData uri="http://schemas.openxmlformats.org/drawingml/2006/table">
            <a:tbl>
              <a:tblPr/>
              <a:tblGrid>
                <a:gridCol w="1639613"/>
                <a:gridCol w="1466192"/>
                <a:gridCol w="6038193"/>
              </a:tblGrid>
              <a:tr h="585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Таълим</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босқичи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Стандарт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Даража номланиши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6609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ўрта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таълим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F7BA"/>
                    </a:solidFill>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А1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бошланғич 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932191">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А1+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бошланғич 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66093">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таянч</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932191">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таянч</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6609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Ўрта таълим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В1</a:t>
                      </a: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79829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В1+</a:t>
                      </a: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Биология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bl>
          </a:graphicData>
        </a:graphic>
      </p:graphicFrame>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461664"/>
            <a:ext cx="8436299" cy="807095"/>
          </a:xfrm>
          <a:extLst>
            <a:ext uri="{909E8E84-426E-40DD-AFC4-6F175D3DCCD1}"/>
            <a:ext uri="{91240B29-F687-4F45-9708-019B960494DF}"/>
          </a:extLst>
        </p:spPr>
        <p:txBody>
          <a:bodyPr>
            <a:normAutofit fontScale="90000"/>
          </a:bodyPr>
          <a:lstStyle/>
          <a:p>
            <a:pPr fontAlgn="auto">
              <a:spcBef>
                <a:spcPts val="0"/>
              </a:spcBef>
              <a:spcAft>
                <a:spcPts val="0"/>
              </a:spcAft>
              <a:defRPr/>
            </a:pPr>
            <a:r>
              <a:rPr lang="uz-Cyrl-UZ" dirty="0" smtClean="0">
                <a:solidFill>
                  <a:schemeClr val="tx1"/>
                </a:solidFill>
                <a:latin typeface="Times New Roman" pitchFamily="18" charset="0"/>
                <a:cs typeface="Times New Roman" pitchFamily="18" charset="0"/>
              </a:rPr>
              <a:t/>
            </a:r>
            <a:br>
              <a:rPr lang="uz-Cyrl-UZ" dirty="0" smtClean="0">
                <a:solidFill>
                  <a:schemeClr val="tx1"/>
                </a:solidFill>
                <a:latin typeface="Times New Roman" pitchFamily="18" charset="0"/>
                <a:cs typeface="Times New Roman" pitchFamily="18" charset="0"/>
              </a:rPr>
            </a:br>
            <a:r>
              <a:rPr lang="uz-Cyrl-UZ" dirty="0" smtClean="0">
                <a:solidFill>
                  <a:schemeClr val="tx1"/>
                </a:solidFill>
                <a:latin typeface="Times New Roman" pitchFamily="18" charset="0"/>
                <a:cs typeface="Times New Roman" pitchFamily="18" charset="0"/>
              </a:rPr>
              <a:t>Кимё </a:t>
            </a:r>
            <a:r>
              <a:rPr lang="uz-Cyrl-UZ" dirty="0">
                <a:solidFill>
                  <a:schemeClr val="tx1"/>
                </a:solidFill>
                <a:latin typeface="Times New Roman" pitchFamily="18" charset="0"/>
                <a:cs typeface="Times New Roman" pitchFamily="18" charset="0"/>
              </a:rPr>
              <a:t>фанига  оид </a:t>
            </a:r>
            <a:r>
              <a:rPr lang="uz-Cyrl-UZ" dirty="0" smtClean="0">
                <a:solidFill>
                  <a:schemeClr val="tx1"/>
                </a:solidFill>
                <a:latin typeface="Times New Roman" pitchFamily="18" charset="0"/>
                <a:cs typeface="Times New Roman" pitchFamily="18" charset="0"/>
              </a:rPr>
              <a:t>умумий компетенциялар</a:t>
            </a:r>
            <a:r>
              <a:rPr dirty="0">
                <a:solidFill>
                  <a:schemeClr val="tx1"/>
                </a:solidFill>
                <a:latin typeface="Times New Roman" pitchFamily="18" charset="0"/>
                <a:cs typeface="Times New Roman" pitchFamily="18" charset="0"/>
              </a:rPr>
              <a:t/>
            </a:r>
            <a:br>
              <a:rPr dirty="0">
                <a:solidFill>
                  <a:schemeClr val="tx1"/>
                </a:solidFill>
                <a:latin typeface="Times New Roman" pitchFamily="18" charset="0"/>
                <a:cs typeface="Times New Roman" pitchFamily="18" charset="0"/>
              </a:rPr>
            </a:br>
            <a:endParaRPr dirty="0">
              <a:solidFill>
                <a:schemeClr val="tx1"/>
              </a:solidFill>
            </a:endParaRPr>
          </a:p>
        </p:txBody>
      </p:sp>
      <p:pic>
        <p:nvPicPr>
          <p:cNvPr id="19459" name="Picture 2"/>
          <p:cNvPicPr>
            <a:picLocks noChangeAspect="1" noChangeArrowheads="1"/>
          </p:cNvPicPr>
          <p:nvPr/>
        </p:nvPicPr>
        <p:blipFill>
          <a:blip r:embed="rId2" cstate="print"/>
          <a:srcRect/>
          <a:stretch>
            <a:fillRect/>
          </a:stretch>
        </p:blipFill>
        <p:spPr bwMode="auto">
          <a:xfrm>
            <a:off x="107950" y="1687513"/>
            <a:ext cx="9061450" cy="5170487"/>
          </a:xfrm>
          <a:prstGeom prst="rect">
            <a:avLst/>
          </a:prstGeom>
          <a:noFill/>
          <a:ln w="9525">
            <a:noFill/>
            <a:miter lim="800000"/>
            <a:headEnd/>
            <a:tailEnd/>
          </a:ln>
        </p:spPr>
      </p:pic>
      <p:sp>
        <p:nvSpPr>
          <p:cNvPr id="19460" name="Прямоугольник 7"/>
          <p:cNvSpPr>
            <a:spLocks noChangeArrowheads="1"/>
          </p:cNvSpPr>
          <p:nvPr/>
        </p:nvSpPr>
        <p:spPr bwMode="auto">
          <a:xfrm>
            <a:off x="428625" y="0"/>
            <a:ext cx="7929563" cy="461963"/>
          </a:xfrm>
          <a:prstGeom prst="rect">
            <a:avLst/>
          </a:prstGeom>
          <a:noFill/>
          <a:ln w="9525">
            <a:noFill/>
            <a:miter lim="800000"/>
            <a:headEnd/>
            <a:tailEnd/>
          </a:ln>
        </p:spPr>
        <p:txBody>
          <a:bodyPr>
            <a:spAutoFit/>
          </a:bodyPr>
          <a:lstStyle/>
          <a:p>
            <a:pPr algn="ctr" eaLnBrk="1" hangingPunct="1"/>
            <a:endParaRPr lang="uz-Cyrl-UZ" sz="2400" b="1">
              <a:solidFill>
                <a:srgbClr val="002060"/>
              </a:solidFill>
              <a:cs typeface="Arial" pitchFamily="34" charset="0"/>
            </a:endParaRPr>
          </a:p>
        </p:txBody>
      </p:sp>
      <p:pic>
        <p:nvPicPr>
          <p:cNvPr id="19461" name="Picture 2"/>
          <p:cNvPicPr>
            <a:picLocks noChangeAspect="1" noChangeArrowheads="1"/>
          </p:cNvPicPr>
          <p:nvPr/>
        </p:nvPicPr>
        <p:blipFill>
          <a:blip r:embed="rId3" cstate="print"/>
          <a:srcRect/>
          <a:stretch>
            <a:fillRect/>
          </a:stretch>
        </p:blipFill>
        <p:spPr bwMode="auto">
          <a:xfrm>
            <a:off x="6877050" y="6716713"/>
            <a:ext cx="2266950" cy="427037"/>
          </a:xfrm>
          <a:prstGeom prst="rect">
            <a:avLst/>
          </a:prstGeom>
          <a:noFill/>
          <a:ln w="9525">
            <a:noFill/>
            <a:miter lim="800000"/>
            <a:headEnd/>
            <a:tailEnd/>
          </a:ln>
        </p:spPr>
      </p:pic>
      <p:sp>
        <p:nvSpPr>
          <p:cNvPr id="10" name="AutoShape 8"/>
          <p:cNvSpPr>
            <a:spLocks noChangeArrowheads="1"/>
          </p:cNvSpPr>
          <p:nvPr/>
        </p:nvSpPr>
        <p:spPr bwMode="ltGray">
          <a:xfrm>
            <a:off x="1116013" y="1798638"/>
            <a:ext cx="7777162" cy="1270000"/>
          </a:xfrm>
          <a:prstGeom prst="roundRect">
            <a:avLst>
              <a:gd name="adj" fmla="val 12884"/>
            </a:avLst>
          </a:prstGeom>
          <a:solidFill>
            <a:schemeClr val="accent3">
              <a:lumMod val="40000"/>
              <a:lumOff val="60000"/>
            </a:schemeClr>
          </a:solidFill>
          <a:ln w="50800">
            <a:solidFill>
              <a:srgbClr val="FFFFFF"/>
            </a:solidFill>
            <a:round/>
            <a:headEnd/>
            <a:tailEnd/>
          </a:ln>
          <a:effectLst>
            <a:outerShdw dist="107763" dir="2700000" algn="ctr" rotWithShape="0">
              <a:srgbClr val="808080">
                <a:alpha val="50000"/>
              </a:srgbClr>
            </a:outerShdw>
          </a:effectLst>
        </p:spPr>
        <p:txBody>
          <a:bodyPr anchor="ctr">
            <a:normAutofit lnSpcReduction="10000"/>
          </a:bodyPr>
          <a:lstStyle/>
          <a:p>
            <a:pPr algn="ctr" eaLnBrk="1" fontAlgn="auto" hangingPunct="1">
              <a:spcBef>
                <a:spcPts val="0"/>
              </a:spcBef>
              <a:spcAft>
                <a:spcPts val="0"/>
              </a:spcAft>
              <a:defRPr/>
            </a:pPr>
            <a:endParaRPr lang="uz-Cyrl-UZ" sz="2200" dirty="0">
              <a:latin typeface="Times New Roman" pitchFamily="18" charset="0"/>
              <a:ea typeface="Times New Roman" pitchFamily="18" charset="0"/>
              <a:cs typeface="Times New Roman" pitchFamily="18" charset="0"/>
            </a:endParaRPr>
          </a:p>
          <a:p>
            <a:pPr algn="ctr" eaLnBrk="1" hangingPunct="1">
              <a:defRPr/>
            </a:pPr>
            <a:r>
              <a:rPr lang="uz-Cyrl-UZ" sz="2600" b="1" dirty="0">
                <a:latin typeface="Times New Roman" pitchFamily="18" charset="0"/>
                <a:cs typeface="Times New Roman" pitchFamily="18" charset="0"/>
              </a:rPr>
              <a:t>Кимёвий   жараён, ҳодисаларни кузатиш, тушуниш ва тушунтириш</a:t>
            </a:r>
            <a:endParaRPr lang="ru-RU" sz="2600" b="1" dirty="0">
              <a:solidFill>
                <a:schemeClr val="accent2">
                  <a:lumMod val="75000"/>
                </a:schemeClr>
              </a:solidFill>
              <a:latin typeface="Times New Roman" pitchFamily="18" charset="0"/>
              <a:cs typeface="Times New Roman" pitchFamily="18" charset="0"/>
            </a:endParaRPr>
          </a:p>
        </p:txBody>
      </p:sp>
      <p:sp>
        <p:nvSpPr>
          <p:cNvPr id="11" name="AutoShape 8"/>
          <p:cNvSpPr>
            <a:spLocks noChangeArrowheads="1"/>
          </p:cNvSpPr>
          <p:nvPr/>
        </p:nvSpPr>
        <p:spPr bwMode="ltGray">
          <a:xfrm>
            <a:off x="2124075" y="3187700"/>
            <a:ext cx="6840538" cy="1393825"/>
          </a:xfrm>
          <a:prstGeom prst="roundRect">
            <a:avLst>
              <a:gd name="adj" fmla="val 12884"/>
            </a:avLst>
          </a:prstGeom>
          <a:solidFill>
            <a:schemeClr val="accent3">
              <a:lumMod val="40000"/>
              <a:lumOff val="60000"/>
            </a:schemeClr>
          </a:solidFill>
          <a:ln w="50800">
            <a:solidFill>
              <a:srgbClr val="FFFFFF"/>
            </a:solidFill>
            <a:round/>
            <a:headEnd/>
            <a:tailEnd/>
          </a:ln>
          <a:effectLst>
            <a:outerShdw dist="107763" dir="2700000" algn="ctr" rotWithShape="0">
              <a:srgbClr val="808080">
                <a:alpha val="50000"/>
              </a:srgbClr>
            </a:outerShdw>
          </a:effectLst>
        </p:spPr>
        <p:txBody>
          <a:bodyPr anchor="ctr"/>
          <a:lstStyle/>
          <a:p>
            <a:pPr algn="ctr" eaLnBrk="1" hangingPunct="1">
              <a:defRPr/>
            </a:pPr>
            <a:r>
              <a:rPr lang="uz-Cyrl-UZ" sz="2600" b="1" dirty="0">
                <a:latin typeface="Times New Roman" pitchFamily="18" charset="0"/>
                <a:cs typeface="Times New Roman" pitchFamily="18" charset="0"/>
              </a:rPr>
              <a:t>Элемент ва кимёвий бирикмаларни  кимёвий тилда ифодалаш</a:t>
            </a:r>
            <a:endParaRPr lang="ru-RU" sz="2600" dirty="0">
              <a:latin typeface="Times New Roman" pitchFamily="18" charset="0"/>
              <a:cs typeface="Times New Roman" pitchFamily="18" charset="0"/>
            </a:endParaRPr>
          </a:p>
        </p:txBody>
      </p:sp>
      <p:sp>
        <p:nvSpPr>
          <p:cNvPr id="12" name="AutoShape 8"/>
          <p:cNvSpPr>
            <a:spLocks noChangeArrowheads="1"/>
          </p:cNvSpPr>
          <p:nvPr/>
        </p:nvSpPr>
        <p:spPr bwMode="ltGray">
          <a:xfrm>
            <a:off x="2916238" y="4797425"/>
            <a:ext cx="6119812" cy="1368425"/>
          </a:xfrm>
          <a:prstGeom prst="roundRect">
            <a:avLst>
              <a:gd name="adj" fmla="val 12884"/>
            </a:avLst>
          </a:prstGeom>
          <a:solidFill>
            <a:schemeClr val="accent3">
              <a:lumMod val="40000"/>
              <a:lumOff val="60000"/>
            </a:schemeClr>
          </a:solidFill>
          <a:ln w="50800">
            <a:solidFill>
              <a:srgbClr val="FFFFFF"/>
            </a:solidFill>
            <a:round/>
            <a:headEnd/>
            <a:tailEnd/>
          </a:ln>
          <a:effectLst>
            <a:outerShdw dist="107763" dir="2700000" algn="ctr" rotWithShape="0">
              <a:srgbClr val="808080">
                <a:alpha val="50000"/>
              </a:srgbClr>
            </a:outerShdw>
          </a:effectLst>
        </p:spPr>
        <p:txBody>
          <a:bodyPr anchor="ctr"/>
          <a:lstStyle/>
          <a:p>
            <a:pPr algn="ctr" eaLnBrk="1" hangingPunct="1">
              <a:defRPr/>
            </a:pPr>
            <a:r>
              <a:rPr lang="uz-Cyrl-UZ" sz="2600" b="1" dirty="0">
                <a:latin typeface="Times New Roman" pitchFamily="18" charset="0"/>
                <a:ea typeface="Calibri" pitchFamily="34" charset="0"/>
                <a:cs typeface="Times New Roman" pitchFamily="18" charset="0"/>
              </a:rPr>
              <a:t>Кимёвий тажрибалар ўтказиш ва амалиётда қўллаш</a:t>
            </a:r>
            <a:r>
              <a:rPr lang="uz-Cyrl-UZ" sz="2400" b="1" dirty="0">
                <a:latin typeface="Times New Roman" pitchFamily="18" charset="0"/>
                <a:ea typeface="Calibri" pitchFamily="34" charset="0"/>
                <a:cs typeface="Times New Roman" pitchFamily="18" charset="0"/>
              </a:rPr>
              <a:t> </a:t>
            </a:r>
            <a:endParaRPr lang="uz-Cyrl-UZ" sz="2400" dirty="0">
              <a:latin typeface="Times New Roman" pitchFamily="18" charset="0"/>
              <a:ea typeface="Calibri" pitchFamily="34" charset="0"/>
              <a:cs typeface="Times New Roman"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048329" cy="1224136"/>
          </a:xfrm>
        </p:spPr>
        <p:txBody>
          <a:bodyPr>
            <a:noAutofit/>
          </a:bodyPr>
          <a:lstStyle/>
          <a:p>
            <a:pPr>
              <a:defRPr/>
            </a:pPr>
            <a:r>
              <a:rPr lang="uz-Cyrl-UZ" sz="2800" dirty="0" smtClean="0">
                <a:solidFill>
                  <a:schemeClr val="tx1"/>
                </a:solidFill>
                <a:latin typeface="Times New Roman" pitchFamily="18" charset="0"/>
                <a:cs typeface="Times New Roman" pitchFamily="18" charset="0"/>
              </a:rPr>
              <a:t>“Информатика ва ахборот технологиялари”</a:t>
            </a:r>
            <a:br>
              <a:rPr lang="uz-Cyrl-UZ" sz="2800" dirty="0" smtClean="0">
                <a:solidFill>
                  <a:schemeClr val="tx1"/>
                </a:solidFill>
                <a:latin typeface="Times New Roman" pitchFamily="18" charset="0"/>
                <a:cs typeface="Times New Roman" pitchFamily="18" charset="0"/>
              </a:rPr>
            </a:br>
            <a:r>
              <a:rPr lang="uz-Cyrl-UZ" sz="2800" dirty="0" smtClean="0">
                <a:solidFill>
                  <a:schemeClr val="tx1"/>
                </a:solidFill>
                <a:latin typeface="Times New Roman" pitchFamily="18" charset="0"/>
                <a:cs typeface="Times New Roman" pitchFamily="18" charset="0"/>
              </a:rPr>
              <a:t> фанига оид компетенциялар</a:t>
            </a:r>
            <a:endParaRPr sz="2800" dirty="0"/>
          </a:p>
        </p:txBody>
      </p:sp>
      <p:grpSp>
        <p:nvGrpSpPr>
          <p:cNvPr id="21507" name="Группа 3"/>
          <p:cNvGrpSpPr>
            <a:grpSpLocks/>
          </p:cNvGrpSpPr>
          <p:nvPr/>
        </p:nvGrpSpPr>
        <p:grpSpPr bwMode="auto">
          <a:xfrm>
            <a:off x="428625" y="1714500"/>
            <a:ext cx="6429375" cy="1277938"/>
            <a:chOff x="2772294" y="518963"/>
            <a:chExt cx="4752540" cy="921477"/>
          </a:xfrm>
        </p:grpSpPr>
        <p:sp>
          <p:nvSpPr>
            <p:cNvPr id="11" name="Скругленный прямоугольник 10"/>
            <p:cNvSpPr/>
            <p:nvPr/>
          </p:nvSpPr>
          <p:spPr>
            <a:xfrm>
              <a:off x="2772294" y="518963"/>
              <a:ext cx="4752540" cy="921477"/>
            </a:xfrm>
            <a:prstGeom prst="roundRect">
              <a:avLst/>
            </a:prstGeom>
            <a:ln>
              <a:solidFill>
                <a:srgbClr val="34965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Скругленный прямоугольник 4"/>
            <p:cNvSpPr/>
            <p:nvPr/>
          </p:nvSpPr>
          <p:spPr>
            <a:xfrm>
              <a:off x="2772294" y="570474"/>
              <a:ext cx="4662183" cy="831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uz-Cyrl-UZ" sz="2400" b="1" dirty="0">
                  <a:latin typeface="Times New Roman" pitchFamily="18" charset="0"/>
                  <a:cs typeface="Times New Roman" pitchFamily="18" charset="0"/>
                </a:rPr>
                <a:t>Ахборотларни излаш ва электрон  воситаларда йиғиш компетенцияси</a:t>
              </a:r>
              <a:endParaRPr lang="ru-RU" sz="2400" b="1" dirty="0">
                <a:latin typeface="Times New Roman" pitchFamily="18" charset="0"/>
                <a:cs typeface="Times New Roman" pitchFamily="18" charset="0"/>
              </a:endParaRPr>
            </a:p>
          </p:txBody>
        </p:sp>
      </p:grpSp>
      <p:grpSp>
        <p:nvGrpSpPr>
          <p:cNvPr id="21508" name="Группа 4"/>
          <p:cNvGrpSpPr>
            <a:grpSpLocks/>
          </p:cNvGrpSpPr>
          <p:nvPr/>
        </p:nvGrpSpPr>
        <p:grpSpPr bwMode="auto">
          <a:xfrm>
            <a:off x="1500188" y="3286125"/>
            <a:ext cx="6286500" cy="1357313"/>
            <a:chOff x="3261955" y="1497667"/>
            <a:chExt cx="4723726" cy="934452"/>
          </a:xfrm>
        </p:grpSpPr>
        <p:sp>
          <p:nvSpPr>
            <p:cNvPr id="9" name="Скругленный прямоугольник 8"/>
            <p:cNvSpPr/>
            <p:nvPr/>
          </p:nvSpPr>
          <p:spPr>
            <a:xfrm>
              <a:off x="3261955" y="1497667"/>
              <a:ext cx="4723726" cy="921337"/>
            </a:xfrm>
            <a:prstGeom prst="roundRect">
              <a:avLst/>
            </a:prstGeom>
            <a:ln>
              <a:solidFill>
                <a:srgbClr val="34965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Скругленный прямоугольник 6"/>
            <p:cNvSpPr/>
            <p:nvPr/>
          </p:nvSpPr>
          <p:spPr>
            <a:xfrm>
              <a:off x="3351419" y="1600402"/>
              <a:ext cx="4634262" cy="831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r>
                <a:rPr lang="uz-Cyrl-UZ" sz="2400" b="1" dirty="0">
                  <a:latin typeface="Times New Roman" pitchFamily="18" charset="0"/>
                  <a:cs typeface="Times New Roman" pitchFamily="18" charset="0"/>
                </a:rPr>
                <a:t> Электрон воситаларда  ахборотларни  қайта ишлаш  ва сақлаш  компетенцияси</a:t>
              </a:r>
              <a:endParaRPr lang="ru-RU" sz="2400" b="1" dirty="0">
                <a:latin typeface="Times New Roman" pitchFamily="18" charset="0"/>
                <a:cs typeface="Times New Roman" pitchFamily="18" charset="0"/>
              </a:endParaRPr>
            </a:p>
          </p:txBody>
        </p:sp>
      </p:grpSp>
      <p:sp>
        <p:nvSpPr>
          <p:cNvPr id="17" name="Скругленный прямоугольник 16"/>
          <p:cNvSpPr/>
          <p:nvPr/>
        </p:nvSpPr>
        <p:spPr>
          <a:xfrm>
            <a:off x="2500313" y="5000625"/>
            <a:ext cx="6286500" cy="1338263"/>
          </a:xfrm>
          <a:prstGeom prst="roundRect">
            <a:avLst/>
          </a:prstGeom>
          <a:ln>
            <a:solidFill>
              <a:srgbClr val="34965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510" name="TextBox 17"/>
          <p:cNvSpPr txBox="1">
            <a:spLocks noChangeArrowheads="1"/>
          </p:cNvSpPr>
          <p:nvPr/>
        </p:nvSpPr>
        <p:spPr bwMode="auto">
          <a:xfrm>
            <a:off x="2786063" y="5286375"/>
            <a:ext cx="5857875" cy="830263"/>
          </a:xfrm>
          <a:prstGeom prst="rect">
            <a:avLst/>
          </a:prstGeom>
          <a:noFill/>
          <a:ln w="9525">
            <a:noFill/>
            <a:miter lim="800000"/>
            <a:headEnd/>
            <a:tailEnd/>
          </a:ln>
        </p:spPr>
        <p:txBody>
          <a:bodyPr>
            <a:spAutoFit/>
          </a:bodyPr>
          <a:lstStyle/>
          <a:p>
            <a:pPr algn="ctr"/>
            <a:r>
              <a:rPr lang="uz-Cyrl-UZ" sz="2400" b="1">
                <a:latin typeface="Times New Roman" pitchFamily="18" charset="0"/>
                <a:cs typeface="Times New Roman" pitchFamily="18" charset="0"/>
              </a:rPr>
              <a:t> Ахборотларни  электрон  воситалар орқали  узатиш компетенцияси</a:t>
            </a:r>
            <a:endParaRPr lang="ru-RU" sz="2400" b="1">
              <a:latin typeface="Times New Roman" pitchFamily="18" charset="0"/>
              <a:cs typeface="Times New Roman" pitchFamily="18" charset="0"/>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44624"/>
            <a:ext cx="8364291" cy="1224136"/>
          </a:xfrm>
          <a:extLst>
            <a:ext uri="{909E8E84-426E-40DD-AFC4-6F175D3DCCD1}"/>
            <a:ext uri="{91240B29-F687-4F45-9708-019B960494DF}"/>
          </a:extLst>
        </p:spPr>
        <p:txBody>
          <a:bodyPr>
            <a:noAutofit/>
          </a:bodyPr>
          <a:lstStyle/>
          <a:p>
            <a:pPr>
              <a:defRPr/>
            </a:pPr>
            <a:r>
              <a:rPr lang="uz-Cyrl-UZ" altLang="ru-RU" sz="36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Информатика </a:t>
            </a:r>
            <a:r>
              <a:rPr lang="en-GB" altLang="ru-RU" sz="3600"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фанини</a:t>
            </a:r>
            <a:r>
              <a:rPr lang="uz-Cyrl-UZ" altLang="ru-RU" sz="36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3600"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ўрганиш</a:t>
            </a:r>
            <a:r>
              <a:rPr lang="uz-Cyrl-UZ" altLang="ru-RU" sz="36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босқичлари</a:t>
            </a:r>
            <a:endParaRPr sz="3600" dirty="0"/>
          </a:p>
        </p:txBody>
      </p:sp>
      <p:graphicFrame>
        <p:nvGraphicFramePr>
          <p:cNvPr id="4" name="Таблица 3"/>
          <p:cNvGraphicFramePr>
            <a:graphicFrameLocks noGrp="1"/>
          </p:cNvGraphicFramePr>
          <p:nvPr/>
        </p:nvGraphicFramePr>
        <p:xfrm>
          <a:off x="500063" y="1397000"/>
          <a:ext cx="8286750" cy="4914900"/>
        </p:xfrm>
        <a:graphic>
          <a:graphicData uri="http://schemas.openxmlformats.org/drawingml/2006/table">
            <a:tbl>
              <a:tblPr/>
              <a:tblGrid>
                <a:gridCol w="1485900"/>
                <a:gridCol w="1328737"/>
                <a:gridCol w="5472113"/>
              </a:tblGrid>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Таълим</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босқичи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Стандарт даражаси</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Даража номланиши</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23888">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ўрта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таълим</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бошланғич 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873125">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бошланғич 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23888">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таянч</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873125">
                <a:tc vMerge="1">
                  <a:txBody>
                    <a:bodyPr/>
                    <a:lstStyle/>
                    <a:p>
                      <a:endParaRPr lang="ru-RU"/>
                    </a:p>
                  </a:txBody>
                  <a:tcPr/>
                </a:tc>
                <a:tc>
                  <a:txBody>
                    <a:bodyPr/>
                    <a:lstStyle/>
                    <a:p>
                      <a:pPr marL="0" marR="0" lvl="0" indent="254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таянч</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6238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В1</a:t>
                      </a: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r h="7477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В1+</a:t>
                      </a: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Информатика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ва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ахборот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технологиялари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фанини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ўрганишнинг</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кучайтирилган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умумий</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даражаси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22" marR="2062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F7BA"/>
                    </a:solidFill>
                  </a:tcPr>
                </a:tc>
              </a:tr>
            </a:tbl>
          </a:graphicData>
        </a:graphic>
      </p:graphicFrame>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усеченными противолежащими углами 3"/>
          <p:cNvSpPr/>
          <p:nvPr/>
        </p:nvSpPr>
        <p:spPr>
          <a:xfrm>
            <a:off x="357188" y="428625"/>
            <a:ext cx="8424862" cy="5810250"/>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sz="3600" dirty="0">
                <a:solidFill>
                  <a:schemeClr val="tx1"/>
                </a:solidFill>
                <a:latin typeface="Times New Roman" panose="02020603050405020304" pitchFamily="18" charset="0"/>
                <a:cs typeface="Times New Roman" panose="02020603050405020304" pitchFamily="18" charset="0"/>
              </a:rPr>
              <a:t>Такомиллашган  ўқув дастурлари мавзуларига киритилган ўзгаришлар ва  уларнинг асосида  фанлар йўналиши бўйича қайта ишланиб,</a:t>
            </a:r>
            <a:endParaRPr lang="ru-RU" sz="36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uz-Cyrl-UZ" sz="3600" dirty="0">
                <a:solidFill>
                  <a:schemeClr val="tx1"/>
                </a:solidFill>
                <a:latin typeface="Times New Roman" panose="02020603050405020304" pitchFamily="18" charset="0"/>
                <a:cs typeface="Times New Roman" panose="02020603050405020304" pitchFamily="18" charset="0"/>
              </a:rPr>
              <a:t> чоп этилган 6-7- синф дарсликлари мазмуни</a:t>
            </a:r>
            <a:endParaRPr lang="ru-RU"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313" y="0"/>
            <a:ext cx="8750300" cy="6858000"/>
          </a:xfrm>
          <a:prstGeom prst="roundRect">
            <a:avLst/>
          </a:prstGeo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uz-Cyrl-UZ" sz="2800" b="1" dirty="0">
                <a:solidFill>
                  <a:schemeClr val="tx1"/>
                </a:solidFill>
                <a:latin typeface="Times New Roman" pitchFamily="18" charset="0"/>
                <a:cs typeface="Times New Roman" pitchFamily="18" charset="0"/>
              </a:rPr>
              <a:t>Такомиллаштирилган Давлат таълим стандартлари асосида Физика фани ўқув дастурига  янги мавзулар  киритилди:</a:t>
            </a:r>
          </a:p>
          <a:p>
            <a:pPr algn="ctr" eaLnBrk="1" hangingPunct="1">
              <a:defRPr/>
            </a:pPr>
            <a:r>
              <a:rPr lang="uz-Cyrl-UZ" sz="2800" b="1" dirty="0">
                <a:solidFill>
                  <a:schemeClr val="tx1"/>
                </a:solidFill>
                <a:latin typeface="Times New Roman" pitchFamily="18" charset="0"/>
                <a:cs typeface="Times New Roman" pitchFamily="18" charset="0"/>
              </a:rPr>
              <a:t>6-синф</a:t>
            </a:r>
            <a:endParaRPr lang="ru-RU" sz="2800" b="1" dirty="0">
              <a:solidFill>
                <a:schemeClr val="tx1"/>
              </a:solidFill>
              <a:latin typeface="Times New Roman" pitchFamily="18" charset="0"/>
              <a:cs typeface="Times New Roman" pitchFamily="18" charset="0"/>
            </a:endParaRP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Физикада ишлатиладиган айрим атамалар. </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Кузатишлар ва тажрибалар. </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Физик катталиклар ва уларни ўлчаш.</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 Ўлчашлар ва ўлчаш аниқлиги. </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 Жисмларнинг электрланиши.</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 Электр токи ҳақида тушунча. Ток манбалари.</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Турмушда электр токининг аҳамияти. </a:t>
            </a:r>
          </a:p>
          <a:p>
            <a:pPr eaLnBrk="1" hangingPunct="1">
              <a:defRPr/>
            </a:pPr>
            <a:r>
              <a:rPr lang="uz-Cyrl-UZ" sz="2600" dirty="0">
                <a:solidFill>
                  <a:schemeClr val="tx1"/>
                </a:solidFill>
                <a:latin typeface="Times New Roman" pitchFamily="18" charset="0"/>
                <a:cs typeface="Times New Roman" pitchFamily="18" charset="0"/>
              </a:rPr>
              <a:t>     Оддий электр занжири.</a:t>
            </a:r>
          </a:p>
          <a:p>
            <a:pPr eaLnBrk="1" hangingPunct="1">
              <a:buFont typeface="Wingdings" pitchFamily="2" charset="2"/>
              <a:buChar char="v"/>
              <a:defRPr/>
            </a:pPr>
            <a:r>
              <a:rPr lang="uz-Cyrl-UZ" sz="2600" dirty="0">
                <a:solidFill>
                  <a:schemeClr val="tx1"/>
                </a:solidFill>
                <a:latin typeface="Times New Roman" pitchFamily="18" charset="0"/>
                <a:cs typeface="Times New Roman" pitchFamily="18" charset="0"/>
              </a:rPr>
              <a:t>  “Хонадондаги электр асбоблар. </a:t>
            </a:r>
          </a:p>
          <a:p>
            <a:pPr eaLnBrk="1" hangingPunct="1">
              <a:defRPr/>
            </a:pPr>
            <a:r>
              <a:rPr lang="uz-Cyrl-UZ" sz="2600" dirty="0">
                <a:solidFill>
                  <a:schemeClr val="tx1"/>
                </a:solidFill>
                <a:latin typeface="Times New Roman" pitchFamily="18" charset="0"/>
                <a:cs typeface="Times New Roman" pitchFamily="18" charset="0"/>
              </a:rPr>
              <a:t>       Электр энергиясини тежаш” </a:t>
            </a:r>
            <a:endParaRPr lang="ru-RU" sz="2600" dirty="0">
              <a:solidFill>
                <a:schemeClr val="tx1"/>
              </a:solid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388" y="0"/>
            <a:ext cx="8821737" cy="6858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uz-Cyrl-UZ" altLang="ru-RU" sz="2600" dirty="0">
                <a:solidFill>
                  <a:schemeClr val="tx1"/>
                </a:solidFill>
                <a:latin typeface="Times New Roman" panose="02020603050405020304" pitchFamily="18" charset="0"/>
                <a:cs typeface="Times New Roman" panose="02020603050405020304" pitchFamily="18" charset="0"/>
              </a:rPr>
              <a:t>Ички энергия ва ўзгартириш усуллари. Ички ёнув двигателлари. Буғ трубинаси, Реактив двигател Иссиқлик машиналари ва табиатни муҳофаза қилиш “Линзаларда тасвир ясаш” мавзулари ўқувчиларнинг  ёш хусусиятларини ҳисобга олиб,  9-синфга кўчирилди.  “Суюқлик ва газларда ҳаракатланувчи жисмга таъсир қилувчи кучлар”  мавзуси  касб-ҳунар коллежи ўқув дастурига ўтказилди. Масса ва унинг бирликлари”, “Лаборатория иши. Шайинли тарози ёрдамида жисм массасини ўлчаш”, “Зичлик ва унинг бирликлари. Беруний ва Хозиннинг зичликни аниқлаш усуллари “, Лаборатория иши.  “Қаттиқ жисмнинг зичлигини аниқлаш” мавзулари “Механик  ҳодисалар” бобидан  олиниб, “Модда тузилиши ҳақида дастлабки маълумотлар” бобига ўтказилди. </a:t>
            </a:r>
            <a:endParaRPr lang="ru-RU" altLang="ru-RU" sz="2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313" y="285750"/>
            <a:ext cx="8715375" cy="6000750"/>
          </a:xfrm>
          <a:prstGeom prst="roundRect">
            <a:avLst/>
          </a:prstGeom>
          <a:solidFill>
            <a:schemeClr val="bg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uz-Cyrl-UZ" sz="3200" dirty="0">
                <a:solidFill>
                  <a:srgbClr val="0000FF"/>
                </a:solidFill>
                <a:latin typeface="Times New Roman" pitchFamily="18" charset="0"/>
                <a:cs typeface="Times New Roman" pitchFamily="18" charset="0"/>
              </a:rPr>
              <a:t>Физика 6-синф</a:t>
            </a:r>
          </a:p>
          <a:p>
            <a:pPr algn="ctr" eaLnBrk="1" hangingPunct="1">
              <a:defRPr/>
            </a:pPr>
            <a:r>
              <a:rPr lang="uz-Cyrl-UZ" sz="3200" dirty="0">
                <a:solidFill>
                  <a:srgbClr val="0000FF"/>
                </a:solidFill>
                <a:latin typeface="Times New Roman" pitchFamily="18" charset="0"/>
                <a:cs typeface="Times New Roman" pitchFamily="18" charset="0"/>
              </a:rPr>
              <a:t>Мавзу: Жисмларнинг иссиқликдан кенгайиши</a:t>
            </a:r>
            <a:endParaRPr lang="ru-RU" sz="32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a:p>
            <a:pPr algn="ctr" eaLnBrk="1" hangingPunct="1">
              <a:defRPr/>
            </a:pPr>
            <a:endParaRPr lang="ru-RU" sz="2600" dirty="0">
              <a:solidFill>
                <a:srgbClr val="0000FF"/>
              </a:solidFill>
              <a:latin typeface="Times New Roman" pitchFamily="18" charset="0"/>
              <a:cs typeface="Times New Roman" pitchFamily="18" charset="0"/>
            </a:endParaRPr>
          </a:p>
          <a:p>
            <a:pPr algn="ctr" eaLnBrk="1" hangingPunct="1">
              <a:defRPr/>
            </a:pPr>
            <a:endParaRPr lang="uz-Cyrl-UZ" sz="2600" dirty="0">
              <a:solidFill>
                <a:srgbClr val="0000FF"/>
              </a:solidFill>
              <a:latin typeface="Times New Roman" pitchFamily="18" charset="0"/>
              <a:cs typeface="Times New Roman" pitchFamily="18" charset="0"/>
            </a:endParaRPr>
          </a:p>
        </p:txBody>
      </p:sp>
      <p:sp>
        <p:nvSpPr>
          <p:cNvPr id="26627" name="AutoShape 5"/>
          <p:cNvSpPr>
            <a:spLocks noChangeArrowheads="1"/>
          </p:cNvSpPr>
          <p:nvPr/>
        </p:nvSpPr>
        <p:spPr bwMode="auto">
          <a:xfrm>
            <a:off x="357188" y="5143500"/>
            <a:ext cx="3714750" cy="642938"/>
          </a:xfrm>
          <a:prstGeom prst="roundRect">
            <a:avLst>
              <a:gd name="adj" fmla="val 16667"/>
            </a:avLst>
          </a:prstGeom>
          <a:solidFill>
            <a:schemeClr val="bg1"/>
          </a:solidFill>
          <a:ln w="9525">
            <a:solidFill>
              <a:srgbClr val="00F6C7"/>
            </a:solidFill>
            <a:round/>
            <a:headEnd/>
            <a:tailEnd/>
          </a:ln>
        </p:spPr>
        <p:txBody>
          <a:bodyPr wrap="none" anchor="ctr"/>
          <a:lstStyle/>
          <a:p>
            <a:pPr algn="ctr" eaLnBrk="1" hangingPunct="1"/>
            <a:r>
              <a:rPr lang="uz-Cyrl-UZ" altLang="ru-RU" sz="2000" b="1">
                <a:solidFill>
                  <a:srgbClr val="000000"/>
                </a:solidFill>
                <a:latin typeface="Times New Roman" pitchFamily="18" charset="0"/>
                <a:cs typeface="Times New Roman" pitchFamily="18" charset="0"/>
              </a:rPr>
              <a:t>Эски  дарсликдаги расм</a:t>
            </a:r>
          </a:p>
        </p:txBody>
      </p:sp>
      <p:sp>
        <p:nvSpPr>
          <p:cNvPr id="26628" name="AutoShape 5"/>
          <p:cNvSpPr>
            <a:spLocks noChangeArrowheads="1"/>
          </p:cNvSpPr>
          <p:nvPr/>
        </p:nvSpPr>
        <p:spPr bwMode="auto">
          <a:xfrm>
            <a:off x="4429125" y="5143500"/>
            <a:ext cx="4357688" cy="642938"/>
          </a:xfrm>
          <a:prstGeom prst="roundRect">
            <a:avLst>
              <a:gd name="adj" fmla="val 16667"/>
            </a:avLst>
          </a:prstGeom>
          <a:solidFill>
            <a:schemeClr val="bg1"/>
          </a:solidFill>
          <a:ln w="9525">
            <a:solidFill>
              <a:srgbClr val="00F6C7"/>
            </a:solidFill>
            <a:round/>
            <a:headEnd/>
            <a:tailEnd/>
          </a:ln>
        </p:spPr>
        <p:txBody>
          <a:bodyPr wrap="none" anchor="ctr"/>
          <a:lstStyle/>
          <a:p>
            <a:pPr algn="ctr" eaLnBrk="1" hangingPunct="1"/>
            <a:r>
              <a:rPr lang="uz-Cyrl-UZ" altLang="ru-RU" sz="2000" b="1">
                <a:solidFill>
                  <a:srgbClr val="000000"/>
                </a:solidFill>
                <a:latin typeface="Times New Roman" pitchFamily="18" charset="0"/>
                <a:cs typeface="Times New Roman" pitchFamily="18" charset="0"/>
              </a:rPr>
              <a:t>Қайта ишланган дарсликдаги расм</a:t>
            </a:r>
          </a:p>
        </p:txBody>
      </p:sp>
      <p:pic>
        <p:nvPicPr>
          <p:cNvPr id="26629" name="Picture 2"/>
          <p:cNvPicPr>
            <a:picLocks noChangeAspect="1" noChangeArrowheads="1"/>
          </p:cNvPicPr>
          <p:nvPr/>
        </p:nvPicPr>
        <p:blipFill>
          <a:blip r:embed="rId2" cstate="print"/>
          <a:srcRect/>
          <a:stretch>
            <a:fillRect/>
          </a:stretch>
        </p:blipFill>
        <p:spPr bwMode="auto">
          <a:xfrm>
            <a:off x="5357813" y="2428875"/>
            <a:ext cx="2857500" cy="2681288"/>
          </a:xfrm>
          <a:prstGeom prst="rect">
            <a:avLst/>
          </a:prstGeom>
          <a:noFill/>
          <a:ln w="9525">
            <a:noFill/>
            <a:miter lim="800000"/>
            <a:headEnd/>
            <a:tailEnd/>
          </a:ln>
          <a:effectLst>
            <a:outerShdw algn="ctr" rotWithShape="0">
              <a:schemeClr val="bg2">
                <a:alpha val="50000"/>
              </a:schemeClr>
            </a:outerShdw>
          </a:effectLst>
        </p:spPr>
      </p:pic>
      <p:pic>
        <p:nvPicPr>
          <p:cNvPr id="26630" name="Picture 3"/>
          <p:cNvPicPr>
            <a:picLocks noChangeAspect="1" noChangeArrowheads="1"/>
          </p:cNvPicPr>
          <p:nvPr/>
        </p:nvPicPr>
        <p:blipFill>
          <a:blip r:embed="rId3" cstate="print"/>
          <a:srcRect/>
          <a:stretch>
            <a:fillRect/>
          </a:stretch>
        </p:blipFill>
        <p:spPr bwMode="auto">
          <a:xfrm>
            <a:off x="1071563" y="2500313"/>
            <a:ext cx="2500312" cy="2357437"/>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5728"/>
            <a:ext cx="8534752" cy="3046988"/>
          </a:xfrm>
          <a:prstGeom prst="rect">
            <a:avLst/>
          </a:prstGeom>
          <a:solidFill>
            <a:srgbClr val="DCF7BA"/>
          </a:solidFill>
          <a:ln>
            <a:solidFill>
              <a:schemeClr val="accent1"/>
            </a:solidFill>
          </a:ln>
        </p:spPr>
        <p:txBody>
          <a:bodyPr>
            <a:spAutoFit/>
          </a:bodyPr>
          <a:lstStyle/>
          <a:p>
            <a:pPr algn="just">
              <a:defRPr/>
            </a:pPr>
            <a:r>
              <a:rPr lang="uz-Cyrl-UZ" sz="2400" dirty="0">
                <a:ln>
                  <a:solidFill>
                    <a:schemeClr val="accent1">
                      <a:alpha val="5000"/>
                    </a:schemeClr>
                  </a:solidFill>
                </a:ln>
                <a:latin typeface="Times New Roman" pitchFamily="18" charset="0"/>
                <a:cs typeface="Times New Roman" pitchFamily="18" charset="0"/>
              </a:rPr>
              <a:t>Ўзбекистон Республикаси Вазирлар Маҳкамасининг</a:t>
            </a:r>
            <a:r>
              <a:rPr lang="en-US" sz="2400" dirty="0">
                <a:ln>
                  <a:solidFill>
                    <a:schemeClr val="accent1">
                      <a:alpha val="5000"/>
                    </a:schemeClr>
                  </a:solidFill>
                </a:ln>
                <a:latin typeface="Times New Roman" pitchFamily="18" charset="0"/>
                <a:cs typeface="Times New Roman" pitchFamily="18" charset="0"/>
              </a:rPr>
              <a:t> 2017 </a:t>
            </a:r>
            <a:r>
              <a:rPr lang="uz-Cyrl-UZ" sz="2400" dirty="0">
                <a:ln>
                  <a:solidFill>
                    <a:schemeClr val="accent1">
                      <a:alpha val="5000"/>
                    </a:schemeClr>
                  </a:solidFill>
                </a:ln>
                <a:latin typeface="Times New Roman" pitchFamily="18" charset="0"/>
                <a:cs typeface="Times New Roman" pitchFamily="18" charset="0"/>
              </a:rPr>
              <a:t>йил 6 апрелдаги 187-сонли “Умумий ўрта ва ўрта махсус, касб-ҳунар таълимининг давлат таълим стандартларини тасдиқлаш тўғрисида”ги </a:t>
            </a:r>
            <a:r>
              <a:rPr lang="uz-Cyrl-UZ" sz="2400" dirty="0">
                <a:latin typeface="Times New Roman" pitchFamily="18" charset="0"/>
                <a:cs typeface="Times New Roman" pitchFamily="18" charset="0"/>
              </a:rPr>
              <a:t>қарори, Халқ таълими вазирлигининг 2017 йил</a:t>
            </a:r>
            <a:r>
              <a:rPr lang="uz-Cyrl-UZ" sz="2400" b="1" dirty="0">
                <a:latin typeface="Times New Roman" pitchFamily="18" charset="0"/>
                <a:cs typeface="Times New Roman" pitchFamily="18" charset="0"/>
              </a:rPr>
              <a:t> </a:t>
            </a:r>
            <a:r>
              <a:rPr lang="uz-Cyrl-UZ" sz="2400" dirty="0">
                <a:latin typeface="Times New Roman" pitchFamily="18" charset="0"/>
                <a:cs typeface="Times New Roman" pitchFamily="18" charset="0"/>
              </a:rPr>
              <a:t>3 июндаги 190-сонли буйруғи асосида </a:t>
            </a:r>
            <a:r>
              <a:rPr lang="uz-Cyrl-UZ" sz="2400" dirty="0">
                <a:ln>
                  <a:solidFill>
                    <a:schemeClr val="accent1">
                      <a:alpha val="5000"/>
                    </a:schemeClr>
                  </a:solidFill>
                </a:ln>
                <a:latin typeface="Times New Roman" pitchFamily="18" charset="0"/>
                <a:cs typeface="Times New Roman" pitchFamily="18" charset="0"/>
              </a:rPr>
              <a:t>табиий ва аниқ фанлардан </a:t>
            </a:r>
            <a:r>
              <a:rPr lang="ru-RU" sz="2400" dirty="0" err="1">
                <a:latin typeface="Times New Roman" pitchFamily="18" charset="0"/>
                <a:cs typeface="Times New Roman" pitchFamily="18" charset="0"/>
              </a:rPr>
              <a:t>компетенциявий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ёндашувга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асосланган</a:t>
            </a:r>
            <a:r>
              <a:rPr lang="ru-RU" sz="2400" dirty="0">
                <a:latin typeface="Times New Roman" pitchFamily="18" charset="0"/>
                <a:cs typeface="Times New Roman" pitchFamily="18" charset="0"/>
              </a:rPr>
              <a:t> </a:t>
            </a:r>
            <a:r>
              <a:rPr lang="uz-Cyrl-UZ" sz="2400" dirty="0">
                <a:latin typeface="Times New Roman" pitchFamily="18" charset="0"/>
                <a:cs typeface="Times New Roman" pitchFamily="18" charset="0"/>
              </a:rPr>
              <a:t>ўқ</a:t>
            </a:r>
            <a:r>
              <a:rPr lang="ru-RU" sz="2400" dirty="0" err="1">
                <a:latin typeface="Times New Roman" pitchFamily="18" charset="0"/>
                <a:cs typeface="Times New Roman" pitchFamily="18" charset="0"/>
              </a:rPr>
              <a:t>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дастурлари</a:t>
            </a:r>
            <a:r>
              <a:rPr lang="uz-Cyrl-UZ" sz="2400" dirty="0">
                <a:ln>
                  <a:solidFill>
                    <a:schemeClr val="accent1">
                      <a:alpha val="5000"/>
                    </a:schemeClr>
                  </a:solidFill>
                </a:ln>
                <a:latin typeface="Times New Roman" pitchFamily="18" charset="0"/>
                <a:cs typeface="Times New Roman" pitchFamily="18" charset="0"/>
              </a:rPr>
              <a:t> </a:t>
            </a:r>
            <a:r>
              <a:rPr lang="uz-Cyrl-UZ" sz="2400" dirty="0">
                <a:latin typeface="Times New Roman" pitchFamily="18" charset="0"/>
                <a:cs typeface="Times New Roman" pitchFamily="18" charset="0"/>
              </a:rPr>
              <a:t>тасдиқланди. 2017-2018 ўқув йилида 6,7-синфлар амалиётга жорий этилади.</a:t>
            </a:r>
            <a:endParaRPr lang="uz-Cyrl-UZ" sz="2400" dirty="0">
              <a:ln>
                <a:solidFill>
                  <a:schemeClr val="accent1">
                    <a:alpha val="5000"/>
                  </a:schemeClr>
                </a:solidFill>
              </a:ln>
              <a:latin typeface="Times New Roman" pitchFamily="18" charset="0"/>
              <a:cs typeface="Times New Roman" pitchFamily="18" charset="0"/>
            </a:endParaRPr>
          </a:p>
        </p:txBody>
      </p:sp>
      <p:sp>
        <p:nvSpPr>
          <p:cNvPr id="3" name="Прямоугольник 2"/>
          <p:cNvSpPr/>
          <p:nvPr/>
        </p:nvSpPr>
        <p:spPr>
          <a:xfrm>
            <a:off x="357188" y="3500438"/>
            <a:ext cx="8501062" cy="3071812"/>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uz-Cyrl-UZ" sz="2400" dirty="0">
                <a:solidFill>
                  <a:schemeClr val="tx1"/>
                </a:solidFill>
                <a:latin typeface="Times New Roman" panose="02020603050405020304" pitchFamily="18" charset="0"/>
                <a:cs typeface="Times New Roman" panose="02020603050405020304" pitchFamily="18" charset="0"/>
              </a:rPr>
              <a:t>Ўзбекистон Республикаси Вазирлар Маҳкамасининг 2017 йил 7 июлдаги “Умумтаълим мактаблари ва ўрта махсус, касб-ҳунар таълими муассасалари ўртасида ўзаро интеграцияни таъминланган ҳолда 11 йиллик таълим тизимини тубдан ислоҳ қилиш чоралари тўғрисида”ги 94-сонли баёни ҳамда 2017 йил 25 июлдаги 803-Ф фармойиши асосида 2017-2018 ўқув йилидан  ўқув дастурлари 10-синфларда амалиётга жорий этилади. </a:t>
            </a: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313" y="0"/>
            <a:ext cx="8715375" cy="6858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altLang="ru-RU" sz="3200" b="1" dirty="0">
                <a:solidFill>
                  <a:schemeClr val="tx1"/>
                </a:solidFill>
                <a:latin typeface="Times New Roman" panose="02020603050405020304" pitchFamily="18" charset="0"/>
                <a:cs typeface="Times New Roman" panose="02020603050405020304" pitchFamily="18" charset="0"/>
              </a:rPr>
              <a:t>Физика 7-синф ўқув дастуридаги ўзгаришлар</a:t>
            </a:r>
          </a:p>
          <a:p>
            <a:pPr algn="just" eaLnBrk="1" hangingPunct="1">
              <a:defRPr/>
            </a:pPr>
            <a:r>
              <a:rPr lang="uz-Cyrl-UZ" altLang="ru-RU" sz="3000" dirty="0">
                <a:solidFill>
                  <a:schemeClr val="tx1"/>
                </a:solidFill>
                <a:latin typeface="Times New Roman" panose="02020603050405020304" pitchFamily="18" charset="0"/>
                <a:cs typeface="Times New Roman" panose="02020603050405020304" pitchFamily="18" charset="0"/>
              </a:rPr>
              <a:t>“Жисм тезланишининг массасига ва қўйилган кучга  боғлиқлигини ўрганиш”, “Механик энергиянинг айланиш ва сақланиш қонунини ўрганиш” мавзусидаги лаборатория ишлари, “Потенциал энергия ва кинетик энергияларнинг айланиши” мавзулари ўқув дастуридан чиқарилди. “Жисм кинетик энергиясининг унинг тезлиги ва массасига боғлиқлигини аниқлаш”, “Жисмни кўтаришда ва шу масофага горизонтал кўчиришда бажарилган ишни ўлчаш” лаборатория ишлари ва масалалар ечиш янгидан киритилган. </a:t>
            </a:r>
            <a:endParaRPr lang="uz-Cyrl-UZ" altLang="ru-RU" sz="3000" dirty="0">
              <a:solidFill>
                <a:schemeClr val="tx1"/>
              </a:solidFill>
            </a:endParaRP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5750" y="0"/>
            <a:ext cx="8715375" cy="66436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uz-Cyrl-UZ" sz="2800" dirty="0">
                <a:solidFill>
                  <a:srgbClr val="0000FF"/>
                </a:solidFill>
                <a:latin typeface="Times New Roman" pitchFamily="18" charset="0"/>
                <a:cs typeface="Times New Roman" pitchFamily="18" charset="0"/>
              </a:rPr>
              <a:t>Физика 7-синф</a:t>
            </a:r>
          </a:p>
          <a:p>
            <a:pPr algn="ctr" eaLnBrk="1" hangingPunct="1">
              <a:defRPr/>
            </a:pPr>
            <a:r>
              <a:rPr lang="uz-Cyrl-UZ" sz="2800" dirty="0">
                <a:solidFill>
                  <a:srgbClr val="0000FF"/>
                </a:solidFill>
                <a:latin typeface="Times New Roman" pitchFamily="18" charset="0"/>
                <a:cs typeface="Times New Roman" pitchFamily="18" charset="0"/>
              </a:rPr>
              <a:t>Мисол: Тинчликдаги ишқаланиш туфайли транспортёр юкни юқорига олиб чиқади</a:t>
            </a:r>
          </a:p>
          <a:p>
            <a:pPr algn="ctr" eaLnBrk="1" hangingPunct="1">
              <a:defRPr/>
            </a:pPr>
            <a:endParaRPr lang="uz-Cyrl-UZ" sz="2800" dirty="0">
              <a:solidFill>
                <a:srgbClr val="0000FF"/>
              </a:solidFill>
              <a:latin typeface="Times New Roman" pitchFamily="18" charset="0"/>
              <a:cs typeface="Times New Roman" pitchFamily="18" charset="0"/>
            </a:endParaRPr>
          </a:p>
          <a:p>
            <a:pPr algn="ctr" eaLnBrk="1" hangingPunct="1">
              <a:defRPr/>
            </a:pPr>
            <a:endParaRPr lang="uz-Cyrl-UZ" sz="2800"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FF0000"/>
              </a:solidFill>
              <a:latin typeface="Times New Roman" pitchFamily="18" charset="0"/>
              <a:cs typeface="Times New Roman" pitchFamily="18" charset="0"/>
            </a:endParaRPr>
          </a:p>
          <a:p>
            <a:pPr algn="ctr" eaLnBrk="1" hangingPunct="1">
              <a:defRPr/>
            </a:pPr>
            <a:endParaRPr lang="ru-RU" sz="2167" dirty="0">
              <a:solidFill>
                <a:srgbClr val="FF0000"/>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a:p>
            <a:pPr algn="ctr" eaLnBrk="1" hangingPunct="1">
              <a:defRPr/>
            </a:pPr>
            <a:endParaRPr lang="ru-RU" sz="2167" dirty="0">
              <a:solidFill>
                <a:srgbClr val="0000FF"/>
              </a:solidFill>
              <a:latin typeface="Times New Roman" pitchFamily="18" charset="0"/>
              <a:cs typeface="Times New Roman" pitchFamily="18" charset="0"/>
            </a:endParaRPr>
          </a:p>
          <a:p>
            <a:pPr algn="ctr" eaLnBrk="1" hangingPunct="1">
              <a:defRPr/>
            </a:pPr>
            <a:endParaRPr lang="uz-Cyrl-UZ" sz="2167" dirty="0">
              <a:solidFill>
                <a:srgbClr val="0000FF"/>
              </a:solidFill>
              <a:latin typeface="Times New Roman" pitchFamily="18" charset="0"/>
              <a:cs typeface="Times New Roman" pitchFamily="18" charset="0"/>
            </a:endParaRPr>
          </a:p>
        </p:txBody>
      </p:sp>
      <p:pic>
        <p:nvPicPr>
          <p:cNvPr id="28675" name="Picture 4"/>
          <p:cNvPicPr>
            <a:picLocks noChangeAspect="1" noChangeArrowheads="1"/>
          </p:cNvPicPr>
          <p:nvPr/>
        </p:nvPicPr>
        <p:blipFill>
          <a:blip r:embed="rId2" cstate="print"/>
          <a:srcRect/>
          <a:stretch>
            <a:fillRect/>
          </a:stretch>
        </p:blipFill>
        <p:spPr bwMode="auto">
          <a:xfrm>
            <a:off x="714375" y="1984375"/>
            <a:ext cx="3448050" cy="3144838"/>
          </a:xfrm>
          <a:prstGeom prst="rect">
            <a:avLst/>
          </a:prstGeom>
          <a:noFill/>
          <a:ln w="9525">
            <a:noFill/>
            <a:miter lim="800000"/>
            <a:headEnd/>
            <a:tailEnd/>
          </a:ln>
          <a:effectLst>
            <a:outerShdw algn="ctr" rotWithShape="0">
              <a:schemeClr val="bg2">
                <a:alpha val="50000"/>
              </a:schemeClr>
            </a:outerShdw>
          </a:effectLst>
        </p:spPr>
      </p:pic>
      <p:pic>
        <p:nvPicPr>
          <p:cNvPr id="28676" name="Picture 3"/>
          <p:cNvPicPr>
            <a:picLocks noChangeAspect="1" noChangeArrowheads="1"/>
          </p:cNvPicPr>
          <p:nvPr/>
        </p:nvPicPr>
        <p:blipFill>
          <a:blip r:embed="rId3" cstate="print"/>
          <a:srcRect/>
          <a:stretch>
            <a:fillRect/>
          </a:stretch>
        </p:blipFill>
        <p:spPr bwMode="auto">
          <a:xfrm>
            <a:off x="4632325" y="2119313"/>
            <a:ext cx="4011613" cy="2881312"/>
          </a:xfrm>
          <a:prstGeom prst="rect">
            <a:avLst/>
          </a:prstGeom>
          <a:noFill/>
          <a:ln w="9525">
            <a:noFill/>
            <a:miter lim="800000"/>
            <a:headEnd/>
            <a:tailEnd/>
          </a:ln>
          <a:effectLst>
            <a:outerShdw algn="ctr" rotWithShape="0">
              <a:schemeClr val="bg2">
                <a:alpha val="50000"/>
              </a:schemeClr>
            </a:outerShdw>
          </a:effectLst>
        </p:spPr>
      </p:pic>
      <p:sp>
        <p:nvSpPr>
          <p:cNvPr id="28677" name="AutoShape 5"/>
          <p:cNvSpPr>
            <a:spLocks noChangeArrowheads="1"/>
          </p:cNvSpPr>
          <p:nvPr/>
        </p:nvSpPr>
        <p:spPr bwMode="auto">
          <a:xfrm>
            <a:off x="642938" y="5286375"/>
            <a:ext cx="3513137" cy="785813"/>
          </a:xfrm>
          <a:prstGeom prst="roundRect">
            <a:avLst>
              <a:gd name="adj" fmla="val 16667"/>
            </a:avLst>
          </a:prstGeom>
          <a:solidFill>
            <a:schemeClr val="bg1"/>
          </a:solidFill>
          <a:ln w="9525">
            <a:solidFill>
              <a:srgbClr val="00F6C7"/>
            </a:solidFill>
            <a:round/>
            <a:headEnd/>
            <a:tailEnd/>
          </a:ln>
        </p:spPr>
        <p:txBody>
          <a:bodyPr wrap="none" anchor="ctr"/>
          <a:lstStyle/>
          <a:p>
            <a:pPr algn="ctr" eaLnBrk="1" hangingPunct="1"/>
            <a:r>
              <a:rPr lang="uz-Cyrl-UZ" altLang="ru-RU" sz="2000" b="1">
                <a:solidFill>
                  <a:srgbClr val="000000"/>
                </a:solidFill>
                <a:latin typeface="Times New Roman" pitchFamily="18" charset="0"/>
                <a:cs typeface="Times New Roman" pitchFamily="18" charset="0"/>
              </a:rPr>
              <a:t>Эски дарсликдаги расм</a:t>
            </a:r>
          </a:p>
        </p:txBody>
      </p:sp>
      <p:sp>
        <p:nvSpPr>
          <p:cNvPr id="28678" name="AutoShape 5"/>
          <p:cNvSpPr>
            <a:spLocks noChangeArrowheads="1"/>
          </p:cNvSpPr>
          <p:nvPr/>
        </p:nvSpPr>
        <p:spPr bwMode="auto">
          <a:xfrm>
            <a:off x="4452938" y="5143500"/>
            <a:ext cx="4191000" cy="928688"/>
          </a:xfrm>
          <a:prstGeom prst="roundRect">
            <a:avLst>
              <a:gd name="adj" fmla="val 16667"/>
            </a:avLst>
          </a:prstGeom>
          <a:solidFill>
            <a:schemeClr val="bg1"/>
          </a:solidFill>
          <a:ln w="9525">
            <a:solidFill>
              <a:srgbClr val="00F6C7"/>
            </a:solidFill>
            <a:round/>
            <a:headEnd/>
            <a:tailEnd/>
          </a:ln>
        </p:spPr>
        <p:txBody>
          <a:bodyPr wrap="none" anchor="ctr"/>
          <a:lstStyle/>
          <a:p>
            <a:pPr algn="ctr" eaLnBrk="1" hangingPunct="1"/>
            <a:r>
              <a:rPr lang="uz-Cyrl-UZ" altLang="ru-RU" sz="2000" b="1">
                <a:solidFill>
                  <a:srgbClr val="000000"/>
                </a:solidFill>
                <a:latin typeface="Times New Roman" pitchFamily="18" charset="0"/>
                <a:cs typeface="Times New Roman" pitchFamily="18" charset="0"/>
              </a:rPr>
              <a:t>Қайта ишланган дарсликдаги расм</a:t>
            </a:r>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1428750"/>
            <a:ext cx="9144000" cy="5429250"/>
          </a:xfrm>
          <a:prstGeom prst="roundRect">
            <a:avLst/>
          </a:prstGeom>
          <a:solidFill>
            <a:schemeClr val="accent3">
              <a:lumMod val="20000"/>
              <a:lumOff val="80000"/>
            </a:schemeClr>
          </a:solidFill>
          <a:ln>
            <a:solidFill>
              <a:srgbClr val="349655"/>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uz-Cyrl-UZ" sz="1500" dirty="0">
              <a:solidFill>
                <a:schemeClr val="tx1"/>
              </a:solidFill>
              <a:latin typeface="Arial" charset="0"/>
              <a:cs typeface="Times New Roman" pitchFamily="18" charset="0"/>
            </a:endParaRPr>
          </a:p>
          <a:p>
            <a:pPr algn="just" eaLnBrk="1" hangingPunct="1">
              <a:defRPr/>
            </a:pPr>
            <a:r>
              <a:rPr lang="uz-Cyrl-UZ" sz="2400" dirty="0">
                <a:solidFill>
                  <a:schemeClr val="tx1"/>
                </a:solidFill>
                <a:latin typeface="Times New Roman" pitchFamily="18" charset="0"/>
                <a:cs typeface="Times New Roman" pitchFamily="18" charset="0"/>
              </a:rPr>
              <a:t>6-синф география ўқув дастурида кўпроқ мавзулар кетма-кетлигига амал  қилинди.</a:t>
            </a:r>
            <a:r>
              <a:rPr lang="uz-Cyrl-UZ" sz="2400" dirty="0">
                <a:solidFill>
                  <a:srgbClr val="000000"/>
                </a:solidFill>
                <a:latin typeface="Times New Roman" pitchFamily="18" charset="0"/>
                <a:cs typeface="Times New Roman" pitchFamily="18" charset="0"/>
              </a:rPr>
              <a:t> </a:t>
            </a:r>
            <a:r>
              <a:rPr lang="uz-Cyrl-UZ" sz="2400" dirty="0">
                <a:solidFill>
                  <a:schemeClr val="tx1"/>
                </a:solidFill>
                <a:latin typeface="Times New Roman" pitchFamily="18" charset="0"/>
                <a:cs typeface="Times New Roman" pitchFamily="18" charset="0"/>
              </a:rPr>
              <a:t>10-мавзу: Материклар ва океанларнинг пайдо бўлиши мавзуси, 7-мавзуга ўтказилди. Амалдаги дастурда 9 соат  берилган “2-боб. Дунё океани” (такомиллашган дастурда)  5 соат ҳажимда қолган 4 соатида мавзулар кетма-кетликда берилди. Амалдаги дастурда “Амалий машғулот” дарси учун ажратилган 7 соат ҳисобидан 9-10-мавзу: “Атмосфера. Ернинг иқлим минтақалари, “Ер юзи аҳолиси, ирқлар”, “Дунё океани тубининг рельефи”, “Афика материги аҳолиси ва унинг табиатга таъсири”, “Австралия материги аҳолиси ва унинг табиатга таъсири”, “Жанубий Америка аҳолиси”, “Шимолий Америка аҳолиси”, “Ғарбий ва Шарқий Сибирь” мавзулари киритилди. Океания мавзуси такрорлаш дарси  ҳисобидан 2 соатга ажратиб берилди. </a:t>
            </a:r>
            <a:endParaRPr lang="ru-RU" sz="2400" dirty="0">
              <a:solidFill>
                <a:srgbClr val="000000"/>
              </a:solidFill>
              <a:latin typeface="Times New Roman" pitchFamily="18" charset="0"/>
              <a:cs typeface="Times New Roman" pitchFamily="18" charset="0"/>
            </a:endParaRPr>
          </a:p>
        </p:txBody>
      </p:sp>
      <p:sp>
        <p:nvSpPr>
          <p:cNvPr id="29699" name="Rectangle 3"/>
          <p:cNvSpPr>
            <a:spLocks noChangeArrowheads="1"/>
          </p:cNvSpPr>
          <p:nvPr/>
        </p:nvSpPr>
        <p:spPr bwMode="auto">
          <a:xfrm>
            <a:off x="1871663" y="2182813"/>
            <a:ext cx="4560887" cy="323850"/>
          </a:xfrm>
          <a:prstGeom prst="rect">
            <a:avLst/>
          </a:prstGeom>
          <a:noFill/>
          <a:ln w="9525">
            <a:noFill/>
            <a:miter lim="800000"/>
            <a:headEnd/>
            <a:tailEnd/>
          </a:ln>
          <a:effectLst>
            <a:prstShdw prst="shdw11">
              <a:schemeClr val="bg2">
                <a:alpha val="50000"/>
              </a:schemeClr>
            </a:prstShdw>
          </a:effectLst>
        </p:spPr>
        <p:txBody>
          <a:bodyPr anchor="ctr">
            <a:spAutoFit/>
          </a:bodyPr>
          <a:lstStyle/>
          <a:p>
            <a:pPr indent="539750" algn="just" eaLnBrk="1" hangingPunct="1"/>
            <a:endParaRPr lang="uz-Cyrl-UZ" altLang="ru-RU" sz="1500"/>
          </a:p>
        </p:txBody>
      </p:sp>
      <p:sp>
        <p:nvSpPr>
          <p:cNvPr id="6" name="Скругленный прямоугольник 5"/>
          <p:cNvSpPr/>
          <p:nvPr/>
        </p:nvSpPr>
        <p:spPr>
          <a:xfrm>
            <a:off x="285750" y="0"/>
            <a:ext cx="8501063" cy="1285875"/>
          </a:xfrm>
          <a:prstGeom prst="roundRect">
            <a:avLst>
              <a:gd name="adj" fmla="val 0"/>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uz-Cyrl-UZ" sz="2800" b="1" dirty="0">
                <a:solidFill>
                  <a:schemeClr val="tx1"/>
                </a:solidFill>
                <a:latin typeface="Times New Roman" panose="02020603050405020304" pitchFamily="18" charset="0"/>
                <a:cs typeface="Times New Roman" panose="02020603050405020304" pitchFamily="18" charset="0"/>
              </a:rPr>
              <a:t>География 6-синф ўқув дастуридаги мавзуларга киритилган ўзгаришлар</a:t>
            </a:r>
            <a:endParaRPr lang="ru-RU" sz="28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313" y="1643063"/>
            <a:ext cx="8643937" cy="5026025"/>
          </a:xfrm>
          <a:prstGeom prst="roundRect">
            <a:avLst/>
          </a:prstGeom>
          <a:solidFill>
            <a:schemeClr val="accent3">
              <a:lumMod val="20000"/>
              <a:lumOff val="80000"/>
            </a:schemeClr>
          </a:solidFill>
          <a:ln>
            <a:solidFill>
              <a:srgbClr val="349655"/>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uz-Cyrl-UZ" sz="2000" dirty="0">
              <a:latin typeface="Times New Roman" pitchFamily="18" charset="0"/>
              <a:cs typeface="Times New Roman" pitchFamily="18" charset="0"/>
            </a:endParaRPr>
          </a:p>
          <a:p>
            <a:pPr algn="just" eaLnBrk="1" hangingPunct="1">
              <a:defRPr/>
            </a:pPr>
            <a:r>
              <a:rPr lang="uz-Cyrl-UZ" sz="2800" dirty="0">
                <a:latin typeface="Times New Roman" pitchFamily="18" charset="0"/>
                <a:cs typeface="Times New Roman" pitchFamily="18" charset="0"/>
              </a:rPr>
              <a:t>7-синф география ўқув дастурида “Географик хариталар. Вақт ҳисоби” номли 7 соатдан иборат 2-бобнинг 1 соати амалий машғулот учун берилди. “Ўрта Осиёнинг ҳудудий тавсифи” номли 7-бобнинг 3 соатидан 1 соати “Ўрта Осиёнинг экологик муаммолари ва табиатини муҳофаза қилиш” мавзусига берилди. “Ўзбекистоннинг табиий географик ўлкалари тавсифи”га ажратилган 3 соат ҳисобидан эса “Йил фасллари”, “Иқлим ресурслари”, “Орол табиий географик округи”, “Амалий машғулот” мавзулари киритилди. </a:t>
            </a:r>
            <a:endParaRPr lang="uz-Cyrl-UZ" sz="2800" dirty="0">
              <a:solidFill>
                <a:schemeClr val="tx1"/>
              </a:solidFill>
              <a:latin typeface="Times New Roman" pitchFamily="18" charset="0"/>
              <a:ea typeface="Times New Roman" pitchFamily="18" charset="0"/>
              <a:cs typeface="Times New Roman" pitchFamily="18" charset="0"/>
            </a:endParaRPr>
          </a:p>
        </p:txBody>
      </p:sp>
      <p:sp>
        <p:nvSpPr>
          <p:cNvPr id="30723" name="Rectangle 3"/>
          <p:cNvSpPr>
            <a:spLocks noChangeArrowheads="1"/>
          </p:cNvSpPr>
          <p:nvPr/>
        </p:nvSpPr>
        <p:spPr bwMode="auto">
          <a:xfrm>
            <a:off x="1871663" y="2182813"/>
            <a:ext cx="4560887" cy="323850"/>
          </a:xfrm>
          <a:prstGeom prst="rect">
            <a:avLst/>
          </a:prstGeom>
          <a:noFill/>
          <a:ln w="9525">
            <a:noFill/>
            <a:miter lim="800000"/>
            <a:headEnd/>
            <a:tailEnd/>
          </a:ln>
          <a:effectLst>
            <a:prstShdw prst="shdw11">
              <a:schemeClr val="bg2">
                <a:alpha val="50000"/>
              </a:schemeClr>
            </a:prstShdw>
          </a:effectLst>
        </p:spPr>
        <p:txBody>
          <a:bodyPr anchor="ctr">
            <a:spAutoFit/>
          </a:bodyPr>
          <a:lstStyle/>
          <a:p>
            <a:pPr indent="539750" algn="just" eaLnBrk="1" hangingPunct="1"/>
            <a:endParaRPr lang="uz-Cyrl-UZ" altLang="ru-RU" sz="1500"/>
          </a:p>
        </p:txBody>
      </p:sp>
      <p:sp>
        <p:nvSpPr>
          <p:cNvPr id="6" name="Скругленный прямоугольник 5"/>
          <p:cNvSpPr/>
          <p:nvPr/>
        </p:nvSpPr>
        <p:spPr>
          <a:xfrm>
            <a:off x="428625" y="188913"/>
            <a:ext cx="8429625" cy="1295400"/>
          </a:xfrm>
          <a:prstGeom prst="roundRect">
            <a:avLst>
              <a:gd name="adj" fmla="val 0"/>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uz-Cyrl-UZ" sz="2800" b="1" dirty="0">
                <a:solidFill>
                  <a:schemeClr val="tx1"/>
                </a:solidFill>
                <a:latin typeface="Times New Roman" pitchFamily="18" charset="0"/>
                <a:cs typeface="Times New Roman" pitchFamily="18" charset="0"/>
              </a:rPr>
              <a:t>География 7-синф ўқув дастуридаги мавзуларга киритилган ўзгаришлар</a:t>
            </a:r>
            <a:endParaRPr lang="ru-RU" sz="2800" b="1" dirty="0">
              <a:solidFill>
                <a:srgbClr val="000000"/>
              </a:solid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1196752"/>
          <a:ext cx="85347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Прямоугольник 2"/>
          <p:cNvSpPr>
            <a:spLocks noChangeArrowheads="1"/>
          </p:cNvSpPr>
          <p:nvPr/>
        </p:nvSpPr>
        <p:spPr bwMode="auto">
          <a:xfrm>
            <a:off x="900113" y="260350"/>
            <a:ext cx="7458075" cy="1077913"/>
          </a:xfrm>
          <a:prstGeom prst="rect">
            <a:avLst/>
          </a:prstGeom>
          <a:noFill/>
          <a:ln w="9525">
            <a:noFill/>
            <a:miter lim="800000"/>
            <a:headEnd/>
            <a:tailEnd/>
          </a:ln>
        </p:spPr>
        <p:txBody>
          <a:bodyPr>
            <a:spAutoFit/>
          </a:bodyPr>
          <a:lstStyle/>
          <a:p>
            <a:pPr algn="ctr" eaLnBrk="1" hangingPunct="1"/>
            <a:r>
              <a:rPr lang="uz-Cyrl-UZ" sz="3200" b="1">
                <a:solidFill>
                  <a:srgbClr val="002060"/>
                </a:solidFill>
                <a:latin typeface="Times New Roman" pitchFamily="18" charset="0"/>
                <a:cs typeface="Times New Roman" pitchFamily="18" charset="0"/>
              </a:rPr>
              <a:t>География дарсликларига киритилган ўзгаришлар (% ҳисобида)</a:t>
            </a:r>
            <a:endParaRPr lang="ru-RU" sz="3200" b="1"/>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p:cNvSpPr>
            <a:spLocks noGrp="1"/>
          </p:cNvSpPr>
          <p:nvPr>
            <p:ph type="sldNum" sz="quarter" idx="4294967295"/>
          </p:nvPr>
        </p:nvSpPr>
        <p:spPr bwMode="auto">
          <a:xfrm>
            <a:off x="6223000" y="5778500"/>
            <a:ext cx="1587500" cy="381000"/>
          </a:xfrm>
          <a:noFill/>
          <a:ln>
            <a:miter lim="800000"/>
            <a:headEnd/>
            <a:tailEnd/>
          </a:ln>
        </p:spPr>
        <p:txBody>
          <a:bodyPr/>
          <a:lstStyle/>
          <a:p>
            <a:fld id="{3AD0BCC6-DF23-48D9-8C0E-622D59E8D55D}" type="slidenum">
              <a:rPr lang="ru-RU" altLang="ru-RU" smtClean="0">
                <a:solidFill>
                  <a:srgbClr val="045C75"/>
                </a:solidFill>
                <a:latin typeface="Arial" pitchFamily="34" charset="0"/>
              </a:rPr>
              <a:pPr/>
              <a:t>25</a:t>
            </a:fld>
            <a:endParaRPr lang="ru-RU" altLang="ru-RU" smtClean="0">
              <a:solidFill>
                <a:srgbClr val="045C75"/>
              </a:solidFill>
              <a:latin typeface="Arial" pitchFamily="34" charset="0"/>
            </a:endParaRPr>
          </a:p>
        </p:txBody>
      </p:sp>
      <p:sp>
        <p:nvSpPr>
          <p:cNvPr id="38924" name="Прямоугольник 31"/>
          <p:cNvSpPr>
            <a:spLocks noChangeArrowheads="1"/>
          </p:cNvSpPr>
          <p:nvPr/>
        </p:nvSpPr>
        <p:spPr bwMode="auto">
          <a:xfrm>
            <a:off x="2928938" y="1089025"/>
            <a:ext cx="5500687" cy="2103438"/>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r>
              <a:rPr lang="uz-Cyrl-UZ" altLang="ru-RU" sz="1167" b="1" dirty="0" smtClean="0">
                <a:latin typeface="Times New Roman" panose="02020603050405020304" pitchFamily="18" charset="0"/>
                <a:cs typeface="Times New Roman" panose="02020603050405020304" pitchFamily="18" charset="0"/>
              </a:rPr>
              <a:t>  </a:t>
            </a:r>
          </a:p>
          <a:p>
            <a:pPr algn="ctr" eaLnBrk="1" hangingPunct="1">
              <a:defRPr/>
            </a:pPr>
            <a:r>
              <a:rPr lang="uz-Cyrl-UZ" altLang="ru-RU" sz="1167" b="1" dirty="0" smtClean="0">
                <a:latin typeface="Times New Roman" panose="02020603050405020304" pitchFamily="18" charset="0"/>
                <a:cs typeface="Times New Roman" panose="02020603050405020304" pitchFamily="18" charset="0"/>
              </a:rPr>
              <a:t>  </a:t>
            </a:r>
            <a:endParaRPr lang="uz-Cyrl-UZ" altLang="ru-RU" sz="1400" b="1" dirty="0" smtClean="0">
              <a:latin typeface="Times New Roman" panose="02020603050405020304" pitchFamily="18" charset="0"/>
              <a:cs typeface="Times New Roman" panose="02020603050405020304" pitchFamily="18" charset="0"/>
            </a:endParaRPr>
          </a:p>
          <a:p>
            <a:pPr algn="ctr" eaLnBrk="1" hangingPunct="1">
              <a:defRPr/>
            </a:pPr>
            <a:endParaRPr lang="uz-Cyrl-UZ" altLang="ru-RU" sz="1400" dirty="0" smtClean="0">
              <a:latin typeface="Times New Roman" panose="02020603050405020304" pitchFamily="18" charset="0"/>
              <a:cs typeface="Times New Roman" panose="02020603050405020304" pitchFamily="18" charset="0"/>
            </a:endParaRPr>
          </a:p>
          <a:p>
            <a:pPr algn="ctr" eaLnBrk="1" hangingPunct="1">
              <a:defRPr/>
            </a:pPr>
            <a:endParaRPr lang="ru-RU" altLang="ru-RU" sz="1167" dirty="0" smtClean="0">
              <a:latin typeface="Times New Roman" panose="02020603050405020304" pitchFamily="18" charset="0"/>
              <a:cs typeface="Times New Roman" panose="02020603050405020304" pitchFamily="18" charset="0"/>
            </a:endParaRPr>
          </a:p>
          <a:p>
            <a:pPr algn="ctr" eaLnBrk="1" hangingPunct="1">
              <a:defRPr/>
            </a:pPr>
            <a:endParaRPr lang="ru-RU" altLang="ru-RU" sz="1167" b="1" dirty="0" smtClean="0">
              <a:solidFill>
                <a:srgbClr val="002060"/>
              </a:solidFill>
              <a:latin typeface="Times New Roman" panose="02020603050405020304" pitchFamily="18" charset="0"/>
              <a:cs typeface="Times New Roman" panose="02020603050405020304" pitchFamily="18" charset="0"/>
            </a:endParaRPr>
          </a:p>
        </p:txBody>
      </p:sp>
      <p:sp>
        <p:nvSpPr>
          <p:cNvPr id="38925" name="Прямоугольник 32"/>
          <p:cNvSpPr>
            <a:spLocks noChangeArrowheads="1"/>
          </p:cNvSpPr>
          <p:nvPr/>
        </p:nvSpPr>
        <p:spPr bwMode="auto">
          <a:xfrm>
            <a:off x="2143125" y="3189288"/>
            <a:ext cx="6858000" cy="811212"/>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uz-Cyrl-UZ" altLang="ru-RU" sz="1167" b="1" dirty="0" smtClean="0"/>
          </a:p>
          <a:p>
            <a:pPr algn="ctr" eaLnBrk="1" hangingPunct="1">
              <a:defRPr/>
            </a:pPr>
            <a:endParaRPr lang="uz-Cyrl-UZ" altLang="ru-RU" sz="1167" b="1" dirty="0" smtClean="0"/>
          </a:p>
          <a:p>
            <a:pPr algn="ctr" eaLnBrk="1" hangingPunct="1">
              <a:defRPr/>
            </a:pPr>
            <a:endParaRPr lang="uz-Cyrl-UZ" altLang="ru-RU" sz="1167" b="1" dirty="0" smtClean="0">
              <a:latin typeface="Times New Roman" panose="02020603050405020304" pitchFamily="18" charset="0"/>
              <a:cs typeface="Times New Roman" panose="02020603050405020304" pitchFamily="18" charset="0"/>
            </a:endParaRPr>
          </a:p>
          <a:p>
            <a:pPr algn="ctr" eaLnBrk="1" hangingPunct="1">
              <a:defRPr/>
            </a:pPr>
            <a:endParaRPr lang="ru-RU" altLang="ru-RU" sz="1167" b="1" dirty="0" smtClean="0">
              <a:solidFill>
                <a:srgbClr val="002060"/>
              </a:solidFill>
            </a:endParaRPr>
          </a:p>
        </p:txBody>
      </p:sp>
      <p:sp>
        <p:nvSpPr>
          <p:cNvPr id="38926" name="Прямоугольник 33"/>
          <p:cNvSpPr>
            <a:spLocks noChangeArrowheads="1"/>
          </p:cNvSpPr>
          <p:nvPr/>
        </p:nvSpPr>
        <p:spPr bwMode="auto">
          <a:xfrm rot="10800000" flipV="1">
            <a:off x="928688" y="5524500"/>
            <a:ext cx="7929562" cy="134302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uz-Cyrl-UZ" altLang="ru-RU" sz="1167" b="1" dirty="0" smtClean="0">
              <a:solidFill>
                <a:srgbClr val="002060"/>
              </a:solidFill>
            </a:endParaRPr>
          </a:p>
          <a:p>
            <a:pPr algn="ctr" eaLnBrk="1" hangingPunct="1">
              <a:defRPr/>
            </a:pPr>
            <a:endParaRPr lang="uz-Cyrl-UZ" altLang="ru-RU" sz="1167" b="1" dirty="0" smtClean="0">
              <a:solidFill>
                <a:srgbClr val="002060"/>
              </a:solidFill>
            </a:endParaRPr>
          </a:p>
          <a:p>
            <a:pPr algn="ctr" eaLnBrk="1" hangingPunct="1">
              <a:defRPr/>
            </a:pPr>
            <a:endParaRPr lang="uz-Cyrl-UZ" altLang="ru-RU" sz="1600" b="1" dirty="0" smtClean="0">
              <a:latin typeface="Times New Roman" panose="02020603050405020304" pitchFamily="18" charset="0"/>
              <a:cs typeface="Times New Roman" panose="02020603050405020304" pitchFamily="18" charset="0"/>
            </a:endParaRPr>
          </a:p>
          <a:p>
            <a:pPr algn="ctr" eaLnBrk="1" hangingPunct="1">
              <a:defRPr/>
            </a:pPr>
            <a:endParaRPr lang="uz-Cyrl-UZ" altLang="ru-RU" sz="14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uz-Cyrl-UZ" altLang="ru-RU" sz="14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ru-RU" altLang="ru-RU" sz="1400" b="1" dirty="0" smtClean="0">
              <a:solidFill>
                <a:srgbClr val="002060"/>
              </a:solidFill>
              <a:latin typeface="Times New Roman" panose="02020603050405020304" pitchFamily="18" charset="0"/>
              <a:cs typeface="Times New Roman" panose="02020603050405020304" pitchFamily="18" charset="0"/>
            </a:endParaRPr>
          </a:p>
        </p:txBody>
      </p:sp>
      <p:sp>
        <p:nvSpPr>
          <p:cNvPr id="38927" name="Прямоугольник 26"/>
          <p:cNvSpPr>
            <a:spLocks noChangeArrowheads="1"/>
          </p:cNvSpPr>
          <p:nvPr/>
        </p:nvSpPr>
        <p:spPr bwMode="auto">
          <a:xfrm>
            <a:off x="214313" y="1500188"/>
            <a:ext cx="1571625" cy="3170237"/>
          </a:xfrm>
          <a:prstGeom prst="rect">
            <a:avLst/>
          </a:prstGeom>
          <a:solidFill>
            <a:schemeClr val="accent3">
              <a:lumMod val="20000"/>
              <a:lumOff val="8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uz-Cyrl-UZ" altLang="ru-RU" sz="20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uz-Cyrl-UZ" altLang="ru-RU" sz="20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r>
              <a:rPr lang="uz-Cyrl-UZ" altLang="ru-RU" sz="2000" b="1" dirty="0" smtClean="0">
                <a:solidFill>
                  <a:srgbClr val="002060"/>
                </a:solidFill>
                <a:latin typeface="Times New Roman" panose="02020603050405020304" pitchFamily="18" charset="0"/>
                <a:cs typeface="Times New Roman" panose="02020603050405020304" pitchFamily="18" charset="0"/>
              </a:rPr>
              <a:t>7- синф дарслигига киритилган  янги  мавзулар</a:t>
            </a:r>
          </a:p>
          <a:p>
            <a:pPr algn="ctr" eaLnBrk="1" hangingPunct="1">
              <a:defRPr/>
            </a:pPr>
            <a:endParaRPr lang="uz-Cyrl-UZ" altLang="ru-RU" sz="20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uz-Cyrl-UZ" altLang="ru-RU" sz="2000" b="1" dirty="0" smtClean="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ru-RU" altLang="ru-RU" sz="2000" b="1" dirty="0" smtClean="0"/>
          </a:p>
        </p:txBody>
      </p:sp>
      <p:sp>
        <p:nvSpPr>
          <p:cNvPr id="38931" name="Прямоугольник 19"/>
          <p:cNvSpPr>
            <a:spLocks noChangeArrowheads="1"/>
          </p:cNvSpPr>
          <p:nvPr/>
        </p:nvSpPr>
        <p:spPr bwMode="auto">
          <a:xfrm>
            <a:off x="2357438" y="142875"/>
            <a:ext cx="6643687" cy="1570038"/>
          </a:xfrm>
          <a:prstGeom prst="rect">
            <a:avLst/>
          </a:prstGeom>
          <a:solidFill>
            <a:schemeClr val="accent4">
              <a:lumMod val="20000"/>
              <a:lumOff val="80000"/>
            </a:schemeClr>
          </a:solid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uz-Cyrl-UZ" altLang="ru-RU" sz="1600" b="1" dirty="0" smtClean="0">
                <a:latin typeface="Times New Roman" panose="02020603050405020304" pitchFamily="18" charset="0"/>
                <a:cs typeface="Times New Roman" panose="02020603050405020304" pitchFamily="18" charset="0"/>
              </a:rPr>
              <a:t>11-мавзу: Амалий машғулот</a:t>
            </a:r>
            <a:endParaRPr lang="ru-RU" altLang="ru-RU" sz="1600" b="1" dirty="0" smtClean="0">
              <a:latin typeface="Times New Roman" panose="02020603050405020304" pitchFamily="18" charset="0"/>
              <a:cs typeface="Times New Roman" panose="02020603050405020304" pitchFamily="18" charset="0"/>
            </a:endParaRPr>
          </a:p>
          <a:p>
            <a:pPr algn="just" eaLnBrk="1" hangingPunct="1">
              <a:defRPr/>
            </a:pPr>
            <a:r>
              <a:rPr lang="uz-Cyrl-UZ" altLang="ru-RU" sz="1600" dirty="0" smtClean="0">
                <a:latin typeface="Times New Roman" panose="02020603050405020304" pitchFamily="18" charset="0"/>
                <a:cs typeface="Times New Roman" panose="02020603050405020304" pitchFamily="18" charset="0"/>
              </a:rPr>
              <a:t>Мавзу масштаб ёрдамида масофа топиш, харитадаги ва ҳақиқий масофалар асосида хаританинг масштабини ҳисоблаш ҳамда маълум соат минтақасидаги вақтни топиш компетенцияларни мустаҳкамлашга қаратилган.</a:t>
            </a:r>
          </a:p>
          <a:p>
            <a:pPr algn="just" eaLnBrk="1" hangingPunct="1">
              <a:defRPr/>
            </a:pPr>
            <a:endParaRPr lang="uz-Cyrl-UZ" altLang="ru-RU" sz="1600" dirty="0" smtClean="0">
              <a:latin typeface="Times New Roman" panose="02020603050405020304" pitchFamily="18" charset="0"/>
              <a:cs typeface="Times New Roman" panose="02020603050405020304" pitchFamily="18" charset="0"/>
            </a:endParaRPr>
          </a:p>
        </p:txBody>
      </p:sp>
      <p:sp>
        <p:nvSpPr>
          <p:cNvPr id="12" name="Прямоугольник 19"/>
          <p:cNvSpPr>
            <a:spLocks noChangeArrowheads="1"/>
          </p:cNvSpPr>
          <p:nvPr/>
        </p:nvSpPr>
        <p:spPr bwMode="auto">
          <a:xfrm>
            <a:off x="2286000" y="1928813"/>
            <a:ext cx="6643688" cy="1570037"/>
          </a:xfrm>
          <a:prstGeom prst="rect">
            <a:avLst/>
          </a:prstGeom>
          <a:solidFill>
            <a:schemeClr val="accent4">
              <a:lumMod val="20000"/>
              <a:lumOff val="80000"/>
            </a:schemeClr>
          </a:solid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uz-Cyrl-UZ" altLang="ru-RU" sz="1600" b="1" dirty="0" smtClean="0">
                <a:latin typeface="Times New Roman" panose="02020603050405020304" pitchFamily="18" charset="0"/>
                <a:cs typeface="Times New Roman" panose="02020603050405020304" pitchFamily="18" charset="0"/>
              </a:rPr>
              <a:t>33-мавзу: Ўрта  Оиёнинг экологик муаммолари ва табиатини муҳофаза қилиш</a:t>
            </a:r>
          </a:p>
          <a:p>
            <a:pPr algn="ctr" eaLnBrk="1" hangingPunct="1">
              <a:defRPr/>
            </a:pPr>
            <a:r>
              <a:rPr lang="uz-Cyrl-UZ" altLang="ru-RU" sz="1600" dirty="0" smtClean="0">
                <a:latin typeface="Times New Roman" panose="02020603050405020304" pitchFamily="18" charset="0"/>
                <a:cs typeface="Times New Roman" panose="02020603050405020304" pitchFamily="18" charset="0"/>
              </a:rPr>
              <a:t>Мавзу янгидан киритилиб, унинг матнида ўлкамиздаги долзарб экологик муаммоларнинг моҳияти, уларни келтириб чиқарган омиллар ва аҳоли турмушига кўрсатадиган таъсири каби масалалар ўз аксини топган</a:t>
            </a:r>
          </a:p>
          <a:p>
            <a:pPr algn="just" eaLnBrk="1" hangingPunct="1">
              <a:defRPr/>
            </a:pPr>
            <a:endParaRPr lang="uz-Cyrl-UZ" altLang="ru-RU" sz="1600" dirty="0" smtClean="0">
              <a:latin typeface="Times New Roman" panose="02020603050405020304" pitchFamily="18" charset="0"/>
              <a:cs typeface="Times New Roman" panose="02020603050405020304" pitchFamily="18" charset="0"/>
            </a:endParaRPr>
          </a:p>
        </p:txBody>
      </p:sp>
      <p:sp>
        <p:nvSpPr>
          <p:cNvPr id="13" name="Прямоугольник 19"/>
          <p:cNvSpPr>
            <a:spLocks noChangeArrowheads="1"/>
          </p:cNvSpPr>
          <p:nvPr/>
        </p:nvSpPr>
        <p:spPr bwMode="auto">
          <a:xfrm>
            <a:off x="1928813" y="3714750"/>
            <a:ext cx="7072312" cy="1077913"/>
          </a:xfrm>
          <a:prstGeom prst="rect">
            <a:avLst/>
          </a:prstGeom>
          <a:solidFill>
            <a:schemeClr val="accent4">
              <a:lumMod val="20000"/>
              <a:lumOff val="80000"/>
            </a:schemeClr>
          </a:solid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uz-Cyrl-UZ" altLang="ru-RU" sz="1600" b="1" dirty="0" smtClean="0">
                <a:latin typeface="Times New Roman" panose="02020603050405020304" pitchFamily="18" charset="0"/>
                <a:cs typeface="Times New Roman" panose="02020603050405020304" pitchFamily="18" charset="0"/>
              </a:rPr>
              <a:t>35-мавзу: ўзбекистоннинг географик ўрни, чегаралари ва майдони</a:t>
            </a:r>
          </a:p>
          <a:p>
            <a:pPr algn="ctr" eaLnBrk="1" hangingPunct="1">
              <a:defRPr/>
            </a:pPr>
            <a:r>
              <a:rPr lang="uz-Cyrl-UZ" altLang="ru-RU" sz="1600" dirty="0" smtClean="0">
                <a:latin typeface="Times New Roman" panose="02020603050405020304" pitchFamily="18" charset="0"/>
                <a:cs typeface="Times New Roman" panose="02020603050405020304" pitchFamily="18" charset="0"/>
              </a:rPr>
              <a:t>Мавзуга Ўзбекистон аҳолиси, унинг жойлашуви, миллий таркиби ҳамда мамлакатии маъмурий-ҳудудий тузилиши тўғрисидаги маълумотлар қўшилди. </a:t>
            </a:r>
            <a:endParaRPr lang="ru-RU" altLang="ru-RU" sz="1600" dirty="0" smtClean="0">
              <a:latin typeface="Times New Roman" panose="02020603050405020304" pitchFamily="18" charset="0"/>
              <a:cs typeface="Times New Roman" panose="02020603050405020304" pitchFamily="18" charset="0"/>
            </a:endParaRPr>
          </a:p>
          <a:p>
            <a:pPr algn="just" eaLnBrk="1" hangingPunct="1">
              <a:defRPr/>
            </a:pPr>
            <a:endParaRPr lang="uz-Cyrl-UZ" altLang="ru-RU" sz="1600" dirty="0" smtClean="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00125" y="4929188"/>
            <a:ext cx="7858125" cy="17145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altLang="ru-RU" b="1" dirty="0">
                <a:solidFill>
                  <a:schemeClr val="tx1"/>
                </a:solidFill>
                <a:latin typeface="Times New Roman" panose="02020603050405020304" pitchFamily="18" charset="0"/>
                <a:cs typeface="Times New Roman" panose="02020603050405020304" pitchFamily="18" charset="0"/>
              </a:rPr>
              <a:t>Ўзбекистон иқлими </a:t>
            </a:r>
          </a:p>
          <a:p>
            <a:pPr algn="ctr" eaLnBrk="1" hangingPunct="1">
              <a:defRPr/>
            </a:pPr>
            <a:r>
              <a:rPr lang="uz-Cyrl-UZ" altLang="ru-RU" dirty="0">
                <a:solidFill>
                  <a:schemeClr val="tx1"/>
                </a:solidFill>
                <a:latin typeface="Times New Roman" panose="02020603050405020304" pitchFamily="18" charset="0"/>
                <a:cs typeface="Times New Roman" panose="02020603050405020304" pitchFamily="18" charset="0"/>
              </a:rPr>
              <a:t>“Ўзбекистон иқлими” мавзуси  38-мавзу “Ўзбекистон иқлими” ва 39-мавзу “Йил фасллари ва иқлим ресурслари” мавзуларига бўлинди.</a:t>
            </a:r>
          </a:p>
          <a:p>
            <a:pPr algn="ctr" eaLnBrk="1" hangingPunct="1">
              <a:defRPr/>
            </a:pPr>
            <a:r>
              <a:rPr lang="uz-Cyrl-UZ" altLang="ru-RU" dirty="0">
                <a:solidFill>
                  <a:schemeClr val="tx1"/>
                </a:solidFill>
                <a:latin typeface="Times New Roman" panose="02020603050405020304" pitchFamily="18" charset="0"/>
                <a:cs typeface="Times New Roman" panose="02020603050405020304" pitchFamily="18" charset="0"/>
              </a:rPr>
              <a:t>Иқлим ресурслари ҳақидаги маълумотлар қўшилиб, мавзунинг моҳияти ижтимоийлашди ва амалиётга яқинлашди</a:t>
            </a:r>
          </a:p>
          <a:p>
            <a:pPr algn="ctr">
              <a:defRPr/>
            </a:pPr>
            <a:endParaRPr lang="ru-RU" dirty="0"/>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1143000" y="571481"/>
            <a:ext cx="6572272" cy="877116"/>
          </a:xfrm>
          <a:extLst>
            <a:ext uri="{909E8E84-426E-40DD-AFC4-6F175D3DCCD1}"/>
            <a:ext uri="{91240B29-F687-4F45-9708-019B960494DF}"/>
          </a:extLst>
        </p:spPr>
        <p:txBody>
          <a:bodyPr>
            <a:noAutofit/>
          </a:bodyPr>
          <a:lstStyle/>
          <a:p>
            <a:pPr eaLnBrk="1" hangingPunct="1">
              <a:defRPr/>
            </a:pPr>
            <a:r>
              <a:rPr lang="uz-Cyrl-UZ" altLang="ru-RU" sz="2800" dirty="0">
                <a:solidFill>
                  <a:srgbClr val="002060"/>
                </a:solidFill>
                <a:latin typeface="Times New Roman" panose="02020603050405020304" pitchFamily="18" charset="0"/>
                <a:cs typeface="Times New Roman" panose="02020603050405020304" pitchFamily="18" charset="0"/>
              </a:rPr>
              <a:t>Ўзбекистоннинг табиий географик районлаштирилиши</a:t>
            </a:r>
            <a:endParaRPr altLang="ru-RU" sz="2800">
              <a:solidFill>
                <a:srgbClr val="002060"/>
              </a:solidFill>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nvPr>
        </p:nvGraphicFramePr>
        <p:xfrm>
          <a:off x="500034" y="1628510"/>
          <a:ext cx="8358246" cy="4586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l="21300" t="11299" r="47221" b="8006"/>
          <a:stretch>
            <a:fillRect/>
          </a:stretch>
        </p:blipFill>
        <p:spPr>
          <a:xfrm>
            <a:off x="2714625" y="0"/>
            <a:ext cx="6429375" cy="6737350"/>
          </a:xfrm>
          <a:solidFill>
            <a:schemeClr val="bg1">
              <a:alpha val="69019"/>
            </a:schemeClr>
          </a:solidFill>
        </p:spPr>
      </p:pic>
      <p:sp>
        <p:nvSpPr>
          <p:cNvPr id="4" name="Стрелка вправо 3"/>
          <p:cNvSpPr/>
          <p:nvPr/>
        </p:nvSpPr>
        <p:spPr>
          <a:xfrm>
            <a:off x="285750" y="1928813"/>
            <a:ext cx="2357438" cy="21431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uz-Cyrl-UZ" sz="1500" dirty="0">
              <a:latin typeface="Times New Roman" pitchFamily="18" charset="0"/>
              <a:cs typeface="Times New Roman" pitchFamily="18" charset="0"/>
            </a:endParaRPr>
          </a:p>
          <a:p>
            <a:pPr eaLnBrk="1" hangingPunct="1">
              <a:defRPr/>
            </a:pPr>
            <a:r>
              <a:rPr lang="uz-Cyrl-UZ" sz="1400" b="1" dirty="0">
                <a:solidFill>
                  <a:srgbClr val="002060"/>
                </a:solidFill>
                <a:latin typeface="Times New Roman" pitchFamily="18" charset="0"/>
                <a:cs typeface="Times New Roman" pitchFamily="18" charset="0"/>
              </a:rPr>
              <a:t>УСТЮРТ ТАБИИЙ ГЕОГРАФИК</a:t>
            </a:r>
            <a:r>
              <a:rPr lang="en-US" sz="1400" b="1" dirty="0">
                <a:solidFill>
                  <a:srgbClr val="002060"/>
                </a:solidFill>
                <a:latin typeface="Times New Roman" pitchFamily="18" charset="0"/>
                <a:cs typeface="Times New Roman" pitchFamily="18" charset="0"/>
              </a:rPr>
              <a:t> </a:t>
            </a:r>
            <a:r>
              <a:rPr lang="uz-Cyrl-UZ" sz="1400" b="1" dirty="0">
                <a:solidFill>
                  <a:srgbClr val="002060"/>
                </a:solidFill>
                <a:latin typeface="Times New Roman" pitchFamily="18" charset="0"/>
                <a:cs typeface="Times New Roman" pitchFamily="18" charset="0"/>
              </a:rPr>
              <a:t>ОКРУГИ ТАБИИЙ ХАРИТАСИ</a:t>
            </a:r>
            <a:endParaRPr lang="ru-RU" sz="1400" b="1" dirty="0">
              <a:solidFill>
                <a:srgbClr val="002060"/>
              </a:solidFill>
              <a:latin typeface="Times New Roman" pitchFamily="18" charset="0"/>
              <a:cs typeface="Times New Roman" pitchFamily="18" charset="0"/>
            </a:endParaRPr>
          </a:p>
          <a:p>
            <a:pPr algn="ctr" eaLnBrk="1" hangingPunct="1">
              <a:defRPr/>
            </a:pPr>
            <a:endParaRPr lang="ru-RU" sz="1400" dirty="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srcRect l="23199" t="13765" r="44656" b="6638"/>
          <a:stretch>
            <a:fillRect/>
          </a:stretch>
        </p:blipFill>
        <p:spPr>
          <a:xfrm>
            <a:off x="2571750" y="0"/>
            <a:ext cx="6572250" cy="6858000"/>
          </a:xfrm>
          <a:solidFill>
            <a:schemeClr val="bg1">
              <a:alpha val="69019"/>
            </a:schemeClr>
          </a:solidFill>
        </p:spPr>
      </p:pic>
      <p:sp>
        <p:nvSpPr>
          <p:cNvPr id="4" name="Стрелка вправо 3"/>
          <p:cNvSpPr/>
          <p:nvPr/>
        </p:nvSpPr>
        <p:spPr>
          <a:xfrm>
            <a:off x="214313" y="1749425"/>
            <a:ext cx="2736850" cy="2322513"/>
          </a:xfrm>
          <a:prstGeom prst="rightArrow">
            <a:avLst>
              <a:gd name="adj1" fmla="val 58689"/>
              <a:gd name="adj2" fmla="val 6055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uz-Cyrl-UZ" sz="1400" b="1" dirty="0">
                <a:solidFill>
                  <a:srgbClr val="002060"/>
                </a:solidFill>
                <a:latin typeface="Times New Roman" pitchFamily="18" charset="0"/>
                <a:cs typeface="Times New Roman" pitchFamily="18" charset="0"/>
              </a:rPr>
              <a:t>ҚУЙИ АМУДАРЁ ВА ОРОЛ</a:t>
            </a:r>
            <a:r>
              <a:rPr lang="en-US" sz="1400" b="1" dirty="0">
                <a:solidFill>
                  <a:srgbClr val="002060"/>
                </a:solidFill>
                <a:latin typeface="Times New Roman" pitchFamily="18" charset="0"/>
                <a:cs typeface="Times New Roman" pitchFamily="18" charset="0"/>
              </a:rPr>
              <a:t> </a:t>
            </a:r>
            <a:r>
              <a:rPr lang="uz-Cyrl-UZ" sz="1400" b="1" dirty="0">
                <a:solidFill>
                  <a:srgbClr val="002060"/>
                </a:solidFill>
                <a:latin typeface="Times New Roman" pitchFamily="18" charset="0"/>
                <a:cs typeface="Times New Roman" pitchFamily="18" charset="0"/>
              </a:rPr>
              <a:t>ТАБИИЙ ГЕОГРАФИК</a:t>
            </a:r>
            <a:r>
              <a:rPr lang="en-US" sz="1400" b="1" dirty="0">
                <a:solidFill>
                  <a:srgbClr val="002060"/>
                </a:solidFill>
                <a:latin typeface="Times New Roman" pitchFamily="18" charset="0"/>
                <a:cs typeface="Times New Roman" pitchFamily="18" charset="0"/>
              </a:rPr>
              <a:t> </a:t>
            </a:r>
            <a:r>
              <a:rPr lang="uz-Cyrl-UZ" sz="1400" b="1" dirty="0">
                <a:solidFill>
                  <a:srgbClr val="002060"/>
                </a:solidFill>
                <a:latin typeface="Times New Roman" pitchFamily="18" charset="0"/>
                <a:cs typeface="Times New Roman" pitchFamily="18" charset="0"/>
              </a:rPr>
              <a:t>ОКРУГИ ТАБИИЙ ХАРИТАСИ</a:t>
            </a:r>
            <a:endParaRPr lang="ru-RU" sz="1400" dirty="0"/>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0360" y="188640"/>
            <a:ext cx="7015287" cy="967619"/>
          </a:xfrm>
          <a:extLst>
            <a:ext uri="{909E8E84-426E-40DD-AFC4-6F175D3DCCD1}"/>
            <a:ext uri="{91240B29-F687-4F45-9708-019B960494DF}"/>
          </a:extLst>
        </p:spPr>
        <p:txBody>
          <a:bodyPr>
            <a:normAutofit fontScale="90000"/>
          </a:bodyPr>
          <a:lstStyle/>
          <a:p>
            <a:pPr>
              <a:defRPr/>
            </a:pPr>
            <a:r>
              <a:rPr lang="uz-Cyrl-UZ" sz="2800" dirty="0" smtClean="0">
                <a:solidFill>
                  <a:schemeClr val="tx1"/>
                </a:solidFill>
                <a:latin typeface="Times New Roman" pitchFamily="18" charset="0"/>
                <a:cs typeface="Times New Roman" pitchFamily="18" charset="0"/>
              </a:rPr>
              <a:t>Биология фанидан </a:t>
            </a:r>
            <a:br>
              <a:rPr lang="uz-Cyrl-UZ" sz="2800" dirty="0" smtClean="0">
                <a:solidFill>
                  <a:schemeClr val="tx1"/>
                </a:solidFill>
                <a:latin typeface="Times New Roman" pitchFamily="18" charset="0"/>
                <a:cs typeface="Times New Roman" pitchFamily="18" charset="0"/>
              </a:rPr>
            </a:br>
            <a:r>
              <a:rPr lang="uz-Cyrl-UZ" sz="2800" dirty="0" smtClean="0">
                <a:solidFill>
                  <a:schemeClr val="tx1"/>
                </a:solidFill>
                <a:latin typeface="Times New Roman" pitchFamily="18" charset="0"/>
                <a:cs typeface="Times New Roman" pitchFamily="18" charset="0"/>
              </a:rPr>
              <a:t>5</a:t>
            </a:r>
            <a:r>
              <a:rPr sz="2800" dirty="0">
                <a:solidFill>
                  <a:schemeClr val="tx1"/>
                </a:solidFill>
                <a:latin typeface="Times New Roman" pitchFamily="18" charset="0"/>
                <a:cs typeface="Times New Roman" pitchFamily="18" charset="0"/>
              </a:rPr>
              <a:t>- </a:t>
            </a:r>
            <a:r>
              <a:rPr sz="2800" dirty="0" err="1">
                <a:solidFill>
                  <a:schemeClr val="tx1"/>
                </a:solidFill>
                <a:latin typeface="Times New Roman" pitchFamily="18" charset="0"/>
                <a:cs typeface="Times New Roman" pitchFamily="18" charset="0"/>
              </a:rPr>
              <a:t>синфдан</a:t>
            </a:r>
            <a:r>
              <a:rPr sz="2800" dirty="0">
                <a:solidFill>
                  <a:schemeClr val="tx1"/>
                </a:solidFill>
                <a:latin typeface="Times New Roman" pitchFamily="18" charset="0"/>
                <a:cs typeface="Times New Roman" pitchFamily="18" charset="0"/>
              </a:rPr>
              <a:t> 6 – </a:t>
            </a:r>
            <a:r>
              <a:rPr sz="2800" dirty="0" err="1">
                <a:solidFill>
                  <a:schemeClr val="tx1"/>
                </a:solidFill>
                <a:latin typeface="Times New Roman" pitchFamily="18" charset="0"/>
                <a:cs typeface="Times New Roman" pitchFamily="18" charset="0"/>
              </a:rPr>
              <a:t>синфга</a:t>
            </a:r>
            <a:r>
              <a:rPr sz="2800" dirty="0">
                <a:solidFill>
                  <a:schemeClr val="tx1"/>
                </a:solidFill>
                <a:latin typeface="Times New Roman" pitchFamily="18" charset="0"/>
                <a:cs typeface="Times New Roman" pitchFamily="18" charset="0"/>
              </a:rPr>
              <a:t> </a:t>
            </a:r>
            <a:r>
              <a:rPr lang="uz-Cyrl-UZ" sz="2800" dirty="0">
                <a:solidFill>
                  <a:schemeClr val="tx1"/>
                </a:solidFill>
                <a:latin typeface="Times New Roman" pitchFamily="18" charset="0"/>
                <a:cs typeface="Times New Roman" pitchFamily="18" charset="0"/>
              </a:rPr>
              <a:t>ўтказилган мавзулар:</a:t>
            </a:r>
            <a:endParaRPr sz="2800"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1588" y="1341438"/>
            <a:ext cx="8783637" cy="5256212"/>
          </a:xfrm>
        </p:spPr>
        <p:txBody>
          <a:bodyPr/>
          <a:lstStyle/>
          <a:p>
            <a:pPr algn="just">
              <a:spcBef>
                <a:spcPts val="0"/>
              </a:spcBef>
              <a:defRPr/>
            </a:pPr>
            <a:r>
              <a:rPr lang="uz-Cyrl-UZ" sz="2032" dirty="0">
                <a:latin typeface="Times New Roman" pitchFamily="18" charset="0"/>
                <a:cs typeface="Times New Roman" pitchFamily="18" charset="0"/>
              </a:rPr>
              <a:t>Ботаника - ўсимликлар ҳақидаги фан.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Гулли ўсимликлар билан умумий танишув.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Ўсимликларнинг ҳаётий шакллари.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Ўсимликнинг ҳужайравий тузилиши.</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Ўсимлик тўқималари.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Илдиз турлари ва тизимлари. Илдининг ички тузилиши. Шакли ўзгарган илдизлар.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Новда. Новдаларнинг хилма </a:t>
            </a:r>
            <a:r>
              <a:rPr lang="ru-RU" sz="2032" dirty="0">
                <a:latin typeface="Times New Roman" pitchFamily="18" charset="0"/>
                <a:cs typeface="Times New Roman" pitchFamily="18" charset="0"/>
              </a:rPr>
              <a:t>-</a:t>
            </a:r>
            <a:r>
              <a:rPr lang="uz-Cyrl-UZ" sz="2032" dirty="0">
                <a:latin typeface="Times New Roman" pitchFamily="18" charset="0"/>
                <a:cs typeface="Times New Roman" pitchFamily="18" charset="0"/>
              </a:rPr>
              <a:t>хиллиги.Куртак.</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Поя. Поянинг ички тузилиши. Новда тизимининг шаклланиши.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Баргнинг ташқи тузилиши. Оддий ва мураккаб барглар. Новдада баргларнинг жойлашуви  </a:t>
            </a:r>
            <a:endParaRPr lang="ru-RU" sz="2032" dirty="0">
              <a:latin typeface="Times New Roman" pitchFamily="18" charset="0"/>
              <a:cs typeface="Times New Roman" pitchFamily="18" charset="0"/>
            </a:endParaRPr>
          </a:p>
          <a:p>
            <a:pPr algn="just">
              <a:spcBef>
                <a:spcPts val="0"/>
              </a:spcBef>
              <a:defRPr/>
            </a:pPr>
            <a:r>
              <a:rPr lang="uz-Cyrl-UZ" sz="2032" dirty="0">
                <a:latin typeface="Times New Roman" pitchFamily="18" charset="0"/>
                <a:cs typeface="Times New Roman" pitchFamily="18" charset="0"/>
              </a:rPr>
              <a:t>Баргнинг ички тузилиши. Шакли ўзгарган новдалар </a:t>
            </a:r>
            <a:endParaRPr lang="uz-Cyrl-UZ" sz="2032" dirty="0" smtClean="0">
              <a:latin typeface="Times New Roman" pitchFamily="18" charset="0"/>
              <a:cs typeface="Times New Roman" pitchFamily="18" charset="0"/>
            </a:endParaRPr>
          </a:p>
          <a:p>
            <a:pPr algn="just">
              <a:spcBef>
                <a:spcPts val="0"/>
              </a:spcBef>
              <a:defRPr/>
            </a:pPr>
            <a:r>
              <a:rPr lang="uz-Cyrl-UZ" sz="2000" i="1" dirty="0" smtClean="0">
                <a:latin typeface="Times New Roman" pitchFamily="18" charset="0"/>
                <a:cs typeface="Times New Roman" pitchFamily="18" charset="0"/>
              </a:rPr>
              <a:t>Лаборатория машғулоти №</a:t>
            </a:r>
            <a:r>
              <a:rPr lang="ru-RU" sz="2000" i="1" dirty="0" smtClean="0">
                <a:latin typeface="Times New Roman" pitchFamily="18" charset="0"/>
                <a:cs typeface="Times New Roman" pitchFamily="18" charset="0"/>
              </a:rPr>
              <a:t>1</a:t>
            </a:r>
            <a:r>
              <a:rPr lang="uz-Cyrl-UZ" sz="2000" i="1" dirty="0" smtClean="0">
                <a:latin typeface="Times New Roman" pitchFamily="18" charset="0"/>
                <a:cs typeface="Times New Roman" pitchFamily="18" charset="0"/>
              </a:rPr>
              <a:t>.</a:t>
            </a:r>
            <a:r>
              <a:rPr lang="uz-Cyrl-UZ" sz="20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Илдиз турлари ва илдизнинг тузилишини ўрганиш. </a:t>
            </a:r>
            <a:endParaRPr lang="ru-RU" sz="1600" dirty="0" smtClean="0">
              <a:latin typeface="Times New Roman" pitchFamily="18" charset="0"/>
              <a:cs typeface="Times New Roman" pitchFamily="18" charset="0"/>
            </a:endParaRPr>
          </a:p>
          <a:p>
            <a:pPr algn="just">
              <a:spcBef>
                <a:spcPts val="0"/>
              </a:spcBef>
              <a:defRPr/>
            </a:pPr>
            <a:r>
              <a:rPr lang="uz-Cyrl-UZ" sz="2000" i="1" dirty="0" smtClean="0">
                <a:latin typeface="Times New Roman" pitchFamily="18" charset="0"/>
                <a:cs typeface="Times New Roman" pitchFamily="18" charset="0"/>
              </a:rPr>
              <a:t>Лаборатория машғулоти №2. </a:t>
            </a:r>
            <a:r>
              <a:rPr lang="uz-Cyrl-UZ" sz="1600" dirty="0" smtClean="0">
                <a:latin typeface="Times New Roman" pitchFamily="18" charset="0"/>
                <a:cs typeface="Times New Roman" pitchFamily="18" charset="0"/>
              </a:rPr>
              <a:t>Куртакларнинг тузилиши ва новдада жойлашувини ўрганиш. </a:t>
            </a:r>
            <a:endParaRPr lang="ru-RU" sz="1600" dirty="0" smtClean="0">
              <a:latin typeface="Times New Roman" pitchFamily="18" charset="0"/>
              <a:cs typeface="Times New Roman" pitchFamily="18" charset="0"/>
            </a:endParaRPr>
          </a:p>
          <a:p>
            <a:pPr algn="just">
              <a:spcBef>
                <a:spcPts val="0"/>
              </a:spcBef>
              <a:defRPr/>
            </a:pPr>
            <a:r>
              <a:rPr lang="uz-Cyrl-UZ" sz="2000" i="1" dirty="0" smtClean="0">
                <a:latin typeface="Times New Roman" pitchFamily="18" charset="0"/>
                <a:cs typeface="Times New Roman" pitchFamily="18" charset="0"/>
              </a:rPr>
              <a:t>Лаборатория машғулоти №3.</a:t>
            </a:r>
            <a:r>
              <a:rPr lang="uz-Cyrl-UZ" sz="20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Баргнинг ташқи тузилишини ўрганиш (ўрик, буғдой, акация, атиргул, сохта каштан каби ўсимликлар мисолида).</a:t>
            </a:r>
            <a:endParaRPr lang="ru-RU" sz="1600" dirty="0" smtClean="0">
              <a:latin typeface="Times New Roman" pitchFamily="18" charset="0"/>
              <a:cs typeface="Times New Roman" pitchFamily="18" charset="0"/>
            </a:endParaRPr>
          </a:p>
          <a:p>
            <a:pPr algn="just">
              <a:spcBef>
                <a:spcPts val="0"/>
              </a:spcBef>
              <a:defRPr/>
            </a:pPr>
            <a:endParaRPr lang="ru-RU" sz="2032" dirty="0">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rot="16200000">
            <a:off x="-1513681" y="2807494"/>
            <a:ext cx="4587875" cy="830263"/>
          </a:xfrm>
          <a:prstGeom prst="rect">
            <a:avLst/>
          </a:prstGeom>
          <a:solidFill>
            <a:schemeClr val="accent3">
              <a:lumMod val="20000"/>
              <a:lumOff val="80000"/>
            </a:schemeClr>
          </a:solidFill>
          <a:ln w="9525">
            <a:noFill/>
            <a:miter lim="800000"/>
            <a:headEnd/>
            <a:tailEnd/>
          </a:ln>
        </p:spPr>
        <p:txBody>
          <a:bodyPr>
            <a:spAutoFit/>
          </a:bodyPr>
          <a:lstStyle/>
          <a:p>
            <a:pPr algn="ctr" eaLnBrk="1" hangingPunct="1">
              <a:lnSpc>
                <a:spcPct val="150000"/>
              </a:lnSpc>
              <a:defRPr/>
            </a:pPr>
            <a:r>
              <a:rPr lang="uz-Cyrl-UZ" sz="3200" b="1" dirty="0">
                <a:solidFill>
                  <a:prstClr val="black"/>
                </a:solidFill>
                <a:latin typeface="Times New Roman" pitchFamily="18" charset="0"/>
                <a:cs typeface="Times New Roman" pitchFamily="18" charset="0"/>
              </a:rPr>
              <a:t>Таянч</a:t>
            </a:r>
            <a:r>
              <a:rPr lang="uz-Cyrl-UZ" sz="3200" dirty="0">
                <a:solidFill>
                  <a:prstClr val="black"/>
                </a:solidFill>
                <a:latin typeface="Times New Roman" pitchFamily="18" charset="0"/>
                <a:cs typeface="Times New Roman" pitchFamily="18" charset="0"/>
              </a:rPr>
              <a:t> </a:t>
            </a:r>
            <a:r>
              <a:rPr lang="uz-Cyrl-UZ" sz="3200" b="1" dirty="0">
                <a:solidFill>
                  <a:prstClr val="black"/>
                </a:solidFill>
                <a:latin typeface="Times New Roman" pitchFamily="18" charset="0"/>
                <a:cs typeface="Times New Roman" pitchFamily="18" charset="0"/>
              </a:rPr>
              <a:t>компетенциялар</a:t>
            </a:r>
            <a:endParaRPr lang="ru-RU" sz="3200" b="1" dirty="0">
              <a:solidFill>
                <a:prstClr val="black"/>
              </a:solidFill>
              <a:latin typeface="Times New Roman" pitchFamily="18" charset="0"/>
              <a:cs typeface="Times New Roman" pitchFamily="18" charset="0"/>
            </a:endParaRPr>
          </a:p>
        </p:txBody>
      </p:sp>
      <p:grpSp>
        <p:nvGrpSpPr>
          <p:cNvPr id="2" name="Группа 52"/>
          <p:cNvGrpSpPr>
            <a:grpSpLocks/>
          </p:cNvGrpSpPr>
          <p:nvPr/>
        </p:nvGrpSpPr>
        <p:grpSpPr bwMode="auto">
          <a:xfrm>
            <a:off x="1211263" y="214313"/>
            <a:ext cx="7075487" cy="1000125"/>
            <a:chOff x="1396980" y="285728"/>
            <a:chExt cx="5897498" cy="844182"/>
          </a:xfrm>
        </p:grpSpPr>
        <p:sp>
          <p:nvSpPr>
            <p:cNvPr id="10275" name="AutoShape 8"/>
            <p:cNvSpPr>
              <a:spLocks noChangeArrowheads="1"/>
            </p:cNvSpPr>
            <p:nvPr/>
          </p:nvSpPr>
          <p:spPr bwMode="gray">
            <a:xfrm>
              <a:off x="1714548" y="285728"/>
              <a:ext cx="5579930" cy="844182"/>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defRPr/>
              </a:pPr>
              <a:endParaRPr lang="uz-Cyrl-UZ" altLang="ru-RU" sz="1500" b="1">
                <a:solidFill>
                  <a:srgbClr val="000000"/>
                </a:solidFill>
                <a:cs typeface="Arial" pitchFamily="34" charset="0"/>
              </a:endParaRPr>
            </a:p>
          </p:txBody>
        </p:sp>
        <p:sp>
          <p:nvSpPr>
            <p:cNvPr id="4" name="Oval 10"/>
            <p:cNvSpPr>
              <a:spLocks noChangeArrowheads="1"/>
            </p:cNvSpPr>
            <p:nvPr/>
          </p:nvSpPr>
          <p:spPr bwMode="gray">
            <a:xfrm>
              <a:off x="1396980" y="731817"/>
              <a:ext cx="381000" cy="380999"/>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ru-RU" altLang="ru-RU" sz="1500">
                <a:solidFill>
                  <a:srgbClr val="000000"/>
                </a:solidFill>
                <a:cs typeface="Arial" pitchFamily="34" charset="0"/>
              </a:endParaRPr>
            </a:p>
          </p:txBody>
        </p:sp>
      </p:grpSp>
      <p:sp>
        <p:nvSpPr>
          <p:cNvPr id="10271" name="AutoShape 7"/>
          <p:cNvSpPr>
            <a:spLocks noChangeArrowheads="1"/>
          </p:cNvSpPr>
          <p:nvPr/>
        </p:nvSpPr>
        <p:spPr bwMode="gray">
          <a:xfrm>
            <a:off x="2303463" y="1285875"/>
            <a:ext cx="6554787" cy="857250"/>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lgn="ctr">
              <a:defRPr/>
            </a:pPr>
            <a:r>
              <a:rPr lang="uz-Cyrl-UZ" altLang="ru-RU" sz="2800" b="1" i="1" dirty="0">
                <a:latin typeface="Times New Roman" pitchFamily="18" charset="0"/>
                <a:cs typeface="Times New Roman" pitchFamily="18" charset="0"/>
              </a:rPr>
              <a:t>А х б о р о т   билан ишлаш</a:t>
            </a:r>
            <a:endParaRPr lang="en-US" altLang="ja-JP" sz="2800" b="1" dirty="0">
              <a:solidFill>
                <a:srgbClr val="000000"/>
              </a:solidFill>
              <a:cs typeface="Arial" pitchFamily="34" charset="0"/>
            </a:endParaRPr>
          </a:p>
        </p:txBody>
      </p:sp>
      <p:sp>
        <p:nvSpPr>
          <p:cNvPr id="10265" name="AutoShape 5"/>
          <p:cNvSpPr>
            <a:spLocks noChangeArrowheads="1"/>
          </p:cNvSpPr>
          <p:nvPr/>
        </p:nvSpPr>
        <p:spPr bwMode="gray">
          <a:xfrm>
            <a:off x="2214563" y="2286000"/>
            <a:ext cx="6572250" cy="785813"/>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lgn="ctr">
              <a:defRPr/>
            </a:pPr>
            <a:r>
              <a:rPr lang="en-US" altLang="ja-JP" sz="2800" b="1" i="1" dirty="0">
                <a:solidFill>
                  <a:srgbClr val="000000"/>
                </a:solidFill>
                <a:latin typeface="Times New Roman" pitchFamily="18" charset="0"/>
                <a:cs typeface="Times New Roman" pitchFamily="18" charset="0"/>
              </a:rPr>
              <a:t> </a:t>
            </a:r>
            <a:r>
              <a:rPr lang="uz-Cyrl-UZ" altLang="ru-RU" sz="2800" b="1" i="1" dirty="0">
                <a:latin typeface="Times New Roman" pitchFamily="18" charset="0"/>
                <a:ea typeface="HGP明朝E"/>
                <a:cs typeface="Times New Roman" pitchFamily="18" charset="0"/>
              </a:rPr>
              <a:t>Ў</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зини</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ў</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з</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и</a:t>
            </a:r>
            <a:r>
              <a:rPr lang="en-US" altLang="ru-RU" sz="2800" b="1" i="1" dirty="0">
                <a:latin typeface="Times New Roman" pitchFamily="18" charset="0"/>
                <a:ea typeface="HGP明朝E"/>
                <a:cs typeface="Times New Roman" pitchFamily="18" charset="0"/>
              </a:rPr>
              <a:t>  </a:t>
            </a:r>
            <a:r>
              <a:rPr lang="uz-Cyrl-UZ" altLang="ru-RU" sz="2800" b="1" i="1" dirty="0">
                <a:latin typeface="Times New Roman" pitchFamily="18" charset="0"/>
                <a:ea typeface="HGP明朝E"/>
                <a:cs typeface="Times New Roman" pitchFamily="18" charset="0"/>
              </a:rPr>
              <a:t> ривожлантириш </a:t>
            </a:r>
            <a:endParaRPr lang="uz-Cyrl-UZ" altLang="ja-JP" sz="2800" b="1" i="1" dirty="0">
              <a:solidFill>
                <a:srgbClr val="000000"/>
              </a:solidFill>
              <a:latin typeface="Times New Roman" pitchFamily="18" charset="0"/>
              <a:cs typeface="Times New Roman" pitchFamily="18" charset="0"/>
            </a:endParaRPr>
          </a:p>
        </p:txBody>
      </p:sp>
      <p:grpSp>
        <p:nvGrpSpPr>
          <p:cNvPr id="3" name="Группа 56"/>
          <p:cNvGrpSpPr>
            <a:grpSpLocks/>
          </p:cNvGrpSpPr>
          <p:nvPr/>
        </p:nvGrpSpPr>
        <p:grpSpPr bwMode="auto">
          <a:xfrm>
            <a:off x="500063" y="5275263"/>
            <a:ext cx="8429625" cy="1439862"/>
            <a:chOff x="1164799" y="5744768"/>
            <a:chExt cx="5923301" cy="924635"/>
          </a:xfrm>
        </p:grpSpPr>
        <p:sp>
          <p:nvSpPr>
            <p:cNvPr id="10261" name="AutoShape 4"/>
            <p:cNvSpPr>
              <a:spLocks noChangeArrowheads="1"/>
            </p:cNvSpPr>
            <p:nvPr/>
          </p:nvSpPr>
          <p:spPr bwMode="gray">
            <a:xfrm>
              <a:off x="1415786" y="5744768"/>
              <a:ext cx="5672314" cy="924635"/>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lgn="ctr">
                <a:defRPr/>
              </a:pPr>
              <a:r>
                <a:rPr lang="uz-Cyrl-UZ" altLang="ru-RU" sz="2400" b="1" i="1" dirty="0">
                  <a:latin typeface="Times New Roman" pitchFamily="18" charset="0"/>
                  <a:cs typeface="Times New Roman" pitchFamily="18" charset="0"/>
                </a:rPr>
                <a:t>Математик саводхонлик, фан ва техника </a:t>
              </a:r>
            </a:p>
            <a:p>
              <a:pPr algn="ctr">
                <a:defRPr/>
              </a:pPr>
              <a:r>
                <a:rPr lang="uz-Cyrl-UZ" altLang="ru-RU" sz="2400" b="1" i="1" dirty="0">
                  <a:latin typeface="Times New Roman" pitchFamily="18" charset="0"/>
                  <a:cs typeface="Times New Roman" pitchFamily="18" charset="0"/>
                </a:rPr>
                <a:t>янгиликларидан хабардор бўлиш ҳамда фойдаланиш </a:t>
              </a:r>
              <a:endParaRPr lang="uz-Cyrl-UZ" altLang="ja-JP" sz="2400" b="1" dirty="0">
                <a:solidFill>
                  <a:srgbClr val="000000"/>
                </a:solidFill>
                <a:latin typeface="Times New Roman" pitchFamily="18" charset="0"/>
                <a:cs typeface="Times New Roman" pitchFamily="18" charset="0"/>
              </a:endParaRPr>
            </a:p>
          </p:txBody>
        </p:sp>
        <p:grpSp>
          <p:nvGrpSpPr>
            <p:cNvPr id="10257" name="Group 37"/>
            <p:cNvGrpSpPr>
              <a:grpSpLocks/>
            </p:cNvGrpSpPr>
            <p:nvPr/>
          </p:nvGrpSpPr>
          <p:grpSpPr bwMode="auto">
            <a:xfrm>
              <a:off x="1164799" y="5883886"/>
              <a:ext cx="314866" cy="467344"/>
              <a:chOff x="1521" y="2093"/>
              <a:chExt cx="1430" cy="1981"/>
            </a:xfrm>
          </p:grpSpPr>
          <p:sp>
            <p:nvSpPr>
              <p:cNvPr id="10258" name="Oval 39"/>
              <p:cNvSpPr>
                <a:spLocks noChangeArrowheads="1"/>
              </p:cNvSpPr>
              <p:nvPr/>
            </p:nvSpPr>
            <p:spPr bwMode="gray">
              <a:xfrm>
                <a:off x="1521" y="2366"/>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ru-RU" altLang="ru-RU" sz="1500">
                  <a:solidFill>
                    <a:srgbClr val="000000"/>
                  </a:solidFill>
                  <a:cs typeface="Arial" pitchFamily="34" charset="0"/>
                </a:endParaRPr>
              </a:p>
            </p:txBody>
          </p:sp>
          <p:sp>
            <p:nvSpPr>
              <p:cNvPr id="10259" name="Oval 42"/>
              <p:cNvSpPr>
                <a:spLocks noChangeArrowheads="1"/>
              </p:cNvSpPr>
              <p:nvPr/>
            </p:nvSpPr>
            <p:spPr bwMode="gray">
              <a:xfrm>
                <a:off x="1799" y="2093"/>
                <a:ext cx="1081" cy="1981"/>
              </a:xfrm>
              <a:prstGeom prst="ellipse">
                <a:avLst/>
              </a:prstGeom>
              <a:gradFill rotWithShape="1">
                <a:gsLst>
                  <a:gs pos="0">
                    <a:srgbClr val="326227"/>
                  </a:gs>
                  <a:gs pos="50000">
                    <a:srgbClr val="5DB648"/>
                  </a:gs>
                  <a:gs pos="100000">
                    <a:srgbClr val="326227"/>
                  </a:gs>
                </a:gsLst>
                <a:lin ang="18900000" scaled="1"/>
              </a:gradFill>
              <a:ln w="38100" algn="ctr">
                <a:noFill/>
                <a:round/>
                <a:headEnd/>
                <a:tailEnd/>
              </a:ln>
            </p:spPr>
            <p:txBody>
              <a:bodyPr anchor="ctr">
                <a:spAutoFit/>
              </a:bodyPr>
              <a:lstStyle/>
              <a:p>
                <a:pPr eaLnBrk="1" hangingPunct="1"/>
                <a:endParaRPr lang="ru-RU" altLang="ru-RU" sz="1500">
                  <a:solidFill>
                    <a:srgbClr val="000000"/>
                  </a:solidFill>
                  <a:cs typeface="Arial" pitchFamily="34" charset="0"/>
                </a:endParaRPr>
              </a:p>
            </p:txBody>
          </p:sp>
        </p:grpSp>
      </p:grpSp>
      <p:sp>
        <p:nvSpPr>
          <p:cNvPr id="34" name="Прямоугольник 55"/>
          <p:cNvSpPr>
            <a:spLocks noChangeArrowheads="1"/>
          </p:cNvSpPr>
          <p:nvPr/>
        </p:nvSpPr>
        <p:spPr bwMode="auto">
          <a:xfrm>
            <a:off x="1450975" y="428625"/>
            <a:ext cx="6407150" cy="584200"/>
          </a:xfrm>
          <a:prstGeom prst="rect">
            <a:avLst/>
          </a:prstGeom>
          <a:noFill/>
          <a:ln w="9525">
            <a:noFill/>
            <a:miter lim="800000"/>
            <a:headEnd/>
            <a:tailEnd/>
          </a:ln>
        </p:spPr>
        <p:txBody>
          <a:bodyPr>
            <a:spAutoFit/>
          </a:bodyPr>
          <a:lstStyle/>
          <a:p>
            <a:pPr algn="ctr" eaLnBrk="1" hangingPunct="1"/>
            <a:r>
              <a:rPr lang="uz-Cyrl-UZ" altLang="ru-RU" sz="3200" b="1" i="1">
                <a:latin typeface="Times New Roman" pitchFamily="18" charset="0"/>
                <a:cs typeface="Times New Roman" pitchFamily="18" charset="0"/>
              </a:rPr>
              <a:t>К о м м у н и к а т и в</a:t>
            </a:r>
            <a:endParaRPr lang="ru-RU" altLang="ru-RU" sz="3200">
              <a:latin typeface="Times New Roman" pitchFamily="18" charset="0"/>
              <a:cs typeface="Times New Roman" pitchFamily="18" charset="0"/>
            </a:endParaRPr>
          </a:p>
        </p:txBody>
      </p:sp>
      <p:sp>
        <p:nvSpPr>
          <p:cNvPr id="5129" name="Прямоугольник 56"/>
          <p:cNvSpPr>
            <a:spLocks noChangeArrowheads="1"/>
          </p:cNvSpPr>
          <p:nvPr/>
        </p:nvSpPr>
        <p:spPr bwMode="auto">
          <a:xfrm>
            <a:off x="3143250" y="1465263"/>
            <a:ext cx="4822825" cy="18351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uz-Cyrl-UZ" altLang="ru-RU" sz="2333" b="1" i="1" smtClean="0">
                <a:latin typeface="Times New Roman" panose="02020603050405020304" pitchFamily="18" charset="0"/>
                <a:cs typeface="Times New Roman" panose="02020603050405020304" pitchFamily="18" charset="0"/>
              </a:rPr>
              <a:t> </a:t>
            </a:r>
          </a:p>
          <a:p>
            <a:pPr algn="ctr" eaLnBrk="1" hangingPunct="1">
              <a:defRPr/>
            </a:pPr>
            <a:endParaRPr lang="uz-Cyrl-UZ" altLang="ru-RU" sz="2000" b="1" i="1" smtClean="0">
              <a:latin typeface="Times New Roman" panose="02020603050405020304" pitchFamily="18" charset="0"/>
              <a:cs typeface="Times New Roman" panose="02020603050405020304" pitchFamily="18" charset="0"/>
            </a:endParaRPr>
          </a:p>
          <a:p>
            <a:pPr algn="ctr" eaLnBrk="1" hangingPunct="1">
              <a:defRPr/>
            </a:pPr>
            <a:endParaRPr lang="uz-Cyrl-UZ" altLang="ru-RU" sz="2333" b="1" i="1" smtClean="0">
              <a:latin typeface="Times New Roman" panose="02020603050405020304" pitchFamily="18" charset="0"/>
              <a:cs typeface="Times New Roman" panose="02020603050405020304" pitchFamily="18" charset="0"/>
            </a:endParaRPr>
          </a:p>
          <a:p>
            <a:pPr algn="ctr" eaLnBrk="1" hangingPunct="1">
              <a:defRPr/>
            </a:pPr>
            <a:endParaRPr lang="uz-Cyrl-UZ" altLang="ru-RU" sz="2333" b="1" i="1" smtClean="0">
              <a:latin typeface="Times New Roman" panose="02020603050405020304" pitchFamily="18" charset="0"/>
              <a:cs typeface="Times New Roman" panose="02020603050405020304" pitchFamily="18" charset="0"/>
            </a:endParaRPr>
          </a:p>
          <a:p>
            <a:pPr algn="ctr" eaLnBrk="1" hangingPunct="1">
              <a:defRPr/>
            </a:pPr>
            <a:endParaRPr lang="ru-RU" altLang="ru-RU" sz="2333" smtClean="0">
              <a:latin typeface="Times New Roman" panose="02020603050405020304" pitchFamily="18" charset="0"/>
              <a:cs typeface="Times New Roman" panose="02020603050405020304" pitchFamily="18" charset="0"/>
            </a:endParaRPr>
          </a:p>
        </p:txBody>
      </p:sp>
      <p:sp>
        <p:nvSpPr>
          <p:cNvPr id="10256" name="AutoShape 4"/>
          <p:cNvSpPr>
            <a:spLocks noChangeArrowheads="1"/>
          </p:cNvSpPr>
          <p:nvPr/>
        </p:nvSpPr>
        <p:spPr bwMode="gray">
          <a:xfrm>
            <a:off x="2357438" y="3286125"/>
            <a:ext cx="6500812" cy="785813"/>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lgn="ctr">
              <a:defRPr/>
            </a:pPr>
            <a:r>
              <a:rPr lang="uz-Cyrl-UZ" altLang="ru-RU" sz="2800" b="1" i="1" dirty="0">
                <a:latin typeface="Times New Roman" pitchFamily="18" charset="0"/>
                <a:cs typeface="Times New Roman" pitchFamily="18" charset="0"/>
              </a:rPr>
              <a:t>И ж т и м о и й    ф а о л   фуқаролик</a:t>
            </a:r>
            <a:endParaRPr lang="uz-Cyrl-UZ" altLang="ja-JP" sz="2800" b="1" dirty="0">
              <a:solidFill>
                <a:srgbClr val="000000"/>
              </a:solidFill>
              <a:latin typeface="Times New Roman" pitchFamily="18" charset="0"/>
              <a:cs typeface="Times New Roman" pitchFamily="18" charset="0"/>
            </a:endParaRPr>
          </a:p>
        </p:txBody>
      </p:sp>
      <p:grpSp>
        <p:nvGrpSpPr>
          <p:cNvPr id="7" name="Группа 56"/>
          <p:cNvGrpSpPr>
            <a:grpSpLocks/>
          </p:cNvGrpSpPr>
          <p:nvPr/>
        </p:nvGrpSpPr>
        <p:grpSpPr bwMode="auto">
          <a:xfrm>
            <a:off x="2357438" y="4143375"/>
            <a:ext cx="6429375" cy="1020763"/>
            <a:chOff x="1287442" y="5151670"/>
            <a:chExt cx="5517845" cy="1062494"/>
          </a:xfrm>
        </p:grpSpPr>
        <p:sp>
          <p:nvSpPr>
            <p:cNvPr id="10251" name="AutoShape 4"/>
            <p:cNvSpPr>
              <a:spLocks noChangeArrowheads="1"/>
            </p:cNvSpPr>
            <p:nvPr/>
          </p:nvSpPr>
          <p:spPr bwMode="gray">
            <a:xfrm>
              <a:off x="1472733" y="5151670"/>
              <a:ext cx="5332554" cy="993093"/>
            </a:xfrm>
            <a:prstGeom prst="roundRect">
              <a:avLst>
                <a:gd name="adj" fmla="val 50000"/>
              </a:avLst>
            </a:prstGeom>
            <a:solidFill>
              <a:schemeClr val="accent4">
                <a:lumMod val="20000"/>
                <a:lumOff val="80000"/>
              </a:schemeClr>
            </a:solidFill>
            <a:ln w="28575" algn="ctr">
              <a:solidFill>
                <a:srgbClr val="C2A298"/>
              </a:solidFill>
              <a:round/>
              <a:headEnd/>
              <a:tailEnd/>
            </a:ln>
          </p:spPr>
          <p:txBody>
            <a:bodyPr wrap="none" anchor="ctr"/>
            <a:lstStyle/>
            <a:p>
              <a:pPr algn="ctr" eaLnBrk="1" hangingPunct="1">
                <a:defRPr/>
              </a:pPr>
              <a:r>
                <a:rPr lang="uz-Cyrl-UZ" altLang="ru-RU" sz="2800" b="1" i="1" dirty="0">
                  <a:latin typeface="Times New Roman" pitchFamily="18" charset="0"/>
                  <a:cs typeface="Times New Roman" pitchFamily="18" charset="0"/>
                </a:rPr>
                <a:t>М и л л и й   ва   у м у м м а д а н и й</a:t>
              </a:r>
              <a:endParaRPr lang="uz-Cyrl-UZ" altLang="ru-RU" sz="2800" dirty="0">
                <a:latin typeface="Times New Roman" pitchFamily="18" charset="0"/>
                <a:cs typeface="Times New Roman" pitchFamily="18" charset="0"/>
              </a:endParaRPr>
            </a:p>
          </p:txBody>
        </p:sp>
        <p:grpSp>
          <p:nvGrpSpPr>
            <p:cNvPr id="10252" name="Group 37"/>
            <p:cNvGrpSpPr>
              <a:grpSpLocks/>
            </p:cNvGrpSpPr>
            <p:nvPr/>
          </p:nvGrpSpPr>
          <p:grpSpPr bwMode="auto">
            <a:xfrm>
              <a:off x="1287442" y="5741158"/>
              <a:ext cx="355600" cy="473006"/>
              <a:chOff x="2078" y="1488"/>
              <a:chExt cx="1615" cy="2005"/>
            </a:xfrm>
          </p:grpSpPr>
          <p:sp>
            <p:nvSpPr>
              <p:cNvPr id="10253"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eaLnBrk="1" hangingPunct="1"/>
                <a:endParaRPr lang="ru-RU" altLang="ru-RU" sz="1500">
                  <a:solidFill>
                    <a:srgbClr val="000000"/>
                  </a:solidFill>
                  <a:cs typeface="Arial" pitchFamily="34" charset="0"/>
                </a:endParaRPr>
              </a:p>
            </p:txBody>
          </p:sp>
          <p:sp>
            <p:nvSpPr>
              <p:cNvPr id="10254"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eaLnBrk="1" hangingPunct="1"/>
                <a:endParaRPr lang="ru-RU" altLang="ru-RU" sz="1500">
                  <a:solidFill>
                    <a:srgbClr val="000000"/>
                  </a:solidFill>
                  <a:cs typeface="Arial" pitchFamily="34" charset="0"/>
                </a:endParaRPr>
              </a:p>
            </p:txBody>
          </p:sp>
          <p:sp>
            <p:nvSpPr>
              <p:cNvPr id="10255" name="Oval 40"/>
              <p:cNvSpPr>
                <a:spLocks noChangeArrowheads="1"/>
              </p:cNvSpPr>
              <p:nvPr/>
            </p:nvSpPr>
            <p:spPr bwMode="gray">
              <a:xfrm>
                <a:off x="2316" y="1488"/>
                <a:ext cx="1229" cy="2005"/>
              </a:xfrm>
              <a:prstGeom prst="ellipse">
                <a:avLst/>
              </a:prstGeom>
              <a:gradFill rotWithShape="1">
                <a:gsLst>
                  <a:gs pos="0">
                    <a:srgbClr val="FFFFFF"/>
                  </a:gs>
                  <a:gs pos="50000">
                    <a:srgbClr val="5DB648"/>
                  </a:gs>
                  <a:gs pos="100000">
                    <a:srgbClr val="FFFFFF"/>
                  </a:gs>
                </a:gsLst>
                <a:lin ang="2700000" scaled="1"/>
              </a:gradFill>
              <a:ln w="38100" algn="ctr">
                <a:noFill/>
                <a:round/>
                <a:headEnd/>
                <a:tailEnd/>
              </a:ln>
            </p:spPr>
            <p:txBody>
              <a:bodyPr wrap="none" anchor="ctr">
                <a:spAutoFit/>
              </a:bodyPr>
              <a:lstStyle/>
              <a:p>
                <a:pPr eaLnBrk="1" hangingPunct="1"/>
                <a:endParaRPr lang="ru-RU" altLang="ru-RU" sz="1500">
                  <a:solidFill>
                    <a:srgbClr val="000000"/>
                  </a:solidFill>
                  <a:cs typeface="Arial" pitchFamily="34" charset="0"/>
                </a:endParaRPr>
              </a:p>
            </p:txBody>
          </p:sp>
        </p:gr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nodeType="afterGroup">
                            <p:stCondLst>
                              <p:cond delay="20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nodeType="afterGroup">
                            <p:stCondLst>
                              <p:cond delay="2500"/>
                            </p:stCondLst>
                            <p:childTnLst>
                              <p:par>
                                <p:cTn id="19" presetID="21"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par>
                          <p:cTn id="22" fill="hold" nodeType="afterGroup">
                            <p:stCondLst>
                              <p:cond delay="4500"/>
                            </p:stCondLst>
                            <p:childTnLst>
                              <p:par>
                                <p:cTn id="23" presetID="6" presetClass="emph" presetSubtype="0" fill="hold" grpId="0" nodeType="afterEffect">
                                  <p:stCondLst>
                                    <p:cond delay="0"/>
                                  </p:stCondLst>
                                  <p:childTnLst>
                                    <p:animScale>
                                      <p:cBhvr>
                                        <p:cTn id="24" dur="2000" fill="hold"/>
                                        <p:tgtEl>
                                          <p:spTgt spid="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8287" y="758641"/>
            <a:ext cx="7528513" cy="967619"/>
          </a:xfrm>
          <a:extLst>
            <a:ext uri="{909E8E84-426E-40DD-AFC4-6F175D3DCCD1}"/>
            <a:ext uri="{91240B29-F687-4F45-9708-019B960494DF}"/>
          </a:extLst>
        </p:spPr>
        <p:txBody>
          <a:bodyPr/>
          <a:lstStyle/>
          <a:p>
            <a:pPr>
              <a:defRPr/>
            </a:pPr>
            <a:r>
              <a:rPr sz="2800" dirty="0">
                <a:solidFill>
                  <a:schemeClr val="tx1"/>
                </a:solidFill>
                <a:latin typeface="Times New Roman" pitchFamily="18" charset="0"/>
                <a:cs typeface="Times New Roman" pitchFamily="18" charset="0"/>
              </a:rPr>
              <a:t>6- </a:t>
            </a:r>
            <a:r>
              <a:rPr sz="2800" dirty="0" err="1">
                <a:solidFill>
                  <a:schemeClr val="tx1"/>
                </a:solidFill>
                <a:latin typeface="Times New Roman" pitchFamily="18" charset="0"/>
                <a:cs typeface="Times New Roman" pitchFamily="18" charset="0"/>
              </a:rPr>
              <a:t>синфдан</a:t>
            </a:r>
            <a:r>
              <a:rPr sz="2800" dirty="0">
                <a:solidFill>
                  <a:schemeClr val="tx1"/>
                </a:solidFill>
                <a:latin typeface="Times New Roman" pitchFamily="18" charset="0"/>
                <a:cs typeface="Times New Roman" pitchFamily="18" charset="0"/>
              </a:rPr>
              <a:t> 5 – </a:t>
            </a:r>
            <a:r>
              <a:rPr sz="2800" dirty="0" err="1">
                <a:solidFill>
                  <a:schemeClr val="tx1"/>
                </a:solidFill>
                <a:latin typeface="Times New Roman" pitchFamily="18" charset="0"/>
                <a:cs typeface="Times New Roman" pitchFamily="18" charset="0"/>
              </a:rPr>
              <a:t>синфга</a:t>
            </a:r>
            <a:r>
              <a:rPr sz="2800" dirty="0">
                <a:solidFill>
                  <a:schemeClr val="tx1"/>
                </a:solidFill>
                <a:latin typeface="Times New Roman" pitchFamily="18" charset="0"/>
                <a:cs typeface="Times New Roman" pitchFamily="18" charset="0"/>
              </a:rPr>
              <a:t> </a:t>
            </a:r>
            <a:r>
              <a:rPr lang="uz-Cyrl-UZ" sz="2800" dirty="0">
                <a:solidFill>
                  <a:schemeClr val="tx1"/>
                </a:solidFill>
                <a:latin typeface="Times New Roman" pitchFamily="18" charset="0"/>
                <a:cs typeface="Times New Roman" pitchFamily="18" charset="0"/>
              </a:rPr>
              <a:t>ўтказилган мавзулар:</a:t>
            </a:r>
            <a:endParaRPr sz="2800"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323850" y="1662113"/>
            <a:ext cx="8507413" cy="3430587"/>
          </a:xfrm>
        </p:spPr>
        <p:txBody>
          <a:bodyPr/>
          <a:lstStyle/>
          <a:p>
            <a:pPr algn="just">
              <a:defRPr/>
            </a:pPr>
            <a:r>
              <a:rPr lang="ru-RU" sz="2032" dirty="0" err="1">
                <a:latin typeface="Times New Roman" pitchFamily="18" charset="0"/>
                <a:cs typeface="Times New Roman" pitchFamily="18" charset="0"/>
              </a:rPr>
              <a:t>Бактерияларнинг</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тузилиши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ва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ҳаёти, аҳамияти.</a:t>
            </a:r>
            <a:endParaRPr lang="ru-RU" sz="2032" dirty="0">
              <a:latin typeface="Times New Roman" pitchFamily="18" charset="0"/>
              <a:cs typeface="Times New Roman" pitchFamily="18" charset="0"/>
            </a:endParaRPr>
          </a:p>
          <a:p>
            <a:pPr algn="just">
              <a:defRPr/>
            </a:pPr>
            <a:r>
              <a:rPr lang="ru-RU" sz="2032" dirty="0" err="1">
                <a:latin typeface="Times New Roman" pitchFamily="18" charset="0"/>
                <a:cs typeface="Times New Roman" pitchFamily="18" charset="0"/>
              </a:rPr>
              <a:t>Касаллик</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пайдо</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қилувчи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бактериялар</a:t>
            </a:r>
            <a:r>
              <a:rPr lang="ru-RU" sz="2032" dirty="0">
                <a:latin typeface="Times New Roman" pitchFamily="18" charset="0"/>
                <a:cs typeface="Times New Roman" pitchFamily="18" charset="0"/>
              </a:rPr>
              <a:t>.                </a:t>
            </a:r>
          </a:p>
          <a:p>
            <a:pPr algn="just">
              <a:defRPr/>
            </a:pPr>
            <a:r>
              <a:rPr lang="ru-RU" sz="2032" dirty="0" err="1">
                <a:latin typeface="Times New Roman" pitchFamily="18" charset="0"/>
                <a:cs typeface="Times New Roman" pitchFamily="18" charset="0"/>
              </a:rPr>
              <a:t>Моғор</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замбуруғи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Ачитқи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замбуруғи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Қалпоқчали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замбуруғлар</a:t>
            </a:r>
            <a:r>
              <a:rPr lang="ru-RU" sz="2032" dirty="0">
                <a:latin typeface="Times New Roman" pitchFamily="18" charset="0"/>
                <a:cs typeface="Times New Roman" pitchFamily="18" charset="0"/>
              </a:rPr>
              <a:t>.</a:t>
            </a:r>
          </a:p>
          <a:p>
            <a:pPr algn="just">
              <a:defRPr/>
            </a:pPr>
            <a:r>
              <a:rPr lang="ru-RU" sz="2032" dirty="0">
                <a:latin typeface="Times New Roman" pitchFamily="18" charset="0"/>
                <a:cs typeface="Times New Roman" pitchFamily="18" charset="0"/>
              </a:rPr>
              <a:t>Паразит </a:t>
            </a:r>
            <a:r>
              <a:rPr lang="ru-RU" sz="2032" dirty="0" err="1">
                <a:latin typeface="Times New Roman" pitchFamily="18" charset="0"/>
                <a:cs typeface="Times New Roman" pitchFamily="18" charset="0"/>
              </a:rPr>
              <a:t>замбуруғлар</a:t>
            </a:r>
            <a:r>
              <a:rPr lang="ru-RU" sz="2032" dirty="0">
                <a:latin typeface="Times New Roman" pitchFamily="18" charset="0"/>
                <a:cs typeface="Times New Roman" pitchFamily="18" charset="0"/>
              </a:rPr>
              <a:t>.</a:t>
            </a:r>
          </a:p>
          <a:p>
            <a:pPr algn="just">
              <a:defRPr/>
            </a:pPr>
            <a:r>
              <a:rPr lang="ru-RU" sz="2032" dirty="0" err="1">
                <a:latin typeface="Times New Roman" pitchFamily="18" charset="0"/>
                <a:cs typeface="Times New Roman" pitchFamily="18" charset="0"/>
              </a:rPr>
              <a:t>Лишайникларнинг</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тузилиши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ва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аҳамияти</a:t>
            </a:r>
            <a:r>
              <a:rPr lang="ru-RU" sz="2032" dirty="0">
                <a:latin typeface="Times New Roman" pitchFamily="18" charset="0"/>
                <a:cs typeface="Times New Roman" pitchFamily="18" charset="0"/>
              </a:rPr>
              <a:t>.</a:t>
            </a:r>
          </a:p>
          <a:p>
            <a:pPr algn="just">
              <a:defRPr/>
            </a:pPr>
            <a:r>
              <a:rPr lang="ru-RU" sz="2032" dirty="0" err="1">
                <a:latin typeface="Times New Roman" pitchFamily="18" charset="0"/>
                <a:cs typeface="Times New Roman" pitchFamily="18" charset="0"/>
              </a:rPr>
              <a:t>Ўзбекистоннинг</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ўсимлик</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бойлиги.Чўл</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ва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тўқай</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ўсимликлари</a:t>
            </a:r>
            <a:r>
              <a:rPr lang="ru-RU" sz="2032" dirty="0">
                <a:latin typeface="Times New Roman" pitchFamily="18" charset="0"/>
                <a:cs typeface="Times New Roman" pitchFamily="18" charset="0"/>
              </a:rPr>
              <a:t>.</a:t>
            </a:r>
          </a:p>
          <a:p>
            <a:pPr algn="just">
              <a:defRPr/>
            </a:pPr>
            <a:r>
              <a:rPr lang="ru-RU" sz="2032" dirty="0" err="1">
                <a:latin typeface="Times New Roman" pitchFamily="18" charset="0"/>
                <a:cs typeface="Times New Roman" pitchFamily="18" charset="0"/>
              </a:rPr>
              <a:t>Адир</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тоғ</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ва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яйлов</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ўсимликлари</a:t>
            </a:r>
            <a:r>
              <a:rPr lang="ru-RU" sz="2032" dirty="0">
                <a:latin typeface="Times New Roman" pitchFamily="18" charset="0"/>
                <a:cs typeface="Times New Roman" pitchFamily="18" charset="0"/>
              </a:rPr>
              <a:t>.</a:t>
            </a:r>
          </a:p>
          <a:p>
            <a:pPr algn="just">
              <a:defRPr/>
            </a:pPr>
            <a:r>
              <a:rPr lang="ru-RU" sz="2032" dirty="0" err="1">
                <a:latin typeface="Times New Roman" pitchFamily="18" charset="0"/>
                <a:cs typeface="Times New Roman" pitchFamily="18" charset="0"/>
              </a:rPr>
              <a:t>Ўсимликларни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муҳофаза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қилиш</a:t>
            </a:r>
            <a:r>
              <a:rPr lang="ru-RU" sz="2032" dirty="0">
                <a:latin typeface="Times New Roman" pitchFamily="18" charset="0"/>
                <a:cs typeface="Times New Roman" pitchFamily="18" charset="0"/>
              </a:rPr>
              <a:t>.</a:t>
            </a:r>
          </a:p>
          <a:p>
            <a:pPr algn="just">
              <a:defRPr/>
            </a:pPr>
            <a:r>
              <a:rPr lang="ru-RU" sz="2032" dirty="0" err="1">
                <a:latin typeface="Times New Roman" pitchFamily="18" charset="0"/>
                <a:cs typeface="Times New Roman" pitchFamily="18" charset="0"/>
              </a:rPr>
              <a:t>Ўзбекистон</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Республикаси</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Қизил</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китоби”га</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киритилган</a:t>
            </a:r>
            <a:r>
              <a:rPr lang="ru-RU" sz="2032" dirty="0">
                <a:latin typeface="Times New Roman" pitchFamily="18" charset="0"/>
                <a:cs typeface="Times New Roman" pitchFamily="18" charset="0"/>
              </a:rPr>
              <a:t> </a:t>
            </a:r>
            <a:r>
              <a:rPr lang="ru-RU" sz="2032" dirty="0" err="1">
                <a:latin typeface="Times New Roman" pitchFamily="18" charset="0"/>
                <a:cs typeface="Times New Roman" pitchFamily="18" charset="0"/>
              </a:rPr>
              <a:t>ўсимликлар</a:t>
            </a:r>
            <a:r>
              <a:rPr lang="ru-RU" sz="2032" dirty="0">
                <a:latin typeface="Times New Roman" pitchFamily="18" charset="0"/>
                <a:cs typeface="Times New Roman" pitchFamily="18" charset="0"/>
              </a:rPr>
              <a:t>.</a:t>
            </a:r>
          </a:p>
        </p:txBody>
      </p:sp>
      <p:sp>
        <p:nvSpPr>
          <p:cNvPr id="37892" name="Прямоугольник 3"/>
          <p:cNvSpPr>
            <a:spLocks noChangeArrowheads="1"/>
          </p:cNvSpPr>
          <p:nvPr/>
        </p:nvSpPr>
        <p:spPr bwMode="auto">
          <a:xfrm>
            <a:off x="1158875" y="5095875"/>
            <a:ext cx="6353175" cy="522288"/>
          </a:xfrm>
          <a:prstGeom prst="rect">
            <a:avLst/>
          </a:prstGeom>
          <a:noFill/>
          <a:ln w="9525">
            <a:noFill/>
            <a:miter lim="800000"/>
            <a:headEnd/>
            <a:tailEnd/>
          </a:ln>
        </p:spPr>
        <p:txBody>
          <a:bodyPr>
            <a:spAutoFit/>
          </a:bodyPr>
          <a:lstStyle/>
          <a:p>
            <a:pPr eaLnBrk="1" hangingPunct="1"/>
            <a:r>
              <a:rPr lang="uz-Cyrl-UZ" sz="2800">
                <a:latin typeface="Times New Roman" pitchFamily="18" charset="0"/>
                <a:cs typeface="Times New Roman" pitchFamily="18" charset="0"/>
              </a:rPr>
              <a:t>Дастурдан қисқартирилган мавзулар:</a:t>
            </a:r>
            <a:endParaRPr lang="ru-RU" sz="2800"/>
          </a:p>
        </p:txBody>
      </p:sp>
      <p:sp>
        <p:nvSpPr>
          <p:cNvPr id="37893" name="Прямоугольник 4"/>
          <p:cNvSpPr>
            <a:spLocks noChangeArrowheads="1"/>
          </p:cNvSpPr>
          <p:nvPr/>
        </p:nvSpPr>
        <p:spPr bwMode="auto">
          <a:xfrm>
            <a:off x="1643063" y="5516563"/>
            <a:ext cx="7188200" cy="1323975"/>
          </a:xfrm>
          <a:prstGeom prst="rect">
            <a:avLst/>
          </a:prstGeom>
          <a:noFill/>
          <a:ln w="9525">
            <a:noFill/>
            <a:miter lim="800000"/>
            <a:headEnd/>
            <a:tailEnd/>
          </a:ln>
        </p:spPr>
        <p:txBody>
          <a:bodyPr>
            <a:spAutoFit/>
          </a:bodyPr>
          <a:lstStyle/>
          <a:p>
            <a:pPr marL="342900" indent="-342900" algn="just" eaLnBrk="1" hangingPunct="1">
              <a:buFont typeface="Wingdings" pitchFamily="2" charset="2"/>
              <a:buChar char="q"/>
            </a:pPr>
            <a:r>
              <a:rPr lang="ru-RU" sz="2000">
                <a:latin typeface="Times New Roman" pitchFamily="18" charset="0"/>
                <a:cs typeface="Times New Roman" pitchFamily="18" charset="0"/>
              </a:rPr>
              <a:t>2-лаборатория машғулоти. Кўп ҳужайрали яшил сувўтлари.</a:t>
            </a:r>
          </a:p>
          <a:p>
            <a:pPr marL="342900" indent="-342900" algn="just" eaLnBrk="1" hangingPunct="1">
              <a:buFont typeface="Wingdings" pitchFamily="2" charset="2"/>
              <a:buChar char="q"/>
            </a:pPr>
            <a:r>
              <a:rPr lang="ru-RU" sz="2000">
                <a:latin typeface="Times New Roman" pitchFamily="18" charset="0"/>
                <a:cs typeface="Times New Roman" pitchFamily="18" charset="0"/>
              </a:rPr>
              <a:t>Зирадошлар оиласи.</a:t>
            </a:r>
          </a:p>
          <a:p>
            <a:pPr marL="342900" indent="-342900" algn="just" eaLnBrk="1" hangingPunct="1">
              <a:buFont typeface="Wingdings" pitchFamily="2" charset="2"/>
              <a:buChar char="q"/>
            </a:pPr>
            <a:r>
              <a:rPr lang="uz-Cyrl-UZ" sz="2000">
                <a:latin typeface="Times New Roman" pitchFamily="18" charset="0"/>
                <a:cs typeface="Times New Roman" pitchFamily="18" charset="0"/>
              </a:rPr>
              <a:t>Очиқ жойда ўстириладиган манзарали ўсимликлар. Хона ўсимликлари.</a:t>
            </a:r>
            <a:endParaRPr lang="ru-RU" sz="2000">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619701" cy="1026922"/>
          </a:xfrm>
        </p:spPr>
        <p:txBody>
          <a:bodyPr/>
          <a:lstStyle/>
          <a:p>
            <a:pPr>
              <a:defRPr/>
            </a:pPr>
            <a:r>
              <a:rPr lang="uz-Cyrl-UZ" sz="3600" dirty="0" smtClean="0">
                <a:solidFill>
                  <a:schemeClr val="tx1"/>
                </a:solidFill>
                <a:latin typeface="Times New Roman" pitchFamily="18" charset="0"/>
                <a:cs typeface="Times New Roman" pitchFamily="18" charset="0"/>
              </a:rPr>
              <a:t>6-синф Ботаника дарслиги</a:t>
            </a:r>
            <a:endParaRPr sz="3600" dirty="0">
              <a:solidFill>
                <a:schemeClr val="tx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50" y="928688"/>
          <a:ext cx="8501063" cy="2500312"/>
        </p:xfrm>
        <a:graphic>
          <a:graphicData uri="http://schemas.openxmlformats.org/drawingml/2006/table">
            <a:tbl>
              <a:tblPr/>
              <a:tblGrid>
                <a:gridCol w="3095270"/>
                <a:gridCol w="3619872"/>
                <a:gridCol w="1785951"/>
              </a:tblGrid>
              <a:tr h="250031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14 та мавзуга (23%) қўшимчалар киритилди. 7 та мавзу (11.6%) матни қайта ишланди. </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Дарсликдаги умумий ўзгариш 11 %ни ташкил этади.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1841" marR="418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49 та мавзу (81.6%) охирига савол ва топшириқлар, топишмоқлар қўшимча киритилди. Шунингдек дастурда берилган 5 та лаборатория машғулоти (8.3%) янгидан киритилди.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1841" marR="418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Дарсликнинг дизайни ва муқоваси  қайта ишланди.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1841" marR="4184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bl>
          </a:graphicData>
        </a:graphic>
      </p:graphicFrame>
      <p:sp>
        <p:nvSpPr>
          <p:cNvPr id="5" name="Заголовок 1"/>
          <p:cNvSpPr txBox="1">
            <a:spLocks/>
          </p:cNvSpPr>
          <p:nvPr/>
        </p:nvSpPr>
        <p:spPr bwMode="auto">
          <a:xfrm>
            <a:off x="1357290" y="3500438"/>
            <a:ext cx="6843407" cy="571504"/>
          </a:xfrm>
          <a:prstGeom prst="rect">
            <a:avLst/>
          </a:prstGeom>
          <a:noFill/>
          <a:ln w="9525">
            <a:noFill/>
            <a:miter lim="800000"/>
            <a:headEnd/>
            <a:tailEnd/>
          </a:ln>
        </p:spPr>
        <p:txBody>
          <a:bodyPr anchor="ctr">
            <a:normAutofit fontScale="92500" lnSpcReduction="10000"/>
          </a:bodyPr>
          <a:lstStyle/>
          <a:p>
            <a:pPr algn="ctr">
              <a:defRPr/>
            </a:pPr>
            <a:r>
              <a:rPr lang="uz-Cyrl-UZ" sz="3600" b="1" spc="300" dirty="0">
                <a:ln w="11430" cmpd="sng">
                  <a:noFill/>
                  <a:prstDash val="solid"/>
                  <a:miter lim="800000"/>
                </a:ln>
                <a:effectLst>
                  <a:glow rad="45500">
                    <a:schemeClr val="accent1">
                      <a:satMod val="220000"/>
                      <a:alpha val="35000"/>
                    </a:schemeClr>
                  </a:glow>
                </a:effectLst>
                <a:latin typeface="Times New Roman" pitchFamily="18" charset="0"/>
                <a:ea typeface="+mj-ea"/>
                <a:cs typeface="Times New Roman" pitchFamily="18" charset="0"/>
              </a:rPr>
              <a:t>7-синф Зоология дарслиги</a:t>
            </a:r>
            <a:endParaRPr lang="ru-RU" sz="3600" b="1" spc="300" dirty="0">
              <a:ln w="11430" cmpd="sng">
                <a:noFill/>
                <a:prstDash val="solid"/>
                <a:miter lim="800000"/>
              </a:ln>
              <a:effectLst>
                <a:glow rad="45500">
                  <a:schemeClr val="accent1">
                    <a:satMod val="220000"/>
                    <a:alpha val="35000"/>
                  </a:schemeClr>
                </a:glow>
              </a:effectLst>
              <a:latin typeface="Times New Roman" pitchFamily="18" charset="0"/>
              <a:ea typeface="+mj-ea"/>
              <a:cs typeface="Times New Roman" pitchFamily="18" charset="0"/>
            </a:endParaRPr>
          </a:p>
        </p:txBody>
      </p:sp>
      <p:graphicFrame>
        <p:nvGraphicFramePr>
          <p:cNvPr id="6" name="Таблица 5"/>
          <p:cNvGraphicFramePr>
            <a:graphicFrameLocks noGrp="1"/>
          </p:cNvGraphicFramePr>
          <p:nvPr/>
        </p:nvGraphicFramePr>
        <p:xfrm>
          <a:off x="428625" y="4143375"/>
          <a:ext cx="8501063" cy="2454275"/>
        </p:xfrm>
        <a:graphic>
          <a:graphicData uri="http://schemas.openxmlformats.org/drawingml/2006/table">
            <a:tbl>
              <a:tblPr/>
              <a:tblGrid>
                <a:gridCol w="2074863"/>
                <a:gridCol w="2282826"/>
                <a:gridCol w="2214578"/>
                <a:gridCol w="1928796"/>
              </a:tblGrid>
              <a:tr h="24288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Дарсликдаги умумий ўзгаришлар 53.4 % ни ташкил этади.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2610" marR="42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23 та мавзу (33.3%) янгидан киритилди. </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7 та лаборатория машғулоти  (10.2 %) янгидан киритилди.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2610" marR="42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29 та мавзуга (42.6 %) қўшимча саволлар киритилди.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2610" marR="42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1" i="0" u="none" strike="noStrike" cap="none" normalizeH="0" baseline="0" dirty="0" smtClean="0">
                          <a:ln>
                            <a:noFill/>
                          </a:ln>
                          <a:solidFill>
                            <a:schemeClr val="tx1"/>
                          </a:solidFill>
                          <a:effectLst/>
                          <a:latin typeface="Times New Roman" pitchFamily="18" charset="0"/>
                          <a:cs typeface="Times New Roman" pitchFamily="18" charset="0"/>
                        </a:rPr>
                        <a:t>42 та мавзунинг (61.7 %) расмлари алмаштирилди.</a:t>
                      </a:r>
                      <a:endParaRPr kumimoji="0" lang="ru-RU" sz="2000" b="1" i="0" u="none" strike="noStrike" cap="none" normalizeH="0" baseline="0" dirty="0" smtClean="0">
                        <a:ln>
                          <a:noFill/>
                        </a:ln>
                        <a:solidFill>
                          <a:schemeClr val="tx1"/>
                        </a:solidFill>
                        <a:effectLst/>
                        <a:latin typeface="Calibri" pitchFamily="34" charset="0"/>
                        <a:cs typeface="Times New Roman" pitchFamily="18" charset="0"/>
                      </a:endParaRPr>
                    </a:p>
                  </a:txBody>
                  <a:tcPr marL="42610" marR="42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bl>
          </a:graphicData>
        </a:graphic>
      </p:graphicFrame>
    </p:spTree>
  </p:cSld>
  <p:clrMapOvr>
    <a:masterClrMapping/>
  </p:clrMapOvr>
  <p:transition>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0"/>
            <a:ext cx="8476957" cy="1357298"/>
          </a:xfrm>
        </p:spPr>
        <p:txBody>
          <a:bodyPr>
            <a:noAutofit/>
          </a:bodyPr>
          <a:lstStyle/>
          <a:p>
            <a:pPr>
              <a:defRPr/>
            </a:pPr>
            <a:r>
              <a:rPr lang="uz-Cyrl-UZ" sz="2800" dirty="0" smtClean="0">
                <a:solidFill>
                  <a:schemeClr val="tx1"/>
                </a:solidFill>
                <a:latin typeface="Times New Roman" pitchFamily="18" charset="0"/>
                <a:cs typeface="Times New Roman" pitchFamily="18" charset="0"/>
              </a:rPr>
              <a:t/>
            </a:r>
            <a:br>
              <a:rPr lang="uz-Cyrl-UZ" sz="2800" dirty="0" smtClean="0">
                <a:solidFill>
                  <a:schemeClr val="tx1"/>
                </a:solidFill>
                <a:latin typeface="Times New Roman" pitchFamily="18" charset="0"/>
                <a:cs typeface="Times New Roman" pitchFamily="18" charset="0"/>
              </a:rPr>
            </a:br>
            <a:r>
              <a:rPr lang="uz-Cyrl-UZ" sz="4000" dirty="0" smtClean="0">
                <a:solidFill>
                  <a:schemeClr val="tx1"/>
                </a:solidFill>
                <a:latin typeface="Times New Roman" pitchFamily="18" charset="0"/>
                <a:cs typeface="Times New Roman" pitchFamily="18" charset="0"/>
              </a:rPr>
              <a:t>Кимё </a:t>
            </a:r>
            <a:r>
              <a:rPr lang="en-US" sz="4000" dirty="0" smtClean="0">
                <a:solidFill>
                  <a:schemeClr val="tx1"/>
                </a:solidFill>
                <a:latin typeface="Times New Roman" pitchFamily="18" charset="0"/>
                <a:cs typeface="Times New Roman" pitchFamily="18" charset="0"/>
              </a:rPr>
              <a:t/>
            </a:r>
            <a:br>
              <a:rPr lang="en-US" sz="4000" dirty="0" smtClean="0">
                <a:solidFill>
                  <a:schemeClr val="tx1"/>
                </a:solidFill>
                <a:latin typeface="Times New Roman" pitchFamily="18" charset="0"/>
                <a:cs typeface="Times New Roman" pitchFamily="18" charset="0"/>
              </a:rPr>
            </a:br>
            <a:endParaRPr sz="4000" dirty="0">
              <a:solidFill>
                <a:schemeClr val="tx1"/>
              </a:solidFill>
              <a:latin typeface="Times New Roman" pitchFamily="18" charset="0"/>
              <a:cs typeface="Times New Roman" pitchFamily="18" charset="0"/>
            </a:endParaRPr>
          </a:p>
        </p:txBody>
      </p:sp>
      <p:sp>
        <p:nvSpPr>
          <p:cNvPr id="4" name="Прямоугольник 3"/>
          <p:cNvSpPr/>
          <p:nvPr/>
        </p:nvSpPr>
        <p:spPr>
          <a:xfrm>
            <a:off x="285750" y="1143000"/>
            <a:ext cx="8643938" cy="52149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defRPr/>
            </a:pPr>
            <a:endParaRPr lang="uz-Cyrl-UZ" sz="2400" dirty="0">
              <a:solidFill>
                <a:schemeClr val="tx1"/>
              </a:solidFill>
              <a:latin typeface="Times New Roman" pitchFamily="18" charset="0"/>
              <a:cs typeface="Times New Roman" pitchFamily="18" charset="0"/>
            </a:endParaRPr>
          </a:p>
          <a:p>
            <a:pPr algn="just">
              <a:buFont typeface="Wingdings" pitchFamily="2" charset="2"/>
              <a:buChar char="Ø"/>
              <a:defRPr/>
            </a:pPr>
            <a:r>
              <a:rPr lang="uz-Cyrl-UZ" sz="2800" dirty="0">
                <a:solidFill>
                  <a:schemeClr val="tx1"/>
                </a:solidFill>
                <a:latin typeface="Times New Roman" pitchFamily="18" charset="0"/>
                <a:cs typeface="Times New Roman" pitchFamily="18" charset="0"/>
              </a:rPr>
              <a:t>  И.Асқаров, Н.Тўхтабоев, К.Ғопировнинг муаллифлигидаги компетенция элементларини шакллантиришга йўналтирилган 7-синф кимё дарслиги қайта ишланиб  нашр этилди.</a:t>
            </a:r>
          </a:p>
          <a:p>
            <a:pPr algn="just">
              <a:buFont typeface="Wingdings" pitchFamily="2" charset="2"/>
              <a:buChar char="Ø"/>
              <a:defRPr/>
            </a:pPr>
            <a:r>
              <a:rPr lang="uz-Cyrl-UZ" sz="2800" dirty="0">
                <a:solidFill>
                  <a:schemeClr val="tx1"/>
                </a:solidFill>
                <a:latin typeface="Times New Roman" pitchFamily="18" charset="0"/>
                <a:cs typeface="Times New Roman" pitchFamily="18" charset="0"/>
              </a:rPr>
              <a:t>  7-синф дарслигидаги 50 яқин мавзу, 16 лаборатория ва 7 та амалий машғулотларига мультимедиа иловалари яратилди.</a:t>
            </a:r>
          </a:p>
          <a:p>
            <a:pPr algn="just">
              <a:buFont typeface="Wingdings" pitchFamily="2" charset="2"/>
              <a:buChar char="Ø"/>
              <a:defRPr/>
            </a:pPr>
            <a:r>
              <a:rPr lang="uz-Cyrl-UZ" sz="2800" dirty="0">
                <a:solidFill>
                  <a:schemeClr val="tx1"/>
                </a:solidFill>
                <a:latin typeface="Times New Roman" pitchFamily="18" charset="0"/>
                <a:cs typeface="Times New Roman" pitchFamily="18" charset="0"/>
              </a:rPr>
              <a:t>   яратилган мультимедиа иловалари мультимедия умумтаълим дастурларини ривожлантириш марказининг </a:t>
            </a:r>
            <a:r>
              <a:rPr lang="uz-Cyrl-UZ" sz="2800" b="1" u="sng" dirty="0">
                <a:solidFill>
                  <a:schemeClr val="tx1"/>
                </a:solidFill>
                <a:latin typeface="Times New Roman" pitchFamily="18" charset="0"/>
                <a:cs typeface="Times New Roman" pitchFamily="18" charset="0"/>
              </a:rPr>
              <a:t>www.multimedia.uz</a:t>
            </a:r>
            <a:r>
              <a:rPr lang="uz-Cyrl-UZ" sz="2800" dirty="0">
                <a:solidFill>
                  <a:schemeClr val="tx1"/>
                </a:solidFill>
                <a:latin typeface="Times New Roman" pitchFamily="18" charset="0"/>
                <a:cs typeface="Times New Roman" pitchFamily="18" charset="0"/>
              </a:rPr>
              <a:t> электрон сайтига жойлаштирилади.</a:t>
            </a:r>
            <a:endParaRPr lang="ru-RU" sz="2800" dirty="0">
              <a:solidFill>
                <a:schemeClr val="tx1"/>
              </a:solidFill>
              <a:latin typeface="Times New Roman" pitchFamily="18" charset="0"/>
              <a:cs typeface="Times New Roman" pitchFamily="18" charset="0"/>
            </a:endParaRPr>
          </a:p>
          <a:p>
            <a:pPr algn="ctr">
              <a:defRPr/>
            </a:pPr>
            <a:endParaRPr lang="ru-RU" sz="2800" dirty="0">
              <a:solidFill>
                <a:schemeClr val="tx1"/>
              </a:solidFill>
            </a:endParaRPr>
          </a:p>
          <a:p>
            <a:pPr algn="ctr">
              <a:defRPr/>
            </a:pPr>
            <a:endParaRPr lang="ru-RU" sz="2800" dirty="0">
              <a:solidFill>
                <a:schemeClr val="tx1"/>
              </a:solidFill>
            </a:endParaRPr>
          </a:p>
        </p:txBody>
      </p:sp>
    </p:spTree>
  </p:cSld>
  <p:clrMapOvr>
    <a:masterClrMapping/>
  </p:clrMapOvr>
  <p:transition>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 y="44450"/>
            <a:ext cx="6061075" cy="1223963"/>
          </a:xfrm>
        </p:spPr>
        <p:txBody>
          <a:bodyPr/>
          <a:lstStyle/>
          <a:p>
            <a:pPr>
              <a:defRPr/>
            </a:pPr>
            <a:endParaRPr/>
          </a:p>
        </p:txBody>
      </p:sp>
      <p:pic>
        <p:nvPicPr>
          <p:cNvPr id="40963" name="Picture 2"/>
          <p:cNvPicPr>
            <a:picLocks noChangeAspect="1" noChangeArrowheads="1"/>
          </p:cNvPicPr>
          <p:nvPr/>
        </p:nvPicPr>
        <p:blipFill>
          <a:blip r:embed="rId2" cstate="print"/>
          <a:srcRect/>
          <a:stretch>
            <a:fillRect/>
          </a:stretch>
        </p:blipFill>
        <p:spPr bwMode="auto">
          <a:xfrm>
            <a:off x="0" y="0"/>
            <a:ext cx="9144000" cy="7315200"/>
          </a:xfrm>
          <a:prstGeom prst="rect">
            <a:avLst/>
          </a:prstGeom>
          <a:noFill/>
          <a:ln w="9525">
            <a:noFill/>
            <a:miter lim="800000"/>
            <a:headEnd/>
            <a:tailEnd/>
          </a:ln>
        </p:spPr>
      </p:pic>
      <p:pic>
        <p:nvPicPr>
          <p:cNvPr id="40964" name="Picture 2"/>
          <p:cNvPicPr>
            <a:picLocks noChangeAspect="1" noChangeArrowheads="1"/>
          </p:cNvPicPr>
          <p:nvPr/>
        </p:nvPicPr>
        <p:blipFill>
          <a:blip r:embed="rId3" cstate="print"/>
          <a:srcRect/>
          <a:stretch>
            <a:fillRect/>
          </a:stretch>
        </p:blipFill>
        <p:spPr bwMode="auto">
          <a:xfrm>
            <a:off x="6877050" y="6716713"/>
            <a:ext cx="2266950" cy="427037"/>
          </a:xfrm>
          <a:prstGeom prst="rect">
            <a:avLst/>
          </a:prstGeom>
          <a:noFill/>
          <a:ln w="9525">
            <a:noFill/>
            <a:miter lim="800000"/>
            <a:headEnd/>
            <a:tailEnd/>
          </a:ln>
        </p:spPr>
      </p:pic>
      <p:sp>
        <p:nvSpPr>
          <p:cNvPr id="8" name="Объект 7"/>
          <p:cNvSpPr>
            <a:spLocks noGrp="1"/>
          </p:cNvSpPr>
          <p:nvPr>
            <p:ph idx="1"/>
          </p:nvPr>
        </p:nvSpPr>
        <p:spPr>
          <a:xfrm>
            <a:off x="2428875" y="404813"/>
            <a:ext cx="6505575" cy="5238750"/>
          </a:xfrm>
          <a:solidFill>
            <a:schemeClr val="accent3">
              <a:lumMod val="20000"/>
              <a:lumOff val="80000"/>
              <a:alpha val="69000"/>
            </a:schemeClr>
          </a:solidFill>
          <a:ln>
            <a:solidFill>
              <a:schemeClr val="accent1"/>
            </a:solidFill>
          </a:ln>
        </p:spPr>
        <p:txBody>
          <a:bodyPr>
            <a:normAutofit fontScale="85000" lnSpcReduction="10000"/>
          </a:bodyPr>
          <a:lstStyle/>
          <a:p>
            <a:pPr algn="ctr">
              <a:spcBef>
                <a:spcPts val="0"/>
              </a:spcBef>
              <a:buFont typeface="Arial" pitchFamily="34" charset="0"/>
              <a:buNone/>
              <a:defRPr/>
            </a:pPr>
            <a:endParaRPr lang="en-US" sz="4000" b="1" dirty="0" smtClean="0">
              <a:solidFill>
                <a:srgbClr val="002060"/>
              </a:solidFill>
              <a:latin typeface="Times New Roman" pitchFamily="18" charset="0"/>
              <a:cs typeface="Times New Roman" pitchFamily="18" charset="0"/>
            </a:endParaRPr>
          </a:p>
          <a:p>
            <a:pPr algn="ctr">
              <a:spcBef>
                <a:spcPts val="0"/>
              </a:spcBef>
              <a:buFont typeface="Arial" pitchFamily="34" charset="0"/>
              <a:buNone/>
              <a:defRPr/>
            </a:pPr>
            <a:r>
              <a:rPr lang="uz-Cyrl-UZ" sz="4000" b="1" dirty="0" smtClean="0">
                <a:solidFill>
                  <a:srgbClr val="002060"/>
                </a:solidFill>
                <a:latin typeface="Times New Roman" pitchFamily="18" charset="0"/>
                <a:cs typeface="Times New Roman" pitchFamily="18" charset="0"/>
              </a:rPr>
              <a:t>Халқ </a:t>
            </a:r>
            <a:r>
              <a:rPr lang="uz-Cyrl-UZ" sz="4000" b="1" dirty="0">
                <a:solidFill>
                  <a:srgbClr val="002060"/>
                </a:solidFill>
                <a:latin typeface="Times New Roman" pitchFamily="18" charset="0"/>
                <a:cs typeface="Times New Roman" pitchFamily="18" charset="0"/>
              </a:rPr>
              <a:t>таълими вазирининг </a:t>
            </a:r>
            <a:endParaRPr lang="en-US" sz="4000" b="1" dirty="0" smtClean="0">
              <a:solidFill>
                <a:srgbClr val="002060"/>
              </a:solidFill>
              <a:latin typeface="Times New Roman" pitchFamily="18" charset="0"/>
              <a:cs typeface="Times New Roman" pitchFamily="18" charset="0"/>
            </a:endParaRPr>
          </a:p>
          <a:p>
            <a:pPr algn="ctr">
              <a:spcBef>
                <a:spcPts val="0"/>
              </a:spcBef>
              <a:buFont typeface="Arial" pitchFamily="34" charset="0"/>
              <a:buNone/>
              <a:defRPr/>
            </a:pPr>
            <a:r>
              <a:rPr lang="uz-Cyrl-UZ" sz="4000" b="1" dirty="0" smtClean="0">
                <a:solidFill>
                  <a:srgbClr val="002060"/>
                </a:solidFill>
                <a:latin typeface="Times New Roman" pitchFamily="18" charset="0"/>
                <a:cs typeface="Times New Roman" pitchFamily="18" charset="0"/>
              </a:rPr>
              <a:t>2017 </a:t>
            </a:r>
            <a:r>
              <a:rPr lang="uz-Cyrl-UZ" sz="4000" b="1" dirty="0">
                <a:solidFill>
                  <a:srgbClr val="002060"/>
                </a:solidFill>
                <a:latin typeface="Times New Roman" pitchFamily="18" charset="0"/>
                <a:cs typeface="Times New Roman" pitchFamily="18" charset="0"/>
              </a:rPr>
              <a:t>йил  </a:t>
            </a:r>
            <a:r>
              <a:rPr lang="en-US" sz="4000" b="1" dirty="0" smtClean="0">
                <a:solidFill>
                  <a:srgbClr val="002060"/>
                </a:solidFill>
                <a:latin typeface="Times New Roman" pitchFamily="18" charset="0"/>
                <a:cs typeface="Times New Roman" pitchFamily="18" charset="0"/>
              </a:rPr>
              <a:t>1</a:t>
            </a:r>
            <a:r>
              <a:rPr lang="uz-Cyrl-UZ" sz="4000" b="1" dirty="0" smtClean="0">
                <a:solidFill>
                  <a:srgbClr val="002060"/>
                </a:solidFill>
                <a:latin typeface="Times New Roman" pitchFamily="18" charset="0"/>
                <a:cs typeface="Times New Roman" pitchFamily="18" charset="0"/>
              </a:rPr>
              <a:t> </a:t>
            </a:r>
            <a:r>
              <a:rPr lang="uz-Cyrl-UZ" sz="4000" b="1" dirty="0">
                <a:solidFill>
                  <a:srgbClr val="002060"/>
                </a:solidFill>
                <a:latin typeface="Times New Roman" pitchFamily="18" charset="0"/>
                <a:cs typeface="Times New Roman" pitchFamily="18" charset="0"/>
              </a:rPr>
              <a:t>февралдаги “</a:t>
            </a:r>
            <a:r>
              <a:rPr lang="ru-RU" sz="4000" b="1" dirty="0" err="1">
                <a:solidFill>
                  <a:srgbClr val="002060"/>
                </a:solidFill>
                <a:latin typeface="Times New Roman" pitchFamily="18" charset="0"/>
                <a:cs typeface="Times New Roman" pitchFamily="18" charset="0"/>
              </a:rPr>
              <a:t>Умумтаълим</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мактаблари</a:t>
            </a:r>
            <a:r>
              <a:rPr lang="uz-Cyrl-UZ" sz="4000" b="1" dirty="0">
                <a:solidFill>
                  <a:srgbClr val="002060"/>
                </a:solidFill>
                <a:latin typeface="Times New Roman" pitchFamily="18" charset="0"/>
                <a:cs typeface="Times New Roman" pitchFamily="18" charset="0"/>
              </a:rPr>
              <a:t> кимё фани</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ўқитувчиларининг</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касбий</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маҳоратини</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узлуксиз</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ошириб</a:t>
            </a:r>
            <a:r>
              <a:rPr lang="ru-RU" sz="4000" b="1" dirty="0">
                <a:solidFill>
                  <a:srgbClr val="002060"/>
                </a:solidFill>
                <a:latin typeface="Times New Roman" pitchFamily="18" charset="0"/>
                <a:cs typeface="Times New Roman" pitchFamily="18" charset="0"/>
              </a:rPr>
              <a:t> </a:t>
            </a:r>
            <a:r>
              <a:rPr lang="ru-RU" sz="4000" b="1" dirty="0" err="1">
                <a:solidFill>
                  <a:srgbClr val="002060"/>
                </a:solidFill>
                <a:latin typeface="Times New Roman" pitchFamily="18" charset="0"/>
                <a:cs typeface="Times New Roman" pitchFamily="18" charset="0"/>
              </a:rPr>
              <a:t>бориш</a:t>
            </a:r>
            <a:r>
              <a:rPr lang="ru-RU" sz="4000" b="1" dirty="0">
                <a:solidFill>
                  <a:srgbClr val="002060"/>
                </a:solidFill>
                <a:latin typeface="Times New Roman" pitchFamily="18" charset="0"/>
                <a:cs typeface="Times New Roman" pitchFamily="18" charset="0"/>
              </a:rPr>
              <a:t> </a:t>
            </a:r>
            <a:r>
              <a:rPr lang="uz-Cyrl-UZ" sz="4000" b="1" dirty="0">
                <a:solidFill>
                  <a:srgbClr val="002060"/>
                </a:solidFill>
                <a:latin typeface="Times New Roman" pitchFamily="18" charset="0"/>
                <a:cs typeface="Times New Roman" pitchFamily="18" charset="0"/>
              </a:rPr>
              <a:t>тўғрисида”ги </a:t>
            </a:r>
            <a:r>
              <a:rPr lang="en-US" sz="4000" b="1" dirty="0">
                <a:solidFill>
                  <a:srgbClr val="002060"/>
                </a:solidFill>
                <a:latin typeface="Times New Roman" pitchFamily="18" charset="0"/>
                <a:cs typeface="Times New Roman" pitchFamily="18" charset="0"/>
              </a:rPr>
              <a:t>34</a:t>
            </a:r>
            <a:r>
              <a:rPr lang="uz-Cyrl-UZ" sz="4000" b="1" dirty="0">
                <a:solidFill>
                  <a:srgbClr val="002060"/>
                </a:solidFill>
                <a:latin typeface="Times New Roman" pitchFamily="18" charset="0"/>
                <a:cs typeface="Times New Roman" pitchFamily="18" charset="0"/>
              </a:rPr>
              <a:t>-сонли буйруғи </a:t>
            </a:r>
            <a:r>
              <a:rPr lang="uz-Cyrl-UZ" sz="4000" b="1" dirty="0" smtClean="0">
                <a:solidFill>
                  <a:srgbClr val="002060"/>
                </a:solidFill>
                <a:latin typeface="Times New Roman" pitchFamily="18" charset="0"/>
                <a:cs typeface="Times New Roman" pitchFamily="18" charset="0"/>
              </a:rPr>
              <a:t>асосида кимё фани ўқитувчиларининг ўқувлари ташкил қилинди. </a:t>
            </a:r>
            <a:endParaRPr lang="ru-RU" sz="4000" b="1" dirty="0">
              <a:solidFill>
                <a:srgbClr val="002060"/>
              </a:solidFill>
              <a:latin typeface="Times New Roman" pitchFamily="18" charset="0"/>
              <a:cs typeface="Times New Roman" pitchFamily="18" charset="0"/>
            </a:endParaRPr>
          </a:p>
          <a:p>
            <a:pPr marL="596646" indent="-514350" algn="just">
              <a:buFont typeface="+mj-lt"/>
              <a:buAutoNum type="arabicPeriod"/>
              <a:defRPr/>
            </a:pPr>
            <a:endParaRPr lang="uz-Cyrl-UZ" dirty="0" smtClean="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p:txBody>
      </p:sp>
    </p:spTree>
  </p:cSld>
  <p:clrMapOvr>
    <a:masterClrMapping/>
  </p:clrMapOvr>
  <p:transition>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bwMode="auto">
          <a:xfrm>
            <a:off x="3454400" y="2800350"/>
            <a:ext cx="5362575" cy="93662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ru-RU" dirty="0" err="1">
                <a:solidFill>
                  <a:srgbClr val="002060"/>
                </a:solidFill>
                <a:latin typeface="Times New Roman" pitchFamily="18" charset="0"/>
                <a:cs typeface="Times New Roman" pitchFamily="18" charset="0"/>
              </a:rPr>
              <a:t>фанлар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бўйича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яратилган</a:t>
            </a:r>
            <a:r>
              <a:rPr lang="ru-RU" dirty="0">
                <a:solidFill>
                  <a:srgbClr val="002060"/>
                </a:solidFill>
                <a:latin typeface="Times New Roman" pitchFamily="18" charset="0"/>
                <a:cs typeface="Times New Roman" pitchFamily="18" charset="0"/>
              </a:rPr>
              <a:t> методик </a:t>
            </a:r>
            <a:r>
              <a:rPr lang="ru-RU" dirty="0" err="1">
                <a:solidFill>
                  <a:srgbClr val="002060"/>
                </a:solidFill>
                <a:latin typeface="Times New Roman" pitchFamily="18" charset="0"/>
                <a:cs typeface="Times New Roman" pitchFamily="18" charset="0"/>
              </a:rPr>
              <a:t>қўлланмалар</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ресурслардан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ўқув</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жараёнида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самарали</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фойдаланишларига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ёрдам</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бериш</a:t>
            </a:r>
            <a:r>
              <a:rPr lang="ru-RU" dirty="0">
                <a:solidFill>
                  <a:srgbClr val="002060"/>
                </a:solidFill>
                <a:latin typeface="Times New Roman" pitchFamily="18" charset="0"/>
                <a:cs typeface="Times New Roman" pitchFamily="18" charset="0"/>
              </a:rPr>
              <a:t>;</a:t>
            </a:r>
            <a:endParaRPr lang="uz-Cyrl-UZ" b="1" dirty="0">
              <a:solidFill>
                <a:srgbClr val="002060"/>
              </a:solidFill>
              <a:latin typeface="Times New Roman" pitchFamily="18" charset="0"/>
              <a:ea typeface="HGP明朝E"/>
              <a:cs typeface="Times New Roman" pitchFamily="18" charset="0"/>
            </a:endParaRPr>
          </a:p>
        </p:txBody>
      </p:sp>
      <p:sp>
        <p:nvSpPr>
          <p:cNvPr id="6" name="Скругленный прямоугольник 5"/>
          <p:cNvSpPr/>
          <p:nvPr/>
        </p:nvSpPr>
        <p:spPr bwMode="auto">
          <a:xfrm>
            <a:off x="2286000" y="333375"/>
            <a:ext cx="6530975" cy="1150938"/>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ru-RU" dirty="0" err="1">
                <a:solidFill>
                  <a:srgbClr val="002060"/>
                </a:solidFill>
                <a:latin typeface="Times New Roman" pitchFamily="18" charset="0"/>
                <a:cs typeface="Times New Roman" pitchFamily="18" charset="0"/>
              </a:rPr>
              <a:t>умумтаълим</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мактаблари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кимё</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фани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ўқитувчиларининг</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фан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назарияси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ва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методикасига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оид</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билимларини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ошириш</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амалиётда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қўллаш</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кўникмаларини</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ривожлантириш</a:t>
            </a:r>
            <a:r>
              <a:rPr lang="ru-RU"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
        <p:nvSpPr>
          <p:cNvPr id="8" name="Скругленный прямоугольник 7"/>
          <p:cNvSpPr/>
          <p:nvPr/>
        </p:nvSpPr>
        <p:spPr bwMode="auto">
          <a:xfrm>
            <a:off x="250825" y="2324100"/>
            <a:ext cx="2233613" cy="188753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nchor="ctr"/>
          <a:lstStyle/>
          <a:p>
            <a:pPr algn="ctr" eaLnBrk="1" hangingPunct="1">
              <a:defRPr/>
            </a:pPr>
            <a:r>
              <a:rPr lang="uz-Cyrl-UZ" b="1" dirty="0">
                <a:solidFill>
                  <a:srgbClr val="002060"/>
                </a:solidFill>
                <a:latin typeface="Times New Roman" pitchFamily="18" charset="0"/>
                <a:ea typeface="Calibri" pitchFamily="34" charset="0"/>
                <a:cs typeface="Times New Roman" pitchFamily="18" charset="0"/>
              </a:rPr>
              <a:t>Ўқув машғулотнинг</a:t>
            </a:r>
          </a:p>
          <a:p>
            <a:pPr algn="ctr" eaLnBrk="1" hangingPunct="1">
              <a:defRPr/>
            </a:pPr>
            <a:r>
              <a:rPr lang="uz-Cyrl-UZ" b="1" dirty="0">
                <a:solidFill>
                  <a:srgbClr val="002060"/>
                </a:solidFill>
                <a:latin typeface="Times New Roman" pitchFamily="18" charset="0"/>
                <a:ea typeface="Calibri" pitchFamily="34" charset="0"/>
                <a:cs typeface="Times New Roman" pitchFamily="18" charset="0"/>
              </a:rPr>
              <a:t> мақсади:</a:t>
            </a:r>
            <a:endParaRPr lang="ru-RU" b="1" dirty="0">
              <a:solidFill>
                <a:srgbClr val="002060"/>
              </a:solidFill>
              <a:latin typeface="Times New Roman" pitchFamily="18" charset="0"/>
              <a:cs typeface="Times New Roman" pitchFamily="18" charset="0"/>
            </a:endParaRPr>
          </a:p>
        </p:txBody>
      </p:sp>
      <p:sp>
        <p:nvSpPr>
          <p:cNvPr id="14" name="Стрелка вправо с вырезом 13"/>
          <p:cNvSpPr/>
          <p:nvPr/>
        </p:nvSpPr>
        <p:spPr bwMode="auto">
          <a:xfrm flipV="1">
            <a:off x="2497138" y="2708275"/>
            <a:ext cx="957262" cy="1212850"/>
          </a:xfrm>
          <a:prstGeom prst="notchedRightArrow">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nchor="ctr"/>
          <a:lstStyle/>
          <a:p>
            <a:pPr algn="ctr" eaLnBrk="1" hangingPunct="1">
              <a:defRPr/>
            </a:pPr>
            <a:endParaRPr lang="ru-RU">
              <a:solidFill>
                <a:prstClr val="black"/>
              </a:solidFill>
            </a:endParaRPr>
          </a:p>
        </p:txBody>
      </p:sp>
      <p:sp>
        <p:nvSpPr>
          <p:cNvPr id="9" name="Скругленный прямоугольник 8"/>
          <p:cNvSpPr/>
          <p:nvPr/>
        </p:nvSpPr>
        <p:spPr bwMode="auto">
          <a:xfrm>
            <a:off x="2857500" y="1700213"/>
            <a:ext cx="5943600" cy="792162"/>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ru-RU" dirty="0" err="1">
                <a:solidFill>
                  <a:srgbClr val="002060"/>
                </a:solidFill>
                <a:latin typeface="Times New Roman" pitchFamily="18" charset="0"/>
                <a:cs typeface="Times New Roman" pitchFamily="18" charset="0"/>
              </a:rPr>
              <a:t>ўқувчиларни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мустақил</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фикрлашга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йўналтирилган</a:t>
            </a:r>
            <a:endParaRPr lang="ru-RU" dirty="0">
              <a:solidFill>
                <a:srgbClr val="002060"/>
              </a:solidFill>
              <a:latin typeface="Times New Roman" pitchFamily="18" charset="0"/>
              <a:cs typeface="Times New Roman" pitchFamily="18" charset="0"/>
            </a:endParaRPr>
          </a:p>
          <a:p>
            <a:pPr algn="ctr" eaLnBrk="1" hangingPunct="1">
              <a:defRPr/>
            </a:pPr>
            <a:r>
              <a:rPr lang="ru-RU" dirty="0">
                <a:solidFill>
                  <a:srgbClr val="002060"/>
                </a:solidFill>
                <a:latin typeface="Times New Roman" pitchFamily="18" charset="0"/>
                <a:cs typeface="Times New Roman" pitchFamily="18" charset="0"/>
              </a:rPr>
              <a:t>метод </a:t>
            </a:r>
            <a:r>
              <a:rPr lang="ru-RU" dirty="0" err="1">
                <a:solidFill>
                  <a:srgbClr val="002060"/>
                </a:solidFill>
                <a:latin typeface="Times New Roman" pitchFamily="18" charset="0"/>
                <a:cs typeface="Times New Roman" pitchFamily="18" charset="0"/>
              </a:rPr>
              <a:t>ва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усуллар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билан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таништириш</a:t>
            </a:r>
            <a:r>
              <a:rPr lang="ru-RU"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
        <p:nvSpPr>
          <p:cNvPr id="10" name="Скругленный прямоугольник 9"/>
          <p:cNvSpPr/>
          <p:nvPr/>
        </p:nvSpPr>
        <p:spPr bwMode="auto">
          <a:xfrm>
            <a:off x="2857500" y="4076700"/>
            <a:ext cx="5943600" cy="93662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ru-RU" dirty="0" err="1">
                <a:solidFill>
                  <a:srgbClr val="002060"/>
                </a:solidFill>
                <a:latin typeface="Times New Roman" pitchFamily="18" charset="0"/>
                <a:cs typeface="Times New Roman" pitchFamily="18" charset="0"/>
              </a:rPr>
              <a:t>ўқитувчиларни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аттестациядан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ўтишга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тайёрлаш</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шунингдек</a:t>
            </a:r>
            <a:r>
              <a:rPr lang="ru-RU"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ea typeface="Calibri" pitchFamily="34" charset="0"/>
              <a:cs typeface="Times New Roman" pitchFamily="18" charset="0"/>
            </a:endParaRPr>
          </a:p>
          <a:p>
            <a:pPr algn="ctr" eaLnBrk="1" hangingPunct="1">
              <a:defRPr/>
            </a:pPr>
            <a:r>
              <a:rPr lang="ru-RU" dirty="0" err="1">
                <a:solidFill>
                  <a:srgbClr val="002060"/>
                </a:solidFill>
                <a:latin typeface="Times New Roman" pitchFamily="18" charset="0"/>
                <a:cs typeface="Times New Roman" pitchFamily="18" charset="0"/>
              </a:rPr>
              <a:t>уларнинг</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доимий</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тарзда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мустақил</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таълим</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олишларини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йўлга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қўйиш</a:t>
            </a:r>
            <a:r>
              <a:rPr lang="ru-RU"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ea typeface="Calibri" pitchFamily="34" charset="0"/>
              <a:cs typeface="Times New Roman" pitchFamily="18" charset="0"/>
            </a:endParaRPr>
          </a:p>
        </p:txBody>
      </p:sp>
      <p:sp>
        <p:nvSpPr>
          <p:cNvPr id="11" name="Скругленный прямоугольник 10"/>
          <p:cNvSpPr/>
          <p:nvPr/>
        </p:nvSpPr>
        <p:spPr bwMode="auto">
          <a:xfrm>
            <a:off x="2700338" y="5429250"/>
            <a:ext cx="6100762" cy="114300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r>
              <a:rPr lang="ru-RU" dirty="0" err="1">
                <a:solidFill>
                  <a:srgbClr val="002060"/>
                </a:solidFill>
                <a:latin typeface="Times New Roman" pitchFamily="18" charset="0"/>
                <a:cs typeface="Times New Roman" pitchFamily="18" charset="0"/>
              </a:rPr>
              <a:t>кимё</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фани</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ўқитувчиларининг</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касбий</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маҳоратини</a:t>
            </a:r>
            <a:r>
              <a:rPr lang="ru-RU" dirty="0">
                <a:solidFill>
                  <a:srgbClr val="002060"/>
                </a:solidFill>
                <a:latin typeface="Times New Roman" pitchFamily="18" charset="0"/>
                <a:cs typeface="Times New Roman" pitchFamily="18" charset="0"/>
              </a:rPr>
              <a:t> </a:t>
            </a:r>
          </a:p>
          <a:p>
            <a:pPr algn="ctr" eaLnBrk="1" hangingPunct="1">
              <a:defRPr/>
            </a:pPr>
            <a:r>
              <a:rPr lang="ru-RU" dirty="0" err="1">
                <a:solidFill>
                  <a:srgbClr val="002060"/>
                </a:solidFill>
                <a:latin typeface="Times New Roman" pitchFamily="18" charset="0"/>
                <a:cs typeface="Times New Roman" pitchFamily="18" charset="0"/>
              </a:rPr>
              <a:t>узлуксиз</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ошириб</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бориш</a:t>
            </a:r>
            <a:r>
              <a:rPr lang="ru-RU"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ea typeface="Calibri" pitchFamily="34"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74638"/>
            <a:ext cx="8229600" cy="490537"/>
          </a:xfrm>
        </p:spPr>
        <p:txBody>
          <a:bodyPr>
            <a:noAutofit/>
          </a:bodyPr>
          <a:lstStyle/>
          <a:p>
            <a:pPr>
              <a:defRPr/>
            </a:pPr>
            <a:r>
              <a:rPr lang="uz-Cyrl-UZ" sz="3200" dirty="0" smtClean="0">
                <a:solidFill>
                  <a:srgbClr val="0070C0"/>
                </a:solidFill>
                <a:latin typeface="Times New Roman" pitchFamily="18" charset="0"/>
                <a:cs typeface="Times New Roman" pitchFamily="18" charset="0"/>
              </a:rPr>
              <a:t>Ўқув машғулотнинг вазифалари</a:t>
            </a:r>
            <a:endParaRPr sz="3200" dirty="0" smtClean="0">
              <a:solidFill>
                <a:srgbClr val="0070C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313" y="0"/>
            <a:ext cx="8715375" cy="66436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200" b="1" dirty="0">
                <a:solidFill>
                  <a:schemeClr val="tx1"/>
                </a:solidFill>
                <a:latin typeface="Times New Roman" pitchFamily="18" charset="0"/>
                <a:cs typeface="Times New Roman" pitchFamily="18" charset="0"/>
              </a:rPr>
              <a:t>ИНФОРМАТИКА ВА АХБОРОТ ТЕХНОЛОГИЯЛАРИ ФАНИДАН ЯНГИ ЎҚУВ ДАСТУРИ АСОСИДА ЧОП ЭТИЛГАН ДАРСЛИКЛАР  ВА  УЛАРДАН ФОЙДАЛАНИШ ТЎҒРИСИДА</a:t>
            </a:r>
            <a:r>
              <a:rPr lang="uz-Cyrl-UZ" altLang="ru-RU" sz="2200" dirty="0">
                <a:solidFill>
                  <a:schemeClr val="tx1"/>
                </a:solidFill>
                <a:latin typeface="Times New Roman" pitchFamily="18" charset="0"/>
                <a:cs typeface="Times New Roman" pitchFamily="18" charset="0"/>
              </a:rPr>
              <a:t>  </a:t>
            </a:r>
          </a:p>
          <a:p>
            <a:pPr>
              <a:defRPr/>
            </a:pPr>
            <a:r>
              <a:rPr lang="uz-Cyrl-UZ" sz="2200" b="1" dirty="0">
                <a:solidFill>
                  <a:schemeClr val="tx1"/>
                </a:solidFill>
                <a:latin typeface="Times New Roman" pitchFamily="18" charset="0"/>
                <a:cs typeface="Times New Roman" pitchFamily="18" charset="0"/>
              </a:rPr>
              <a:t>2017-2018  ўқув йилида чоп этилаётган  6-7-синф дарсликларида қуйидаги ўзгаришлар киритилди.</a:t>
            </a:r>
            <a:br>
              <a:rPr lang="uz-Cyrl-UZ" sz="2200" b="1" dirty="0">
                <a:solidFill>
                  <a:schemeClr val="tx1"/>
                </a:solidFill>
                <a:latin typeface="Times New Roman" pitchFamily="18" charset="0"/>
                <a:cs typeface="Times New Roman" pitchFamily="18" charset="0"/>
              </a:rPr>
            </a:br>
            <a:r>
              <a:rPr lang="uz-Cyrl-UZ" sz="2200" b="1" dirty="0">
                <a:solidFill>
                  <a:srgbClr val="0000FF"/>
                </a:solidFill>
                <a:latin typeface="Times New Roman" pitchFamily="18" charset="0"/>
                <a:cs typeface="Times New Roman" pitchFamily="18" charset="0"/>
              </a:rPr>
              <a:t>6-синфда:</a:t>
            </a:r>
            <a:r>
              <a:rPr lang="uz-Cyrl-UZ" sz="2200" b="1" dirty="0">
                <a:solidFill>
                  <a:schemeClr val="tx1"/>
                </a:solidFill>
                <a:latin typeface="Times New Roman" pitchFamily="18" charset="0"/>
                <a:cs typeface="Times New Roman" pitchFamily="18" charset="0"/>
              </a:rPr>
              <a:t/>
            </a:r>
            <a:br>
              <a:rPr lang="uz-Cyrl-UZ" sz="2200" b="1"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1. Фанни номланиши ўзгартирилди:</a:t>
            </a:r>
            <a:br>
              <a:rPr lang="uz-Cyrl-UZ" sz="2200" b="1" dirty="0">
                <a:solidFill>
                  <a:schemeClr val="tx1"/>
                </a:solidFill>
                <a:latin typeface="Times New Roman" pitchFamily="18" charset="0"/>
                <a:cs typeface="Times New Roman" pitchFamily="18" charset="0"/>
              </a:rPr>
            </a:br>
            <a:r>
              <a:rPr lang="uz-Cyrl-UZ" sz="2200" b="1" dirty="0">
                <a:solidFill>
                  <a:srgbClr val="0000FF"/>
                </a:solidFill>
                <a:latin typeface="Times New Roman" pitchFamily="18" charset="0"/>
                <a:cs typeface="Times New Roman" pitchFamily="18" charset="0"/>
              </a:rPr>
              <a:t>ИНФОРМАТИКА ва  АХБОРОТ ТЕХНОЛОГИЯЛАРИ</a:t>
            </a:r>
            <a:r>
              <a:rPr lang="uz-Cyrl-UZ" sz="2200" b="1" dirty="0">
                <a:solidFill>
                  <a:schemeClr val="tx1"/>
                </a:solidFill>
                <a:latin typeface="Times New Roman" pitchFamily="18" charset="0"/>
                <a:cs typeface="Times New Roman" pitchFamily="18" charset="0"/>
              </a:rPr>
              <a:t/>
            </a:r>
            <a:br>
              <a:rPr lang="uz-Cyrl-UZ" sz="2200" b="1"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деб номланди.</a:t>
            </a:r>
            <a:br>
              <a:rPr lang="uz-Cyrl-UZ" sz="2200" b="1"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2. Амалдаги дарсликда  Microsoft Word 2010 матн процессори баён этилди.  </a:t>
            </a:r>
            <a:br>
              <a:rPr lang="uz-Cyrl-UZ" sz="2200" b="1"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Яъни, амалдаги дарсликдаги мавзулар  номлари тўлиқ сақланди. Ўзгариш мавзу матнида бўлиб, унда Microsoft Word 2010 матн процессори тушунчалари. Топшириқ ва савол, масалалар компетенция талабларида  такомиллаштирилди.</a:t>
            </a:r>
            <a:br>
              <a:rPr lang="uz-Cyrl-UZ" sz="2200" b="1"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Шунингдек, иллюстирация, расм, жадвал, шакллар билан бойитилди</a:t>
            </a:r>
            <a:endParaRPr lang="ru-RU" altLang="ru-RU" sz="2200" b="1" dirty="0">
              <a:solidFill>
                <a:schemeClr val="tx1"/>
              </a:solidFill>
              <a:latin typeface="Times New Roman" pitchFamily="18" charset="0"/>
              <a:cs typeface="Times New Roman" pitchFamily="18" charset="0"/>
            </a:endParaRPr>
          </a:p>
        </p:txBody>
      </p:sp>
    </p:spTree>
  </p:cSld>
  <p:clrMapOvr>
    <a:masterClrMapping/>
  </p:clrMapOvr>
  <p:transition>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44624"/>
            <a:ext cx="8508307" cy="1224136"/>
          </a:xfrm>
        </p:spPr>
        <p:txBody>
          <a:bodyPr/>
          <a:lstStyle/>
          <a:p>
            <a:pPr>
              <a:defRPr/>
            </a:pPr>
            <a:r>
              <a:rPr lang="uz-Cyrl-UZ" sz="2400" dirty="0" smtClean="0">
                <a:solidFill>
                  <a:schemeClr val="tx1"/>
                </a:solidFill>
                <a:latin typeface="Times New Roman" pitchFamily="18" charset="0"/>
                <a:cs typeface="Times New Roman" pitchFamily="18" charset="0"/>
              </a:rPr>
              <a:t>7-синф дарсликларида қуйидаги ўзгаришлар киритилди.</a:t>
            </a:r>
            <a:r>
              <a:rPr lang="uz-Cyrl-UZ" sz="2400" dirty="0" smtClean="0">
                <a:latin typeface="Times New Roman" pitchFamily="18" charset="0"/>
                <a:cs typeface="Times New Roman" pitchFamily="18" charset="0"/>
              </a:rPr>
              <a:t/>
            </a:r>
            <a:br>
              <a:rPr lang="uz-Cyrl-UZ" sz="2400" dirty="0" smtClean="0">
                <a:latin typeface="Times New Roman" pitchFamily="18" charset="0"/>
                <a:cs typeface="Times New Roman" pitchFamily="18" charset="0"/>
              </a:rPr>
            </a:br>
            <a:r>
              <a:rPr sz="2400" dirty="0" smtClean="0">
                <a:solidFill>
                  <a:schemeClr val="tx1"/>
                </a:solidFill>
                <a:latin typeface="Times New Roman" pitchFamily="18" charset="0"/>
                <a:cs typeface="Times New Roman" pitchFamily="18" charset="0"/>
              </a:rPr>
              <a:t> </a:t>
            </a:r>
            <a:endParaRPr sz="2400" dirty="0">
              <a:solidFill>
                <a:schemeClr val="tx1"/>
              </a:solidFill>
              <a:latin typeface="Times New Roman" pitchFamily="18" charset="0"/>
              <a:cs typeface="Times New Roman" pitchFamily="18" charset="0"/>
            </a:endParaRPr>
          </a:p>
        </p:txBody>
      </p:sp>
      <p:sp>
        <p:nvSpPr>
          <p:cNvPr id="4" name="Прямоугольник 3"/>
          <p:cNvSpPr/>
          <p:nvPr/>
        </p:nvSpPr>
        <p:spPr>
          <a:xfrm>
            <a:off x="214313" y="928688"/>
            <a:ext cx="8786812" cy="59293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1" dirty="0">
                <a:solidFill>
                  <a:schemeClr val="tx1"/>
                </a:solidFill>
                <a:latin typeface="Times New Roman" pitchFamily="18" charset="0"/>
                <a:cs typeface="Times New Roman" pitchFamily="18" charset="0"/>
              </a:rPr>
              <a:t> </a:t>
            </a:r>
            <a:r>
              <a:rPr lang="uz-Cyrl-UZ" sz="2000" b="1" dirty="0">
                <a:solidFill>
                  <a:schemeClr val="tx1"/>
                </a:solidFill>
                <a:latin typeface="Times New Roman" pitchFamily="18" charset="0"/>
                <a:cs typeface="Times New Roman" pitchFamily="18" charset="0"/>
              </a:rPr>
              <a:t>1</a:t>
            </a:r>
            <a:r>
              <a:rPr lang="uz-Cyrl-UZ" sz="2200" b="1" dirty="0">
                <a:solidFill>
                  <a:schemeClr val="tx1"/>
                </a:solidFill>
                <a:latin typeface="Times New Roman" pitchFamily="18" charset="0"/>
                <a:cs typeface="Times New Roman" pitchFamily="18" charset="0"/>
              </a:rPr>
              <a:t>. Фанни номи</a:t>
            </a:r>
            <a:r>
              <a:rPr lang="uz-Cyrl-UZ" sz="2200" dirty="0">
                <a:solidFill>
                  <a:schemeClr val="tx1"/>
                </a:solidFill>
                <a:latin typeface="Times New Roman" pitchFamily="18" charset="0"/>
                <a:cs typeface="Times New Roman" pitchFamily="18" charset="0"/>
              </a:rPr>
              <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ИНФОРМАТИКА ва  АХБОРОТ ТЕХНОЛОГИЯЛАРИ деб ўзгартирилди.</a:t>
            </a:r>
            <a:br>
              <a:rPr lang="uz-Cyrl-UZ" sz="2200"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Амалдаги дарсликдан</a:t>
            </a:r>
            <a:r>
              <a:rPr lang="uz-Cyrl-UZ" sz="2200" dirty="0">
                <a:solidFill>
                  <a:schemeClr val="tx1"/>
                </a:solidFill>
                <a:latin typeface="Times New Roman" pitchFamily="18" charset="0"/>
                <a:cs typeface="Times New Roman" pitchFamily="18" charset="0"/>
              </a:rPr>
              <a:t> </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1-мавзу: Информатика фани нимани ўрганади.</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 2-мавзу: Ахборот турлари ва кўринишлари </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4-мавзу: Ахборотларни кодлаш</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7-синфдан олиниб 5-синфга туширилди</a:t>
            </a:r>
            <a:br>
              <a:rPr lang="uz-Cyrl-UZ" sz="2200" dirty="0">
                <a:solidFill>
                  <a:schemeClr val="tx1"/>
                </a:solidFill>
                <a:latin typeface="Times New Roman" pitchFamily="18" charset="0"/>
                <a:cs typeface="Times New Roman" pitchFamily="18" charset="0"/>
              </a:rPr>
            </a:br>
            <a:r>
              <a:rPr lang="uz-Cyrl-UZ" sz="2200" b="1" dirty="0">
                <a:solidFill>
                  <a:schemeClr val="tx1"/>
                </a:solidFill>
                <a:latin typeface="Times New Roman" pitchFamily="18" charset="0"/>
                <a:cs typeface="Times New Roman" pitchFamily="18" charset="0"/>
              </a:rPr>
              <a:t>Бу мавзуларни ўрнига </a:t>
            </a:r>
            <a:br>
              <a:rPr lang="uz-Cyrl-UZ" sz="2200" b="1"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1-мавзу. Ахборот тушунчаси ва билиш ҳақида</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 6-мавзу. Амалий машғулот </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7-мавзу. Бир саноқ системасидаги сонларни бошқа саноқ системасида тасвирлаш мавзулари киритилди</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15-мавзу. Амалий   иш ўрнига </a:t>
            </a:r>
            <a:br>
              <a:rPr lang="uz-Cyrl-UZ" sz="2200" dirty="0">
                <a:solidFill>
                  <a:schemeClr val="tx1"/>
                </a:solidFill>
                <a:latin typeface="Times New Roman" pitchFamily="18" charset="0"/>
                <a:cs typeface="Times New Roman" pitchFamily="18" charset="0"/>
              </a:rPr>
            </a:br>
            <a:r>
              <a:rPr lang="uz-Cyrl-UZ" sz="2200" dirty="0">
                <a:solidFill>
                  <a:schemeClr val="tx1"/>
                </a:solidFill>
                <a:latin typeface="Times New Roman" pitchFamily="18" charset="0"/>
                <a:cs typeface="Times New Roman" pitchFamily="18" charset="0"/>
              </a:rPr>
              <a:t>“Ахборот билан ишлашда аҳлоқий ва ҳуқуқий меъёрлар” мавзуси киритилди. </a:t>
            </a:r>
            <a:endParaRPr lang="ru-RU" sz="2200" b="1" dirty="0">
              <a:solidFill>
                <a:schemeClr val="tx1"/>
              </a:solidFill>
              <a:latin typeface="Times New Roman" pitchFamily="18" charset="0"/>
              <a:cs typeface="Times New Roman" pitchFamily="18" charset="0"/>
            </a:endParaRPr>
          </a:p>
        </p:txBody>
      </p:sp>
    </p:spTree>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388" y="404813"/>
            <a:ext cx="8964612" cy="6337300"/>
          </a:xfrm>
          <a:prstGeom prst="roundRect">
            <a:avLst/>
          </a:prstGeom>
          <a:solidFill>
            <a:schemeClr val="accent3">
              <a:lumMod val="20000"/>
              <a:lumOff val="80000"/>
            </a:schemeClr>
          </a:solidFill>
          <a:ln>
            <a:solidFill>
              <a:srgbClr val="3496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z-Cyrl-UZ" sz="2400" b="1" dirty="0">
                <a:solidFill>
                  <a:schemeClr val="tx1"/>
                </a:solidFill>
                <a:latin typeface="Times New Roman" panose="02020603050405020304" pitchFamily="18" charset="0"/>
                <a:cs typeface="Times New Roman" panose="02020603050405020304" pitchFamily="18" charset="0"/>
              </a:rPr>
              <a:t>Ўзбекистон Республикаси Вазирлар Маҳкамасининг 2017 йил 7 июлдаги “Умумтаълим мактаблари ва ўрта махсус, касб-ҳунар таълими муассасалари ўртасида ўзаро интеграцияни таъминланган ҳолда 11 йиллик таълим тизимини тубдан ислоҳ қилиш чоралари тўғрисида”ги 94-сонли баёни асосида</a:t>
            </a:r>
            <a:r>
              <a:rPr lang="uz-Cyrl-UZ" sz="2000" b="1" dirty="0">
                <a:solidFill>
                  <a:schemeClr val="tx1"/>
                </a:solidFill>
                <a:latin typeface="Times New Roman" panose="02020603050405020304" pitchFamily="18" charset="0"/>
                <a:cs typeface="Times New Roman" panose="02020603050405020304" pitchFamily="18" charset="0"/>
              </a:rPr>
              <a:t>:</a:t>
            </a:r>
          </a:p>
          <a:p>
            <a:pPr algn="ctr" eaLnBrk="1" hangingPunct="1">
              <a:defRPr/>
            </a:pPr>
            <a:endParaRPr lang="ru-RU"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uz-Cyrl-UZ" sz="2000" b="1" dirty="0">
                <a:solidFill>
                  <a:schemeClr val="tx1"/>
                </a:solidFill>
                <a:latin typeface="Times New Roman" panose="02020603050405020304" pitchFamily="18" charset="0"/>
                <a:cs typeface="Times New Roman" panose="02020603050405020304" pitchFamily="18" charset="0"/>
              </a:rPr>
              <a:t> - табиий ва аниқ фанлар йўналишида 10-11-синф учун умумий ўрта таълим мактаблари ҳамда ихтисослаштирилган давлат умумтаълим муассасаларига ўқув дастурлари яратилди.</a:t>
            </a:r>
            <a:endParaRPr lang="ru-RU"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uz-Cyrl-UZ" sz="2000" b="1" dirty="0">
                <a:solidFill>
                  <a:schemeClr val="tx1"/>
                </a:solidFill>
                <a:latin typeface="Times New Roman" panose="02020603050405020304" pitchFamily="18" charset="0"/>
                <a:cs typeface="Times New Roman" panose="02020603050405020304" pitchFamily="18" charset="0"/>
              </a:rPr>
              <a:t>- табиий ва аниқ фанлар йўналишида 10-11-синфлар учун ўрганиш босқичлари, яъни  умумтаълим мактаблари В1, фанлар чуқур ўрганиладиган синфлар  В1+ даражага ажратилди.</a:t>
            </a:r>
            <a:endParaRPr lang="ru-RU"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uz-Cyrl-UZ" sz="2000" b="1" dirty="0">
                <a:solidFill>
                  <a:schemeClr val="tx1"/>
                </a:solidFill>
                <a:latin typeface="Times New Roman" panose="02020603050405020304" pitchFamily="18" charset="0"/>
                <a:cs typeface="Times New Roman" panose="02020603050405020304" pitchFamily="18" charset="0"/>
              </a:rPr>
              <a:t> -такомиллашган  ўқув дастурлари асосида табиий ва аниқ фанлар йўналишида муаллифлар гуруҳи томонидан 10-синфлар учун янги ўқув йилига  дарсликлар яратилди.</a:t>
            </a:r>
            <a:endParaRPr lang="ru-RU"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179512" y="1758300"/>
          <a:ext cx="8900666" cy="470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Прямоугольник 4"/>
          <p:cNvSpPr>
            <a:spLocks noChangeArrowheads="1"/>
          </p:cNvSpPr>
          <p:nvPr/>
        </p:nvSpPr>
        <p:spPr bwMode="auto">
          <a:xfrm>
            <a:off x="539750" y="188913"/>
            <a:ext cx="8135938" cy="1384300"/>
          </a:xfrm>
          <a:prstGeom prst="rect">
            <a:avLst/>
          </a:prstGeom>
          <a:noFill/>
          <a:ln w="9525">
            <a:noFill/>
            <a:miter lim="800000"/>
            <a:headEnd/>
            <a:tailEnd/>
          </a:ln>
        </p:spPr>
        <p:txBody>
          <a:bodyPr>
            <a:spAutoFit/>
          </a:bodyPr>
          <a:lstStyle/>
          <a:p>
            <a:pPr algn="ctr" eaLnBrk="1" hangingPunct="1"/>
            <a:r>
              <a:rPr lang="uz-Cyrl-UZ" sz="2800" b="1">
                <a:latin typeface="Times New Roman" pitchFamily="18" charset="0"/>
                <a:cs typeface="Times New Roman" pitchFamily="18" charset="0"/>
              </a:rPr>
              <a:t>Умумий ўрта таълим муассасаларининг </a:t>
            </a:r>
          </a:p>
          <a:p>
            <a:pPr algn="ctr" eaLnBrk="1" hangingPunct="1"/>
            <a:r>
              <a:rPr lang="uz-Cyrl-UZ" sz="2800" b="1">
                <a:latin typeface="Times New Roman" pitchFamily="18" charset="0"/>
                <a:cs typeface="Times New Roman" pitchFamily="18" charset="0"/>
              </a:rPr>
              <a:t>10-11 синфлари учун ўқув режасига мувофиқ табиий ва аниқ фанларнинг ўқитилиши</a:t>
            </a:r>
            <a:endParaRPr lang="ru-RU" sz="2800" b="1"/>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ltGray">
          <a:xfrm>
            <a:off x="2786063" y="1047750"/>
            <a:ext cx="5857875" cy="1428750"/>
          </a:xfrm>
          <a:prstGeom prst="roundRect">
            <a:avLst>
              <a:gd name="adj" fmla="val 12884"/>
            </a:avLst>
          </a:prstGeom>
          <a:solidFill>
            <a:schemeClr val="accent3">
              <a:lumMod val="40000"/>
              <a:lumOff val="60000"/>
            </a:schemeClr>
          </a:solidFill>
          <a:ln w="50800">
            <a:solidFill>
              <a:srgbClr val="349655"/>
            </a:solidFill>
            <a:round/>
            <a:headEnd/>
            <a:tailEnd/>
          </a:ln>
          <a:effectLst>
            <a:outerShdw dist="107763" dir="2700000" algn="ctr" rotWithShape="0">
              <a:srgbClr val="808080">
                <a:alpha val="50000"/>
              </a:srgbClr>
            </a:outerShdw>
          </a:effectLst>
        </p:spPr>
        <p:txBody>
          <a:bodyPr anchor="ctr">
            <a:normAutofit fontScale="92500"/>
          </a:bodyPr>
          <a:lstStyle/>
          <a:p>
            <a:pPr algn="ctr" eaLnBrk="1" hangingPunct="1">
              <a:defRPr/>
            </a:pPr>
            <a:endParaRPr lang="uz-Cyrl-UZ" sz="1833" dirty="0">
              <a:latin typeface="Times New Roman" pitchFamily="18" charset="0"/>
              <a:ea typeface="Times New Roman" pitchFamily="18" charset="0"/>
              <a:cs typeface="Times New Roman" pitchFamily="18" charset="0"/>
            </a:endParaRPr>
          </a:p>
          <a:p>
            <a:pPr algn="ctr" eaLnBrk="1" hangingPunct="1">
              <a:defRPr/>
            </a:pPr>
            <a:r>
              <a:rPr lang="ru-RU" sz="2800" b="1" dirty="0">
                <a:latin typeface="Times New Roman" pitchFamily="18" charset="0"/>
                <a:cs typeface="Times New Roman" pitchFamily="18" charset="0"/>
              </a:rPr>
              <a:t>Физик  ж</a:t>
            </a:r>
            <a:r>
              <a:rPr lang="uz-Cyrl-UZ" sz="2800" b="1" dirty="0">
                <a:latin typeface="Times New Roman" pitchFamily="18" charset="0"/>
                <a:cs typeface="Times New Roman" pitchFamily="18" charset="0"/>
              </a:rPr>
              <a:t>араён ва ҳодисаларни кузатиш</a:t>
            </a:r>
            <a:r>
              <a:rPr lang="en-US" sz="2800" b="1" dirty="0">
                <a:latin typeface="Times New Roman" pitchFamily="18" charset="0"/>
                <a:cs typeface="Times New Roman" pitchFamily="18" charset="0"/>
              </a:rPr>
              <a:t>,</a:t>
            </a:r>
            <a:r>
              <a:rPr lang="uz-Cyrl-UZ" sz="2800" b="1" dirty="0">
                <a:latin typeface="Times New Roman" pitchFamily="18" charset="0"/>
                <a:cs typeface="Times New Roman" pitchFamily="18" charset="0"/>
              </a:rPr>
              <a:t> тушуниш</a:t>
            </a:r>
            <a:r>
              <a:rPr lang="en-US" sz="2800" b="1" dirty="0">
                <a:latin typeface="Times New Roman" pitchFamily="18" charset="0"/>
                <a:cs typeface="Times New Roman" pitchFamily="18" charset="0"/>
              </a:rPr>
              <a:t> </a:t>
            </a:r>
            <a:r>
              <a:rPr lang="uz-Cyrl-UZ" sz="2800" b="1" dirty="0">
                <a:latin typeface="Times New Roman" pitchFamily="18" charset="0"/>
                <a:cs typeface="Times New Roman" pitchFamily="18" charset="0"/>
              </a:rPr>
              <a:t>ва тушунтириш</a:t>
            </a:r>
            <a:endParaRPr lang="ru-RU" sz="2800" dirty="0">
              <a:latin typeface="Times New Roman" pitchFamily="18" charset="0"/>
              <a:cs typeface="Times New Roman" pitchFamily="18" charset="0"/>
            </a:endParaRPr>
          </a:p>
          <a:p>
            <a:pPr algn="ctr" eaLnBrk="1" hangingPunct="1">
              <a:defRPr/>
            </a:pPr>
            <a:endParaRPr lang="ru-RU" sz="2800" b="1" dirty="0">
              <a:solidFill>
                <a:schemeClr val="accent2">
                  <a:lumMod val="75000"/>
                </a:schemeClr>
              </a:solidFill>
              <a:latin typeface="Times New Roman" pitchFamily="18" charset="0"/>
              <a:cs typeface="Times New Roman" pitchFamily="18" charset="0"/>
            </a:endParaRPr>
          </a:p>
        </p:txBody>
      </p:sp>
      <p:cxnSp>
        <p:nvCxnSpPr>
          <p:cNvPr id="3" name="Прямая со стрелкой 2"/>
          <p:cNvCxnSpPr>
            <a:stCxn id="9" idx="3"/>
          </p:cNvCxnSpPr>
          <p:nvPr/>
        </p:nvCxnSpPr>
        <p:spPr>
          <a:xfrm flipV="1">
            <a:off x="2286000" y="1703388"/>
            <a:ext cx="441325" cy="1976437"/>
          </a:xfrm>
          <a:prstGeom prst="straightConnector1">
            <a:avLst/>
          </a:prstGeom>
          <a:ln w="73025" cap="rnd">
            <a:solidFill>
              <a:srgbClr val="349655"/>
            </a:solidFill>
            <a:tailEnd type="stealth" w="med" len="lg"/>
          </a:ln>
        </p:spPr>
        <p:style>
          <a:lnRef idx="1">
            <a:schemeClr val="accent1"/>
          </a:lnRef>
          <a:fillRef idx="0">
            <a:schemeClr val="accent1"/>
          </a:fillRef>
          <a:effectRef idx="0">
            <a:schemeClr val="accent1"/>
          </a:effectRef>
          <a:fontRef idx="minor">
            <a:schemeClr val="tx1"/>
          </a:fontRef>
        </p:style>
      </p:cxnSp>
      <p:sp>
        <p:nvSpPr>
          <p:cNvPr id="4" name="AutoShape 8"/>
          <p:cNvSpPr>
            <a:spLocks noChangeArrowheads="1"/>
          </p:cNvSpPr>
          <p:nvPr/>
        </p:nvSpPr>
        <p:spPr bwMode="ltGray">
          <a:xfrm>
            <a:off x="2905125" y="2833688"/>
            <a:ext cx="5810250" cy="1435100"/>
          </a:xfrm>
          <a:prstGeom prst="roundRect">
            <a:avLst>
              <a:gd name="adj" fmla="val 12884"/>
            </a:avLst>
          </a:prstGeom>
          <a:solidFill>
            <a:schemeClr val="accent3">
              <a:lumMod val="40000"/>
              <a:lumOff val="60000"/>
            </a:schemeClr>
          </a:solidFill>
          <a:ln w="50800">
            <a:solidFill>
              <a:srgbClr val="349655"/>
            </a:solidFill>
            <a:round/>
            <a:headEnd/>
            <a:tailEnd/>
          </a:ln>
          <a:effectLst>
            <a:outerShdw dist="107763" dir="2700000" algn="ctr" rotWithShape="0">
              <a:srgbClr val="808080">
                <a:alpha val="50000"/>
              </a:srgbClr>
            </a:outerShdw>
          </a:effectLst>
        </p:spPr>
        <p:txBody>
          <a:bodyPr anchor="ctr"/>
          <a:lstStyle/>
          <a:p>
            <a:pPr algn="ctr" eaLnBrk="1" hangingPunct="1">
              <a:defRPr/>
            </a:pPr>
            <a:r>
              <a:rPr lang="uz-Cyrl-UZ" sz="2800" b="1" dirty="0">
                <a:latin typeface="Times New Roman" pitchFamily="18" charset="0"/>
                <a:cs typeface="Times New Roman" pitchFamily="18" charset="0"/>
              </a:rPr>
              <a:t>Тажрибалар ўтказиш, физик катталикларни ўлчаш ва хулоса чиқариш</a:t>
            </a:r>
            <a:endParaRPr lang="ru-RU" sz="2800" dirty="0">
              <a:latin typeface="Times New Roman" pitchFamily="18" charset="0"/>
              <a:cs typeface="Times New Roman" pitchFamily="18" charset="0"/>
            </a:endParaRPr>
          </a:p>
        </p:txBody>
      </p:sp>
      <p:cxnSp>
        <p:nvCxnSpPr>
          <p:cNvPr id="5" name="Прямая со стрелкой 4"/>
          <p:cNvCxnSpPr>
            <a:stCxn id="9" idx="3"/>
            <a:endCxn id="4" idx="1"/>
          </p:cNvCxnSpPr>
          <p:nvPr/>
        </p:nvCxnSpPr>
        <p:spPr>
          <a:xfrm flipV="1">
            <a:off x="2286000" y="3551238"/>
            <a:ext cx="619125" cy="128587"/>
          </a:xfrm>
          <a:prstGeom prst="straightConnector1">
            <a:avLst/>
          </a:prstGeom>
          <a:ln w="73025" cap="rnd">
            <a:solidFill>
              <a:srgbClr val="349655"/>
            </a:solidFill>
            <a:tailEnd type="stealth" w="med" len="lg"/>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ltGray">
          <a:xfrm>
            <a:off x="2965450" y="4738688"/>
            <a:ext cx="5821363" cy="1547812"/>
          </a:xfrm>
          <a:prstGeom prst="roundRect">
            <a:avLst>
              <a:gd name="adj" fmla="val 12884"/>
            </a:avLst>
          </a:prstGeom>
          <a:solidFill>
            <a:schemeClr val="accent3">
              <a:lumMod val="40000"/>
              <a:lumOff val="60000"/>
            </a:schemeClr>
          </a:solidFill>
          <a:ln w="50800">
            <a:solidFill>
              <a:srgbClr val="349655"/>
            </a:solidFill>
            <a:round/>
            <a:headEnd/>
            <a:tailEnd/>
          </a:ln>
          <a:effectLst>
            <a:outerShdw dist="107763" dir="2700000" algn="ctr" rotWithShape="0">
              <a:srgbClr val="808080">
                <a:alpha val="50000"/>
              </a:srgbClr>
            </a:outerShdw>
          </a:effectLst>
        </p:spPr>
        <p:txBody>
          <a:bodyPr anchor="ctr"/>
          <a:lstStyle/>
          <a:p>
            <a:pPr eaLnBrk="1" hangingPunct="1">
              <a:defRPr/>
            </a:pPr>
            <a:endParaRPr lang="uz-Cyrl-UZ" sz="1667" b="1" dirty="0">
              <a:latin typeface="Times New Roman" pitchFamily="18" charset="0"/>
              <a:cs typeface="Times New Roman" pitchFamily="18" charset="0"/>
            </a:endParaRPr>
          </a:p>
          <a:p>
            <a:pPr algn="ctr" eaLnBrk="1" hangingPunct="1">
              <a:defRPr/>
            </a:pPr>
            <a:r>
              <a:rPr lang="uz-Cyrl-UZ" sz="2800" b="1" dirty="0">
                <a:latin typeface="Times New Roman" pitchFamily="18" charset="0"/>
                <a:cs typeface="Times New Roman" pitchFamily="18" charset="0"/>
              </a:rPr>
              <a:t>Физик билимлар ва асбоблардан амалиётда фойдалана олиш </a:t>
            </a:r>
            <a:endParaRPr lang="ru-RU" sz="2800" dirty="0">
              <a:latin typeface="Times New Roman" pitchFamily="18" charset="0"/>
              <a:cs typeface="Times New Roman" pitchFamily="18" charset="0"/>
            </a:endParaRPr>
          </a:p>
          <a:p>
            <a:pPr algn="ctr" eaLnBrk="1" hangingPunct="1">
              <a:defRPr/>
            </a:pPr>
            <a:endParaRPr lang="uz-Cyrl-UZ" sz="2000" dirty="0">
              <a:latin typeface="Times New Roman" pitchFamily="18" charset="0"/>
              <a:cs typeface="Times New Roman" pitchFamily="18" charset="0"/>
            </a:endParaRPr>
          </a:p>
        </p:txBody>
      </p:sp>
      <p:sp>
        <p:nvSpPr>
          <p:cNvPr id="9" name="AutoShape 8"/>
          <p:cNvSpPr>
            <a:spLocks noChangeArrowheads="1"/>
          </p:cNvSpPr>
          <p:nvPr/>
        </p:nvSpPr>
        <p:spPr bwMode="ltGray">
          <a:xfrm>
            <a:off x="428596" y="1142984"/>
            <a:ext cx="1857388" cy="5072098"/>
          </a:xfrm>
          <a:prstGeom prst="roundRect">
            <a:avLst>
              <a:gd name="adj" fmla="val 12884"/>
            </a:avLst>
          </a:prstGeom>
          <a:solidFill>
            <a:schemeClr val="accent3">
              <a:lumMod val="40000"/>
              <a:lumOff val="60000"/>
            </a:schemeClr>
          </a:solidFill>
          <a:ln>
            <a:solidFill>
              <a:srgbClr val="349655"/>
            </a:solidFill>
            <a:headEnd/>
            <a:tailEnd/>
          </a:ln>
        </p:spPr>
        <p:style>
          <a:lnRef idx="1">
            <a:schemeClr val="accent6"/>
          </a:lnRef>
          <a:fillRef idx="2">
            <a:schemeClr val="accent6"/>
          </a:fillRef>
          <a:effectRef idx="1">
            <a:schemeClr val="accent6"/>
          </a:effectRef>
          <a:fontRef idx="minor">
            <a:schemeClr val="dk1"/>
          </a:fontRef>
        </p:style>
        <p:txBody>
          <a:bodyPr vert="vert270" anchor="ctr">
            <a:normAutofit/>
          </a:bodyPr>
          <a:lstStyle/>
          <a:p>
            <a:pPr algn="ctr" eaLnBrk="1" hangingPunct="1">
              <a:defRPr/>
            </a:pPr>
            <a:r>
              <a:rPr lang="uz-Cyrl-UZ" sz="3200" b="1" dirty="0">
                <a:latin typeface="Times New Roman" pitchFamily="18" charset="0"/>
                <a:cs typeface="Times New Roman" pitchFamily="18" charset="0"/>
              </a:rPr>
              <a:t>Физика фанига  оид умумий </a:t>
            </a:r>
            <a:r>
              <a:rPr lang="en-US" sz="3200" b="1" dirty="0">
                <a:latin typeface="Times New Roman" pitchFamily="18" charset="0"/>
                <a:cs typeface="Times New Roman" pitchFamily="18" charset="0"/>
              </a:rPr>
              <a:t>    </a:t>
            </a:r>
            <a:r>
              <a:rPr lang="uz-Cyrl-UZ" sz="3200" b="1" dirty="0">
                <a:latin typeface="Times New Roman" pitchFamily="18" charset="0"/>
                <a:cs typeface="Times New Roman" pitchFamily="18" charset="0"/>
              </a:rPr>
              <a:t>компетенциялар</a:t>
            </a:r>
            <a:endParaRPr lang="ru-RU" sz="3200" dirty="0">
              <a:solidFill>
                <a:srgbClr val="002060"/>
              </a:solidFill>
              <a:latin typeface="Times New Roman" pitchFamily="18" charset="0"/>
              <a:cs typeface="Times New Roman" pitchFamily="18" charset="0"/>
            </a:endParaRPr>
          </a:p>
        </p:txBody>
      </p:sp>
      <p:cxnSp>
        <p:nvCxnSpPr>
          <p:cNvPr id="25" name="Прямая со стрелкой 24"/>
          <p:cNvCxnSpPr>
            <a:stCxn id="9" idx="3"/>
            <a:endCxn id="6" idx="1"/>
          </p:cNvCxnSpPr>
          <p:nvPr/>
        </p:nvCxnSpPr>
        <p:spPr>
          <a:xfrm>
            <a:off x="2286000" y="3679825"/>
            <a:ext cx="679450" cy="1833563"/>
          </a:xfrm>
          <a:prstGeom prst="straightConnector1">
            <a:avLst/>
          </a:prstGeom>
          <a:ln w="73025" cap="rnd">
            <a:solidFill>
              <a:srgbClr val="349655"/>
            </a:solidFill>
            <a:tailEnd type="stealth" w="med" len="lg"/>
          </a:ln>
        </p:spPr>
        <p:style>
          <a:lnRef idx="1">
            <a:schemeClr val="accent1"/>
          </a:lnRef>
          <a:fillRef idx="0">
            <a:schemeClr val="accent1"/>
          </a:fillRef>
          <a:effectRef idx="0">
            <a:schemeClr val="accent1"/>
          </a:effectRef>
          <a:fontRef idx="minor">
            <a:schemeClr val="tx1"/>
          </a:fontRef>
        </p:style>
      </p:cxnSp>
      <p:sp>
        <p:nvSpPr>
          <p:cNvPr id="11274" name="TextBox 9"/>
          <p:cNvSpPr txBox="1">
            <a:spLocks noChangeArrowheads="1"/>
          </p:cNvSpPr>
          <p:nvPr/>
        </p:nvSpPr>
        <p:spPr bwMode="auto">
          <a:xfrm>
            <a:off x="928688" y="0"/>
            <a:ext cx="7643812" cy="954088"/>
          </a:xfrm>
          <a:prstGeom prst="rect">
            <a:avLst/>
          </a:prstGeom>
          <a:solidFill>
            <a:schemeClr val="accent3">
              <a:lumMod val="60000"/>
              <a:lumOff val="40000"/>
            </a:schemeClr>
          </a:solidFill>
          <a:ln w="9525">
            <a:noFill/>
            <a:miter lim="800000"/>
            <a:headEnd/>
            <a:tailEnd/>
          </a:ln>
        </p:spPr>
        <p:txBody>
          <a:bodyPr>
            <a:spAutoFit/>
          </a:bodyPr>
          <a:lstStyle/>
          <a:p>
            <a:pPr algn="ctr">
              <a:defRPr/>
            </a:pPr>
            <a:r>
              <a:rPr lang="ru-RU" sz="2800" b="1" dirty="0" err="1">
                <a:latin typeface="Times New Roman" pitchFamily="18" charset="0"/>
                <a:cs typeface="Times New Roman" pitchFamily="18" charset="0"/>
              </a:rPr>
              <a:t>Табиий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аниқ фанларга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оид</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компетенциялар</a:t>
            </a:r>
            <a:r>
              <a:rPr lang="ru-RU" sz="2800" b="1" dirty="0">
                <a:latin typeface="Times New Roman" pitchFamily="18" charset="0"/>
                <a:cs typeface="Times New Roman" pitchFamily="18" charset="0"/>
              </a:rPr>
              <a:t> </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xit" presetSubtype="21" fill="hold" grpId="1" nodeType="clickEffect">
                                  <p:stCondLst>
                                    <p:cond delay="0"/>
                                  </p:stCondLst>
                                  <p:childTnLst>
                                    <p:animEffect transition="out" filter="barn(inVertic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2" grpId="1" animBg="1"/>
      <p:bldP spid="4" grpId="0" animBg="1" autoUpdateAnimBg="0"/>
      <p:bldP spid="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313" y="0"/>
            <a:ext cx="8715375" cy="6858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542925" algn="l"/>
              </a:tabLst>
              <a:defRPr/>
            </a:pPr>
            <a:endParaRPr lang="ru-RU" b="1" dirty="0">
              <a:solidFill>
                <a:schemeClr val="tx1"/>
              </a:solidFill>
              <a:latin typeface="Times New Roman" pitchFamily="18" charset="0"/>
              <a:cs typeface="Times New Roman" pitchFamily="18" charset="0"/>
            </a:endParaRPr>
          </a:p>
          <a:p>
            <a:pPr algn="ctr" eaLnBrk="1" hangingPunct="1">
              <a:defRPr/>
            </a:pPr>
            <a:r>
              <a:rPr lang="en-US" altLang="ru-RU" sz="4000" b="1" dirty="0">
                <a:solidFill>
                  <a:schemeClr val="tx1"/>
                </a:solidFill>
                <a:latin typeface="Times New Roman" pitchFamily="18" charset="0"/>
                <a:cs typeface="Times New Roman" pitchFamily="18" charset="0"/>
              </a:rPr>
              <a:t>10-11 c</a:t>
            </a:r>
            <a:r>
              <a:rPr lang="uz-Cyrl-UZ" altLang="ru-RU" sz="4000" b="1" dirty="0">
                <a:solidFill>
                  <a:schemeClr val="tx1"/>
                </a:solidFill>
                <a:latin typeface="Times New Roman" pitchFamily="18" charset="0"/>
                <a:cs typeface="Times New Roman" pitchFamily="18" charset="0"/>
              </a:rPr>
              <a:t>инфлар бўйича </a:t>
            </a:r>
            <a:r>
              <a:rPr lang="en-US" altLang="ru-RU" sz="4000" b="1" dirty="0">
                <a:solidFill>
                  <a:schemeClr val="tx1"/>
                </a:solidFill>
                <a:latin typeface="Times New Roman" pitchFamily="18" charset="0"/>
                <a:cs typeface="Times New Roman" pitchFamily="18" charset="0"/>
              </a:rPr>
              <a:t> </a:t>
            </a:r>
            <a:endParaRPr lang="ru-RU" altLang="ru-RU" sz="4000" b="1" dirty="0">
              <a:solidFill>
                <a:schemeClr val="tx1"/>
              </a:solidFill>
              <a:latin typeface="Times New Roman" pitchFamily="18" charset="0"/>
              <a:cs typeface="Times New Roman" pitchFamily="18" charset="0"/>
            </a:endParaRPr>
          </a:p>
          <a:p>
            <a:pPr algn="just">
              <a:buFont typeface="Wingdings" pitchFamily="2" charset="2"/>
              <a:buChar char="Ø"/>
              <a:defRPr/>
            </a:pPr>
            <a:r>
              <a:rPr lang="uz-Cyrl-UZ" altLang="ru-RU" sz="3200" dirty="0">
                <a:solidFill>
                  <a:schemeClr val="tx1"/>
                </a:solidFill>
                <a:latin typeface="Times New Roman" pitchFamily="18" charset="0"/>
                <a:cs typeface="Times New Roman" pitchFamily="18" charset="0"/>
              </a:rPr>
              <a:t>Ўқув режага мос ҳолда 10-11-синфлар учун ижодий гуруҳ томонидан ўқув дастурлари ишлаб чиқилди.  </a:t>
            </a:r>
            <a:endParaRPr lang="ru-RU" altLang="ru-RU" sz="3200" dirty="0">
              <a:solidFill>
                <a:schemeClr val="tx1"/>
              </a:solidFill>
              <a:latin typeface="Times New Roman" pitchFamily="18" charset="0"/>
              <a:cs typeface="Times New Roman" pitchFamily="18" charset="0"/>
            </a:endParaRPr>
          </a:p>
          <a:p>
            <a:pPr algn="just">
              <a:buFont typeface="Wingdings" pitchFamily="2" charset="2"/>
              <a:buChar char="Ø"/>
              <a:defRPr/>
            </a:pPr>
            <a:r>
              <a:rPr lang="uz-Cyrl-UZ" altLang="ru-RU" sz="3200" dirty="0">
                <a:solidFill>
                  <a:schemeClr val="tx1"/>
                </a:solidFill>
                <a:latin typeface="Times New Roman" pitchFamily="18" charset="0"/>
                <a:cs typeface="Times New Roman" pitchFamily="18" charset="0"/>
              </a:rPr>
              <a:t>Мазкур ўқув дастурлари 10-11-синфлар умумий ўрта таълим мактаб ўқувчилари  ҳамда  ихтисослаштирилган давлат умумтаълим муассасалари учун ҳам яратилган. </a:t>
            </a:r>
          </a:p>
          <a:p>
            <a:pPr algn="just">
              <a:buFont typeface="Wingdings" pitchFamily="2" charset="2"/>
              <a:buChar char="Ø"/>
              <a:defRPr/>
            </a:pPr>
            <a:r>
              <a:rPr lang="uz-Cyrl-UZ" altLang="ru-RU" sz="3200" dirty="0">
                <a:solidFill>
                  <a:schemeClr val="tx1"/>
                </a:solidFill>
                <a:latin typeface="Times New Roman" pitchFamily="18" charset="0"/>
                <a:cs typeface="Times New Roman" pitchFamily="18" charset="0"/>
              </a:rPr>
              <a:t>Ўқув дастури асосида 10-синфлар учун дарсликлар яратилди.</a:t>
            </a:r>
          </a:p>
        </p:txBody>
      </p:sp>
    </p:spTree>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0"/>
            <a:ext cx="9144000" cy="6742113"/>
          </a:xfrm>
          <a:prstGeom prst="roundRect">
            <a:avLst/>
          </a:prstGeom>
          <a:solidFill>
            <a:schemeClr val="accent3">
              <a:lumMod val="20000"/>
              <a:lumOff val="80000"/>
            </a:schemeClr>
          </a:solidFill>
          <a:ln>
            <a:solidFill>
              <a:srgbClr val="3496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z-Cyrl-UZ" altLang="ru-RU" sz="3200" dirty="0">
                <a:solidFill>
                  <a:schemeClr val="tx1"/>
                </a:solidFill>
                <a:latin typeface="Times New Roman" pitchFamily="18" charset="0"/>
                <a:cs typeface="Times New Roman" pitchFamily="18" charset="0"/>
              </a:rPr>
              <a:t>Ўқув дастурида ўқувчиларда  шакллантирилиши зарур бўлган таянч компетенциялар ва фанга  оид умумий компетенциялар ишлаб чиқилиб,  синфлар кесимида алоҳида берилган. Ўқувчиларда шакллантириладиган фанга оид умумий компетенциялар синфлар кесимида  ярим йилликда ва йилнинг охирида берилган. </a:t>
            </a:r>
            <a:endParaRPr lang="ru-RU" altLang="ru-RU" sz="3200" dirty="0">
              <a:solidFill>
                <a:schemeClr val="tx1"/>
              </a:solidFill>
              <a:latin typeface="Times New Roman" pitchFamily="18" charset="0"/>
              <a:cs typeface="Times New Roman" pitchFamily="18" charset="0"/>
            </a:endParaRPr>
          </a:p>
          <a:p>
            <a:pPr algn="just">
              <a:defRPr/>
            </a:pPr>
            <a:r>
              <a:rPr lang="uz-Cyrl-UZ" altLang="ru-RU" sz="3200" dirty="0">
                <a:solidFill>
                  <a:schemeClr val="tx1"/>
                </a:solidFill>
                <a:latin typeface="Times New Roman" pitchFamily="18" charset="0"/>
                <a:cs typeface="Times New Roman" pitchFamily="18" charset="0"/>
              </a:rPr>
              <a:t>Мазкур компетенцияларнинг ҳар бири даражалар бўйича 10-11-синф умумтаълим мактаблари В1, чуқур ўрганиладиган синфларда В1+ даражага ажратиб берилган.</a:t>
            </a:r>
          </a:p>
        </p:txBody>
      </p:sp>
    </p:spTree>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214313" y="142875"/>
            <a:ext cx="8572500" cy="650081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uz-Cyrl-UZ" sz="2800" dirty="0">
              <a:solidFill>
                <a:schemeClr val="tx1"/>
              </a:solidFill>
              <a:latin typeface="Times New Roman" pitchFamily="18" charset="0"/>
              <a:cs typeface="Times New Roman" pitchFamily="18" charset="0"/>
            </a:endParaRPr>
          </a:p>
          <a:p>
            <a:pPr algn="just">
              <a:defRPr/>
            </a:pPr>
            <a:r>
              <a:rPr lang="uz-Cyrl-UZ" sz="2800" dirty="0">
                <a:solidFill>
                  <a:schemeClr val="tx1"/>
                </a:solidFill>
                <a:latin typeface="Times New Roman" pitchFamily="18" charset="0"/>
                <a:cs typeface="Times New Roman" pitchFamily="18" charset="0"/>
              </a:rPr>
              <a:t>2017йил </a:t>
            </a:r>
            <a:r>
              <a:rPr lang="uz-Cyrl-UZ" sz="2800" dirty="0">
                <a:solidFill>
                  <a:schemeClr val="tx1"/>
                </a:solidFill>
                <a:latin typeface="Times New Roman" pitchFamily="18" charset="0"/>
                <a:cs typeface="Times New Roman" pitchFamily="18" charset="0"/>
              </a:rPr>
              <a:t>15 мартдаги“Умумий ўрта таълим тўғрисидаги низомни тасдиқлаш ҳақида”ги 140-сонли, Халқ таълими вазирлигининг 2017 йил 27 июндаги “Айрим фанлар чуқур ўрганиладиган давлат умумтаълим муассасаларининг ихтисослаштирилган синфлари ҳамда давлат ихтисослаштирилган умумтаълим муассасалари таянч ўқув режаларини тасдиқлаш тўғрисида”ги 215-сонли буйруғи ҳамда Соғлиқни сақлаш вазирлиги томонидан тасдиқланган Санитария қоидалари ва меъёрлари (СанҚваМ №0102-00) асосида фанларни чуқур ўқитиш бўйича намунавий ўқув режалари тузилган.  </a:t>
            </a:r>
            <a:endParaRPr lang="uz-Cyrl-UZ" sz="2800" dirty="0">
              <a:solidFill>
                <a:schemeClr val="tx1"/>
              </a:solidFill>
              <a:latin typeface="Times New Roman" pitchFamily="18" charset="0"/>
              <a:cs typeface="Times New Roman" pitchFamily="18" charset="0"/>
            </a:endParaRPr>
          </a:p>
          <a:p>
            <a:pPr algn="just">
              <a:defRPr/>
            </a:pPr>
            <a:r>
              <a:rPr lang="uz-Cyrl-UZ" sz="2800" dirty="0">
                <a:solidFill>
                  <a:schemeClr val="tx1"/>
                </a:solidFill>
                <a:latin typeface="Times New Roman" pitchFamily="18" charset="0"/>
                <a:cs typeface="Times New Roman" pitchFamily="18" charset="0"/>
              </a:rPr>
              <a:t>Жумладан</a:t>
            </a:r>
            <a:r>
              <a:rPr lang="uz-Cyrl-UZ" sz="2800" dirty="0">
                <a:solidFill>
                  <a:schemeClr val="tx1"/>
                </a:solidFill>
                <a:latin typeface="Times New Roman" pitchFamily="18" charset="0"/>
                <a:cs typeface="Times New Roman" pitchFamily="18" charset="0"/>
              </a:rPr>
              <a:t>, </a:t>
            </a:r>
          </a:p>
          <a:p>
            <a:pPr>
              <a:defRPr/>
            </a:pPr>
            <a:r>
              <a:rPr lang="uz-Cyrl-UZ" sz="2800" b="1" dirty="0">
                <a:solidFill>
                  <a:schemeClr val="tx1"/>
                </a:solidFill>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1571625"/>
            <a:ext cx="2928938" cy="2143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1300" b="1" dirty="0">
                <a:solidFill>
                  <a:schemeClr val="tx1"/>
                </a:solidFill>
                <a:latin typeface="Times New Roman" pitchFamily="18" charset="0"/>
                <a:cs typeface="Times New Roman" pitchFamily="18" charset="0"/>
              </a:rPr>
              <a:t>Математикадан алгебра  </a:t>
            </a:r>
            <a:r>
              <a:rPr lang="uz-Cyrl-UZ" sz="1300" b="1" dirty="0">
                <a:solidFill>
                  <a:schemeClr val="tx1"/>
                </a:solidFill>
                <a:latin typeface="Times New Roman" pitchFamily="18" charset="0"/>
                <a:cs typeface="Times New Roman" pitchFamily="18" charset="0"/>
              </a:rPr>
              <a:t>фани  ҳафтасига жами 4 соатдан ,  геометрия  </a:t>
            </a:r>
            <a:r>
              <a:rPr lang="uz-Cyrl-UZ" sz="1300" b="1" dirty="0">
                <a:solidFill>
                  <a:schemeClr val="tx1"/>
                </a:solidFill>
                <a:latin typeface="Times New Roman" pitchFamily="18" charset="0"/>
                <a:cs typeface="Times New Roman" pitchFamily="18" charset="0"/>
              </a:rPr>
              <a:t>эса ҳафтасига  </a:t>
            </a:r>
            <a:r>
              <a:rPr lang="uz-Cyrl-UZ" sz="1300" b="1" dirty="0">
                <a:solidFill>
                  <a:schemeClr val="tx1"/>
                </a:solidFill>
                <a:latin typeface="Times New Roman" pitchFamily="18" charset="0"/>
                <a:cs typeface="Times New Roman" pitchFamily="18" charset="0"/>
              </a:rPr>
              <a:t>жами  2 соатдан  ўқитилади. </a:t>
            </a:r>
            <a:endParaRPr lang="uz-Cyrl-UZ" sz="1300" b="1" dirty="0">
              <a:solidFill>
                <a:schemeClr val="tx1"/>
              </a:solidFill>
              <a:latin typeface="Times New Roman" pitchFamily="18" charset="0"/>
              <a:cs typeface="Times New Roman" pitchFamily="18" charset="0"/>
            </a:endParaRPr>
          </a:p>
          <a:p>
            <a:pPr algn="ctr">
              <a:defRPr/>
            </a:pPr>
            <a:r>
              <a:rPr lang="uz-Cyrl-UZ" sz="1300" b="1" dirty="0">
                <a:solidFill>
                  <a:schemeClr val="tx1"/>
                </a:solidFill>
                <a:latin typeface="Times New Roman" pitchFamily="18" charset="0"/>
                <a:cs typeface="Times New Roman" pitchFamily="18" charset="0"/>
              </a:rPr>
              <a:t>10-синфда </a:t>
            </a:r>
            <a:r>
              <a:rPr lang="uz-Cyrl-UZ" sz="1300" b="1" dirty="0">
                <a:solidFill>
                  <a:schemeClr val="tx1"/>
                </a:solidFill>
                <a:latin typeface="Times New Roman" pitchFamily="18" charset="0"/>
                <a:cs typeface="Times New Roman" pitchFamily="18" charset="0"/>
              </a:rPr>
              <a:t>адабиёт фанидан 0,5 соат, биология фанидан 0,5 соат олиниб, алгебра фанига 1 соат, мактаб ихтиёридаги  1 соат олиниб,  геометрия фанига қўшиб берилади. </a:t>
            </a:r>
            <a:endParaRPr lang="ru-RU" sz="1300" b="1" dirty="0">
              <a:solidFill>
                <a:schemeClr val="tx1"/>
              </a:solidFill>
              <a:latin typeface="Times New Roman" pitchFamily="18" charset="0"/>
              <a:cs typeface="Times New Roman" pitchFamily="18" charset="0"/>
            </a:endParaRPr>
          </a:p>
          <a:p>
            <a:pPr>
              <a:defRPr/>
            </a:pPr>
            <a:r>
              <a:rPr lang="uz-Cyrl-UZ" sz="1300" b="1" dirty="0">
                <a:solidFill>
                  <a:schemeClr val="tx1"/>
                </a:solidFill>
                <a:latin typeface="Times New Roman" pitchFamily="18" charset="0"/>
                <a:cs typeface="Times New Roman" pitchFamily="18" charset="0"/>
              </a:rPr>
              <a:t> </a:t>
            </a:r>
            <a:endParaRPr lang="ru-RU" sz="13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3357563" y="4000500"/>
            <a:ext cx="2714625" cy="20716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uz-Cyrl-UZ" sz="1400" b="1" dirty="0">
                <a:solidFill>
                  <a:schemeClr val="tx1"/>
                </a:solidFill>
                <a:latin typeface="Calibri" pitchFamily="34" charset="0"/>
                <a:cs typeface="Times New Roman" pitchFamily="18" charset="0"/>
              </a:rPr>
              <a:t>Биология фани ҳафтасига жами 4 соатдан ўқитилади.</a:t>
            </a:r>
            <a:endParaRPr lang="uz-Cyrl-UZ" sz="1400" b="1" dirty="0">
              <a:solidFill>
                <a:schemeClr val="tx1"/>
              </a:solidFill>
            </a:endParaRPr>
          </a:p>
          <a:p>
            <a:pPr indent="88900" algn="ctr">
              <a:defRPr/>
            </a:pPr>
            <a:r>
              <a:rPr lang="uz-Cyrl-UZ" sz="1400" b="1" dirty="0">
                <a:solidFill>
                  <a:schemeClr val="tx1"/>
                </a:solidFill>
                <a:latin typeface="Calibri" pitchFamily="34" charset="0"/>
                <a:cs typeface="Times New Roman" pitchFamily="18" charset="0"/>
              </a:rPr>
              <a:t>10-синфда адабиёт фанидан 0,5 соат, тарих фанидан 0,5 соат ва мактаб ихтиёридаги   1 соат олиниб, биология фанига 2 соат қўшиб берилади. </a:t>
            </a:r>
            <a:endParaRPr lang="ru-RU" sz="1400" b="1" dirty="0">
              <a:solidFill>
                <a:schemeClr val="tx1"/>
              </a:solidFill>
            </a:endParaRPr>
          </a:p>
        </p:txBody>
      </p:sp>
      <p:sp>
        <p:nvSpPr>
          <p:cNvPr id="4" name="Прямоугольник 3"/>
          <p:cNvSpPr/>
          <p:nvPr/>
        </p:nvSpPr>
        <p:spPr>
          <a:xfrm>
            <a:off x="6286500" y="4000500"/>
            <a:ext cx="2571750" cy="20716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uz-Cyrl-UZ" sz="1400" b="1" dirty="0">
                <a:solidFill>
                  <a:schemeClr val="tx1"/>
                </a:solidFill>
                <a:latin typeface="Calibri" pitchFamily="34" charset="0"/>
                <a:cs typeface="Times New Roman" pitchFamily="18" charset="0"/>
              </a:rPr>
              <a:t>География фани  ҳафтасига жами 2 соатдан ўқитилади.</a:t>
            </a:r>
            <a:endParaRPr lang="uz-Cyrl-UZ" sz="1400" b="1" dirty="0">
              <a:solidFill>
                <a:schemeClr val="tx1"/>
              </a:solidFill>
            </a:endParaRPr>
          </a:p>
          <a:p>
            <a:pPr indent="88900" algn="ctr">
              <a:defRPr/>
            </a:pPr>
            <a:r>
              <a:rPr lang="uz-Cyrl-UZ" sz="1400" b="1" dirty="0">
                <a:solidFill>
                  <a:schemeClr val="tx1"/>
                </a:solidFill>
                <a:latin typeface="Calibri" pitchFamily="34" charset="0"/>
                <a:cs typeface="Times New Roman" pitchFamily="18" charset="0"/>
              </a:rPr>
              <a:t>10-синфда адабиёт фанидан 0,5 соат, алгебра фанидан 0,5 соат олиниб, география  фанига 1 соат қўшиб берилади. </a:t>
            </a:r>
            <a:endParaRPr lang="ru-RU" sz="1400" b="1" dirty="0">
              <a:solidFill>
                <a:schemeClr val="tx1"/>
              </a:solidFill>
            </a:endParaRPr>
          </a:p>
        </p:txBody>
      </p:sp>
      <p:sp>
        <p:nvSpPr>
          <p:cNvPr id="5" name="Прямоугольник 4"/>
          <p:cNvSpPr/>
          <p:nvPr/>
        </p:nvSpPr>
        <p:spPr>
          <a:xfrm>
            <a:off x="3357563" y="1571625"/>
            <a:ext cx="2714625" cy="2143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uz-Cyrl-UZ" sz="1400" dirty="0">
                <a:solidFill>
                  <a:schemeClr val="tx1"/>
                </a:solidFill>
                <a:latin typeface="Calibri" pitchFamily="34" charset="0"/>
                <a:cs typeface="Times New Roman" pitchFamily="18" charset="0"/>
              </a:rPr>
              <a:t> </a:t>
            </a:r>
            <a:r>
              <a:rPr lang="uz-Cyrl-UZ" sz="1400" b="1" dirty="0">
                <a:solidFill>
                  <a:schemeClr val="tx1"/>
                </a:solidFill>
                <a:latin typeface="Times New Roman" pitchFamily="18" charset="0"/>
                <a:cs typeface="Times New Roman" pitchFamily="18" charset="0"/>
              </a:rPr>
              <a:t>Информатика  фани  ҳафтасига жами  3 соатдан  ўқитилади.</a:t>
            </a:r>
            <a:endParaRPr lang="uz-Cyrl-UZ" sz="1400" dirty="0">
              <a:solidFill>
                <a:schemeClr val="tx1"/>
              </a:solidFill>
              <a:latin typeface="Times New Roman" pitchFamily="18" charset="0"/>
              <a:cs typeface="Times New Roman" pitchFamily="18" charset="0"/>
            </a:endParaRPr>
          </a:p>
          <a:p>
            <a:pPr indent="88900" algn="ctr">
              <a:defRPr/>
            </a:pPr>
            <a:r>
              <a:rPr lang="uz-Cyrl-UZ" sz="1400" b="1" dirty="0">
                <a:solidFill>
                  <a:schemeClr val="tx1"/>
                </a:solidFill>
                <a:latin typeface="Times New Roman" pitchFamily="18" charset="0"/>
                <a:cs typeface="Times New Roman" pitchFamily="18" charset="0"/>
              </a:rPr>
              <a:t>10-синфда адабиёт фанидан 0,5 соат, мактаб ихтиёридаги соатдан  0,5 соат олиниб, информатика фанига 1 соат қўшиб берилади.</a:t>
            </a:r>
            <a:endParaRPr lang="ru-RU" sz="14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6286500" y="1571625"/>
            <a:ext cx="2571750" cy="2143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uz-Cyrl-UZ" sz="1400" b="1" dirty="0">
                <a:solidFill>
                  <a:schemeClr val="tx1"/>
                </a:solidFill>
                <a:latin typeface="Times New Roman" pitchFamily="18" charset="0"/>
                <a:cs typeface="Times New Roman" pitchFamily="18" charset="0"/>
              </a:rPr>
              <a:t>Физика фани ҳафтасига жами 3 соатдан ўқитилади</a:t>
            </a:r>
            <a:r>
              <a:rPr lang="uz-Cyrl-UZ" sz="1400" dirty="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p>
            <a:pPr indent="88900" algn="ctr">
              <a:defRPr/>
            </a:pPr>
            <a:r>
              <a:rPr lang="uz-Cyrl-UZ" sz="1400" b="1" dirty="0">
                <a:solidFill>
                  <a:schemeClr val="tx1"/>
                </a:solidFill>
                <a:latin typeface="Times New Roman" pitchFamily="18" charset="0"/>
                <a:cs typeface="Times New Roman" pitchFamily="18" charset="0"/>
              </a:rPr>
              <a:t>10-синфда адабиёт фанидан 0,5 соат, мактаб ихтиёридаги соатдан  0,5 соат олиниб, физика фанига 1 соат қўшиб берилади</a:t>
            </a:r>
            <a:r>
              <a:rPr lang="uz-Cyrl-UZ" sz="1400" b="1" dirty="0">
                <a:solidFill>
                  <a:schemeClr val="tx1"/>
                </a:solidFill>
                <a:latin typeface="Calibri" pitchFamily="34" charset="0"/>
                <a:cs typeface="Times New Roman" pitchFamily="18" charset="0"/>
              </a:rPr>
              <a:t>. </a:t>
            </a:r>
            <a:endParaRPr lang="ru-RU" sz="1400" b="1" dirty="0">
              <a:solidFill>
                <a:schemeClr val="tx1"/>
              </a:solidFill>
            </a:endParaRPr>
          </a:p>
        </p:txBody>
      </p:sp>
      <p:sp>
        <p:nvSpPr>
          <p:cNvPr id="7" name="Прямоугольник 6"/>
          <p:cNvSpPr/>
          <p:nvPr/>
        </p:nvSpPr>
        <p:spPr>
          <a:xfrm>
            <a:off x="428625" y="3929063"/>
            <a:ext cx="2714625" cy="2143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uz-Cyrl-UZ" sz="1400" b="1" dirty="0">
                <a:solidFill>
                  <a:schemeClr val="tx1"/>
                </a:solidFill>
                <a:latin typeface="Times New Roman" pitchFamily="18" charset="0"/>
                <a:cs typeface="Times New Roman" pitchFamily="18" charset="0"/>
              </a:rPr>
              <a:t>Кимё фани ҳафтасига  жами  4 соатдан  ўқитилади.</a:t>
            </a:r>
          </a:p>
          <a:p>
            <a:pPr indent="88900" algn="ctr">
              <a:defRPr/>
            </a:pPr>
            <a:r>
              <a:rPr lang="uz-Cyrl-UZ" sz="1400" b="1" dirty="0">
                <a:solidFill>
                  <a:schemeClr val="tx1"/>
                </a:solidFill>
                <a:latin typeface="Times New Roman" pitchFamily="18" charset="0"/>
                <a:cs typeface="Times New Roman" pitchFamily="18" charset="0"/>
              </a:rPr>
              <a:t>10-синфда адабиёт фанидан 0,5 соат, тарих  фанидан 0,5 соат, мактаб ихтиёридаги  1 соат олиниб,  кимё фанига 2 соат қўшиб берилади. </a:t>
            </a:r>
            <a:endParaRPr lang="ru-RU" sz="1400"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214313" y="285750"/>
            <a:ext cx="8143875" cy="914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b="1" dirty="0">
                <a:solidFill>
                  <a:schemeClr val="tx1"/>
                </a:solidFill>
                <a:latin typeface="Times New Roman" pitchFamily="18" charset="0"/>
                <a:cs typeface="Times New Roman" pitchFamily="18" charset="0"/>
              </a:rPr>
              <a:t>Табиий ва аниқ</a:t>
            </a:r>
            <a:r>
              <a:rPr lang="uz-Cyrl-UZ" dirty="0">
                <a:solidFill>
                  <a:schemeClr val="tx1"/>
                </a:solidFill>
                <a:latin typeface="Times New Roman" pitchFamily="18" charset="0"/>
                <a:cs typeface="Times New Roman" pitchFamily="18" charset="0"/>
              </a:rPr>
              <a:t> </a:t>
            </a:r>
            <a:r>
              <a:rPr lang="uz-Cyrl-UZ" b="1" dirty="0">
                <a:solidFill>
                  <a:schemeClr val="tx1"/>
                </a:solidFill>
                <a:latin typeface="Times New Roman" pitchFamily="18" charset="0"/>
                <a:cs typeface="Times New Roman" pitchFamily="18" charset="0"/>
              </a:rPr>
              <a:t>фанларни </a:t>
            </a:r>
            <a:r>
              <a:rPr lang="uz-Cyrl-UZ" b="1" dirty="0">
                <a:solidFill>
                  <a:schemeClr val="tx1"/>
                </a:solidFill>
                <a:latin typeface="Times New Roman" pitchFamily="18" charset="0"/>
                <a:cs typeface="Times New Roman" pitchFamily="18" charset="0"/>
              </a:rPr>
              <a:t>чуқур ўрганиладиган синфларда </a:t>
            </a:r>
            <a:r>
              <a:rPr lang="uz-Cyrl-UZ" b="1" dirty="0">
                <a:solidFill>
                  <a:schemeClr val="tx1"/>
                </a:solidFill>
                <a:latin typeface="Times New Roman" pitchFamily="18" charset="0"/>
                <a:cs typeface="Times New Roman" pitchFamily="18" charset="0"/>
              </a:rPr>
              <a:t>мазкур фанга </a:t>
            </a:r>
            <a:r>
              <a:rPr lang="uz-Cyrl-UZ" b="1" dirty="0">
                <a:solidFill>
                  <a:schemeClr val="tx1"/>
                </a:solidFill>
                <a:latin typeface="Times New Roman" pitchFamily="18" charset="0"/>
                <a:cs typeface="Times New Roman" pitchFamily="18" charset="0"/>
              </a:rPr>
              <a:t>қўшимча соатлар қуйидаги фанлардан ва ҳажмда олиб берилади</a:t>
            </a:r>
            <a:endParaRPr lang="ru-RU" dirty="0"/>
          </a:p>
        </p:txBody>
      </p:sp>
    </p:spTree>
  </p:cSld>
  <p:clrMapOvr>
    <a:masterClrMapping/>
  </p:clrMapOvr>
  <p:transition>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285750"/>
          <a:ext cx="9144000" cy="6584950"/>
        </p:xfrm>
        <a:graphic>
          <a:graphicData uri="http://schemas.openxmlformats.org/drawingml/2006/table">
            <a:tbl>
              <a:tblPr/>
              <a:tblGrid>
                <a:gridCol w="749300"/>
                <a:gridCol w="3959225"/>
                <a:gridCol w="2030413"/>
                <a:gridCol w="2405062"/>
              </a:tblGrid>
              <a:tr h="6429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800" b="1" i="0" u="none" strike="noStrike" cap="none" normalizeH="0" baseline="0" smtClean="0">
                          <a:ln>
                            <a:noFill/>
                          </a:ln>
                          <a:solidFill>
                            <a:schemeClr val="tx1"/>
                          </a:solidFill>
                          <a:effectLst/>
                          <a:latin typeface="Times New Roman" pitchFamily="18" charset="0"/>
                          <a:cs typeface="Times New Roman" pitchFamily="18" charset="0"/>
                        </a:rPr>
                        <a:t>Физика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2800" b="1" i="0" u="none" strike="noStrike" cap="none" normalizeH="0" baseline="0" smtClean="0">
                          <a:ln>
                            <a:noFill/>
                          </a:ln>
                          <a:solidFill>
                            <a:schemeClr val="tx1"/>
                          </a:solidFill>
                          <a:effectLst/>
                          <a:latin typeface="Times New Roman" pitchFamily="18" charset="0"/>
                          <a:cs typeface="Times New Roman" pitchFamily="18" charset="0"/>
                        </a:rPr>
                        <a:t>10 –синф</a:t>
                      </a:r>
                      <a:endParaRPr kumimoji="0" lang="ru-RU" sz="2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0112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Асосий боблар</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мактаби</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(соат)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ИДУМ ва чуқурлаштирилган синфлар (соат)</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Кириш</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Кинематика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Динамика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477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Механикадан сақланиш қонунлари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Статика ва гидродинамика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5556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Механик тебранишлар ва тўлқинлар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Термодинамика асослари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Электростатик майдон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Ўзгармас ток қонунлари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487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Турли муҳитларда электр токи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390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z-Cyrl-UZ"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Жами</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68</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102</a:t>
                      </a: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bl>
          </a:graphicData>
        </a:graphic>
      </p:graphicFrame>
    </p:spTree>
  </p:cSld>
  <p:clrMapOvr>
    <a:masterClrMapping/>
  </p:clrMapOvr>
  <p:transition>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00063" y="284163"/>
          <a:ext cx="8643937" cy="6751637"/>
        </p:xfrm>
        <a:graphic>
          <a:graphicData uri="http://schemas.openxmlformats.org/drawingml/2006/table">
            <a:tbl>
              <a:tblPr/>
              <a:tblGrid>
                <a:gridCol w="709612"/>
                <a:gridCol w="3741738"/>
                <a:gridCol w="1919287"/>
                <a:gridCol w="2273300"/>
              </a:tblGrid>
              <a:tr h="390525">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800" b="1" i="0" u="none" strike="noStrike" cap="none" normalizeH="0" baseline="0" smtClean="0">
                          <a:ln>
                            <a:noFill/>
                          </a:ln>
                          <a:solidFill>
                            <a:schemeClr val="tx1"/>
                          </a:solidFill>
                          <a:effectLst/>
                          <a:latin typeface="Times New Roman" pitchFamily="18" charset="0"/>
                          <a:cs typeface="Times New Roman" pitchFamily="18" charset="0"/>
                        </a:rPr>
                        <a:t>География 10 - синф</a:t>
                      </a:r>
                      <a:endParaRPr kumimoji="0" lang="ru-RU" sz="2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003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Асосий боблар</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(соат)</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ИДУМ ва чуқурлаштирилган синфлар (соат)</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1-боб. Кириш</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2-боб. Ер табиати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3-боб. Жамият ва табиат</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4-боб. Амалий географик тадқиқотлар</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5-боб. Дунё аҳолиси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6-боб. Дунёнинг геосиёсий манзараси ва глобал муаммолар</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7-боб. Европа ва Америка субрегионлари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8-боб. Африка субрегионлари. Океания давлатлари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9-боб. Осиё субрегионлари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10-боб. </a:t>
                      </a: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Ўзбекистон Республикаси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Жами:</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34</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68</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75" y="1143000"/>
          <a:ext cx="8858250" cy="5713413"/>
        </p:xfrm>
        <a:graphic>
          <a:graphicData uri="http://schemas.openxmlformats.org/drawingml/2006/table">
            <a:tbl>
              <a:tblPr/>
              <a:tblGrid>
                <a:gridCol w="4929188"/>
                <a:gridCol w="1857375"/>
                <a:gridCol w="2071687"/>
              </a:tblGrid>
              <a:tr h="1060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Боб ва </a:t>
                      </a:r>
                      <a:r>
                        <a:rPr kumimoji="0" lang="uz-Cyrl-UZ" sz="2000" b="1" i="0" u="none" strike="noStrike" cap="none" normalizeH="0" baseline="0" smtClean="0">
                          <a:ln>
                            <a:noFill/>
                          </a:ln>
                          <a:solidFill>
                            <a:schemeClr val="tx1"/>
                          </a:solidFill>
                          <a:effectLst/>
                          <a:latin typeface="Times New Roman" pitchFamily="18" charset="0"/>
                          <a:cs typeface="Times New Roman" pitchFamily="18" charset="0"/>
                        </a:rPr>
                        <a:t>м</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авзулар</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мактаби</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(соат)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Times New Roman" pitchFamily="18" charset="0"/>
                          <a:cs typeface="Times New Roman" pitchFamily="18" charset="0"/>
                        </a:rPr>
                        <a:t>ИДУМ ва чуқурлаштирилган синфлар (соат)</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4645" marR="646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5794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БОБ. Биология –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ҳ</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аёт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ҳ</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аидаги фан</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8350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II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БОБ. Ҳаётнинг молекула даражасидаги умумбиологик қонуниятлар</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8604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III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БОБ. Ҳаётнинг ҳужайра даражасидаги умумбиологик қонуниятлар</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9191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IV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БОБ. Ҳаётнинг организм даражасидаги умумбиологик қонуниятлар</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9286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БОБ. Ҳаётнинг тур ва популяция даражасидаги умумбиологик қонуниятлар</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530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Жами</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68</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136</a:t>
                      </a:r>
                      <a:endParaRPr kumimoji="0" lang="ru-RU" sz="2000" b="0" i="0" u="none" strike="noStrike" cap="none" normalizeH="0" baseline="0" smtClean="0">
                        <a:ln>
                          <a:noFill/>
                        </a:ln>
                        <a:solidFill>
                          <a:schemeClr val="tx1"/>
                        </a:solidFill>
                        <a:effectLst/>
                        <a:latin typeface="Calibri" pitchFamily="34" charset="0"/>
                        <a:cs typeface="Times New Roman" pitchFamily="18" charset="0"/>
                      </a:endParaRPr>
                    </a:p>
                  </a:txBody>
                  <a:tcPr marL="62761" marR="627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bl>
          </a:graphicData>
        </a:graphic>
      </p:graphicFrame>
      <p:sp>
        <p:nvSpPr>
          <p:cNvPr id="54308" name="Rectangle 1"/>
          <p:cNvSpPr>
            <a:spLocks noChangeArrowheads="1"/>
          </p:cNvSpPr>
          <p:nvPr/>
        </p:nvSpPr>
        <p:spPr bwMode="auto">
          <a:xfrm>
            <a:off x="2571750" y="0"/>
            <a:ext cx="3500438" cy="1570038"/>
          </a:xfrm>
          <a:prstGeom prst="rect">
            <a:avLst/>
          </a:prstGeom>
          <a:noFill/>
          <a:ln w="9525">
            <a:noFill/>
            <a:miter lim="800000"/>
            <a:headEnd/>
            <a:tailEnd/>
          </a:ln>
          <a:effectLst>
            <a:prstShdw prst="shdw11">
              <a:schemeClr val="bg2">
                <a:alpha val="50000"/>
              </a:schemeClr>
            </a:prstShdw>
          </a:effectLst>
        </p:spPr>
        <p:txBody>
          <a:bodyPr anchor="ctr">
            <a:spAutoFit/>
          </a:bodyPr>
          <a:lstStyle/>
          <a:p>
            <a:pPr algn="ctr"/>
            <a:r>
              <a:rPr lang="uz-Cyrl-UZ" sz="3200" b="1">
                <a:latin typeface="Times New Roman" pitchFamily="18" charset="0"/>
                <a:cs typeface="Times New Roman" pitchFamily="18" charset="0"/>
              </a:rPr>
              <a:t>Б</a:t>
            </a:r>
            <a:r>
              <a:rPr lang="en-US" sz="3200" b="1">
                <a:latin typeface="Times New Roman" pitchFamily="18" charset="0"/>
                <a:cs typeface="Times New Roman" pitchFamily="18" charset="0"/>
              </a:rPr>
              <a:t>иология</a:t>
            </a:r>
            <a:r>
              <a:rPr lang="uz-Cyrl-UZ" sz="3200" b="1">
                <a:latin typeface="Times New Roman" pitchFamily="18" charset="0"/>
                <a:cs typeface="Times New Roman" pitchFamily="18" charset="0"/>
              </a:rPr>
              <a:t>  </a:t>
            </a:r>
          </a:p>
          <a:p>
            <a:pPr algn="ctr"/>
            <a:r>
              <a:rPr lang="en-US" sz="3200" b="1">
                <a:latin typeface="Times New Roman" pitchFamily="18" charset="0"/>
                <a:cs typeface="Times New Roman" pitchFamily="18" charset="0"/>
              </a:rPr>
              <a:t>10</a:t>
            </a:r>
            <a:r>
              <a:rPr lang="uz-Cyrl-UZ" sz="3200" b="1">
                <a:latin typeface="Times New Roman" pitchFamily="18" charset="0"/>
                <a:cs typeface="Times New Roman" pitchFamily="18" charset="0"/>
              </a:rPr>
              <a:t>-синф </a:t>
            </a:r>
            <a:endParaRPr lang="ru-RU" sz="3200"/>
          </a:p>
          <a:p>
            <a:pPr algn="ctr"/>
            <a:endParaRPr lang="ru-RU" sz="3200"/>
          </a:p>
        </p:txBody>
      </p:sp>
    </p:spTree>
  </p:cSld>
  <p:clrMapOvr>
    <a:masterClrMapping/>
  </p:clrMapOvr>
  <p:transition>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262963" cy="1052735"/>
          </a:xfrm>
        </p:spPr>
        <p:txBody>
          <a:bodyPr/>
          <a:lstStyle/>
          <a:p>
            <a:pPr>
              <a:defRPr/>
            </a:pPr>
            <a:r>
              <a:rPr lang="uz-Cyrl-UZ" sz="2800" dirty="0" smtClean="0">
                <a:solidFill>
                  <a:schemeClr val="tx1"/>
                </a:solidFill>
                <a:latin typeface="Times New Roman" pitchFamily="18" charset="0"/>
                <a:cs typeface="Times New Roman" pitchFamily="18" charset="0"/>
              </a:rPr>
              <a:t>2017-2018 ўқув йилида чоп этиладиган 10-синф дарсликлари</a:t>
            </a:r>
            <a:endParaRPr sz="2800" dirty="0">
              <a:solidFill>
                <a:schemeClr val="tx1"/>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214282" y="1410472"/>
          <a:ext cx="8929718" cy="5447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313" y="928688"/>
          <a:ext cx="8786812" cy="5929312"/>
        </p:xfrm>
        <a:graphic>
          <a:graphicData uri="http://schemas.openxmlformats.org/drawingml/2006/table">
            <a:tbl>
              <a:tblPr/>
              <a:tblGrid>
                <a:gridCol w="923746"/>
                <a:gridCol w="4392498"/>
                <a:gridCol w="1070195"/>
                <a:gridCol w="1330235"/>
                <a:gridCol w="1070195"/>
              </a:tblGrid>
              <a:tr h="652510">
                <a:tc>
                  <a:txBody>
                    <a:bodyPr/>
                    <a:lstStyle/>
                    <a:p>
                      <a:pPr algn="ctr">
                        <a:lnSpc>
                          <a:spcPct val="115000"/>
                        </a:lnSpc>
                        <a:spcAft>
                          <a:spcPts val="0"/>
                        </a:spcAft>
                      </a:pPr>
                      <a:r>
                        <a:rPr lang="uz-Cyrl-UZ" sz="1600" b="1" dirty="0">
                          <a:latin typeface="Times New Roman"/>
                          <a:ea typeface="Times New Roman"/>
                          <a:cs typeface="Times New Roman"/>
                        </a:rPr>
                        <a:t>Darslar tartibi</a:t>
                      </a:r>
                      <a:endParaRPr lang="ru-RU" sz="1600" dirty="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z-Cyrl-UZ" sz="1600" b="1" dirty="0">
                          <a:latin typeface="Times New Roman"/>
                          <a:ea typeface="Times New Roman"/>
                          <a:cs typeface="Times New Roman"/>
                        </a:rPr>
                        <a:t>Bo</a:t>
                      </a:r>
                      <a:r>
                        <a:rPr lang="en-US" sz="1600" b="1" dirty="0">
                          <a:latin typeface="Times New Roman"/>
                          <a:ea typeface="Times New Roman"/>
                          <a:cs typeface="Times New Roman"/>
                        </a:rPr>
                        <a:t>‘</a:t>
                      </a:r>
                      <a:r>
                        <a:rPr lang="uz-Cyrl-UZ" sz="1600" b="1" dirty="0">
                          <a:latin typeface="Times New Roman"/>
                          <a:ea typeface="Times New Roman"/>
                          <a:cs typeface="Times New Roman"/>
                        </a:rPr>
                        <a:t>lim va </a:t>
                      </a:r>
                      <a:r>
                        <a:rPr lang="ru-RU" sz="1600" b="1" dirty="0" err="1">
                          <a:latin typeface="Times New Roman"/>
                          <a:ea typeface="Times New Roman"/>
                          <a:cs typeface="Times New Roman"/>
                        </a:rPr>
                        <a:t>mavzular</a:t>
                      </a:r>
                      <a:endParaRPr lang="ru-RU" sz="1600" dirty="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a:latin typeface="Times New Roman"/>
                          <a:ea typeface="Times New Roman"/>
                          <a:cs typeface="Times New Roman"/>
                        </a:rPr>
                        <a:t>Soat</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a:latin typeface="Times New Roman"/>
                          <a:ea typeface="Times New Roman"/>
                          <a:cs typeface="Times New Roman"/>
                        </a:rPr>
                        <a:t>Dars </a:t>
                      </a:r>
                      <a:r>
                        <a:rPr lang="uz-Cyrl-UZ" sz="1600" b="1">
                          <a:latin typeface="Times New Roman"/>
                          <a:ea typeface="Times New Roman"/>
                          <a:cs typeface="Times New Roman"/>
                        </a:rPr>
                        <a:t>o</a:t>
                      </a:r>
                      <a:r>
                        <a:rPr lang="en-US" sz="1600" b="1">
                          <a:latin typeface="Times New Roman"/>
                          <a:ea typeface="Times New Roman"/>
                          <a:cs typeface="Times New Roman"/>
                        </a:rPr>
                        <a:t>‘</a:t>
                      </a:r>
                      <a:r>
                        <a:rPr lang="ru-RU" sz="1600" b="1">
                          <a:latin typeface="Times New Roman"/>
                          <a:ea typeface="Times New Roman"/>
                          <a:cs typeface="Times New Roman"/>
                        </a:rPr>
                        <a:t>tish sanasi</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a:latin typeface="Times New Roman"/>
                          <a:ea typeface="Times New Roman"/>
                          <a:cs typeface="Times New Roman"/>
                        </a:rPr>
                        <a:t>Uyga vazifa</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6255">
                <a:tc>
                  <a:txBody>
                    <a:bodyPr/>
                    <a:lstStyle/>
                    <a:p>
                      <a:pPr algn="just">
                        <a:lnSpc>
                          <a:spcPct val="115000"/>
                        </a:lnSpc>
                        <a:spcAft>
                          <a:spcPts val="0"/>
                        </a:spcAft>
                        <a:tabLst>
                          <a:tab pos="3581400" algn="l"/>
                        </a:tabLst>
                      </a:pPr>
                      <a:endParaRPr lang="ru-RU" sz="1600">
                        <a:solidFill>
                          <a:srgbClr val="FF0000"/>
                        </a:solidFill>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b="1" dirty="0">
                          <a:latin typeface="Times New Roman"/>
                          <a:ea typeface="Calibri"/>
                          <a:cs typeface="Times New Roman"/>
                        </a:rPr>
                        <a:t>I</a:t>
                      </a:r>
                      <a:r>
                        <a:rPr lang="ru-RU" sz="1600" b="1" dirty="0">
                          <a:latin typeface="Times New Roman"/>
                          <a:ea typeface="Calibri"/>
                          <a:cs typeface="Times New Roman"/>
                        </a:rPr>
                        <a:t> CHORAK</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6255">
                <a:tc>
                  <a:txBody>
                    <a:bodyPr/>
                    <a:lstStyle/>
                    <a:p>
                      <a:pPr algn="just">
                        <a:lnSpc>
                          <a:spcPct val="115000"/>
                        </a:lnSpc>
                        <a:spcAft>
                          <a:spcPts val="0"/>
                        </a:spcAft>
                        <a:tabLst>
                          <a:tab pos="3581400" algn="l"/>
                        </a:tabLst>
                      </a:pPr>
                      <a:endParaRPr lang="ru-RU" sz="1600">
                        <a:solidFill>
                          <a:srgbClr val="FF0000"/>
                        </a:solidFill>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b="1" dirty="0">
                          <a:solidFill>
                            <a:srgbClr val="0000FF"/>
                          </a:solidFill>
                          <a:latin typeface="Times New Roman"/>
                          <a:ea typeface="Calibri"/>
                          <a:cs typeface="Times New Roman"/>
                        </a:rPr>
                        <a:t>I</a:t>
                      </a:r>
                      <a:r>
                        <a:rPr lang="x-none" sz="1600" b="1">
                          <a:solidFill>
                            <a:srgbClr val="0000FF"/>
                          </a:solidFill>
                          <a:latin typeface="Times New Roman"/>
                          <a:ea typeface="Calibri"/>
                          <a:cs typeface="Times New Roman"/>
                        </a:rPr>
                        <a:t>. Kirish</a:t>
                      </a:r>
                      <a:r>
                        <a:rPr lang="en-US" sz="1600" b="1" dirty="0">
                          <a:solidFill>
                            <a:srgbClr val="0000FF"/>
                          </a:solidFill>
                          <a:latin typeface="Times New Roman"/>
                          <a:ea typeface="Calibri"/>
                          <a:cs typeface="Times New Roman"/>
                        </a:rPr>
                        <a:t>      </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ru-RU"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ru-RU" sz="1600">
                          <a:latin typeface="Times New Roman"/>
                          <a:ea typeface="Times New Roman"/>
                          <a:cs typeface="Times New Roman"/>
                        </a:rPr>
                        <a:t>1-dars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x-none" sz="1600">
                          <a:latin typeface="Times New Roman"/>
                          <a:ea typeface="Calibri"/>
                          <a:cs typeface="Times New Roman"/>
                        </a:rPr>
                        <a:t>Fizika nimani </a:t>
                      </a:r>
                      <a:r>
                        <a:rPr lang="uz-Cyrl-UZ" sz="1600" dirty="0">
                          <a:latin typeface="Times New Roman"/>
                          <a:ea typeface="Calibri"/>
                          <a:cs typeface="Times New Roman"/>
                        </a:rPr>
                        <a:t>o</a:t>
                      </a:r>
                      <a:r>
                        <a:rPr lang="en-US" sz="1600" dirty="0">
                          <a:latin typeface="Times New Roman"/>
                          <a:ea typeface="Calibri"/>
                          <a:cs typeface="Times New Roman"/>
                        </a:rPr>
                        <a:t>‘</a:t>
                      </a:r>
                      <a:r>
                        <a:rPr lang="x-none" sz="1600">
                          <a:latin typeface="Times New Roman"/>
                          <a:ea typeface="Calibri"/>
                          <a:cs typeface="Times New Roman"/>
                        </a:rPr>
                        <a:t>rganadi? Fizik </a:t>
                      </a:r>
                      <a:r>
                        <a:rPr lang="en-US" sz="1600" dirty="0" err="1">
                          <a:latin typeface="Times New Roman"/>
                          <a:ea typeface="Calibri"/>
                          <a:cs typeface="Times New Roman"/>
                        </a:rPr>
                        <a:t>hodisalar</a:t>
                      </a:r>
                      <a:r>
                        <a:rPr lang="en-US" sz="1600" dirty="0">
                          <a:latin typeface="Times New Roman"/>
                          <a:ea typeface="Calibri"/>
                          <a:cs typeface="Times New Roman"/>
                        </a:rPr>
                        <a:t>. </a:t>
                      </a:r>
                      <a:r>
                        <a:rPr lang="en-US" sz="1600" dirty="0" err="1">
                          <a:latin typeface="Times New Roman"/>
                          <a:ea typeface="Calibri"/>
                          <a:cs typeface="Times New Roman"/>
                        </a:rPr>
                        <a:t>Fizika</a:t>
                      </a:r>
                      <a:r>
                        <a:rPr lang="x-none" sz="1600">
                          <a:latin typeface="Times New Roman"/>
                          <a:ea typeface="Calibri"/>
                          <a:cs typeface="Times New Roman"/>
                        </a:rPr>
                        <a:t> taraqqi</a:t>
                      </a:r>
                      <a:r>
                        <a:rPr lang="uz-Cyrl-UZ" sz="1600" dirty="0">
                          <a:latin typeface="Times New Roman"/>
                          <a:ea typeface="Calibri"/>
                          <a:cs typeface="Times New Roman"/>
                        </a:rPr>
                        <a:t>yo</a:t>
                      </a:r>
                      <a:r>
                        <a:rPr lang="x-none" sz="1600">
                          <a:latin typeface="Times New Roman"/>
                          <a:ea typeface="Calibri"/>
                          <a:cs typeface="Times New Roman"/>
                        </a:rPr>
                        <a:t>ti </a:t>
                      </a:r>
                      <a:r>
                        <a:rPr lang="en-US" sz="1600" dirty="0" err="1">
                          <a:latin typeface="Times New Roman"/>
                          <a:ea typeface="Calibri"/>
                          <a:cs typeface="Times New Roman"/>
                        </a:rPr>
                        <a:t>tarixidan</a:t>
                      </a:r>
                      <a:r>
                        <a:rPr lang="en-US" sz="1600" dirty="0">
                          <a:latin typeface="Times New Roman"/>
                          <a:ea typeface="Calibri"/>
                          <a:cs typeface="Times New Roman"/>
                        </a:rPr>
                        <a:t> ma</a:t>
                      </a:r>
                      <a:r>
                        <a:rPr lang="ru-RU" sz="1600" dirty="0">
                          <a:latin typeface="Times New Roman"/>
                          <a:ea typeface="Calibri"/>
                          <a:cs typeface="Times New Roman"/>
                        </a:rPr>
                        <a:t>’</a:t>
                      </a:r>
                      <a:r>
                        <a:rPr lang="en-US" sz="1600" dirty="0" err="1">
                          <a:latin typeface="Times New Roman"/>
                          <a:ea typeface="Calibri"/>
                          <a:cs typeface="Times New Roman"/>
                        </a:rPr>
                        <a:t>lumotlar</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a:latin typeface="Times New Roman"/>
                          <a:ea typeface="Times New Roman"/>
                          <a:cs typeface="Times New Roman"/>
                        </a:rPr>
                        <a:t>1</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ru-RU" sz="1600">
                          <a:latin typeface="Times New Roman"/>
                          <a:ea typeface="Times New Roman"/>
                          <a:cs typeface="Times New Roman"/>
                        </a:rPr>
                        <a:t>2-dars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x-none" sz="1600">
                          <a:latin typeface="Times New Roman"/>
                          <a:ea typeface="Calibri"/>
                          <a:cs typeface="Times New Roman"/>
                        </a:rPr>
                        <a:t>Jamiyat rivojlanishida fizikaning ahamiyati.</a:t>
                      </a:r>
                      <a:r>
                        <a:rPr lang="uz-Cyrl-UZ" sz="1600" dirty="0">
                          <a:latin typeface="Times New Roman"/>
                          <a:ea typeface="Calibri"/>
                          <a:cs typeface="Times New Roman"/>
                        </a:rPr>
                        <a:t> O</a:t>
                      </a:r>
                      <a:r>
                        <a:rPr lang="en-US" sz="1600" dirty="0">
                          <a:latin typeface="Times New Roman"/>
                          <a:ea typeface="Calibri"/>
                          <a:cs typeface="Times New Roman"/>
                        </a:rPr>
                        <a:t>‘</a:t>
                      </a:r>
                      <a:r>
                        <a:rPr lang="en-US" sz="1600" dirty="0" err="1">
                          <a:latin typeface="Times New Roman"/>
                          <a:ea typeface="Calibri"/>
                          <a:cs typeface="Times New Roman"/>
                        </a:rPr>
                        <a:t>zbekistonda</a:t>
                      </a:r>
                      <a:r>
                        <a:rPr lang="en-US" sz="1600" dirty="0">
                          <a:latin typeface="Times New Roman"/>
                          <a:ea typeface="Calibri"/>
                          <a:cs typeface="Times New Roman"/>
                        </a:rPr>
                        <a:t> </a:t>
                      </a:r>
                      <a:r>
                        <a:rPr lang="en-US" sz="1600" dirty="0" err="1">
                          <a:latin typeface="Times New Roman"/>
                          <a:ea typeface="Calibri"/>
                          <a:cs typeface="Times New Roman"/>
                        </a:rPr>
                        <a:t>fizika</a:t>
                      </a:r>
                      <a:r>
                        <a:rPr lang="en-US" sz="1600" dirty="0">
                          <a:latin typeface="Times New Roman"/>
                          <a:ea typeface="Calibri"/>
                          <a:cs typeface="Times New Roman"/>
                        </a:rPr>
                        <a:t> </a:t>
                      </a:r>
                      <a:r>
                        <a:rPr lang="en-US" sz="1600" dirty="0" err="1">
                          <a:latin typeface="Times New Roman"/>
                          <a:ea typeface="Calibri"/>
                          <a:cs typeface="Times New Roman"/>
                        </a:rPr>
                        <a:t>taraqqi</a:t>
                      </a:r>
                      <a:r>
                        <a:rPr lang="uz-Cyrl-UZ" sz="1600" dirty="0">
                          <a:latin typeface="Times New Roman"/>
                          <a:ea typeface="Calibri"/>
                          <a:cs typeface="Times New Roman"/>
                        </a:rPr>
                        <a:t>yo</a:t>
                      </a:r>
                      <a:r>
                        <a:rPr lang="en-US" sz="1600" dirty="0" err="1">
                          <a:latin typeface="Times New Roman"/>
                          <a:ea typeface="Calibri"/>
                          <a:cs typeface="Times New Roman"/>
                        </a:rPr>
                        <a:t>ti</a:t>
                      </a:r>
                      <a:r>
                        <a:rPr lang="en-US" sz="1600" dirty="0">
                          <a:latin typeface="Times New Roman"/>
                          <a:ea typeface="Calibri"/>
                          <a:cs typeface="Times New Roman"/>
                        </a:rPr>
                        <a:t>. </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a:latin typeface="Times New Roman"/>
                          <a:ea typeface="Times New Roman"/>
                          <a:cs typeface="Times New Roman"/>
                        </a:rPr>
                        <a:t>1</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en-US" sz="1600">
                          <a:latin typeface="Times New Roman"/>
                          <a:ea typeface="Times New Roman"/>
                          <a:cs typeface="Times New Roman"/>
                        </a:rPr>
                        <a:t>3</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dirty="0" err="1">
                          <a:latin typeface="Times New Roman"/>
                          <a:ea typeface="Calibri"/>
                          <a:cs typeface="Times New Roman"/>
                        </a:rPr>
                        <a:t>Fizikda</a:t>
                      </a:r>
                      <a:r>
                        <a:rPr lang="en-US" sz="1600" dirty="0">
                          <a:latin typeface="Times New Roman"/>
                          <a:ea typeface="Calibri"/>
                          <a:cs typeface="Times New Roman"/>
                        </a:rPr>
                        <a:t> </a:t>
                      </a:r>
                      <a:r>
                        <a:rPr lang="en-US" sz="1600" dirty="0" err="1">
                          <a:latin typeface="Times New Roman"/>
                          <a:ea typeface="Calibri"/>
                          <a:cs typeface="Times New Roman"/>
                        </a:rPr>
                        <a:t>ishlatiladigan</a:t>
                      </a:r>
                      <a:r>
                        <a:rPr lang="en-US" sz="1600" dirty="0">
                          <a:latin typeface="Times New Roman"/>
                          <a:ea typeface="Calibri"/>
                          <a:cs typeface="Times New Roman"/>
                        </a:rPr>
                        <a:t> </a:t>
                      </a:r>
                      <a:r>
                        <a:rPr lang="en-US" sz="1600" dirty="0" err="1">
                          <a:latin typeface="Times New Roman"/>
                          <a:ea typeface="Calibri"/>
                          <a:cs typeface="Times New Roman"/>
                        </a:rPr>
                        <a:t>ayrim</a:t>
                      </a:r>
                      <a:r>
                        <a:rPr lang="en-US" sz="1600" dirty="0">
                          <a:latin typeface="Times New Roman"/>
                          <a:ea typeface="Calibri"/>
                          <a:cs typeface="Times New Roman"/>
                        </a:rPr>
                        <a:t> </a:t>
                      </a:r>
                      <a:r>
                        <a:rPr lang="en-US" sz="1600" dirty="0" err="1">
                          <a:latin typeface="Times New Roman"/>
                          <a:ea typeface="Calibri"/>
                          <a:cs typeface="Times New Roman"/>
                        </a:rPr>
                        <a:t>atamalar</a:t>
                      </a:r>
                      <a:r>
                        <a:rPr lang="en-US" sz="1600" dirty="0">
                          <a:latin typeface="Times New Roman"/>
                          <a:ea typeface="Calibri"/>
                          <a:cs typeface="Times New Roman"/>
                        </a:rPr>
                        <a:t> </a:t>
                      </a:r>
                      <a:r>
                        <a:rPr lang="uz-Cyrl-UZ" sz="1600" dirty="0">
                          <a:latin typeface="Times New Roman"/>
                          <a:ea typeface="Calibri"/>
                          <a:cs typeface="Times New Roman"/>
                        </a:rPr>
                        <a:t>Kuzatish va tajribalar.  </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a:latin typeface="Times New Roman"/>
                          <a:ea typeface="Times New Roman"/>
                          <a:cs typeface="Times New Roman"/>
                        </a:rPr>
                        <a:t>1</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en-US" sz="1600">
                          <a:latin typeface="Times New Roman"/>
                          <a:ea typeface="Times New Roman"/>
                          <a:cs typeface="Times New Roman"/>
                        </a:rPr>
                        <a:t>4</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dirty="0" err="1">
                          <a:latin typeface="Times New Roman"/>
                          <a:ea typeface="Calibri"/>
                          <a:cs typeface="Times New Roman"/>
                        </a:rPr>
                        <a:t>Fizik</a:t>
                      </a:r>
                      <a:r>
                        <a:rPr lang="en-US" sz="1600" dirty="0">
                          <a:latin typeface="Times New Roman"/>
                          <a:ea typeface="Calibri"/>
                          <a:cs typeface="Times New Roman"/>
                        </a:rPr>
                        <a:t> </a:t>
                      </a:r>
                      <a:r>
                        <a:rPr lang="en-US" sz="1600" dirty="0" err="1">
                          <a:latin typeface="Times New Roman"/>
                          <a:ea typeface="Calibri"/>
                          <a:cs typeface="Times New Roman"/>
                        </a:rPr>
                        <a:t>kattaliklar</a:t>
                      </a:r>
                      <a:r>
                        <a:rPr lang="en-US" sz="1600" dirty="0">
                          <a:latin typeface="Times New Roman"/>
                          <a:ea typeface="Calibri"/>
                          <a:cs typeface="Times New Roman"/>
                        </a:rPr>
                        <a:t> </a:t>
                      </a:r>
                      <a:r>
                        <a:rPr lang="en-US" sz="1600" dirty="0" err="1">
                          <a:latin typeface="Times New Roman"/>
                          <a:ea typeface="Calibri"/>
                          <a:cs typeface="Times New Roman"/>
                        </a:rPr>
                        <a:t>va</a:t>
                      </a:r>
                      <a:r>
                        <a:rPr lang="en-US" sz="1600" dirty="0">
                          <a:latin typeface="Times New Roman"/>
                          <a:ea typeface="Calibri"/>
                          <a:cs typeface="Times New Roman"/>
                        </a:rPr>
                        <a:t> </a:t>
                      </a:r>
                      <a:r>
                        <a:rPr lang="en-US" sz="1600" dirty="0" err="1">
                          <a:latin typeface="Times New Roman"/>
                          <a:ea typeface="Calibri"/>
                          <a:cs typeface="Times New Roman"/>
                        </a:rPr>
                        <a:t>ularni</a:t>
                      </a:r>
                      <a:r>
                        <a:rPr lang="en-US" sz="1600" dirty="0">
                          <a:latin typeface="Times New Roman"/>
                          <a:ea typeface="Calibri"/>
                          <a:cs typeface="Times New Roman"/>
                        </a:rPr>
                        <a:t> </a:t>
                      </a:r>
                      <a:r>
                        <a:rPr lang="uz-Cyrl-UZ" sz="1600" dirty="0">
                          <a:latin typeface="Times New Roman"/>
                          <a:ea typeface="Calibri"/>
                          <a:cs typeface="Times New Roman"/>
                        </a:rPr>
                        <a:t>o</a:t>
                      </a:r>
                      <a:r>
                        <a:rPr lang="en-US" sz="1600" dirty="0">
                          <a:latin typeface="Times New Roman"/>
                          <a:ea typeface="Calibri"/>
                          <a:cs typeface="Times New Roman"/>
                        </a:rPr>
                        <a:t>‘</a:t>
                      </a:r>
                      <a:r>
                        <a:rPr lang="en-US" sz="1600" dirty="0" err="1">
                          <a:latin typeface="Times New Roman"/>
                          <a:ea typeface="Calibri"/>
                          <a:cs typeface="Times New Roman"/>
                        </a:rPr>
                        <a:t>lchash</a:t>
                      </a:r>
                      <a:r>
                        <a:rPr lang="en-US" sz="1600" dirty="0">
                          <a:latin typeface="Times New Roman"/>
                          <a:ea typeface="Calibri"/>
                          <a:cs typeface="Times New Roman"/>
                        </a:rPr>
                        <a:t>. </a:t>
                      </a:r>
                      <a:r>
                        <a:rPr lang="en-US" sz="1600" dirty="0" err="1">
                          <a:latin typeface="Times New Roman"/>
                          <a:ea typeface="Calibri"/>
                          <a:cs typeface="Times New Roman"/>
                        </a:rPr>
                        <a:t>O‘lchashlar</a:t>
                      </a:r>
                      <a:r>
                        <a:rPr lang="en-US" sz="1600" dirty="0">
                          <a:latin typeface="Times New Roman"/>
                          <a:ea typeface="Calibri"/>
                          <a:cs typeface="Times New Roman"/>
                        </a:rPr>
                        <a:t> </a:t>
                      </a:r>
                      <a:r>
                        <a:rPr lang="en-US" sz="1600" dirty="0" err="1">
                          <a:latin typeface="Times New Roman"/>
                          <a:ea typeface="Calibri"/>
                          <a:cs typeface="Times New Roman"/>
                        </a:rPr>
                        <a:t>va</a:t>
                      </a:r>
                      <a:r>
                        <a:rPr lang="en-US" sz="1600" dirty="0">
                          <a:latin typeface="Times New Roman"/>
                          <a:ea typeface="Calibri"/>
                          <a:cs typeface="Times New Roman"/>
                        </a:rPr>
                        <a:t>  </a:t>
                      </a:r>
                      <a:r>
                        <a:rPr lang="en-US" sz="1600" dirty="0" err="1">
                          <a:latin typeface="Times New Roman"/>
                          <a:ea typeface="Calibri"/>
                          <a:cs typeface="Times New Roman"/>
                        </a:rPr>
                        <a:t>o‘lchash</a:t>
                      </a:r>
                      <a:r>
                        <a:rPr lang="en-US" sz="1600" dirty="0">
                          <a:latin typeface="Times New Roman"/>
                          <a:ea typeface="Calibri"/>
                          <a:cs typeface="Times New Roman"/>
                        </a:rPr>
                        <a:t> </a:t>
                      </a:r>
                      <a:r>
                        <a:rPr lang="en-US" sz="1600" dirty="0" err="1">
                          <a:latin typeface="Times New Roman"/>
                          <a:ea typeface="Calibri"/>
                          <a:cs typeface="Times New Roman"/>
                        </a:rPr>
                        <a:t>aniqligi</a:t>
                      </a:r>
                      <a:r>
                        <a:rPr lang="en-US" sz="1600" dirty="0">
                          <a:latin typeface="Times New Roman"/>
                          <a:ea typeface="Calibri"/>
                          <a:cs typeface="Times New Roman"/>
                        </a:rPr>
                        <a:t> </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a:latin typeface="Times New Roman"/>
                          <a:ea typeface="Times New Roman"/>
                          <a:cs typeface="Times New Roman"/>
                        </a:rPr>
                        <a:t>1</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b="1" dirty="0">
                          <a:solidFill>
                            <a:srgbClr val="0000FF"/>
                          </a:solidFill>
                          <a:latin typeface="Times New Roman"/>
                          <a:ea typeface="Calibri"/>
                          <a:cs typeface="Times New Roman"/>
                        </a:rPr>
                        <a:t>II.  </a:t>
                      </a:r>
                      <a:r>
                        <a:rPr lang="en-US" sz="1600" b="1" dirty="0" err="1">
                          <a:solidFill>
                            <a:srgbClr val="0000FF"/>
                          </a:solidFill>
                          <a:latin typeface="Times New Roman"/>
                          <a:ea typeface="Calibri"/>
                          <a:cs typeface="Times New Roman"/>
                        </a:rPr>
                        <a:t>Modda</a:t>
                      </a:r>
                      <a:r>
                        <a:rPr lang="en-US" sz="1600" b="1" dirty="0">
                          <a:solidFill>
                            <a:srgbClr val="0000FF"/>
                          </a:solidFill>
                          <a:latin typeface="Times New Roman"/>
                          <a:ea typeface="Calibri"/>
                          <a:cs typeface="Times New Roman"/>
                        </a:rPr>
                        <a:t> </a:t>
                      </a:r>
                      <a:r>
                        <a:rPr lang="en-US" sz="1600" b="1" dirty="0" err="1">
                          <a:solidFill>
                            <a:srgbClr val="0000FF"/>
                          </a:solidFill>
                          <a:latin typeface="Times New Roman"/>
                          <a:ea typeface="Calibri"/>
                          <a:cs typeface="Times New Roman"/>
                        </a:rPr>
                        <a:t>tuzilishi</a:t>
                      </a:r>
                      <a:r>
                        <a:rPr lang="en-US" sz="1600" b="1" dirty="0">
                          <a:solidFill>
                            <a:srgbClr val="0000FF"/>
                          </a:solidFill>
                          <a:latin typeface="Times New Roman"/>
                          <a:ea typeface="Calibri"/>
                          <a:cs typeface="Times New Roman"/>
                        </a:rPr>
                        <a:t> </a:t>
                      </a:r>
                      <a:r>
                        <a:rPr lang="en-US" sz="1600" b="1" dirty="0" err="1">
                          <a:solidFill>
                            <a:srgbClr val="0000FF"/>
                          </a:solidFill>
                          <a:latin typeface="Times New Roman"/>
                          <a:ea typeface="Calibri"/>
                          <a:cs typeface="Times New Roman"/>
                        </a:rPr>
                        <a:t>haqida</a:t>
                      </a:r>
                      <a:r>
                        <a:rPr lang="en-US" sz="1600" b="1" dirty="0">
                          <a:solidFill>
                            <a:srgbClr val="0000FF"/>
                          </a:solidFill>
                          <a:latin typeface="Times New Roman"/>
                          <a:ea typeface="Calibri"/>
                          <a:cs typeface="Times New Roman"/>
                        </a:rPr>
                        <a:t> </a:t>
                      </a:r>
                      <a:r>
                        <a:rPr lang="en-US" sz="1600" b="1" dirty="0" err="1">
                          <a:solidFill>
                            <a:srgbClr val="0000FF"/>
                          </a:solidFill>
                          <a:latin typeface="Times New Roman"/>
                          <a:ea typeface="Calibri"/>
                          <a:cs typeface="Times New Roman"/>
                        </a:rPr>
                        <a:t>dastlabki</a:t>
                      </a:r>
                      <a:r>
                        <a:rPr lang="en-US" sz="1600" b="1" dirty="0">
                          <a:solidFill>
                            <a:srgbClr val="0000FF"/>
                          </a:solidFill>
                          <a:latin typeface="Times New Roman"/>
                          <a:ea typeface="Calibri"/>
                          <a:cs typeface="Times New Roman"/>
                        </a:rPr>
                        <a:t> ma</a:t>
                      </a:r>
                      <a:r>
                        <a:rPr lang="uz-Cyrl-UZ" sz="1600" b="1" dirty="0">
                          <a:solidFill>
                            <a:srgbClr val="0000FF"/>
                          </a:solidFill>
                          <a:latin typeface="Times New Roman"/>
                          <a:ea typeface="Calibri"/>
                          <a:cs typeface="Times New Roman"/>
                        </a:rPr>
                        <a:t>’</a:t>
                      </a:r>
                      <a:r>
                        <a:rPr lang="en-US" sz="1600" b="1" dirty="0" err="1">
                          <a:solidFill>
                            <a:srgbClr val="0000FF"/>
                          </a:solidFill>
                          <a:latin typeface="Times New Roman"/>
                          <a:ea typeface="Calibri"/>
                          <a:cs typeface="Times New Roman"/>
                        </a:rPr>
                        <a:t>lumotlar</a:t>
                      </a:r>
                      <a:r>
                        <a:rPr lang="en-US" sz="1600" b="1" dirty="0">
                          <a:solidFill>
                            <a:srgbClr val="0000FF"/>
                          </a:solidFill>
                          <a:latin typeface="Times New Roman"/>
                          <a:ea typeface="Calibri"/>
                          <a:cs typeface="Times New Roman"/>
                        </a:rPr>
                        <a:t> </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en-US" sz="1600">
                          <a:latin typeface="Times New Roman"/>
                          <a:ea typeface="Times New Roman"/>
                          <a:cs typeface="Times New Roman"/>
                        </a:rPr>
                        <a:t>5</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dirty="0" err="1">
                          <a:latin typeface="Times New Roman"/>
                          <a:ea typeface="Calibri"/>
                          <a:cs typeface="Times New Roman"/>
                        </a:rPr>
                        <a:t>Modda</a:t>
                      </a:r>
                      <a:r>
                        <a:rPr lang="en-US" sz="1600" dirty="0">
                          <a:latin typeface="Times New Roman"/>
                          <a:ea typeface="Calibri"/>
                          <a:cs typeface="Times New Roman"/>
                        </a:rPr>
                        <a:t> </a:t>
                      </a:r>
                      <a:r>
                        <a:rPr lang="en-US" sz="1600" dirty="0" err="1">
                          <a:latin typeface="Times New Roman"/>
                          <a:ea typeface="Calibri"/>
                          <a:cs typeface="Times New Roman"/>
                        </a:rPr>
                        <a:t>tuzilishi</a:t>
                      </a:r>
                      <a:r>
                        <a:rPr lang="en-US" sz="1600" dirty="0">
                          <a:latin typeface="Times New Roman"/>
                          <a:ea typeface="Calibri"/>
                          <a:cs typeface="Times New Roman"/>
                        </a:rPr>
                        <a:t> </a:t>
                      </a:r>
                      <a:r>
                        <a:rPr lang="en-US" sz="1600" dirty="0" err="1">
                          <a:latin typeface="Times New Roman"/>
                          <a:ea typeface="Calibri"/>
                          <a:cs typeface="Times New Roman"/>
                        </a:rPr>
                        <a:t>haqida</a:t>
                      </a:r>
                      <a:r>
                        <a:rPr lang="en-US" sz="1600" dirty="0">
                          <a:latin typeface="Times New Roman"/>
                          <a:ea typeface="Calibri"/>
                          <a:cs typeface="Times New Roman"/>
                        </a:rPr>
                        <a:t> </a:t>
                      </a:r>
                      <a:r>
                        <a:rPr lang="en-US" sz="1600" dirty="0" err="1">
                          <a:latin typeface="Times New Roman"/>
                          <a:ea typeface="Calibri"/>
                          <a:cs typeface="Times New Roman"/>
                        </a:rPr>
                        <a:t>Demokrit</a:t>
                      </a:r>
                      <a:r>
                        <a:rPr lang="en-US" sz="1600" dirty="0">
                          <a:latin typeface="Times New Roman"/>
                          <a:ea typeface="Calibri"/>
                          <a:cs typeface="Times New Roman"/>
                        </a:rPr>
                        <a:t>, </a:t>
                      </a:r>
                      <a:r>
                        <a:rPr lang="en-US" sz="1600" dirty="0" err="1">
                          <a:latin typeface="Times New Roman"/>
                          <a:ea typeface="Calibri"/>
                          <a:cs typeface="Times New Roman"/>
                        </a:rPr>
                        <a:t>Ar-Roziy</a:t>
                      </a:r>
                      <a:r>
                        <a:rPr lang="en-US" sz="1600" dirty="0">
                          <a:latin typeface="Times New Roman"/>
                          <a:ea typeface="Calibri"/>
                          <a:cs typeface="Times New Roman"/>
                        </a:rPr>
                        <a:t>, </a:t>
                      </a:r>
                      <a:r>
                        <a:rPr lang="en-US" sz="1600" dirty="0" err="1">
                          <a:latin typeface="Times New Roman"/>
                          <a:ea typeface="Calibri"/>
                          <a:cs typeface="Times New Roman"/>
                        </a:rPr>
                        <a:t>Beruniy</a:t>
                      </a:r>
                      <a:r>
                        <a:rPr lang="en-US" sz="1600" dirty="0">
                          <a:latin typeface="Times New Roman"/>
                          <a:ea typeface="Calibri"/>
                          <a:cs typeface="Times New Roman"/>
                        </a:rPr>
                        <a:t> </a:t>
                      </a:r>
                      <a:r>
                        <a:rPr lang="en-US" sz="1600" dirty="0" err="1">
                          <a:latin typeface="Times New Roman"/>
                          <a:ea typeface="Calibri"/>
                          <a:cs typeface="Times New Roman"/>
                        </a:rPr>
                        <a:t>va</a:t>
                      </a:r>
                      <a:r>
                        <a:rPr lang="en-US" sz="1600" dirty="0">
                          <a:latin typeface="Times New Roman"/>
                          <a:ea typeface="Calibri"/>
                          <a:cs typeface="Times New Roman"/>
                        </a:rPr>
                        <a:t> </a:t>
                      </a:r>
                      <a:r>
                        <a:rPr lang="en-US" sz="1600" dirty="0" err="1">
                          <a:latin typeface="Times New Roman"/>
                          <a:ea typeface="Calibri"/>
                          <a:cs typeface="Times New Roman"/>
                        </a:rPr>
                        <a:t>ibn</a:t>
                      </a:r>
                      <a:r>
                        <a:rPr lang="en-US" sz="1600" dirty="0">
                          <a:latin typeface="Times New Roman"/>
                          <a:ea typeface="Calibri"/>
                          <a:cs typeface="Times New Roman"/>
                        </a:rPr>
                        <a:t> Sino </a:t>
                      </a:r>
                      <a:r>
                        <a:rPr lang="en-US" sz="1600" dirty="0" err="1">
                          <a:latin typeface="Times New Roman"/>
                          <a:ea typeface="Calibri"/>
                          <a:cs typeface="Times New Roman"/>
                        </a:rPr>
                        <a:t>ta</a:t>
                      </a:r>
                      <a:r>
                        <a:rPr lang="uz-Cyrl-UZ" sz="1600" dirty="0">
                          <a:latin typeface="Times New Roman"/>
                          <a:ea typeface="Calibri"/>
                          <a:cs typeface="Times New Roman"/>
                        </a:rPr>
                        <a:t>’</a:t>
                      </a:r>
                      <a:r>
                        <a:rPr lang="en-US" sz="1600" dirty="0" err="1">
                          <a:latin typeface="Times New Roman"/>
                          <a:ea typeface="Calibri"/>
                          <a:cs typeface="Times New Roman"/>
                        </a:rPr>
                        <a:t>lumotlari</a:t>
                      </a:r>
                      <a:endParaRPr lang="ru-RU" sz="1600" dirty="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dirty="0">
                          <a:latin typeface="Times New Roman"/>
                          <a:ea typeface="Times New Roman"/>
                          <a:cs typeface="Times New Roman"/>
                        </a:rPr>
                        <a:t>1</a:t>
                      </a:r>
                      <a:endParaRPr lang="ru-RU" sz="1600" dirty="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en-US"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6255">
                <a:tc>
                  <a:txBody>
                    <a:bodyPr/>
                    <a:lstStyle/>
                    <a:p>
                      <a:pPr algn="just">
                        <a:lnSpc>
                          <a:spcPct val="115000"/>
                        </a:lnSpc>
                        <a:spcAft>
                          <a:spcPts val="0"/>
                        </a:spcAft>
                      </a:pPr>
                      <a:r>
                        <a:rPr lang="en-US" sz="1600">
                          <a:latin typeface="Times New Roman"/>
                          <a:ea typeface="Times New Roman"/>
                          <a:cs typeface="Times New Roman"/>
                        </a:rPr>
                        <a:t>6</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a:latin typeface="Times New Roman"/>
                          <a:ea typeface="Calibri"/>
                          <a:cs typeface="Times New Roman"/>
                        </a:rPr>
                        <a:t>Molekulalar va ularning </a:t>
                      </a:r>
                      <a:r>
                        <a:rPr lang="uz-Cyrl-UZ" sz="1600">
                          <a:latin typeface="Times New Roman"/>
                          <a:ea typeface="Calibri"/>
                          <a:cs typeface="Times New Roman"/>
                        </a:rPr>
                        <a:t>o</a:t>
                      </a:r>
                      <a:r>
                        <a:rPr lang="en-US" sz="1600">
                          <a:latin typeface="Times New Roman"/>
                          <a:ea typeface="Calibri"/>
                          <a:cs typeface="Times New Roman"/>
                        </a:rPr>
                        <a:t>‘lchamlari</a:t>
                      </a:r>
                      <a:endParaRPr lang="ru-RU" sz="160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dirty="0">
                          <a:latin typeface="Times New Roman"/>
                          <a:ea typeface="Times New Roman"/>
                          <a:cs typeface="Times New Roman"/>
                        </a:rPr>
                        <a:t>1</a:t>
                      </a:r>
                      <a:endParaRPr lang="ru-RU" sz="1600" dirty="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67400">
                <a:tc>
                  <a:txBody>
                    <a:bodyPr/>
                    <a:lstStyle/>
                    <a:p>
                      <a:pPr algn="just">
                        <a:lnSpc>
                          <a:spcPct val="115000"/>
                        </a:lnSpc>
                        <a:spcAft>
                          <a:spcPts val="0"/>
                        </a:spcAft>
                      </a:pPr>
                      <a:r>
                        <a:rPr lang="en-US" sz="1600">
                          <a:latin typeface="Times New Roman"/>
                          <a:ea typeface="Times New Roman"/>
                          <a:cs typeface="Times New Roman"/>
                        </a:rPr>
                        <a:t>7</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en-US" sz="1600">
                          <a:latin typeface="Times New Roman"/>
                          <a:ea typeface="Calibri"/>
                          <a:cs typeface="Times New Roman"/>
                        </a:rPr>
                        <a:t>Molekularning </a:t>
                      </a:r>
                      <a:r>
                        <a:rPr lang="uz-Cyrl-UZ" sz="1600">
                          <a:latin typeface="Times New Roman"/>
                          <a:ea typeface="Calibri"/>
                          <a:cs typeface="Times New Roman"/>
                        </a:rPr>
                        <a:t>o</a:t>
                      </a:r>
                      <a:r>
                        <a:rPr lang="en-US" sz="1600">
                          <a:latin typeface="Times New Roman"/>
                          <a:ea typeface="Calibri"/>
                          <a:cs typeface="Times New Roman"/>
                        </a:rPr>
                        <a:t>‘zaro ta</a:t>
                      </a:r>
                      <a:r>
                        <a:rPr lang="uz-Cyrl-UZ" sz="1600">
                          <a:latin typeface="Times New Roman"/>
                          <a:ea typeface="Calibri"/>
                          <a:cs typeface="Times New Roman"/>
                        </a:rPr>
                        <a:t>’</a:t>
                      </a:r>
                      <a:r>
                        <a:rPr lang="en-US" sz="1600">
                          <a:latin typeface="Times New Roman"/>
                          <a:ea typeface="Calibri"/>
                          <a:cs typeface="Times New Roman"/>
                        </a:rPr>
                        <a:t>siri va harakati. </a:t>
                      </a:r>
                      <a:r>
                        <a:rPr lang="x-none" sz="1600">
                          <a:latin typeface="Times New Roman"/>
                          <a:ea typeface="Calibri"/>
                          <a:cs typeface="Times New Roman"/>
                        </a:rPr>
                        <a:t>Broun harakati</a:t>
                      </a:r>
                      <a:endParaRPr lang="ru-RU" sz="160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dirty="0">
                          <a:latin typeface="Times New Roman"/>
                          <a:ea typeface="Times New Roman"/>
                          <a:cs typeface="Times New Roman"/>
                        </a:rPr>
                        <a:t>1</a:t>
                      </a:r>
                      <a:endParaRPr lang="ru-RU" sz="1600" dirty="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dirty="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6255">
                <a:tc>
                  <a:txBody>
                    <a:bodyPr/>
                    <a:lstStyle/>
                    <a:p>
                      <a:pPr algn="just">
                        <a:lnSpc>
                          <a:spcPct val="115000"/>
                        </a:lnSpc>
                        <a:spcAft>
                          <a:spcPts val="0"/>
                        </a:spcAft>
                      </a:pPr>
                      <a:r>
                        <a:rPr lang="en-US" sz="1600">
                          <a:latin typeface="Times New Roman"/>
                          <a:ea typeface="Times New Roman"/>
                          <a:cs typeface="Times New Roman"/>
                        </a:rPr>
                        <a:t>8</a:t>
                      </a:r>
                      <a:r>
                        <a:rPr lang="ru-RU" sz="1600">
                          <a:latin typeface="Times New Roman"/>
                          <a:ea typeface="Times New Roman"/>
                          <a:cs typeface="Times New Roman"/>
                        </a:rPr>
                        <a:t>-dars</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tabLst>
                          <a:tab pos="2969895" algn="ctr"/>
                          <a:tab pos="5940425" algn="r"/>
                          <a:tab pos="449580" algn="l"/>
                          <a:tab pos="2969895" algn="ctr"/>
                          <a:tab pos="5940425" algn="r"/>
                        </a:tabLst>
                      </a:pPr>
                      <a:r>
                        <a:rPr lang="x-none" sz="1600">
                          <a:latin typeface="Times New Roman"/>
                          <a:ea typeface="Calibri"/>
                          <a:cs typeface="Times New Roman"/>
                        </a:rPr>
                        <a:t>Turli muhitlarda diffuziya hodisasi </a:t>
                      </a:r>
                      <a:endParaRPr lang="ru-RU" sz="1600">
                        <a:latin typeface="Calibri"/>
                        <a:ea typeface="Calibri"/>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US" sz="1600">
                          <a:latin typeface="Times New Roman"/>
                          <a:ea typeface="Times New Roman"/>
                          <a:cs typeface="Times New Roman"/>
                        </a:rPr>
                        <a:t>1</a:t>
                      </a:r>
                      <a:endParaRPr lang="ru-RU" sz="1600">
                        <a:latin typeface="Calibri"/>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dirty="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endParaRPr lang="uz-Cyrl-UZ" sz="1600" dirty="0">
                        <a:latin typeface="Times New Roman"/>
                        <a:ea typeface="Times New Roman"/>
                        <a:cs typeface="Times New Roman"/>
                      </a:endParaRPr>
                    </a:p>
                  </a:txBody>
                  <a:tcPr marL="44736" marR="4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56402" name="Rectangle 3"/>
          <p:cNvSpPr>
            <a:spLocks noChangeArrowheads="1"/>
          </p:cNvSpPr>
          <p:nvPr/>
        </p:nvSpPr>
        <p:spPr bwMode="auto">
          <a:xfrm>
            <a:off x="928688" y="0"/>
            <a:ext cx="7786687" cy="1016000"/>
          </a:xfrm>
          <a:prstGeom prst="rect">
            <a:avLst/>
          </a:prstGeom>
          <a:noFill/>
          <a:ln w="9525">
            <a:noFill/>
            <a:miter lim="800000"/>
            <a:headEnd/>
            <a:tailEnd/>
          </a:ln>
          <a:effectLst>
            <a:prstShdw prst="shdw11">
              <a:schemeClr val="bg2">
                <a:alpha val="50000"/>
              </a:schemeClr>
            </a:prstShdw>
          </a:effectLst>
        </p:spPr>
        <p:txBody>
          <a:bodyPr anchor="ctr">
            <a:spAutoFit/>
          </a:bodyPr>
          <a:lstStyle/>
          <a:p>
            <a:pPr indent="342900" algn="ctr">
              <a:tabLst>
                <a:tab pos="449263" algn="r"/>
                <a:tab pos="2970213" algn="ctr"/>
                <a:tab pos="5940425" algn="r"/>
              </a:tabLst>
            </a:pPr>
            <a:r>
              <a:rPr lang="ru-RU" sz="2000" b="1">
                <a:latin typeface="Times New Roman" pitchFamily="18" charset="0"/>
                <a:cs typeface="Times New Roman" pitchFamily="18" charset="0"/>
              </a:rPr>
              <a:t>FIZIKA FANIDAN </a:t>
            </a:r>
            <a:r>
              <a:rPr lang="uz-Cyrl-UZ" sz="2000" b="1">
                <a:latin typeface="Times New Roman" pitchFamily="18" charset="0"/>
                <a:cs typeface="Times New Roman" pitchFamily="18" charset="0"/>
              </a:rPr>
              <a:t>6-SINF UCHUN</a:t>
            </a:r>
            <a:endParaRPr lang="ru-RU" sz="2000">
              <a:latin typeface="Times New Roman" pitchFamily="18" charset="0"/>
              <a:cs typeface="Times New Roman" pitchFamily="18" charset="0"/>
            </a:endParaRPr>
          </a:p>
          <a:p>
            <a:pPr indent="342900" algn="ctr">
              <a:tabLst>
                <a:tab pos="449263" algn="r"/>
                <a:tab pos="2970213" algn="ctr"/>
                <a:tab pos="5940425" algn="r"/>
              </a:tabLst>
            </a:pPr>
            <a:r>
              <a:rPr lang="uz-Cyrl-UZ" sz="2000" b="1">
                <a:latin typeface="Times New Roman" pitchFamily="18" charset="0"/>
                <a:ea typeface="Calibri" pitchFamily="34" charset="0"/>
                <a:cs typeface="Times New Roman" pitchFamily="18" charset="0"/>
              </a:rPr>
              <a:t>TAQVIM – MAVZU REJA</a:t>
            </a:r>
            <a:r>
              <a:rPr lang="en-US" sz="2000" b="1">
                <a:latin typeface="Times New Roman" pitchFamily="18" charset="0"/>
                <a:ea typeface="Calibri" pitchFamily="34" charset="0"/>
                <a:cs typeface="Times New Roman" pitchFamily="18" charset="0"/>
              </a:rPr>
              <a:t> </a:t>
            </a:r>
            <a:r>
              <a:rPr lang="uz-Cyrl-UZ" sz="2000" b="1">
                <a:latin typeface="Times New Roman" pitchFamily="18" charset="0"/>
                <a:cs typeface="Times New Roman" pitchFamily="18" charset="0"/>
              </a:rPr>
              <a:t>( haftasiga 2 soatdan, jami 68 soat )</a:t>
            </a:r>
            <a:endParaRPr lang="ru-RU" sz="2000">
              <a:latin typeface="Times New Roman" pitchFamily="18" charset="0"/>
              <a:cs typeface="Times New Roman" pitchFamily="18" charset="0"/>
            </a:endParaRPr>
          </a:p>
          <a:p>
            <a:pPr indent="342900">
              <a:tabLst>
                <a:tab pos="449263" algn="r"/>
                <a:tab pos="2970213" algn="ctr"/>
                <a:tab pos="5940425" algn="r"/>
              </a:tabLst>
            </a:pPr>
            <a:endParaRPr lang="ru-RU" sz="2000">
              <a:latin typeface="Times New Roman" pitchFamily="18" charset="0"/>
              <a:cs typeface="Times New Roman" pitchFamily="18" charset="0"/>
            </a:endParaRPr>
          </a:p>
        </p:txBody>
      </p:sp>
    </p:spTree>
  </p:cSld>
  <p:clrMapOvr>
    <a:masterClrMapping/>
  </p:clrMapOvr>
  <p:transition>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1000125"/>
          <a:ext cx="9144000" cy="5957888"/>
        </p:xfrm>
        <a:graphic>
          <a:graphicData uri="http://schemas.openxmlformats.org/drawingml/2006/table">
            <a:tbl>
              <a:tblPr/>
              <a:tblGrid>
                <a:gridCol w="2500298"/>
                <a:gridCol w="4352795"/>
                <a:gridCol w="2290907"/>
              </a:tblGrid>
              <a:tr h="2033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Darsning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maqsadi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Ta’limiy</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yozuv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tarixi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interfeys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ishlovchi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dasturlar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muharrirlari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haqida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tushuncha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Bloknot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interfeysi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asosiy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imkoniyatlari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tanishtirish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Tarbiyaviy</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Vatan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ravnaqi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yo‘lida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mehnat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qilishga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yo‘naltirish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ularda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kuzаtish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taqqoslash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tаhlil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qilish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umumlashtirish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usullarini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qo‘llash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bo‘yichа</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ko‘nikmalаrni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shakllantirish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Rivojlantiruvchi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o‘quvchilarning</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informatika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fani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axborot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haqidagi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bilimlarini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o‘stirish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ru-RU"/>
                    </a:p>
                  </a:txBody>
                  <a:tcPr/>
                </a:tc>
              </a:tr>
              <a:tr h="221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Dars turi</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Yangi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bilim</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beruvchi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ko‘nikmalarni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rivojlantiruvchi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ru-RU"/>
                    </a:p>
                  </a:txBody>
                  <a:tcPr/>
                </a:tc>
              </a:tr>
              <a:tr h="1105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O‘quv </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jarayonini amalga oshirish texnologiyasi</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O‘qitish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usullari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aqliy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hujum</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blits-so‘rov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mustaqil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O‘qitish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shakllari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yakka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frontal,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guruhlarda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jamoaviy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O‘qitish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vositalari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kоmpyuter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taqdimot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tarqatma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materiallar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dаrslik</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Monitoring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baholash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og‘zaki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test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nazorati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amaliy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ballik</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tizimda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baholash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ru-RU"/>
                    </a:p>
                  </a:txBody>
                  <a:tcPr/>
                </a:tc>
              </a:tr>
              <a:tr h="22111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Ishlash bosqichlari vaqti</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Faoliyat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mazmuni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ru-RU"/>
                    </a:p>
                  </a:txBody>
                  <a:tcPr/>
                </a:tc>
              </a:tr>
              <a:tr h="221112">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O‘qituvchi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O‘quvchilar</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1812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1-bosqich. Mavzuga kirish</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 daqiqa)</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5719" marR="657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5875" algn="l"/>
                          <a:tab pos="342900"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1.1.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Darsni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tashkillashtiradi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5875" algn="l"/>
                          <a:tab pos="342900" algn="l"/>
                        </a:tabLst>
                      </a:pP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1.2. O‘quv mashg‘ulotining mavzusi maqsadi, reja­lashtirilgan natijasi va uni o‘tkazish rejasini e’lon qiladi:</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5875" algn="l"/>
                          <a:tab pos="342900" algn="l"/>
                        </a:tabLst>
                      </a:pP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1. Xavfsizlik texnikasi va gigiyenik talablar.</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5875" algn="l"/>
                          <a:tab pos="342900"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Yozuv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tarixi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Interfeys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5875" algn="l"/>
                          <a:tab pos="342900"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muharrirlari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haqida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ma’lumot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20638" marR="0" lvl="0" indent="0" algn="just" defTabSz="914400" rtl="0" eaLnBrk="1" fontAlgn="base" latinLnBrk="0" hangingPunct="1">
                        <a:lnSpc>
                          <a:spcPct val="100000"/>
                        </a:lnSpc>
                        <a:spcBef>
                          <a:spcPct val="0"/>
                        </a:spcBef>
                        <a:spcAft>
                          <a:spcPct val="0"/>
                        </a:spcAft>
                        <a:buClrTx/>
                        <a:buSzTx/>
                        <a:buFontTx/>
                        <a:buNone/>
                        <a:tabLst>
                          <a:tab pos="111125" algn="l"/>
                          <a:tab pos="200025"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 D</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arsga tay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y</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or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gar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lik ko‘ra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di.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0638" marR="0" lvl="0" indent="0" algn="just" defTabSz="914400" rtl="0" eaLnBrk="1" fontAlgn="base" latinLnBrk="0" hangingPunct="1">
                        <a:lnSpc>
                          <a:spcPct val="100000"/>
                        </a:lnSpc>
                        <a:spcBef>
                          <a:spcPct val="0"/>
                        </a:spcBef>
                        <a:spcAft>
                          <a:spcPct val="0"/>
                        </a:spcAft>
                        <a:buClrTx/>
                        <a:buSzTx/>
                        <a:buFontTx/>
                        <a:buNone/>
                        <a:tabLst>
                          <a:tab pos="111125" algn="l"/>
                          <a:tab pos="200025"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Maqsad</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rejani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diqqat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tinglaydi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719" marR="657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57371" name="Прямоугольник 4"/>
          <p:cNvSpPr>
            <a:spLocks noChangeArrowheads="1"/>
          </p:cNvSpPr>
          <p:nvPr/>
        </p:nvSpPr>
        <p:spPr bwMode="auto">
          <a:xfrm>
            <a:off x="214313" y="0"/>
            <a:ext cx="8572500" cy="923925"/>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INFORMATIKA 6-SINF </a:t>
            </a:r>
            <a:r>
              <a:rPr lang="uz-Cyrl-UZ" b="1">
                <a:latin typeface="Times New Roman" pitchFamily="18" charset="0"/>
                <a:cs typeface="Times New Roman" pitchFamily="18" charset="0"/>
              </a:rPr>
              <a:t> </a:t>
            </a: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MAVZU: MATN MUHARRIRLARI </a:t>
            </a:r>
            <a:endParaRPr lang="ru-RU" b="1">
              <a:latin typeface="Times New Roman" pitchFamily="18" charset="0"/>
              <a:cs typeface="Times New Roman" pitchFamily="18" charset="0"/>
            </a:endParaRPr>
          </a:p>
          <a:p>
            <a:pPr algn="ctr"/>
            <a:r>
              <a:rPr lang="en-US" b="1">
                <a:latin typeface="Times New Roman" pitchFamily="18" charset="0"/>
                <a:cs typeface="Times New Roman" pitchFamily="18" charset="0"/>
              </a:rPr>
              <a:t>TEXNOLOGIK XARITA</a:t>
            </a:r>
            <a:endParaRPr lang="ru-RU" b="1">
              <a:latin typeface="Times New Roman" pitchFamily="18" charset="0"/>
              <a:cs typeface="Times New Roman" pitchFamily="18" charset="0"/>
            </a:endParaRPr>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7" name="Прямоугольник 2"/>
          <p:cNvSpPr>
            <a:spLocks noChangeArrowheads="1"/>
          </p:cNvSpPr>
          <p:nvPr/>
        </p:nvSpPr>
        <p:spPr bwMode="auto">
          <a:xfrm>
            <a:off x="357188" y="0"/>
            <a:ext cx="8358187"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uz-Cyrl-UZ" altLang="ru-RU" sz="2400" b="1" dirty="0">
                <a:solidFill>
                  <a:srgbClr val="000080"/>
                </a:solidFill>
                <a:latin typeface="Times New Roman" pitchFamily="18" charset="0"/>
                <a:ea typeface="Calibri" pitchFamily="34" charset="0"/>
                <a:cs typeface="Times New Roman" pitchFamily="18" charset="0"/>
              </a:rPr>
              <a:t>Умумий ўрта таълимда физика , астрономия  фанларини ўрганиш босқичлари</a:t>
            </a:r>
            <a:endParaRPr lang="uz-Cyrl-UZ" altLang="ru-RU" sz="2400" dirty="0">
              <a:ea typeface="Calibri" pitchFamily="34" charset="0"/>
              <a:cs typeface="Times New Roman" pitchFamily="18" charset="0"/>
            </a:endParaRPr>
          </a:p>
        </p:txBody>
      </p:sp>
      <p:graphicFrame>
        <p:nvGraphicFramePr>
          <p:cNvPr id="4" name="Таблица 3"/>
          <p:cNvGraphicFramePr>
            <a:graphicFrameLocks noGrp="1"/>
          </p:cNvGraphicFramePr>
          <p:nvPr/>
        </p:nvGraphicFramePr>
        <p:xfrm>
          <a:off x="0" y="1000125"/>
          <a:ext cx="9144000" cy="5923217"/>
        </p:xfrm>
        <a:graphic>
          <a:graphicData uri="http://schemas.openxmlformats.org/drawingml/2006/table">
            <a:tbl>
              <a:tblPr/>
              <a:tblGrid>
                <a:gridCol w="1360488"/>
                <a:gridCol w="3778250"/>
                <a:gridCol w="1209675"/>
                <a:gridCol w="2795587"/>
              </a:tblGrid>
              <a:tr h="5238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Таълим босқичи</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Битирувчилар</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Стандарт даражаси</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Даража номланиши</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503238">
                <a:tc row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Умумий ўрта таълим</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мактабларининг 6-синф ўқувчилари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А1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фанини ўрганишнинг бошланғич даражаси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1081088">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ўқув фани чуқур ўқитиладиган синфлар ва ихтисослаштирилган</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мактабларининг 6-синф ўқувчилари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А1+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фанини ўрганишнинг кучайтирилган бошланғич даражаси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595313">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Умумий ўрта таълим мактабларининг 9-синф битирувчилари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фанини ўрганишнинг таянч даражаси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1055688">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ўқув фани чуқур ўқитиладиган синфлар ва ихтисослаштирилган умумий ўрта таълим мактабларининг 9-синф битирувчилари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А2+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фанини ўрганишнинг кучайтирилган таянч даражаси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83820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Ўрта таълим</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179388"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астрономия ўқув фанларига чуқурлаштирилмаган ўрта таълим битирувчилари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В1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179388"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астрономия фанларини ўрганишнинг умумий даражаси</a:t>
                      </a: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r h="1117600">
                <a:tc vMerge="1">
                  <a:txBody>
                    <a:bodyPr/>
                    <a:lstStyle/>
                    <a:p>
                      <a:endParaRPr lang="ru-RU"/>
                    </a:p>
                  </a:txBody>
                  <a:tcPr/>
                </a:tc>
                <a:tc>
                  <a:txBody>
                    <a:bodyPr/>
                    <a:lstStyle/>
                    <a:p>
                      <a:pPr marL="0" marR="0" lvl="0" indent="179388"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астрономия ўқув фанларига чуқурлаштирилган ўрта таълим битирувчилари</a:t>
                      </a:r>
                    </a:p>
                  </a:txBody>
                  <a:tcPr marL="2257" marR="22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В1+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c>
                  <a:txBody>
                    <a:bodyPr/>
                    <a:lstStyle/>
                    <a:p>
                      <a:pPr marL="0" marR="0" lvl="0" indent="179388"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Физика, астрономия фанларини ўрганишнинг кучайтирилган умумий даражаси</a:t>
                      </a:r>
                    </a:p>
                  </a:txBody>
                  <a:tcPr marL="2257" marR="22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5EF"/>
                    </a:solidFill>
                  </a:tcPr>
                </a:tc>
              </a:tr>
            </a:tbl>
          </a:graphicData>
        </a:graphic>
      </p:graphicFrame>
    </p:spTree>
  </p:cSld>
  <p:clrMapOvr>
    <a:masterClrMapping/>
  </p:clrMapOvr>
  <p:transition>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214313"/>
          <a:ext cx="9144000" cy="6143625"/>
        </p:xfrm>
        <a:graphic>
          <a:graphicData uri="http://schemas.openxmlformats.org/drawingml/2006/table">
            <a:tbl>
              <a:tblPr/>
              <a:tblGrid>
                <a:gridCol w="1195222"/>
                <a:gridCol w="5385768"/>
                <a:gridCol w="2563010"/>
              </a:tblGrid>
              <a:tr h="41304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2.1. Xavfsizlik texnikasi va gigiyenik talablar</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Klaster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Savol-javob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usulida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tаkrоrlаydi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fаоllаshtirаdi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vа</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fikrlarini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umumlаshtirаdi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1-ilova).</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Blits-so‘rоv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vа</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Аqliy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hujum</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usullаridаn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fоydаlаnib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Interfeys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tushunchasi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tanishtiradi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Yozuv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tarixi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haqida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ma’lumot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(3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2-ilova).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muharrirlari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haqida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ma’lumot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farqi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imkoniyatlarini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Блокнот</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Shrift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tushunchasi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turi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yozuv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shakli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o‘lchamini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taqdimot</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orqali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yoritib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(7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3-ilova).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Yangi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mavzu</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bo‘yicha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olgan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bilimni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takrorlash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mustahkamlash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uchun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Blits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so‘rоv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-test”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Blits-so‘rоv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Blits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-test”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usulidan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foydalanadi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4-ilova).</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Блокнот</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muharririda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Shrift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formatlarini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tanlash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terish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ko‘nikmаlаrini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shаkllаntirish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mustahkamlash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uchun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(16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5-ilova).</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Takrorlab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kerakli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Tinglaydi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kerakli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Tinglaydi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tushunmagan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savol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kerakli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So‘rov</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test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savollariga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javob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bajaradi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tushunmagan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joylarida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savol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kerakli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joylarini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2013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3-basqich. </a:t>
                      </a:r>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Yakuniy</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3.1.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tomonidan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2,4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2,5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bandlaridagi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topshiriqlarni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bajarish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natijalariga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ko‘ra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o‘zlashtirish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darajasini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aniqlaydi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o‘quvchilarni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baholaydi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norozilik</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holati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yuzaga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kelsa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qo‘shimcha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savol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topshiriq</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yoki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mashqlar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(3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6-ilova).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vazifasi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mustaqil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ishlash</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uchun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vazifalar</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beradi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daqiqa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7-ilova).</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Qo‘shimcha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s</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avollarga javob bera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topshiriq­larni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bajaradi</a:t>
                      </a:r>
                      <a:r>
                        <a:rPr kumimoji="0" lang="uz-Cyrl-UZ"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Vazifalarni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yozib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oladi</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cSld>
  <p:clrMapOvr>
    <a:masterClrMapping/>
  </p:clrMapOvr>
  <p:transition>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3" y="44624"/>
            <a:ext cx="8405519" cy="1224136"/>
          </a:xfrm>
        </p:spPr>
        <p:txBody>
          <a:bodyPr/>
          <a:lstStyle/>
          <a:p>
            <a:pPr>
              <a:defRPr/>
            </a:pPr>
            <a:r>
              <a:rPr lang="uz-Cyrl-UZ" dirty="0" smtClean="0">
                <a:solidFill>
                  <a:schemeClr val="tx1"/>
                </a:solidFill>
              </a:rPr>
              <a:t>Методист в</a:t>
            </a:r>
            <a:r>
              <a:rPr smtClean="0">
                <a:solidFill>
                  <a:schemeClr val="tx1"/>
                </a:solidFill>
              </a:rPr>
              <a:t>азифалари: </a:t>
            </a:r>
            <a:endParaRPr dirty="0">
              <a:solidFill>
                <a:schemeClr val="tx1"/>
              </a:solidFill>
            </a:endParaRPr>
          </a:p>
        </p:txBody>
      </p:sp>
      <p:sp>
        <p:nvSpPr>
          <p:cNvPr id="4" name="Прямоугольник 3"/>
          <p:cNvSpPr/>
          <p:nvPr/>
        </p:nvSpPr>
        <p:spPr>
          <a:xfrm>
            <a:off x="214313" y="1428750"/>
            <a:ext cx="8643937" cy="51435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uz-Cyrl-UZ" sz="2200" dirty="0">
              <a:solidFill>
                <a:schemeClr val="tx1"/>
              </a:solidFill>
              <a:latin typeface="Times New Roman" pitchFamily="18" charset="0"/>
              <a:cs typeface="Times New Roman" pitchFamily="18" charset="0"/>
            </a:endParaRPr>
          </a:p>
          <a:p>
            <a:pPr>
              <a:buFont typeface="Wingdings" pitchFamily="2" charset="2"/>
              <a:buChar char="§"/>
              <a:defRPr/>
            </a:pPr>
            <a:r>
              <a:rPr lang="uz-Cyrl-UZ" sz="2300" dirty="0">
                <a:solidFill>
                  <a:schemeClr val="tx1"/>
                </a:solidFill>
                <a:latin typeface="Times New Roman" pitchFamily="18" charset="0"/>
                <a:cs typeface="Times New Roman" pitchFamily="18" charset="0"/>
              </a:rPr>
              <a:t>Компетентликка йўналтирилган дарсларни ташкил этиш ва унинг технологик харитасини тузиш бўйича тавсиялар ишлаб чиқиш;</a:t>
            </a:r>
          </a:p>
          <a:p>
            <a:pPr>
              <a:buFont typeface="Wingdings" pitchFamily="2" charset="2"/>
              <a:buChar char="§"/>
              <a:defRPr/>
            </a:pPr>
            <a:r>
              <a:rPr lang="uz-Cyrl-UZ" sz="2300" dirty="0">
                <a:solidFill>
                  <a:schemeClr val="tx1"/>
                </a:solidFill>
                <a:latin typeface="Times New Roman" pitchFamily="18" charset="0"/>
                <a:cs typeface="Times New Roman" pitchFamily="18" charset="0"/>
              </a:rPr>
              <a:t> Янги ўқув дастури асосида чоп этилган дарсликлар ва улардан фойдаланишда  ўқитишнинг сифат-самарадорлигини ошириш мақсадида ўқитувчиларнинг  касбий маҳоратини ошириш ;</a:t>
            </a:r>
            <a:endParaRPr lang="ru-RU" sz="2300" dirty="0">
              <a:solidFill>
                <a:schemeClr val="tx1"/>
              </a:solidFill>
              <a:latin typeface="Times New Roman" pitchFamily="18" charset="0"/>
              <a:cs typeface="Times New Roman" pitchFamily="18" charset="0"/>
            </a:endParaRPr>
          </a:p>
          <a:p>
            <a:pPr>
              <a:buFont typeface="Wingdings" pitchFamily="2" charset="2"/>
              <a:buChar char="§"/>
              <a:defRPr/>
            </a:pPr>
            <a:r>
              <a:rPr lang="uz-Cyrl-UZ" sz="2300" dirty="0">
                <a:solidFill>
                  <a:schemeClr val="tx1"/>
                </a:solidFill>
                <a:latin typeface="Times New Roman" pitchFamily="18" charset="0"/>
                <a:cs typeface="Times New Roman" pitchFamily="18" charset="0"/>
              </a:rPr>
              <a:t>Ўқувчилар билимидаги бўшлиқларни тўлдириш борасида  мавзуларни ўқитишда фан йўналиши бўйича тавсиялар ишлаб чиқиш;</a:t>
            </a:r>
          </a:p>
          <a:p>
            <a:pPr>
              <a:buFont typeface="Wingdings" pitchFamily="2" charset="2"/>
              <a:buChar char="§"/>
              <a:defRPr/>
            </a:pPr>
            <a:r>
              <a:rPr lang="uz-Cyrl-UZ" sz="2300" dirty="0">
                <a:solidFill>
                  <a:schemeClr val="tx1"/>
                </a:solidFill>
                <a:latin typeface="Times New Roman" pitchFamily="18" charset="0"/>
                <a:cs typeface="Times New Roman" pitchFamily="18" charset="0"/>
              </a:rPr>
              <a:t>Фанлардан  ўқув  лаборатория  жиҳозларидан самарали фойдаланиш, асбоб-ускуналар, кимёвий реактивларни  инвентаризациядан  ўтказиш ва уларни сақлаш ҳамда сарфланган ва ишлатиш  учун носоз жиҳозлар ўрнини қайта тўлдириш  юзасидан  ҳаракатдаги ўқув семинарларни ташкил этиш.</a:t>
            </a:r>
            <a:endParaRPr lang="ru-RU" sz="2300" dirty="0">
              <a:solidFill>
                <a:schemeClr val="tx1"/>
              </a:solidFill>
              <a:latin typeface="Times New Roman" pitchFamily="18" charset="0"/>
              <a:cs typeface="Times New Roman" pitchFamily="18" charset="0"/>
            </a:endParaRPr>
          </a:p>
          <a:p>
            <a:pPr>
              <a:buFont typeface="Wingdings" pitchFamily="2" charset="2"/>
              <a:buChar char="§"/>
              <a:defRPr/>
            </a:pPr>
            <a:endParaRPr lang="ru-RU" dirty="0">
              <a:solidFill>
                <a:schemeClr val="tx1"/>
              </a:solidFill>
              <a:latin typeface="Times New Roman" pitchFamily="18" charset="0"/>
              <a:cs typeface="Times New Roman" pitchFamily="18" charset="0"/>
            </a:endParaRPr>
          </a:p>
          <a:p>
            <a:pPr>
              <a:defRPr/>
            </a:pPr>
            <a:r>
              <a:rPr lang="uz-Cyrl-UZ" b="1" dirty="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a:p>
            <a:pPr algn="ctr">
              <a:defRPr/>
            </a:pPr>
            <a:endParaRPr lang="ru-RU" sz="1600" b="1" dirty="0">
              <a:solidFill>
                <a:schemeClr val="tx1"/>
              </a:solidFill>
              <a:latin typeface="Times New Roman" pitchFamily="18" charset="0"/>
              <a:cs typeface="Times New Roman" pitchFamily="18" charset="0"/>
            </a:endParaRPr>
          </a:p>
        </p:txBody>
      </p:sp>
    </p:spTree>
  </p:cSld>
  <p:clrMapOvr>
    <a:masterClrMapping/>
  </p:clrMapOvr>
  <p:transitio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1285875"/>
            <a:ext cx="8715375" cy="55721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600" b="1" dirty="0">
              <a:solidFill>
                <a:schemeClr val="tx1"/>
              </a:solidFill>
              <a:latin typeface="Times New Roman" pitchFamily="18" charset="0"/>
              <a:cs typeface="Times New Roman" pitchFamily="18" charset="0"/>
            </a:endParaRPr>
          </a:p>
          <a:p>
            <a:pPr>
              <a:buFont typeface="Wingdings" pitchFamily="2" charset="2"/>
              <a:buChar char="§"/>
              <a:defRPr/>
            </a:pPr>
            <a:endParaRPr lang="ru-RU" sz="1600" b="1" dirty="0">
              <a:solidFill>
                <a:schemeClr val="tx1"/>
              </a:solidFill>
              <a:latin typeface="Times New Roman" pitchFamily="18" charset="0"/>
              <a:cs typeface="Times New Roman" pitchFamily="18" charset="0"/>
            </a:endParaRPr>
          </a:p>
          <a:p>
            <a:pPr algn="just">
              <a:buFont typeface="Wingdings" pitchFamily="2" charset="2"/>
              <a:buChar char="§"/>
              <a:defRPr/>
            </a:pPr>
            <a:r>
              <a:rPr lang="uz-Cyrl-UZ" sz="2200" dirty="0">
                <a:solidFill>
                  <a:schemeClr val="tx1"/>
                </a:solidFill>
                <a:latin typeface="Times New Roman" pitchFamily="18" charset="0"/>
                <a:cs typeface="Times New Roman" pitchFamily="18" charset="0"/>
              </a:rPr>
              <a:t>Компетенциявий ёндашувга асосланган ўқув дастурларига киритилган ўзгаришлар ва унинг асосида тақвим-мавзу режалар тузиш;</a:t>
            </a:r>
          </a:p>
          <a:p>
            <a:pPr algn="just">
              <a:buFont typeface="Wingdings" pitchFamily="2" charset="2"/>
              <a:buChar char="§"/>
              <a:defRPr/>
            </a:pPr>
            <a:r>
              <a:rPr lang="uz-Cyrl-UZ" sz="2200" dirty="0">
                <a:solidFill>
                  <a:schemeClr val="tx1"/>
                </a:solidFill>
                <a:latin typeface="Times New Roman" pitchFamily="18" charset="0"/>
                <a:cs typeface="Times New Roman" pitchFamily="18" charset="0"/>
              </a:rPr>
              <a:t>Ўқувчилар билимидаги бўшлиқларни тўлдириш борасида  мавзуларни ўқитишда фан йўналиши бўйича яратилган методик қўлланмалар ва мультемедиа ресурслардан фойдаланиш;</a:t>
            </a:r>
            <a:endParaRPr lang="ru-RU" sz="2200" dirty="0">
              <a:solidFill>
                <a:schemeClr val="tx1"/>
              </a:solidFill>
              <a:latin typeface="Times New Roman" pitchFamily="18" charset="0"/>
              <a:cs typeface="Times New Roman" pitchFamily="18" charset="0"/>
            </a:endParaRPr>
          </a:p>
          <a:p>
            <a:pPr algn="just">
              <a:buFont typeface="Wingdings" pitchFamily="2" charset="2"/>
              <a:buChar char="§"/>
              <a:defRPr/>
            </a:pPr>
            <a:r>
              <a:rPr lang="uz-Cyrl-UZ" sz="2200" dirty="0">
                <a:solidFill>
                  <a:schemeClr val="tx1"/>
                </a:solidFill>
                <a:latin typeface="Times New Roman" pitchFamily="18" charset="0"/>
                <a:cs typeface="Times New Roman" pitchFamily="18" charset="0"/>
              </a:rPr>
              <a:t> Табиий ва аниқ фанлардан лаборатория ва амалий машғулотларни ўтказишда  ўқув-лаборатория жиҳозларидан самарали фойдаланиш; </a:t>
            </a:r>
            <a:endParaRPr lang="ru-RU" sz="2200" dirty="0">
              <a:solidFill>
                <a:schemeClr val="tx1"/>
              </a:solidFill>
              <a:latin typeface="Times New Roman" pitchFamily="18" charset="0"/>
              <a:cs typeface="Times New Roman" pitchFamily="18" charset="0"/>
            </a:endParaRPr>
          </a:p>
          <a:p>
            <a:pPr algn="just">
              <a:buFont typeface="Wingdings" pitchFamily="2" charset="2"/>
              <a:buChar char="§"/>
              <a:defRPr/>
            </a:pPr>
            <a:r>
              <a:rPr lang="uz-Cyrl-UZ" sz="2200" dirty="0">
                <a:solidFill>
                  <a:schemeClr val="tx1"/>
                </a:solidFill>
                <a:latin typeface="Times New Roman" pitchFamily="18" charset="0"/>
                <a:cs typeface="Times New Roman" pitchFamily="18" charset="0"/>
              </a:rPr>
              <a:t> “Тежамкорлик сабоқлари”, “Ҳаёт ҳавфсизлиги асослари”, “Иқтисодий билим асослари”  каби мавзуларини фанлар кесимида  сингдириб ўқитиш; </a:t>
            </a:r>
            <a:endParaRPr lang="ru-RU" sz="2200" dirty="0">
              <a:solidFill>
                <a:schemeClr val="tx1"/>
              </a:solidFill>
              <a:latin typeface="Times New Roman" pitchFamily="18" charset="0"/>
              <a:cs typeface="Times New Roman" pitchFamily="18" charset="0"/>
            </a:endParaRPr>
          </a:p>
          <a:p>
            <a:pPr algn="just">
              <a:buFont typeface="Wingdings" pitchFamily="2" charset="2"/>
              <a:buChar char="§"/>
              <a:defRPr/>
            </a:pPr>
            <a:r>
              <a:rPr lang="uz-Cyrl-UZ" sz="2200" dirty="0">
                <a:solidFill>
                  <a:schemeClr val="tx1"/>
                </a:solidFill>
                <a:latin typeface="Times New Roman" pitchFamily="18" charset="0"/>
                <a:cs typeface="Times New Roman" pitchFamily="18" charset="0"/>
              </a:rPr>
              <a:t>Фан тўгаракларининг самарадорлигини  ошириш мақсадида ташкил этишган Инновацион лабораториялар ва СТЕМ таълимидан самарали фойдаланиш. </a:t>
            </a:r>
            <a:endParaRPr lang="ru-RU" sz="2200" dirty="0">
              <a:solidFill>
                <a:schemeClr val="tx1"/>
              </a:solidFill>
              <a:latin typeface="Times New Roman" pitchFamily="18" charset="0"/>
              <a:cs typeface="Times New Roman" pitchFamily="18" charset="0"/>
            </a:endParaRPr>
          </a:p>
          <a:p>
            <a:pPr>
              <a:defRPr/>
            </a:pPr>
            <a:r>
              <a:rPr lang="uz-Cyrl-UZ" sz="2200" b="1" dirty="0">
                <a:solidFill>
                  <a:schemeClr val="tx1"/>
                </a:solidFill>
                <a:latin typeface="Times New Roman" pitchFamily="18" charset="0"/>
                <a:cs typeface="Times New Roman" pitchFamily="18" charset="0"/>
              </a:rPr>
              <a:t> </a:t>
            </a:r>
            <a:endParaRPr lang="ru-RU" sz="2200" b="1" dirty="0">
              <a:solidFill>
                <a:schemeClr val="tx1"/>
              </a:solidFill>
              <a:latin typeface="Times New Roman" pitchFamily="18" charset="0"/>
              <a:cs typeface="Times New Roman" pitchFamily="18" charset="0"/>
            </a:endParaRPr>
          </a:p>
          <a:p>
            <a:pPr algn="ctr">
              <a:defRPr/>
            </a:pPr>
            <a:endParaRPr lang="ru-RU" sz="1600" b="1" dirty="0">
              <a:solidFill>
                <a:schemeClr val="tx1"/>
              </a:solidFill>
              <a:latin typeface="Times New Roman" pitchFamily="18" charset="0"/>
              <a:cs typeface="Times New Roman" pitchFamily="18" charset="0"/>
            </a:endParaRPr>
          </a:p>
        </p:txBody>
      </p:sp>
      <p:sp>
        <p:nvSpPr>
          <p:cNvPr id="5" name="Заголовок 1"/>
          <p:cNvSpPr>
            <a:spLocks noGrp="1"/>
          </p:cNvSpPr>
          <p:nvPr>
            <p:ph type="title"/>
          </p:nvPr>
        </p:nvSpPr>
        <p:spPr>
          <a:xfrm>
            <a:off x="24133" y="44624"/>
            <a:ext cx="8405519" cy="1224136"/>
          </a:xfrm>
        </p:spPr>
        <p:txBody>
          <a:bodyPr/>
          <a:lstStyle/>
          <a:p>
            <a:pPr>
              <a:defRPr/>
            </a:pPr>
            <a:r>
              <a:rPr lang="uz-Cyrl-UZ" dirty="0" smtClean="0">
                <a:solidFill>
                  <a:schemeClr val="tx1"/>
                </a:solidFill>
              </a:rPr>
              <a:t>Ўқитувчи в</a:t>
            </a:r>
            <a:r>
              <a:rPr smtClean="0">
                <a:solidFill>
                  <a:schemeClr val="tx1"/>
                </a:solidFill>
              </a:rPr>
              <a:t>азифалари: </a:t>
            </a:r>
            <a:endParaRPr dirty="0">
              <a:solidFill>
                <a:schemeClr val="tx1"/>
              </a:solidFill>
            </a:endParaRPr>
          </a:p>
        </p:txBody>
      </p:sp>
    </p:spTree>
  </p:cSld>
  <p:clrMapOvr>
    <a:masterClrMapping/>
  </p:clrMapOvr>
  <p:transitio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036519"/>
            <a:ext cx="6768752" cy="1569660"/>
          </a:xfrm>
          <a:prstGeom prst="rect">
            <a:avLst/>
          </a:prstGeom>
        </p:spPr>
        <p:txBody>
          <a:bodyPr>
            <a:spAutoFit/>
          </a:bodyPr>
          <a:lstStyle/>
          <a:p>
            <a:pPr algn="ctr" eaLnBrk="1" hangingPunct="1">
              <a:defRPr/>
            </a:pPr>
            <a:r>
              <a:rPr lang="ru-RU" sz="4800" b="1" kern="10" dirty="0" err="1">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Эътиборингиз</a:t>
            </a:r>
            <a:r>
              <a:rPr lang="ru-RU" sz="4800" b="1" kern="10" dirty="0">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 </a:t>
            </a:r>
            <a:r>
              <a:rPr lang="ru-RU" sz="4800" b="1" kern="10" dirty="0" err="1">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учун</a:t>
            </a:r>
            <a:r>
              <a:rPr lang="ru-RU" sz="4800" b="1" kern="10" dirty="0">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 </a:t>
            </a:r>
            <a:r>
              <a:rPr lang="ru-RU" sz="4800" b="1" kern="10" dirty="0" err="1">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раҳмат</a:t>
            </a:r>
            <a:r>
              <a:rPr lang="ru-RU" sz="4800" b="1" kern="10" dirty="0">
                <a:ln w="12700">
                  <a:solidFill>
                    <a:srgbClr val="663300"/>
                  </a:solidFill>
                  <a:miter lim="800000"/>
                  <a:headEnd/>
                  <a:tailEnd/>
                </a:ln>
                <a:solidFill>
                  <a:srgbClr val="349655"/>
                </a:solidFill>
                <a:effectLst>
                  <a:outerShdw dist="45791" dir="2021404" algn="ctr" rotWithShape="0">
                    <a:srgbClr val="9999FF"/>
                  </a:outerShdw>
                </a:effectLst>
                <a:latin typeface="Times New Roman"/>
                <a:cs typeface="Times New Roman"/>
              </a:rPr>
              <a:t>!</a:t>
            </a: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Program Files\Microsoft Office\MEDIA\CAGCAT10\j0299125.wmf"/>
          <p:cNvPicPr>
            <a:picLocks noChangeAspect="1" noChangeArrowheads="1"/>
          </p:cNvPicPr>
          <p:nvPr/>
        </p:nvPicPr>
        <p:blipFill>
          <a:blip r:embed="rId2" cstate="print"/>
          <a:srcRect/>
          <a:stretch>
            <a:fillRect/>
          </a:stretch>
        </p:blipFill>
        <p:spPr bwMode="auto">
          <a:xfrm>
            <a:off x="107950" y="620713"/>
            <a:ext cx="915988" cy="1504950"/>
          </a:xfrm>
          <a:prstGeom prst="rect">
            <a:avLst/>
          </a:prstGeom>
          <a:noFill/>
          <a:ln w="9525">
            <a:noFill/>
            <a:miter lim="800000"/>
            <a:headEnd/>
            <a:tailEnd/>
          </a:ln>
        </p:spPr>
      </p:pic>
      <p:pic>
        <p:nvPicPr>
          <p:cNvPr id="13315" name="Picture 3" descr="C:\Program Files\Microsoft Office\MEDIA\CAGCAT10\j0300840.wmf"/>
          <p:cNvPicPr>
            <a:picLocks noChangeAspect="1" noChangeArrowheads="1"/>
          </p:cNvPicPr>
          <p:nvPr/>
        </p:nvPicPr>
        <p:blipFill>
          <a:blip r:embed="rId3" cstate="print"/>
          <a:srcRect/>
          <a:stretch>
            <a:fillRect/>
          </a:stretch>
        </p:blipFill>
        <p:spPr bwMode="auto">
          <a:xfrm rot="-264342">
            <a:off x="7524750" y="5583238"/>
            <a:ext cx="1512888" cy="1274762"/>
          </a:xfrm>
          <a:prstGeom prst="rect">
            <a:avLst/>
          </a:prstGeom>
          <a:noFill/>
          <a:ln w="9525">
            <a:noFill/>
            <a:miter lim="800000"/>
            <a:headEnd/>
            <a:tailEnd/>
          </a:ln>
        </p:spPr>
      </p:pic>
      <p:sp>
        <p:nvSpPr>
          <p:cNvPr id="13316" name="Прямоугольник 1"/>
          <p:cNvSpPr>
            <a:spLocks noChangeArrowheads="1"/>
          </p:cNvSpPr>
          <p:nvPr/>
        </p:nvSpPr>
        <p:spPr bwMode="auto">
          <a:xfrm>
            <a:off x="2346325" y="3309938"/>
            <a:ext cx="4572000" cy="385762"/>
          </a:xfrm>
          <a:prstGeom prst="rect">
            <a:avLst/>
          </a:prstGeom>
          <a:noFill/>
          <a:ln w="9525">
            <a:noFill/>
            <a:miter lim="800000"/>
            <a:headEnd/>
            <a:tailEnd/>
          </a:ln>
        </p:spPr>
        <p:txBody>
          <a:bodyPr>
            <a:spAutoFit/>
          </a:bodyPr>
          <a:lstStyle/>
          <a:p>
            <a:pPr algn="just" eaLnBrk="1" hangingPunct="1">
              <a:lnSpc>
                <a:spcPct val="115000"/>
              </a:lnSpc>
              <a:spcAft>
                <a:spcPts val="1000"/>
              </a:spcAft>
            </a:pPr>
            <a:r>
              <a:rPr lang="uz-Cyrl-UZ">
                <a:solidFill>
                  <a:srgbClr val="000000"/>
                </a:solidFill>
                <a:latin typeface="Times New Roman" pitchFamily="18" charset="0"/>
                <a:cs typeface="Times New Roman" pitchFamily="18" charset="0"/>
              </a:rPr>
              <a:t> </a:t>
            </a:r>
            <a:endParaRPr lang="ru-RU" sz="1400">
              <a:latin typeface="Calibri" pitchFamily="34" charset="0"/>
              <a:cs typeface="Times New Roman" pitchFamily="18" charset="0"/>
            </a:endParaRPr>
          </a:p>
        </p:txBody>
      </p:sp>
      <p:sp>
        <p:nvSpPr>
          <p:cNvPr id="9" name="Скругленный прямоугольник 8"/>
          <p:cNvSpPr/>
          <p:nvPr/>
        </p:nvSpPr>
        <p:spPr>
          <a:xfrm>
            <a:off x="2627313" y="1436688"/>
            <a:ext cx="5951537" cy="2330450"/>
          </a:xfrm>
          <a:prstGeom prst="roundRect">
            <a:avLst/>
          </a:prstGeom>
          <a:solidFill>
            <a:schemeClr val="accent3">
              <a:lumMod val="20000"/>
              <a:lumOff val="80000"/>
            </a:schemeClr>
          </a:solidFill>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3600" b="1" dirty="0" err="1">
                <a:solidFill>
                  <a:schemeClr val="tx2"/>
                </a:solidFill>
                <a:latin typeface="Times New Roman" pitchFamily="18" charset="0"/>
                <a:cs typeface="Times New Roman" pitchFamily="18" charset="0"/>
              </a:rPr>
              <a:t>Математика</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мазмунига</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оид</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умумий</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компетенция</a:t>
            </a:r>
            <a:endParaRPr lang="ru-RU" sz="3600" b="1" dirty="0" err="1">
              <a:solidFill>
                <a:schemeClr val="tx2"/>
              </a:solidFill>
              <a:latin typeface="Times New Roman" pitchFamily="18" charset="0"/>
              <a:cs typeface="Times New Roman" pitchFamily="18" charset="0"/>
            </a:endParaRPr>
          </a:p>
        </p:txBody>
      </p:sp>
      <p:sp>
        <p:nvSpPr>
          <p:cNvPr id="10" name="Скругленный прямоугольник 9"/>
          <p:cNvSpPr/>
          <p:nvPr/>
        </p:nvSpPr>
        <p:spPr>
          <a:xfrm>
            <a:off x="323850" y="4071938"/>
            <a:ext cx="5962650" cy="2500312"/>
          </a:xfrm>
          <a:prstGeom prst="roundRect">
            <a:avLst/>
          </a:prstGeom>
          <a:solidFill>
            <a:schemeClr val="accent3">
              <a:lumMod val="20000"/>
              <a:lumOff val="80000"/>
            </a:schemeClr>
          </a:solidFill>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3200" b="1" dirty="0" err="1">
                <a:solidFill>
                  <a:schemeClr val="tx2"/>
                </a:solidFill>
                <a:latin typeface="Times New Roman" pitchFamily="18" charset="0"/>
                <a:cs typeface="Times New Roman" pitchFamily="18" charset="0"/>
              </a:rPr>
              <a:t>Когнитив</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компетенция</a:t>
            </a:r>
            <a:r>
              <a:rPr lang="en-US" sz="3200"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шахснинг</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мустақил</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ижодий</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фикрлаши</a:t>
            </a:r>
            <a:r>
              <a:rPr lang="en-US" sz="3200" dirty="0">
                <a:solidFill>
                  <a:schemeClr val="tx2"/>
                </a:solidFill>
                <a:latin typeface="Times New Roman" pitchFamily="18" charset="0"/>
                <a:cs typeface="Times New Roman" pitchFamily="18" charset="0"/>
              </a:rPr>
              <a:t>)</a:t>
            </a:r>
            <a:endParaRPr lang="ru-RU" sz="3200" dirty="0">
              <a:solidFill>
                <a:schemeClr val="tx2"/>
              </a:solidFill>
              <a:latin typeface="Times New Roman" pitchFamily="18" charset="0"/>
              <a:cs typeface="Times New Roman" pitchFamily="18" charset="0"/>
            </a:endParaRPr>
          </a:p>
        </p:txBody>
      </p:sp>
      <p:sp>
        <p:nvSpPr>
          <p:cNvPr id="11" name="Скругленный прямоугольник 10"/>
          <p:cNvSpPr/>
          <p:nvPr/>
        </p:nvSpPr>
        <p:spPr>
          <a:xfrm>
            <a:off x="900113" y="0"/>
            <a:ext cx="8183562" cy="1365250"/>
          </a:xfrm>
          <a:prstGeom prst="roundRect">
            <a:avLst/>
          </a:prstGeom>
          <a:solidFill>
            <a:schemeClr val="accent3">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3200" b="1" dirty="0" err="1">
                <a:solidFill>
                  <a:schemeClr val="tx2"/>
                </a:solidFill>
                <a:latin typeface="Times New Roman" pitchFamily="18" charset="0"/>
                <a:cs typeface="Times New Roman" pitchFamily="18" charset="0"/>
              </a:rPr>
              <a:t>Математика</a:t>
            </a:r>
            <a:r>
              <a:rPr lang="en-US" sz="3200" b="1" dirty="0">
                <a:solidFill>
                  <a:schemeClr val="tx2"/>
                </a:solidFill>
                <a:latin typeface="Times New Roman" pitchFamily="18" charset="0"/>
                <a:cs typeface="Times New Roman" pitchFamily="18" charset="0"/>
              </a:rPr>
              <a:t> </a:t>
            </a:r>
            <a:r>
              <a:rPr lang="uz-Cyrl-UZ" sz="3200" b="1" dirty="0">
                <a:solidFill>
                  <a:schemeClr val="tx2"/>
                </a:solidFill>
                <a:latin typeface="Times New Roman" pitchFamily="18" charset="0"/>
                <a:cs typeface="Times New Roman" pitchFamily="18" charset="0"/>
              </a:rPr>
              <a:t>фани</a:t>
            </a:r>
            <a:r>
              <a:rPr lang="en-US" sz="3200" b="1" dirty="0" err="1">
                <a:solidFill>
                  <a:schemeClr val="tx2"/>
                </a:solidFill>
                <a:latin typeface="Times New Roman" pitchFamily="18" charset="0"/>
                <a:cs typeface="Times New Roman" pitchFamily="18" charset="0"/>
              </a:rPr>
              <a:t>га</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оид</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компетенция</a:t>
            </a:r>
            <a:endParaRPr lang="ru-RU" sz="3200" b="1" dirty="0" err="1">
              <a:solidFill>
                <a:schemeClr val="tx2"/>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820472" cy="1224136"/>
          </a:xfrm>
          <a:extLst>
            <a:ext uri="{909E8E84-426E-40DD-AFC4-6F175D3DCCD1}"/>
            <a:ext uri="{91240B29-F687-4F45-9708-019B960494DF}"/>
          </a:extLst>
        </p:spPr>
        <p:txBody>
          <a:bodyPr>
            <a:normAutofit fontScale="90000"/>
          </a:bodyPr>
          <a:lstStyle/>
          <a:p>
            <a:pPr>
              <a:defRPr/>
            </a:pPr>
            <a:r>
              <a:rPr altLang="ru-RU" sz="360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altLang="ru-RU" sz="360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z-Cyrl-UZ" altLang="ru-RU" sz="40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М</a:t>
            </a:r>
            <a:r>
              <a:rPr lang="en-GB" altLang="ru-RU" sz="4000"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атематика</a:t>
            </a:r>
            <a:r>
              <a:rPr lang="en-GB" altLang="ru-RU" sz="40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4000"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фанини</a:t>
            </a:r>
            <a:r>
              <a:rPr lang="uz-Cyrl-UZ" altLang="ru-RU" sz="40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4000" dirty="0" err="1"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ўрганиш</a:t>
            </a:r>
            <a:r>
              <a:rPr lang="uz-Cyrl-UZ" altLang="ru-RU" sz="4000" dirty="0" smtClean="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босқичлари</a:t>
            </a:r>
            <a:r>
              <a:rPr lang="en-GB" altLang="ru-RU" sz="4000" b="0" dirty="0" smtClean="0">
                <a:ln>
                  <a:noFill/>
                </a:ln>
                <a:solidFill>
                  <a:schemeClr val="tx1"/>
                </a:solidFill>
                <a:effectLst/>
                <a:latin typeface="Arial" panose="020B0604020202020204" pitchFamily="34" charset="0"/>
                <a:ea typeface="Times New Roman" panose="02020603050405020304" pitchFamily="18" charset="0"/>
              </a:rPr>
              <a:t/>
            </a:r>
            <a:br>
              <a:rPr lang="en-GB" altLang="ru-RU" sz="4000" b="0" dirty="0" smtClean="0">
                <a:ln>
                  <a:noFill/>
                </a:ln>
                <a:solidFill>
                  <a:schemeClr val="tx1"/>
                </a:solidFill>
                <a:effectLst/>
                <a:latin typeface="Arial" panose="020B0604020202020204" pitchFamily="34" charset="0"/>
                <a:ea typeface="Times New Roman" panose="02020603050405020304" pitchFamily="18" charset="0"/>
              </a:rPr>
            </a:br>
            <a:endParaRPr sz="4000" dirty="0"/>
          </a:p>
        </p:txBody>
      </p:sp>
      <p:graphicFrame>
        <p:nvGraphicFramePr>
          <p:cNvPr id="3" name="Таблица 2"/>
          <p:cNvGraphicFramePr>
            <a:graphicFrameLocks noGrp="1"/>
          </p:cNvGraphicFramePr>
          <p:nvPr/>
        </p:nvGraphicFramePr>
        <p:xfrm>
          <a:off x="107950" y="1341438"/>
          <a:ext cx="9036496" cy="5400598"/>
        </p:xfrm>
        <a:graphic>
          <a:graphicData uri="http://schemas.openxmlformats.org/drawingml/2006/table">
            <a:tbl>
              <a:tblPr/>
              <a:tblGrid>
                <a:gridCol w="1885848"/>
                <a:gridCol w="7150648"/>
              </a:tblGrid>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Стандарт</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даражалари</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D0D0D"/>
                          </a:solidFill>
                          <a:effectLst/>
                          <a:latin typeface="Times New Roman" pitchFamily="18" charset="0"/>
                          <a:cs typeface="Times New Roman" pitchFamily="18" charset="0"/>
                        </a:rPr>
                        <a:t>Даражаларнинг</a:t>
                      </a:r>
                      <a:r>
                        <a:rPr kumimoji="0" lang="en-US" sz="2400" b="1" i="0" u="none" strike="noStrike" cap="none" normalizeH="0" baseline="0" dirty="0" smtClean="0">
                          <a:ln>
                            <a:noFill/>
                          </a:ln>
                          <a:solidFill>
                            <a:srgbClr val="0D0D0D"/>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D0D0D"/>
                          </a:solidFill>
                          <a:effectLst/>
                          <a:latin typeface="Times New Roman" pitchFamily="18" charset="0"/>
                          <a:cs typeface="Times New Roman" pitchFamily="18" charset="0"/>
                        </a:rPr>
                        <a:t>номланиши</a:t>
                      </a:r>
                      <a:endParaRPr kumimoji="0" lang="ru-RU" sz="2400" b="1" i="0" u="none" strike="noStrike" cap="none" normalizeH="0" baseline="0" dirty="0" smtClean="0">
                        <a:ln>
                          <a:noFill/>
                        </a:ln>
                        <a:solidFill>
                          <a:srgbClr val="0D0D0D"/>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A1</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D0D0D"/>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D0D0D"/>
                          </a:solidFill>
                          <a:effectLst/>
                          <a:latin typeface="Times New Roman" pitchFamily="18" charset="0"/>
                          <a:cs typeface="Times New Roman" pitchFamily="18" charset="0"/>
                        </a:rPr>
                        <a:t>фанини</a:t>
                      </a:r>
                      <a:r>
                        <a:rPr kumimoji="0" lang="en-US" sz="2400" b="0" i="0" u="none" strike="noStrike" cap="none" normalizeH="0" baseline="0" dirty="0" smtClean="0">
                          <a:ln>
                            <a:noFill/>
                          </a:ln>
                          <a:solidFill>
                            <a:srgbClr val="0D0D0D"/>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ўрганишнинг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бошланғич</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фани</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ни</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ўрганишнинг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кучайтирилган</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бошланғич</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A2</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фани</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ни</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ўрганишнинг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таянч</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A2+</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фанини</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ўрга</a:t>
                      </a: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н</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ишнинг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кучайтирилган</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таянч</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B1</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фанини</a:t>
                      </a: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ўрганишнинг</a:t>
                      </a: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умумий</a:t>
                      </a: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r h="771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B1+</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5" marR="36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c>
                  <a:txBody>
                    <a:bodyPr/>
                    <a:lstStyle/>
                    <a:p>
                      <a:pPr marL="0" marR="0" lvl="0" indent="301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cs typeface="Times New Roman" pitchFamily="18" charset="0"/>
                        </a:rPr>
                        <a:t>Математика </a:t>
                      </a:r>
                      <a:r>
                        <a:rPr kumimoji="0" lang="ru-RU" sz="2400" b="0" i="0" u="none" strike="noStrike" cap="none" normalizeH="0" baseline="0" dirty="0" err="1" smtClean="0">
                          <a:ln>
                            <a:noFill/>
                          </a:ln>
                          <a:solidFill>
                            <a:srgbClr val="000000"/>
                          </a:solidFill>
                          <a:effectLst/>
                          <a:latin typeface="Times New Roman" pitchFamily="18" charset="0"/>
                          <a:cs typeface="Times New Roman" pitchFamily="18" charset="0"/>
                        </a:rPr>
                        <a:t>фани</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ни</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ўрганишнинг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кучайтирилган</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умумий</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даражаси</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6195" marR="361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F7BA"/>
                    </a:solidFill>
                  </a:tcPr>
                </a:tc>
              </a:tr>
            </a:tbl>
          </a:graphicData>
        </a:graphic>
      </p:graphicFrame>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250825" y="260350"/>
            <a:ext cx="8424863" cy="954088"/>
          </a:xfrm>
          <a:prstGeom prst="rect">
            <a:avLst/>
          </a:prstGeom>
          <a:noFill/>
          <a:ln w="9525">
            <a:noFill/>
            <a:miter lim="800000"/>
            <a:headEnd/>
            <a:tailEnd/>
          </a:ln>
        </p:spPr>
        <p:txBody>
          <a:bodyPr>
            <a:spAutoFit/>
          </a:bodyPr>
          <a:lstStyle/>
          <a:p>
            <a:pPr algn="ctr" eaLnBrk="1" hangingPunct="1"/>
            <a:r>
              <a:rPr lang="uz-Cyrl-UZ" altLang="ru-RU" sz="2800" b="1">
                <a:latin typeface="Times New Roman" pitchFamily="18" charset="0"/>
                <a:cs typeface="Times New Roman" pitchFamily="18" charset="0"/>
              </a:rPr>
              <a:t>“Табииёт ва география” фанига оид компетенциялар</a:t>
            </a:r>
            <a:endParaRPr lang="ru-RU" altLang="ru-RU" sz="2800" b="1"/>
          </a:p>
        </p:txBody>
      </p:sp>
      <p:graphicFrame>
        <p:nvGraphicFramePr>
          <p:cNvPr id="4" name="Схема 3"/>
          <p:cNvGraphicFramePr/>
          <p:nvPr/>
        </p:nvGraphicFramePr>
        <p:xfrm>
          <a:off x="251520" y="141277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Рисунок 3" descr="1"/>
          <p:cNvPicPr>
            <a:picLocks noChangeAspect="1" noChangeArrowheads="1"/>
          </p:cNvPicPr>
          <p:nvPr/>
        </p:nvPicPr>
        <p:blipFill>
          <a:blip r:embed="rId7" cstate="print">
            <a:clrChange>
              <a:clrFrom>
                <a:srgbClr val="FEFFFF"/>
              </a:clrFrom>
              <a:clrTo>
                <a:srgbClr val="FEFFFF">
                  <a:alpha val="0"/>
                </a:srgbClr>
              </a:clrTo>
            </a:clrChange>
          </a:blip>
          <a:srcRect/>
          <a:stretch>
            <a:fillRect/>
          </a:stretch>
        </p:blipFill>
        <p:spPr bwMode="auto">
          <a:xfrm>
            <a:off x="15875" y="1484313"/>
            <a:ext cx="1476375" cy="13335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85813" y="214313"/>
            <a:ext cx="7786687" cy="830262"/>
          </a:xfrm>
          <a:prstGeom prst="rect">
            <a:avLst/>
          </a:prstGeom>
          <a:noFill/>
          <a:ln w="9525">
            <a:noFill/>
            <a:miter lim="800000"/>
            <a:headEnd/>
            <a:tailEnd/>
          </a:ln>
          <a:effectLst>
            <a:prstShdw prst="shdw11">
              <a:schemeClr val="bg2">
                <a:alpha val="50000"/>
              </a:schemeClr>
            </a:prstShdw>
          </a:effectLst>
        </p:spPr>
        <p:txBody>
          <a:bodyPr anchor="ctr">
            <a:spAutoFit/>
          </a:bodyPr>
          <a:lstStyle/>
          <a:p>
            <a:pPr algn="ctr" eaLnBrk="1" hangingPunct="1"/>
            <a:r>
              <a:rPr lang="uz-Cyrl-UZ" altLang="ru-RU" sz="2400" b="1">
                <a:latin typeface="Times New Roman" pitchFamily="18" charset="0"/>
                <a:ea typeface="Calibri" pitchFamily="34" charset="0"/>
                <a:cs typeface="Times New Roman" pitchFamily="18" charset="0"/>
              </a:rPr>
              <a:t>Умумий ўрта таълим мактабларида Георафия ўқув фанини ўрганиш босқичлари</a:t>
            </a:r>
            <a:endParaRPr lang="uz-Cyrl-UZ" altLang="ru-RU" sz="2400">
              <a:ea typeface="Calibri" pitchFamily="34" charset="0"/>
              <a:cs typeface="Times New Roman" pitchFamily="18" charset="0"/>
            </a:endParaRPr>
          </a:p>
        </p:txBody>
      </p:sp>
      <p:graphicFrame>
        <p:nvGraphicFramePr>
          <p:cNvPr id="4" name="Таблица 3"/>
          <p:cNvGraphicFramePr>
            <a:graphicFrameLocks noGrp="1"/>
          </p:cNvGraphicFramePr>
          <p:nvPr/>
        </p:nvGraphicFramePr>
        <p:xfrm>
          <a:off x="142875" y="1335088"/>
          <a:ext cx="8858250" cy="5745162"/>
        </p:xfrm>
        <a:graphic>
          <a:graphicData uri="http://schemas.openxmlformats.org/drawingml/2006/table">
            <a:tbl>
              <a:tblPr/>
              <a:tblGrid>
                <a:gridCol w="2071688"/>
                <a:gridCol w="3635375"/>
                <a:gridCol w="1574800"/>
                <a:gridCol w="1576387"/>
              </a:tblGrid>
              <a:tr h="509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Таълим босқичи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1975" marR="1975"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Битирувчилар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1975" marR="1975"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Стандарт даражаси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1975" marR="1975"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Даража номланиши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1975" marR="1975"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1046163">
                <a:tc rowSpan="2">
                  <a:txBody>
                    <a:bodyPr/>
                    <a:lstStyle/>
                    <a:p>
                      <a:pPr marL="0" marR="0" lvl="0" indent="0" algn="ctr" defTabSz="914400" rtl="0" eaLnBrk="1" fontAlgn="t"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Умумий ўрта таълим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Умумий ўрта таълим мактабларининг 9-синф битирувчилари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593725" algn="l"/>
                        </a:tabLst>
                      </a:pPr>
                      <a:r>
                        <a:rPr kumimoji="0" lang="uz-Cyrl-UZ" sz="1600" b="0" i="0" u="none" strike="noStrike" cap="none" normalizeH="0" baseline="0" smtClean="0">
                          <a:ln>
                            <a:noFill/>
                          </a:ln>
                          <a:solidFill>
                            <a:schemeClr val="tx1"/>
                          </a:solidFill>
                          <a:effectLst/>
                          <a:latin typeface="Times New Roman" pitchFamily="18" charset="0"/>
                          <a:cs typeface="Times New Roman" pitchFamily="18" charset="0"/>
                        </a:rPr>
                        <a:t>  А2</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фанини ўрганишнинг таянч даражаси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1460500">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 чуқур ўрганиладиган ихтисослаштирилган умумий ўрта таълим мактабларининг 9-синф битирувчилари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142875"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А2+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фанини ўрганишнинг кучайтирилган таянч даражаси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104616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z-Cyrl-UZ" sz="1600" b="0" i="0" u="none" strike="noStrike" cap="none" normalizeH="0" baseline="0" smtClean="0">
                          <a:ln>
                            <a:noFill/>
                          </a:ln>
                          <a:solidFill>
                            <a:srgbClr val="000000"/>
                          </a:solidFill>
                          <a:effectLst/>
                          <a:latin typeface="Times New Roman" pitchFamily="18" charset="0"/>
                          <a:cs typeface="Times New Roman" pitchFamily="18" charset="0"/>
                        </a:rPr>
                        <a:t>Ў</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рта таълим</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Умумий ўрта таълим битирувчилари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17463"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В1</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фанини ўрганишнинг таянч даражаси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r h="1460500">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 чуқур ўрганиладиган ихтисослаштирилган ўрта таълим битирувчилари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17463"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В1</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География фанини ўрганишнинг кучайтирилган таянч даражаси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22511" marR="22511" marT="67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FBDC"/>
                    </a:solidFill>
                  </a:tcPr>
                </a:tc>
              </a:tr>
            </a:tbl>
          </a:graphicData>
        </a:graphic>
      </p:graphicFrame>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TP102023625_templat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2227</TotalTime>
  <Words>3977</Words>
  <Application>Microsoft Office PowerPoint</Application>
  <PresentationFormat>Экран (4:3)</PresentationFormat>
  <Paragraphs>589</Paragraphs>
  <Slides>53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53</vt:i4>
      </vt:variant>
    </vt:vector>
  </HeadingPairs>
  <TitlesOfParts>
    <vt:vector size="61" baseType="lpstr">
      <vt:lpstr>Arial</vt:lpstr>
      <vt:lpstr>Verdana</vt:lpstr>
      <vt:lpstr>Calibri</vt:lpstr>
      <vt:lpstr>Times New Roman</vt:lpstr>
      <vt:lpstr>MS Gothic</vt:lpstr>
      <vt:lpstr>HGP明朝E</vt:lpstr>
      <vt:lpstr>Wingdings</vt:lpstr>
      <vt:lpstr>TP102023625_template</vt:lpstr>
      <vt:lpstr>Слайд 1</vt:lpstr>
      <vt:lpstr>Слайд 2</vt:lpstr>
      <vt:lpstr>Слайд 3</vt:lpstr>
      <vt:lpstr>Слайд 4</vt:lpstr>
      <vt:lpstr>Слайд 5</vt:lpstr>
      <vt:lpstr>Слайд 6</vt:lpstr>
      <vt:lpstr> Математика фанини ўрганишбосқичлари </vt:lpstr>
      <vt:lpstr>Слайд 8</vt:lpstr>
      <vt:lpstr>Слайд 9</vt:lpstr>
      <vt:lpstr>БИОЛОГИЯ ФАНИГА ОИД КОМПЕТЕНЦИЯЛАР</vt:lpstr>
      <vt:lpstr>Биология фанини ўрганиш босқичлари</vt:lpstr>
      <vt:lpstr> Кимё фанига  оид умумий компетенциялар </vt:lpstr>
      <vt:lpstr>Слайд 13</vt:lpstr>
      <vt:lpstr>“Информатика ва ахборот технологиялари”  фанига оид компетенциялар</vt:lpstr>
      <vt:lpstr>Информатика фанини ўрганиш босқичлари</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Ўзбекистоннинг табиий географик районлаштирилиши</vt:lpstr>
      <vt:lpstr>Слайд 27</vt:lpstr>
      <vt:lpstr>Слайд 28</vt:lpstr>
      <vt:lpstr>Биология фанидан  5- синфдан 6 – синфга ўтказилган мавзулар:</vt:lpstr>
      <vt:lpstr>6- синфдан 5 – синфга ўтказилган мавзулар:</vt:lpstr>
      <vt:lpstr>6-синф Ботаника дарслиги</vt:lpstr>
      <vt:lpstr> Кимё  </vt:lpstr>
      <vt:lpstr>Слайд 33</vt:lpstr>
      <vt:lpstr>Слайд 34</vt:lpstr>
      <vt:lpstr>Ўқув машғулотнинг вазифалари</vt:lpstr>
      <vt:lpstr>Слайд 36</vt:lpstr>
      <vt:lpstr>7-синф дарсликларида қуйидаги ўзгаришлар киритилди.  </vt:lpstr>
      <vt:lpstr>Слайд 38</vt:lpstr>
      <vt:lpstr>Слайд 39</vt:lpstr>
      <vt:lpstr>Слайд 40</vt:lpstr>
      <vt:lpstr>Слайд 41</vt:lpstr>
      <vt:lpstr>Слайд 42</vt:lpstr>
      <vt:lpstr>Слайд 43</vt:lpstr>
      <vt:lpstr>Слайд 44</vt:lpstr>
      <vt:lpstr>Слайд 45</vt:lpstr>
      <vt:lpstr>Слайд 46</vt:lpstr>
      <vt:lpstr>2017-2018 ўқув йилида чоп этиладиган 10-синф дарсликлари</vt:lpstr>
      <vt:lpstr>Слайд 48</vt:lpstr>
      <vt:lpstr>Слайд 49</vt:lpstr>
      <vt:lpstr>Слайд 50</vt:lpstr>
      <vt:lpstr>Методист вазифалари: </vt:lpstr>
      <vt:lpstr>Ўқитувчи вазифалари: </vt:lpstr>
      <vt:lpstr>Слайд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Природа</dc:title>
  <dc:creator>Admin</dc:creator>
  <cp:lastModifiedBy>Nodir</cp:lastModifiedBy>
  <cp:revision>274</cp:revision>
  <dcterms:created xsi:type="dcterms:W3CDTF">2011-01-13T18:40:45Z</dcterms:created>
  <dcterms:modified xsi:type="dcterms:W3CDTF">2017-08-10T18:42:59Z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TC102023626</vt:lpwstr>
  </property>
</Properties>
</file>