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7" r:id="rId2"/>
    <p:sldId id="269" r:id="rId3"/>
    <p:sldId id="270" r:id="rId4"/>
    <p:sldId id="294" r:id="rId5"/>
    <p:sldId id="271" r:id="rId6"/>
    <p:sldId id="289" r:id="rId7"/>
    <p:sldId id="290" r:id="rId8"/>
    <p:sldId id="275" r:id="rId9"/>
    <p:sldId id="277" r:id="rId10"/>
    <p:sldId id="276" r:id="rId11"/>
    <p:sldId id="278" r:id="rId12"/>
    <p:sldId id="279" r:id="rId13"/>
    <p:sldId id="280" r:id="rId14"/>
    <p:sldId id="283" r:id="rId15"/>
    <p:sldId id="284" r:id="rId16"/>
    <p:sldId id="285" r:id="rId17"/>
    <p:sldId id="281" r:id="rId18"/>
    <p:sldId id="287" r:id="rId19"/>
    <p:sldId id="291" r:id="rId20"/>
    <p:sldId id="292" r:id="rId21"/>
    <p:sldId id="293" r:id="rId22"/>
    <p:sldId id="288"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CC"/>
    <a:srgbClr val="996633"/>
    <a:srgbClr val="6699FF"/>
    <a:srgbClr val="99CCFF"/>
    <a:srgbClr val="2A758A"/>
    <a:srgbClr val="38A0BB"/>
    <a:srgbClr val="66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1" autoAdjust="0"/>
    <p:restoredTop sz="94660"/>
  </p:normalViewPr>
  <p:slideViewPr>
    <p:cSldViewPr snapToGrid="0">
      <p:cViewPr>
        <p:scale>
          <a:sx n="60" d="100"/>
          <a:sy n="60" d="100"/>
        </p:scale>
        <p:origin x="-1092"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me\Desktop\&#1044;&#1048;&#1057;&#1058;&#1054;&#1043;&#1056;&#1040;&#1052;&#1052;&#104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26"/>
  <c:chart>
    <c:autoTitleDeleted val="1"/>
    <c:plotArea>
      <c:layout/>
      <c:pieChart>
        <c:varyColors val="1"/>
        <c:ser>
          <c:idx val="0"/>
          <c:order val="0"/>
          <c:dLbls>
            <c:dLbl>
              <c:idx val="0"/>
              <c:layout>
                <c:manualLayout>
                  <c:x val="2.6528233970753656E-2"/>
                  <c:y val="-3.4157269745168889E-2"/>
                </c:manualLayout>
              </c:layout>
              <c:tx>
                <c:rich>
                  <a:bodyPr/>
                  <a:lstStyle/>
                  <a:p>
                    <a:r>
                      <a:rPr lang="en-US" sz="1300" b="1">
                        <a:latin typeface="Times New Roman" pitchFamily="18" charset="0"/>
                        <a:cs typeface="Times New Roman" pitchFamily="18" charset="0"/>
                      </a:rPr>
                      <a:t>9755</a:t>
                    </a:r>
                    <a:endParaRPr lang="en-US"/>
                  </a:p>
                </c:rich>
              </c:tx>
              <c:showPercent val="1"/>
            </c:dLbl>
            <c:dLbl>
              <c:idx val="1"/>
              <c:layout>
                <c:manualLayout>
                  <c:x val="0.10274375703037122"/>
                  <c:y val="-3.4034714285313204E-2"/>
                </c:manualLayout>
              </c:layout>
              <c:tx>
                <c:rich>
                  <a:bodyPr/>
                  <a:lstStyle/>
                  <a:p>
                    <a:r>
                      <a:rPr lang="en-US" sz="1300" b="1">
                        <a:latin typeface="Times New Roman" pitchFamily="18" charset="0"/>
                        <a:cs typeface="Times New Roman" pitchFamily="18" charset="0"/>
                      </a:rPr>
                      <a:t>9572</a:t>
                    </a:r>
                    <a:endParaRPr lang="en-US"/>
                  </a:p>
                </c:rich>
              </c:tx>
              <c:showPercent val="1"/>
            </c:dLbl>
            <c:dLbl>
              <c:idx val="2"/>
              <c:layout>
                <c:manualLayout>
                  <c:x val="-2.0674144558682057E-2"/>
                  <c:y val="3.2100256084282755E-2"/>
                </c:manualLayout>
              </c:layout>
              <c:tx>
                <c:rich>
                  <a:bodyPr/>
                  <a:lstStyle/>
                  <a:p>
                    <a:r>
                      <a:rPr lang="en-US"/>
                      <a:t>3073</a:t>
                    </a:r>
                  </a:p>
                </c:rich>
              </c:tx>
              <c:showPercent val="1"/>
            </c:dLbl>
            <c:dLbl>
              <c:idx val="3"/>
              <c:layout>
                <c:manualLayout>
                  <c:x val="-1.0481822020247087E-2"/>
                  <c:y val="-9.2515959646956525E-2"/>
                </c:manualLayout>
              </c:layout>
              <c:tx>
                <c:rich>
                  <a:bodyPr/>
                  <a:lstStyle/>
                  <a:p>
                    <a:r>
                      <a:rPr lang="en-US"/>
                      <a:t>5801</a:t>
                    </a:r>
                  </a:p>
                </c:rich>
              </c:tx>
              <c:showPercent val="1"/>
            </c:dLbl>
            <c:dLbl>
              <c:idx val="4"/>
              <c:layout>
                <c:manualLayout>
                  <c:x val="-3.0382242824186615E-2"/>
                  <c:y val="-3.4348787097245141E-2"/>
                </c:manualLayout>
              </c:layout>
              <c:tx>
                <c:rich>
                  <a:bodyPr/>
                  <a:lstStyle/>
                  <a:p>
                    <a:r>
                      <a:rPr lang="en-US"/>
                      <a:t>698</a:t>
                    </a:r>
                  </a:p>
                </c:rich>
              </c:tx>
              <c:showPercent val="1"/>
            </c:dLbl>
            <c:dLbl>
              <c:idx val="5"/>
              <c:layout>
                <c:manualLayout>
                  <c:x val="5.9680345130823584E-2"/>
                  <c:y val="-2.8913268937158992E-2"/>
                </c:manualLayout>
              </c:layout>
              <c:tx>
                <c:rich>
                  <a:bodyPr/>
                  <a:lstStyle/>
                  <a:p>
                    <a:r>
                      <a:rPr lang="en-US"/>
                      <a:t>3399</a:t>
                    </a:r>
                  </a:p>
                </c:rich>
              </c:tx>
              <c:showPercent val="1"/>
            </c:dLbl>
            <c:txPr>
              <a:bodyPr/>
              <a:lstStyle/>
              <a:p>
                <a:pPr>
                  <a:defRPr sz="1300" b="1">
                    <a:latin typeface="Times New Roman" pitchFamily="18" charset="0"/>
                    <a:cs typeface="Times New Roman" pitchFamily="18" charset="0"/>
                  </a:defRPr>
                </a:pPr>
                <a:endParaRPr lang="ru-RU"/>
              </a:p>
            </c:txPr>
            <c:showPercent val="1"/>
            <c:showLeaderLines val="1"/>
          </c:dLbls>
          <c:cat>
            <c:strRef>
              <c:f>Лист5!$C$4:$H$4</c:f>
              <c:strCache>
                <c:ptCount val="6"/>
                <c:pt idx="0">
                  <c:v>Мактаблар сони</c:v>
                </c:pt>
                <c:pt idx="1">
                  <c:v>Жами психологлар сони</c:v>
                </c:pt>
                <c:pt idx="2">
                  <c:v>Мутахассислиги бўйича психологлар</c:v>
                </c:pt>
                <c:pt idx="3">
                  <c:v>Педагог-психологлар</c:v>
                </c:pt>
                <c:pt idx="4">
                  <c:v>Нопедагоглар</c:v>
                </c:pt>
                <c:pt idx="5">
                  <c:v>Малака оширганлар</c:v>
                </c:pt>
              </c:strCache>
            </c:strRef>
          </c:cat>
          <c:val>
            <c:numRef>
              <c:f>Лист5!$C$5:$H$5</c:f>
              <c:numCache>
                <c:formatCode>General</c:formatCode>
                <c:ptCount val="6"/>
                <c:pt idx="0">
                  <c:v>9755</c:v>
                </c:pt>
                <c:pt idx="1">
                  <c:v>9173</c:v>
                </c:pt>
                <c:pt idx="2">
                  <c:v>3073</c:v>
                </c:pt>
                <c:pt idx="3">
                  <c:v>5503</c:v>
                </c:pt>
                <c:pt idx="4">
                  <c:v>597</c:v>
                </c:pt>
                <c:pt idx="5">
                  <c:v>3399</c:v>
                </c:pt>
              </c:numCache>
            </c:numRef>
          </c:val>
        </c:ser>
        <c:dLbls>
          <c:showPercent val="1"/>
        </c:dLbls>
        <c:firstSliceAng val="0"/>
      </c:pieChart>
    </c:plotArea>
    <c:legend>
      <c:legendPos val="r"/>
      <c:layout/>
      <c:txPr>
        <a:bodyPr/>
        <a:lstStyle/>
        <a:p>
          <a:pPr>
            <a:defRPr sz="1300">
              <a:latin typeface="Times New Roman" pitchFamily="18" charset="0"/>
              <a:cs typeface="Times New Roman" pitchFamily="18" charset="0"/>
            </a:defRPr>
          </a:pPr>
          <a:endParaRPr lang="ru-RU"/>
        </a:p>
      </c:txPr>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53A17-F839-4902-BC56-CDE3C894F226}"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ru-RU"/>
        </a:p>
      </dgm:t>
    </dgm:pt>
    <dgm:pt modelId="{1FE67F48-F66E-4204-85C0-134CFC08BA63}">
      <dgm:prSet phldrT="[Текст]" custT="1"/>
      <dgm:spPr/>
      <dgm:t>
        <a:bodyPr/>
        <a:lstStyle/>
        <a:p>
          <a:r>
            <a:rPr lang="uz-Cyrl-UZ" sz="2400" b="1" dirty="0" smtClean="0">
              <a:latin typeface="Times New Roman" pitchFamily="18" charset="0"/>
              <a:cs typeface="Times New Roman" pitchFamily="18" charset="0"/>
            </a:rPr>
            <a:t>467 019</a:t>
          </a:r>
          <a:r>
            <a:rPr lang="uz-Cyrl-UZ" sz="2400" dirty="0" smtClean="0">
              <a:latin typeface="Times New Roman" pitchFamily="18" charset="0"/>
              <a:cs typeface="Times New Roman" pitchFamily="18" charset="0"/>
            </a:rPr>
            <a:t> нафар 9-синф битирувчилари</a:t>
          </a:r>
          <a:endParaRPr lang="ru-RU" sz="2400" dirty="0">
            <a:latin typeface="Times New Roman" pitchFamily="18" charset="0"/>
            <a:cs typeface="Times New Roman" pitchFamily="18" charset="0"/>
          </a:endParaRPr>
        </a:p>
      </dgm:t>
    </dgm:pt>
    <dgm:pt modelId="{EDA15C22-4A5E-4B51-BC19-E4B574D2DD1F}" type="parTrans" cxnId="{6A0E9882-6AF9-4D99-949D-A83188001529}">
      <dgm:prSet/>
      <dgm:spPr/>
      <dgm:t>
        <a:bodyPr/>
        <a:lstStyle/>
        <a:p>
          <a:endParaRPr lang="ru-RU"/>
        </a:p>
      </dgm:t>
    </dgm:pt>
    <dgm:pt modelId="{D23EBD01-928C-4EBF-BD51-E43A98E514E2}" type="sibTrans" cxnId="{6A0E9882-6AF9-4D99-949D-A83188001529}">
      <dgm:prSet/>
      <dgm:spPr/>
      <dgm:t>
        <a:bodyPr/>
        <a:lstStyle/>
        <a:p>
          <a:endParaRPr lang="ru-RU"/>
        </a:p>
      </dgm:t>
    </dgm:pt>
    <dgm:pt modelId="{B146B510-38E5-4065-9D11-4EA22DA71E21}">
      <dgm:prSet phldrT="[Текст]" custT="1"/>
      <dgm:spPr/>
      <dgm:t>
        <a:bodyPr/>
        <a:lstStyle/>
        <a:p>
          <a:endParaRPr lang="uz-Cyrl-UZ" sz="2400" baseline="0" dirty="0" smtClean="0">
            <a:solidFill>
              <a:schemeClr val="tx1"/>
            </a:solidFill>
            <a:latin typeface="Times New Roman" pitchFamily="18" charset="0"/>
            <a:cs typeface="Times New Roman" pitchFamily="18" charset="0"/>
          </a:endParaRPr>
        </a:p>
        <a:p>
          <a:endParaRPr lang="uz-Cyrl-UZ" sz="2400" baseline="0" dirty="0" smtClean="0">
            <a:solidFill>
              <a:schemeClr val="tx1"/>
            </a:solidFill>
            <a:latin typeface="Times New Roman" pitchFamily="18" charset="0"/>
            <a:cs typeface="Times New Roman" pitchFamily="18" charset="0"/>
          </a:endParaRPr>
        </a:p>
        <a:p>
          <a:endParaRPr lang="uz-Cyrl-UZ" sz="2400" baseline="0" dirty="0" smtClean="0">
            <a:solidFill>
              <a:schemeClr val="tx1"/>
            </a:solidFill>
            <a:latin typeface="Times New Roman" pitchFamily="18" charset="0"/>
            <a:cs typeface="Times New Roman" pitchFamily="18" charset="0"/>
          </a:endParaRPr>
        </a:p>
        <a:p>
          <a:r>
            <a:rPr lang="uz-Cyrl-UZ" sz="2400" baseline="0" dirty="0" smtClean="0">
              <a:solidFill>
                <a:schemeClr val="tx1"/>
              </a:solidFill>
              <a:latin typeface="Times New Roman" pitchFamily="18" charset="0"/>
              <a:cs typeface="Times New Roman" pitchFamily="18" charset="0"/>
            </a:rPr>
            <a:t>“Ота-оналар” йиғилишлари</a:t>
          </a:r>
        </a:p>
        <a:p>
          <a:r>
            <a:rPr lang="uz-Cyrl-UZ" sz="2400" baseline="0" dirty="0" smtClean="0">
              <a:solidFill>
                <a:srgbClr val="FF0000"/>
              </a:solidFill>
              <a:latin typeface="Times New Roman" pitchFamily="18" charset="0"/>
              <a:cs typeface="Times New Roman" pitchFamily="18" charset="0"/>
            </a:rPr>
            <a:t>(443 минг ота-она, 18,5 минг жамоатчилик вакиллари)</a:t>
          </a:r>
        </a:p>
        <a:p>
          <a:endParaRPr lang="uz-Cyrl-UZ" sz="2400" baseline="0" dirty="0" smtClean="0">
            <a:solidFill>
              <a:srgbClr val="FF0000"/>
            </a:solidFill>
            <a:latin typeface="Times New Roman" pitchFamily="18" charset="0"/>
            <a:cs typeface="Times New Roman" pitchFamily="18" charset="0"/>
          </a:endParaRPr>
        </a:p>
        <a:p>
          <a:endParaRPr lang="uz-Cyrl-UZ" sz="2400" baseline="0" dirty="0" smtClean="0">
            <a:solidFill>
              <a:schemeClr val="tx1"/>
            </a:solidFill>
            <a:latin typeface="Times New Roman" pitchFamily="18" charset="0"/>
            <a:cs typeface="Times New Roman" pitchFamily="18" charset="0"/>
          </a:endParaRPr>
        </a:p>
        <a:p>
          <a:endParaRPr lang="ru-RU" sz="1800" b="1" dirty="0">
            <a:solidFill>
              <a:schemeClr val="tx1"/>
            </a:solidFill>
          </a:endParaRPr>
        </a:p>
      </dgm:t>
    </dgm:pt>
    <dgm:pt modelId="{65254E23-4308-4454-A35E-AEE3F27AB407}" type="parTrans" cxnId="{325825A5-ED8A-44D9-A0C5-B1547473CD40}">
      <dgm:prSet/>
      <dgm:spPr/>
      <dgm:t>
        <a:bodyPr/>
        <a:lstStyle/>
        <a:p>
          <a:endParaRPr lang="ru-RU"/>
        </a:p>
      </dgm:t>
    </dgm:pt>
    <dgm:pt modelId="{64E92C2A-8A96-417E-8330-901ABE7CC970}" type="sibTrans" cxnId="{325825A5-ED8A-44D9-A0C5-B1547473CD40}">
      <dgm:prSet/>
      <dgm:spPr/>
      <dgm:t>
        <a:bodyPr/>
        <a:lstStyle/>
        <a:p>
          <a:endParaRPr lang="ru-RU"/>
        </a:p>
      </dgm:t>
    </dgm:pt>
    <dgm:pt modelId="{62A60B5D-4244-44C5-AD86-C8E730702A21}">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uz-Cyrl-UZ" sz="2400" baseline="0" dirty="0" smtClean="0">
            <a:latin typeface="Times New Roman" pitchFamily="18" charset="0"/>
            <a:cs typeface="Times New Roman" pitchFamily="18" charset="0"/>
          </a:endParaRPr>
        </a:p>
        <a:p>
          <a:pPr marL="0" marR="0" indent="0" algn="l" defTabSz="914400" eaLnBrk="1" fontAlgn="auto" latinLnBrk="0" hangingPunct="1">
            <a:lnSpc>
              <a:spcPct val="100000"/>
            </a:lnSpc>
            <a:spcBef>
              <a:spcPts val="0"/>
            </a:spcBef>
            <a:spcAft>
              <a:spcPts val="0"/>
            </a:spcAft>
            <a:buClrTx/>
            <a:buSzTx/>
            <a:buFontTx/>
            <a:buNone/>
            <a:tabLst/>
            <a:defRPr/>
          </a:pPr>
          <a:endParaRPr lang="uz-Cyrl-UZ" sz="2400" baseline="0" dirty="0" smtClean="0">
            <a:latin typeface="Times New Roman" pitchFamily="18" charset="0"/>
            <a:cs typeface="Times New Roman" pitchFamily="18" charset="0"/>
          </a:endParaRPr>
        </a:p>
        <a:p>
          <a:pPr marL="0" marR="0" indent="0" algn="just" defTabSz="914400" eaLnBrk="1" fontAlgn="auto" latinLnBrk="0" hangingPunct="1">
            <a:lnSpc>
              <a:spcPct val="100000"/>
            </a:lnSpc>
            <a:spcBef>
              <a:spcPts val="0"/>
            </a:spcBef>
            <a:spcAft>
              <a:spcPts val="0"/>
            </a:spcAft>
            <a:buClrTx/>
            <a:buSzTx/>
            <a:buFontTx/>
            <a:buNone/>
            <a:tabLst/>
            <a:defRPr/>
          </a:pPr>
          <a:r>
            <a:rPr lang="uz-Cyrl-UZ" sz="2400" baseline="0" dirty="0" smtClean="0">
              <a:latin typeface="Times New Roman" pitchFamily="18" charset="0"/>
              <a:cs typeface="Times New Roman" pitchFamily="18" charset="0"/>
            </a:rPr>
            <a:t>“Мен танлаган касбни-келажак ҳаётимдаги ўрни” иншолар танлови, </a:t>
          </a:r>
          <a:r>
            <a:rPr lang="uz-Cyrl-UZ" sz="2400" baseline="0" dirty="0" smtClean="0">
              <a:solidFill>
                <a:schemeClr val="tx1"/>
              </a:solidFill>
              <a:latin typeface="Times New Roman" pitchFamily="18" charset="0"/>
              <a:cs typeface="Times New Roman" pitchFamily="18" charset="0"/>
            </a:rPr>
            <a:t>“Касблар фестивали”, </a:t>
          </a:r>
        </a:p>
        <a:p>
          <a:pPr marL="0" marR="0" indent="0" algn="just" defTabSz="914400" eaLnBrk="1" fontAlgn="auto" latinLnBrk="0" hangingPunct="1">
            <a:lnSpc>
              <a:spcPct val="100000"/>
            </a:lnSpc>
            <a:spcBef>
              <a:spcPts val="0"/>
            </a:spcBef>
            <a:spcAft>
              <a:spcPts val="0"/>
            </a:spcAft>
            <a:buClrTx/>
            <a:buSzTx/>
            <a:buFontTx/>
            <a:buNone/>
            <a:tabLst/>
            <a:defRPr/>
          </a:pPr>
          <a:r>
            <a:rPr lang="uz-Cyrl-UZ" sz="2400" baseline="0" dirty="0" smtClean="0">
              <a:solidFill>
                <a:schemeClr val="tx1"/>
              </a:solidFill>
              <a:latin typeface="Times New Roman" pitchFamily="18" charset="0"/>
              <a:cs typeface="Times New Roman" pitchFamily="18" charset="0"/>
            </a:rPr>
            <a:t>“Касблар ойлиги”, “Очиқ эшиклар куни”</a:t>
          </a:r>
        </a:p>
        <a:p>
          <a:pPr marL="0" marR="0" indent="0" algn="ctr" defTabSz="914400" eaLnBrk="1" fontAlgn="auto" latinLnBrk="0" hangingPunct="1">
            <a:lnSpc>
              <a:spcPct val="100000"/>
            </a:lnSpc>
            <a:spcBef>
              <a:spcPts val="0"/>
            </a:spcBef>
            <a:spcAft>
              <a:spcPts val="0"/>
            </a:spcAft>
            <a:buClrTx/>
            <a:buSzTx/>
            <a:buFontTx/>
            <a:buNone/>
            <a:tabLst/>
            <a:defRPr/>
          </a:pPr>
          <a:r>
            <a:rPr lang="uz-Cyrl-UZ" sz="2400" baseline="0" dirty="0" smtClean="0">
              <a:solidFill>
                <a:srgbClr val="FF0000"/>
              </a:solidFill>
              <a:latin typeface="Times New Roman" pitchFamily="18" charset="0"/>
              <a:cs typeface="Times New Roman" pitchFamily="18" charset="0"/>
            </a:rPr>
            <a:t>(430 минг битирувчи, 138 минг ота-она)</a:t>
          </a:r>
        </a:p>
        <a:p>
          <a:pPr marL="0" marR="0" indent="0" algn="l" defTabSz="914400" eaLnBrk="1" fontAlgn="auto" latinLnBrk="0" hangingPunct="1">
            <a:lnSpc>
              <a:spcPct val="100000"/>
            </a:lnSpc>
            <a:spcBef>
              <a:spcPts val="0"/>
            </a:spcBef>
            <a:spcAft>
              <a:spcPts val="0"/>
            </a:spcAft>
            <a:buClrTx/>
            <a:buSzTx/>
            <a:buFontTx/>
            <a:buNone/>
            <a:tabLst/>
            <a:defRPr/>
          </a:pPr>
          <a:endParaRPr lang="ru-RU" sz="2400" b="1"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endParaRPr lang="ru-RU" sz="1800" b="1" dirty="0" smtClean="0">
            <a:solidFill>
              <a:schemeClr val="tx1"/>
            </a:solidFill>
          </a:endParaRPr>
        </a:p>
        <a:p>
          <a:pPr algn="ctr" defTabSz="800100">
            <a:lnSpc>
              <a:spcPct val="90000"/>
            </a:lnSpc>
            <a:spcBef>
              <a:spcPct val="0"/>
            </a:spcBef>
            <a:spcAft>
              <a:spcPct val="35000"/>
            </a:spcAft>
          </a:pPr>
          <a:endParaRPr lang="ru-RU" sz="1800" b="1" dirty="0"/>
        </a:p>
      </dgm:t>
    </dgm:pt>
    <dgm:pt modelId="{916C39CB-8AA1-4E91-AED0-4A72CD48B9C6}" type="parTrans" cxnId="{CD17C30A-BFDC-4C1D-9950-1F9A45F55E79}">
      <dgm:prSet/>
      <dgm:spPr/>
      <dgm:t>
        <a:bodyPr/>
        <a:lstStyle/>
        <a:p>
          <a:endParaRPr lang="ru-RU"/>
        </a:p>
      </dgm:t>
    </dgm:pt>
    <dgm:pt modelId="{DEFBE6C1-9CD9-4E41-9188-B55ECBFBF889}" type="sibTrans" cxnId="{CD17C30A-BFDC-4C1D-9950-1F9A45F55E79}">
      <dgm:prSet/>
      <dgm:spPr/>
      <dgm:t>
        <a:bodyPr/>
        <a:lstStyle/>
        <a:p>
          <a:endParaRPr lang="ru-RU"/>
        </a:p>
      </dgm:t>
    </dgm:pt>
    <dgm:pt modelId="{DAC35EEF-3027-45AF-A76C-1B858D3B2E8B}">
      <dgm:prSet phldrT="[Текст]"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uz-Cyrl-UZ" sz="2400" baseline="0" dirty="0" smtClean="0">
            <a:latin typeface="Times New Roman" pitchFamily="18" charset="0"/>
            <a:cs typeface="Times New Roman"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uz-Cyrl-UZ" sz="2400" baseline="0" dirty="0" smtClean="0">
            <a:latin typeface="Times New Roman" pitchFamily="18" charset="0"/>
            <a:cs typeface="Times New Roman" pitchFamily="18" charset="0"/>
          </a:endParaRPr>
        </a:p>
        <a:p>
          <a:pPr marL="0" marR="0" indent="0" algn="just" defTabSz="914400" eaLnBrk="1" fontAlgn="auto" latinLnBrk="0" hangingPunct="1">
            <a:lnSpc>
              <a:spcPct val="100000"/>
            </a:lnSpc>
            <a:spcBef>
              <a:spcPts val="0"/>
            </a:spcBef>
            <a:spcAft>
              <a:spcPts val="0"/>
            </a:spcAft>
            <a:buClrTx/>
            <a:buSzTx/>
            <a:buFontTx/>
            <a:buNone/>
            <a:tabLst/>
            <a:defRPr/>
          </a:pPr>
          <a:r>
            <a:rPr lang="uz-Cyrl-UZ" sz="2400" baseline="0" dirty="0" smtClean="0">
              <a:latin typeface="Times New Roman" pitchFamily="18" charset="0"/>
              <a:cs typeface="Times New Roman" pitchFamily="18" charset="0"/>
            </a:rPr>
            <a:t>“Қиз боланинг касби-унинг бахти”, “Қизлар камолотида касбнинг ўрни ” ва бошқа</a:t>
          </a:r>
        </a:p>
        <a:p>
          <a:pPr marL="0" marR="0" indent="0" algn="ctr" defTabSz="914400" eaLnBrk="1" fontAlgn="auto" latinLnBrk="0" hangingPunct="1">
            <a:lnSpc>
              <a:spcPct val="100000"/>
            </a:lnSpc>
            <a:spcBef>
              <a:spcPts val="0"/>
            </a:spcBef>
            <a:spcAft>
              <a:spcPts val="0"/>
            </a:spcAft>
            <a:buClrTx/>
            <a:buSzTx/>
            <a:buFontTx/>
            <a:buNone/>
            <a:tabLst/>
            <a:defRPr/>
          </a:pPr>
          <a:r>
            <a:rPr lang="uz-Cyrl-UZ" sz="2400" baseline="0" dirty="0" smtClean="0">
              <a:solidFill>
                <a:srgbClr val="FF0000"/>
              </a:solidFill>
              <a:latin typeface="Times New Roman" pitchFamily="18" charset="0"/>
              <a:cs typeface="Times New Roman" pitchFamily="18" charset="0"/>
            </a:rPr>
            <a:t>(218 минг битирувчи қизлар)</a:t>
          </a:r>
        </a:p>
        <a:p>
          <a:pPr marL="0" marR="0" indent="0" algn="l" defTabSz="914400" eaLnBrk="1" fontAlgn="auto" latinLnBrk="0" hangingPunct="1">
            <a:lnSpc>
              <a:spcPct val="100000"/>
            </a:lnSpc>
            <a:spcBef>
              <a:spcPts val="0"/>
            </a:spcBef>
            <a:spcAft>
              <a:spcPts val="0"/>
            </a:spcAft>
            <a:buClrTx/>
            <a:buSzTx/>
            <a:buFontTx/>
            <a:buNone/>
            <a:tabLst/>
            <a:defRPr/>
          </a:pPr>
          <a:endParaRPr lang="uz-Cyrl-UZ" sz="2400" baseline="0" dirty="0" smtClean="0">
            <a:latin typeface="Times New Roman" pitchFamily="18" charset="0"/>
            <a:cs typeface="Times New Roman"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ru-RU" sz="2400" baseline="0" dirty="0" smtClean="0">
            <a:latin typeface="Times New Roman" pitchFamily="18" charset="0"/>
            <a:cs typeface="Times New Roman" pitchFamily="18" charset="0"/>
          </a:endParaRPr>
        </a:p>
        <a:p>
          <a:pPr algn="ctr" defTabSz="800100">
            <a:lnSpc>
              <a:spcPct val="90000"/>
            </a:lnSpc>
            <a:spcBef>
              <a:spcPct val="0"/>
            </a:spcBef>
            <a:spcAft>
              <a:spcPct val="35000"/>
            </a:spcAft>
          </a:pPr>
          <a:endParaRPr lang="ru-RU" sz="1800" b="1" u="none" dirty="0">
            <a:solidFill>
              <a:schemeClr val="tx1"/>
            </a:solidFill>
          </a:endParaRPr>
        </a:p>
      </dgm:t>
    </dgm:pt>
    <dgm:pt modelId="{E8A82FE4-584E-46DD-B592-113E97DAE7E3}" type="parTrans" cxnId="{A408C74C-77CB-4806-9EAB-3EAD41757EBD}">
      <dgm:prSet/>
      <dgm:spPr/>
      <dgm:t>
        <a:bodyPr/>
        <a:lstStyle/>
        <a:p>
          <a:endParaRPr lang="ru-RU"/>
        </a:p>
      </dgm:t>
    </dgm:pt>
    <dgm:pt modelId="{69F30624-90F8-4D1D-849E-31BAC0DA2175}" type="sibTrans" cxnId="{A408C74C-77CB-4806-9EAB-3EAD41757EBD}">
      <dgm:prSet/>
      <dgm:spPr/>
      <dgm:t>
        <a:bodyPr/>
        <a:lstStyle/>
        <a:p>
          <a:endParaRPr lang="ru-RU"/>
        </a:p>
      </dgm:t>
    </dgm:pt>
    <dgm:pt modelId="{AB605AF8-ECB8-4DB2-BBEA-EA28E8E5D437}">
      <dgm:prSet custT="1"/>
      <dgm:spPr/>
      <dgm:t>
        <a:bodyPr/>
        <a:lstStyle/>
        <a:p>
          <a:r>
            <a:rPr lang="uz-Cyrl-UZ" sz="2400" b="0" u="none" dirty="0" smtClean="0">
              <a:solidFill>
                <a:schemeClr val="tx1"/>
              </a:solidFill>
              <a:latin typeface="Times New Roman" pitchFamily="18" charset="0"/>
              <a:cs typeface="Times New Roman" pitchFamily="18" charset="0"/>
            </a:rPr>
            <a:t>4 маротаба “Сўровнома”лар ўтказилди</a:t>
          </a:r>
        </a:p>
        <a:p>
          <a:r>
            <a:rPr lang="uz-Cyrl-UZ" sz="2400" b="1" u="none" dirty="0" smtClean="0">
              <a:solidFill>
                <a:srgbClr val="FF0000"/>
              </a:solidFill>
              <a:latin typeface="Times New Roman" pitchFamily="18" charset="0"/>
              <a:cs typeface="Times New Roman" pitchFamily="18" charset="0"/>
            </a:rPr>
            <a:t>(10-синфларга,  КҲК - , АЛ- )</a:t>
          </a:r>
          <a:endParaRPr lang="ru-RU" sz="2400" b="1" u="none" dirty="0">
            <a:solidFill>
              <a:srgbClr val="FF0000"/>
            </a:solidFill>
            <a:latin typeface="Times New Roman" pitchFamily="18" charset="0"/>
            <a:cs typeface="Times New Roman" pitchFamily="18" charset="0"/>
          </a:endParaRPr>
        </a:p>
      </dgm:t>
    </dgm:pt>
    <dgm:pt modelId="{E9CB2253-B2E5-41ED-A00B-A19A94CE2A82}" type="parTrans" cxnId="{9E538C70-B32F-443C-8931-A115FE4A4A17}">
      <dgm:prSet/>
      <dgm:spPr/>
      <dgm:t>
        <a:bodyPr/>
        <a:lstStyle/>
        <a:p>
          <a:endParaRPr lang="ru-RU"/>
        </a:p>
      </dgm:t>
    </dgm:pt>
    <dgm:pt modelId="{447D912B-4522-476C-B9F5-7277154E0EB2}" type="sibTrans" cxnId="{9E538C70-B32F-443C-8931-A115FE4A4A17}">
      <dgm:prSet/>
      <dgm:spPr/>
      <dgm:t>
        <a:bodyPr/>
        <a:lstStyle/>
        <a:p>
          <a:endParaRPr lang="ru-RU"/>
        </a:p>
      </dgm:t>
    </dgm:pt>
    <dgm:pt modelId="{F2AE26E6-A86A-4CB0-9D9C-75CDB1010D0D}">
      <dgm:prSet custScaleX="143160" custScaleY="90637" custRadScaleRad="123109" custRadScaleInc="149702"/>
      <dgm:spPr/>
      <dgm:t>
        <a:bodyPr/>
        <a:lstStyle/>
        <a:p>
          <a:endParaRPr lang="ru-RU" dirty="0"/>
        </a:p>
      </dgm:t>
    </dgm:pt>
    <dgm:pt modelId="{6B00DC9A-DF3C-4B68-9AB7-EB5785D1502D}" type="parTrans" cxnId="{19E07E19-7B3D-49CF-AF34-3880D484D1D9}">
      <dgm:prSet custScaleX="56936" custLinFactNeighborX="-17541" custLinFactNeighborY="52008"/>
      <dgm:spPr/>
      <dgm:t>
        <a:bodyPr/>
        <a:lstStyle/>
        <a:p>
          <a:endParaRPr lang="ru-RU"/>
        </a:p>
      </dgm:t>
    </dgm:pt>
    <dgm:pt modelId="{07FC19C8-8E74-422F-B82E-6E4139B1052D}" type="sibTrans" cxnId="{19E07E19-7B3D-49CF-AF34-3880D484D1D9}">
      <dgm:prSet/>
      <dgm:spPr/>
      <dgm:t>
        <a:bodyPr/>
        <a:lstStyle/>
        <a:p>
          <a:endParaRPr lang="ru-RU"/>
        </a:p>
      </dgm:t>
    </dgm:pt>
    <dgm:pt modelId="{4C85AF1D-70E0-4D6A-B58E-E26FFF56B23A}">
      <dgm:prSet custScaleX="143160" custScaleY="90637" custRadScaleRad="123109" custRadScaleInc="149702"/>
      <dgm:spPr/>
      <dgm:t>
        <a:bodyPr/>
        <a:lstStyle/>
        <a:p>
          <a:endParaRPr lang="ru-RU" dirty="0"/>
        </a:p>
      </dgm:t>
    </dgm:pt>
    <dgm:pt modelId="{93904804-772A-4C43-8DE6-7316564C1E15}" type="parTrans" cxnId="{90FB78FA-CC79-4C9B-BA22-CA6BC87455EE}">
      <dgm:prSet custScaleX="56936" custLinFactNeighborX="-17541" custLinFactNeighborY="52008"/>
      <dgm:spPr/>
      <dgm:t>
        <a:bodyPr/>
        <a:lstStyle/>
        <a:p>
          <a:endParaRPr lang="ru-RU"/>
        </a:p>
      </dgm:t>
    </dgm:pt>
    <dgm:pt modelId="{F281D973-5801-4405-B7BF-7BA1B1BDD2B1}" type="sibTrans" cxnId="{90FB78FA-CC79-4C9B-BA22-CA6BC87455EE}">
      <dgm:prSet/>
      <dgm:spPr/>
      <dgm:t>
        <a:bodyPr/>
        <a:lstStyle/>
        <a:p>
          <a:endParaRPr lang="ru-RU"/>
        </a:p>
      </dgm:t>
    </dgm:pt>
    <dgm:pt modelId="{096BCA00-E929-457D-981B-83EAE77ECF8F}" type="pres">
      <dgm:prSet presAssocID="{A8E53A17-F839-4902-BC56-CDE3C894F226}" presName="cycle" presStyleCnt="0">
        <dgm:presLayoutVars>
          <dgm:chMax val="1"/>
          <dgm:dir/>
          <dgm:animLvl val="ctr"/>
          <dgm:resizeHandles val="exact"/>
        </dgm:presLayoutVars>
      </dgm:prSet>
      <dgm:spPr/>
      <dgm:t>
        <a:bodyPr/>
        <a:lstStyle/>
        <a:p>
          <a:endParaRPr lang="ru-RU"/>
        </a:p>
      </dgm:t>
    </dgm:pt>
    <dgm:pt modelId="{22D1D2C7-DE33-441A-A1A2-25A5D1582B8B}" type="pres">
      <dgm:prSet presAssocID="{1FE67F48-F66E-4204-85C0-134CFC08BA63}" presName="centerShape" presStyleLbl="node0" presStyleIdx="0" presStyleCnt="1" custScaleX="74232" custScaleY="88955" custLinFactNeighborX="4187" custLinFactNeighborY="-4262"/>
      <dgm:spPr/>
      <dgm:t>
        <a:bodyPr/>
        <a:lstStyle/>
        <a:p>
          <a:endParaRPr lang="ru-RU"/>
        </a:p>
      </dgm:t>
    </dgm:pt>
    <dgm:pt modelId="{022B1C59-A714-4586-B532-34CD507AAC73}" type="pres">
      <dgm:prSet presAssocID="{E8A82FE4-584E-46DD-B592-113E97DAE7E3}" presName="parTrans" presStyleLbl="bgSibTrans2D1" presStyleIdx="0" presStyleCnt="4" custAng="2998816" custScaleX="59353" custLinFactY="-100000" custLinFactNeighborX="67831" custLinFactNeighborY="-147257"/>
      <dgm:spPr/>
      <dgm:t>
        <a:bodyPr/>
        <a:lstStyle/>
        <a:p>
          <a:endParaRPr lang="ru-RU"/>
        </a:p>
      </dgm:t>
    </dgm:pt>
    <dgm:pt modelId="{54D2EBF1-ED92-4554-9910-F485DE140915}" type="pres">
      <dgm:prSet presAssocID="{DAC35EEF-3027-45AF-A76C-1B858D3B2E8B}" presName="node" presStyleLbl="node1" presStyleIdx="0" presStyleCnt="4" custScaleX="154900" custScaleY="101380" custRadScaleRad="103256" custRadScaleInc="-26806">
        <dgm:presLayoutVars>
          <dgm:bulletEnabled val="1"/>
        </dgm:presLayoutVars>
      </dgm:prSet>
      <dgm:spPr/>
      <dgm:t>
        <a:bodyPr/>
        <a:lstStyle/>
        <a:p>
          <a:endParaRPr lang="ru-RU"/>
        </a:p>
      </dgm:t>
    </dgm:pt>
    <dgm:pt modelId="{29D8B32F-A0C5-49A8-BAE3-67BB902805F0}" type="pres">
      <dgm:prSet presAssocID="{65254E23-4308-4454-A35E-AEE3F27AB407}" presName="parTrans" presStyleLbl="bgSibTrans2D1" presStyleIdx="1" presStyleCnt="4" custScaleX="60665" custLinFactNeighborX="-16377" custLinFactNeighborY="46186"/>
      <dgm:spPr/>
      <dgm:t>
        <a:bodyPr/>
        <a:lstStyle/>
        <a:p>
          <a:endParaRPr lang="ru-RU"/>
        </a:p>
      </dgm:t>
    </dgm:pt>
    <dgm:pt modelId="{AF7534F4-D143-4BF9-BA67-AB017D4DB09E}" type="pres">
      <dgm:prSet presAssocID="{B146B510-38E5-4065-9D11-4EA22DA71E21}" presName="node" presStyleLbl="node1" presStyleIdx="1" presStyleCnt="4" custScaleX="169449" custScaleY="90637" custRadScaleRad="119628" custRadScaleInc="139771">
        <dgm:presLayoutVars>
          <dgm:bulletEnabled val="1"/>
        </dgm:presLayoutVars>
      </dgm:prSet>
      <dgm:spPr/>
      <dgm:t>
        <a:bodyPr/>
        <a:lstStyle/>
        <a:p>
          <a:endParaRPr lang="ru-RU"/>
        </a:p>
      </dgm:t>
    </dgm:pt>
    <dgm:pt modelId="{9B615B85-3B90-4A27-9EBE-9BBE52057D8A}" type="pres">
      <dgm:prSet presAssocID="{916C39CB-8AA1-4E91-AED0-4A72CD48B9C6}" presName="parTrans" presStyleLbl="bgSibTrans2D1" presStyleIdx="2" presStyleCnt="4" custScaleX="28914" custLinFactNeighborX="1386" custLinFactNeighborY="8820"/>
      <dgm:spPr/>
      <dgm:t>
        <a:bodyPr/>
        <a:lstStyle/>
        <a:p>
          <a:endParaRPr lang="ru-RU"/>
        </a:p>
      </dgm:t>
    </dgm:pt>
    <dgm:pt modelId="{1DE50268-7150-478B-A383-F69FACA007BA}" type="pres">
      <dgm:prSet presAssocID="{62A60B5D-4244-44C5-AD86-C8E730702A21}" presName="node" presStyleLbl="node1" presStyleIdx="2" presStyleCnt="4" custScaleX="160330" custScaleY="134588" custRadScaleRad="112940" custRadScaleInc="-149245">
        <dgm:presLayoutVars>
          <dgm:bulletEnabled val="1"/>
        </dgm:presLayoutVars>
      </dgm:prSet>
      <dgm:spPr/>
      <dgm:t>
        <a:bodyPr/>
        <a:lstStyle/>
        <a:p>
          <a:endParaRPr lang="ru-RU"/>
        </a:p>
      </dgm:t>
    </dgm:pt>
    <dgm:pt modelId="{56025C99-22A0-4166-874B-1BC45DCD6D4A}" type="pres">
      <dgm:prSet presAssocID="{E9CB2253-B2E5-41ED-A00B-A19A94CE2A82}" presName="parTrans" presStyleLbl="bgSibTrans2D1" presStyleIdx="3" presStyleCnt="4" custScaleX="89459" custLinFactNeighborX="-13305" custLinFactNeighborY="31802"/>
      <dgm:spPr/>
      <dgm:t>
        <a:bodyPr/>
        <a:lstStyle/>
        <a:p>
          <a:endParaRPr lang="ru-RU"/>
        </a:p>
      </dgm:t>
    </dgm:pt>
    <dgm:pt modelId="{F29EEF6D-D8B2-4F99-907B-F6E622DFD992}" type="pres">
      <dgm:prSet presAssocID="{AB605AF8-ECB8-4DB2-BBEA-EA28E8E5D437}" presName="node" presStyleLbl="node1" presStyleIdx="3" presStyleCnt="4" custScaleX="109512" custScaleY="108006" custRadScaleRad="100415" custRadScaleInc="16247">
        <dgm:presLayoutVars>
          <dgm:bulletEnabled val="1"/>
        </dgm:presLayoutVars>
      </dgm:prSet>
      <dgm:spPr/>
      <dgm:t>
        <a:bodyPr/>
        <a:lstStyle/>
        <a:p>
          <a:endParaRPr lang="ru-RU"/>
        </a:p>
      </dgm:t>
    </dgm:pt>
  </dgm:ptLst>
  <dgm:cxnLst>
    <dgm:cxn modelId="{A3B3BE66-D3D9-488F-BC8E-5F29FC8C9002}" type="presOf" srcId="{62A60B5D-4244-44C5-AD86-C8E730702A21}" destId="{1DE50268-7150-478B-A383-F69FACA007BA}" srcOrd="0" destOrd="0" presId="urn:microsoft.com/office/officeart/2005/8/layout/radial4"/>
    <dgm:cxn modelId="{D766B31D-D927-4C23-B8C0-DA2302458A6D}" type="presOf" srcId="{916C39CB-8AA1-4E91-AED0-4A72CD48B9C6}" destId="{9B615B85-3B90-4A27-9EBE-9BBE52057D8A}" srcOrd="0" destOrd="0" presId="urn:microsoft.com/office/officeart/2005/8/layout/radial4"/>
    <dgm:cxn modelId="{9F3444BD-A87A-4DBE-96BA-19F756FB12D1}" type="presOf" srcId="{E9CB2253-B2E5-41ED-A00B-A19A94CE2A82}" destId="{56025C99-22A0-4166-874B-1BC45DCD6D4A}" srcOrd="0" destOrd="0" presId="urn:microsoft.com/office/officeart/2005/8/layout/radial4"/>
    <dgm:cxn modelId="{2CAB595A-7149-47BC-A024-57D0F32F7830}" type="presOf" srcId="{B146B510-38E5-4065-9D11-4EA22DA71E21}" destId="{AF7534F4-D143-4BF9-BA67-AB017D4DB09E}" srcOrd="0" destOrd="0" presId="urn:microsoft.com/office/officeart/2005/8/layout/radial4"/>
    <dgm:cxn modelId="{325825A5-ED8A-44D9-A0C5-B1547473CD40}" srcId="{1FE67F48-F66E-4204-85C0-134CFC08BA63}" destId="{B146B510-38E5-4065-9D11-4EA22DA71E21}" srcOrd="1" destOrd="0" parTransId="{65254E23-4308-4454-A35E-AEE3F27AB407}" sibTransId="{64E92C2A-8A96-417E-8330-901ABE7CC970}"/>
    <dgm:cxn modelId="{1DD7D1B9-B9C1-40E6-B9D7-6A7B661BBDB9}" type="presOf" srcId="{AB605AF8-ECB8-4DB2-BBEA-EA28E8E5D437}" destId="{F29EEF6D-D8B2-4F99-907B-F6E622DFD992}" srcOrd="0" destOrd="0" presId="urn:microsoft.com/office/officeart/2005/8/layout/radial4"/>
    <dgm:cxn modelId="{F65BFA0C-9DBE-4C71-BE8E-782BF06C2BAB}" type="presOf" srcId="{65254E23-4308-4454-A35E-AEE3F27AB407}" destId="{29D8B32F-A0C5-49A8-BAE3-67BB902805F0}" srcOrd="0" destOrd="0" presId="urn:microsoft.com/office/officeart/2005/8/layout/radial4"/>
    <dgm:cxn modelId="{0958F379-97E6-4928-954F-6C0E9A95804B}" type="presOf" srcId="{E8A82FE4-584E-46DD-B592-113E97DAE7E3}" destId="{022B1C59-A714-4586-B532-34CD507AAC73}" srcOrd="0" destOrd="0" presId="urn:microsoft.com/office/officeart/2005/8/layout/radial4"/>
    <dgm:cxn modelId="{145E2EFB-E6B2-4B76-84EF-06CA957F96FB}" type="presOf" srcId="{A8E53A17-F839-4902-BC56-CDE3C894F226}" destId="{096BCA00-E929-457D-981B-83EAE77ECF8F}" srcOrd="0" destOrd="0" presId="urn:microsoft.com/office/officeart/2005/8/layout/radial4"/>
    <dgm:cxn modelId="{19E07E19-7B3D-49CF-AF34-3880D484D1D9}" srcId="{A8E53A17-F839-4902-BC56-CDE3C894F226}" destId="{F2AE26E6-A86A-4CB0-9D9C-75CDB1010D0D}" srcOrd="1" destOrd="0" parTransId="{6B00DC9A-DF3C-4B68-9AB7-EB5785D1502D}" sibTransId="{07FC19C8-8E74-422F-B82E-6E4139B1052D}"/>
    <dgm:cxn modelId="{6A0E9882-6AF9-4D99-949D-A83188001529}" srcId="{A8E53A17-F839-4902-BC56-CDE3C894F226}" destId="{1FE67F48-F66E-4204-85C0-134CFC08BA63}" srcOrd="0" destOrd="0" parTransId="{EDA15C22-4A5E-4B51-BC19-E4B574D2DD1F}" sibTransId="{D23EBD01-928C-4EBF-BD51-E43A98E514E2}"/>
    <dgm:cxn modelId="{90FB78FA-CC79-4C9B-BA22-CA6BC87455EE}" srcId="{A8E53A17-F839-4902-BC56-CDE3C894F226}" destId="{4C85AF1D-70E0-4D6A-B58E-E26FFF56B23A}" srcOrd="2" destOrd="0" parTransId="{93904804-772A-4C43-8DE6-7316564C1E15}" sibTransId="{F281D973-5801-4405-B7BF-7BA1B1BDD2B1}"/>
    <dgm:cxn modelId="{523A5F07-7160-4BAB-AE1D-70A63AF1E4EC}" type="presOf" srcId="{DAC35EEF-3027-45AF-A76C-1B858D3B2E8B}" destId="{54D2EBF1-ED92-4554-9910-F485DE140915}" srcOrd="0" destOrd="0" presId="urn:microsoft.com/office/officeart/2005/8/layout/radial4"/>
    <dgm:cxn modelId="{B51E6377-C5A1-4A94-ABD2-CBC1BF447776}" type="presOf" srcId="{1FE67F48-F66E-4204-85C0-134CFC08BA63}" destId="{22D1D2C7-DE33-441A-A1A2-25A5D1582B8B}" srcOrd="0" destOrd="0" presId="urn:microsoft.com/office/officeart/2005/8/layout/radial4"/>
    <dgm:cxn modelId="{CD17C30A-BFDC-4C1D-9950-1F9A45F55E79}" srcId="{1FE67F48-F66E-4204-85C0-134CFC08BA63}" destId="{62A60B5D-4244-44C5-AD86-C8E730702A21}" srcOrd="2" destOrd="0" parTransId="{916C39CB-8AA1-4E91-AED0-4A72CD48B9C6}" sibTransId="{DEFBE6C1-9CD9-4E41-9188-B55ECBFBF889}"/>
    <dgm:cxn modelId="{A408C74C-77CB-4806-9EAB-3EAD41757EBD}" srcId="{1FE67F48-F66E-4204-85C0-134CFC08BA63}" destId="{DAC35EEF-3027-45AF-A76C-1B858D3B2E8B}" srcOrd="0" destOrd="0" parTransId="{E8A82FE4-584E-46DD-B592-113E97DAE7E3}" sibTransId="{69F30624-90F8-4D1D-849E-31BAC0DA2175}"/>
    <dgm:cxn modelId="{9E538C70-B32F-443C-8931-A115FE4A4A17}" srcId="{1FE67F48-F66E-4204-85C0-134CFC08BA63}" destId="{AB605AF8-ECB8-4DB2-BBEA-EA28E8E5D437}" srcOrd="3" destOrd="0" parTransId="{E9CB2253-B2E5-41ED-A00B-A19A94CE2A82}" sibTransId="{447D912B-4522-476C-B9F5-7277154E0EB2}"/>
    <dgm:cxn modelId="{520D8BED-476E-4A96-8B3F-3FBE73478EBE}" type="presParOf" srcId="{096BCA00-E929-457D-981B-83EAE77ECF8F}" destId="{22D1D2C7-DE33-441A-A1A2-25A5D1582B8B}" srcOrd="0" destOrd="0" presId="urn:microsoft.com/office/officeart/2005/8/layout/radial4"/>
    <dgm:cxn modelId="{F166FCFE-C2D5-4C27-AC4E-A1167B8DC3BD}" type="presParOf" srcId="{096BCA00-E929-457D-981B-83EAE77ECF8F}" destId="{022B1C59-A714-4586-B532-34CD507AAC73}" srcOrd="1" destOrd="0" presId="urn:microsoft.com/office/officeart/2005/8/layout/radial4"/>
    <dgm:cxn modelId="{0D2F304C-35A1-4E28-AF0B-0278DB8BC362}" type="presParOf" srcId="{096BCA00-E929-457D-981B-83EAE77ECF8F}" destId="{54D2EBF1-ED92-4554-9910-F485DE140915}" srcOrd="2" destOrd="0" presId="urn:microsoft.com/office/officeart/2005/8/layout/radial4"/>
    <dgm:cxn modelId="{40462663-3AF8-45D2-BC7E-CE52CBEB2AA4}" type="presParOf" srcId="{096BCA00-E929-457D-981B-83EAE77ECF8F}" destId="{29D8B32F-A0C5-49A8-BAE3-67BB902805F0}" srcOrd="3" destOrd="0" presId="urn:microsoft.com/office/officeart/2005/8/layout/radial4"/>
    <dgm:cxn modelId="{AB6A7912-A847-46EA-B9F4-3A06A65A2A36}" type="presParOf" srcId="{096BCA00-E929-457D-981B-83EAE77ECF8F}" destId="{AF7534F4-D143-4BF9-BA67-AB017D4DB09E}" srcOrd="4" destOrd="0" presId="urn:microsoft.com/office/officeart/2005/8/layout/radial4"/>
    <dgm:cxn modelId="{DD1255F0-3271-4F51-80C4-90F72F7A029C}" type="presParOf" srcId="{096BCA00-E929-457D-981B-83EAE77ECF8F}" destId="{9B615B85-3B90-4A27-9EBE-9BBE52057D8A}" srcOrd="5" destOrd="0" presId="urn:microsoft.com/office/officeart/2005/8/layout/radial4"/>
    <dgm:cxn modelId="{6F844043-6B68-4BA4-86D7-23E0F309934A}" type="presParOf" srcId="{096BCA00-E929-457D-981B-83EAE77ECF8F}" destId="{1DE50268-7150-478B-A383-F69FACA007BA}" srcOrd="6" destOrd="0" presId="urn:microsoft.com/office/officeart/2005/8/layout/radial4"/>
    <dgm:cxn modelId="{2D18ACC0-CFEC-463F-BB65-97A053446B5F}" type="presParOf" srcId="{096BCA00-E929-457D-981B-83EAE77ECF8F}" destId="{56025C99-22A0-4166-874B-1BC45DCD6D4A}" srcOrd="7" destOrd="0" presId="urn:microsoft.com/office/officeart/2005/8/layout/radial4"/>
    <dgm:cxn modelId="{28261591-87F3-44C7-B094-982359415504}" type="presParOf" srcId="{096BCA00-E929-457D-981B-83EAE77ECF8F}" destId="{F29EEF6D-D8B2-4F99-907B-F6E622DFD992}" srcOrd="8"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8422B810-BB32-4115-9181-6AA94B7B22E9}"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F7E68268-51B3-4AC8-B6E3-F12BBDAAA31D}">
      <dgm:prSet phldrT="[Текст]" custT="1"/>
      <dgm:spPr/>
      <dgm:t>
        <a:bodyPr/>
        <a:lstStyle/>
        <a:p>
          <a:pPr algn="just"/>
          <a:r>
            <a:rPr lang="uz-Cyrl-UZ" sz="2400" b="0" baseline="0" dirty="0" smtClean="0">
              <a:solidFill>
                <a:schemeClr val="tx1"/>
              </a:solidFill>
              <a:effectLst/>
              <a:latin typeface="Times New Roman" pitchFamily="18" charset="0"/>
              <a:cs typeface="Times New Roman" pitchFamily="18" charset="0"/>
            </a:rPr>
            <a:t>“2017-2021 йилларда Ўзбекистон Республикасини ривожлантиришнинг бешта устувор йўналиши бўйича Ҳаракатлар стратегияси”;</a:t>
          </a:r>
          <a:endParaRPr lang="ru-RU" sz="2400" b="0" baseline="0" dirty="0">
            <a:solidFill>
              <a:schemeClr val="tx1"/>
            </a:solidFill>
            <a:effectLst/>
            <a:latin typeface="Times New Roman" pitchFamily="18" charset="0"/>
            <a:cs typeface="Times New Roman" pitchFamily="18" charset="0"/>
          </a:endParaRPr>
        </a:p>
      </dgm:t>
    </dgm:pt>
    <dgm:pt modelId="{F0CFE23B-9B4A-4EC0-97AA-5B788325D715}" type="parTrans" cxnId="{6DF38485-DCE5-4D1B-A957-4FEDA646C9D0}">
      <dgm:prSet/>
      <dgm:spPr/>
      <dgm:t>
        <a:bodyPr/>
        <a:lstStyle/>
        <a:p>
          <a:endParaRPr lang="ru-RU" sz="1600">
            <a:latin typeface="Times New Roman" pitchFamily="18" charset="0"/>
            <a:cs typeface="Times New Roman" pitchFamily="18" charset="0"/>
          </a:endParaRPr>
        </a:p>
      </dgm:t>
    </dgm:pt>
    <dgm:pt modelId="{94457E2C-5264-4F01-8914-E7BFA68B3A1A}" type="sibTrans" cxnId="{6DF38485-DCE5-4D1B-A957-4FEDA646C9D0}">
      <dgm:prSet/>
      <dgm:spPr/>
      <dgm:t>
        <a:bodyPr/>
        <a:lstStyle/>
        <a:p>
          <a:endParaRPr lang="ru-RU" sz="1600">
            <a:latin typeface="Times New Roman" pitchFamily="18" charset="0"/>
            <a:cs typeface="Times New Roman" pitchFamily="18" charset="0"/>
          </a:endParaRPr>
        </a:p>
      </dgm:t>
    </dgm:pt>
    <dgm:pt modelId="{CFEA3D0B-A43E-4396-B06A-2D9FD1CC6FBA}">
      <dgm:prSet phldrT="[Текст]" custT="1"/>
      <dgm:spPr/>
      <dgm:t>
        <a:bodyPr/>
        <a:lstStyle/>
        <a:p>
          <a:r>
            <a:rPr lang="uz-Cyrl-UZ"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dgm:t>
    </dgm:pt>
    <dgm:pt modelId="{D912188A-C7F0-448A-93E5-8A6DDD60B8F6}" type="parTrans" cxnId="{1E711C99-EA26-4C82-8540-3E8B010936EA}">
      <dgm:prSet/>
      <dgm:spPr/>
      <dgm:t>
        <a:bodyPr/>
        <a:lstStyle/>
        <a:p>
          <a:endParaRPr lang="ru-RU" sz="1600">
            <a:latin typeface="Times New Roman" pitchFamily="18" charset="0"/>
            <a:cs typeface="Times New Roman" pitchFamily="18" charset="0"/>
          </a:endParaRPr>
        </a:p>
      </dgm:t>
    </dgm:pt>
    <dgm:pt modelId="{8DC01E9C-7C56-43A8-A5C9-8F8CE5F4F14F}" type="sibTrans" cxnId="{1E711C99-EA26-4C82-8540-3E8B010936EA}">
      <dgm:prSet/>
      <dgm:spPr/>
      <dgm:t>
        <a:bodyPr/>
        <a:lstStyle/>
        <a:p>
          <a:endParaRPr lang="ru-RU" sz="1600">
            <a:latin typeface="Times New Roman" pitchFamily="18" charset="0"/>
            <a:cs typeface="Times New Roman" pitchFamily="18" charset="0"/>
          </a:endParaRPr>
        </a:p>
      </dgm:t>
    </dgm:pt>
    <dgm:pt modelId="{058308BD-6145-46E1-A154-101C6D41A6AC}">
      <dgm:prSet phldrT="[Текст]" custT="1"/>
      <dgm:spPr/>
      <dgm:t>
        <a:bodyPr/>
        <a:lstStyle/>
        <a:p>
          <a:pPr algn="just"/>
          <a:r>
            <a:rPr lang="uz-Cyrl-UZ" sz="2400" b="0" baseline="0" dirty="0" smtClean="0">
              <a:solidFill>
                <a:schemeClr val="tx1"/>
              </a:solidFill>
              <a:effectLst/>
              <a:latin typeface="Times New Roman" pitchFamily="18" charset="0"/>
              <a:cs typeface="Times New Roman" pitchFamily="18" charset="0"/>
            </a:rPr>
            <a:t>“Халқ билан мулоқот ва инсон манфаатлари йили” Давлат  дастури;</a:t>
          </a:r>
          <a:endParaRPr lang="ru-RU" sz="2400" b="0" baseline="0" dirty="0">
            <a:solidFill>
              <a:schemeClr val="tx1"/>
            </a:solidFill>
            <a:effectLst/>
            <a:latin typeface="Times New Roman" pitchFamily="18" charset="0"/>
            <a:cs typeface="Times New Roman" pitchFamily="18" charset="0"/>
          </a:endParaRPr>
        </a:p>
      </dgm:t>
    </dgm:pt>
    <dgm:pt modelId="{7EBD8224-0014-4B5B-8FFD-07E9C279EE77}" type="parTrans" cxnId="{1B19AD80-FE63-4D60-8587-E979DC5C8648}">
      <dgm:prSet/>
      <dgm:spPr/>
      <dgm:t>
        <a:bodyPr/>
        <a:lstStyle/>
        <a:p>
          <a:endParaRPr lang="ru-RU" sz="1600">
            <a:latin typeface="Times New Roman" pitchFamily="18" charset="0"/>
            <a:cs typeface="Times New Roman" pitchFamily="18" charset="0"/>
          </a:endParaRPr>
        </a:p>
      </dgm:t>
    </dgm:pt>
    <dgm:pt modelId="{B0384198-3613-4000-A518-D30AF21F0236}" type="sibTrans" cxnId="{1B19AD80-FE63-4D60-8587-E979DC5C8648}">
      <dgm:prSet/>
      <dgm:spPr/>
      <dgm:t>
        <a:bodyPr/>
        <a:lstStyle/>
        <a:p>
          <a:endParaRPr lang="ru-RU" sz="1600">
            <a:latin typeface="Times New Roman" pitchFamily="18" charset="0"/>
            <a:cs typeface="Times New Roman" pitchFamily="18" charset="0"/>
          </a:endParaRPr>
        </a:p>
      </dgm:t>
    </dgm:pt>
    <dgm:pt modelId="{607E5AAF-181B-48E7-A935-3D6083BAFA15}">
      <dgm:prSet phldrT="[Текст]" custT="1"/>
      <dgm:spPr/>
      <dgm:t>
        <a:bodyPr/>
        <a:lstStyle/>
        <a:p>
          <a:r>
            <a:rPr lang="uz-Cyrl-UZ"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dgm:t>
    </dgm:pt>
    <dgm:pt modelId="{CDC9A9FB-BC0D-4E00-89F6-A1B0F1A2E935}" type="parTrans" cxnId="{DDF508DB-7C9B-4D3E-8AAA-C3E78A5589E8}">
      <dgm:prSet/>
      <dgm:spPr/>
      <dgm:t>
        <a:bodyPr/>
        <a:lstStyle/>
        <a:p>
          <a:endParaRPr lang="ru-RU" sz="1600">
            <a:latin typeface="Times New Roman" pitchFamily="18" charset="0"/>
            <a:cs typeface="Times New Roman" pitchFamily="18" charset="0"/>
          </a:endParaRPr>
        </a:p>
      </dgm:t>
    </dgm:pt>
    <dgm:pt modelId="{8BE856A8-62E9-4C7A-AACE-F0A94E7ECA9F}" type="sibTrans" cxnId="{DDF508DB-7C9B-4D3E-8AAA-C3E78A5589E8}">
      <dgm:prSet/>
      <dgm:spPr/>
      <dgm:t>
        <a:bodyPr/>
        <a:lstStyle/>
        <a:p>
          <a:endParaRPr lang="ru-RU" sz="1600">
            <a:latin typeface="Times New Roman" pitchFamily="18" charset="0"/>
            <a:cs typeface="Times New Roman" pitchFamily="18" charset="0"/>
          </a:endParaRPr>
        </a:p>
      </dgm:t>
    </dgm:pt>
    <dgm:pt modelId="{1EA4EA69-5981-4F80-9AC2-2A7E288BF626}">
      <dgm:prSet phldrT="[Текст]" custT="1"/>
      <dgm:spPr/>
      <dgm:t>
        <a:bodyPr/>
        <a:lstStyle/>
        <a:p>
          <a:pPr algn="just"/>
          <a:r>
            <a:rPr lang="uz-Cyrl-UZ" sz="2400" b="0" baseline="0" dirty="0" smtClean="0">
              <a:solidFill>
                <a:schemeClr val="tx1"/>
              </a:solidFill>
              <a:effectLst/>
              <a:latin typeface="Times New Roman" pitchFamily="18" charset="0"/>
              <a:cs typeface="Times New Roman" pitchFamily="18" charset="0"/>
            </a:rPr>
            <a:t>Ўзбекистон Республикаси Президентининг 2017 йил 14 мартдаги “Ҳуқуқбузарликлар профилактикаси ва жиноятчиликка қарши курашиш тизимини янада такомиллаштириш чора-тадбирлари тўғрисида”ги ПҚ-2833-сонли қарори;</a:t>
          </a:r>
          <a:endParaRPr lang="ru-RU" sz="2400" b="0" baseline="0" dirty="0">
            <a:solidFill>
              <a:schemeClr val="tx1"/>
            </a:solidFill>
            <a:effectLst/>
            <a:latin typeface="Times New Roman" pitchFamily="18" charset="0"/>
            <a:cs typeface="Times New Roman" pitchFamily="18" charset="0"/>
          </a:endParaRPr>
        </a:p>
      </dgm:t>
    </dgm:pt>
    <dgm:pt modelId="{B9BAFEF4-4DC3-494E-BE8D-8B1E73517221}" type="parTrans" cxnId="{B1441DAB-EF83-44AF-B716-12D3066C71AF}">
      <dgm:prSet/>
      <dgm:spPr/>
      <dgm:t>
        <a:bodyPr/>
        <a:lstStyle/>
        <a:p>
          <a:endParaRPr lang="ru-RU" sz="1600">
            <a:latin typeface="Times New Roman" pitchFamily="18" charset="0"/>
            <a:cs typeface="Times New Roman" pitchFamily="18" charset="0"/>
          </a:endParaRPr>
        </a:p>
      </dgm:t>
    </dgm:pt>
    <dgm:pt modelId="{A3344F9B-56B5-4EAA-9BEA-D27BA4BAE4EC}" type="sibTrans" cxnId="{B1441DAB-EF83-44AF-B716-12D3066C71AF}">
      <dgm:prSet/>
      <dgm:spPr/>
      <dgm:t>
        <a:bodyPr/>
        <a:lstStyle/>
        <a:p>
          <a:endParaRPr lang="ru-RU" sz="1600">
            <a:latin typeface="Times New Roman" pitchFamily="18" charset="0"/>
            <a:cs typeface="Times New Roman" pitchFamily="18" charset="0"/>
          </a:endParaRPr>
        </a:p>
      </dgm:t>
    </dgm:pt>
    <dgm:pt modelId="{B73595C1-25F3-4F3C-8628-5668B81B0348}">
      <dgm:prSet custT="1"/>
      <dgm:spPr/>
      <dgm:t>
        <a:bodyPr/>
        <a:lstStyle/>
        <a:p>
          <a:r>
            <a:rPr lang="uz-Cyrl-UZ" sz="1600" dirty="0" smtClean="0">
              <a:latin typeface="Times New Roman" pitchFamily="18" charset="0"/>
              <a:cs typeface="Times New Roman" pitchFamily="18" charset="0"/>
            </a:rPr>
            <a:t>4</a:t>
          </a:r>
          <a:endParaRPr lang="ru-RU" sz="1600" dirty="0">
            <a:latin typeface="Times New Roman" pitchFamily="18" charset="0"/>
            <a:cs typeface="Times New Roman" pitchFamily="18" charset="0"/>
          </a:endParaRPr>
        </a:p>
      </dgm:t>
    </dgm:pt>
    <dgm:pt modelId="{36F38E36-3D3B-4A04-AE01-1F6566BA2B91}" type="parTrans" cxnId="{205AE43C-55F7-4603-B6CA-7E23936FF89F}">
      <dgm:prSet/>
      <dgm:spPr/>
      <dgm:t>
        <a:bodyPr/>
        <a:lstStyle/>
        <a:p>
          <a:endParaRPr lang="ru-RU" sz="1600">
            <a:latin typeface="Times New Roman" pitchFamily="18" charset="0"/>
            <a:cs typeface="Times New Roman" pitchFamily="18" charset="0"/>
          </a:endParaRPr>
        </a:p>
      </dgm:t>
    </dgm:pt>
    <dgm:pt modelId="{D043ED3D-8FC2-47FC-BFE3-F71770B22DC5}" type="sibTrans" cxnId="{205AE43C-55F7-4603-B6CA-7E23936FF89F}">
      <dgm:prSet/>
      <dgm:spPr/>
      <dgm:t>
        <a:bodyPr/>
        <a:lstStyle/>
        <a:p>
          <a:endParaRPr lang="ru-RU" sz="1600">
            <a:latin typeface="Times New Roman" pitchFamily="18" charset="0"/>
            <a:cs typeface="Times New Roman" pitchFamily="18" charset="0"/>
          </a:endParaRPr>
        </a:p>
      </dgm:t>
    </dgm:pt>
    <dgm:pt modelId="{3CD6C08A-D49E-43BC-A219-08369FFDF171}">
      <dgm:prSet custT="1"/>
      <dgm:spPr/>
      <dgm:t>
        <a:bodyPr/>
        <a:lstStyle/>
        <a:p>
          <a:r>
            <a:rPr lang="uz-Cyrl-UZ" sz="1600" dirty="0" smtClean="0">
              <a:latin typeface="Times New Roman" pitchFamily="18" charset="0"/>
              <a:cs typeface="Times New Roman" pitchFamily="18" charset="0"/>
            </a:rPr>
            <a:t>5</a:t>
          </a:r>
          <a:endParaRPr lang="ru-RU" sz="1600" dirty="0">
            <a:latin typeface="Times New Roman" pitchFamily="18" charset="0"/>
            <a:cs typeface="Times New Roman" pitchFamily="18" charset="0"/>
          </a:endParaRPr>
        </a:p>
      </dgm:t>
    </dgm:pt>
    <dgm:pt modelId="{B6A1D39E-F9A5-447A-A072-A83ABC041D00}" type="parTrans" cxnId="{4A0113FA-E8A3-4137-9DCB-E229FEE3CA38}">
      <dgm:prSet/>
      <dgm:spPr/>
      <dgm:t>
        <a:bodyPr/>
        <a:lstStyle/>
        <a:p>
          <a:endParaRPr lang="ru-RU" sz="1600">
            <a:latin typeface="Times New Roman" pitchFamily="18" charset="0"/>
            <a:cs typeface="Times New Roman" pitchFamily="18" charset="0"/>
          </a:endParaRPr>
        </a:p>
      </dgm:t>
    </dgm:pt>
    <dgm:pt modelId="{FC787AAA-E66D-4973-8EE5-69EF2EF1564F}" type="sibTrans" cxnId="{4A0113FA-E8A3-4137-9DCB-E229FEE3CA38}">
      <dgm:prSet/>
      <dgm:spPr/>
      <dgm:t>
        <a:bodyPr/>
        <a:lstStyle/>
        <a:p>
          <a:endParaRPr lang="ru-RU" sz="1600">
            <a:latin typeface="Times New Roman" pitchFamily="18" charset="0"/>
            <a:cs typeface="Times New Roman" pitchFamily="18" charset="0"/>
          </a:endParaRPr>
        </a:p>
      </dgm:t>
    </dgm:pt>
    <dgm:pt modelId="{5F8DA6D6-064C-4B7D-AA05-EEB51668DAAE}">
      <dgm:prSet custT="1"/>
      <dgm:spPr/>
      <dgm:t>
        <a:bodyPr/>
        <a:lstStyle/>
        <a:p>
          <a:pPr algn="just"/>
          <a:r>
            <a:rPr lang="uz-Cyrl-UZ" sz="2400" b="0" baseline="0" dirty="0" smtClean="0">
              <a:solidFill>
                <a:schemeClr val="tx1"/>
              </a:solidFill>
              <a:effectLst/>
              <a:latin typeface="Times New Roman" pitchFamily="18" charset="0"/>
              <a:cs typeface="Times New Roman" pitchFamily="18" charset="0"/>
            </a:rPr>
            <a:t>Вазирлар Маҳкамасининг  2017 йил 15 мартдаги 140-сонли “Умумий ўрта таълим тўғрисидаги низомни тасдиқлаш тўғрисида”ги қарори;</a:t>
          </a:r>
          <a:endParaRPr lang="ru-RU" sz="2400" b="0" baseline="0" dirty="0">
            <a:solidFill>
              <a:schemeClr val="tx1"/>
            </a:solidFill>
            <a:effectLst/>
            <a:latin typeface="Times New Roman" pitchFamily="18" charset="0"/>
            <a:cs typeface="Times New Roman" pitchFamily="18" charset="0"/>
          </a:endParaRPr>
        </a:p>
      </dgm:t>
    </dgm:pt>
    <dgm:pt modelId="{624280DE-A4C8-4D93-B344-EE9B80045789}" type="parTrans" cxnId="{8F5DB93D-CAA0-49F6-8525-76A2D4E319F2}">
      <dgm:prSet/>
      <dgm:spPr/>
      <dgm:t>
        <a:bodyPr/>
        <a:lstStyle/>
        <a:p>
          <a:endParaRPr lang="ru-RU" sz="1600">
            <a:latin typeface="Times New Roman" pitchFamily="18" charset="0"/>
            <a:cs typeface="Times New Roman" pitchFamily="18" charset="0"/>
          </a:endParaRPr>
        </a:p>
      </dgm:t>
    </dgm:pt>
    <dgm:pt modelId="{DDC08C90-C005-4B19-BE6E-FAB6E43BA981}" type="sibTrans" cxnId="{8F5DB93D-CAA0-49F6-8525-76A2D4E319F2}">
      <dgm:prSet/>
      <dgm:spPr/>
      <dgm:t>
        <a:bodyPr/>
        <a:lstStyle/>
        <a:p>
          <a:endParaRPr lang="ru-RU" sz="1600">
            <a:latin typeface="Times New Roman" pitchFamily="18" charset="0"/>
            <a:cs typeface="Times New Roman" pitchFamily="18" charset="0"/>
          </a:endParaRPr>
        </a:p>
      </dgm:t>
    </dgm:pt>
    <dgm:pt modelId="{F61531BE-9767-4E42-8D45-8139077266A3}">
      <dgm:prSet custT="1"/>
      <dgm:spPr/>
      <dgm:t>
        <a:bodyPr/>
        <a:lstStyle/>
        <a:p>
          <a:pPr algn="just"/>
          <a:r>
            <a:rPr lang="uz-Cyrl-UZ" sz="2400" b="0" baseline="0" dirty="0" smtClean="0">
              <a:solidFill>
                <a:schemeClr val="tx1"/>
              </a:solidFill>
              <a:effectLst/>
              <a:latin typeface="Times New Roman" pitchFamily="18" charset="0"/>
              <a:cs typeface="Times New Roman" pitchFamily="18" charset="0"/>
            </a:rPr>
            <a:t>Вазирлар Маҳкамасининг  2017 йил 6 апрелдаги  187-сонли “Умумий ўрта таълим ва ўрта махсус, касб ҳунар таълими тизимида давлат таълим стандартларини тасдиқлаш тўғрисида”ги  қарорида аҳамияти муҳим ва долзарб бўлган вазифалар белгилаб берилди.</a:t>
          </a:r>
          <a:endParaRPr lang="ru-RU" sz="2400" b="0" baseline="0" dirty="0">
            <a:solidFill>
              <a:schemeClr val="tx1"/>
            </a:solidFill>
            <a:effectLst/>
            <a:latin typeface="Times New Roman" pitchFamily="18" charset="0"/>
            <a:cs typeface="Times New Roman" pitchFamily="18" charset="0"/>
          </a:endParaRPr>
        </a:p>
      </dgm:t>
    </dgm:pt>
    <dgm:pt modelId="{6A2EF848-FBAA-42D1-9F7B-578EFC712961}" type="parTrans" cxnId="{7084873F-CF4E-4040-9368-BF709293DC2F}">
      <dgm:prSet/>
      <dgm:spPr/>
      <dgm:t>
        <a:bodyPr/>
        <a:lstStyle/>
        <a:p>
          <a:endParaRPr lang="ru-RU" sz="1600">
            <a:latin typeface="Times New Roman" pitchFamily="18" charset="0"/>
            <a:cs typeface="Times New Roman" pitchFamily="18" charset="0"/>
          </a:endParaRPr>
        </a:p>
      </dgm:t>
    </dgm:pt>
    <dgm:pt modelId="{D2195FD1-0463-430E-A378-FE82D6DD7C52}" type="sibTrans" cxnId="{7084873F-CF4E-4040-9368-BF709293DC2F}">
      <dgm:prSet/>
      <dgm:spPr/>
      <dgm:t>
        <a:bodyPr/>
        <a:lstStyle/>
        <a:p>
          <a:endParaRPr lang="ru-RU" sz="1600">
            <a:latin typeface="Times New Roman" pitchFamily="18" charset="0"/>
            <a:cs typeface="Times New Roman" pitchFamily="18" charset="0"/>
          </a:endParaRPr>
        </a:p>
      </dgm:t>
    </dgm:pt>
    <dgm:pt modelId="{287D380D-27D0-4C14-94E7-AB7A3BA24754}">
      <dgm:prSet phldrT="[Текст]" custT="1"/>
      <dgm:spPr/>
      <dgm:t>
        <a:bodyPr/>
        <a:lstStyle/>
        <a:p>
          <a:r>
            <a:rPr lang="uz-Cyrl-UZ"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dgm:t>
    </dgm:pt>
    <dgm:pt modelId="{2C01E71E-16A8-497C-AB16-1D5E0590D2A0}" type="sibTrans" cxnId="{5EA62C7D-9C97-4998-BAD8-17A73801D376}">
      <dgm:prSet/>
      <dgm:spPr/>
      <dgm:t>
        <a:bodyPr/>
        <a:lstStyle/>
        <a:p>
          <a:endParaRPr lang="ru-RU" sz="1600">
            <a:latin typeface="Times New Roman" pitchFamily="18" charset="0"/>
            <a:cs typeface="Times New Roman" pitchFamily="18" charset="0"/>
          </a:endParaRPr>
        </a:p>
      </dgm:t>
    </dgm:pt>
    <dgm:pt modelId="{7BBEFB8A-52DB-46EB-8FAB-160659C89124}" type="parTrans" cxnId="{5EA62C7D-9C97-4998-BAD8-17A73801D376}">
      <dgm:prSet/>
      <dgm:spPr/>
      <dgm:t>
        <a:bodyPr/>
        <a:lstStyle/>
        <a:p>
          <a:endParaRPr lang="ru-RU" sz="1600">
            <a:latin typeface="Times New Roman" pitchFamily="18" charset="0"/>
            <a:cs typeface="Times New Roman" pitchFamily="18" charset="0"/>
          </a:endParaRPr>
        </a:p>
      </dgm:t>
    </dgm:pt>
    <dgm:pt modelId="{6AFAF1DF-EDC5-4DA7-86E9-613F8BD3736E}" type="pres">
      <dgm:prSet presAssocID="{8422B810-BB32-4115-9181-6AA94B7B22E9}" presName="linearFlow" presStyleCnt="0">
        <dgm:presLayoutVars>
          <dgm:dir/>
          <dgm:animLvl val="lvl"/>
          <dgm:resizeHandles val="exact"/>
        </dgm:presLayoutVars>
      </dgm:prSet>
      <dgm:spPr/>
      <dgm:t>
        <a:bodyPr/>
        <a:lstStyle/>
        <a:p>
          <a:endParaRPr lang="ru-RU"/>
        </a:p>
      </dgm:t>
    </dgm:pt>
    <dgm:pt modelId="{43E2AC26-5638-4744-97CE-527AF25D3982}" type="pres">
      <dgm:prSet presAssocID="{287D380D-27D0-4C14-94E7-AB7A3BA24754}" presName="composite" presStyleCnt="0"/>
      <dgm:spPr/>
      <dgm:t>
        <a:bodyPr/>
        <a:lstStyle/>
        <a:p>
          <a:endParaRPr lang="ru-RU"/>
        </a:p>
      </dgm:t>
    </dgm:pt>
    <dgm:pt modelId="{7A743D35-CE4A-46F5-95C1-287884666E90}" type="pres">
      <dgm:prSet presAssocID="{287D380D-27D0-4C14-94E7-AB7A3BA24754}" presName="parentText" presStyleLbl="alignNode1" presStyleIdx="0" presStyleCnt="5">
        <dgm:presLayoutVars>
          <dgm:chMax val="1"/>
          <dgm:bulletEnabled val="1"/>
        </dgm:presLayoutVars>
      </dgm:prSet>
      <dgm:spPr/>
      <dgm:t>
        <a:bodyPr/>
        <a:lstStyle/>
        <a:p>
          <a:endParaRPr lang="ru-RU"/>
        </a:p>
      </dgm:t>
    </dgm:pt>
    <dgm:pt modelId="{29B7852F-E9B7-42EA-A8E2-DC985EEAD75A}" type="pres">
      <dgm:prSet presAssocID="{287D380D-27D0-4C14-94E7-AB7A3BA24754}" presName="descendantText" presStyleLbl="alignAcc1" presStyleIdx="0" presStyleCnt="5">
        <dgm:presLayoutVars>
          <dgm:bulletEnabled val="1"/>
        </dgm:presLayoutVars>
      </dgm:prSet>
      <dgm:spPr/>
      <dgm:t>
        <a:bodyPr/>
        <a:lstStyle/>
        <a:p>
          <a:endParaRPr lang="ru-RU"/>
        </a:p>
      </dgm:t>
    </dgm:pt>
    <dgm:pt modelId="{31E8CB14-84BD-4881-8D78-BDE40A81395B}" type="pres">
      <dgm:prSet presAssocID="{2C01E71E-16A8-497C-AB16-1D5E0590D2A0}" presName="sp" presStyleCnt="0"/>
      <dgm:spPr/>
      <dgm:t>
        <a:bodyPr/>
        <a:lstStyle/>
        <a:p>
          <a:endParaRPr lang="ru-RU"/>
        </a:p>
      </dgm:t>
    </dgm:pt>
    <dgm:pt modelId="{F0C11F4D-69FA-4A3D-8762-0CAD3708C212}" type="pres">
      <dgm:prSet presAssocID="{CFEA3D0B-A43E-4396-B06A-2D9FD1CC6FBA}" presName="composite" presStyleCnt="0"/>
      <dgm:spPr/>
      <dgm:t>
        <a:bodyPr/>
        <a:lstStyle/>
        <a:p>
          <a:endParaRPr lang="ru-RU"/>
        </a:p>
      </dgm:t>
    </dgm:pt>
    <dgm:pt modelId="{25CD4FB6-A2F5-4611-8001-2A695332C31C}" type="pres">
      <dgm:prSet presAssocID="{CFEA3D0B-A43E-4396-B06A-2D9FD1CC6FBA}" presName="parentText" presStyleLbl="alignNode1" presStyleIdx="1" presStyleCnt="5">
        <dgm:presLayoutVars>
          <dgm:chMax val="1"/>
          <dgm:bulletEnabled val="1"/>
        </dgm:presLayoutVars>
      </dgm:prSet>
      <dgm:spPr/>
      <dgm:t>
        <a:bodyPr/>
        <a:lstStyle/>
        <a:p>
          <a:endParaRPr lang="ru-RU"/>
        </a:p>
      </dgm:t>
    </dgm:pt>
    <dgm:pt modelId="{C556740E-0F24-4923-BEFC-F01AFE7E80D7}" type="pres">
      <dgm:prSet presAssocID="{CFEA3D0B-A43E-4396-B06A-2D9FD1CC6FBA}" presName="descendantText" presStyleLbl="alignAcc1" presStyleIdx="1" presStyleCnt="5" custLinFactNeighborX="-295" custLinFactNeighborY="-17908">
        <dgm:presLayoutVars>
          <dgm:bulletEnabled val="1"/>
        </dgm:presLayoutVars>
      </dgm:prSet>
      <dgm:spPr/>
      <dgm:t>
        <a:bodyPr/>
        <a:lstStyle/>
        <a:p>
          <a:endParaRPr lang="ru-RU"/>
        </a:p>
      </dgm:t>
    </dgm:pt>
    <dgm:pt modelId="{BBF95995-FB2A-40B2-8019-8687ED11D704}" type="pres">
      <dgm:prSet presAssocID="{8DC01E9C-7C56-43A8-A5C9-8F8CE5F4F14F}" presName="sp" presStyleCnt="0"/>
      <dgm:spPr/>
      <dgm:t>
        <a:bodyPr/>
        <a:lstStyle/>
        <a:p>
          <a:endParaRPr lang="ru-RU"/>
        </a:p>
      </dgm:t>
    </dgm:pt>
    <dgm:pt modelId="{83AB733F-0D61-44F5-8E31-0A548E0AB66C}" type="pres">
      <dgm:prSet presAssocID="{607E5AAF-181B-48E7-A935-3D6083BAFA15}" presName="composite" presStyleCnt="0"/>
      <dgm:spPr/>
      <dgm:t>
        <a:bodyPr/>
        <a:lstStyle/>
        <a:p>
          <a:endParaRPr lang="ru-RU"/>
        </a:p>
      </dgm:t>
    </dgm:pt>
    <dgm:pt modelId="{E1FD6170-90A8-4720-BA33-4CEB2FE7D3A9}" type="pres">
      <dgm:prSet presAssocID="{607E5AAF-181B-48E7-A935-3D6083BAFA15}" presName="parentText" presStyleLbl="alignNode1" presStyleIdx="2" presStyleCnt="5">
        <dgm:presLayoutVars>
          <dgm:chMax val="1"/>
          <dgm:bulletEnabled val="1"/>
        </dgm:presLayoutVars>
      </dgm:prSet>
      <dgm:spPr/>
      <dgm:t>
        <a:bodyPr/>
        <a:lstStyle/>
        <a:p>
          <a:endParaRPr lang="ru-RU"/>
        </a:p>
      </dgm:t>
    </dgm:pt>
    <dgm:pt modelId="{283E1401-BDAE-4DCE-9081-610B06DBB581}" type="pres">
      <dgm:prSet presAssocID="{607E5AAF-181B-48E7-A935-3D6083BAFA15}" presName="descendantText" presStyleLbl="alignAcc1" presStyleIdx="2" presStyleCnt="5" custScaleX="100591" custScaleY="190872" custLinFactNeighborX="-148" custLinFactNeighborY="-37615">
        <dgm:presLayoutVars>
          <dgm:bulletEnabled val="1"/>
        </dgm:presLayoutVars>
      </dgm:prSet>
      <dgm:spPr/>
      <dgm:t>
        <a:bodyPr/>
        <a:lstStyle/>
        <a:p>
          <a:endParaRPr lang="ru-RU"/>
        </a:p>
      </dgm:t>
    </dgm:pt>
    <dgm:pt modelId="{06093C25-FFF5-4934-B883-05EE618D54C5}" type="pres">
      <dgm:prSet presAssocID="{8BE856A8-62E9-4C7A-AACE-F0A94E7ECA9F}" presName="sp" presStyleCnt="0"/>
      <dgm:spPr/>
      <dgm:t>
        <a:bodyPr/>
        <a:lstStyle/>
        <a:p>
          <a:endParaRPr lang="ru-RU"/>
        </a:p>
      </dgm:t>
    </dgm:pt>
    <dgm:pt modelId="{240DB882-08A2-4C23-BC81-E693977F3764}" type="pres">
      <dgm:prSet presAssocID="{B73595C1-25F3-4F3C-8628-5668B81B0348}" presName="composite" presStyleCnt="0"/>
      <dgm:spPr/>
      <dgm:t>
        <a:bodyPr/>
        <a:lstStyle/>
        <a:p>
          <a:endParaRPr lang="ru-RU"/>
        </a:p>
      </dgm:t>
    </dgm:pt>
    <dgm:pt modelId="{5116E22D-5C35-4AB2-AED8-4B8B4F4FBDEF}" type="pres">
      <dgm:prSet presAssocID="{B73595C1-25F3-4F3C-8628-5668B81B0348}" presName="parentText" presStyleLbl="alignNode1" presStyleIdx="3" presStyleCnt="5">
        <dgm:presLayoutVars>
          <dgm:chMax val="1"/>
          <dgm:bulletEnabled val="1"/>
        </dgm:presLayoutVars>
      </dgm:prSet>
      <dgm:spPr/>
      <dgm:t>
        <a:bodyPr/>
        <a:lstStyle/>
        <a:p>
          <a:endParaRPr lang="ru-RU"/>
        </a:p>
      </dgm:t>
    </dgm:pt>
    <dgm:pt modelId="{E634D8CA-9E8B-4DCA-A77F-6293CAB8F4B1}" type="pres">
      <dgm:prSet presAssocID="{B73595C1-25F3-4F3C-8628-5668B81B0348}" presName="descendantText" presStyleLbl="alignAcc1" presStyleIdx="3" presStyleCnt="5" custLinFactNeighborX="-24" custLinFactNeighborY="-171">
        <dgm:presLayoutVars>
          <dgm:bulletEnabled val="1"/>
        </dgm:presLayoutVars>
      </dgm:prSet>
      <dgm:spPr/>
      <dgm:t>
        <a:bodyPr/>
        <a:lstStyle/>
        <a:p>
          <a:endParaRPr lang="ru-RU"/>
        </a:p>
      </dgm:t>
    </dgm:pt>
    <dgm:pt modelId="{9111C6A4-EE50-4837-9628-41A204EA4ABA}" type="pres">
      <dgm:prSet presAssocID="{D043ED3D-8FC2-47FC-BFE3-F71770B22DC5}" presName="sp" presStyleCnt="0"/>
      <dgm:spPr/>
      <dgm:t>
        <a:bodyPr/>
        <a:lstStyle/>
        <a:p>
          <a:endParaRPr lang="ru-RU"/>
        </a:p>
      </dgm:t>
    </dgm:pt>
    <dgm:pt modelId="{A96614E1-1EF3-4BB0-8B5F-DF09FF5E4DA3}" type="pres">
      <dgm:prSet presAssocID="{3CD6C08A-D49E-43BC-A219-08369FFDF171}" presName="composite" presStyleCnt="0"/>
      <dgm:spPr/>
      <dgm:t>
        <a:bodyPr/>
        <a:lstStyle/>
        <a:p>
          <a:endParaRPr lang="ru-RU"/>
        </a:p>
      </dgm:t>
    </dgm:pt>
    <dgm:pt modelId="{1D963B96-9515-49E5-8AE4-3A997F8F8CC8}" type="pres">
      <dgm:prSet presAssocID="{3CD6C08A-D49E-43BC-A219-08369FFDF171}" presName="parentText" presStyleLbl="alignNode1" presStyleIdx="4" presStyleCnt="5">
        <dgm:presLayoutVars>
          <dgm:chMax val="1"/>
          <dgm:bulletEnabled val="1"/>
        </dgm:presLayoutVars>
      </dgm:prSet>
      <dgm:spPr/>
      <dgm:t>
        <a:bodyPr/>
        <a:lstStyle/>
        <a:p>
          <a:endParaRPr lang="ru-RU"/>
        </a:p>
      </dgm:t>
    </dgm:pt>
    <dgm:pt modelId="{1727FBD7-7DFE-4DA4-9589-EC27DEB01FF0}" type="pres">
      <dgm:prSet presAssocID="{3CD6C08A-D49E-43BC-A219-08369FFDF171}" presName="descendantText" presStyleLbl="alignAcc1" presStyleIdx="4" presStyleCnt="5" custScaleY="171567">
        <dgm:presLayoutVars>
          <dgm:bulletEnabled val="1"/>
        </dgm:presLayoutVars>
      </dgm:prSet>
      <dgm:spPr/>
      <dgm:t>
        <a:bodyPr/>
        <a:lstStyle/>
        <a:p>
          <a:endParaRPr lang="ru-RU"/>
        </a:p>
      </dgm:t>
    </dgm:pt>
  </dgm:ptLst>
  <dgm:cxnLst>
    <dgm:cxn modelId="{17DD2670-5088-40A4-950C-5A2D39A1237A}" type="presOf" srcId="{CFEA3D0B-A43E-4396-B06A-2D9FD1CC6FBA}" destId="{25CD4FB6-A2F5-4611-8001-2A695332C31C}" srcOrd="0" destOrd="0" presId="urn:microsoft.com/office/officeart/2005/8/layout/chevron2"/>
    <dgm:cxn modelId="{4A0113FA-E8A3-4137-9DCB-E229FEE3CA38}" srcId="{8422B810-BB32-4115-9181-6AA94B7B22E9}" destId="{3CD6C08A-D49E-43BC-A219-08369FFDF171}" srcOrd="4" destOrd="0" parTransId="{B6A1D39E-F9A5-447A-A072-A83ABC041D00}" sibTransId="{FC787AAA-E66D-4973-8EE5-69EF2EF1564F}"/>
    <dgm:cxn modelId="{FFED3A38-6017-4BF0-80FA-54E39528B2C4}" type="presOf" srcId="{8422B810-BB32-4115-9181-6AA94B7B22E9}" destId="{6AFAF1DF-EDC5-4DA7-86E9-613F8BD3736E}" srcOrd="0" destOrd="0" presId="urn:microsoft.com/office/officeart/2005/8/layout/chevron2"/>
    <dgm:cxn modelId="{D57A449C-A3D4-4A77-BAA3-89D2FE76B82C}" type="presOf" srcId="{B73595C1-25F3-4F3C-8628-5668B81B0348}" destId="{5116E22D-5C35-4AB2-AED8-4B8B4F4FBDEF}" srcOrd="0" destOrd="0" presId="urn:microsoft.com/office/officeart/2005/8/layout/chevron2"/>
    <dgm:cxn modelId="{205AE43C-55F7-4603-B6CA-7E23936FF89F}" srcId="{8422B810-BB32-4115-9181-6AA94B7B22E9}" destId="{B73595C1-25F3-4F3C-8628-5668B81B0348}" srcOrd="3" destOrd="0" parTransId="{36F38E36-3D3B-4A04-AE01-1F6566BA2B91}" sibTransId="{D043ED3D-8FC2-47FC-BFE3-F71770B22DC5}"/>
    <dgm:cxn modelId="{DDF508DB-7C9B-4D3E-8AAA-C3E78A5589E8}" srcId="{8422B810-BB32-4115-9181-6AA94B7B22E9}" destId="{607E5AAF-181B-48E7-A935-3D6083BAFA15}" srcOrd="2" destOrd="0" parTransId="{CDC9A9FB-BC0D-4E00-89F6-A1B0F1A2E935}" sibTransId="{8BE856A8-62E9-4C7A-AACE-F0A94E7ECA9F}"/>
    <dgm:cxn modelId="{7084873F-CF4E-4040-9368-BF709293DC2F}" srcId="{3CD6C08A-D49E-43BC-A219-08369FFDF171}" destId="{F61531BE-9767-4E42-8D45-8139077266A3}" srcOrd="0" destOrd="0" parTransId="{6A2EF848-FBAA-42D1-9F7B-578EFC712961}" sibTransId="{D2195FD1-0463-430E-A378-FE82D6DD7C52}"/>
    <dgm:cxn modelId="{79AA3A2F-DCBF-4DF5-A130-33D215DAB724}" type="presOf" srcId="{1EA4EA69-5981-4F80-9AC2-2A7E288BF626}" destId="{283E1401-BDAE-4DCE-9081-610B06DBB581}" srcOrd="0" destOrd="0" presId="urn:microsoft.com/office/officeart/2005/8/layout/chevron2"/>
    <dgm:cxn modelId="{B1441DAB-EF83-44AF-B716-12D3066C71AF}" srcId="{607E5AAF-181B-48E7-A935-3D6083BAFA15}" destId="{1EA4EA69-5981-4F80-9AC2-2A7E288BF626}" srcOrd="0" destOrd="0" parTransId="{B9BAFEF4-4DC3-494E-BE8D-8B1E73517221}" sibTransId="{A3344F9B-56B5-4EAA-9BEA-D27BA4BAE4EC}"/>
    <dgm:cxn modelId="{2FA1F912-F6FB-4CB6-930C-07C2008AA52E}" type="presOf" srcId="{5F8DA6D6-064C-4B7D-AA05-EEB51668DAAE}" destId="{E634D8CA-9E8B-4DCA-A77F-6293CAB8F4B1}" srcOrd="0" destOrd="0" presId="urn:microsoft.com/office/officeart/2005/8/layout/chevron2"/>
    <dgm:cxn modelId="{8F5DB93D-CAA0-49F6-8525-76A2D4E319F2}" srcId="{B73595C1-25F3-4F3C-8628-5668B81B0348}" destId="{5F8DA6D6-064C-4B7D-AA05-EEB51668DAAE}" srcOrd="0" destOrd="0" parTransId="{624280DE-A4C8-4D93-B344-EE9B80045789}" sibTransId="{DDC08C90-C005-4B19-BE6E-FAB6E43BA981}"/>
    <dgm:cxn modelId="{2014AC03-749D-4F2C-8C93-8D6645343E09}" type="presOf" srcId="{058308BD-6145-46E1-A154-101C6D41A6AC}" destId="{C556740E-0F24-4923-BEFC-F01AFE7E80D7}" srcOrd="0" destOrd="0" presId="urn:microsoft.com/office/officeart/2005/8/layout/chevron2"/>
    <dgm:cxn modelId="{5EA62C7D-9C97-4998-BAD8-17A73801D376}" srcId="{8422B810-BB32-4115-9181-6AA94B7B22E9}" destId="{287D380D-27D0-4C14-94E7-AB7A3BA24754}" srcOrd="0" destOrd="0" parTransId="{7BBEFB8A-52DB-46EB-8FAB-160659C89124}" sibTransId="{2C01E71E-16A8-497C-AB16-1D5E0590D2A0}"/>
    <dgm:cxn modelId="{18617008-A911-4246-8F2C-7B774AE87A39}" type="presOf" srcId="{F7E68268-51B3-4AC8-B6E3-F12BBDAAA31D}" destId="{29B7852F-E9B7-42EA-A8E2-DC985EEAD75A}" srcOrd="0" destOrd="0" presId="urn:microsoft.com/office/officeart/2005/8/layout/chevron2"/>
    <dgm:cxn modelId="{ADCBB197-EA90-424A-A07B-5EF4EC6C29B6}" type="presOf" srcId="{F61531BE-9767-4E42-8D45-8139077266A3}" destId="{1727FBD7-7DFE-4DA4-9589-EC27DEB01FF0}" srcOrd="0" destOrd="0" presId="urn:microsoft.com/office/officeart/2005/8/layout/chevron2"/>
    <dgm:cxn modelId="{6DF38485-DCE5-4D1B-A957-4FEDA646C9D0}" srcId="{287D380D-27D0-4C14-94E7-AB7A3BA24754}" destId="{F7E68268-51B3-4AC8-B6E3-F12BBDAAA31D}" srcOrd="0" destOrd="0" parTransId="{F0CFE23B-9B4A-4EC0-97AA-5B788325D715}" sibTransId="{94457E2C-5264-4F01-8914-E7BFA68B3A1A}"/>
    <dgm:cxn modelId="{59B30CB5-F96F-4AB5-ACD2-0689F3D56969}" type="presOf" srcId="{607E5AAF-181B-48E7-A935-3D6083BAFA15}" destId="{E1FD6170-90A8-4720-BA33-4CEB2FE7D3A9}" srcOrd="0" destOrd="0" presId="urn:microsoft.com/office/officeart/2005/8/layout/chevron2"/>
    <dgm:cxn modelId="{194EB993-94A2-4C4C-85F5-ACDEC659CEBF}" type="presOf" srcId="{3CD6C08A-D49E-43BC-A219-08369FFDF171}" destId="{1D963B96-9515-49E5-8AE4-3A997F8F8CC8}" srcOrd="0" destOrd="0" presId="urn:microsoft.com/office/officeart/2005/8/layout/chevron2"/>
    <dgm:cxn modelId="{1B19AD80-FE63-4D60-8587-E979DC5C8648}" srcId="{CFEA3D0B-A43E-4396-B06A-2D9FD1CC6FBA}" destId="{058308BD-6145-46E1-A154-101C6D41A6AC}" srcOrd="0" destOrd="0" parTransId="{7EBD8224-0014-4B5B-8FFD-07E9C279EE77}" sibTransId="{B0384198-3613-4000-A518-D30AF21F0236}"/>
    <dgm:cxn modelId="{1E711C99-EA26-4C82-8540-3E8B010936EA}" srcId="{8422B810-BB32-4115-9181-6AA94B7B22E9}" destId="{CFEA3D0B-A43E-4396-B06A-2D9FD1CC6FBA}" srcOrd="1" destOrd="0" parTransId="{D912188A-C7F0-448A-93E5-8A6DDD60B8F6}" sibTransId="{8DC01E9C-7C56-43A8-A5C9-8F8CE5F4F14F}"/>
    <dgm:cxn modelId="{0984C6D5-6FDB-4FB7-A70A-6AE309DC0C6A}" type="presOf" srcId="{287D380D-27D0-4C14-94E7-AB7A3BA24754}" destId="{7A743D35-CE4A-46F5-95C1-287884666E90}" srcOrd="0" destOrd="0" presId="urn:microsoft.com/office/officeart/2005/8/layout/chevron2"/>
    <dgm:cxn modelId="{094F1BD2-2C72-4041-803E-B3665F9BDE0E}" type="presParOf" srcId="{6AFAF1DF-EDC5-4DA7-86E9-613F8BD3736E}" destId="{43E2AC26-5638-4744-97CE-527AF25D3982}" srcOrd="0" destOrd="0" presId="urn:microsoft.com/office/officeart/2005/8/layout/chevron2"/>
    <dgm:cxn modelId="{9C25B13E-8737-4B90-B753-00ECB2B3ECD8}" type="presParOf" srcId="{43E2AC26-5638-4744-97CE-527AF25D3982}" destId="{7A743D35-CE4A-46F5-95C1-287884666E90}" srcOrd="0" destOrd="0" presId="urn:microsoft.com/office/officeart/2005/8/layout/chevron2"/>
    <dgm:cxn modelId="{CE303D0B-C646-461F-A71C-0F42C28DD5D1}" type="presParOf" srcId="{43E2AC26-5638-4744-97CE-527AF25D3982}" destId="{29B7852F-E9B7-42EA-A8E2-DC985EEAD75A}" srcOrd="1" destOrd="0" presId="urn:microsoft.com/office/officeart/2005/8/layout/chevron2"/>
    <dgm:cxn modelId="{93ACCF94-50F4-4F8D-88C8-318ADF56A0FD}" type="presParOf" srcId="{6AFAF1DF-EDC5-4DA7-86E9-613F8BD3736E}" destId="{31E8CB14-84BD-4881-8D78-BDE40A81395B}" srcOrd="1" destOrd="0" presId="urn:microsoft.com/office/officeart/2005/8/layout/chevron2"/>
    <dgm:cxn modelId="{6C1C1D2F-0732-40DF-9E94-0C768AEFD4DF}" type="presParOf" srcId="{6AFAF1DF-EDC5-4DA7-86E9-613F8BD3736E}" destId="{F0C11F4D-69FA-4A3D-8762-0CAD3708C212}" srcOrd="2" destOrd="0" presId="urn:microsoft.com/office/officeart/2005/8/layout/chevron2"/>
    <dgm:cxn modelId="{15D18C82-0530-4DC6-9D5C-C228E6B02D68}" type="presParOf" srcId="{F0C11F4D-69FA-4A3D-8762-0CAD3708C212}" destId="{25CD4FB6-A2F5-4611-8001-2A695332C31C}" srcOrd="0" destOrd="0" presId="urn:microsoft.com/office/officeart/2005/8/layout/chevron2"/>
    <dgm:cxn modelId="{3062033B-89B7-4B22-949D-A1EBC4D33845}" type="presParOf" srcId="{F0C11F4D-69FA-4A3D-8762-0CAD3708C212}" destId="{C556740E-0F24-4923-BEFC-F01AFE7E80D7}" srcOrd="1" destOrd="0" presId="urn:microsoft.com/office/officeart/2005/8/layout/chevron2"/>
    <dgm:cxn modelId="{030A97A2-CD89-47F0-8DF0-30074C883469}" type="presParOf" srcId="{6AFAF1DF-EDC5-4DA7-86E9-613F8BD3736E}" destId="{BBF95995-FB2A-40B2-8019-8687ED11D704}" srcOrd="3" destOrd="0" presId="urn:microsoft.com/office/officeart/2005/8/layout/chevron2"/>
    <dgm:cxn modelId="{A57F7B34-8AFA-4835-848E-5C7AD1194110}" type="presParOf" srcId="{6AFAF1DF-EDC5-4DA7-86E9-613F8BD3736E}" destId="{83AB733F-0D61-44F5-8E31-0A548E0AB66C}" srcOrd="4" destOrd="0" presId="urn:microsoft.com/office/officeart/2005/8/layout/chevron2"/>
    <dgm:cxn modelId="{F81C4ED7-1E9B-4A7D-9DCA-643BB642EDFA}" type="presParOf" srcId="{83AB733F-0D61-44F5-8E31-0A548E0AB66C}" destId="{E1FD6170-90A8-4720-BA33-4CEB2FE7D3A9}" srcOrd="0" destOrd="0" presId="urn:microsoft.com/office/officeart/2005/8/layout/chevron2"/>
    <dgm:cxn modelId="{077F0085-A049-4D2F-B823-28DFC63E065D}" type="presParOf" srcId="{83AB733F-0D61-44F5-8E31-0A548E0AB66C}" destId="{283E1401-BDAE-4DCE-9081-610B06DBB581}" srcOrd="1" destOrd="0" presId="urn:microsoft.com/office/officeart/2005/8/layout/chevron2"/>
    <dgm:cxn modelId="{9758EF5E-5B80-4A0E-80A7-F8782CF4BC82}" type="presParOf" srcId="{6AFAF1DF-EDC5-4DA7-86E9-613F8BD3736E}" destId="{06093C25-FFF5-4934-B883-05EE618D54C5}" srcOrd="5" destOrd="0" presId="urn:microsoft.com/office/officeart/2005/8/layout/chevron2"/>
    <dgm:cxn modelId="{340226B0-3C19-4287-B311-09A92413AA7C}" type="presParOf" srcId="{6AFAF1DF-EDC5-4DA7-86E9-613F8BD3736E}" destId="{240DB882-08A2-4C23-BC81-E693977F3764}" srcOrd="6" destOrd="0" presId="urn:microsoft.com/office/officeart/2005/8/layout/chevron2"/>
    <dgm:cxn modelId="{1C3D53E9-ABEB-4E60-ABE3-FC27FAC76BFB}" type="presParOf" srcId="{240DB882-08A2-4C23-BC81-E693977F3764}" destId="{5116E22D-5C35-4AB2-AED8-4B8B4F4FBDEF}" srcOrd="0" destOrd="0" presId="urn:microsoft.com/office/officeart/2005/8/layout/chevron2"/>
    <dgm:cxn modelId="{F74EF0D0-29AB-4062-9FE6-AEC98648E13D}" type="presParOf" srcId="{240DB882-08A2-4C23-BC81-E693977F3764}" destId="{E634D8CA-9E8B-4DCA-A77F-6293CAB8F4B1}" srcOrd="1" destOrd="0" presId="urn:microsoft.com/office/officeart/2005/8/layout/chevron2"/>
    <dgm:cxn modelId="{4C735231-6D3E-48A2-BE7F-5C654A126B7E}" type="presParOf" srcId="{6AFAF1DF-EDC5-4DA7-86E9-613F8BD3736E}" destId="{9111C6A4-EE50-4837-9628-41A204EA4ABA}" srcOrd="7" destOrd="0" presId="urn:microsoft.com/office/officeart/2005/8/layout/chevron2"/>
    <dgm:cxn modelId="{82AB59E8-9351-4020-8F3A-1C343B930C7A}" type="presParOf" srcId="{6AFAF1DF-EDC5-4DA7-86E9-613F8BD3736E}" destId="{A96614E1-1EF3-4BB0-8B5F-DF09FF5E4DA3}" srcOrd="8" destOrd="0" presId="urn:microsoft.com/office/officeart/2005/8/layout/chevron2"/>
    <dgm:cxn modelId="{8A2319A1-094E-49E3-B658-7E5BA9355751}" type="presParOf" srcId="{A96614E1-1EF3-4BB0-8B5F-DF09FF5E4DA3}" destId="{1D963B96-9515-49E5-8AE4-3A997F8F8CC8}" srcOrd="0" destOrd="0" presId="urn:microsoft.com/office/officeart/2005/8/layout/chevron2"/>
    <dgm:cxn modelId="{473AD187-3772-4ABE-B236-295745EF8F5A}" type="presParOf" srcId="{A96614E1-1EF3-4BB0-8B5F-DF09FF5E4DA3}" destId="{1727FBD7-7DFE-4DA4-9589-EC27DEB01FF0}"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0CFD4B0B-F39E-4202-9D04-2F764834F656}"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8E3773B9-3AD1-40EA-9533-9B6CFC293FF0}">
      <dgm:prSet phldrT="[Текст]" custT="1"/>
      <dgm:spPr/>
      <dgm:t>
        <a:bodyPr/>
        <a:lstStyle/>
        <a:p>
          <a:pPr algn="just"/>
          <a:r>
            <a:rPr lang="uz-Cyrl-UZ" sz="2600" b="0" baseline="0" dirty="0" smtClean="0">
              <a:solidFill>
                <a:schemeClr val="tx1"/>
              </a:solidFill>
              <a:effectLst/>
              <a:latin typeface="Times New Roman" pitchFamily="18" charset="0"/>
              <a:cs typeface="Times New Roman" pitchFamily="18" charset="0"/>
            </a:rPr>
            <a:t>    Таълим муассасаларини малакали психологлар билан таъминланганлик даражаси паст -  психологларнинг бор-йўғи  32% олий маълумотли мутахассис педагог-психологлар ташкил этмоқда. </a:t>
          </a:r>
          <a:endParaRPr lang="ru-RU" sz="2600" b="0" baseline="0" dirty="0">
            <a:solidFill>
              <a:schemeClr val="tx1"/>
            </a:solidFill>
            <a:effectLst/>
            <a:latin typeface="Times New Roman" pitchFamily="18" charset="0"/>
            <a:cs typeface="Times New Roman" pitchFamily="18" charset="0"/>
          </a:endParaRPr>
        </a:p>
      </dgm:t>
    </dgm:pt>
    <dgm:pt modelId="{5F7851BF-E4C5-4AD2-B4E8-99F0484873D9}" type="parTrans" cxnId="{AE9F8E90-72CC-4638-BA96-F296D757A174}">
      <dgm:prSet/>
      <dgm:spPr/>
      <dgm:t>
        <a:bodyPr/>
        <a:lstStyle/>
        <a:p>
          <a:endParaRPr lang="ru-RU" sz="1400">
            <a:solidFill>
              <a:schemeClr val="accent2"/>
            </a:solidFill>
            <a:effectLst/>
            <a:latin typeface="Times New Roman" pitchFamily="18" charset="0"/>
            <a:cs typeface="Times New Roman" pitchFamily="18" charset="0"/>
          </a:endParaRPr>
        </a:p>
      </dgm:t>
    </dgm:pt>
    <dgm:pt modelId="{EE9631EF-8982-47C4-B5C9-526F383C4731}" type="sibTrans" cxnId="{AE9F8E90-72CC-4638-BA96-F296D757A174}">
      <dgm:prSet/>
      <dgm:spPr/>
      <dgm:t>
        <a:bodyPr/>
        <a:lstStyle/>
        <a:p>
          <a:endParaRPr lang="ru-RU" sz="1400">
            <a:solidFill>
              <a:schemeClr val="accent2"/>
            </a:solidFill>
            <a:effectLst/>
            <a:latin typeface="Times New Roman" pitchFamily="18" charset="0"/>
            <a:cs typeface="Times New Roman" pitchFamily="18" charset="0"/>
          </a:endParaRPr>
        </a:p>
      </dgm:t>
    </dgm:pt>
    <dgm:pt modelId="{E78EC849-1572-4975-BBE5-BCFF48D4B650}">
      <dgm:prSet custT="1"/>
      <dgm:spPr/>
      <dgm:t>
        <a:bodyPr/>
        <a:lstStyle/>
        <a:p>
          <a:r>
            <a:rPr lang="uz-Cyrl-UZ" sz="1400" dirty="0" smtClean="0">
              <a:effectLst/>
              <a:latin typeface="Times New Roman" pitchFamily="18" charset="0"/>
              <a:cs typeface="Times New Roman" pitchFamily="18" charset="0"/>
            </a:rPr>
            <a:t>2</a:t>
          </a:r>
          <a:endParaRPr lang="ru-RU" sz="1400" dirty="0">
            <a:effectLst/>
            <a:latin typeface="Times New Roman" pitchFamily="18" charset="0"/>
            <a:cs typeface="Times New Roman" pitchFamily="18" charset="0"/>
          </a:endParaRPr>
        </a:p>
      </dgm:t>
    </dgm:pt>
    <dgm:pt modelId="{75E83398-E912-4C68-8AC3-34146C61D049}" type="parTrans" cxnId="{2EBC6B13-285C-4669-AE78-4C6256B7D610}">
      <dgm:prSet/>
      <dgm:spPr/>
      <dgm:t>
        <a:bodyPr/>
        <a:lstStyle/>
        <a:p>
          <a:endParaRPr lang="ru-RU" sz="1400">
            <a:solidFill>
              <a:schemeClr val="accent2"/>
            </a:solidFill>
            <a:effectLst/>
            <a:latin typeface="Times New Roman" pitchFamily="18" charset="0"/>
            <a:cs typeface="Times New Roman" pitchFamily="18" charset="0"/>
          </a:endParaRPr>
        </a:p>
      </dgm:t>
    </dgm:pt>
    <dgm:pt modelId="{D79A267A-7E98-476D-81D1-E01EC683D025}" type="sibTrans" cxnId="{2EBC6B13-285C-4669-AE78-4C6256B7D610}">
      <dgm:prSet/>
      <dgm:spPr/>
      <dgm:t>
        <a:bodyPr/>
        <a:lstStyle/>
        <a:p>
          <a:endParaRPr lang="ru-RU" sz="1400">
            <a:solidFill>
              <a:schemeClr val="accent2"/>
            </a:solidFill>
            <a:effectLst/>
            <a:latin typeface="Times New Roman" pitchFamily="18" charset="0"/>
            <a:cs typeface="Times New Roman" pitchFamily="18" charset="0"/>
          </a:endParaRPr>
        </a:p>
      </dgm:t>
    </dgm:pt>
    <dgm:pt modelId="{095791C6-B808-4DAD-A94A-8F1FC91EE2FE}">
      <dgm:prSet custT="1"/>
      <dgm:spPr/>
      <dgm:t>
        <a:bodyPr/>
        <a:lstStyle/>
        <a:p>
          <a:pPr algn="just"/>
          <a:r>
            <a:rPr lang="uz-Cyrl-UZ" sz="2600" b="0" baseline="0" dirty="0" smtClean="0">
              <a:solidFill>
                <a:schemeClr val="tx1"/>
              </a:solidFill>
              <a:effectLst/>
              <a:latin typeface="Times New Roman" pitchFamily="18" charset="0"/>
              <a:cs typeface="Times New Roman" pitchFamily="18" charset="0"/>
            </a:rPr>
            <a:t>    Таълим муассасалари психологларининг касбий мақоми ва меҳнатига ҳақ тўлаш шартлари ўқитувчи-педагогларникига тенглаштирилмаган.</a:t>
          </a:r>
          <a:endParaRPr lang="ru-RU" sz="2600" b="0" baseline="0" dirty="0">
            <a:solidFill>
              <a:schemeClr val="tx1"/>
            </a:solidFill>
            <a:effectLst/>
            <a:latin typeface="Times New Roman" pitchFamily="18" charset="0"/>
            <a:cs typeface="Times New Roman" pitchFamily="18" charset="0"/>
          </a:endParaRPr>
        </a:p>
      </dgm:t>
    </dgm:pt>
    <dgm:pt modelId="{778E812C-C70F-4C06-A1F0-59D9508B8255}" type="parTrans" cxnId="{A28F0037-286C-44BD-B8C8-3B653DBD96ED}">
      <dgm:prSet/>
      <dgm:spPr/>
      <dgm:t>
        <a:bodyPr/>
        <a:lstStyle/>
        <a:p>
          <a:endParaRPr lang="ru-RU" sz="1400">
            <a:solidFill>
              <a:schemeClr val="accent2"/>
            </a:solidFill>
            <a:effectLst/>
            <a:latin typeface="Times New Roman" pitchFamily="18" charset="0"/>
            <a:cs typeface="Times New Roman" pitchFamily="18" charset="0"/>
          </a:endParaRPr>
        </a:p>
      </dgm:t>
    </dgm:pt>
    <dgm:pt modelId="{EE9FB6B8-88C1-4310-87A1-AADDE04231B8}" type="sibTrans" cxnId="{A28F0037-286C-44BD-B8C8-3B653DBD96ED}">
      <dgm:prSet/>
      <dgm:spPr/>
      <dgm:t>
        <a:bodyPr/>
        <a:lstStyle/>
        <a:p>
          <a:endParaRPr lang="ru-RU" sz="1400">
            <a:solidFill>
              <a:schemeClr val="accent2"/>
            </a:solidFill>
            <a:effectLst/>
            <a:latin typeface="Times New Roman" pitchFamily="18" charset="0"/>
            <a:cs typeface="Times New Roman" pitchFamily="18" charset="0"/>
          </a:endParaRPr>
        </a:p>
      </dgm:t>
    </dgm:pt>
    <dgm:pt modelId="{19EDA6E7-D765-445D-8214-1B42F27F9CBF}">
      <dgm:prSet phldrT="[Текст]" custT="1"/>
      <dgm:spPr/>
      <dgm:t>
        <a:bodyPr/>
        <a:lstStyle/>
        <a:p>
          <a:r>
            <a:rPr lang="uz-Cyrl-UZ" sz="1400" dirty="0" smtClean="0">
              <a:effectLst/>
              <a:latin typeface="Times New Roman" pitchFamily="18" charset="0"/>
              <a:cs typeface="Times New Roman" pitchFamily="18" charset="0"/>
            </a:rPr>
            <a:t>1</a:t>
          </a:r>
          <a:endParaRPr lang="ru-RU" sz="1400" dirty="0">
            <a:effectLst/>
            <a:latin typeface="Times New Roman" pitchFamily="18" charset="0"/>
            <a:cs typeface="Times New Roman" pitchFamily="18" charset="0"/>
          </a:endParaRPr>
        </a:p>
      </dgm:t>
    </dgm:pt>
    <dgm:pt modelId="{86079F1C-9500-4C92-8F0E-6404CACECC74}" type="sibTrans" cxnId="{15EF3492-D44C-4910-A83E-6C86FC8AD363}">
      <dgm:prSet/>
      <dgm:spPr/>
      <dgm:t>
        <a:bodyPr/>
        <a:lstStyle/>
        <a:p>
          <a:endParaRPr lang="ru-RU" sz="1400">
            <a:solidFill>
              <a:schemeClr val="accent2"/>
            </a:solidFill>
            <a:effectLst/>
            <a:latin typeface="Times New Roman" pitchFamily="18" charset="0"/>
            <a:cs typeface="Times New Roman" pitchFamily="18" charset="0"/>
          </a:endParaRPr>
        </a:p>
      </dgm:t>
    </dgm:pt>
    <dgm:pt modelId="{C07251FD-FC55-42EA-B7CA-02ADFB81C67B}" type="parTrans" cxnId="{15EF3492-D44C-4910-A83E-6C86FC8AD363}">
      <dgm:prSet/>
      <dgm:spPr/>
      <dgm:t>
        <a:bodyPr/>
        <a:lstStyle/>
        <a:p>
          <a:endParaRPr lang="ru-RU" sz="1400">
            <a:solidFill>
              <a:schemeClr val="accent2"/>
            </a:solidFill>
            <a:effectLst/>
            <a:latin typeface="Times New Roman" pitchFamily="18" charset="0"/>
            <a:cs typeface="Times New Roman" pitchFamily="18" charset="0"/>
          </a:endParaRPr>
        </a:p>
      </dgm:t>
    </dgm:pt>
    <dgm:pt modelId="{85A5F8BB-81A2-42B5-B6B6-57F5D68177E0}">
      <dgm:prSet custT="1"/>
      <dgm:spPr/>
      <dgm:t>
        <a:bodyPr/>
        <a:lstStyle/>
        <a:p>
          <a:pPr algn="just"/>
          <a:r>
            <a:rPr lang="uz-Cyrl-UZ" sz="2600" b="0" baseline="0" dirty="0" smtClean="0">
              <a:solidFill>
                <a:schemeClr val="tx1"/>
              </a:solidFill>
              <a:effectLst/>
              <a:latin typeface="Times New Roman" pitchFamily="18" charset="0"/>
              <a:cs typeface="Times New Roman" pitchFamily="18" charset="0"/>
            </a:rPr>
            <a:t>    Шу сабабли иш самарадорлигига, ўз устида ишлаш, касбий маҳоратини ошириш ишларига интилиш (мотивация) мавжуд эмас;</a:t>
          </a:r>
          <a:endParaRPr lang="ru-RU" sz="2600" b="0" baseline="0" dirty="0">
            <a:solidFill>
              <a:schemeClr val="tx1"/>
            </a:solidFill>
            <a:effectLst/>
            <a:latin typeface="Times New Roman" pitchFamily="18" charset="0"/>
            <a:cs typeface="Times New Roman" pitchFamily="18" charset="0"/>
          </a:endParaRPr>
        </a:p>
      </dgm:t>
    </dgm:pt>
    <dgm:pt modelId="{4A454097-8FDD-40D9-9584-2C79D50A0364}" type="parTrans" cxnId="{7634724D-23D5-453C-9354-FDCDEB6C786F}">
      <dgm:prSet/>
      <dgm:spPr/>
      <dgm:t>
        <a:bodyPr/>
        <a:lstStyle/>
        <a:p>
          <a:endParaRPr lang="ru-RU"/>
        </a:p>
      </dgm:t>
    </dgm:pt>
    <dgm:pt modelId="{FF7E18AA-EAB2-45AD-BB40-F106123C7C27}" type="sibTrans" cxnId="{7634724D-23D5-453C-9354-FDCDEB6C786F}">
      <dgm:prSet/>
      <dgm:spPr/>
      <dgm:t>
        <a:bodyPr/>
        <a:lstStyle/>
        <a:p>
          <a:endParaRPr lang="ru-RU"/>
        </a:p>
      </dgm:t>
    </dgm:pt>
    <dgm:pt modelId="{AC4A25BC-1D8F-4DD2-99D2-07D65F631595}">
      <dgm:prSet custT="1"/>
      <dgm:spPr/>
      <dgm:t>
        <a:bodyPr/>
        <a:lstStyle/>
        <a:p>
          <a:pPr algn="just"/>
          <a:endParaRPr lang="ru-RU" sz="2600" b="0" baseline="0" dirty="0">
            <a:solidFill>
              <a:schemeClr val="tx1"/>
            </a:solidFill>
            <a:effectLst/>
            <a:latin typeface="Times New Roman" pitchFamily="18" charset="0"/>
            <a:cs typeface="Times New Roman" pitchFamily="18" charset="0"/>
          </a:endParaRPr>
        </a:p>
      </dgm:t>
    </dgm:pt>
    <dgm:pt modelId="{52EB805D-BF7B-4110-84B9-0F51936949DA}" type="parTrans" cxnId="{7D60EF40-3B0B-472E-AE91-05FE7682EEA4}">
      <dgm:prSet/>
      <dgm:spPr/>
      <dgm:t>
        <a:bodyPr/>
        <a:lstStyle/>
        <a:p>
          <a:endParaRPr lang="ru-RU"/>
        </a:p>
      </dgm:t>
    </dgm:pt>
    <dgm:pt modelId="{8AAD671E-7221-4C69-8C36-180B0019F08D}" type="sibTrans" cxnId="{7D60EF40-3B0B-472E-AE91-05FE7682EEA4}">
      <dgm:prSet/>
      <dgm:spPr/>
      <dgm:t>
        <a:bodyPr/>
        <a:lstStyle/>
        <a:p>
          <a:endParaRPr lang="ru-RU"/>
        </a:p>
      </dgm:t>
    </dgm:pt>
    <dgm:pt modelId="{55E731CA-8941-4311-86AB-310C44682B19}">
      <dgm:prSet phldrT="[Текст]" custScaleX="101179" custScaleY="79520" custT="1" custLinFactNeighborY="13209"/>
      <dgm:spPr/>
      <dgm:t>
        <a:bodyPr/>
        <a:lstStyle/>
        <a:p>
          <a:pPr algn="just"/>
          <a:r>
            <a:rPr lang="uz-Cyrl-UZ" sz="2600" b="0" baseline="0" dirty="0" smtClean="0">
              <a:solidFill>
                <a:schemeClr val="tx1"/>
              </a:solidFill>
              <a:effectLst/>
              <a:latin typeface="Times New Roman" pitchFamily="18" charset="0"/>
              <a:cs typeface="Times New Roman" pitchFamily="18" charset="0"/>
            </a:rPr>
            <a:t>     Аттестацияси ўтказилмаётганлиги сабабли психологларга малака тоифаларини ошириш имконияти яратилмаган; </a:t>
          </a:r>
          <a:endParaRPr lang="ru-RU" sz="2600" b="0" baseline="0" dirty="0" smtClean="0">
            <a:solidFill>
              <a:schemeClr val="tx1"/>
            </a:solidFill>
            <a:effectLst/>
            <a:latin typeface="Times New Roman" pitchFamily="18" charset="0"/>
            <a:cs typeface="Times New Roman" pitchFamily="18" charset="0"/>
          </a:endParaRPr>
        </a:p>
        <a:p>
          <a:pPr algn="just"/>
          <a:r>
            <a:rPr lang="uz-Cyrl-UZ" sz="2600" b="0" baseline="0" dirty="0" smtClean="0">
              <a:solidFill>
                <a:schemeClr val="tx1"/>
              </a:solidFill>
              <a:effectLst/>
              <a:latin typeface="Times New Roman" pitchFamily="18" charset="0"/>
              <a:cs typeface="Times New Roman" pitchFamily="18" charset="0"/>
            </a:rPr>
            <a:t>      </a:t>
          </a:r>
          <a:endParaRPr lang="ru-RU" sz="2600" b="0" baseline="0" dirty="0">
            <a:solidFill>
              <a:schemeClr val="tx1"/>
            </a:solidFill>
            <a:effectLst/>
            <a:latin typeface="Times New Roman" pitchFamily="18" charset="0"/>
            <a:cs typeface="Times New Roman" pitchFamily="18" charset="0"/>
          </a:endParaRPr>
        </a:p>
      </dgm:t>
    </dgm:pt>
    <dgm:pt modelId="{42E2A6A7-ADAB-4DF2-8A6C-A81207BCEE14}" type="parTrans" cxnId="{56A44BB4-BAAF-46E2-ACE4-B45BC79AE665}">
      <dgm:prSet/>
      <dgm:spPr/>
      <dgm:t>
        <a:bodyPr/>
        <a:lstStyle/>
        <a:p>
          <a:endParaRPr lang="ru-RU"/>
        </a:p>
      </dgm:t>
    </dgm:pt>
    <dgm:pt modelId="{232D0C9F-FEB7-4701-8E05-C59FFD7BF28C}" type="sibTrans" cxnId="{56A44BB4-BAAF-46E2-ACE4-B45BC79AE665}">
      <dgm:prSet/>
      <dgm:spPr/>
      <dgm:t>
        <a:bodyPr/>
        <a:lstStyle/>
        <a:p>
          <a:endParaRPr lang="ru-RU"/>
        </a:p>
      </dgm:t>
    </dgm:pt>
    <dgm:pt modelId="{B397094B-42C3-43B0-9CB4-B56F6507AE98}">
      <dgm:prSet phldrT="[Текст]" custT="1"/>
      <dgm:spPr/>
      <dgm:t>
        <a:bodyPr/>
        <a:lstStyle/>
        <a:p>
          <a:pPr algn="just"/>
          <a:endParaRPr lang="ru-RU" sz="2600" b="0" baseline="0" dirty="0">
            <a:solidFill>
              <a:schemeClr val="tx1"/>
            </a:solidFill>
            <a:effectLst/>
            <a:latin typeface="Times New Roman" pitchFamily="18" charset="0"/>
            <a:cs typeface="Times New Roman" pitchFamily="18" charset="0"/>
          </a:endParaRPr>
        </a:p>
      </dgm:t>
    </dgm:pt>
    <dgm:pt modelId="{A3F470AE-07A5-4D21-96DA-D92AD7CD4827}" type="parTrans" cxnId="{6FF808CD-A3B2-4508-A74A-F7D7D333456C}">
      <dgm:prSet/>
      <dgm:spPr/>
      <dgm:t>
        <a:bodyPr/>
        <a:lstStyle/>
        <a:p>
          <a:endParaRPr lang="ru-RU"/>
        </a:p>
      </dgm:t>
    </dgm:pt>
    <dgm:pt modelId="{7E62BCDC-19EF-46CC-8264-203673E6C9F0}" type="sibTrans" cxnId="{6FF808CD-A3B2-4508-A74A-F7D7D333456C}">
      <dgm:prSet/>
      <dgm:spPr/>
      <dgm:t>
        <a:bodyPr/>
        <a:lstStyle/>
        <a:p>
          <a:endParaRPr lang="ru-RU"/>
        </a:p>
      </dgm:t>
    </dgm:pt>
    <dgm:pt modelId="{0FBEEA8E-3013-42A7-BD63-1AE28825DBDA}">
      <dgm:prSet custT="1"/>
      <dgm:spPr/>
      <dgm:t>
        <a:bodyPr/>
        <a:lstStyle/>
        <a:p>
          <a:pPr algn="just"/>
          <a:endParaRPr lang="ru-RU" sz="2600" b="0" baseline="0" dirty="0">
            <a:solidFill>
              <a:schemeClr val="tx1"/>
            </a:solidFill>
            <a:effectLst/>
            <a:latin typeface="Times New Roman" pitchFamily="18" charset="0"/>
            <a:cs typeface="Times New Roman" pitchFamily="18" charset="0"/>
          </a:endParaRPr>
        </a:p>
      </dgm:t>
    </dgm:pt>
    <dgm:pt modelId="{39D23EFB-2632-424D-BED0-D522B60ECF11}" type="parTrans" cxnId="{7C63A22E-0CC9-41FB-BC39-C3EEF2BE8FE3}">
      <dgm:prSet/>
      <dgm:spPr/>
      <dgm:t>
        <a:bodyPr/>
        <a:lstStyle/>
        <a:p>
          <a:endParaRPr lang="ru-RU"/>
        </a:p>
      </dgm:t>
    </dgm:pt>
    <dgm:pt modelId="{03B95212-99BD-4806-9D42-161369C31F47}" type="sibTrans" cxnId="{7C63A22E-0CC9-41FB-BC39-C3EEF2BE8FE3}">
      <dgm:prSet/>
      <dgm:spPr/>
      <dgm:t>
        <a:bodyPr/>
        <a:lstStyle/>
        <a:p>
          <a:endParaRPr lang="ru-RU"/>
        </a:p>
      </dgm:t>
    </dgm:pt>
    <dgm:pt modelId="{C9D8B4FC-75A1-4473-BFB9-474B8D66CE81}">
      <dgm:prSet custT="1"/>
      <dgm:spPr/>
      <dgm:t>
        <a:bodyPr/>
        <a:lstStyle/>
        <a:p>
          <a:pPr algn="just"/>
          <a:endParaRPr lang="ru-RU" sz="2600" b="0" baseline="0" dirty="0">
            <a:solidFill>
              <a:schemeClr val="tx1"/>
            </a:solidFill>
            <a:effectLst/>
            <a:latin typeface="Times New Roman" pitchFamily="18" charset="0"/>
            <a:cs typeface="Times New Roman" pitchFamily="18" charset="0"/>
          </a:endParaRPr>
        </a:p>
      </dgm:t>
    </dgm:pt>
    <dgm:pt modelId="{2095E218-B05F-4B5C-8934-5E7D52F2BC54}" type="parTrans" cxnId="{6AA8622A-ECE5-41F0-BBEF-9EF3AA03F79D}">
      <dgm:prSet/>
      <dgm:spPr/>
      <dgm:t>
        <a:bodyPr/>
        <a:lstStyle/>
        <a:p>
          <a:endParaRPr lang="ru-RU"/>
        </a:p>
      </dgm:t>
    </dgm:pt>
    <dgm:pt modelId="{31D78493-BE0E-4FD0-ACA2-775DCFC29312}" type="sibTrans" cxnId="{6AA8622A-ECE5-41F0-BBEF-9EF3AA03F79D}">
      <dgm:prSet/>
      <dgm:spPr/>
      <dgm:t>
        <a:bodyPr/>
        <a:lstStyle/>
        <a:p>
          <a:endParaRPr lang="ru-RU"/>
        </a:p>
      </dgm:t>
    </dgm:pt>
    <dgm:pt modelId="{7D568BCE-369F-4B91-8881-A042C674ED29}" type="pres">
      <dgm:prSet presAssocID="{0CFD4B0B-F39E-4202-9D04-2F764834F656}" presName="linearFlow" presStyleCnt="0">
        <dgm:presLayoutVars>
          <dgm:dir/>
          <dgm:animLvl val="lvl"/>
          <dgm:resizeHandles val="exact"/>
        </dgm:presLayoutVars>
      </dgm:prSet>
      <dgm:spPr/>
      <dgm:t>
        <a:bodyPr/>
        <a:lstStyle/>
        <a:p>
          <a:endParaRPr lang="ru-RU"/>
        </a:p>
      </dgm:t>
    </dgm:pt>
    <dgm:pt modelId="{6E968E20-7108-4CDD-9645-3E6B81927D9D}" type="pres">
      <dgm:prSet presAssocID="{19EDA6E7-D765-445D-8214-1B42F27F9CBF}" presName="composite" presStyleCnt="0"/>
      <dgm:spPr/>
    </dgm:pt>
    <dgm:pt modelId="{1B9481BE-4C41-4E02-862E-AC340BFE3AE9}" type="pres">
      <dgm:prSet presAssocID="{19EDA6E7-D765-445D-8214-1B42F27F9CBF}" presName="parentText" presStyleLbl="alignNode1" presStyleIdx="0" presStyleCnt="2" custLinFactNeighborY="-1337">
        <dgm:presLayoutVars>
          <dgm:chMax val="1"/>
          <dgm:bulletEnabled val="1"/>
        </dgm:presLayoutVars>
      </dgm:prSet>
      <dgm:spPr/>
      <dgm:t>
        <a:bodyPr/>
        <a:lstStyle/>
        <a:p>
          <a:endParaRPr lang="ru-RU"/>
        </a:p>
      </dgm:t>
    </dgm:pt>
    <dgm:pt modelId="{B08DB372-D90C-429E-9D35-A83ECE70BCDB}" type="pres">
      <dgm:prSet presAssocID="{19EDA6E7-D765-445D-8214-1B42F27F9CBF}" presName="descendantText" presStyleLbl="alignAcc1" presStyleIdx="0" presStyleCnt="2" custScaleY="148228" custLinFactNeighborY="13209">
        <dgm:presLayoutVars>
          <dgm:bulletEnabled val="1"/>
        </dgm:presLayoutVars>
      </dgm:prSet>
      <dgm:spPr/>
      <dgm:t>
        <a:bodyPr/>
        <a:lstStyle/>
        <a:p>
          <a:endParaRPr lang="ru-RU"/>
        </a:p>
      </dgm:t>
    </dgm:pt>
    <dgm:pt modelId="{59C1EA18-9BF4-4BE7-811C-FB26321186E6}" type="pres">
      <dgm:prSet presAssocID="{86079F1C-9500-4C92-8F0E-6404CACECC74}" presName="sp" presStyleCnt="0"/>
      <dgm:spPr/>
    </dgm:pt>
    <dgm:pt modelId="{809CDA67-D82A-4B05-A2D5-C62666ACFA9C}" type="pres">
      <dgm:prSet presAssocID="{E78EC849-1572-4975-BBE5-BCFF48D4B650}" presName="composite" presStyleCnt="0"/>
      <dgm:spPr/>
    </dgm:pt>
    <dgm:pt modelId="{CF00A519-8237-443E-B27D-C023DB59FC92}" type="pres">
      <dgm:prSet presAssocID="{E78EC849-1572-4975-BBE5-BCFF48D4B650}" presName="parentText" presStyleLbl="alignNode1" presStyleIdx="1" presStyleCnt="2" custLinFactNeighborY="-3565">
        <dgm:presLayoutVars>
          <dgm:chMax val="1"/>
          <dgm:bulletEnabled val="1"/>
        </dgm:presLayoutVars>
      </dgm:prSet>
      <dgm:spPr/>
      <dgm:t>
        <a:bodyPr/>
        <a:lstStyle/>
        <a:p>
          <a:endParaRPr lang="ru-RU"/>
        </a:p>
      </dgm:t>
    </dgm:pt>
    <dgm:pt modelId="{E3ACCE2C-40AE-473F-AA85-9ADE51798EB0}" type="pres">
      <dgm:prSet presAssocID="{E78EC849-1572-4975-BBE5-BCFF48D4B650}" presName="descendantText" presStyleLbl="alignAcc1" presStyleIdx="1" presStyleCnt="2" custScaleY="260540" custLinFactNeighborY="10375">
        <dgm:presLayoutVars>
          <dgm:bulletEnabled val="1"/>
        </dgm:presLayoutVars>
      </dgm:prSet>
      <dgm:spPr/>
      <dgm:t>
        <a:bodyPr/>
        <a:lstStyle/>
        <a:p>
          <a:endParaRPr lang="ru-RU"/>
        </a:p>
      </dgm:t>
    </dgm:pt>
  </dgm:ptLst>
  <dgm:cxnLst>
    <dgm:cxn modelId="{DF340883-FBC9-42F9-8816-09CEA2AA01CF}" type="presOf" srcId="{8E3773B9-3AD1-40EA-9533-9B6CFC293FF0}" destId="{B08DB372-D90C-429E-9D35-A83ECE70BCDB}" srcOrd="0" destOrd="0" presId="urn:microsoft.com/office/officeart/2005/8/layout/chevron2"/>
    <dgm:cxn modelId="{2EBC6B13-285C-4669-AE78-4C6256B7D610}" srcId="{0CFD4B0B-F39E-4202-9D04-2F764834F656}" destId="{E78EC849-1572-4975-BBE5-BCFF48D4B650}" srcOrd="1" destOrd="0" parTransId="{75E83398-E912-4C68-8AC3-34146C61D049}" sibTransId="{D79A267A-7E98-476D-81D1-E01EC683D025}"/>
    <dgm:cxn modelId="{B8209360-F70B-4907-A7AE-9AD351DA24ED}" type="presOf" srcId="{19EDA6E7-D765-445D-8214-1B42F27F9CBF}" destId="{1B9481BE-4C41-4E02-862E-AC340BFE3AE9}" srcOrd="0" destOrd="0" presId="urn:microsoft.com/office/officeart/2005/8/layout/chevron2"/>
    <dgm:cxn modelId="{6AA8622A-ECE5-41F0-BBEF-9EF3AA03F79D}" srcId="{E78EC849-1572-4975-BBE5-BCFF48D4B650}" destId="{C9D8B4FC-75A1-4473-BFB9-474B8D66CE81}" srcOrd="1" destOrd="0" parTransId="{2095E218-B05F-4B5C-8934-5E7D52F2BC54}" sibTransId="{31D78493-BE0E-4FD0-ACA2-775DCFC29312}"/>
    <dgm:cxn modelId="{6FF808CD-A3B2-4508-A74A-F7D7D333456C}" srcId="{19EDA6E7-D765-445D-8214-1B42F27F9CBF}" destId="{B397094B-42C3-43B0-9CB4-B56F6507AE98}" srcOrd="1" destOrd="0" parTransId="{A3F470AE-07A5-4D21-96DA-D92AD7CD4827}" sibTransId="{7E62BCDC-19EF-46CC-8264-203673E6C9F0}"/>
    <dgm:cxn modelId="{4588423A-EFAF-4F8A-AF2F-77303AFB5D7D}" type="presOf" srcId="{B397094B-42C3-43B0-9CB4-B56F6507AE98}" destId="{B08DB372-D90C-429E-9D35-A83ECE70BCDB}" srcOrd="0" destOrd="1" presId="urn:microsoft.com/office/officeart/2005/8/layout/chevron2"/>
    <dgm:cxn modelId="{7BE16147-89A8-4BB8-B423-79CDBA2EFBC1}" type="presOf" srcId="{C9D8B4FC-75A1-4473-BFB9-474B8D66CE81}" destId="{E3ACCE2C-40AE-473F-AA85-9ADE51798EB0}" srcOrd="0" destOrd="1" presId="urn:microsoft.com/office/officeart/2005/8/layout/chevron2"/>
    <dgm:cxn modelId="{B7CDEC86-964E-482D-9CE0-9F79D4FE32F7}" type="presOf" srcId="{0CFD4B0B-F39E-4202-9D04-2F764834F656}" destId="{7D568BCE-369F-4B91-8881-A042C674ED29}" srcOrd="0" destOrd="0" presId="urn:microsoft.com/office/officeart/2005/8/layout/chevron2"/>
    <dgm:cxn modelId="{56A44BB4-BAAF-46E2-ACE4-B45BC79AE665}" srcId="{E78EC849-1572-4975-BBE5-BCFF48D4B650}" destId="{55E731CA-8941-4311-86AB-310C44682B19}" srcOrd="4" destOrd="0" parTransId="{42E2A6A7-ADAB-4DF2-8A6C-A81207BCEE14}" sibTransId="{232D0C9F-FEB7-4701-8E05-C59FFD7BF28C}"/>
    <dgm:cxn modelId="{E72A5CB0-A923-41B7-BF60-2B280EE20AD8}" type="presOf" srcId="{55E731CA-8941-4311-86AB-310C44682B19}" destId="{E3ACCE2C-40AE-473F-AA85-9ADE51798EB0}" srcOrd="0" destOrd="4" presId="urn:microsoft.com/office/officeart/2005/8/layout/chevron2"/>
    <dgm:cxn modelId="{CD23DE4A-3592-4096-876A-00B88EEBD25C}" type="presOf" srcId="{0FBEEA8E-3013-42A7-BD63-1AE28825DBDA}" destId="{E3ACCE2C-40AE-473F-AA85-9ADE51798EB0}" srcOrd="0" destOrd="0" presId="urn:microsoft.com/office/officeart/2005/8/layout/chevron2"/>
    <dgm:cxn modelId="{A28F0037-286C-44BD-B8C8-3B653DBD96ED}" srcId="{E78EC849-1572-4975-BBE5-BCFF48D4B650}" destId="{095791C6-B808-4DAD-A94A-8F1FC91EE2FE}" srcOrd="2" destOrd="0" parTransId="{778E812C-C70F-4C06-A1F0-59D9508B8255}" sibTransId="{EE9FB6B8-88C1-4310-87A1-AADDE04231B8}"/>
    <dgm:cxn modelId="{15EF3492-D44C-4910-A83E-6C86FC8AD363}" srcId="{0CFD4B0B-F39E-4202-9D04-2F764834F656}" destId="{19EDA6E7-D765-445D-8214-1B42F27F9CBF}" srcOrd="0" destOrd="0" parTransId="{C07251FD-FC55-42EA-B7CA-02ADFB81C67B}" sibTransId="{86079F1C-9500-4C92-8F0E-6404CACECC74}"/>
    <dgm:cxn modelId="{E7AB462F-F349-4C07-9787-FF217F7DC732}" type="presOf" srcId="{095791C6-B808-4DAD-A94A-8F1FC91EE2FE}" destId="{E3ACCE2C-40AE-473F-AA85-9ADE51798EB0}" srcOrd="0" destOrd="2" presId="urn:microsoft.com/office/officeart/2005/8/layout/chevron2"/>
    <dgm:cxn modelId="{7C63A22E-0CC9-41FB-BC39-C3EEF2BE8FE3}" srcId="{E78EC849-1572-4975-BBE5-BCFF48D4B650}" destId="{0FBEEA8E-3013-42A7-BD63-1AE28825DBDA}" srcOrd="0" destOrd="0" parTransId="{39D23EFB-2632-424D-BED0-D522B60ECF11}" sibTransId="{03B95212-99BD-4806-9D42-161369C31F47}"/>
    <dgm:cxn modelId="{721FB5D9-7A17-4207-B2F6-FB9E0E905161}" type="presOf" srcId="{AC4A25BC-1D8F-4DD2-99D2-07D65F631595}" destId="{E3ACCE2C-40AE-473F-AA85-9ADE51798EB0}" srcOrd="0" destOrd="5" presId="urn:microsoft.com/office/officeart/2005/8/layout/chevron2"/>
    <dgm:cxn modelId="{7634724D-23D5-453C-9354-FDCDEB6C786F}" srcId="{E78EC849-1572-4975-BBE5-BCFF48D4B650}" destId="{85A5F8BB-81A2-42B5-B6B6-57F5D68177E0}" srcOrd="3" destOrd="0" parTransId="{4A454097-8FDD-40D9-9584-2C79D50A0364}" sibTransId="{FF7E18AA-EAB2-45AD-BB40-F106123C7C27}"/>
    <dgm:cxn modelId="{14A4DA6B-8F7A-4AD3-8B51-2D133B578265}" type="presOf" srcId="{E78EC849-1572-4975-BBE5-BCFF48D4B650}" destId="{CF00A519-8237-443E-B27D-C023DB59FC92}" srcOrd="0" destOrd="0" presId="urn:microsoft.com/office/officeart/2005/8/layout/chevron2"/>
    <dgm:cxn modelId="{7D60EF40-3B0B-472E-AE91-05FE7682EEA4}" srcId="{E78EC849-1572-4975-BBE5-BCFF48D4B650}" destId="{AC4A25BC-1D8F-4DD2-99D2-07D65F631595}" srcOrd="5" destOrd="0" parTransId="{52EB805D-BF7B-4110-84B9-0F51936949DA}" sibTransId="{8AAD671E-7221-4C69-8C36-180B0019F08D}"/>
    <dgm:cxn modelId="{AE9F8E90-72CC-4638-BA96-F296D757A174}" srcId="{19EDA6E7-D765-445D-8214-1B42F27F9CBF}" destId="{8E3773B9-3AD1-40EA-9533-9B6CFC293FF0}" srcOrd="0" destOrd="0" parTransId="{5F7851BF-E4C5-4AD2-B4E8-99F0484873D9}" sibTransId="{EE9631EF-8982-47C4-B5C9-526F383C4731}"/>
    <dgm:cxn modelId="{AE31DCA0-B995-4D8E-8876-B614763AECFF}" type="presOf" srcId="{85A5F8BB-81A2-42B5-B6B6-57F5D68177E0}" destId="{E3ACCE2C-40AE-473F-AA85-9ADE51798EB0}" srcOrd="0" destOrd="3" presId="urn:microsoft.com/office/officeart/2005/8/layout/chevron2"/>
    <dgm:cxn modelId="{BC636669-1631-48DC-9CA6-6D11172DE9AA}" type="presParOf" srcId="{7D568BCE-369F-4B91-8881-A042C674ED29}" destId="{6E968E20-7108-4CDD-9645-3E6B81927D9D}" srcOrd="0" destOrd="0" presId="urn:microsoft.com/office/officeart/2005/8/layout/chevron2"/>
    <dgm:cxn modelId="{6359E9A3-7C92-4890-8DC1-86C0709E6BA0}" type="presParOf" srcId="{6E968E20-7108-4CDD-9645-3E6B81927D9D}" destId="{1B9481BE-4C41-4E02-862E-AC340BFE3AE9}" srcOrd="0" destOrd="0" presId="urn:microsoft.com/office/officeart/2005/8/layout/chevron2"/>
    <dgm:cxn modelId="{6EB38A01-0DE0-452E-BE90-20077E9A7DA4}" type="presParOf" srcId="{6E968E20-7108-4CDD-9645-3E6B81927D9D}" destId="{B08DB372-D90C-429E-9D35-A83ECE70BCDB}" srcOrd="1" destOrd="0" presId="urn:microsoft.com/office/officeart/2005/8/layout/chevron2"/>
    <dgm:cxn modelId="{1BEDE3A6-0F56-4387-8BBA-E5EA53E5D2DA}" type="presParOf" srcId="{7D568BCE-369F-4B91-8881-A042C674ED29}" destId="{59C1EA18-9BF4-4BE7-811C-FB26321186E6}" srcOrd="1" destOrd="0" presId="urn:microsoft.com/office/officeart/2005/8/layout/chevron2"/>
    <dgm:cxn modelId="{757ED129-729D-41FF-B079-98F97A720A12}" type="presParOf" srcId="{7D568BCE-369F-4B91-8881-A042C674ED29}" destId="{809CDA67-D82A-4B05-A2D5-C62666ACFA9C}" srcOrd="2" destOrd="0" presId="urn:microsoft.com/office/officeart/2005/8/layout/chevron2"/>
    <dgm:cxn modelId="{9B77F27B-DC99-4A5C-918E-3D7443FC6E1B}" type="presParOf" srcId="{809CDA67-D82A-4B05-A2D5-C62666ACFA9C}" destId="{CF00A519-8237-443E-B27D-C023DB59FC92}" srcOrd="0" destOrd="0" presId="urn:microsoft.com/office/officeart/2005/8/layout/chevron2"/>
    <dgm:cxn modelId="{4E00D3EE-E944-48DB-9D2E-414EBFDDFD6C}" type="presParOf" srcId="{809CDA67-D82A-4B05-A2D5-C62666ACFA9C}" destId="{E3ACCE2C-40AE-473F-AA85-9ADE51798EB0}"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0CFD4B0B-F39E-4202-9D04-2F764834F656}"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8E3773B9-3AD1-40EA-9533-9B6CFC293FF0}">
      <dgm:prSet phldrT="[Текст]" custT="1"/>
      <dgm:spPr/>
      <dgm:t>
        <a:bodyPr/>
        <a:lstStyle/>
        <a:p>
          <a:pPr algn="just"/>
          <a:r>
            <a:rPr lang="uz-Cyrl-UZ" sz="2600" b="0" baseline="0" dirty="0" smtClean="0">
              <a:solidFill>
                <a:schemeClr val="tx1"/>
              </a:solidFill>
              <a:effectLst/>
              <a:latin typeface="Times New Roman" pitchFamily="18" charset="0"/>
              <a:cs typeface="Times New Roman" pitchFamily="18" charset="0"/>
            </a:rPr>
            <a:t>   </a:t>
          </a:r>
          <a:r>
            <a:rPr lang="uz-Cyrl-UZ" sz="2800" b="0" baseline="0" dirty="0" smtClean="0">
              <a:solidFill>
                <a:schemeClr val="tx1"/>
              </a:solidFill>
              <a:latin typeface="Times New Roman" pitchFamily="18" charset="0"/>
              <a:cs typeface="Times New Roman" pitchFamily="18" charset="0"/>
            </a:rPr>
            <a:t>Умумий ўрта таълим мактаблари, мактаб-интернатлар ва мехрибонлик уйларидаги психологик хизмат хоналарини замон талабларига мувофиқ ташкил этилмаган ва жиҳозланмаган</a:t>
          </a:r>
          <a:r>
            <a:rPr lang="uz-Cyrl-UZ" sz="2800" b="0" baseline="0" dirty="0" smtClean="0">
              <a:solidFill>
                <a:schemeClr val="tx1"/>
              </a:solidFill>
              <a:effectLst/>
              <a:latin typeface="Times New Roman" pitchFamily="18" charset="0"/>
              <a:cs typeface="Times New Roman" pitchFamily="18" charset="0"/>
            </a:rPr>
            <a:t>;</a:t>
          </a:r>
          <a:endParaRPr lang="ru-RU" sz="2600" b="0" baseline="0" dirty="0">
            <a:solidFill>
              <a:schemeClr val="tx1"/>
            </a:solidFill>
            <a:effectLst/>
            <a:latin typeface="Times New Roman" pitchFamily="18" charset="0"/>
            <a:cs typeface="Times New Roman" pitchFamily="18" charset="0"/>
          </a:endParaRPr>
        </a:p>
      </dgm:t>
    </dgm:pt>
    <dgm:pt modelId="{5F7851BF-E4C5-4AD2-B4E8-99F0484873D9}" type="parTrans" cxnId="{AE9F8E90-72CC-4638-BA96-F296D757A174}">
      <dgm:prSet/>
      <dgm:spPr/>
      <dgm:t>
        <a:bodyPr/>
        <a:lstStyle/>
        <a:p>
          <a:endParaRPr lang="ru-RU" sz="1400">
            <a:solidFill>
              <a:schemeClr val="accent2"/>
            </a:solidFill>
            <a:effectLst/>
            <a:latin typeface="Times New Roman" pitchFamily="18" charset="0"/>
            <a:cs typeface="Times New Roman" pitchFamily="18" charset="0"/>
          </a:endParaRPr>
        </a:p>
      </dgm:t>
    </dgm:pt>
    <dgm:pt modelId="{EE9631EF-8982-47C4-B5C9-526F383C4731}" type="sibTrans" cxnId="{AE9F8E90-72CC-4638-BA96-F296D757A174}">
      <dgm:prSet/>
      <dgm:spPr/>
      <dgm:t>
        <a:bodyPr/>
        <a:lstStyle/>
        <a:p>
          <a:endParaRPr lang="ru-RU" sz="1400">
            <a:solidFill>
              <a:schemeClr val="accent2"/>
            </a:solidFill>
            <a:effectLst/>
            <a:latin typeface="Times New Roman" pitchFamily="18" charset="0"/>
            <a:cs typeface="Times New Roman" pitchFamily="18" charset="0"/>
          </a:endParaRPr>
        </a:p>
      </dgm:t>
    </dgm:pt>
    <dgm:pt modelId="{E78EC849-1572-4975-BBE5-BCFF48D4B650}">
      <dgm:prSet custT="1"/>
      <dgm:spPr/>
      <dgm:t>
        <a:bodyPr/>
        <a:lstStyle/>
        <a:p>
          <a:r>
            <a:rPr lang="uz-Cyrl-UZ" sz="1400" dirty="0" smtClean="0">
              <a:effectLst/>
              <a:latin typeface="Times New Roman" pitchFamily="18" charset="0"/>
              <a:cs typeface="Times New Roman" pitchFamily="18" charset="0"/>
            </a:rPr>
            <a:t>2</a:t>
          </a:r>
          <a:endParaRPr lang="ru-RU" sz="1400" dirty="0">
            <a:effectLst/>
            <a:latin typeface="Times New Roman" pitchFamily="18" charset="0"/>
            <a:cs typeface="Times New Roman" pitchFamily="18" charset="0"/>
          </a:endParaRPr>
        </a:p>
      </dgm:t>
    </dgm:pt>
    <dgm:pt modelId="{75E83398-E912-4C68-8AC3-34146C61D049}" type="parTrans" cxnId="{2EBC6B13-285C-4669-AE78-4C6256B7D610}">
      <dgm:prSet/>
      <dgm:spPr/>
      <dgm:t>
        <a:bodyPr/>
        <a:lstStyle/>
        <a:p>
          <a:endParaRPr lang="ru-RU" sz="1400">
            <a:solidFill>
              <a:schemeClr val="accent2"/>
            </a:solidFill>
            <a:effectLst/>
            <a:latin typeface="Times New Roman" pitchFamily="18" charset="0"/>
            <a:cs typeface="Times New Roman" pitchFamily="18" charset="0"/>
          </a:endParaRPr>
        </a:p>
      </dgm:t>
    </dgm:pt>
    <dgm:pt modelId="{D79A267A-7E98-476D-81D1-E01EC683D025}" type="sibTrans" cxnId="{2EBC6B13-285C-4669-AE78-4C6256B7D610}">
      <dgm:prSet/>
      <dgm:spPr/>
      <dgm:t>
        <a:bodyPr/>
        <a:lstStyle/>
        <a:p>
          <a:endParaRPr lang="ru-RU" sz="1400">
            <a:solidFill>
              <a:schemeClr val="accent2"/>
            </a:solidFill>
            <a:effectLst/>
            <a:latin typeface="Times New Roman" pitchFamily="18" charset="0"/>
            <a:cs typeface="Times New Roman" pitchFamily="18" charset="0"/>
          </a:endParaRPr>
        </a:p>
      </dgm:t>
    </dgm:pt>
    <dgm:pt modelId="{19EDA6E7-D765-445D-8214-1B42F27F9CBF}">
      <dgm:prSet phldrT="[Текст]" custT="1"/>
      <dgm:spPr/>
      <dgm:t>
        <a:bodyPr/>
        <a:lstStyle/>
        <a:p>
          <a:r>
            <a:rPr lang="uz-Cyrl-UZ" sz="1400" dirty="0" smtClean="0">
              <a:effectLst/>
              <a:latin typeface="Times New Roman" pitchFamily="18" charset="0"/>
              <a:cs typeface="Times New Roman" pitchFamily="18" charset="0"/>
            </a:rPr>
            <a:t>1</a:t>
          </a:r>
          <a:endParaRPr lang="ru-RU" sz="1400" dirty="0">
            <a:effectLst/>
            <a:latin typeface="Times New Roman" pitchFamily="18" charset="0"/>
            <a:cs typeface="Times New Roman" pitchFamily="18" charset="0"/>
          </a:endParaRPr>
        </a:p>
      </dgm:t>
    </dgm:pt>
    <dgm:pt modelId="{86079F1C-9500-4C92-8F0E-6404CACECC74}" type="sibTrans" cxnId="{15EF3492-D44C-4910-A83E-6C86FC8AD363}">
      <dgm:prSet/>
      <dgm:spPr/>
      <dgm:t>
        <a:bodyPr/>
        <a:lstStyle/>
        <a:p>
          <a:endParaRPr lang="ru-RU" sz="1400">
            <a:solidFill>
              <a:schemeClr val="accent2"/>
            </a:solidFill>
            <a:effectLst/>
            <a:latin typeface="Times New Roman" pitchFamily="18" charset="0"/>
            <a:cs typeface="Times New Roman" pitchFamily="18" charset="0"/>
          </a:endParaRPr>
        </a:p>
      </dgm:t>
    </dgm:pt>
    <dgm:pt modelId="{C07251FD-FC55-42EA-B7CA-02ADFB81C67B}" type="parTrans" cxnId="{15EF3492-D44C-4910-A83E-6C86FC8AD363}">
      <dgm:prSet/>
      <dgm:spPr/>
      <dgm:t>
        <a:bodyPr/>
        <a:lstStyle/>
        <a:p>
          <a:endParaRPr lang="ru-RU" sz="1400">
            <a:solidFill>
              <a:schemeClr val="accent2"/>
            </a:solidFill>
            <a:effectLst/>
            <a:latin typeface="Times New Roman" pitchFamily="18" charset="0"/>
            <a:cs typeface="Times New Roman" pitchFamily="18" charset="0"/>
          </a:endParaRPr>
        </a:p>
      </dgm:t>
    </dgm:pt>
    <dgm:pt modelId="{AC4A25BC-1D8F-4DD2-99D2-07D65F631595}">
      <dgm:prSet custT="1"/>
      <dgm:spPr/>
      <dgm:t>
        <a:bodyPr/>
        <a:lstStyle/>
        <a:p>
          <a:pPr algn="just"/>
          <a:endParaRPr lang="ru-RU" sz="2600" b="0" baseline="0" dirty="0">
            <a:solidFill>
              <a:schemeClr val="tx1"/>
            </a:solidFill>
            <a:effectLst/>
            <a:latin typeface="Times New Roman" pitchFamily="18" charset="0"/>
            <a:cs typeface="Times New Roman" pitchFamily="18" charset="0"/>
          </a:endParaRPr>
        </a:p>
      </dgm:t>
    </dgm:pt>
    <dgm:pt modelId="{52EB805D-BF7B-4110-84B9-0F51936949DA}" type="parTrans" cxnId="{7D60EF40-3B0B-472E-AE91-05FE7682EEA4}">
      <dgm:prSet/>
      <dgm:spPr/>
      <dgm:t>
        <a:bodyPr/>
        <a:lstStyle/>
        <a:p>
          <a:endParaRPr lang="ru-RU"/>
        </a:p>
      </dgm:t>
    </dgm:pt>
    <dgm:pt modelId="{8AAD671E-7221-4C69-8C36-180B0019F08D}" type="sibTrans" cxnId="{7D60EF40-3B0B-472E-AE91-05FE7682EEA4}">
      <dgm:prSet/>
      <dgm:spPr/>
      <dgm:t>
        <a:bodyPr/>
        <a:lstStyle/>
        <a:p>
          <a:endParaRPr lang="ru-RU"/>
        </a:p>
      </dgm:t>
    </dgm:pt>
    <dgm:pt modelId="{0FBEEA8E-3013-42A7-BD63-1AE28825DBDA}">
      <dgm:prSet custT="1"/>
      <dgm:spPr/>
      <dgm:t>
        <a:bodyPr/>
        <a:lstStyle/>
        <a:p>
          <a:pPr algn="just"/>
          <a:endParaRPr lang="ru-RU" sz="2600" b="0" baseline="0" dirty="0">
            <a:solidFill>
              <a:schemeClr val="tx1"/>
            </a:solidFill>
            <a:effectLst/>
            <a:latin typeface="Times New Roman" pitchFamily="18" charset="0"/>
            <a:cs typeface="Times New Roman" pitchFamily="18" charset="0"/>
          </a:endParaRPr>
        </a:p>
      </dgm:t>
    </dgm:pt>
    <dgm:pt modelId="{39D23EFB-2632-424D-BED0-D522B60ECF11}" type="parTrans" cxnId="{7C63A22E-0CC9-41FB-BC39-C3EEF2BE8FE3}">
      <dgm:prSet/>
      <dgm:spPr/>
      <dgm:t>
        <a:bodyPr/>
        <a:lstStyle/>
        <a:p>
          <a:endParaRPr lang="ru-RU"/>
        </a:p>
      </dgm:t>
    </dgm:pt>
    <dgm:pt modelId="{03B95212-99BD-4806-9D42-161369C31F47}" type="sibTrans" cxnId="{7C63A22E-0CC9-41FB-BC39-C3EEF2BE8FE3}">
      <dgm:prSet/>
      <dgm:spPr/>
      <dgm:t>
        <a:bodyPr/>
        <a:lstStyle/>
        <a:p>
          <a:endParaRPr lang="ru-RU"/>
        </a:p>
      </dgm:t>
    </dgm:pt>
    <dgm:pt modelId="{C9D8B4FC-75A1-4473-BFB9-474B8D66CE81}">
      <dgm:prSet custT="1"/>
      <dgm:spPr/>
      <dgm:t>
        <a:bodyPr/>
        <a:lstStyle/>
        <a:p>
          <a:pPr algn="just"/>
          <a:endParaRPr lang="ru-RU" sz="2600" b="0" baseline="0" dirty="0">
            <a:solidFill>
              <a:schemeClr val="tx1"/>
            </a:solidFill>
            <a:effectLst/>
            <a:latin typeface="Times New Roman" pitchFamily="18" charset="0"/>
            <a:cs typeface="Times New Roman" pitchFamily="18" charset="0"/>
          </a:endParaRPr>
        </a:p>
      </dgm:t>
    </dgm:pt>
    <dgm:pt modelId="{2095E218-B05F-4B5C-8934-5E7D52F2BC54}" type="parTrans" cxnId="{6AA8622A-ECE5-41F0-BBEF-9EF3AA03F79D}">
      <dgm:prSet/>
      <dgm:spPr/>
      <dgm:t>
        <a:bodyPr/>
        <a:lstStyle/>
        <a:p>
          <a:endParaRPr lang="ru-RU"/>
        </a:p>
      </dgm:t>
    </dgm:pt>
    <dgm:pt modelId="{31D78493-BE0E-4FD0-ACA2-775DCFC29312}" type="sibTrans" cxnId="{6AA8622A-ECE5-41F0-BBEF-9EF3AA03F79D}">
      <dgm:prSet/>
      <dgm:spPr/>
      <dgm:t>
        <a:bodyPr/>
        <a:lstStyle/>
        <a:p>
          <a:endParaRPr lang="ru-RU"/>
        </a:p>
      </dgm:t>
    </dgm:pt>
    <dgm:pt modelId="{BDD018B2-8655-4155-890A-391D09FAB632}">
      <dgm:prSet custT="1"/>
      <dgm:spPr/>
      <dgm:t>
        <a:bodyPr/>
        <a:lstStyle/>
        <a:p>
          <a:pPr algn="just"/>
          <a:r>
            <a:rPr lang="uz-Cyrl-UZ" sz="2800" b="0" baseline="0" dirty="0" smtClean="0">
              <a:solidFill>
                <a:schemeClr val="tx1"/>
              </a:solidFill>
              <a:latin typeface="Times New Roman" pitchFamily="18" charset="0"/>
              <a:cs typeface="Times New Roman" pitchFamily="18" charset="0"/>
            </a:rPr>
            <a:t>Психологик хизмат тизими ходимларининг фаолиятига замонавий илғор шакл ва усуллари яъни ахборот-коммуникация технологияларини жорий этиш ишлари талаб даражасида эмаслиги;</a:t>
          </a:r>
          <a:endParaRPr lang="ru-RU" sz="2800" b="0" baseline="0" dirty="0">
            <a:solidFill>
              <a:schemeClr val="tx1"/>
            </a:solidFill>
            <a:latin typeface="Times New Roman" pitchFamily="18" charset="0"/>
            <a:cs typeface="Times New Roman" pitchFamily="18" charset="0"/>
          </a:endParaRPr>
        </a:p>
      </dgm:t>
    </dgm:pt>
    <dgm:pt modelId="{A8649447-A8BF-41BC-AB54-D52FFCFF755E}" type="parTrans" cxnId="{A265B132-5F19-4035-941E-E74030C80A25}">
      <dgm:prSet/>
      <dgm:spPr/>
      <dgm:t>
        <a:bodyPr/>
        <a:lstStyle/>
        <a:p>
          <a:endParaRPr lang="ru-RU"/>
        </a:p>
      </dgm:t>
    </dgm:pt>
    <dgm:pt modelId="{644B5423-A525-470D-BFF4-409BCD91E9F3}" type="sibTrans" cxnId="{A265B132-5F19-4035-941E-E74030C80A25}">
      <dgm:prSet/>
      <dgm:spPr/>
      <dgm:t>
        <a:bodyPr/>
        <a:lstStyle/>
        <a:p>
          <a:endParaRPr lang="ru-RU"/>
        </a:p>
      </dgm:t>
    </dgm:pt>
    <dgm:pt modelId="{DB6B5A88-D5FD-4B2C-9D15-38F70FF6300B}">
      <dgm:prSet custT="1"/>
      <dgm:spPr/>
      <dgm:t>
        <a:bodyPr/>
        <a:lstStyle/>
        <a:p>
          <a:pPr algn="just"/>
          <a:r>
            <a:rPr lang="uz-Cyrl-UZ" sz="2600" b="0" baseline="0" dirty="0" smtClean="0">
              <a:solidFill>
                <a:schemeClr val="tx1"/>
              </a:solidFill>
              <a:latin typeface="Times New Roman" pitchFamily="18" charset="0"/>
              <a:cs typeface="Times New Roman" pitchFamily="18" charset="0"/>
            </a:rPr>
            <a:t>Таълим муассасалари кутубхоналарида психологик хизматга оид адабиётлар, методик ва услубий қўлланмаларнинг етарли эмаслиги;</a:t>
          </a:r>
          <a:endParaRPr lang="ru-RU" sz="2600" b="0" baseline="0" dirty="0">
            <a:solidFill>
              <a:schemeClr val="tx1"/>
            </a:solidFill>
            <a:effectLst/>
            <a:latin typeface="Times New Roman" pitchFamily="18" charset="0"/>
            <a:cs typeface="Times New Roman" pitchFamily="18" charset="0"/>
          </a:endParaRPr>
        </a:p>
      </dgm:t>
    </dgm:pt>
    <dgm:pt modelId="{9C0ECD19-2B51-4A79-B9F3-CECEEFB94920}" type="parTrans" cxnId="{0C51DB4F-C2F5-448C-A1B9-2FAC210FCE61}">
      <dgm:prSet/>
      <dgm:spPr/>
      <dgm:t>
        <a:bodyPr/>
        <a:lstStyle/>
        <a:p>
          <a:endParaRPr lang="ru-RU"/>
        </a:p>
      </dgm:t>
    </dgm:pt>
    <dgm:pt modelId="{E59E92B5-67C7-49E6-BFB0-AFE14DA8F96F}" type="sibTrans" cxnId="{0C51DB4F-C2F5-448C-A1B9-2FAC210FCE61}">
      <dgm:prSet/>
      <dgm:spPr/>
      <dgm:t>
        <a:bodyPr/>
        <a:lstStyle/>
        <a:p>
          <a:endParaRPr lang="ru-RU"/>
        </a:p>
      </dgm:t>
    </dgm:pt>
    <dgm:pt modelId="{7D568BCE-369F-4B91-8881-A042C674ED29}" type="pres">
      <dgm:prSet presAssocID="{0CFD4B0B-F39E-4202-9D04-2F764834F656}" presName="linearFlow" presStyleCnt="0">
        <dgm:presLayoutVars>
          <dgm:dir/>
          <dgm:animLvl val="lvl"/>
          <dgm:resizeHandles val="exact"/>
        </dgm:presLayoutVars>
      </dgm:prSet>
      <dgm:spPr/>
      <dgm:t>
        <a:bodyPr/>
        <a:lstStyle/>
        <a:p>
          <a:endParaRPr lang="ru-RU"/>
        </a:p>
      </dgm:t>
    </dgm:pt>
    <dgm:pt modelId="{6E968E20-7108-4CDD-9645-3E6B81927D9D}" type="pres">
      <dgm:prSet presAssocID="{19EDA6E7-D765-445D-8214-1B42F27F9CBF}" presName="composite" presStyleCnt="0"/>
      <dgm:spPr/>
    </dgm:pt>
    <dgm:pt modelId="{1B9481BE-4C41-4E02-862E-AC340BFE3AE9}" type="pres">
      <dgm:prSet presAssocID="{19EDA6E7-D765-445D-8214-1B42F27F9CBF}" presName="parentText" presStyleLbl="alignNode1" presStyleIdx="0" presStyleCnt="2" custLinFactNeighborY="-1337">
        <dgm:presLayoutVars>
          <dgm:chMax val="1"/>
          <dgm:bulletEnabled val="1"/>
        </dgm:presLayoutVars>
      </dgm:prSet>
      <dgm:spPr/>
      <dgm:t>
        <a:bodyPr/>
        <a:lstStyle/>
        <a:p>
          <a:endParaRPr lang="ru-RU"/>
        </a:p>
      </dgm:t>
    </dgm:pt>
    <dgm:pt modelId="{B08DB372-D90C-429E-9D35-A83ECE70BCDB}" type="pres">
      <dgm:prSet presAssocID="{19EDA6E7-D765-445D-8214-1B42F27F9CBF}" presName="descendantText" presStyleLbl="alignAcc1" presStyleIdx="0" presStyleCnt="2" custScaleX="98010" custScaleY="148397" custLinFactNeighborY="13209">
        <dgm:presLayoutVars>
          <dgm:bulletEnabled val="1"/>
        </dgm:presLayoutVars>
      </dgm:prSet>
      <dgm:spPr/>
      <dgm:t>
        <a:bodyPr/>
        <a:lstStyle/>
        <a:p>
          <a:endParaRPr lang="ru-RU"/>
        </a:p>
      </dgm:t>
    </dgm:pt>
    <dgm:pt modelId="{59C1EA18-9BF4-4BE7-811C-FB26321186E6}" type="pres">
      <dgm:prSet presAssocID="{86079F1C-9500-4C92-8F0E-6404CACECC74}" presName="sp" presStyleCnt="0"/>
      <dgm:spPr/>
    </dgm:pt>
    <dgm:pt modelId="{809CDA67-D82A-4B05-A2D5-C62666ACFA9C}" type="pres">
      <dgm:prSet presAssocID="{E78EC849-1572-4975-BBE5-BCFF48D4B650}" presName="composite" presStyleCnt="0"/>
      <dgm:spPr/>
    </dgm:pt>
    <dgm:pt modelId="{CF00A519-8237-443E-B27D-C023DB59FC92}" type="pres">
      <dgm:prSet presAssocID="{E78EC849-1572-4975-BBE5-BCFF48D4B650}" presName="parentText" presStyleLbl="alignNode1" presStyleIdx="1" presStyleCnt="2" custLinFactNeighborY="-3565">
        <dgm:presLayoutVars>
          <dgm:chMax val="1"/>
          <dgm:bulletEnabled val="1"/>
        </dgm:presLayoutVars>
      </dgm:prSet>
      <dgm:spPr/>
      <dgm:t>
        <a:bodyPr/>
        <a:lstStyle/>
        <a:p>
          <a:endParaRPr lang="ru-RU"/>
        </a:p>
      </dgm:t>
    </dgm:pt>
    <dgm:pt modelId="{E3ACCE2C-40AE-473F-AA85-9ADE51798EB0}" type="pres">
      <dgm:prSet presAssocID="{E78EC849-1572-4975-BBE5-BCFF48D4B650}" presName="descendantText" presStyleLbl="alignAcc1" presStyleIdx="1" presStyleCnt="2" custScaleX="98247" custScaleY="256937" custLinFactNeighborY="13209">
        <dgm:presLayoutVars>
          <dgm:bulletEnabled val="1"/>
        </dgm:presLayoutVars>
      </dgm:prSet>
      <dgm:spPr/>
      <dgm:t>
        <a:bodyPr/>
        <a:lstStyle/>
        <a:p>
          <a:endParaRPr lang="ru-RU"/>
        </a:p>
      </dgm:t>
    </dgm:pt>
  </dgm:ptLst>
  <dgm:cxnLst>
    <dgm:cxn modelId="{89806C45-305D-457B-A1D7-42B05A92CDC0}" type="presOf" srcId="{8E3773B9-3AD1-40EA-9533-9B6CFC293FF0}" destId="{B08DB372-D90C-429E-9D35-A83ECE70BCDB}" srcOrd="0" destOrd="0" presId="urn:microsoft.com/office/officeart/2005/8/layout/chevron2"/>
    <dgm:cxn modelId="{26435F14-940C-4658-A821-86928F83B743}" type="presOf" srcId="{0FBEEA8E-3013-42A7-BD63-1AE28825DBDA}" destId="{E3ACCE2C-40AE-473F-AA85-9ADE51798EB0}" srcOrd="0" destOrd="0" presId="urn:microsoft.com/office/officeart/2005/8/layout/chevron2"/>
    <dgm:cxn modelId="{20B2E96A-3A7A-4FF6-8ED5-B016E2844D42}" type="presOf" srcId="{C9D8B4FC-75A1-4473-BFB9-474B8D66CE81}" destId="{E3ACCE2C-40AE-473F-AA85-9ADE51798EB0}" srcOrd="0" destOrd="2" presId="urn:microsoft.com/office/officeart/2005/8/layout/chevron2"/>
    <dgm:cxn modelId="{AE9F8E90-72CC-4638-BA96-F296D757A174}" srcId="{19EDA6E7-D765-445D-8214-1B42F27F9CBF}" destId="{8E3773B9-3AD1-40EA-9533-9B6CFC293FF0}" srcOrd="0" destOrd="0" parTransId="{5F7851BF-E4C5-4AD2-B4E8-99F0484873D9}" sibTransId="{EE9631EF-8982-47C4-B5C9-526F383C4731}"/>
    <dgm:cxn modelId="{7D60EF40-3B0B-472E-AE91-05FE7682EEA4}" srcId="{E78EC849-1572-4975-BBE5-BCFF48D4B650}" destId="{AC4A25BC-1D8F-4DD2-99D2-07D65F631595}" srcOrd="4" destOrd="0" parTransId="{52EB805D-BF7B-4110-84B9-0F51936949DA}" sibTransId="{8AAD671E-7221-4C69-8C36-180B0019F08D}"/>
    <dgm:cxn modelId="{15EF3492-D44C-4910-A83E-6C86FC8AD363}" srcId="{0CFD4B0B-F39E-4202-9D04-2F764834F656}" destId="{19EDA6E7-D765-445D-8214-1B42F27F9CBF}" srcOrd="0" destOrd="0" parTransId="{C07251FD-FC55-42EA-B7CA-02ADFB81C67B}" sibTransId="{86079F1C-9500-4C92-8F0E-6404CACECC74}"/>
    <dgm:cxn modelId="{2EBC6B13-285C-4669-AE78-4C6256B7D610}" srcId="{0CFD4B0B-F39E-4202-9D04-2F764834F656}" destId="{E78EC849-1572-4975-BBE5-BCFF48D4B650}" srcOrd="1" destOrd="0" parTransId="{75E83398-E912-4C68-8AC3-34146C61D049}" sibTransId="{D79A267A-7E98-476D-81D1-E01EC683D025}"/>
    <dgm:cxn modelId="{4B58C7B7-AABB-4B4C-87B2-DACB69B4A49E}" type="presOf" srcId="{DB6B5A88-D5FD-4B2C-9D15-38F70FF6300B}" destId="{E3ACCE2C-40AE-473F-AA85-9ADE51798EB0}" srcOrd="0" destOrd="3" presId="urn:microsoft.com/office/officeart/2005/8/layout/chevron2"/>
    <dgm:cxn modelId="{7C63A22E-0CC9-41FB-BC39-C3EEF2BE8FE3}" srcId="{E78EC849-1572-4975-BBE5-BCFF48D4B650}" destId="{0FBEEA8E-3013-42A7-BD63-1AE28825DBDA}" srcOrd="0" destOrd="0" parTransId="{39D23EFB-2632-424D-BED0-D522B60ECF11}" sibTransId="{03B95212-99BD-4806-9D42-161369C31F47}"/>
    <dgm:cxn modelId="{68E624C8-55B6-43B4-AEDE-A31DE2C1C0FA}" type="presOf" srcId="{AC4A25BC-1D8F-4DD2-99D2-07D65F631595}" destId="{E3ACCE2C-40AE-473F-AA85-9ADE51798EB0}" srcOrd="0" destOrd="4" presId="urn:microsoft.com/office/officeart/2005/8/layout/chevron2"/>
    <dgm:cxn modelId="{4E3926B2-D769-4789-BAC4-3AA19C9EC7B8}" type="presOf" srcId="{BDD018B2-8655-4155-890A-391D09FAB632}" destId="{E3ACCE2C-40AE-473F-AA85-9ADE51798EB0}" srcOrd="0" destOrd="1" presId="urn:microsoft.com/office/officeart/2005/8/layout/chevron2"/>
    <dgm:cxn modelId="{119F2CB2-4896-4C68-A82B-1726F30C6E96}" type="presOf" srcId="{19EDA6E7-D765-445D-8214-1B42F27F9CBF}" destId="{1B9481BE-4C41-4E02-862E-AC340BFE3AE9}" srcOrd="0" destOrd="0" presId="urn:microsoft.com/office/officeart/2005/8/layout/chevron2"/>
    <dgm:cxn modelId="{AD6FFE8A-4A9E-4E06-B0CF-CA172D6AB13C}" type="presOf" srcId="{0CFD4B0B-F39E-4202-9D04-2F764834F656}" destId="{7D568BCE-369F-4B91-8881-A042C674ED29}" srcOrd="0" destOrd="0" presId="urn:microsoft.com/office/officeart/2005/8/layout/chevron2"/>
    <dgm:cxn modelId="{6AA8622A-ECE5-41F0-BBEF-9EF3AA03F79D}" srcId="{E78EC849-1572-4975-BBE5-BCFF48D4B650}" destId="{C9D8B4FC-75A1-4473-BFB9-474B8D66CE81}" srcOrd="2" destOrd="0" parTransId="{2095E218-B05F-4B5C-8934-5E7D52F2BC54}" sibTransId="{31D78493-BE0E-4FD0-ACA2-775DCFC29312}"/>
    <dgm:cxn modelId="{0C51DB4F-C2F5-448C-A1B9-2FAC210FCE61}" srcId="{E78EC849-1572-4975-BBE5-BCFF48D4B650}" destId="{DB6B5A88-D5FD-4B2C-9D15-38F70FF6300B}" srcOrd="3" destOrd="0" parTransId="{9C0ECD19-2B51-4A79-B9F3-CECEEFB94920}" sibTransId="{E59E92B5-67C7-49E6-BFB0-AFE14DA8F96F}"/>
    <dgm:cxn modelId="{11061163-D2A8-47E2-A897-6006E670A771}" type="presOf" srcId="{E78EC849-1572-4975-BBE5-BCFF48D4B650}" destId="{CF00A519-8237-443E-B27D-C023DB59FC92}" srcOrd="0" destOrd="0" presId="urn:microsoft.com/office/officeart/2005/8/layout/chevron2"/>
    <dgm:cxn modelId="{A265B132-5F19-4035-941E-E74030C80A25}" srcId="{E78EC849-1572-4975-BBE5-BCFF48D4B650}" destId="{BDD018B2-8655-4155-890A-391D09FAB632}" srcOrd="1" destOrd="0" parTransId="{A8649447-A8BF-41BC-AB54-D52FFCFF755E}" sibTransId="{644B5423-A525-470D-BFF4-409BCD91E9F3}"/>
    <dgm:cxn modelId="{8A6F3265-F4EC-490D-B243-DB9E26B7811D}" type="presParOf" srcId="{7D568BCE-369F-4B91-8881-A042C674ED29}" destId="{6E968E20-7108-4CDD-9645-3E6B81927D9D}" srcOrd="0" destOrd="0" presId="urn:microsoft.com/office/officeart/2005/8/layout/chevron2"/>
    <dgm:cxn modelId="{8D35D137-E7C5-413E-8491-809A91D7C65E}" type="presParOf" srcId="{6E968E20-7108-4CDD-9645-3E6B81927D9D}" destId="{1B9481BE-4C41-4E02-862E-AC340BFE3AE9}" srcOrd="0" destOrd="0" presId="urn:microsoft.com/office/officeart/2005/8/layout/chevron2"/>
    <dgm:cxn modelId="{FBE587A6-271A-4E32-9209-5265569C82DD}" type="presParOf" srcId="{6E968E20-7108-4CDD-9645-3E6B81927D9D}" destId="{B08DB372-D90C-429E-9D35-A83ECE70BCDB}" srcOrd="1" destOrd="0" presId="urn:microsoft.com/office/officeart/2005/8/layout/chevron2"/>
    <dgm:cxn modelId="{F02E38CD-B7C9-469C-9447-DD652D692F69}" type="presParOf" srcId="{7D568BCE-369F-4B91-8881-A042C674ED29}" destId="{59C1EA18-9BF4-4BE7-811C-FB26321186E6}" srcOrd="1" destOrd="0" presId="urn:microsoft.com/office/officeart/2005/8/layout/chevron2"/>
    <dgm:cxn modelId="{21AC8974-0A53-4659-AAE6-2B47F13C3EB3}" type="presParOf" srcId="{7D568BCE-369F-4B91-8881-A042C674ED29}" destId="{809CDA67-D82A-4B05-A2D5-C62666ACFA9C}" srcOrd="2" destOrd="0" presId="urn:microsoft.com/office/officeart/2005/8/layout/chevron2"/>
    <dgm:cxn modelId="{5E6F7787-EAE4-4894-BAA6-A425A7E76DAF}" type="presParOf" srcId="{809CDA67-D82A-4B05-A2D5-C62666ACFA9C}" destId="{CF00A519-8237-443E-B27D-C023DB59FC92}" srcOrd="0" destOrd="0" presId="urn:microsoft.com/office/officeart/2005/8/layout/chevron2"/>
    <dgm:cxn modelId="{641B29F1-9172-4A9F-A97D-FB9FDC61CEC4}" type="presParOf" srcId="{809CDA67-D82A-4B05-A2D5-C62666ACFA9C}" destId="{E3ACCE2C-40AE-473F-AA85-9ADE51798EB0}"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0CFD4B0B-F39E-4202-9D04-2F764834F656}"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19EDA6E7-D765-445D-8214-1B42F27F9CBF}">
      <dgm:prSet phldrT="[Текст]" custT="1"/>
      <dgm:spPr/>
      <dgm:t>
        <a:bodyPr/>
        <a:lstStyle/>
        <a:p>
          <a:r>
            <a:rPr lang="uz-Cyrl-UZ" sz="1400" dirty="0" smtClean="0">
              <a:effectLst/>
              <a:latin typeface="Times New Roman" pitchFamily="18" charset="0"/>
              <a:cs typeface="Times New Roman" pitchFamily="18" charset="0"/>
            </a:rPr>
            <a:t>1</a:t>
          </a:r>
          <a:endParaRPr lang="ru-RU" sz="1400" dirty="0">
            <a:effectLst/>
            <a:latin typeface="Times New Roman" pitchFamily="18" charset="0"/>
            <a:cs typeface="Times New Roman" pitchFamily="18" charset="0"/>
          </a:endParaRPr>
        </a:p>
      </dgm:t>
    </dgm:pt>
    <dgm:pt modelId="{C07251FD-FC55-42EA-B7CA-02ADFB81C67B}" type="parTrans" cxnId="{15EF3492-D44C-4910-A83E-6C86FC8AD363}">
      <dgm:prSet/>
      <dgm:spPr/>
      <dgm:t>
        <a:bodyPr/>
        <a:lstStyle/>
        <a:p>
          <a:endParaRPr lang="ru-RU" sz="1400">
            <a:solidFill>
              <a:schemeClr val="accent2"/>
            </a:solidFill>
            <a:effectLst/>
            <a:latin typeface="Times New Roman" pitchFamily="18" charset="0"/>
            <a:cs typeface="Times New Roman" pitchFamily="18" charset="0"/>
          </a:endParaRPr>
        </a:p>
      </dgm:t>
    </dgm:pt>
    <dgm:pt modelId="{86079F1C-9500-4C92-8F0E-6404CACECC74}" type="sibTrans" cxnId="{15EF3492-D44C-4910-A83E-6C86FC8AD363}">
      <dgm:prSet/>
      <dgm:spPr/>
      <dgm:t>
        <a:bodyPr/>
        <a:lstStyle/>
        <a:p>
          <a:endParaRPr lang="ru-RU" sz="1400">
            <a:solidFill>
              <a:schemeClr val="accent2"/>
            </a:solidFill>
            <a:effectLst/>
            <a:latin typeface="Times New Roman" pitchFamily="18" charset="0"/>
            <a:cs typeface="Times New Roman" pitchFamily="18" charset="0"/>
          </a:endParaRPr>
        </a:p>
      </dgm:t>
    </dgm:pt>
    <dgm:pt modelId="{E78EC849-1572-4975-BBE5-BCFF48D4B650}">
      <dgm:prSet custT="1"/>
      <dgm:spPr/>
      <dgm:t>
        <a:bodyPr/>
        <a:lstStyle/>
        <a:p>
          <a:r>
            <a:rPr lang="uz-Cyrl-UZ" sz="1400" dirty="0" smtClean="0">
              <a:effectLst/>
              <a:latin typeface="Times New Roman" pitchFamily="18" charset="0"/>
              <a:cs typeface="Times New Roman" pitchFamily="18" charset="0"/>
            </a:rPr>
            <a:t>2</a:t>
          </a:r>
          <a:endParaRPr lang="ru-RU" sz="1400" dirty="0">
            <a:effectLst/>
            <a:latin typeface="Times New Roman" pitchFamily="18" charset="0"/>
            <a:cs typeface="Times New Roman" pitchFamily="18" charset="0"/>
          </a:endParaRPr>
        </a:p>
      </dgm:t>
    </dgm:pt>
    <dgm:pt modelId="{75E83398-E912-4C68-8AC3-34146C61D049}" type="parTrans" cxnId="{2EBC6B13-285C-4669-AE78-4C6256B7D610}">
      <dgm:prSet/>
      <dgm:spPr/>
      <dgm:t>
        <a:bodyPr/>
        <a:lstStyle/>
        <a:p>
          <a:endParaRPr lang="ru-RU" sz="1400">
            <a:solidFill>
              <a:schemeClr val="accent2"/>
            </a:solidFill>
            <a:effectLst/>
            <a:latin typeface="Times New Roman" pitchFamily="18" charset="0"/>
            <a:cs typeface="Times New Roman" pitchFamily="18" charset="0"/>
          </a:endParaRPr>
        </a:p>
      </dgm:t>
    </dgm:pt>
    <dgm:pt modelId="{D79A267A-7E98-476D-81D1-E01EC683D025}" type="sibTrans" cxnId="{2EBC6B13-285C-4669-AE78-4C6256B7D610}">
      <dgm:prSet/>
      <dgm:spPr/>
      <dgm:t>
        <a:bodyPr/>
        <a:lstStyle/>
        <a:p>
          <a:endParaRPr lang="ru-RU" sz="1400">
            <a:solidFill>
              <a:schemeClr val="accent2"/>
            </a:solidFill>
            <a:effectLst/>
            <a:latin typeface="Times New Roman" pitchFamily="18" charset="0"/>
            <a:cs typeface="Times New Roman" pitchFamily="18" charset="0"/>
          </a:endParaRPr>
        </a:p>
      </dgm:t>
    </dgm:pt>
    <dgm:pt modelId="{CBBABD53-1CEA-4D25-8CFD-9C3B8E225FDB}">
      <dgm:prSet custT="1"/>
      <dgm:spPr/>
      <dgm:t>
        <a:bodyPr/>
        <a:lstStyle/>
        <a:p>
          <a:pPr indent="0" algn="l">
            <a:buNone/>
          </a:pPr>
          <a:endParaRPr lang="ru-RU" sz="1600" b="0" baseline="0" dirty="0">
            <a:solidFill>
              <a:schemeClr val="tx1"/>
            </a:solidFill>
            <a:latin typeface="Times New Roman" pitchFamily="18" charset="0"/>
            <a:cs typeface="Times New Roman" pitchFamily="18" charset="0"/>
          </a:endParaRPr>
        </a:p>
      </dgm:t>
    </dgm:pt>
    <dgm:pt modelId="{E51BFE6B-0583-4090-8FCC-EF97A25502F4}" type="parTrans" cxnId="{2653B27A-ADD6-4024-88CA-7D95A23A846D}">
      <dgm:prSet/>
      <dgm:spPr/>
      <dgm:t>
        <a:bodyPr/>
        <a:lstStyle/>
        <a:p>
          <a:endParaRPr lang="ru-RU"/>
        </a:p>
      </dgm:t>
    </dgm:pt>
    <dgm:pt modelId="{9992DC8C-A57A-422F-A224-57D014028DEA}" type="sibTrans" cxnId="{2653B27A-ADD6-4024-88CA-7D95A23A846D}">
      <dgm:prSet/>
      <dgm:spPr/>
      <dgm:t>
        <a:bodyPr/>
        <a:lstStyle/>
        <a:p>
          <a:endParaRPr lang="ru-RU"/>
        </a:p>
      </dgm:t>
    </dgm:pt>
    <dgm:pt modelId="{DB302C6D-CBDD-4719-890A-2C30B9458976}">
      <dgm:prSet custT="1"/>
      <dgm:spPr/>
      <dgm:t>
        <a:bodyPr/>
        <a:lstStyle/>
        <a:p>
          <a:pPr indent="0" algn="just">
            <a:buNone/>
          </a:pPr>
          <a:r>
            <a:rPr lang="uz-Cyrl-UZ" sz="2600" b="0" baseline="0" dirty="0" smtClean="0">
              <a:solidFill>
                <a:schemeClr val="tx1"/>
              </a:solidFill>
              <a:effectLst/>
              <a:latin typeface="Times New Roman" pitchFamily="18" charset="0"/>
              <a:cs typeface="Times New Roman" pitchFamily="18" charset="0"/>
            </a:rPr>
            <a:t>    Таълим муассасаларида ишлайдиган психологларнинг кунлик, ойлик, йиллик иш фаолиятиларини белгилайдиган аниқ мезонларни ишлаб чиқиш. </a:t>
          </a:r>
          <a:endParaRPr lang="ru-RU" sz="2600" b="0" baseline="0" dirty="0">
            <a:solidFill>
              <a:schemeClr val="tx1"/>
            </a:solidFill>
            <a:effectLst/>
            <a:latin typeface="Times New Roman" pitchFamily="18" charset="0"/>
            <a:cs typeface="Times New Roman" pitchFamily="18" charset="0"/>
          </a:endParaRPr>
        </a:p>
      </dgm:t>
    </dgm:pt>
    <dgm:pt modelId="{299E15F3-F5A4-4E73-8728-3CFE4D47B244}" type="sibTrans" cxnId="{65EE5795-C8D2-468A-84BD-C5DA741AE90C}">
      <dgm:prSet/>
      <dgm:spPr/>
      <dgm:t>
        <a:bodyPr/>
        <a:lstStyle/>
        <a:p>
          <a:endParaRPr lang="ru-RU"/>
        </a:p>
      </dgm:t>
    </dgm:pt>
    <dgm:pt modelId="{ECD73B79-2771-4E3B-9843-648BCD322641}" type="parTrans" cxnId="{65EE5795-C8D2-468A-84BD-C5DA741AE90C}">
      <dgm:prSet/>
      <dgm:spPr/>
      <dgm:t>
        <a:bodyPr/>
        <a:lstStyle/>
        <a:p>
          <a:endParaRPr lang="ru-RU"/>
        </a:p>
      </dgm:t>
    </dgm:pt>
    <dgm:pt modelId="{095791C6-B808-4DAD-A94A-8F1FC91EE2FE}">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uz-Cyrl-UZ" sz="2600" b="0" baseline="0" dirty="0" smtClean="0">
              <a:solidFill>
                <a:schemeClr val="tx1"/>
              </a:solidFill>
              <a:effectLst/>
              <a:latin typeface="Times New Roman" pitchFamily="18" charset="0"/>
              <a:cs typeface="Times New Roman" pitchFamily="18" charset="0"/>
            </a:rPr>
            <a:t>      Аттестация жараёни ва малака тоифаларини белгилаш тизимини амалиётга  жорий этиш. Аттестация натижаларига кўра психологларга босқичма-босқич иккинчи, биринчи, олий тоифа малакаларини белгилаш;</a:t>
          </a:r>
          <a:endParaRPr lang="ru-RU" sz="2600" b="0" baseline="0" dirty="0">
            <a:solidFill>
              <a:schemeClr val="tx1"/>
            </a:solidFill>
            <a:effectLst/>
            <a:latin typeface="Times New Roman" pitchFamily="18" charset="0"/>
            <a:cs typeface="Times New Roman" pitchFamily="18" charset="0"/>
          </a:endParaRPr>
        </a:p>
      </dgm:t>
    </dgm:pt>
    <dgm:pt modelId="{EE9FB6B8-88C1-4310-87A1-AADDE04231B8}" type="sibTrans" cxnId="{A28F0037-286C-44BD-B8C8-3B653DBD96ED}">
      <dgm:prSet/>
      <dgm:spPr/>
      <dgm:t>
        <a:bodyPr/>
        <a:lstStyle/>
        <a:p>
          <a:endParaRPr lang="ru-RU" sz="1400">
            <a:solidFill>
              <a:schemeClr val="accent2"/>
            </a:solidFill>
            <a:effectLst/>
            <a:latin typeface="Times New Roman" pitchFamily="18" charset="0"/>
            <a:cs typeface="Times New Roman" pitchFamily="18" charset="0"/>
          </a:endParaRPr>
        </a:p>
      </dgm:t>
    </dgm:pt>
    <dgm:pt modelId="{778E812C-C70F-4C06-A1F0-59D9508B8255}" type="parTrans" cxnId="{A28F0037-286C-44BD-B8C8-3B653DBD96ED}">
      <dgm:prSet/>
      <dgm:spPr/>
      <dgm:t>
        <a:bodyPr/>
        <a:lstStyle/>
        <a:p>
          <a:endParaRPr lang="ru-RU" sz="1400">
            <a:solidFill>
              <a:schemeClr val="accent2"/>
            </a:solidFill>
            <a:effectLst/>
            <a:latin typeface="Times New Roman" pitchFamily="18" charset="0"/>
            <a:cs typeface="Times New Roman" pitchFamily="18" charset="0"/>
          </a:endParaRPr>
        </a:p>
      </dgm:t>
    </dgm:pt>
    <dgm:pt modelId="{E07093A6-2ED8-490F-9394-57C95BC078AA}">
      <dgm:prSet custT="1"/>
      <dgm:spPr/>
      <dgm:t>
        <a:bodyPr/>
        <a:lstStyle/>
        <a:p>
          <a:pPr algn="just"/>
          <a:r>
            <a:rPr lang="uz-Cyrl-UZ" sz="2600" b="0" baseline="0" dirty="0" smtClean="0">
              <a:solidFill>
                <a:schemeClr val="tx1"/>
              </a:solidFill>
              <a:effectLst/>
              <a:latin typeface="Times New Roman" pitchFamily="18" charset="0"/>
              <a:cs typeface="Times New Roman" pitchFamily="18" charset="0"/>
            </a:rPr>
            <a:t>     Таълим муассасаларида ишлайдиган психологларнинг базавий тариф ставкаларини ўқитувчиларнинг базавий тариф ставкаларига тенглаштириш.</a:t>
          </a:r>
          <a:endParaRPr lang="ru-RU" sz="2600" b="0" baseline="0" dirty="0" smtClean="0">
            <a:solidFill>
              <a:schemeClr val="tx1"/>
            </a:solidFill>
            <a:effectLst/>
            <a:latin typeface="Times New Roman" pitchFamily="18" charset="0"/>
            <a:cs typeface="Times New Roman" pitchFamily="18" charset="0"/>
          </a:endParaRPr>
        </a:p>
      </dgm:t>
    </dgm:pt>
    <dgm:pt modelId="{74912B24-B4D5-4C01-9AC1-315C22C52814}" type="parTrans" cxnId="{09962453-E33E-47F2-8D9B-5D11F7E56027}">
      <dgm:prSet/>
      <dgm:spPr/>
      <dgm:t>
        <a:bodyPr/>
        <a:lstStyle/>
        <a:p>
          <a:endParaRPr lang="ru-RU"/>
        </a:p>
      </dgm:t>
    </dgm:pt>
    <dgm:pt modelId="{7E44D238-911C-4161-89F6-9588986D9816}" type="sibTrans" cxnId="{09962453-E33E-47F2-8D9B-5D11F7E56027}">
      <dgm:prSet/>
      <dgm:spPr/>
      <dgm:t>
        <a:bodyPr/>
        <a:lstStyle/>
        <a:p>
          <a:endParaRPr lang="ru-RU"/>
        </a:p>
      </dgm:t>
    </dgm:pt>
    <dgm:pt modelId="{7D568BCE-369F-4B91-8881-A042C674ED29}" type="pres">
      <dgm:prSet presAssocID="{0CFD4B0B-F39E-4202-9D04-2F764834F656}" presName="linearFlow" presStyleCnt="0">
        <dgm:presLayoutVars>
          <dgm:dir/>
          <dgm:animLvl val="lvl"/>
          <dgm:resizeHandles val="exact"/>
        </dgm:presLayoutVars>
      </dgm:prSet>
      <dgm:spPr/>
      <dgm:t>
        <a:bodyPr/>
        <a:lstStyle/>
        <a:p>
          <a:endParaRPr lang="ru-RU"/>
        </a:p>
      </dgm:t>
    </dgm:pt>
    <dgm:pt modelId="{6E968E20-7108-4CDD-9645-3E6B81927D9D}" type="pres">
      <dgm:prSet presAssocID="{19EDA6E7-D765-445D-8214-1B42F27F9CBF}" presName="composite" presStyleCnt="0"/>
      <dgm:spPr/>
    </dgm:pt>
    <dgm:pt modelId="{1B9481BE-4C41-4E02-862E-AC340BFE3AE9}" type="pres">
      <dgm:prSet presAssocID="{19EDA6E7-D765-445D-8214-1B42F27F9CBF}" presName="parentText" presStyleLbl="alignNode1" presStyleIdx="0" presStyleCnt="3" custLinFactNeighborY="-1337">
        <dgm:presLayoutVars>
          <dgm:chMax val="1"/>
          <dgm:bulletEnabled val="1"/>
        </dgm:presLayoutVars>
      </dgm:prSet>
      <dgm:spPr/>
      <dgm:t>
        <a:bodyPr/>
        <a:lstStyle/>
        <a:p>
          <a:endParaRPr lang="ru-RU"/>
        </a:p>
      </dgm:t>
    </dgm:pt>
    <dgm:pt modelId="{B08DB372-D90C-429E-9D35-A83ECE70BCDB}" type="pres">
      <dgm:prSet presAssocID="{19EDA6E7-D765-445D-8214-1B42F27F9CBF}" presName="descendantText" presStyleLbl="alignAcc1" presStyleIdx="0" presStyleCnt="3" custScaleX="94910" custScaleY="119115" custLinFactNeighborY="13209">
        <dgm:presLayoutVars>
          <dgm:bulletEnabled val="1"/>
        </dgm:presLayoutVars>
      </dgm:prSet>
      <dgm:spPr/>
      <dgm:t>
        <a:bodyPr/>
        <a:lstStyle/>
        <a:p>
          <a:endParaRPr lang="ru-RU"/>
        </a:p>
      </dgm:t>
    </dgm:pt>
    <dgm:pt modelId="{59C1EA18-9BF4-4BE7-811C-FB26321186E6}" type="pres">
      <dgm:prSet presAssocID="{86079F1C-9500-4C92-8F0E-6404CACECC74}" presName="sp" presStyleCnt="0"/>
      <dgm:spPr/>
    </dgm:pt>
    <dgm:pt modelId="{809CDA67-D82A-4B05-A2D5-C62666ACFA9C}" type="pres">
      <dgm:prSet presAssocID="{E78EC849-1572-4975-BBE5-BCFF48D4B650}" presName="composite" presStyleCnt="0"/>
      <dgm:spPr/>
    </dgm:pt>
    <dgm:pt modelId="{CF00A519-8237-443E-B27D-C023DB59FC92}" type="pres">
      <dgm:prSet presAssocID="{E78EC849-1572-4975-BBE5-BCFF48D4B650}" presName="parentText" presStyleLbl="alignNode1" presStyleIdx="1" presStyleCnt="3" custLinFactNeighborY="-3565">
        <dgm:presLayoutVars>
          <dgm:chMax val="1"/>
          <dgm:bulletEnabled val="1"/>
        </dgm:presLayoutVars>
      </dgm:prSet>
      <dgm:spPr/>
      <dgm:t>
        <a:bodyPr/>
        <a:lstStyle/>
        <a:p>
          <a:endParaRPr lang="ru-RU"/>
        </a:p>
      </dgm:t>
    </dgm:pt>
    <dgm:pt modelId="{E3ACCE2C-40AE-473F-AA85-9ADE51798EB0}" type="pres">
      <dgm:prSet presAssocID="{E78EC849-1572-4975-BBE5-BCFF48D4B650}" presName="descendantText" presStyleLbl="alignAcc1" presStyleIdx="1" presStyleCnt="3" custScaleX="92725" custScaleY="172568" custLinFactNeighborX="459" custLinFactNeighborY="-8008">
        <dgm:presLayoutVars>
          <dgm:bulletEnabled val="1"/>
        </dgm:presLayoutVars>
      </dgm:prSet>
      <dgm:spPr/>
      <dgm:t>
        <a:bodyPr/>
        <a:lstStyle/>
        <a:p>
          <a:endParaRPr lang="ru-RU"/>
        </a:p>
      </dgm:t>
    </dgm:pt>
    <dgm:pt modelId="{B156C02D-2CC7-4059-80AF-8DE3E278CC00}" type="pres">
      <dgm:prSet presAssocID="{D79A267A-7E98-476D-81D1-E01EC683D025}" presName="sp" presStyleCnt="0"/>
      <dgm:spPr/>
    </dgm:pt>
    <dgm:pt modelId="{86807C7E-925F-4F03-948B-F839117A81E6}" type="pres">
      <dgm:prSet presAssocID="{CBBABD53-1CEA-4D25-8CFD-9C3B8E225FDB}" presName="composite" presStyleCnt="0"/>
      <dgm:spPr/>
    </dgm:pt>
    <dgm:pt modelId="{5802D244-2C92-4AE0-954C-2169F8347CA3}" type="pres">
      <dgm:prSet presAssocID="{CBBABD53-1CEA-4D25-8CFD-9C3B8E225FDB}" presName="parentText" presStyleLbl="alignNode1" presStyleIdx="2" presStyleCnt="3" custLinFactNeighborX="4440" custLinFactNeighborY="-485">
        <dgm:presLayoutVars>
          <dgm:chMax val="1"/>
          <dgm:bulletEnabled val="1"/>
        </dgm:presLayoutVars>
      </dgm:prSet>
      <dgm:spPr/>
      <dgm:t>
        <a:bodyPr/>
        <a:lstStyle/>
        <a:p>
          <a:endParaRPr lang="ru-RU"/>
        </a:p>
      </dgm:t>
    </dgm:pt>
    <dgm:pt modelId="{AB3F2A2E-F311-4CED-A391-9EE6DD7BC2C1}" type="pres">
      <dgm:prSet presAssocID="{CBBABD53-1CEA-4D25-8CFD-9C3B8E225FDB}" presName="descendantText" presStyleLbl="alignAcc1" presStyleIdx="2" presStyleCnt="3" custScaleX="95853" custScaleY="179350">
        <dgm:presLayoutVars>
          <dgm:bulletEnabled val="1"/>
        </dgm:presLayoutVars>
      </dgm:prSet>
      <dgm:spPr/>
      <dgm:t>
        <a:bodyPr/>
        <a:lstStyle/>
        <a:p>
          <a:endParaRPr lang="ru-RU"/>
        </a:p>
      </dgm:t>
    </dgm:pt>
  </dgm:ptLst>
  <dgm:cxnLst>
    <dgm:cxn modelId="{78651B61-5D50-448A-94F4-69F2072FE8DB}" type="presOf" srcId="{095791C6-B808-4DAD-A94A-8F1FC91EE2FE}" destId="{E3ACCE2C-40AE-473F-AA85-9ADE51798EB0}" srcOrd="0" destOrd="0" presId="urn:microsoft.com/office/officeart/2005/8/layout/chevron2"/>
    <dgm:cxn modelId="{BEC22A3E-1494-48B4-95B8-9465F54856C7}" type="presOf" srcId="{19EDA6E7-D765-445D-8214-1B42F27F9CBF}" destId="{1B9481BE-4C41-4E02-862E-AC340BFE3AE9}" srcOrd="0" destOrd="0" presId="urn:microsoft.com/office/officeart/2005/8/layout/chevron2"/>
    <dgm:cxn modelId="{1F0307B3-870C-4E32-861F-F42B068DAE96}" type="presOf" srcId="{CBBABD53-1CEA-4D25-8CFD-9C3B8E225FDB}" destId="{5802D244-2C92-4AE0-954C-2169F8347CA3}" srcOrd="0" destOrd="0" presId="urn:microsoft.com/office/officeart/2005/8/layout/chevron2"/>
    <dgm:cxn modelId="{15EF3492-D44C-4910-A83E-6C86FC8AD363}" srcId="{0CFD4B0B-F39E-4202-9D04-2F764834F656}" destId="{19EDA6E7-D765-445D-8214-1B42F27F9CBF}" srcOrd="0" destOrd="0" parTransId="{C07251FD-FC55-42EA-B7CA-02ADFB81C67B}" sibTransId="{86079F1C-9500-4C92-8F0E-6404CACECC74}"/>
    <dgm:cxn modelId="{F09260B7-2F1E-4EF1-AA12-7F894389A0C5}" type="presOf" srcId="{E07093A6-2ED8-490F-9394-57C95BC078AA}" destId="{B08DB372-D90C-429E-9D35-A83ECE70BCDB}" srcOrd="0" destOrd="0" presId="urn:microsoft.com/office/officeart/2005/8/layout/chevron2"/>
    <dgm:cxn modelId="{2EBC6B13-285C-4669-AE78-4C6256B7D610}" srcId="{0CFD4B0B-F39E-4202-9D04-2F764834F656}" destId="{E78EC849-1572-4975-BBE5-BCFF48D4B650}" srcOrd="1" destOrd="0" parTransId="{75E83398-E912-4C68-8AC3-34146C61D049}" sibTransId="{D79A267A-7E98-476D-81D1-E01EC683D025}"/>
    <dgm:cxn modelId="{65EE5795-C8D2-468A-84BD-C5DA741AE90C}" srcId="{CBBABD53-1CEA-4D25-8CFD-9C3B8E225FDB}" destId="{DB302C6D-CBDD-4719-890A-2C30B9458976}" srcOrd="0" destOrd="0" parTransId="{ECD73B79-2771-4E3B-9843-648BCD322641}" sibTransId="{299E15F3-F5A4-4E73-8728-3CFE4D47B244}"/>
    <dgm:cxn modelId="{A28F0037-286C-44BD-B8C8-3B653DBD96ED}" srcId="{E78EC849-1572-4975-BBE5-BCFF48D4B650}" destId="{095791C6-B808-4DAD-A94A-8F1FC91EE2FE}" srcOrd="0" destOrd="0" parTransId="{778E812C-C70F-4C06-A1F0-59D9508B8255}" sibTransId="{EE9FB6B8-88C1-4310-87A1-AADDE04231B8}"/>
    <dgm:cxn modelId="{09962453-E33E-47F2-8D9B-5D11F7E56027}" srcId="{19EDA6E7-D765-445D-8214-1B42F27F9CBF}" destId="{E07093A6-2ED8-490F-9394-57C95BC078AA}" srcOrd="0" destOrd="0" parTransId="{74912B24-B4D5-4C01-9AC1-315C22C52814}" sibTransId="{7E44D238-911C-4161-89F6-9588986D9816}"/>
    <dgm:cxn modelId="{2653B27A-ADD6-4024-88CA-7D95A23A846D}" srcId="{0CFD4B0B-F39E-4202-9D04-2F764834F656}" destId="{CBBABD53-1CEA-4D25-8CFD-9C3B8E225FDB}" srcOrd="2" destOrd="0" parTransId="{E51BFE6B-0583-4090-8FCC-EF97A25502F4}" sibTransId="{9992DC8C-A57A-422F-A224-57D014028DEA}"/>
    <dgm:cxn modelId="{A60582E6-37F6-47A6-BC18-68334949C8B5}" type="presOf" srcId="{0CFD4B0B-F39E-4202-9D04-2F764834F656}" destId="{7D568BCE-369F-4B91-8881-A042C674ED29}" srcOrd="0" destOrd="0" presId="urn:microsoft.com/office/officeart/2005/8/layout/chevron2"/>
    <dgm:cxn modelId="{BD226595-2089-4A31-AEC1-BAB03212C000}" type="presOf" srcId="{E78EC849-1572-4975-BBE5-BCFF48D4B650}" destId="{CF00A519-8237-443E-B27D-C023DB59FC92}" srcOrd="0" destOrd="0" presId="urn:microsoft.com/office/officeart/2005/8/layout/chevron2"/>
    <dgm:cxn modelId="{2766EC0A-BB87-4D53-8F1A-F8759C07F5C7}" type="presOf" srcId="{DB302C6D-CBDD-4719-890A-2C30B9458976}" destId="{AB3F2A2E-F311-4CED-A391-9EE6DD7BC2C1}" srcOrd="0" destOrd="0" presId="urn:microsoft.com/office/officeart/2005/8/layout/chevron2"/>
    <dgm:cxn modelId="{BA41433E-A7AF-49B2-BF5A-CEDF4FA84507}" type="presParOf" srcId="{7D568BCE-369F-4B91-8881-A042C674ED29}" destId="{6E968E20-7108-4CDD-9645-3E6B81927D9D}" srcOrd="0" destOrd="0" presId="urn:microsoft.com/office/officeart/2005/8/layout/chevron2"/>
    <dgm:cxn modelId="{BC0A9904-C35B-426D-B5C8-1E63C7BC4752}" type="presParOf" srcId="{6E968E20-7108-4CDD-9645-3E6B81927D9D}" destId="{1B9481BE-4C41-4E02-862E-AC340BFE3AE9}" srcOrd="0" destOrd="0" presId="urn:microsoft.com/office/officeart/2005/8/layout/chevron2"/>
    <dgm:cxn modelId="{71290893-A504-4D9A-AA93-4BD1832EC3F1}" type="presParOf" srcId="{6E968E20-7108-4CDD-9645-3E6B81927D9D}" destId="{B08DB372-D90C-429E-9D35-A83ECE70BCDB}" srcOrd="1" destOrd="0" presId="urn:microsoft.com/office/officeart/2005/8/layout/chevron2"/>
    <dgm:cxn modelId="{4A56D266-07EC-4F08-9183-FEE5CC5B8F23}" type="presParOf" srcId="{7D568BCE-369F-4B91-8881-A042C674ED29}" destId="{59C1EA18-9BF4-4BE7-811C-FB26321186E6}" srcOrd="1" destOrd="0" presId="urn:microsoft.com/office/officeart/2005/8/layout/chevron2"/>
    <dgm:cxn modelId="{79DD17E0-DA2C-4F98-8A1E-A022C9C2293C}" type="presParOf" srcId="{7D568BCE-369F-4B91-8881-A042C674ED29}" destId="{809CDA67-D82A-4B05-A2D5-C62666ACFA9C}" srcOrd="2" destOrd="0" presId="urn:microsoft.com/office/officeart/2005/8/layout/chevron2"/>
    <dgm:cxn modelId="{5D672AB3-D681-49C9-9052-FFFCB25B3932}" type="presParOf" srcId="{809CDA67-D82A-4B05-A2D5-C62666ACFA9C}" destId="{CF00A519-8237-443E-B27D-C023DB59FC92}" srcOrd="0" destOrd="0" presId="urn:microsoft.com/office/officeart/2005/8/layout/chevron2"/>
    <dgm:cxn modelId="{7BB41F74-2D4E-4413-BBB4-769FD6B3696C}" type="presParOf" srcId="{809CDA67-D82A-4B05-A2D5-C62666ACFA9C}" destId="{E3ACCE2C-40AE-473F-AA85-9ADE51798EB0}" srcOrd="1" destOrd="0" presId="urn:microsoft.com/office/officeart/2005/8/layout/chevron2"/>
    <dgm:cxn modelId="{AE44E3D4-A561-4395-8B9D-1F5E28831E68}" type="presParOf" srcId="{7D568BCE-369F-4B91-8881-A042C674ED29}" destId="{B156C02D-2CC7-4059-80AF-8DE3E278CC00}" srcOrd="3" destOrd="0" presId="urn:microsoft.com/office/officeart/2005/8/layout/chevron2"/>
    <dgm:cxn modelId="{FFD07265-9F40-4C3E-9B34-5A6F24B27DD5}" type="presParOf" srcId="{7D568BCE-369F-4B91-8881-A042C674ED29}" destId="{86807C7E-925F-4F03-948B-F839117A81E6}" srcOrd="4" destOrd="0" presId="urn:microsoft.com/office/officeart/2005/8/layout/chevron2"/>
    <dgm:cxn modelId="{52D13098-92F0-47F1-9876-0E646F162222}" type="presParOf" srcId="{86807C7E-925F-4F03-948B-F839117A81E6}" destId="{5802D244-2C92-4AE0-954C-2169F8347CA3}" srcOrd="0" destOrd="0" presId="urn:microsoft.com/office/officeart/2005/8/layout/chevron2"/>
    <dgm:cxn modelId="{BD4EA621-E805-4CC0-B5D7-9AEBC61DA496}" type="presParOf" srcId="{86807C7E-925F-4F03-948B-F839117A81E6}" destId="{AB3F2A2E-F311-4CED-A391-9EE6DD7BC2C1}"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17356-71C2-45F2-8FE5-C8CDF7980BBC}" type="datetimeFigureOut">
              <a:rPr lang="ru-RU" smtClean="0"/>
              <a:pPr/>
              <a:t>01.08.2017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9496D-B174-46A6-8441-2CECEBB8E210}" type="slidenum">
              <a:rPr lang="ru-RU" smtClean="0"/>
              <a:pPr/>
              <a:t>‹#›</a:t>
            </a:fld>
            <a:endParaRPr lang="ru-RU"/>
          </a:p>
        </p:txBody>
      </p:sp>
    </p:spTree>
    <p:extLst>
      <p:ext uri="{BB962C8B-B14F-4D97-AF65-F5344CB8AC3E}">
        <p14:creationId xmlns="" xmlns:p14="http://schemas.microsoft.com/office/powerpoint/2010/main" val="93459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0"/>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18811D-CBE4-4CF1-8D42-D7472BF3F3CD}" type="datetimeFigureOut">
              <a:rPr lang="ru-RU" smtClean="0"/>
              <a:pPr/>
              <a:t>01.08.2017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17C3B-3A85-4BF4-9DFB-E0635DB0B86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18811D-CBE4-4CF1-8D42-D7472BF3F3CD}" type="datetimeFigureOut">
              <a:rPr lang="ru-RU" smtClean="0"/>
              <a:pPr/>
              <a:t>01.08.2017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17C3B-3A85-4BF4-9DFB-E0635DB0B86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3"/>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3"/>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18811D-CBE4-4CF1-8D42-D7472BF3F3CD}" type="datetimeFigureOut">
              <a:rPr lang="ru-RU" smtClean="0"/>
              <a:pPr/>
              <a:t>01.08.2017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17C3B-3A85-4BF4-9DFB-E0635DB0B86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18811D-CBE4-4CF1-8D42-D7472BF3F3CD}" type="datetimeFigureOut">
              <a:rPr lang="ru-RU" smtClean="0"/>
              <a:pPr/>
              <a:t>01.08.2017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17C3B-3A85-4BF4-9DFB-E0635DB0B86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18811D-CBE4-4CF1-8D42-D7472BF3F3CD}" type="datetimeFigureOut">
              <a:rPr lang="ru-RU" smtClean="0"/>
              <a:pPr/>
              <a:t>01.08.2017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17C3B-3A85-4BF4-9DFB-E0635DB0B86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18811D-CBE4-4CF1-8D42-D7472BF3F3CD}" type="datetimeFigureOut">
              <a:rPr lang="ru-RU" smtClean="0"/>
              <a:pPr/>
              <a:t>01.08.2017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517C3B-3A85-4BF4-9DFB-E0635DB0B86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18811D-CBE4-4CF1-8D42-D7472BF3F3CD}" type="datetimeFigureOut">
              <a:rPr lang="ru-RU" smtClean="0"/>
              <a:pPr/>
              <a:t>01.08.2017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517C3B-3A85-4BF4-9DFB-E0635DB0B86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18811D-CBE4-4CF1-8D42-D7472BF3F3CD}" type="datetimeFigureOut">
              <a:rPr lang="ru-RU" smtClean="0"/>
              <a:pPr/>
              <a:t>01.08.2017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517C3B-3A85-4BF4-9DFB-E0635DB0B86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18811D-CBE4-4CF1-8D42-D7472BF3F3CD}" type="datetimeFigureOut">
              <a:rPr lang="ru-RU" smtClean="0"/>
              <a:pPr/>
              <a:t>01.08.2017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517C3B-3A85-4BF4-9DFB-E0635DB0B86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18811D-CBE4-4CF1-8D42-D7472BF3F3CD}" type="datetimeFigureOut">
              <a:rPr lang="ru-RU" smtClean="0"/>
              <a:pPr/>
              <a:t>01.08.2017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517C3B-3A85-4BF4-9DFB-E0635DB0B86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18811D-CBE4-4CF1-8D42-D7472BF3F3CD}" type="datetimeFigureOut">
              <a:rPr lang="ru-RU" smtClean="0"/>
              <a:pPr/>
              <a:t>01.08.2017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517C3B-3A85-4BF4-9DFB-E0635DB0B86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8811D-CBE4-4CF1-8D42-D7472BF3F3CD}" type="datetimeFigureOut">
              <a:rPr lang="ru-RU" smtClean="0"/>
              <a:pPr/>
              <a:t>01.08.2017</a:t>
            </a:fld>
            <a:endParaRPr lang="ru-RU"/>
          </a:p>
        </p:txBody>
      </p:sp>
      <p:sp>
        <p:nvSpPr>
          <p:cNvPr id="5" name="Нижний колонтитул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17C3B-3A85-4BF4-9DFB-E0635DB0B86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15503" y="96256"/>
            <a:ext cx="11954577" cy="664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71147" y="236484"/>
            <a:ext cx="8844455" cy="1324302"/>
          </a:xfrm>
          <a:prstGeom prst="rect">
            <a:avLst/>
          </a:prstGeom>
        </p:spPr>
      </p:pic>
      <p:pic>
        <p:nvPicPr>
          <p:cNvPr id="23" name="Рисунок 22" descr="логотип copy"/>
          <p:cNvPicPr/>
          <p:nvPr/>
        </p:nvPicPr>
        <p:blipFill>
          <a:blip r:embed="rId4">
            <a:clrChange>
              <a:clrFrom>
                <a:srgbClr val="FFFFFF"/>
              </a:clrFrom>
              <a:clrTo>
                <a:srgbClr val="FFFFFF">
                  <a:alpha val="0"/>
                </a:srgbClr>
              </a:clrTo>
            </a:clrChange>
            <a:lum bright="-12000" contrast="20000"/>
            <a:extLst>
              <a:ext uri="{28A0092B-C50C-407E-A947-70E740481C1C}">
                <a14:useLocalDpi xmlns="" xmlns:a14="http://schemas.microsoft.com/office/drawing/2010/main" val="0"/>
              </a:ext>
            </a:extLst>
          </a:blip>
          <a:srcRect/>
          <a:stretch>
            <a:fillRect/>
          </a:stretch>
        </p:blipFill>
        <p:spPr bwMode="auto">
          <a:xfrm>
            <a:off x="268013" y="331077"/>
            <a:ext cx="1418896" cy="1213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2"/>
          <p:cNvSpPr>
            <a:spLocks noChangeArrowheads="1"/>
          </p:cNvSpPr>
          <p:nvPr/>
        </p:nvSpPr>
        <p:spPr bwMode="auto">
          <a:xfrm>
            <a:off x="6946713" y="2934269"/>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2" name="Объект 21"/>
          <p:cNvGraphicFramePr>
            <a:graphicFrameLocks noChangeAspect="1"/>
          </p:cNvGraphicFramePr>
          <p:nvPr>
            <p:extLst>
              <p:ext uri="{D42A27DB-BD31-4B8C-83A1-F6EECF244321}">
                <p14:modId xmlns="" xmlns:p14="http://schemas.microsoft.com/office/powerpoint/2010/main" val="3965928031"/>
              </p:ext>
            </p:extLst>
          </p:nvPr>
        </p:nvGraphicFramePr>
        <p:xfrm>
          <a:off x="10555119" y="351232"/>
          <a:ext cx="1174428" cy="1162258"/>
        </p:xfrm>
        <a:graphic>
          <a:graphicData uri="http://schemas.openxmlformats.org/presentationml/2006/ole">
            <p:oleObj spid="_x0000_s1036" r:id="rId5" imgW="9685080" imgH="9557640" progId="">
              <p:embed/>
            </p:oleObj>
          </a:graphicData>
        </a:graphic>
      </p:graphicFrame>
      <p:sp>
        <p:nvSpPr>
          <p:cNvPr id="25" name="TextBox 24"/>
          <p:cNvSpPr txBox="1"/>
          <p:nvPr/>
        </p:nvSpPr>
        <p:spPr>
          <a:xfrm>
            <a:off x="204954" y="1662073"/>
            <a:ext cx="11776841" cy="1446550"/>
          </a:xfrm>
          <a:prstGeom prst="rect">
            <a:avLst/>
          </a:prstGeom>
          <a:noFill/>
        </p:spPr>
        <p:txBody>
          <a:bodyPr wrap="square" rtlCol="0">
            <a:spAutoFit/>
          </a:bodyPr>
          <a:lstStyle/>
          <a:p>
            <a:pPr algn="ctr"/>
            <a:r>
              <a:rPr lang="uz-Cyrl-UZ" sz="2400" b="1" dirty="0" smtClean="0">
                <a:latin typeface="Times New Roman" pitchFamily="18" charset="0"/>
                <a:cs typeface="Times New Roman" pitchFamily="18" charset="0"/>
              </a:rPr>
              <a:t>Ўзбекистон Республикаси Халқ таълими вазирлиги</a:t>
            </a:r>
            <a:endParaRPr lang="ru-RU" sz="2400" b="1" dirty="0" smtClean="0">
              <a:latin typeface="Times New Roman" pitchFamily="18" charset="0"/>
              <a:cs typeface="Times New Roman" pitchFamily="18" charset="0"/>
            </a:endParaRPr>
          </a:p>
          <a:p>
            <a:pPr algn="ctr"/>
            <a:endParaRPr lang="ru-RU" sz="20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r>
              <a:rPr lang="uz-Cyrl-UZ" sz="2000" b="1" dirty="0" smtClean="0">
                <a:latin typeface="Times New Roman" pitchFamily="18" charset="0"/>
                <a:cs typeface="Times New Roman" pitchFamily="18" charset="0"/>
              </a:rPr>
              <a:t>Ўқувчиларни касб-ҳунарга йўналтириш ва психологик-педагогик </a:t>
            </a:r>
          </a:p>
          <a:p>
            <a:pPr algn="ctr"/>
            <a:r>
              <a:rPr lang="uz-Cyrl-UZ" sz="2000" b="1" dirty="0" smtClean="0">
                <a:latin typeface="Times New Roman" pitchFamily="18" charset="0"/>
                <a:cs typeface="Times New Roman" pitchFamily="18" charset="0"/>
              </a:rPr>
              <a:t>ташхис республика Маркази</a:t>
            </a:r>
            <a:endParaRPr lang="ru-RU" sz="2000" b="1" dirty="0">
              <a:latin typeface="Times New Roman" pitchFamily="18" charset="0"/>
              <a:cs typeface="Times New Roman" pitchFamily="18" charset="0"/>
            </a:endParaRPr>
          </a:p>
        </p:txBody>
      </p:sp>
      <p:sp>
        <p:nvSpPr>
          <p:cNvPr id="26" name="TextBox 25"/>
          <p:cNvSpPr txBox="1"/>
          <p:nvPr/>
        </p:nvSpPr>
        <p:spPr>
          <a:xfrm>
            <a:off x="4641691" y="6189316"/>
            <a:ext cx="2920621" cy="307777"/>
          </a:xfrm>
          <a:prstGeom prst="rect">
            <a:avLst/>
          </a:prstGeom>
          <a:noFill/>
        </p:spPr>
        <p:txBody>
          <a:bodyPr wrap="square" rtlCol="0">
            <a:spAutoFit/>
          </a:bodyPr>
          <a:lstStyle/>
          <a:p>
            <a:pPr algn="ctr"/>
            <a:r>
              <a:rPr lang="uz-Cyrl-UZ" sz="1400" b="1" dirty="0" smtClean="0">
                <a:latin typeface="Times New Roman" pitchFamily="18" charset="0"/>
                <a:cs typeface="Times New Roman" pitchFamily="18" charset="0"/>
              </a:rPr>
              <a:t>ТОШКЕН</a:t>
            </a:r>
            <a:r>
              <a:rPr lang="en-US" sz="1400" b="1" dirty="0" smtClean="0">
                <a:latin typeface="Times New Roman" pitchFamily="18" charset="0"/>
                <a:cs typeface="Times New Roman" pitchFamily="18" charset="0"/>
              </a:rPr>
              <a:t>T - 2017</a:t>
            </a:r>
            <a:endParaRPr lang="ru-RU" sz="1400" b="1" dirty="0">
              <a:latin typeface="Times New Roman" pitchFamily="18" charset="0"/>
              <a:cs typeface="Times New Roman" pitchFamily="18" charset="0"/>
            </a:endParaRPr>
          </a:p>
        </p:txBody>
      </p:sp>
      <p:sp>
        <p:nvSpPr>
          <p:cNvPr id="11" name="TextBox 10"/>
          <p:cNvSpPr txBox="1"/>
          <p:nvPr/>
        </p:nvSpPr>
        <p:spPr>
          <a:xfrm>
            <a:off x="0" y="3452649"/>
            <a:ext cx="12192000" cy="1661993"/>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t>
            </a:r>
            <a:r>
              <a:rPr lang="uz-Cyrl-UZ" sz="2800" b="1" dirty="0" smtClean="0">
                <a:latin typeface="Times New Roman" pitchFamily="18" charset="0"/>
                <a:cs typeface="Times New Roman" pitchFamily="18" charset="0"/>
              </a:rPr>
              <a:t>Умумтаълим мактабларида амалиётчи психологларнинг</a:t>
            </a:r>
          </a:p>
          <a:p>
            <a:pPr algn="ctr"/>
            <a:r>
              <a:rPr lang="uz-Cyrl-UZ" sz="2800" b="1" dirty="0" smtClean="0">
                <a:latin typeface="Times New Roman" pitchFamily="18" charset="0"/>
                <a:cs typeface="Times New Roman" pitchFamily="18" charset="0"/>
              </a:rPr>
              <a:t> фаолиятини самарали ташкил этиш борасидаги </a:t>
            </a:r>
          </a:p>
          <a:p>
            <a:pPr algn="ctr"/>
            <a:r>
              <a:rPr lang="uz-Cyrl-UZ" sz="2800" b="1" dirty="0" smtClean="0">
                <a:latin typeface="Times New Roman" pitchFamily="18" charset="0"/>
                <a:cs typeface="Times New Roman" pitchFamily="18" charset="0"/>
              </a:rPr>
              <a:t>вазифалар”</a:t>
            </a:r>
            <a:endParaRPr lang="ru-RU" sz="2800" dirty="0" smtClean="0">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16783032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7559" y="189186"/>
            <a:ext cx="11051628" cy="6340197"/>
          </a:xfrm>
          <a:prstGeom prst="rect">
            <a:avLst/>
          </a:prstGeom>
          <a:noFill/>
        </p:spPr>
        <p:txBody>
          <a:bodyPr wrap="square" rtlCol="0">
            <a:spAutoFit/>
          </a:bodyPr>
          <a:lstStyle/>
          <a:p>
            <a:pPr algn="ctr"/>
            <a:r>
              <a:rPr lang="uz-Cyrl-UZ" sz="2800" b="1" dirty="0" smtClean="0">
                <a:latin typeface="Times New Roman" pitchFamily="18" charset="0"/>
                <a:cs typeface="Times New Roman" pitchFamily="18" charset="0"/>
              </a:rPr>
              <a:t>Психологик-педагогик ташхис методикалари бўйича</a:t>
            </a:r>
          </a:p>
          <a:p>
            <a:pPr algn="ctr"/>
            <a:r>
              <a:rPr lang="uz-Cyrl-UZ" sz="2800" b="1" dirty="0" smtClean="0">
                <a:latin typeface="Times New Roman" pitchFamily="18" charset="0"/>
                <a:cs typeface="Times New Roman" pitchFamily="18" charset="0"/>
              </a:rPr>
              <a:t>яратилаётган  электрон вариантлари: </a:t>
            </a:r>
          </a:p>
          <a:p>
            <a:pPr lvl="1" algn="just">
              <a:lnSpc>
                <a:spcPct val="150000"/>
              </a:lnSpc>
              <a:spcBef>
                <a:spcPts val="600"/>
              </a:spcBef>
              <a:buFont typeface="Wingdings" pitchFamily="2" charset="2"/>
              <a:buChar char="Ø"/>
            </a:pPr>
            <a:r>
              <a:rPr lang="uz-Cyrl-UZ" sz="2800" dirty="0" smtClean="0">
                <a:latin typeface="Times New Roman" pitchFamily="18" charset="0"/>
                <a:cs typeface="Times New Roman" pitchFamily="18" charset="0"/>
              </a:rPr>
              <a:t>    </a:t>
            </a:r>
            <a:r>
              <a:rPr lang="uz-Cyrl-UZ" sz="2600" dirty="0" smtClean="0">
                <a:latin typeface="Times New Roman" pitchFamily="18" charset="0"/>
                <a:cs typeface="Times New Roman" pitchFamily="18" charset="0"/>
              </a:rPr>
              <a:t>“Қизиқишлар анкетаси”, </a:t>
            </a:r>
          </a:p>
          <a:p>
            <a:pPr lvl="1" algn="just">
              <a:lnSpc>
                <a:spcPct val="150000"/>
              </a:lnSpc>
              <a:spcBef>
                <a:spcPts val="600"/>
              </a:spcBef>
              <a:buFont typeface="Wingdings" pitchFamily="2" charset="2"/>
              <a:buChar char="Ø"/>
            </a:pPr>
            <a:r>
              <a:rPr lang="uz-Cyrl-UZ" sz="2600" dirty="0" smtClean="0">
                <a:latin typeface="Times New Roman" pitchFamily="18" charset="0"/>
                <a:cs typeface="Times New Roman" pitchFamily="18" charset="0"/>
              </a:rPr>
              <a:t>    “Касбий мотивацияни аниқлаш”, </a:t>
            </a:r>
          </a:p>
          <a:p>
            <a:pPr lvl="1" algn="just">
              <a:lnSpc>
                <a:spcPct val="150000"/>
              </a:lnSpc>
              <a:spcBef>
                <a:spcPts val="600"/>
              </a:spcBef>
              <a:buFont typeface="Wingdings" pitchFamily="2" charset="2"/>
              <a:buChar char="Ø"/>
            </a:pPr>
            <a:r>
              <a:rPr lang="uz-Cyrl-UZ" sz="2600" dirty="0" smtClean="0">
                <a:latin typeface="Times New Roman" pitchFamily="18" charset="0"/>
                <a:cs typeface="Times New Roman" pitchFamily="18" charset="0"/>
              </a:rPr>
              <a:t>    “Дифференциал-диагностик сўровнома”, </a:t>
            </a:r>
          </a:p>
          <a:p>
            <a:pPr lvl="1" algn="just">
              <a:lnSpc>
                <a:spcPct val="150000"/>
              </a:lnSpc>
              <a:spcBef>
                <a:spcPts val="600"/>
              </a:spcBef>
              <a:buFont typeface="Wingdings" pitchFamily="2" charset="2"/>
              <a:buChar char="Ø"/>
            </a:pPr>
            <a:r>
              <a:rPr lang="uz-Cyrl-UZ" sz="2600" dirty="0" smtClean="0">
                <a:latin typeface="Times New Roman" pitchFamily="18" charset="0"/>
                <a:cs typeface="Times New Roman" pitchFamily="18" charset="0"/>
              </a:rPr>
              <a:t>    “Ўқувчиларни касбий йўналганлигини аниқлаш”, </a:t>
            </a:r>
          </a:p>
          <a:p>
            <a:pPr lvl="1" algn="just">
              <a:lnSpc>
                <a:spcPct val="150000"/>
              </a:lnSpc>
              <a:spcBef>
                <a:spcPts val="600"/>
              </a:spcBef>
              <a:buFont typeface="Wingdings" pitchFamily="2" charset="2"/>
              <a:buChar char="Ø"/>
            </a:pPr>
            <a:r>
              <a:rPr lang="uz-Cyrl-UZ" sz="2600" dirty="0" smtClean="0">
                <a:latin typeface="Times New Roman" pitchFamily="18" charset="0"/>
                <a:cs typeface="Times New Roman" pitchFamily="18" charset="0"/>
              </a:rPr>
              <a:t>    “Шахс сифатлари ва касбий қобилиятларни ўрганиш”</a:t>
            </a:r>
          </a:p>
          <a:p>
            <a:pPr lvl="1" algn="just">
              <a:lnSpc>
                <a:spcPct val="150000"/>
              </a:lnSpc>
              <a:spcBef>
                <a:spcPts val="600"/>
              </a:spcBef>
              <a:buFont typeface="Wingdings" pitchFamily="2" charset="2"/>
              <a:buChar char="Ø"/>
            </a:pPr>
            <a:r>
              <a:rPr lang="uz-Cyrl-UZ" sz="2600" dirty="0" smtClean="0">
                <a:latin typeface="Times New Roman" pitchFamily="18" charset="0"/>
                <a:cs typeface="Times New Roman" pitchFamily="18" charset="0"/>
              </a:rPr>
              <a:t>    “Коммуникатив ва ташкилотчилик қобилиятини аниқлаш”, </a:t>
            </a:r>
          </a:p>
          <a:p>
            <a:pPr lvl="1" algn="just">
              <a:lnSpc>
                <a:spcPct val="150000"/>
              </a:lnSpc>
              <a:spcBef>
                <a:spcPts val="600"/>
              </a:spcBef>
              <a:buFont typeface="Wingdings" pitchFamily="2" charset="2"/>
              <a:buChar char="Ø"/>
            </a:pPr>
            <a:r>
              <a:rPr lang="uz-Cyrl-UZ" sz="2600" dirty="0" smtClean="0">
                <a:latin typeface="Times New Roman" pitchFamily="18" charset="0"/>
                <a:cs typeface="Times New Roman" pitchFamily="18" charset="0"/>
              </a:rPr>
              <a:t>     “Касб-ҳунарга йўналтириш асослари” плакатлар тўпламлари ва унинг асосида яратилган электрон ахброт-таълим ресурси. </a:t>
            </a:r>
            <a:endParaRPr lang="ru-RU" sz="2600" dirty="0" smtClean="0">
              <a:latin typeface="Times New Roman" pitchFamily="18" charset="0"/>
              <a:cs typeface="Times New Roman" pitchFamily="18" charset="0"/>
            </a:endParaRPr>
          </a:p>
        </p:txBody>
      </p:sp>
      <p:sp>
        <p:nvSpPr>
          <p:cNvPr id="3" name="Прямоугольник 2"/>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8731" y="0"/>
            <a:ext cx="11051628" cy="523220"/>
          </a:xfrm>
          <a:prstGeom prst="rect">
            <a:avLst/>
          </a:prstGeom>
          <a:noFill/>
        </p:spPr>
        <p:txBody>
          <a:bodyPr wrap="square" rtlCol="0">
            <a:spAutoFit/>
          </a:bodyPr>
          <a:lstStyle/>
          <a:p>
            <a:pPr lvl="1" algn="ctr">
              <a:spcBef>
                <a:spcPts val="600"/>
              </a:spcBef>
            </a:pPr>
            <a:r>
              <a:rPr lang="uz-Cyrl-UZ" sz="2600" b="1" dirty="0" smtClean="0">
                <a:latin typeface="Times New Roman" pitchFamily="18" charset="0"/>
                <a:cs typeface="Times New Roman" pitchFamily="18" charset="0"/>
              </a:rPr>
              <a:t>“Йилнинг энг яхши психологи” кўрик-танл</a:t>
            </a:r>
            <a:r>
              <a:rPr lang="uz-Cyrl-UZ" sz="2800" b="1" dirty="0" smtClean="0">
                <a:latin typeface="Times New Roman" pitchFamily="18" charset="0"/>
                <a:cs typeface="Times New Roman" pitchFamily="18" charset="0"/>
              </a:rPr>
              <a:t>ови</a:t>
            </a:r>
            <a:endParaRPr lang="ru-RU" sz="2800" b="1" dirty="0" smtClean="0">
              <a:latin typeface="Times New Roman" pitchFamily="18" charset="0"/>
              <a:cs typeface="Times New Roman" pitchFamily="18" charset="0"/>
            </a:endParaRPr>
          </a:p>
        </p:txBody>
      </p:sp>
      <p:pic>
        <p:nvPicPr>
          <p:cNvPr id="3" name="Рисунок 2" descr="IMG_4077.jpg"/>
          <p:cNvPicPr>
            <a:picLocks noChangeAspect="1"/>
          </p:cNvPicPr>
          <p:nvPr/>
        </p:nvPicPr>
        <p:blipFill>
          <a:blip r:embed="rId2" cstate="print"/>
          <a:stretch>
            <a:fillRect/>
          </a:stretch>
        </p:blipFill>
        <p:spPr>
          <a:xfrm>
            <a:off x="630620" y="674884"/>
            <a:ext cx="10893973" cy="5143638"/>
          </a:xfrm>
          <a:prstGeom prst="rect">
            <a:avLst/>
          </a:prstGeom>
        </p:spPr>
      </p:pic>
      <p:sp>
        <p:nvSpPr>
          <p:cNvPr id="5" name="TextBox 4"/>
          <p:cNvSpPr txBox="1"/>
          <p:nvPr/>
        </p:nvSpPr>
        <p:spPr>
          <a:xfrm>
            <a:off x="488732" y="5833243"/>
            <a:ext cx="11398469" cy="707886"/>
          </a:xfrm>
          <a:prstGeom prst="rect">
            <a:avLst/>
          </a:prstGeom>
          <a:noFill/>
        </p:spPr>
        <p:txBody>
          <a:bodyPr wrap="square" rtlCol="0">
            <a:spAutoFit/>
          </a:bodyPr>
          <a:lstStyle/>
          <a:p>
            <a:pPr algn="ctr"/>
            <a:r>
              <a:rPr lang="uz-Cyrl-UZ" sz="2000" b="1" dirty="0" smtClean="0">
                <a:latin typeface="Times New Roman" pitchFamily="18" charset="0"/>
                <a:cs typeface="Times New Roman" pitchFamily="18" charset="0"/>
              </a:rPr>
              <a:t>Кўрик-танловнинг </a:t>
            </a:r>
            <a:r>
              <a:rPr lang="uz-Latn-UZ" sz="2000" b="1" dirty="0" smtClean="0">
                <a:latin typeface="Times New Roman" pitchFamily="18" charset="0"/>
                <a:cs typeface="Times New Roman" pitchFamily="18" charset="0"/>
              </a:rPr>
              <a:t>I, II</a:t>
            </a:r>
            <a:r>
              <a:rPr lang="uz-Cyrl-UZ" sz="2000" b="1" dirty="0" smtClean="0">
                <a:latin typeface="Times New Roman" pitchFamily="18" charset="0"/>
                <a:cs typeface="Times New Roman" pitchFamily="18" charset="0"/>
              </a:rPr>
              <a:t>, </a:t>
            </a:r>
            <a:r>
              <a:rPr lang="uz-Latn-UZ" sz="2000" b="1" dirty="0" smtClean="0">
                <a:latin typeface="Times New Roman" pitchFamily="18" charset="0"/>
                <a:cs typeface="Times New Roman" pitchFamily="18" charset="0"/>
              </a:rPr>
              <a:t>III-</a:t>
            </a:r>
            <a:r>
              <a:rPr lang="uz-Cyrl-UZ" sz="2000" b="1" dirty="0" smtClean="0">
                <a:latin typeface="Times New Roman" pitchFamily="18" charset="0"/>
                <a:cs typeface="Times New Roman" pitchFamily="18" charset="0"/>
              </a:rPr>
              <a:t>босқичларида республикамиздаги умумтаълим мактабларида фаолият олиб бораётган 9572 нафар амалиётчи психологлардан 2797 нафари иштирок этди. </a:t>
            </a:r>
            <a:endParaRPr lang="ru-RU" sz="2000" b="1" dirty="0">
              <a:latin typeface="Times New Roman" pitchFamily="18" charset="0"/>
              <a:cs typeface="Times New Roman" pitchFamily="18" charset="0"/>
            </a:endParaRPr>
          </a:p>
        </p:txBody>
      </p:sp>
      <p:sp>
        <p:nvSpPr>
          <p:cNvPr id="6" name="Прямоугольник 5"/>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5367" y="0"/>
            <a:ext cx="10972800" cy="1056290"/>
          </a:xfrm>
        </p:spPr>
        <p:txBody>
          <a:bodyPr>
            <a:normAutofit/>
          </a:bodyPr>
          <a:lstStyle/>
          <a:p>
            <a:r>
              <a:rPr lang="uz-Cyrl-UZ" sz="2400" b="1" dirty="0" smtClean="0">
                <a:latin typeface="Times New Roman" pitchFamily="18" charset="0"/>
                <a:cs typeface="Times New Roman" pitchFamily="18" charset="0"/>
              </a:rPr>
              <a:t>Психологик хизматни ривожлантириш ва самарадорлигини ошириш борасида ҳукуматимиз томонидан қабул қилинган қарорлари:</a:t>
            </a:r>
            <a:endParaRPr lang="ru-RU" sz="2400" dirty="0"/>
          </a:p>
        </p:txBody>
      </p:sp>
      <p:graphicFrame>
        <p:nvGraphicFramePr>
          <p:cNvPr id="4" name="Схема 3"/>
          <p:cNvGraphicFramePr/>
          <p:nvPr/>
        </p:nvGraphicFramePr>
        <p:xfrm>
          <a:off x="360997" y="1008997"/>
          <a:ext cx="11321252" cy="5580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663" y="0"/>
            <a:ext cx="10972800" cy="646387"/>
          </a:xfrm>
        </p:spPr>
        <p:txBody>
          <a:bodyPr>
            <a:normAutofit/>
          </a:bodyPr>
          <a:lstStyle/>
          <a:p>
            <a:r>
              <a:rPr lang="uz-Cyrl-UZ" sz="2400" b="1" dirty="0" smtClean="0">
                <a:ln w="1905"/>
                <a:effectLst>
                  <a:innerShdw blurRad="69850" dist="43180" dir="5400000">
                    <a:srgbClr val="000000">
                      <a:alpha val="65000"/>
                    </a:srgbClr>
                  </a:innerShdw>
                </a:effectLst>
                <a:latin typeface="Times New Roman" pitchFamily="18" charset="0"/>
                <a:cs typeface="Times New Roman" pitchFamily="18" charset="0"/>
              </a:rPr>
              <a:t>Психологик хизмат тизимидаги  мавжуд муаммолар:</a:t>
            </a:r>
            <a:endParaRPr lang="ru-RU" sz="2400" dirty="0"/>
          </a:p>
        </p:txBody>
      </p:sp>
      <p:graphicFrame>
        <p:nvGraphicFramePr>
          <p:cNvPr id="5" name="Содержимое 3"/>
          <p:cNvGraphicFramePr>
            <a:graphicFrameLocks noGrp="1"/>
          </p:cNvGraphicFramePr>
          <p:nvPr>
            <p:ph idx="4294967295"/>
          </p:nvPr>
        </p:nvGraphicFramePr>
        <p:xfrm>
          <a:off x="362607" y="693684"/>
          <a:ext cx="11319641" cy="559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663" y="0"/>
            <a:ext cx="10972800" cy="646387"/>
          </a:xfrm>
        </p:spPr>
        <p:txBody>
          <a:bodyPr>
            <a:normAutofit/>
          </a:bodyPr>
          <a:lstStyle/>
          <a:p>
            <a:r>
              <a:rPr lang="uz-Cyrl-UZ" sz="2400" b="1" dirty="0" smtClean="0">
                <a:ln w="1905"/>
                <a:effectLst>
                  <a:innerShdw blurRad="69850" dist="43180" dir="5400000">
                    <a:srgbClr val="000000">
                      <a:alpha val="65000"/>
                    </a:srgbClr>
                  </a:innerShdw>
                </a:effectLst>
                <a:latin typeface="Times New Roman" pitchFamily="18" charset="0"/>
                <a:cs typeface="Times New Roman" pitchFamily="18" charset="0"/>
              </a:rPr>
              <a:t>Психологик хизмат тизимидаги  мавжуд муаммолар:</a:t>
            </a:r>
            <a:endParaRPr lang="ru-RU" sz="2400" dirty="0"/>
          </a:p>
        </p:txBody>
      </p:sp>
      <p:graphicFrame>
        <p:nvGraphicFramePr>
          <p:cNvPr id="5" name="Содержимое 3"/>
          <p:cNvGraphicFramePr>
            <a:graphicFrameLocks noGrp="1"/>
          </p:cNvGraphicFramePr>
          <p:nvPr>
            <p:ph idx="4294967295"/>
          </p:nvPr>
        </p:nvGraphicFramePr>
        <p:xfrm>
          <a:off x="472969" y="457201"/>
          <a:ext cx="11319641" cy="5912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663" y="3"/>
            <a:ext cx="10972800" cy="867103"/>
          </a:xfrm>
        </p:spPr>
        <p:txBody>
          <a:bodyPr>
            <a:normAutofit/>
          </a:bodyPr>
          <a:lstStyle/>
          <a:p>
            <a:r>
              <a:rPr lang="uz-Cyrl-UZ" sz="2800" b="1" dirty="0" smtClean="0">
                <a:ln w="1905"/>
                <a:effectLst>
                  <a:innerShdw blurRad="69850" dist="43180" dir="5400000">
                    <a:srgbClr val="000000">
                      <a:alpha val="65000"/>
                    </a:srgbClr>
                  </a:innerShdw>
                </a:effectLst>
                <a:latin typeface="Times New Roman" pitchFamily="18" charset="0"/>
                <a:cs typeface="Times New Roman" pitchFamily="18" charset="0"/>
              </a:rPr>
              <a:t>Муаммоларни ҳал этиш вазифалари:</a:t>
            </a:r>
            <a:endParaRPr lang="ru-RU" sz="2800" dirty="0"/>
          </a:p>
        </p:txBody>
      </p:sp>
      <p:sp>
        <p:nvSpPr>
          <p:cNvPr id="5" name="TextBox 4"/>
          <p:cNvSpPr txBox="1"/>
          <p:nvPr/>
        </p:nvSpPr>
        <p:spPr>
          <a:xfrm>
            <a:off x="346842" y="882869"/>
            <a:ext cx="11303876" cy="5724644"/>
          </a:xfrm>
          <a:prstGeom prst="rect">
            <a:avLst/>
          </a:prstGeom>
          <a:noFill/>
        </p:spPr>
        <p:txBody>
          <a:bodyPr wrap="square" rtlCol="0">
            <a:spAutoFit/>
          </a:bodyPr>
          <a:lstStyle/>
          <a:p>
            <a:pPr eaLnBrk="0" hangingPunct="0"/>
            <a:r>
              <a:rPr lang="uz-Cyrl-UZ" sz="2800" dirty="0" smtClean="0">
                <a:latin typeface="Times New Roman" pitchFamily="18" charset="0"/>
                <a:cs typeface="Times New Roman" pitchFamily="18" charset="0"/>
              </a:rPr>
              <a:t>      11 йиллик мажбурий таълимга ўтиш муносабати билан умумтаълим мактабларида:</a:t>
            </a:r>
          </a:p>
          <a:p>
            <a:pPr algn="just" eaLnBrk="0" hangingPunct="0">
              <a:spcBef>
                <a:spcPts val="600"/>
              </a:spcBef>
              <a:buFont typeface="Wingdings" pitchFamily="2" charset="2"/>
              <a:buChar char="Ø"/>
            </a:pPr>
            <a:r>
              <a:rPr lang="uz-Cyrl-UZ" sz="2800" dirty="0" smtClean="0">
                <a:latin typeface="Times New Roman" pitchFamily="18" charset="0"/>
                <a:cs typeface="Times New Roman" pitchFamily="18" charset="0"/>
              </a:rPr>
              <a:t>    психологик хизматни ташкил этиш ишларини қайта кўриб чиқиш;</a:t>
            </a:r>
          </a:p>
          <a:p>
            <a:pPr algn="just" eaLnBrk="0" hangingPunct="0">
              <a:spcBef>
                <a:spcPts val="600"/>
              </a:spcBef>
              <a:buFont typeface="Wingdings" pitchFamily="2" charset="2"/>
              <a:buChar char="Ø"/>
            </a:pPr>
            <a:r>
              <a:rPr lang="uz-Cyrl-UZ" sz="2800" dirty="0" smtClean="0">
                <a:latin typeface="Times New Roman" pitchFamily="18" charset="0"/>
                <a:cs typeface="Times New Roman" pitchFamily="18" charset="0"/>
              </a:rPr>
              <a:t>    ўқувчиларини касб танлаш билан боғлиқ бўлган касбий қизиқиш, касбий мақсад, қадрият ва мотивларини ўрганиш учун мўлжалланган сўровномаларга ўзгартишлар киритиш;</a:t>
            </a:r>
          </a:p>
          <a:p>
            <a:pPr algn="just" eaLnBrk="0" hangingPunct="0">
              <a:spcBef>
                <a:spcPts val="600"/>
              </a:spcBef>
              <a:buFont typeface="Wingdings" pitchFamily="2" charset="2"/>
              <a:buChar char="Ø"/>
            </a:pPr>
            <a:r>
              <a:rPr lang="uz-Cyrl-UZ" sz="2800" dirty="0" smtClean="0">
                <a:latin typeface="Times New Roman" pitchFamily="18" charset="0"/>
                <a:cs typeface="Times New Roman" pitchFamily="18" charset="0"/>
              </a:rPr>
              <a:t>    ушбу жараёнга замонавий технологияларини жорий этиш;</a:t>
            </a:r>
          </a:p>
          <a:p>
            <a:pPr algn="just" eaLnBrk="0" hangingPunct="0">
              <a:spcBef>
                <a:spcPts val="600"/>
              </a:spcBef>
              <a:buFont typeface="Wingdings" pitchFamily="2" charset="2"/>
              <a:buChar char="Ø"/>
            </a:pPr>
            <a:r>
              <a:rPr lang="uz-Cyrl-UZ" sz="2800" dirty="0" smtClean="0">
                <a:latin typeface="Times New Roman" pitchFamily="18" charset="0"/>
                <a:cs typeface="Times New Roman" pitchFamily="18" charset="0"/>
              </a:rPr>
              <a:t>    натижалар таҳлили сифатини оширишга қаратилган чоралар белгилаш ва ижросини таъминлаш;</a:t>
            </a:r>
          </a:p>
          <a:p>
            <a:pPr algn="just" eaLnBrk="0" hangingPunct="0">
              <a:spcBef>
                <a:spcPts val="600"/>
              </a:spcBef>
              <a:buFont typeface="Wingdings" pitchFamily="2" charset="2"/>
              <a:buChar char="Ø"/>
            </a:pPr>
            <a:r>
              <a:rPr lang="uz-Cyrl-UZ" sz="2800" dirty="0" smtClean="0">
                <a:latin typeface="Times New Roman" pitchFamily="18" charset="0"/>
                <a:cs typeface="Times New Roman" pitchFamily="18" charset="0"/>
              </a:rPr>
              <a:t>    ташхис методикалари ва касбий профессограммаларнинг янги электрон дастурларини яратиш ва амалиётга тадбиқ этиш;</a:t>
            </a:r>
            <a:endParaRPr lang="ru-RU" sz="2800" dirty="0" smtClean="0">
              <a:latin typeface="Times New Roman" pitchFamily="18" charset="0"/>
              <a:cs typeface="Times New Roman" pitchFamily="18" charset="0"/>
            </a:endParaRPr>
          </a:p>
          <a:p>
            <a:pPr algn="just" eaLnBrk="0" hangingPunct="0">
              <a:spcBef>
                <a:spcPts val="600"/>
              </a:spcBef>
              <a:buFont typeface="Wingdings" pitchFamily="2" charset="2"/>
              <a:buChar char="Ø"/>
            </a:pPr>
            <a:endParaRPr lang="ru-RU" sz="2800" dirty="0">
              <a:latin typeface="Times New Roman" pitchFamily="18" charset="0"/>
              <a:cs typeface="Times New Roman" pitchFamily="18" charset="0"/>
            </a:endParaRPr>
          </a:p>
        </p:txBody>
      </p:sp>
      <p:sp>
        <p:nvSpPr>
          <p:cNvPr id="6" name="Прямоугольник 5"/>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663" y="3"/>
            <a:ext cx="10972800" cy="867103"/>
          </a:xfrm>
        </p:spPr>
        <p:txBody>
          <a:bodyPr>
            <a:normAutofit/>
          </a:bodyPr>
          <a:lstStyle/>
          <a:p>
            <a:r>
              <a:rPr lang="uz-Cyrl-UZ" sz="2800" b="1" dirty="0" smtClean="0">
                <a:ln w="1905"/>
                <a:effectLst>
                  <a:innerShdw blurRad="69850" dist="43180" dir="5400000">
                    <a:srgbClr val="000000">
                      <a:alpha val="65000"/>
                    </a:srgbClr>
                  </a:innerShdw>
                </a:effectLst>
                <a:latin typeface="Times New Roman" pitchFamily="18" charset="0"/>
                <a:cs typeface="Times New Roman" pitchFamily="18" charset="0"/>
              </a:rPr>
              <a:t>Муаммоларни ҳал этиш вазифалари:</a:t>
            </a:r>
            <a:endParaRPr lang="ru-RU" sz="2800" dirty="0"/>
          </a:p>
        </p:txBody>
      </p:sp>
      <p:sp>
        <p:nvSpPr>
          <p:cNvPr id="5" name="TextBox 4"/>
          <p:cNvSpPr txBox="1"/>
          <p:nvPr/>
        </p:nvSpPr>
        <p:spPr>
          <a:xfrm>
            <a:off x="630621" y="804042"/>
            <a:ext cx="11004331" cy="5832366"/>
          </a:xfrm>
          <a:prstGeom prst="rect">
            <a:avLst/>
          </a:prstGeom>
          <a:noFill/>
        </p:spPr>
        <p:txBody>
          <a:bodyPr wrap="square" rtlCol="0">
            <a:spAutoFit/>
          </a:bodyPr>
          <a:lstStyle/>
          <a:p>
            <a:pPr algn="just" eaLnBrk="0" hangingPunct="0">
              <a:buFont typeface="Wingdings" pitchFamily="2" charset="2"/>
              <a:buChar char="Ø"/>
            </a:pPr>
            <a:r>
              <a:rPr lang="uz-Cyrl-UZ" sz="2800" dirty="0" smtClean="0">
                <a:latin typeface="Times New Roman" pitchFamily="18" charset="0"/>
                <a:cs typeface="Times New Roman" pitchFamily="18" charset="0"/>
              </a:rPr>
              <a:t>    </a:t>
            </a:r>
            <a:r>
              <a:rPr lang="uz-Cyrl-UZ" sz="2600" dirty="0" smtClean="0">
                <a:latin typeface="Times New Roman" pitchFamily="18" charset="0"/>
                <a:cs typeface="Times New Roman" pitchFamily="18" charset="0"/>
              </a:rPr>
              <a:t>“Психологик-педагогик ташхис дафтари”нинг замонавий электрон вариантини яратиш ва амалиётга жорий этиш;</a:t>
            </a:r>
            <a:endParaRPr lang="ru-RU" sz="2600" dirty="0" smtClean="0">
              <a:latin typeface="Times New Roman" pitchFamily="18" charset="0"/>
              <a:cs typeface="Times New Roman" pitchFamily="18" charset="0"/>
            </a:endParaRPr>
          </a:p>
          <a:p>
            <a:pPr algn="just" eaLnBrk="0" hangingPunct="0">
              <a:buFont typeface="Wingdings" pitchFamily="2" charset="2"/>
              <a:buChar char="Ø"/>
            </a:pPr>
            <a:endParaRPr lang="uz-Cyrl-UZ" sz="2600" dirty="0" smtClean="0">
              <a:latin typeface="Times New Roman" pitchFamily="18" charset="0"/>
              <a:cs typeface="Times New Roman" pitchFamily="18" charset="0"/>
            </a:endParaRPr>
          </a:p>
          <a:p>
            <a:pPr algn="just" eaLnBrk="0" hangingPunct="0">
              <a:buFont typeface="Wingdings" pitchFamily="2" charset="2"/>
              <a:buChar char="Ø"/>
            </a:pPr>
            <a:r>
              <a:rPr lang="uz-Cyrl-UZ" sz="2600" dirty="0" smtClean="0">
                <a:latin typeface="Times New Roman" pitchFamily="18" charset="0"/>
                <a:cs typeface="Times New Roman" pitchFamily="18" charset="0"/>
              </a:rPr>
              <a:t>     Психологлар фаолияти самарадорлигини ошириш борасида туман, шаҳар, вилоят ва республика миқёсида қисқа муддатли доимий малака ошириш курслари (ДХМО) ни ташкил этиш;</a:t>
            </a:r>
          </a:p>
          <a:p>
            <a:pPr algn="just" eaLnBrk="0" hangingPunct="0">
              <a:buFont typeface="Wingdings" pitchFamily="2" charset="2"/>
              <a:buChar char="Ø"/>
            </a:pPr>
            <a:endParaRPr lang="uz-Cyrl-UZ" sz="2600" dirty="0" smtClean="0">
              <a:latin typeface="Times New Roman" pitchFamily="18" charset="0"/>
              <a:cs typeface="Times New Roman" pitchFamily="18" charset="0"/>
            </a:endParaRPr>
          </a:p>
          <a:p>
            <a:pPr algn="just" eaLnBrk="0" hangingPunct="0">
              <a:buFont typeface="Wingdings" pitchFamily="2" charset="2"/>
              <a:buChar char="Ø"/>
            </a:pPr>
            <a:r>
              <a:rPr lang="uz-Cyrl-UZ" sz="2600" dirty="0" smtClean="0">
                <a:latin typeface="Times New Roman" pitchFamily="18" charset="0"/>
                <a:cs typeface="Times New Roman" pitchFamily="18" charset="0"/>
              </a:rPr>
              <a:t>    Туман (шаҳар) психологлар метод бирлашмалари фаолияти фаоллаштириш ва такомиллаштириш, самарадорлигини ошириш;  </a:t>
            </a:r>
          </a:p>
          <a:p>
            <a:pPr algn="just" eaLnBrk="0" hangingPunct="0">
              <a:buFont typeface="Wingdings" pitchFamily="2" charset="2"/>
              <a:buChar char="Ø"/>
            </a:pPr>
            <a:endParaRPr lang="uz-Cyrl-UZ" sz="2600" dirty="0" smtClean="0">
              <a:latin typeface="Times New Roman" pitchFamily="18" charset="0"/>
              <a:cs typeface="Times New Roman" pitchFamily="18" charset="0"/>
            </a:endParaRPr>
          </a:p>
          <a:p>
            <a:pPr algn="just" eaLnBrk="0" hangingPunct="0">
              <a:buFont typeface="Wingdings" pitchFamily="2" charset="2"/>
              <a:buChar char="Ø"/>
            </a:pPr>
            <a:r>
              <a:rPr lang="uz-Cyrl-UZ" sz="2600" dirty="0" smtClean="0">
                <a:latin typeface="Times New Roman" pitchFamily="18" charset="0"/>
                <a:cs typeface="Times New Roman" pitchFamily="18" charset="0"/>
              </a:rPr>
              <a:t>    Юқори синфлардаги  ўсмир ёш ўқувчиларга касбий таълим бериш жараёнининг психологик хусусиятларини таҳлил натижалари асосида янги инновацион  ташхис методикаларини яратиш.</a:t>
            </a:r>
            <a:endParaRPr lang="ru-RU" sz="2600" dirty="0" smtClean="0">
              <a:latin typeface="Times New Roman" pitchFamily="18" charset="0"/>
              <a:cs typeface="Times New Roman" pitchFamily="18" charset="0"/>
            </a:endParaRPr>
          </a:p>
          <a:p>
            <a:pPr algn="just" eaLnBrk="0" hangingPunct="0">
              <a:spcBef>
                <a:spcPts val="600"/>
              </a:spcBef>
              <a:buFont typeface="Wingdings" pitchFamily="2" charset="2"/>
              <a:buChar char="Ø"/>
            </a:pPr>
            <a:endParaRPr lang="ru-RU" sz="2800" dirty="0">
              <a:latin typeface="Times New Roman" pitchFamily="18" charset="0"/>
              <a:cs typeface="Times New Roman" pitchFamily="18" charset="0"/>
            </a:endParaRPr>
          </a:p>
        </p:txBody>
      </p:sp>
      <p:sp>
        <p:nvSpPr>
          <p:cNvPr id="4" name="Прямоугольник 3"/>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663" y="0"/>
            <a:ext cx="10972800" cy="646387"/>
          </a:xfrm>
        </p:spPr>
        <p:txBody>
          <a:bodyPr>
            <a:normAutofit/>
          </a:bodyPr>
          <a:lstStyle/>
          <a:p>
            <a:r>
              <a:rPr lang="uz-Cyrl-UZ" sz="2400" b="1" dirty="0" smtClean="0">
                <a:ln w="1905"/>
                <a:effectLst>
                  <a:innerShdw blurRad="69850" dist="43180" dir="5400000">
                    <a:srgbClr val="000000">
                      <a:alpha val="65000"/>
                    </a:srgbClr>
                  </a:innerShdw>
                </a:effectLst>
                <a:latin typeface="Times New Roman" pitchFamily="18" charset="0"/>
                <a:cs typeface="Times New Roman" pitchFamily="18" charset="0"/>
              </a:rPr>
              <a:t>Муаммоларни ҳал этиш вазифалари:</a:t>
            </a:r>
            <a:endParaRPr lang="ru-RU" sz="2400" dirty="0"/>
          </a:p>
        </p:txBody>
      </p:sp>
      <p:graphicFrame>
        <p:nvGraphicFramePr>
          <p:cNvPr id="4" name="Содержимое 3"/>
          <p:cNvGraphicFramePr>
            <a:graphicFrameLocks noGrp="1"/>
          </p:cNvGraphicFramePr>
          <p:nvPr>
            <p:ph idx="4294967295"/>
          </p:nvPr>
        </p:nvGraphicFramePr>
        <p:xfrm>
          <a:off x="161764" y="614858"/>
          <a:ext cx="11599312" cy="6053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186" y="0"/>
            <a:ext cx="11776841" cy="1340069"/>
          </a:xfrm>
        </p:spPr>
        <p:txBody>
          <a:bodyPr>
            <a:normAutofit fontScale="90000"/>
          </a:bodyPr>
          <a:lstStyle/>
          <a:p>
            <a:pPr lvl="0"/>
            <a:r>
              <a:rPr lang="uz-Cyrl-UZ" sz="2400" dirty="0" smtClean="0">
                <a:latin typeface="Times New Roman" pitchFamily="18" charset="0"/>
                <a:cs typeface="Times New Roman" pitchFamily="18" charset="0"/>
              </a:rPr>
              <a:t> </a:t>
            </a:r>
            <a:r>
              <a:rPr lang="uz-Cyrl-UZ" sz="2400" b="1" dirty="0" smtClean="0">
                <a:latin typeface="Times New Roman" pitchFamily="18" charset="0"/>
                <a:cs typeface="Times New Roman" pitchFamily="18" charset="0"/>
              </a:rPr>
              <a:t>“Ҳуқуқбузарликлар профилактикаси ва жиноятчиликка қарши курашиш тизимини янада такомиллаштириш чора-тадбирлари тўғрисида”ги  ПҚ-2833-сонли қароридан келиб чиқадиган ва шуъба йиғилишларида муҳокама учун тавсия этиладиган  вазифалар</a:t>
            </a:r>
            <a:r>
              <a:rPr lang="uz-Cyrl-UZ" sz="2400" b="1" dirty="0" smtClean="0">
                <a:ln w="1905"/>
                <a:effectLst>
                  <a:innerShdw blurRad="69850" dist="43180" dir="5400000">
                    <a:srgbClr val="000000">
                      <a:alpha val="65000"/>
                    </a:srgbClr>
                  </a:innerShdw>
                </a:effectLst>
                <a:latin typeface="Times New Roman" pitchFamily="18" charset="0"/>
                <a:cs typeface="Times New Roman" pitchFamily="18" charset="0"/>
              </a:rPr>
              <a:t>:</a:t>
            </a:r>
            <a:endParaRPr lang="ru-RU" sz="2400" dirty="0"/>
          </a:p>
        </p:txBody>
      </p:sp>
      <p:sp>
        <p:nvSpPr>
          <p:cNvPr id="5" name="TextBox 4"/>
          <p:cNvSpPr txBox="1"/>
          <p:nvPr/>
        </p:nvSpPr>
        <p:spPr>
          <a:xfrm>
            <a:off x="536028" y="1434663"/>
            <a:ext cx="11225048" cy="4647426"/>
          </a:xfrm>
          <a:prstGeom prst="rect">
            <a:avLst/>
          </a:prstGeom>
          <a:noFill/>
        </p:spPr>
        <p:txBody>
          <a:bodyPr wrap="square" rtlCol="0">
            <a:spAutoFit/>
          </a:bodyPr>
          <a:lstStyle/>
          <a:p>
            <a:pPr algn="just" eaLnBrk="0" hangingPunct="0">
              <a:spcBef>
                <a:spcPts val="600"/>
              </a:spcBef>
              <a:buFont typeface="Wingdings" pitchFamily="2" charset="2"/>
              <a:buChar char="Ø"/>
            </a:pPr>
            <a:r>
              <a:rPr lang="uz-Cyrl-UZ" sz="2300" dirty="0" smtClean="0">
                <a:latin typeface="Times New Roman" pitchFamily="18" charset="0"/>
                <a:cs typeface="Times New Roman" pitchFamily="18" charset="0"/>
              </a:rPr>
              <a:t>    Вояга етмаган ўқувчилар ўртасида ҳуқуқбузарликларнинг содир этилиши, ўз жонига қасд қилиш ҳолатларининг олдини олиш, уларга психологик ёрдам кўрсатиш, профилактика ва психокоррекцион ишларни ташкил этиш ;</a:t>
            </a:r>
          </a:p>
          <a:p>
            <a:pPr algn="just" eaLnBrk="0" hangingPunct="0">
              <a:spcBef>
                <a:spcPts val="600"/>
              </a:spcBef>
              <a:buFont typeface="Wingdings" pitchFamily="2" charset="2"/>
              <a:buChar char="Ø"/>
            </a:pPr>
            <a:endParaRPr lang="uz-Cyrl-UZ" sz="2300" dirty="0" smtClean="0">
              <a:latin typeface="Times New Roman" pitchFamily="18" charset="0"/>
              <a:cs typeface="Times New Roman" pitchFamily="18" charset="0"/>
            </a:endParaRPr>
          </a:p>
          <a:p>
            <a:pPr algn="just" eaLnBrk="0" hangingPunct="0">
              <a:spcBef>
                <a:spcPts val="600"/>
              </a:spcBef>
              <a:buFont typeface="Wingdings" pitchFamily="2" charset="2"/>
              <a:buChar char="Ø"/>
            </a:pPr>
            <a:r>
              <a:rPr lang="uz-Cyrl-UZ" sz="2300" dirty="0" smtClean="0">
                <a:latin typeface="Times New Roman" pitchFamily="18" charset="0"/>
                <a:cs typeface="Times New Roman" pitchFamily="18" charset="0"/>
              </a:rPr>
              <a:t>     Ижтимоий-психологик муаммолари мавжуд девиант хулқли ўқувчиларни олдиндан аниқлаш ва муаммоларини ўрганиш, уларга психологик ёрдам кўрсатишни яхшилаш;</a:t>
            </a:r>
          </a:p>
          <a:p>
            <a:pPr algn="just" eaLnBrk="0" hangingPunct="0">
              <a:spcBef>
                <a:spcPts val="600"/>
              </a:spcBef>
              <a:buFont typeface="Wingdings" pitchFamily="2" charset="2"/>
              <a:buChar char="Ø"/>
            </a:pPr>
            <a:endParaRPr lang="uz-Cyrl-UZ" sz="2300" dirty="0" smtClean="0">
              <a:latin typeface="Times New Roman" pitchFamily="18" charset="0"/>
              <a:cs typeface="Times New Roman" pitchFamily="18" charset="0"/>
            </a:endParaRPr>
          </a:p>
          <a:p>
            <a:pPr algn="just" eaLnBrk="0" hangingPunct="0">
              <a:spcBef>
                <a:spcPts val="600"/>
              </a:spcBef>
              <a:buFont typeface="Wingdings" pitchFamily="2" charset="2"/>
              <a:buChar char="Ø"/>
            </a:pPr>
            <a:r>
              <a:rPr lang="uz-Cyrl-UZ" sz="2300" dirty="0" smtClean="0">
                <a:latin typeface="Times New Roman" pitchFamily="18" charset="0"/>
                <a:cs typeface="Times New Roman" pitchFamily="18" charset="0"/>
              </a:rPr>
              <a:t>     “Ижтимоий жиҳатдан хавфли, ҳуқуқбузарликка мойил, ижтимоий-ҳуқуқий ёрдамга муҳтож вояга етмаган мактаб ўқувчилари бандлиги, дарсдан бўш вақтларини мазмунли ташкил этиш”да Ўзбекистон ёшлар иттифоқи, Хотин-қизлар қўмитаси, “Маҳалла” хайрия жамоат фонди билан ҳамкорлик ишларини тубдан яхшилаш борасидаги ишлар қайтадан кўриб чиқиш.</a:t>
            </a:r>
            <a:endParaRPr lang="ru-RU" sz="2300" dirty="0">
              <a:latin typeface="Times New Roman" pitchFamily="18" charset="0"/>
              <a:cs typeface="Times New Roman" pitchFamily="18" charset="0"/>
            </a:endParaRPr>
          </a:p>
        </p:txBody>
      </p:sp>
      <p:sp>
        <p:nvSpPr>
          <p:cNvPr id="4" name="Прямоугольник 3"/>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186" y="1"/>
            <a:ext cx="11776841" cy="882868"/>
          </a:xfrm>
        </p:spPr>
        <p:txBody>
          <a:bodyPr>
            <a:normAutofit/>
          </a:bodyPr>
          <a:lstStyle/>
          <a:p>
            <a:pPr lvl="0"/>
            <a:r>
              <a:rPr lang="uz-Cyrl-UZ" altLang="uz-Cyrl-UZ" sz="2400" b="1" dirty="0" smtClean="0">
                <a:latin typeface="Times New Roman" pitchFamily="18" charset="0"/>
                <a:cs typeface="Times New Roman" pitchFamily="18" charset="0"/>
              </a:rPr>
              <a:t>Умумий ўрта таълим мактаб раҳбарлари шўъбаси учун тавсиялар:</a:t>
            </a:r>
            <a:endParaRPr lang="ru-RU" altLang="uz-Cyrl-UZ" sz="2400" b="1" dirty="0">
              <a:latin typeface="Times New Roman" pitchFamily="18" charset="0"/>
              <a:cs typeface="Times New Roman" pitchFamily="18" charset="0"/>
            </a:endParaRPr>
          </a:p>
        </p:txBody>
      </p:sp>
      <p:sp>
        <p:nvSpPr>
          <p:cNvPr id="4" name="Прямоугольник 3"/>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88731" y="678111"/>
            <a:ext cx="11193517" cy="5170646"/>
          </a:xfrm>
          <a:prstGeom prst="rect">
            <a:avLst/>
          </a:prstGeom>
        </p:spPr>
        <p:txBody>
          <a:bodyPr wrap="square">
            <a:spAutoFit/>
          </a:bodyPr>
          <a:lstStyle/>
          <a:p>
            <a:pPr algn="just">
              <a:buFont typeface="Wingdings" pitchFamily="2" charset="2"/>
              <a:buChar char="Ø"/>
              <a:defRPr/>
            </a:pPr>
            <a:r>
              <a:rPr lang="uz-Cyrl-UZ" sz="2200" dirty="0" smtClean="0">
                <a:solidFill>
                  <a:schemeClr val="accent1">
                    <a:lumMod val="50000"/>
                  </a:schemeClr>
                </a:solidFill>
                <a:latin typeface="Times New Roman" pitchFamily="18" charset="0"/>
                <a:cs typeface="Times New Roman" pitchFamily="18" charset="0"/>
              </a:rPr>
              <a:t>    10- ва 11 синф ўқувчилари билан мактаб психологлари ишларини ташкил этиш ва режалаштириш истиқболлари.</a:t>
            </a:r>
          </a:p>
          <a:p>
            <a:pPr algn="just">
              <a:buFont typeface="Wingdings" pitchFamily="2" charset="2"/>
              <a:buChar char="Ø"/>
              <a:defRPr/>
            </a:pPr>
            <a:endParaRPr lang="uz-Cyrl-UZ" sz="2200" dirty="0" smtClean="0">
              <a:solidFill>
                <a:schemeClr val="accent1">
                  <a:lumMod val="50000"/>
                </a:schemeClr>
              </a:solidFill>
              <a:latin typeface="Times New Roman" pitchFamily="18" charset="0"/>
              <a:cs typeface="Times New Roman" pitchFamily="18" charset="0"/>
            </a:endParaRPr>
          </a:p>
          <a:p>
            <a:pPr algn="just">
              <a:buFont typeface="Wingdings" pitchFamily="2" charset="2"/>
              <a:buChar char="Ø"/>
              <a:defRPr/>
            </a:pPr>
            <a:r>
              <a:rPr lang="uz-Cyrl-UZ" sz="2200" dirty="0" smtClean="0">
                <a:solidFill>
                  <a:schemeClr val="accent1">
                    <a:lumMod val="50000"/>
                  </a:schemeClr>
                </a:solidFill>
                <a:latin typeface="Times New Roman" pitchFamily="18" charset="0"/>
                <a:cs typeface="Times New Roman" pitchFamily="18" charset="0"/>
              </a:rPr>
              <a:t> Таълим муассасаларида психологик хизмат фаолияти самарадорлигини ривожлантириш омиллари.</a:t>
            </a:r>
          </a:p>
          <a:p>
            <a:pPr algn="just">
              <a:buFont typeface="Wingdings" pitchFamily="2" charset="2"/>
              <a:buChar char="Ø"/>
              <a:defRPr/>
            </a:pPr>
            <a:endParaRPr lang="uz-Cyrl-UZ" sz="2200" dirty="0" smtClean="0">
              <a:solidFill>
                <a:schemeClr val="accent1">
                  <a:lumMod val="50000"/>
                </a:schemeClr>
              </a:solidFill>
              <a:latin typeface="Times New Roman" pitchFamily="18" charset="0"/>
              <a:cs typeface="Times New Roman" pitchFamily="18" charset="0"/>
            </a:endParaRPr>
          </a:p>
          <a:p>
            <a:pPr algn="just">
              <a:buFont typeface="Wingdings" pitchFamily="2" charset="2"/>
              <a:buChar char="Ø"/>
              <a:defRPr/>
            </a:pPr>
            <a:r>
              <a:rPr lang="uz-Cyrl-UZ" sz="2200" dirty="0" smtClean="0">
                <a:solidFill>
                  <a:schemeClr val="accent1">
                    <a:lumMod val="50000"/>
                  </a:schemeClr>
                </a:solidFill>
                <a:latin typeface="Times New Roman" pitchFamily="18" charset="0"/>
                <a:cs typeface="Times New Roman" pitchFamily="18" charset="0"/>
              </a:rPr>
              <a:t>        Мактаб педагогик жамоасида соғлом психологик муҳитни шакллантиришда шахслараро муносабатларни ўрганиш.</a:t>
            </a:r>
          </a:p>
          <a:p>
            <a:pPr algn="just">
              <a:buFont typeface="Wingdings" pitchFamily="2" charset="2"/>
              <a:buChar char="Ø"/>
              <a:defRPr/>
            </a:pPr>
            <a:endParaRPr lang="uz-Cyrl-UZ" sz="2200" dirty="0" smtClean="0">
              <a:solidFill>
                <a:schemeClr val="accent1">
                  <a:lumMod val="50000"/>
                </a:schemeClr>
              </a:solidFill>
              <a:effectLst>
                <a:outerShdw blurRad="38100" dist="38100" dir="2700000" algn="tl">
                  <a:srgbClr val="000000"/>
                </a:outerShdw>
              </a:effectLst>
              <a:latin typeface="Times New Roman" pitchFamily="18" charset="0"/>
              <a:cs typeface="Times New Roman" pitchFamily="18" charset="0"/>
            </a:endParaRPr>
          </a:p>
          <a:p>
            <a:pPr algn="just">
              <a:buFont typeface="Wingdings" pitchFamily="2" charset="2"/>
              <a:buChar char="Ø"/>
              <a:defRPr/>
            </a:pPr>
            <a:r>
              <a:rPr lang="uz-Cyrl-UZ" sz="2200" dirty="0" smtClean="0">
                <a:solidFill>
                  <a:schemeClr val="accent1">
                    <a:lumMod val="50000"/>
                  </a:schemeClr>
                </a:solidFill>
                <a:latin typeface="Times New Roman" pitchFamily="18" charset="0"/>
                <a:cs typeface="Times New Roman" pitchFamily="18" charset="0"/>
              </a:rPr>
              <a:t>    Ўқувчиларнинг билим олишга қизиқишини ошириш ҳамда касб танлашга бўлган қизиқиш ва лаёқатини аниқлашда психологик хизматнинг ўрни.</a:t>
            </a:r>
          </a:p>
          <a:p>
            <a:pPr algn="just">
              <a:buFont typeface="Wingdings" pitchFamily="2" charset="2"/>
              <a:buChar char="Ø"/>
              <a:defRPr/>
            </a:pPr>
            <a:endParaRPr lang="uz-Cyrl-UZ" sz="2200" dirty="0" smtClean="0">
              <a:solidFill>
                <a:schemeClr val="accent1">
                  <a:lumMod val="50000"/>
                </a:schemeClr>
              </a:solidFill>
              <a:effectLst>
                <a:outerShdw blurRad="38100" dist="38100" dir="2700000" algn="tl">
                  <a:srgbClr val="000000"/>
                </a:outerShdw>
              </a:effectLst>
              <a:latin typeface="Times New Roman" pitchFamily="18" charset="0"/>
              <a:cs typeface="Times New Roman" pitchFamily="18" charset="0"/>
            </a:endParaRPr>
          </a:p>
          <a:p>
            <a:pPr algn="just">
              <a:buFont typeface="Wingdings" pitchFamily="2" charset="2"/>
              <a:buChar char="Ø"/>
              <a:defRPr/>
            </a:pPr>
            <a:r>
              <a:rPr lang="uz-Cyrl-UZ" sz="2200" dirty="0" smtClean="0">
                <a:solidFill>
                  <a:schemeClr val="accent1">
                    <a:lumMod val="50000"/>
                  </a:schemeClr>
                </a:solidFill>
                <a:latin typeface="Times New Roman" pitchFamily="18" charset="0"/>
                <a:cs typeface="Times New Roman" pitchFamily="18" charset="0"/>
              </a:rPr>
              <a:t>    Ўқитувчи, ўқувчи ва ота-оналарга касб танлашда психологик маслаҳатлар бериш,тренинг ва давра суҳбатлари ҳамда психологик саводхонлигини ошириш бўйича семинарлар-тренингларни ташкил этиш усуллари.</a:t>
            </a: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9808" y="1576553"/>
            <a:ext cx="10830911" cy="1384995"/>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t>
            </a:r>
            <a:r>
              <a:rPr lang="uz-Cyrl-UZ" sz="2800" b="1" dirty="0" smtClean="0">
                <a:latin typeface="Times New Roman" pitchFamily="18" charset="0"/>
                <a:cs typeface="Times New Roman" pitchFamily="18" charset="0"/>
              </a:rPr>
              <a:t>Умумтаълим мактабларида амалиётчи психологларнинг</a:t>
            </a:r>
          </a:p>
          <a:p>
            <a:pPr algn="ctr"/>
            <a:r>
              <a:rPr lang="uz-Cyrl-UZ" sz="2800" b="1" dirty="0" smtClean="0">
                <a:latin typeface="Times New Roman" pitchFamily="18" charset="0"/>
                <a:cs typeface="Times New Roman" pitchFamily="18" charset="0"/>
              </a:rPr>
              <a:t> фаолиятини самарали ташкил этиш борасидаги </a:t>
            </a:r>
          </a:p>
          <a:p>
            <a:pPr algn="ctr"/>
            <a:r>
              <a:rPr lang="uz-Cyrl-UZ" sz="2800" b="1" dirty="0" smtClean="0">
                <a:latin typeface="Times New Roman" pitchFamily="18" charset="0"/>
                <a:cs typeface="Times New Roman" pitchFamily="18" charset="0"/>
              </a:rPr>
              <a:t>вазифалар”</a:t>
            </a:r>
            <a:endParaRPr lang="ru-RU" sz="2800" dirty="0" smtClean="0">
              <a:latin typeface="Times New Roman" pitchFamily="18" charset="0"/>
              <a:cs typeface="Times New Roman" pitchFamily="18" charset="0"/>
            </a:endParaRPr>
          </a:p>
        </p:txBody>
      </p:sp>
      <p:sp>
        <p:nvSpPr>
          <p:cNvPr id="5" name="TextBox 4"/>
          <p:cNvSpPr txBox="1"/>
          <p:nvPr/>
        </p:nvSpPr>
        <p:spPr>
          <a:xfrm>
            <a:off x="1340069" y="3231931"/>
            <a:ext cx="9853448" cy="1107996"/>
          </a:xfrm>
          <a:prstGeom prst="rect">
            <a:avLst/>
          </a:prstGeom>
          <a:noFill/>
        </p:spPr>
        <p:txBody>
          <a:bodyPr wrap="square" rtlCol="0">
            <a:spAutoFit/>
          </a:bodyPr>
          <a:lstStyle/>
          <a:p>
            <a:pPr algn="ctr"/>
            <a:r>
              <a:rPr lang="uz-Cyrl-UZ" sz="2400" i="1" dirty="0" smtClean="0">
                <a:latin typeface="Times New Roman" pitchFamily="18" charset="0"/>
                <a:cs typeface="Times New Roman" pitchFamily="18" charset="0"/>
              </a:rPr>
              <a:t>Анъанавий август кенгашларини ташкил этиш ва ўтказиш бўйича республика ўқув семинари (видеоселектор йиғилиши) учун маъруза </a:t>
            </a:r>
            <a:endParaRPr lang="ru-RU" sz="2400" i="1" dirty="0" smtClean="0">
              <a:latin typeface="Times New Roman" pitchFamily="18" charset="0"/>
              <a:cs typeface="Times New Roman" pitchFamily="18" charset="0"/>
            </a:endParaRPr>
          </a:p>
          <a:p>
            <a:pPr algn="ctr"/>
            <a:endParaRPr lang="ru-RU" dirty="0"/>
          </a:p>
        </p:txBody>
      </p:sp>
      <p:sp>
        <p:nvSpPr>
          <p:cNvPr id="6" name="TextBox 5"/>
          <p:cNvSpPr txBox="1"/>
          <p:nvPr/>
        </p:nvSpPr>
        <p:spPr>
          <a:xfrm>
            <a:off x="5849008" y="4272455"/>
            <a:ext cx="5249917" cy="1446550"/>
          </a:xfrm>
          <a:prstGeom prst="rect">
            <a:avLst/>
          </a:prstGeom>
          <a:noFill/>
        </p:spPr>
        <p:txBody>
          <a:bodyPr wrap="square" rtlCol="0">
            <a:spAutoFit/>
          </a:bodyPr>
          <a:lstStyle/>
          <a:p>
            <a:pPr lvl="0" algn="just"/>
            <a:r>
              <a:rPr lang="uz-Cyrl-UZ" sz="2400" b="1" dirty="0" smtClean="0">
                <a:latin typeface="Times New Roman" pitchFamily="18" charset="0"/>
                <a:cs typeface="Times New Roman" pitchFamily="18" charset="0"/>
              </a:rPr>
              <a:t>Ахмедова Лимона Ниязовна</a:t>
            </a:r>
            <a:r>
              <a:rPr lang="en-US" sz="2400" dirty="0" smtClean="0">
                <a:latin typeface="Times New Roman" pitchFamily="18" charset="0"/>
                <a:cs typeface="Times New Roman" pitchFamily="18" charset="0"/>
              </a:rPr>
              <a:t>– </a:t>
            </a:r>
          </a:p>
          <a:p>
            <a:pPr algn="just"/>
            <a:r>
              <a:rPr lang="en-US" sz="2400" b="1" dirty="0" smtClean="0">
                <a:latin typeface="Times New Roman" pitchFamily="18" charset="0"/>
                <a:cs typeface="Times New Roman" pitchFamily="18" charset="0"/>
              </a:rPr>
              <a:t>     </a:t>
            </a:r>
            <a:r>
              <a:rPr lang="uz-Cyrl-UZ" sz="2000" dirty="0" smtClean="0">
                <a:latin typeface="Times New Roman" pitchFamily="18" charset="0"/>
                <a:cs typeface="Times New Roman" pitchFamily="18" charset="0"/>
              </a:rPr>
              <a:t>Ўқувчиларни касб-ҳунарга йўналтириш ва психологик-педагогик  ташхис республика Маркази, методист</a:t>
            </a:r>
            <a:endParaRPr lang="ru-RU" sz="2000" dirty="0"/>
          </a:p>
        </p:txBody>
      </p:sp>
      <p:graphicFrame>
        <p:nvGraphicFramePr>
          <p:cNvPr id="15362" name="Object 2"/>
          <p:cNvGraphicFramePr>
            <a:graphicFrameLocks noChangeAspect="1"/>
          </p:cNvGraphicFramePr>
          <p:nvPr/>
        </p:nvGraphicFramePr>
        <p:xfrm>
          <a:off x="307703" y="208948"/>
          <a:ext cx="1174751" cy="1162050"/>
        </p:xfrm>
        <a:graphic>
          <a:graphicData uri="http://schemas.openxmlformats.org/presentationml/2006/ole">
            <p:oleObj spid="_x0000_s15362" r:id="rId3" imgW="9685080" imgH="9557640" progId="">
              <p:embed/>
            </p:oleObj>
          </a:graphicData>
        </a:graphic>
      </p:graphicFrame>
      <p:sp>
        <p:nvSpPr>
          <p:cNvPr id="7" name="Прямоугольник 6"/>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717" y="220716"/>
            <a:ext cx="11776841" cy="788277"/>
          </a:xfrm>
        </p:spPr>
        <p:txBody>
          <a:bodyPr>
            <a:normAutofit fontScale="90000"/>
          </a:bodyPr>
          <a:lstStyle/>
          <a:p>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r>
              <a:rPr lang="uz-Cyrl-UZ" altLang="uz-Cyrl-UZ" sz="2400" b="1" dirty="0" smtClean="0">
                <a:latin typeface="Times New Roman" pitchFamily="18" charset="0"/>
                <a:cs typeface="Times New Roman" pitchFamily="18" charset="0"/>
              </a:rPr>
              <a:t>Умумий ўрта таълим мактаб психологлари шўъбаси учун тавсиялар:</a:t>
            </a:r>
            <a:br>
              <a:rPr lang="uz-Cyrl-UZ" altLang="uz-Cyrl-UZ" sz="2400" b="1" dirty="0" smtClean="0">
                <a:latin typeface="Times New Roman" pitchFamily="18" charset="0"/>
                <a:cs typeface="Times New Roman" pitchFamily="18" charset="0"/>
              </a:rPr>
            </a:br>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r>
              <a:rPr lang="uz-Cyrl-UZ" sz="2400" dirty="0" smtClean="0"/>
              <a:t> </a:t>
            </a:r>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r>
              <a:rPr lang="uz-Cyrl-UZ" altLang="uz-Cyrl-UZ" sz="2400" b="1" dirty="0" smtClean="0">
                <a:latin typeface="Times New Roman" pitchFamily="18" charset="0"/>
                <a:cs typeface="Times New Roman" pitchFamily="18" charset="0"/>
              </a:rPr>
              <a:t/>
            </a:r>
            <a:br>
              <a:rPr lang="uz-Cyrl-UZ" altLang="uz-Cyrl-UZ" sz="2400" b="1" dirty="0" smtClean="0">
                <a:latin typeface="Times New Roman" pitchFamily="18" charset="0"/>
                <a:cs typeface="Times New Roman" pitchFamily="18" charset="0"/>
              </a:rPr>
            </a:br>
            <a:endParaRPr lang="ru-RU" altLang="uz-Cyrl-UZ" sz="2400" b="1" dirty="0">
              <a:latin typeface="Times New Roman" pitchFamily="18" charset="0"/>
              <a:cs typeface="Times New Roman" pitchFamily="18" charset="0"/>
            </a:endParaRPr>
          </a:p>
        </p:txBody>
      </p:sp>
      <p:sp>
        <p:nvSpPr>
          <p:cNvPr id="4" name="Прямоугольник 3"/>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567560" y="882867"/>
            <a:ext cx="11240812" cy="5754416"/>
          </a:xfrm>
          <a:prstGeom prst="rect">
            <a:avLst/>
          </a:prstGeom>
        </p:spPr>
        <p:txBody>
          <a:bodyPr vert="horz" lIns="91440" tIns="45720" rIns="91440" bIns="45720" rtlCol="0" anchor="ctr">
            <a:normAutofit fontScale="25000" lnSpcReduction="20000"/>
          </a:bodyPr>
          <a:lstStyle/>
          <a:p>
            <a:pPr lvl="0" algn="just">
              <a:spcBef>
                <a:spcPct val="0"/>
              </a:spcBef>
              <a:defRPr/>
            </a:pPr>
            <a:r>
              <a:rPr kumimoji="0" lang="uz-Cyrl-UZ" altLang="uz-Cyrl-UZ" sz="9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p>
          <a:p>
            <a:pPr lvl="0" algn="just">
              <a:spcBef>
                <a:spcPct val="0"/>
              </a:spcBef>
              <a:defRPr/>
            </a:pPr>
            <a:endParaRPr lang="uz-Cyrl-UZ" altLang="uz-Cyrl-UZ" sz="9600" b="1" dirty="0" smtClean="0">
              <a:latin typeface="Times New Roman" pitchFamily="18" charset="0"/>
              <a:ea typeface="+mj-ea"/>
              <a:cs typeface="Times New Roman" pitchFamily="18" charset="0"/>
            </a:endParaRPr>
          </a:p>
          <a:p>
            <a:pPr lvl="0" algn="just">
              <a:spcBef>
                <a:spcPct val="0"/>
              </a:spcBef>
              <a:defRPr/>
            </a:pPr>
            <a:endParaRPr kumimoji="0" lang="uz-Cyrl-UZ" altLang="uz-Cyrl-UZ" sz="9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lvl="0" algn="just">
              <a:spcBef>
                <a:spcPct val="0"/>
              </a:spcBef>
              <a:defRPr/>
            </a:pPr>
            <a:endParaRPr lang="uz-Cyrl-UZ" altLang="uz-Cyrl-UZ" sz="9600" b="1" dirty="0" smtClean="0">
              <a:latin typeface="Times New Roman" pitchFamily="18" charset="0"/>
              <a:ea typeface="+mj-ea"/>
              <a:cs typeface="Times New Roman" pitchFamily="18" charset="0"/>
            </a:endParaRPr>
          </a:p>
          <a:p>
            <a:pPr lvl="0" algn="just">
              <a:spcBef>
                <a:spcPct val="0"/>
              </a:spcBef>
              <a:defRPr/>
            </a:pPr>
            <a:endParaRPr kumimoji="0" lang="uz-Cyrl-UZ" altLang="uz-Cyrl-UZ" sz="9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lvl="0" algn="just">
              <a:spcBef>
                <a:spcPct val="0"/>
              </a:spcBef>
              <a:defRPr/>
            </a:pPr>
            <a:endParaRPr lang="uz-Cyrl-UZ" altLang="uz-Cyrl-UZ" sz="9600" b="1" dirty="0" smtClean="0">
              <a:latin typeface="Times New Roman" pitchFamily="18" charset="0"/>
              <a:ea typeface="+mj-ea"/>
              <a:cs typeface="Times New Roman" pitchFamily="18" charset="0"/>
            </a:endParaRPr>
          </a:p>
          <a:p>
            <a:pPr lvl="0" algn="just">
              <a:spcBef>
                <a:spcPct val="0"/>
              </a:spcBef>
              <a:defRPr/>
            </a:pPr>
            <a:endParaRPr kumimoji="0" lang="uz-Cyrl-UZ" altLang="uz-Cyrl-UZ" sz="9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lvl="0" algn="just">
              <a:spcBef>
                <a:spcPct val="0"/>
              </a:spcBef>
              <a:defRPr/>
            </a:pPr>
            <a:endParaRPr lang="uz-Cyrl-UZ" altLang="uz-Cyrl-UZ" sz="9600" b="1" dirty="0" smtClean="0">
              <a:latin typeface="Times New Roman" pitchFamily="18" charset="0"/>
              <a:ea typeface="+mj-ea"/>
              <a:cs typeface="Times New Roman" pitchFamily="18" charset="0"/>
            </a:endParaRPr>
          </a:p>
          <a:p>
            <a:pPr lvl="0" algn="just">
              <a:spcBef>
                <a:spcPct val="0"/>
              </a:spcBef>
              <a:defRPr/>
            </a:pPr>
            <a:endParaRPr kumimoji="0" lang="uz-Cyrl-UZ" altLang="uz-Cyrl-UZ" sz="9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lvl="0" algn="just">
              <a:spcBef>
                <a:spcPct val="0"/>
              </a:spcBef>
              <a:defRPr/>
            </a:pPr>
            <a:endParaRPr lang="uz-Cyrl-UZ" altLang="uz-Cyrl-UZ" sz="9600" b="1" dirty="0" smtClean="0">
              <a:latin typeface="Times New Roman" pitchFamily="18" charset="0"/>
              <a:ea typeface="+mj-ea"/>
              <a:cs typeface="Times New Roman" pitchFamily="18" charset="0"/>
            </a:endParaRPr>
          </a:p>
          <a:p>
            <a:pPr lvl="0" algn="just">
              <a:spcBef>
                <a:spcPct val="0"/>
              </a:spcBef>
              <a:defRPr/>
            </a:pPr>
            <a:endParaRPr kumimoji="0" lang="uz-Cyrl-UZ" altLang="uz-Cyrl-UZ" sz="9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lvl="0" algn="just">
              <a:spcBef>
                <a:spcPct val="0"/>
              </a:spcBef>
              <a:defRPr/>
            </a:pPr>
            <a:endParaRPr lang="uz-Cyrl-UZ" altLang="uz-Cyrl-UZ" sz="9600" b="1" dirty="0" smtClean="0">
              <a:latin typeface="Times New Roman" pitchFamily="18" charset="0"/>
              <a:ea typeface="+mj-ea"/>
              <a:cs typeface="Times New Roman" pitchFamily="18" charset="0"/>
            </a:endParaRPr>
          </a:p>
          <a:p>
            <a:pPr lvl="0" algn="just">
              <a:spcBef>
                <a:spcPct val="0"/>
              </a:spcBef>
              <a:defRPr/>
            </a:pPr>
            <a:r>
              <a:rPr kumimoji="0" lang="uz-Cyrl-UZ" altLang="uz-Cyrl-UZ" sz="9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1. </a:t>
            </a:r>
            <a:r>
              <a:rPr kumimoji="0" lang="uz-Cyrl-UZ" sz="9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Янги  ўқув йилида мактаб амалиётчи психологларининг олдида турган долзарб вазифалар. Таълимга ва психологик хизматга оид Ўзбекистон Республикаси Президенти, Вазирлар Маҳкамаси Қарорлари, Низомларидан келиб чиқадиган вазифалар ва уларнинг йиллик иш режаларда акс эттирилиши, ижросини таъминлаш борасидаги вазифалар.</a:t>
            </a:r>
            <a:r>
              <a:rPr lang="uz-Cyrl-UZ" sz="800" dirty="0" smtClean="0"/>
              <a:t> </a:t>
            </a:r>
            <a:endParaRPr lang="uz-Cyrl-UZ" sz="800" dirty="0" smtClean="0"/>
          </a:p>
          <a:p>
            <a:pPr lvl="0" algn="just">
              <a:spcBef>
                <a:spcPct val="0"/>
              </a:spcBef>
              <a:defRPr/>
            </a:pPr>
            <a:endParaRPr lang="uz-Cyrl-UZ" sz="800" dirty="0" smtClean="0"/>
          </a:p>
          <a:p>
            <a:pPr lvl="0" algn="just">
              <a:spcBef>
                <a:spcPct val="0"/>
              </a:spcBef>
              <a:defRPr/>
            </a:pPr>
            <a:endParaRPr lang="uz-Cyrl-UZ" sz="800" dirty="0" smtClean="0"/>
          </a:p>
          <a:p>
            <a:pPr lvl="0" algn="just">
              <a:spcBef>
                <a:spcPct val="0"/>
              </a:spcBef>
              <a:defRPr/>
            </a:pPr>
            <a:endParaRPr lang="uz-Cyrl-UZ" sz="9600" dirty="0" smtClean="0">
              <a:latin typeface="Times New Roman" pitchFamily="18" charset="0"/>
              <a:ea typeface="+mj-ea"/>
              <a:cs typeface="Times New Roman" pitchFamily="18" charset="0"/>
            </a:endParaRPr>
          </a:p>
          <a:p>
            <a:pPr algn="just">
              <a:spcBef>
                <a:spcPct val="0"/>
              </a:spcBef>
              <a:defRPr/>
            </a:pPr>
            <a:r>
              <a:rPr lang="uz-Cyrl-UZ" sz="9600" b="1" dirty="0" smtClean="0">
                <a:latin typeface="Times New Roman" pitchFamily="18" charset="0"/>
                <a:ea typeface="+mj-ea"/>
                <a:cs typeface="Times New Roman" pitchFamily="18" charset="0"/>
              </a:rPr>
              <a:t>2.</a:t>
            </a:r>
            <a:r>
              <a:rPr lang="uz-Cyrl-UZ" sz="9600" dirty="0" smtClean="0">
                <a:latin typeface="Times New Roman" pitchFamily="18" charset="0"/>
                <a:ea typeface="+mj-ea"/>
                <a:cs typeface="Times New Roman" pitchFamily="18" charset="0"/>
              </a:rPr>
              <a:t>  Таълим </a:t>
            </a:r>
            <a:r>
              <a:rPr lang="uz-Cyrl-UZ" sz="9600" dirty="0" smtClean="0">
                <a:latin typeface="Times New Roman" pitchFamily="18" charset="0"/>
                <a:ea typeface="+mj-ea"/>
                <a:cs typeface="Times New Roman" pitchFamily="18" charset="0"/>
              </a:rPr>
              <a:t>муассасаларида психологик хизмат хоналарининг ташкил этилиши ва жиҳозланишига қўйиладиган талаблар ва уларнинг </a:t>
            </a:r>
            <a:r>
              <a:rPr lang="uz-Cyrl-UZ" sz="9600" dirty="0" smtClean="0">
                <a:latin typeface="Times New Roman" pitchFamily="18" charset="0"/>
                <a:ea typeface="+mj-ea"/>
                <a:cs typeface="Times New Roman" pitchFamily="18" charset="0"/>
              </a:rPr>
              <a:t>ижроси;</a:t>
            </a:r>
            <a:r>
              <a:rPr lang="uz-Cyrl-UZ" sz="800" dirty="0" smtClean="0"/>
              <a:t> </a:t>
            </a:r>
          </a:p>
          <a:p>
            <a:pPr algn="just">
              <a:spcBef>
                <a:spcPct val="0"/>
              </a:spcBef>
              <a:defRPr/>
            </a:pPr>
            <a:endParaRPr lang="uz-Cyrl-UZ" sz="9600" dirty="0" smtClean="0"/>
          </a:p>
          <a:p>
            <a:pPr algn="just">
              <a:spcBef>
                <a:spcPct val="0"/>
              </a:spcBef>
              <a:defRPr/>
            </a:pPr>
            <a:r>
              <a:rPr lang="uz-Cyrl-UZ" sz="9600" b="1" dirty="0" smtClean="0"/>
              <a:t>3.</a:t>
            </a:r>
            <a:r>
              <a:rPr lang="uz-Cyrl-UZ" sz="9600" dirty="0" smtClean="0"/>
              <a:t> </a:t>
            </a:r>
            <a:r>
              <a:rPr lang="uz-Cyrl-UZ" sz="9600" dirty="0" smtClean="0">
                <a:latin typeface="Times New Roman" pitchFamily="18" charset="0"/>
                <a:ea typeface="+mj-ea"/>
                <a:cs typeface="Times New Roman" pitchFamily="18" charset="0"/>
              </a:rPr>
              <a:t>Психодиагностик, психокоррекцияга оид методикаларнинг ўтказилиши уларнинг мазмуни ва моҳияти ва ўтказиш усуллари</a:t>
            </a:r>
            <a:r>
              <a:rPr lang="uz-Cyrl-UZ" sz="9600" dirty="0" smtClean="0">
                <a:latin typeface="Times New Roman" pitchFamily="18" charset="0"/>
                <a:ea typeface="+mj-ea"/>
                <a:cs typeface="Times New Roman" pitchFamily="18" charset="0"/>
              </a:rPr>
              <a:t>.</a:t>
            </a:r>
            <a:r>
              <a:rPr lang="uz-Cyrl-UZ" sz="9600" dirty="0" smtClean="0"/>
              <a:t> </a:t>
            </a:r>
            <a:endParaRPr lang="uz-Cyrl-UZ" sz="9600" dirty="0" smtClean="0"/>
          </a:p>
          <a:p>
            <a:pPr algn="just">
              <a:spcBef>
                <a:spcPct val="0"/>
              </a:spcBef>
              <a:defRPr/>
            </a:pPr>
            <a:endParaRPr lang="uz-Cyrl-UZ" sz="9600" dirty="0" smtClean="0"/>
          </a:p>
          <a:p>
            <a:pPr algn="just">
              <a:spcBef>
                <a:spcPct val="0"/>
              </a:spcBef>
              <a:defRPr/>
            </a:pPr>
            <a:r>
              <a:rPr lang="uz-Cyrl-UZ" sz="9600" b="1" dirty="0" smtClean="0">
                <a:latin typeface="Times New Roman" pitchFamily="18" charset="0"/>
                <a:ea typeface="+mj-ea"/>
                <a:cs typeface="Times New Roman" pitchFamily="18" charset="0"/>
              </a:rPr>
              <a:t>4.</a:t>
            </a:r>
            <a:r>
              <a:rPr lang="uz-Cyrl-UZ" sz="9600" dirty="0" smtClean="0">
                <a:latin typeface="Times New Roman" pitchFamily="18" charset="0"/>
                <a:ea typeface="+mj-ea"/>
                <a:cs typeface="Times New Roman" pitchFamily="18" charset="0"/>
              </a:rPr>
              <a:t>  Мактаб </a:t>
            </a:r>
            <a:r>
              <a:rPr lang="uz-Cyrl-UZ" sz="9600" dirty="0" smtClean="0">
                <a:latin typeface="Times New Roman" pitchFamily="18" charset="0"/>
                <a:ea typeface="+mj-ea"/>
                <a:cs typeface="Times New Roman" pitchFamily="18" charset="0"/>
              </a:rPr>
              <a:t>амалиётчи психологининг педагогик жамоа, ўқувчилар ва ота-оналар билан амалга ошириладиган ишларининг </a:t>
            </a:r>
            <a:r>
              <a:rPr lang="uz-Cyrl-UZ" sz="9600" dirty="0" smtClean="0">
                <a:latin typeface="Times New Roman" pitchFamily="18" charset="0"/>
                <a:ea typeface="+mj-ea"/>
                <a:cs typeface="Times New Roman" pitchFamily="18" charset="0"/>
              </a:rPr>
              <a:t>мазмуни ва уларни ташкил этиш.</a:t>
            </a:r>
            <a:r>
              <a:rPr lang="uz-Cyrl-UZ" sz="9600" dirty="0" smtClean="0"/>
              <a:t> </a:t>
            </a:r>
          </a:p>
          <a:p>
            <a:pPr algn="just">
              <a:spcBef>
                <a:spcPct val="0"/>
              </a:spcBef>
              <a:defRPr/>
            </a:pPr>
            <a:endParaRPr lang="uz-Cyrl-UZ" sz="9600" dirty="0" smtClean="0"/>
          </a:p>
          <a:p>
            <a:pPr algn="just">
              <a:spcBef>
                <a:spcPct val="0"/>
              </a:spcBef>
              <a:defRPr/>
            </a:pPr>
            <a:r>
              <a:rPr lang="uz-Cyrl-UZ" sz="9600" dirty="0" smtClean="0">
                <a:latin typeface="Times New Roman" pitchFamily="18" charset="0"/>
                <a:ea typeface="+mj-ea"/>
                <a:cs typeface="Times New Roman" pitchFamily="18" charset="0"/>
              </a:rPr>
              <a:t>5.  Ижтимоий </a:t>
            </a:r>
            <a:r>
              <a:rPr lang="uz-Cyrl-UZ" sz="9600" dirty="0" smtClean="0">
                <a:latin typeface="Times New Roman" pitchFamily="18" charset="0"/>
                <a:ea typeface="+mj-ea"/>
                <a:cs typeface="Times New Roman" pitchFamily="18" charset="0"/>
              </a:rPr>
              <a:t>психологик муаммолари мавжуд бўлган болалар билан ишлашда ота-оналар ва синф раҳбарлари билан ҳамкорлик ишларини ташкил </a:t>
            </a:r>
            <a:r>
              <a:rPr lang="uz-Cyrl-UZ" sz="9600" dirty="0" smtClean="0">
                <a:latin typeface="Times New Roman" pitchFamily="18" charset="0"/>
                <a:ea typeface="+mj-ea"/>
                <a:cs typeface="Times New Roman" pitchFamily="18" charset="0"/>
              </a:rPr>
              <a:t>этиш масалалари.</a:t>
            </a:r>
          </a:p>
          <a:p>
            <a:pPr algn="just">
              <a:spcBef>
                <a:spcPct val="0"/>
              </a:spcBef>
              <a:defRPr/>
            </a:pPr>
            <a:endParaRPr lang="ru-RU" sz="9600" dirty="0" smtClean="0">
              <a:latin typeface="Times New Roman" pitchFamily="18" charset="0"/>
              <a:ea typeface="+mj-ea"/>
              <a:cs typeface="Times New Roman" pitchFamily="18" charset="0"/>
            </a:endParaRPr>
          </a:p>
          <a:p>
            <a:pPr algn="just">
              <a:spcBef>
                <a:spcPct val="0"/>
              </a:spcBef>
              <a:defRPr/>
            </a:pPr>
            <a:endParaRPr lang="uz-Cyrl-UZ" sz="9600" dirty="0" smtClean="0">
              <a:latin typeface="Times New Roman" pitchFamily="18" charset="0"/>
              <a:ea typeface="+mj-ea"/>
              <a:cs typeface="Times New Roman" pitchFamily="18" charset="0"/>
            </a:endParaRPr>
          </a:p>
          <a:p>
            <a:pPr algn="just">
              <a:spcBef>
                <a:spcPct val="0"/>
              </a:spcBef>
              <a:defRPr/>
            </a:pPr>
            <a:endParaRPr lang="ru-RU" sz="9600" dirty="0" smtClean="0">
              <a:latin typeface="Times New Roman" pitchFamily="18" charset="0"/>
              <a:ea typeface="+mj-ea"/>
              <a:cs typeface="Times New Roman" pitchFamily="18" charset="0"/>
            </a:endParaRPr>
          </a:p>
          <a:p>
            <a:pPr algn="just">
              <a:spcBef>
                <a:spcPct val="0"/>
              </a:spcBef>
              <a:defRPr/>
            </a:pPr>
            <a:endParaRPr lang="uz-Cyrl-UZ" sz="9600" dirty="0" smtClean="0">
              <a:latin typeface="Times New Roman" pitchFamily="18" charset="0"/>
              <a:ea typeface="+mj-ea"/>
              <a:cs typeface="Times New Roman" pitchFamily="18" charset="0"/>
            </a:endParaRPr>
          </a:p>
          <a:p>
            <a:pPr algn="just">
              <a:spcBef>
                <a:spcPct val="0"/>
              </a:spcBef>
              <a:defRPr/>
            </a:pPr>
            <a:endParaRPr lang="uz-Cyrl-UZ" sz="9600" dirty="0" smtClean="0">
              <a:latin typeface="Times New Roman" pitchFamily="18" charset="0"/>
              <a:ea typeface="+mj-ea"/>
              <a:cs typeface="Times New Roman" pitchFamily="18" charset="0"/>
            </a:endParaRPr>
          </a:p>
          <a:p>
            <a:pPr algn="just">
              <a:spcBef>
                <a:spcPct val="0"/>
              </a:spcBef>
              <a:defRPr/>
            </a:pPr>
            <a:endParaRPr lang="uz-Cyrl-UZ" sz="9600" dirty="0" smtClean="0">
              <a:latin typeface="Times New Roman" pitchFamily="18" charset="0"/>
              <a:ea typeface="+mj-ea"/>
              <a:cs typeface="Times New Roman" pitchFamily="18" charset="0"/>
            </a:endParaRPr>
          </a:p>
          <a:p>
            <a:pPr algn="just">
              <a:spcBef>
                <a:spcPct val="0"/>
              </a:spcBef>
              <a:defRPr/>
            </a:pPr>
            <a:endParaRPr lang="uz-Cyrl-UZ" sz="9600" dirty="0" smtClean="0">
              <a:latin typeface="Times New Roman" pitchFamily="18" charset="0"/>
              <a:ea typeface="+mj-ea"/>
              <a:cs typeface="Times New Roman" pitchFamily="18" charset="0"/>
            </a:endParaRPr>
          </a:p>
          <a:p>
            <a:pPr algn="just">
              <a:spcBef>
                <a:spcPct val="0"/>
              </a:spcBef>
              <a:defRPr/>
            </a:pPr>
            <a:endParaRPr lang="ru-RU" sz="9600" dirty="0" smtClean="0">
              <a:latin typeface="Times New Roman" pitchFamily="18" charset="0"/>
              <a:ea typeface="+mj-ea"/>
              <a:cs typeface="Times New Roman" pitchFamily="18" charset="0"/>
            </a:endParaRPr>
          </a:p>
          <a:p>
            <a:pPr algn="just">
              <a:spcBef>
                <a:spcPct val="0"/>
              </a:spcBef>
              <a:defRPr/>
            </a:pPr>
            <a:endParaRPr lang="uz-Cyrl-UZ" sz="800" dirty="0" smtClean="0"/>
          </a:p>
          <a:p>
            <a:pPr algn="just">
              <a:spcBef>
                <a:spcPct val="0"/>
              </a:spcBef>
              <a:defRPr/>
            </a:pPr>
            <a:endParaRPr lang="ru-RU" sz="800" dirty="0" smtClean="0"/>
          </a:p>
          <a:p>
            <a:pPr lvl="0" algn="just">
              <a:spcBef>
                <a:spcPct val="0"/>
              </a:spcBef>
              <a:defRPr/>
            </a:pPr>
            <a:endParaRPr lang="uz-Cyrl-UZ" sz="9600" dirty="0" smtClean="0">
              <a:latin typeface="Times New Roman" pitchFamily="18" charset="0"/>
              <a:ea typeface="+mj-ea"/>
              <a:cs typeface="Times New Roman" pitchFamily="18" charset="0"/>
            </a:endParaRPr>
          </a:p>
          <a:p>
            <a:pPr lvl="0" algn="just">
              <a:spcBef>
                <a:spcPct val="0"/>
              </a:spcBef>
              <a:defRPr/>
            </a:pPr>
            <a:endParaRPr lang="uz-Cyrl-UZ" sz="9600" dirty="0" smtClean="0">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tabLst/>
              <a:defRPr/>
            </a:pPr>
            <a:endParaRPr lang="uz-Cyrl-UZ" altLang="uz-Cyrl-UZ" sz="9600" dirty="0" smtClean="0">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tabLst/>
              <a:defRPr/>
            </a:pPr>
            <a:endParaRPr kumimoji="0" lang="uz-Cyrl-UZ" altLang="uz-Cyrl-UZ" sz="9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tabLst/>
              <a:defRPr/>
            </a:pPr>
            <a:endParaRPr kumimoji="0" lang="ru-RU" altLang="uz-Cyrl-UZ"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186" y="1"/>
            <a:ext cx="11776841" cy="882868"/>
          </a:xfrm>
        </p:spPr>
        <p:txBody>
          <a:bodyPr>
            <a:normAutofit/>
          </a:bodyPr>
          <a:lstStyle/>
          <a:p>
            <a:pPr lvl="0"/>
            <a:r>
              <a:rPr lang="uz-Cyrl-UZ" altLang="uz-Cyrl-UZ" sz="2400" b="1" dirty="0" smtClean="0">
                <a:latin typeface="Times New Roman" pitchFamily="18" charset="0"/>
                <a:cs typeface="Times New Roman" pitchFamily="18" charset="0"/>
              </a:rPr>
              <a:t>Умумий ўрта таълим мактаб психологлари шўъбаси учун тавсиялар:</a:t>
            </a:r>
            <a:endParaRPr lang="ru-RU" altLang="uz-Cyrl-UZ" sz="2400" b="1" dirty="0">
              <a:latin typeface="Times New Roman" pitchFamily="18" charset="0"/>
              <a:cs typeface="Times New Roman" pitchFamily="18" charset="0"/>
            </a:endParaRPr>
          </a:p>
        </p:txBody>
      </p:sp>
      <p:sp>
        <p:nvSpPr>
          <p:cNvPr id="4" name="Прямоугольник 3"/>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51792" y="851533"/>
            <a:ext cx="11319641" cy="5262979"/>
          </a:xfrm>
          <a:prstGeom prst="rect">
            <a:avLst/>
          </a:prstGeom>
        </p:spPr>
        <p:txBody>
          <a:bodyPr wrap="square">
            <a:spAutoFit/>
          </a:bodyPr>
          <a:lstStyle/>
          <a:p>
            <a:pPr algn="just"/>
            <a:r>
              <a:rPr lang="uz-Cyrl-UZ" altLang="uz-Cyrl-UZ" sz="2400" dirty="0" smtClean="0">
                <a:latin typeface="Times New Roman" pitchFamily="18" charset="0"/>
                <a:cs typeface="Times New Roman" pitchFamily="18" charset="0"/>
              </a:rPr>
              <a:t>6.   Олти-етти </a:t>
            </a:r>
            <a:r>
              <a:rPr lang="uz-Cyrl-UZ" altLang="uz-Cyrl-UZ" sz="2400" dirty="0" smtClean="0">
                <a:latin typeface="Times New Roman" pitchFamily="18" charset="0"/>
                <a:cs typeface="Times New Roman" pitchFamily="18" charset="0"/>
              </a:rPr>
              <a:t>ёшли болаларни мактабга мослашувини ўрганишни ташкил этиш ва коррекцион машқларини ўтказишнинг ўзига хос </a:t>
            </a:r>
            <a:r>
              <a:rPr lang="uz-Cyrl-UZ" altLang="uz-Cyrl-UZ" sz="2400" dirty="0" smtClean="0">
                <a:latin typeface="Times New Roman" pitchFamily="18" charset="0"/>
                <a:cs typeface="Times New Roman" pitchFamily="18" charset="0"/>
              </a:rPr>
              <a:t>хусусиятлари.</a:t>
            </a:r>
            <a:endParaRPr lang="uz-Cyrl-UZ" altLang="uz-Cyrl-UZ" sz="2400" dirty="0" smtClean="0">
              <a:latin typeface="Times New Roman" pitchFamily="18" charset="0"/>
              <a:cs typeface="Times New Roman" pitchFamily="18" charset="0"/>
            </a:endParaRPr>
          </a:p>
          <a:p>
            <a:pPr algn="just"/>
            <a:r>
              <a:rPr lang="uz-Cyrl-UZ" altLang="uz-Cyrl-UZ" sz="2400" dirty="0" smtClean="0">
                <a:latin typeface="Times New Roman" pitchFamily="18" charset="0"/>
                <a:cs typeface="Times New Roman" pitchFamily="18" charset="0"/>
              </a:rPr>
              <a:t>    </a:t>
            </a:r>
          </a:p>
          <a:p>
            <a:pPr algn="just"/>
            <a:r>
              <a:rPr lang="uz-Cyrl-UZ" altLang="uz-Cyrl-UZ" sz="2400" dirty="0" smtClean="0">
                <a:latin typeface="Times New Roman" pitchFamily="18" charset="0"/>
                <a:cs typeface="Times New Roman" pitchFamily="18" charset="0"/>
              </a:rPr>
              <a:t>7. Таълим </a:t>
            </a:r>
            <a:r>
              <a:rPr lang="uz-Cyrl-UZ" altLang="uz-Cyrl-UZ" sz="2400" dirty="0" smtClean="0">
                <a:latin typeface="Times New Roman" pitchFamily="18" charset="0"/>
                <a:cs typeface="Times New Roman" pitchFamily="18" charset="0"/>
              </a:rPr>
              <a:t>соҳасида юзага келадиган муаммоларни ҳал этишда психологик маслаҳатлар </a:t>
            </a:r>
            <a:r>
              <a:rPr lang="uz-Cyrl-UZ" altLang="uz-Cyrl-UZ" sz="2400" dirty="0" smtClean="0">
                <a:latin typeface="Times New Roman" pitchFamily="18" charset="0"/>
                <a:cs typeface="Times New Roman" pitchFamily="18" charset="0"/>
              </a:rPr>
              <a:t>бериш.</a:t>
            </a:r>
            <a:endParaRPr lang="uz-Cyrl-UZ" altLang="uz-Cyrl-UZ" sz="2400" dirty="0" smtClean="0">
              <a:latin typeface="Times New Roman" pitchFamily="18" charset="0"/>
              <a:cs typeface="Times New Roman" pitchFamily="18" charset="0"/>
            </a:endParaRPr>
          </a:p>
          <a:p>
            <a:pPr algn="just">
              <a:buFont typeface="Wingdings" pitchFamily="2" charset="2"/>
              <a:buChar char="Ø"/>
            </a:pPr>
            <a:endParaRPr lang="en-US" altLang="uz-Cyrl-UZ" sz="2400" dirty="0" smtClean="0">
              <a:latin typeface="Times New Roman" pitchFamily="18" charset="0"/>
              <a:cs typeface="Times New Roman" pitchFamily="18" charset="0"/>
            </a:endParaRPr>
          </a:p>
          <a:p>
            <a:pPr algn="just"/>
            <a:r>
              <a:rPr lang="uz-Cyrl-UZ" altLang="uz-Cyrl-UZ" sz="2400" dirty="0" smtClean="0">
                <a:latin typeface="Times New Roman" pitchFamily="18" charset="0"/>
                <a:cs typeface="Times New Roman" pitchFamily="18" charset="0"/>
              </a:rPr>
              <a:t>8.   Ўқувчиларни </a:t>
            </a:r>
            <a:r>
              <a:rPr lang="uz-Cyrl-UZ" altLang="uz-Cyrl-UZ" sz="2400" dirty="0" smtClean="0">
                <a:latin typeface="Times New Roman" pitchFamily="18" charset="0"/>
                <a:cs typeface="Times New Roman" pitchFamily="18" charset="0"/>
              </a:rPr>
              <a:t>шахсий ва интеллектуал  ривожланишини ташхис қилиш, таълим-тарбиядаги психологик нуқсонларни аниқлаш, </a:t>
            </a:r>
            <a:r>
              <a:rPr lang="uz-Cyrl-UZ" altLang="uz-Cyrl-UZ" sz="2400" dirty="0" smtClean="0">
                <a:latin typeface="Times New Roman" pitchFamily="18" charset="0"/>
                <a:cs typeface="Times New Roman" pitchFamily="18" charset="0"/>
              </a:rPr>
              <a:t>хулқининг </a:t>
            </a:r>
            <a:r>
              <a:rPr lang="uz-Cyrl-UZ" altLang="uz-Cyrl-UZ" sz="2400" dirty="0" smtClean="0">
                <a:latin typeface="Times New Roman" pitchFamily="18" charset="0"/>
                <a:cs typeface="Times New Roman" pitchFamily="18" charset="0"/>
              </a:rPr>
              <a:t>оғишида</a:t>
            </a:r>
            <a:r>
              <a:rPr lang="ru-RU" altLang="uz-Cyrl-UZ" sz="2400" dirty="0" err="1" smtClean="0">
                <a:latin typeface="Times New Roman" pitchFamily="18" charset="0"/>
                <a:cs typeface="Times New Roman" pitchFamily="18" charset="0"/>
              </a:rPr>
              <a:t>ги</a:t>
            </a:r>
            <a:r>
              <a:rPr lang="en-US" altLang="uz-Cyrl-UZ" sz="2400" dirty="0" smtClean="0">
                <a:latin typeface="Times New Roman" pitchFamily="18" charset="0"/>
                <a:cs typeface="Times New Roman" pitchFamily="18" charset="0"/>
              </a:rPr>
              <a:t>  </a:t>
            </a:r>
            <a:r>
              <a:rPr lang="uz-Cyrl-UZ" altLang="uz-Cyrl-UZ" sz="2400" dirty="0" smtClean="0">
                <a:latin typeface="Times New Roman" pitchFamily="18" charset="0"/>
                <a:cs typeface="Times New Roman" pitchFamily="18" charset="0"/>
              </a:rPr>
              <a:t> ўзгаришларни олдини олиш юзасидан олиб борилган илғор иш </a:t>
            </a:r>
            <a:r>
              <a:rPr lang="uz-Cyrl-UZ" altLang="uz-Cyrl-UZ" sz="2400" dirty="0" smtClean="0">
                <a:latin typeface="Times New Roman" pitchFamily="18" charset="0"/>
                <a:cs typeface="Times New Roman" pitchFamily="18" charset="0"/>
              </a:rPr>
              <a:t>тажрибалари.</a:t>
            </a:r>
            <a:endParaRPr lang="uz-Cyrl-UZ" sz="2400" dirty="0" smtClean="0"/>
          </a:p>
          <a:p>
            <a:pPr algn="just"/>
            <a:endParaRPr lang="uz-Cyrl-UZ" sz="2400" dirty="0" smtClean="0"/>
          </a:p>
          <a:p>
            <a:pPr algn="just"/>
            <a:r>
              <a:rPr lang="uz-Cyrl-UZ" altLang="uz-Cyrl-UZ" sz="2400" dirty="0" smtClean="0">
                <a:latin typeface="Times New Roman" pitchFamily="18" charset="0"/>
                <a:cs typeface="Times New Roman" pitchFamily="18" charset="0"/>
              </a:rPr>
              <a:t>9. Вояга </a:t>
            </a:r>
            <a:r>
              <a:rPr lang="uz-Cyrl-UZ" altLang="uz-Cyrl-UZ" sz="2400" dirty="0" smtClean="0">
                <a:latin typeface="Times New Roman" pitchFamily="18" charset="0"/>
                <a:cs typeface="Times New Roman" pitchFamily="18" charset="0"/>
              </a:rPr>
              <a:t>етмаган ўқувчилар ўртасида ўз-ўзига (жонига) </a:t>
            </a:r>
            <a:r>
              <a:rPr lang="uz-Cyrl-UZ" altLang="uz-Cyrl-UZ" sz="2400" dirty="0" smtClean="0">
                <a:latin typeface="Times New Roman" pitchFamily="18" charset="0"/>
                <a:cs typeface="Times New Roman" pitchFamily="18" charset="0"/>
              </a:rPr>
              <a:t>қасд</a:t>
            </a:r>
            <a:r>
              <a:rPr lang="uz-Cyrl-UZ" altLang="uz-Cyrl-UZ" sz="2400" dirty="0" smtClean="0">
                <a:latin typeface="Times New Roman" pitchFamily="18" charset="0"/>
                <a:cs typeface="Times New Roman" pitchFamily="18" charset="0"/>
              </a:rPr>
              <a:t>, суқасдларнинг олдини олишда психокоррекцион ишларни ташкил этиш (тренинглар ўтказиш</a:t>
            </a:r>
            <a:r>
              <a:rPr lang="uz-Cyrl-UZ" altLang="uz-Cyrl-UZ" sz="2400" dirty="0" smtClean="0">
                <a:latin typeface="Times New Roman" pitchFamily="18" charset="0"/>
                <a:cs typeface="Times New Roman" pitchFamily="18" charset="0"/>
              </a:rPr>
              <a:t>).</a:t>
            </a:r>
            <a:r>
              <a:rPr lang="uz-Cyrl-UZ" sz="2400" dirty="0" smtClean="0"/>
              <a:t> </a:t>
            </a:r>
            <a:endParaRPr lang="uz-Cyrl-UZ" sz="2400" dirty="0" smtClean="0"/>
          </a:p>
          <a:p>
            <a:pPr algn="just"/>
            <a:r>
              <a:rPr lang="uz-Cyrl-UZ" sz="2400" dirty="0" smtClean="0"/>
              <a:t>10. </a:t>
            </a:r>
            <a:r>
              <a:rPr lang="uz-Cyrl-UZ" altLang="uz-Cyrl-UZ" sz="2400" dirty="0" smtClean="0">
                <a:latin typeface="Times New Roman" pitchFamily="18" charset="0"/>
                <a:cs typeface="Times New Roman" pitchFamily="18" charset="0"/>
              </a:rPr>
              <a:t>“Йилнинг энг яхши психологи” туман, шаҳар, вилоят ва </a:t>
            </a:r>
            <a:r>
              <a:rPr lang="uz-Cyrl-UZ" altLang="uz-Cyrl-UZ" sz="2400" dirty="0" smtClean="0">
                <a:latin typeface="Times New Roman" pitchFamily="18" charset="0"/>
                <a:cs typeface="Times New Roman" pitchFamily="18" charset="0"/>
              </a:rPr>
              <a:t>Республика кўрик </a:t>
            </a:r>
            <a:r>
              <a:rPr lang="uz-Cyrl-UZ" altLang="uz-Cyrl-UZ" sz="2400" dirty="0" smtClean="0">
                <a:latin typeface="Times New Roman" pitchFamily="18" charset="0"/>
                <a:cs typeface="Times New Roman" pitchFamily="18" charset="0"/>
              </a:rPr>
              <a:t>танлови </a:t>
            </a:r>
            <a:r>
              <a:rPr lang="uz-Cyrl-UZ" altLang="uz-Cyrl-UZ" sz="2400" dirty="0" smtClean="0">
                <a:latin typeface="Times New Roman" pitchFamily="18" charset="0"/>
                <a:cs typeface="Times New Roman" pitchFamily="18" charset="0"/>
              </a:rPr>
              <a:t>натижалари ва илғор иш </a:t>
            </a:r>
            <a:r>
              <a:rPr lang="uz-Cyrl-UZ" altLang="uz-Cyrl-UZ" sz="2400" dirty="0" smtClean="0">
                <a:latin typeface="Times New Roman" pitchFamily="18" charset="0"/>
                <a:cs typeface="Times New Roman" pitchFamily="18" charset="0"/>
              </a:rPr>
              <a:t>тажрибаларини </a:t>
            </a:r>
            <a:r>
              <a:rPr lang="uz-Cyrl-UZ" altLang="uz-Cyrl-UZ" sz="2400" dirty="0" smtClean="0">
                <a:latin typeface="Times New Roman" pitchFamily="18" charset="0"/>
                <a:cs typeface="Times New Roman" pitchFamily="18" charset="0"/>
              </a:rPr>
              <a:t>оммалаштириш масалалари.</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6"/>
          <p:cNvGraphicFramePr>
            <a:graphicFrameLocks noChangeAspect="1"/>
          </p:cNvGraphicFramePr>
          <p:nvPr/>
        </p:nvGraphicFramePr>
        <p:xfrm>
          <a:off x="4225489" y="801523"/>
          <a:ext cx="3652839" cy="3816350"/>
        </p:xfrm>
        <a:graphic>
          <a:graphicData uri="http://schemas.openxmlformats.org/presentationml/2006/ole">
            <p:oleObj spid="_x0000_s49154" name="CorelDRAW" r:id="rId3" imgW="850392" imgH="850392" progId="">
              <p:embed/>
            </p:oleObj>
          </a:graphicData>
        </a:graphic>
      </p:graphicFrame>
      <p:sp>
        <p:nvSpPr>
          <p:cNvPr id="7" name="TextBox 6"/>
          <p:cNvSpPr txBox="1"/>
          <p:nvPr/>
        </p:nvSpPr>
        <p:spPr>
          <a:xfrm>
            <a:off x="1213947" y="4887310"/>
            <a:ext cx="10484069" cy="523220"/>
          </a:xfrm>
          <a:prstGeom prst="rect">
            <a:avLst/>
          </a:prstGeom>
          <a:noFill/>
        </p:spPr>
        <p:txBody>
          <a:bodyPr wrap="square" rtlCol="0">
            <a:spAutoFit/>
          </a:bodyPr>
          <a:lstStyle/>
          <a:p>
            <a:pPr algn="ctr"/>
            <a:r>
              <a:rPr lang="ru-RU" sz="2800" b="1" dirty="0" smtClean="0">
                <a:solidFill>
                  <a:srgbClr val="3333CC"/>
                </a:solidFill>
                <a:latin typeface="Times New Roman" pitchFamily="18" charset="0"/>
              </a:rPr>
              <a:t>ЭЪТИБОРИНГИЗ    УЧУН    РА</a:t>
            </a:r>
            <a:r>
              <a:rPr lang="uz-Cyrl-UZ" sz="2800" b="1" dirty="0" smtClean="0">
                <a:solidFill>
                  <a:srgbClr val="3333CC"/>
                </a:solidFill>
                <a:latin typeface="Times New Roman" pitchFamily="18" charset="0"/>
              </a:rPr>
              <a:t>ҲМАТ!</a:t>
            </a:r>
            <a:endParaRPr lang="ru-RU" sz="2800" dirty="0"/>
          </a:p>
        </p:txBody>
      </p:sp>
      <p:sp>
        <p:nvSpPr>
          <p:cNvPr id="8" name="Прямоугольник 7"/>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6815" y="457200"/>
            <a:ext cx="8403023" cy="5755422"/>
          </a:xfrm>
          <a:prstGeom prst="rect">
            <a:avLst/>
          </a:prstGeom>
          <a:noFill/>
        </p:spPr>
        <p:txBody>
          <a:bodyPr wrap="square" rtlCol="0">
            <a:spAutoFit/>
          </a:bodyPr>
          <a:lstStyle/>
          <a:p>
            <a:pPr algn="ctr"/>
            <a:r>
              <a:rPr lang="uz-Cyrl-UZ" sz="2800" b="1" dirty="0" smtClean="0">
                <a:latin typeface="Times New Roman" pitchFamily="18" charset="0"/>
                <a:cs typeface="Times New Roman" pitchFamily="18" charset="0"/>
              </a:rPr>
              <a:t>Тақдимот режаси:</a:t>
            </a:r>
          </a:p>
          <a:p>
            <a:pPr algn="ctr"/>
            <a:endParaRPr lang="uz-Cyrl-UZ" sz="2800" dirty="0" smtClean="0">
              <a:latin typeface="Times New Roman" pitchFamily="18" charset="0"/>
              <a:cs typeface="Times New Roman" pitchFamily="18" charset="0"/>
            </a:endParaRPr>
          </a:p>
          <a:p>
            <a:pPr marL="457200" lvl="0" indent="-457200" algn="just">
              <a:buFont typeface="Wingdings" pitchFamily="2" charset="2"/>
              <a:buChar char="Ø"/>
            </a:pPr>
            <a:r>
              <a:rPr lang="uz-Cyrl-UZ" sz="2400" b="1" dirty="0" smtClean="0">
                <a:latin typeface="Times New Roman" pitchFamily="18" charset="0"/>
                <a:cs typeface="Times New Roman" pitchFamily="18" charset="0"/>
              </a:rPr>
              <a:t>2016/2017 ўқув йилида психологик хизмат йўналишида олиб борилган ишларнинг қисқача мазмуни.</a:t>
            </a:r>
            <a:endParaRPr lang="ru-RU" sz="2400" dirty="0" smtClean="0">
              <a:latin typeface="Times New Roman" pitchFamily="18" charset="0"/>
              <a:cs typeface="Times New Roman" pitchFamily="18" charset="0"/>
            </a:endParaRPr>
          </a:p>
          <a:p>
            <a:pPr marL="457200" indent="-457200" algn="just"/>
            <a:r>
              <a:rPr lang="uz-Cyrl-UZ" sz="2400" b="1"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457200" indent="-457200" algn="just">
              <a:buFont typeface="Wingdings" pitchFamily="2" charset="2"/>
              <a:buChar char="Ø"/>
            </a:pPr>
            <a:r>
              <a:rPr lang="uz-Cyrl-UZ" sz="2400" b="1" dirty="0" smtClean="0">
                <a:latin typeface="Times New Roman" pitchFamily="18" charset="0"/>
                <a:cs typeface="Times New Roman" pitchFamily="18" charset="0"/>
              </a:rPr>
              <a:t>Янги қабул қилинган ҳукумат қарорлари ва улар ижросини таъминлаш бўйича психологик хизматнинг вазифалари.</a:t>
            </a:r>
            <a:endParaRPr lang="ru-RU" sz="2400" b="1" dirty="0" smtClean="0">
              <a:latin typeface="Times New Roman" pitchFamily="18" charset="0"/>
              <a:cs typeface="Times New Roman" pitchFamily="18" charset="0"/>
            </a:endParaRPr>
          </a:p>
          <a:p>
            <a:pPr marL="457200" indent="-457200" algn="just">
              <a:buFont typeface="Wingdings" pitchFamily="2" charset="2"/>
              <a:buChar char="Ø"/>
            </a:pPr>
            <a:endParaRPr lang="ru-RU" sz="2400" b="1" dirty="0" smtClean="0">
              <a:latin typeface="Times New Roman" pitchFamily="18" charset="0"/>
              <a:cs typeface="Times New Roman" pitchFamily="18" charset="0"/>
            </a:endParaRPr>
          </a:p>
          <a:p>
            <a:pPr marL="457200" indent="-457200" algn="just">
              <a:buFont typeface="Wingdings" pitchFamily="2" charset="2"/>
              <a:buChar char="Ø"/>
            </a:pPr>
            <a:r>
              <a:rPr lang="uz-Cyrl-UZ" sz="2400" b="1" dirty="0" smtClean="0">
                <a:latin typeface="Times New Roman" pitchFamily="18" charset="0"/>
                <a:cs typeface="Times New Roman" pitchFamily="18" charset="0"/>
              </a:rPr>
              <a:t>Янги ўқув йилида психологик фаолиятни самарали ташкил этиш борасидаги вазифалар ва ечимини кутаётган муаммолар.</a:t>
            </a:r>
            <a:endParaRPr lang="ru-RU" sz="2400" b="1" dirty="0" smtClean="0">
              <a:latin typeface="Times New Roman" pitchFamily="18" charset="0"/>
              <a:cs typeface="Times New Roman" pitchFamily="18" charset="0"/>
            </a:endParaRPr>
          </a:p>
          <a:p>
            <a:pPr marL="457200" indent="-457200" algn="just"/>
            <a:r>
              <a:rPr lang="uz-Cyrl-UZ" sz="2400" b="1" dirty="0" smtClean="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pPr marL="457200" indent="-457200" algn="just">
              <a:buFont typeface="Wingdings" pitchFamily="2" charset="2"/>
              <a:buChar char="Ø"/>
            </a:pPr>
            <a:r>
              <a:rPr lang="uz-Cyrl-UZ" sz="2400" b="1" dirty="0" smtClean="0">
                <a:latin typeface="Times New Roman" pitchFamily="18" charset="0"/>
                <a:cs typeface="Times New Roman" pitchFamily="18" charset="0"/>
              </a:rPr>
              <a:t>Август кенгашларини ташкил этиш ва уларни ўтказиш бўйича тавсиялар.</a:t>
            </a:r>
            <a:endParaRPr lang="ru-RU" sz="2400" b="1" dirty="0">
              <a:latin typeface="Times New Roman" pitchFamily="18" charset="0"/>
              <a:cs typeface="Times New Roman" pitchFamily="18" charset="0"/>
            </a:endParaRPr>
          </a:p>
        </p:txBody>
      </p:sp>
      <p:graphicFrame>
        <p:nvGraphicFramePr>
          <p:cNvPr id="16386" name="Object 2"/>
          <p:cNvGraphicFramePr>
            <a:graphicFrameLocks noChangeAspect="1"/>
          </p:cNvGraphicFramePr>
          <p:nvPr/>
        </p:nvGraphicFramePr>
        <p:xfrm>
          <a:off x="228875" y="208948"/>
          <a:ext cx="1174751" cy="1162050"/>
        </p:xfrm>
        <a:graphic>
          <a:graphicData uri="http://schemas.openxmlformats.org/presentationml/2006/ole">
            <p:oleObj spid="_x0000_s16386" r:id="rId3" imgW="9685080" imgH="9557640" progId="">
              <p:embed/>
            </p:oleObj>
          </a:graphicData>
        </a:graphic>
      </p:graphicFrame>
      <p:sp>
        <p:nvSpPr>
          <p:cNvPr id="5" name="Прямоугольник 4"/>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Горизонтальный свиток 7"/>
          <p:cNvSpPr/>
          <p:nvPr/>
        </p:nvSpPr>
        <p:spPr>
          <a:xfrm>
            <a:off x="1466193" y="441433"/>
            <a:ext cx="9616966" cy="6180083"/>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002221" y="268015"/>
            <a:ext cx="9695795" cy="523220"/>
          </a:xfrm>
          <a:prstGeom prst="rect">
            <a:avLst/>
          </a:prstGeom>
          <a:noFill/>
        </p:spPr>
        <p:txBody>
          <a:bodyPr wrap="square" rtlCol="0">
            <a:spAutoFit/>
          </a:bodyPr>
          <a:lstStyle/>
          <a:p>
            <a:pPr algn="ctr"/>
            <a:r>
              <a:rPr lang="uz-Cyrl-UZ" sz="2800" b="1" dirty="0" smtClean="0">
                <a:latin typeface="Times New Roman" pitchFamily="18" charset="0"/>
                <a:cs typeface="Times New Roman" pitchFamily="18" charset="0"/>
              </a:rPr>
              <a:t>Мақсад:</a:t>
            </a:r>
            <a:r>
              <a:rPr lang="uz-Cyrl-UZ" sz="2800"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p:txBody>
      </p:sp>
      <p:sp>
        <p:nvSpPr>
          <p:cNvPr id="5" name="TextBox 4"/>
          <p:cNvSpPr txBox="1"/>
          <p:nvPr/>
        </p:nvSpPr>
        <p:spPr>
          <a:xfrm>
            <a:off x="2207171" y="1277006"/>
            <a:ext cx="8324194" cy="4465133"/>
          </a:xfrm>
          <a:prstGeom prst="rect">
            <a:avLst/>
          </a:prstGeom>
          <a:noFill/>
        </p:spPr>
        <p:txBody>
          <a:bodyPr wrap="square" rtlCol="0">
            <a:spAutoFit/>
          </a:bodyPr>
          <a:lstStyle/>
          <a:p>
            <a:pPr marL="457200" lvl="0" indent="-457200" algn="just">
              <a:lnSpc>
                <a:spcPct val="150000"/>
              </a:lnSpc>
            </a:pPr>
            <a:r>
              <a:rPr lang="uz-Cyrl-UZ" sz="2400" b="1" dirty="0" smtClean="0">
                <a:latin typeface="Times New Roman" pitchFamily="18" charset="0"/>
                <a:cs typeface="Times New Roman" pitchFamily="18" charset="0"/>
              </a:rPr>
              <a:t>            2016/2017 </a:t>
            </a:r>
            <a:r>
              <a:rPr lang="uz-Cyrl-UZ" sz="2400" b="1" dirty="0" smtClean="0">
                <a:latin typeface="Times New Roman" pitchFamily="18" charset="0"/>
                <a:cs typeface="Times New Roman" pitchFamily="18" charset="0"/>
              </a:rPr>
              <a:t>ўқув йилида </a:t>
            </a:r>
            <a:r>
              <a:rPr lang="uz-Cyrl-UZ" sz="2400" b="1" dirty="0" smtClean="0">
                <a:latin typeface="Times New Roman" pitchFamily="18" charset="0"/>
                <a:cs typeface="Times New Roman" pitchFamily="18" charset="0"/>
              </a:rPr>
              <a:t>амалга оширилган ишларнинг таҳлили, мавжуд муаммоларни бартараф этиш йўлларини белгилаш, янги ўқув йилида психологик хизмат </a:t>
            </a:r>
            <a:r>
              <a:rPr lang="uz-Cyrl-UZ" sz="2400" b="1" dirty="0" smtClean="0">
                <a:latin typeface="Times New Roman" pitchFamily="18" charset="0"/>
                <a:cs typeface="Times New Roman" pitchFamily="18" charset="0"/>
              </a:rPr>
              <a:t>фаолиятни самарали ташкил этиш борасидаги </a:t>
            </a:r>
            <a:r>
              <a:rPr lang="uz-Cyrl-UZ" sz="2400" b="1" dirty="0" smtClean="0">
                <a:latin typeface="Times New Roman" pitchFamily="18" charset="0"/>
                <a:cs typeface="Times New Roman" pitchFamily="18" charset="0"/>
              </a:rPr>
              <a:t>вазифалар ҳамда янги </a:t>
            </a:r>
            <a:r>
              <a:rPr lang="uz-Cyrl-UZ" sz="2400" b="1" dirty="0" smtClean="0">
                <a:latin typeface="Times New Roman" pitchFamily="18" charset="0"/>
                <a:cs typeface="Times New Roman" pitchFamily="18" charset="0"/>
              </a:rPr>
              <a:t>қабул қилинган ҳукумат қарорлари ва улар ижросини таъминлаш </a:t>
            </a:r>
            <a:r>
              <a:rPr lang="uz-Cyrl-UZ" sz="2400" b="1" dirty="0" smtClean="0">
                <a:latin typeface="Times New Roman" pitchFamily="18" charset="0"/>
                <a:cs typeface="Times New Roman" pitchFamily="18" charset="0"/>
              </a:rPr>
              <a:t>юзасидан август кенгаши қатнашчиларига  тавсиялар бериш.</a:t>
            </a:r>
            <a:endParaRPr lang="ru-RU" dirty="0"/>
          </a:p>
        </p:txBody>
      </p:sp>
      <p:graphicFrame>
        <p:nvGraphicFramePr>
          <p:cNvPr id="15362" name="Object 2"/>
          <p:cNvGraphicFramePr>
            <a:graphicFrameLocks noChangeAspect="1"/>
          </p:cNvGraphicFramePr>
          <p:nvPr/>
        </p:nvGraphicFramePr>
        <p:xfrm>
          <a:off x="307703" y="208948"/>
          <a:ext cx="1174751" cy="1162050"/>
        </p:xfrm>
        <a:graphic>
          <a:graphicData uri="http://schemas.openxmlformats.org/presentationml/2006/ole">
            <p:oleObj spid="_x0000_s84994" r:id="rId3" imgW="9685080" imgH="9557640" progId="">
              <p:embed/>
            </p:oleObj>
          </a:graphicData>
        </a:graphic>
      </p:graphicFrame>
      <p:sp>
        <p:nvSpPr>
          <p:cNvPr id="7" name="Прямоугольник 6"/>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029" y="362605"/>
            <a:ext cx="11256579" cy="369332"/>
          </a:xfrm>
          <a:prstGeom prst="rect">
            <a:avLst/>
          </a:prstGeom>
          <a:noFill/>
        </p:spPr>
        <p:txBody>
          <a:bodyPr wrap="square" rtlCol="0">
            <a:spAutoFit/>
          </a:bodyPr>
          <a:lstStyle/>
          <a:p>
            <a:endParaRPr lang="ru-RU" dirty="0"/>
          </a:p>
        </p:txBody>
      </p:sp>
      <p:sp>
        <p:nvSpPr>
          <p:cNvPr id="29699" name="Rectangle 3"/>
          <p:cNvSpPr>
            <a:spLocks noChangeArrowheads="1"/>
          </p:cNvSpPr>
          <p:nvPr/>
        </p:nvSpPr>
        <p:spPr bwMode="auto">
          <a:xfrm>
            <a:off x="1340071" y="220719"/>
            <a:ext cx="936471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Республикадаги</a:t>
            </a:r>
            <a:r>
              <a:rPr kumimoji="0" lang="uz-Cyrl-U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умумтаълим</a:t>
            </a:r>
            <a:r>
              <a:rPr kumimoji="0" lang="uz-Cyrl-U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мактабларида</a:t>
            </a:r>
            <a:r>
              <a:rPr kumimoji="0" lang="uz-Cyrl-U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фаолият</a:t>
            </a:r>
            <a:r>
              <a:rPr kumimoji="0" lang="uz-Cyrl-U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кўрсатаётган</a:t>
            </a:r>
            <a:r>
              <a:rPr kumimoji="0" lang="uz-Cyrl-U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амалиётчи</a:t>
            </a:r>
            <a:r>
              <a:rPr kumimoji="0" lang="uz-Cyrl-U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психологлар</a:t>
            </a:r>
            <a:r>
              <a:rPr kumimoji="0" lang="uz-Cyrl-U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тўғрисида</a:t>
            </a:r>
            <a:r>
              <a:rPr kumimoji="0" lang="uz-Cyrl-U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маълумот</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Диаграмма 8"/>
          <p:cNvGraphicFramePr/>
          <p:nvPr/>
        </p:nvGraphicFramePr>
        <p:xfrm>
          <a:off x="551797" y="1176989"/>
          <a:ext cx="7725103" cy="526076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8702565" y="1560786"/>
            <a:ext cx="3184635" cy="4278094"/>
          </a:xfrm>
          <a:prstGeom prst="rect">
            <a:avLst/>
          </a:prstGeom>
          <a:noFill/>
        </p:spPr>
        <p:txBody>
          <a:bodyPr wrap="square" rtlCol="0">
            <a:spAutoFit/>
          </a:bodyPr>
          <a:lstStyle/>
          <a:p>
            <a:pPr algn="just">
              <a:buFont typeface="Wingdings" pitchFamily="2" charset="2"/>
              <a:buChar char="Ø"/>
            </a:pPr>
            <a:r>
              <a:rPr lang="uz-Cyrl-UZ" dirty="0" smtClean="0">
                <a:latin typeface="Times New Roman" pitchFamily="18" charset="0"/>
                <a:cs typeface="Times New Roman" pitchFamily="18" charset="0"/>
              </a:rPr>
              <a:t>       Республикада идоравий бўйсунуви ва мулкчилик шаклидан қатъий назар </a:t>
            </a:r>
            <a:r>
              <a:rPr lang="uz-Cyrl-UZ" b="1" dirty="0" smtClean="0">
                <a:latin typeface="Times New Roman" pitchFamily="18" charset="0"/>
                <a:cs typeface="Times New Roman" pitchFamily="18" charset="0"/>
              </a:rPr>
              <a:t>2016-2017</a:t>
            </a:r>
            <a:r>
              <a:rPr lang="uz-Cyrl-UZ" dirty="0" smtClean="0">
                <a:latin typeface="Times New Roman" pitchFamily="18" charset="0"/>
                <a:cs typeface="Times New Roman" pitchFamily="18" charset="0"/>
              </a:rPr>
              <a:t> ўқув йилида </a:t>
            </a:r>
            <a:r>
              <a:rPr lang="uz-Cyrl-UZ" b="1" dirty="0" smtClean="0">
                <a:latin typeface="Times New Roman" pitchFamily="18" charset="0"/>
                <a:cs typeface="Times New Roman" pitchFamily="18" charset="0"/>
              </a:rPr>
              <a:t>9755 </a:t>
            </a:r>
            <a:r>
              <a:rPr lang="uz-Cyrl-UZ" dirty="0" smtClean="0">
                <a:latin typeface="Times New Roman" pitchFamily="18" charset="0"/>
                <a:cs typeface="Times New Roman" pitchFamily="18" charset="0"/>
              </a:rPr>
              <a:t>та умумий ўрта таълим муассасаларида </a:t>
            </a:r>
            <a:r>
              <a:rPr lang="uz-Cyrl-UZ" b="1" dirty="0" smtClean="0">
                <a:latin typeface="Times New Roman" pitchFamily="18" charset="0"/>
                <a:cs typeface="Times New Roman" pitchFamily="18" charset="0"/>
              </a:rPr>
              <a:t>9572</a:t>
            </a:r>
            <a:r>
              <a:rPr lang="uz-Cyrl-UZ" dirty="0" smtClean="0">
                <a:latin typeface="Times New Roman" pitchFamily="18" charset="0"/>
                <a:cs typeface="Times New Roman" pitchFamily="18" charset="0"/>
              </a:rPr>
              <a:t> нафар амалиётчи психологлар фаолият олиб бордилар.</a:t>
            </a:r>
          </a:p>
          <a:p>
            <a:pPr algn="just">
              <a:buFont typeface="Wingdings" pitchFamily="2" charset="2"/>
              <a:buChar char="Ø"/>
            </a:pPr>
            <a:endParaRPr lang="uz-Cyrl-UZ" dirty="0" smtClean="0">
              <a:latin typeface="Times New Roman" pitchFamily="18" charset="0"/>
              <a:cs typeface="Times New Roman" pitchFamily="18" charset="0"/>
            </a:endParaRPr>
          </a:p>
          <a:p>
            <a:pPr>
              <a:buFont typeface="Wingdings" pitchFamily="2" charset="2"/>
              <a:buChar char="Ø"/>
            </a:pPr>
            <a:endParaRPr lang="uz-Cyrl-UZ" dirty="0" smtClean="0">
              <a:latin typeface="Times New Roman" pitchFamily="18" charset="0"/>
              <a:cs typeface="Times New Roman" pitchFamily="18" charset="0"/>
            </a:endParaRPr>
          </a:p>
          <a:p>
            <a:pPr algn="just" eaLnBrk="0" hangingPunct="0">
              <a:buFont typeface="Wingdings" pitchFamily="2" charset="2"/>
              <a:buChar char="Ø"/>
            </a:pPr>
            <a:r>
              <a:rPr lang="uz-Cyrl-UZ" dirty="0" smtClean="0">
                <a:latin typeface="Times New Roman" pitchFamily="18" charset="0"/>
                <a:cs typeface="Times New Roman" pitchFamily="18" charset="0"/>
              </a:rPr>
              <a:t>       Уларнинг </a:t>
            </a:r>
            <a:r>
              <a:rPr lang="uz-Cyrl-UZ" b="1" dirty="0" smtClean="0">
                <a:latin typeface="Times New Roman" pitchFamily="18" charset="0"/>
                <a:cs typeface="Times New Roman" pitchFamily="18" charset="0"/>
              </a:rPr>
              <a:t>3073 (32,1%) </a:t>
            </a:r>
            <a:r>
              <a:rPr lang="uz-Cyrl-UZ" dirty="0" smtClean="0">
                <a:latin typeface="Times New Roman" pitchFamily="18" charset="0"/>
                <a:cs typeface="Times New Roman" pitchFamily="18" charset="0"/>
              </a:rPr>
              <a:t>нафари мутахассис психолог, </a:t>
            </a:r>
            <a:r>
              <a:rPr lang="uz-Cyrl-UZ" b="1" dirty="0" smtClean="0">
                <a:latin typeface="Times New Roman" pitchFamily="18" charset="0"/>
                <a:cs typeface="Times New Roman" pitchFamily="18" charset="0"/>
              </a:rPr>
              <a:t>5801 (60,6 %) </a:t>
            </a:r>
            <a:r>
              <a:rPr lang="uz-Cyrl-UZ" dirty="0" smtClean="0">
                <a:latin typeface="Times New Roman" pitchFamily="18" charset="0"/>
                <a:cs typeface="Times New Roman" pitchFamily="18" charset="0"/>
              </a:rPr>
              <a:t>нафари педагог, </a:t>
            </a:r>
            <a:r>
              <a:rPr lang="uz-Cyrl-UZ" b="1" dirty="0" smtClean="0">
                <a:latin typeface="Times New Roman" pitchFamily="18" charset="0"/>
                <a:cs typeface="Times New Roman" pitchFamily="18" charset="0"/>
              </a:rPr>
              <a:t>698 (7,2%) </a:t>
            </a:r>
            <a:r>
              <a:rPr lang="uz-Cyrl-UZ" dirty="0" smtClean="0">
                <a:latin typeface="Times New Roman" pitchFamily="18" charset="0"/>
                <a:cs typeface="Times New Roman" pitchFamily="18" charset="0"/>
              </a:rPr>
              <a:t>нафари нопедагог ходимлардир.</a:t>
            </a: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p:txBody>
      </p:sp>
      <p:sp>
        <p:nvSpPr>
          <p:cNvPr id="6" name="Прямоугольник 5"/>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p:cNvSpPr/>
          <p:nvPr/>
        </p:nvSpPr>
        <p:spPr>
          <a:xfrm>
            <a:off x="4524705" y="5297218"/>
            <a:ext cx="1150883" cy="693683"/>
          </a:xfrm>
          <a:prstGeom prst="rightArrow">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 y="192604"/>
            <a:ext cx="11761076" cy="707886"/>
          </a:xfrm>
          <a:prstGeom prst="rect">
            <a:avLst/>
          </a:prstGeom>
        </p:spPr>
        <p:txBody>
          <a:bodyPr wrap="square">
            <a:spAutoFit/>
          </a:bodyPr>
          <a:lstStyle/>
          <a:p>
            <a:pPr algn="ctr" eaLnBrk="0" hangingPunct="0"/>
            <a:r>
              <a:rPr lang="uz-Cyrl-UZ" sz="2000" b="1" dirty="0" smtClean="0">
                <a:latin typeface="Times New Roman" pitchFamily="18" charset="0"/>
                <a:cs typeface="Times New Roman" pitchFamily="18" charset="0"/>
              </a:rPr>
              <a:t>Ўқувчиларни касб-ҳунарни тўғри танлашига кўмаклашиш, </a:t>
            </a:r>
          </a:p>
          <a:p>
            <a:pPr algn="ctr" eaLnBrk="0" hangingPunct="0"/>
            <a:r>
              <a:rPr lang="uz-Cyrl-UZ" sz="2000" b="1" dirty="0" smtClean="0">
                <a:latin typeface="Times New Roman" pitchFamily="18" charset="0"/>
                <a:cs typeface="Times New Roman" pitchFamily="18" charset="0"/>
              </a:rPr>
              <a:t>касбга йўналтириш бўйича ўтказилган тадбирлар:</a:t>
            </a:r>
            <a:endParaRPr lang="ru-RU" sz="2000" dirty="0">
              <a:latin typeface="Times New Roman" pitchFamily="18" charset="0"/>
              <a:cs typeface="Times New Roman" pitchFamily="18" charset="0"/>
            </a:endParaRPr>
          </a:p>
        </p:txBody>
      </p:sp>
      <p:graphicFrame>
        <p:nvGraphicFramePr>
          <p:cNvPr id="5" name="Содержимое 3"/>
          <p:cNvGraphicFramePr>
            <a:graphicFrameLocks noGrp="1"/>
          </p:cNvGraphicFramePr>
          <p:nvPr>
            <p:ph idx="4294967295"/>
          </p:nvPr>
        </p:nvGraphicFramePr>
        <p:xfrm>
          <a:off x="318762" y="1024760"/>
          <a:ext cx="11379255" cy="559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5057" name="Object 1"/>
          <p:cNvGraphicFramePr>
            <a:graphicFrameLocks noChangeAspect="1"/>
          </p:cNvGraphicFramePr>
          <p:nvPr/>
        </p:nvGraphicFramePr>
        <p:xfrm>
          <a:off x="204952" y="220717"/>
          <a:ext cx="1174751" cy="1162050"/>
        </p:xfrm>
        <a:graphic>
          <a:graphicData uri="http://schemas.openxmlformats.org/presentationml/2006/ole">
            <p:oleObj spid="_x0000_s63490" r:id="rId7" imgW="9685080" imgH="9557640"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192605"/>
            <a:ext cx="12192001" cy="830997"/>
          </a:xfrm>
          <a:prstGeom prst="rect">
            <a:avLst/>
          </a:prstGeom>
        </p:spPr>
        <p:txBody>
          <a:bodyPr wrap="square">
            <a:spAutoFit/>
          </a:bodyPr>
          <a:lstStyle/>
          <a:p>
            <a:pPr algn="ctr"/>
            <a:r>
              <a:rPr lang="uz-Cyrl-UZ" sz="2400" b="1" dirty="0" smtClean="0">
                <a:latin typeface="Times New Roman" pitchFamily="18" charset="0"/>
                <a:cs typeface="Times New Roman" pitchFamily="18" charset="0"/>
              </a:rPr>
              <a:t>          Касбий мойилликлари ва қизиқишларини аниқлаш ва касб ҳунарга </a:t>
            </a:r>
          </a:p>
          <a:p>
            <a:pPr algn="ctr"/>
            <a:r>
              <a:rPr lang="uz-Cyrl-UZ" sz="2400" b="1" dirty="0" smtClean="0">
                <a:latin typeface="Times New Roman" pitchFamily="18" charset="0"/>
                <a:cs typeface="Times New Roman" pitchFamily="18" charset="0"/>
              </a:rPr>
              <a:t>     йўналтириш бўйича ўтказилган психологик ташхис методикалари </a:t>
            </a:r>
            <a:endParaRPr lang="ru-RU" sz="2400" b="1" dirty="0"/>
          </a:p>
        </p:txBody>
      </p:sp>
      <p:graphicFrame>
        <p:nvGraphicFramePr>
          <p:cNvPr id="45057" name="Object 1"/>
          <p:cNvGraphicFramePr>
            <a:graphicFrameLocks noChangeAspect="1"/>
          </p:cNvGraphicFramePr>
          <p:nvPr/>
        </p:nvGraphicFramePr>
        <p:xfrm>
          <a:off x="189189" y="101584"/>
          <a:ext cx="1072055" cy="1060465"/>
        </p:xfrm>
        <a:graphic>
          <a:graphicData uri="http://schemas.openxmlformats.org/presentationml/2006/ole">
            <p:oleObj spid="_x0000_s69634" r:id="rId3" imgW="9685080" imgH="9557640" progId="">
              <p:embed/>
            </p:oleObj>
          </a:graphicData>
        </a:graphic>
      </p:graphicFrame>
      <p:graphicFrame>
        <p:nvGraphicFramePr>
          <p:cNvPr id="5" name="Таблица 4"/>
          <p:cNvGraphicFramePr>
            <a:graphicFrameLocks noGrp="1"/>
          </p:cNvGraphicFramePr>
          <p:nvPr/>
        </p:nvGraphicFramePr>
        <p:xfrm>
          <a:off x="1198177" y="1103588"/>
          <a:ext cx="10484074" cy="5297215"/>
        </p:xfrm>
        <a:graphic>
          <a:graphicData uri="http://schemas.openxmlformats.org/drawingml/2006/table">
            <a:tbl>
              <a:tblPr firstRow="1" bandRow="1">
                <a:tableStyleId>{5C22544A-7EE6-4342-B048-85BDC9FD1C3A}</a:tableStyleId>
              </a:tblPr>
              <a:tblGrid>
                <a:gridCol w="1217056"/>
                <a:gridCol w="1269216"/>
                <a:gridCol w="134748"/>
                <a:gridCol w="1672457"/>
                <a:gridCol w="948559"/>
                <a:gridCol w="134008"/>
                <a:gridCol w="1629979"/>
                <a:gridCol w="1797271"/>
                <a:gridCol w="1680780"/>
              </a:tblGrid>
              <a:tr h="506508">
                <a:tc gridSpan="4">
                  <a:txBody>
                    <a:bodyPr/>
                    <a:lstStyle/>
                    <a:p>
                      <a:pPr algn="ctr"/>
                      <a:r>
                        <a:rPr lang="ru-RU" sz="2400" dirty="0" smtClean="0">
                          <a:solidFill>
                            <a:schemeClr val="tx1"/>
                          </a:solidFill>
                        </a:rPr>
                        <a:t>8- </a:t>
                      </a:r>
                      <a:r>
                        <a:rPr lang="ru-RU" sz="2400" dirty="0" err="1" smtClean="0">
                          <a:solidFill>
                            <a:schemeClr val="tx1"/>
                          </a:solidFill>
                        </a:rPr>
                        <a:t>синфлар</a:t>
                      </a:r>
                      <a:r>
                        <a:rPr lang="ru-RU" sz="2400" dirty="0" smtClean="0">
                          <a:solidFill>
                            <a:schemeClr val="tx1"/>
                          </a:solidFill>
                        </a:rPr>
                        <a:t> </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0" algn="ctr" defTabSz="914400" rtl="0" eaLnBrk="1" latinLnBrk="0" hangingPunct="1"/>
                      <a:r>
                        <a:rPr lang="ru-RU" sz="2400" b="1" kern="1200" dirty="0" smtClean="0">
                          <a:solidFill>
                            <a:schemeClr val="tx1"/>
                          </a:solidFill>
                          <a:latin typeface="+mn-lt"/>
                          <a:ea typeface="+mn-ea"/>
                          <a:cs typeface="+mn-cs"/>
                        </a:rPr>
                        <a:t>9-синфлар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56513">
                <a:tc>
                  <a:txBody>
                    <a:bodyPr/>
                    <a:lstStyle/>
                    <a:p>
                      <a:pPr algn="ctr"/>
                      <a:r>
                        <a:rPr lang="uz-Cyrl-UZ" sz="2400" b="1" i="1" dirty="0" smtClean="0">
                          <a:latin typeface="Times New Roman" pitchFamily="18" charset="0"/>
                          <a:cs typeface="Times New Roman" pitchFamily="18" charset="0"/>
                        </a:rPr>
                        <a:t>“Қизиқишлар анкетаси”, </a:t>
                      </a:r>
                      <a:endParaRPr lang="ru-RU" sz="2400" dirty="0">
                        <a:latin typeface="Times New Roman" pitchFamily="18" charset="0"/>
                        <a:cs typeface="Times New Roman"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a:r>
                        <a:rPr lang="uz-Cyrl-UZ" sz="2400" b="1" i="1" dirty="0" smtClean="0">
                          <a:latin typeface="Times New Roman" pitchFamily="18" charset="0"/>
                          <a:cs typeface="Times New Roman" pitchFamily="18" charset="0"/>
                        </a:rPr>
                        <a:t>“Дифференциал-диагностик сўровнома”, </a:t>
                      </a:r>
                      <a:endParaRPr lang="ru-RU" sz="2400" dirty="0">
                        <a:latin typeface="Times New Roman" pitchFamily="18" charset="0"/>
                        <a:cs typeface="Times New Roman"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ctr"/>
                      <a:endParaRPr lang="ru-RU" sz="2400" dirty="0">
                        <a:latin typeface="Times New Roman" pitchFamily="18" charset="0"/>
                        <a:cs typeface="Times New Roman"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uz-Cyrl-UZ" sz="2400" b="1" i="1" dirty="0" smtClean="0">
                          <a:latin typeface="Times New Roman" pitchFamily="18" charset="0"/>
                          <a:cs typeface="Times New Roman" pitchFamily="18" charset="0"/>
                        </a:rPr>
                        <a:t>Шахс сифатлари </a:t>
                      </a:r>
                      <a:r>
                        <a:rPr lang="uz-Cyrl-UZ" sz="2400" b="1" i="1" dirty="0" smtClean="0">
                          <a:latin typeface="Times New Roman" pitchFamily="18" charset="0"/>
                          <a:cs typeface="Times New Roman" pitchFamily="18" charset="0"/>
                        </a:rPr>
                        <a:t>   ва </a:t>
                      </a:r>
                      <a:r>
                        <a:rPr lang="uz-Cyrl-UZ" sz="2400" b="1" i="1" dirty="0" smtClean="0">
                          <a:latin typeface="Times New Roman" pitchFamily="18" charset="0"/>
                          <a:cs typeface="Times New Roman" pitchFamily="18" charset="0"/>
                        </a:rPr>
                        <a:t>касбий қобилиятларни ўрганиш” </a:t>
                      </a:r>
                      <a:endParaRPr lang="ru-RU" sz="2400" dirty="0">
                        <a:latin typeface="Times New Roman" pitchFamily="18" charset="0"/>
                        <a:cs typeface="Times New Roman"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a:r>
                        <a:rPr lang="uz-Cyrl-UZ" sz="2400" b="1" i="1" dirty="0" smtClean="0">
                          <a:latin typeface="Times New Roman" pitchFamily="18" charset="0"/>
                          <a:cs typeface="Times New Roman" pitchFamily="18" charset="0"/>
                        </a:rPr>
                        <a:t>“Қизиқишлар анкетаси”, </a:t>
                      </a:r>
                      <a:endParaRPr lang="ru-RU" sz="2400" dirty="0">
                        <a:latin typeface="Times New Roman" pitchFamily="18" charset="0"/>
                        <a:cs typeface="Times New Roman"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ru-RU" sz="2400" dirty="0">
                        <a:latin typeface="Times New Roman" pitchFamily="18" charset="0"/>
                        <a:cs typeface="Times New Roman"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uz-Cyrl-UZ" sz="2400" b="1" i="1" dirty="0" smtClean="0">
                          <a:latin typeface="Times New Roman" pitchFamily="18" charset="0"/>
                          <a:cs typeface="Times New Roman" pitchFamily="18" charset="0"/>
                        </a:rPr>
                        <a:t>“Касбий мотивацияни аниқлаш”, </a:t>
                      </a:r>
                      <a:endParaRPr lang="ru-RU" sz="2400" dirty="0">
                        <a:latin typeface="Times New Roman" pitchFamily="18" charset="0"/>
                        <a:cs typeface="Times New Roman"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uz-Cyrl-UZ" sz="2400" b="1" i="1" dirty="0" smtClean="0">
                          <a:latin typeface="Times New Roman" pitchFamily="18" charset="0"/>
                          <a:cs typeface="Times New Roman" pitchFamily="18" charset="0"/>
                        </a:rPr>
                        <a:t>“Коммуникатив ва ташкилотчилик қобилиятини </a:t>
                      </a:r>
                      <a:r>
                        <a:rPr lang="uz-Cyrl-UZ" sz="2400" b="1" i="1" dirty="0" smtClean="0">
                          <a:latin typeface="Times New Roman" pitchFamily="18" charset="0"/>
                          <a:cs typeface="Times New Roman" pitchFamily="18" charset="0"/>
                        </a:rPr>
                        <a:t>аниқлаш”</a:t>
                      </a:r>
                      <a:endParaRPr lang="ru-RU" sz="2400" dirty="0">
                        <a:latin typeface="Times New Roman" pitchFamily="18" charset="0"/>
                        <a:cs typeface="Times New Roman"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uz-Cyrl-UZ" sz="2400" b="1" i="1" dirty="0" smtClean="0">
                          <a:latin typeface="Times New Roman" pitchFamily="18" charset="0"/>
                          <a:cs typeface="Times New Roman" pitchFamily="18" charset="0"/>
                        </a:rPr>
                        <a:t>“Ўқувчиларни касбий йўналганлигини аниқлаш”</a:t>
                      </a:r>
                      <a:endParaRPr lang="ru-RU" sz="2400" dirty="0">
                        <a:latin typeface="Times New Roman" pitchFamily="18" charset="0"/>
                        <a:cs typeface="Times New Roman"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107229">
                <a:tc gridSpan="4">
                  <a:txBody>
                    <a:bodyPr/>
                    <a:lstStyle/>
                    <a:p>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26965">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TextBox 5"/>
          <p:cNvSpPr txBox="1"/>
          <p:nvPr/>
        </p:nvSpPr>
        <p:spPr>
          <a:xfrm>
            <a:off x="1229711" y="5376042"/>
            <a:ext cx="10326415" cy="369332"/>
          </a:xfrm>
          <a:prstGeom prst="rect">
            <a:avLst/>
          </a:prstGeom>
          <a:noFill/>
        </p:spPr>
        <p:txBody>
          <a:bodyPr wrap="square" rtlCol="0">
            <a:spAutoFit/>
          </a:bodyPr>
          <a:lstStyle/>
          <a:p>
            <a:r>
              <a:rPr lang="uz-Cyrl-UZ" b="1" i="1" dirty="0" smtClean="0"/>
              <a:t> </a:t>
            </a:r>
            <a:endParaRPr lang="ru-RU" dirty="0"/>
          </a:p>
        </p:txBody>
      </p:sp>
      <p:sp>
        <p:nvSpPr>
          <p:cNvPr id="8" name="Стрелка вниз 7"/>
          <p:cNvSpPr/>
          <p:nvPr/>
        </p:nvSpPr>
        <p:spPr>
          <a:xfrm>
            <a:off x="1513493" y="4698124"/>
            <a:ext cx="409903" cy="1072059"/>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2837791" y="4666593"/>
            <a:ext cx="457204" cy="1103591"/>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4382815" y="4677101"/>
            <a:ext cx="394139" cy="1093076"/>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5796457" y="4698125"/>
            <a:ext cx="430924" cy="1082566"/>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7099745" y="4682360"/>
            <a:ext cx="409903" cy="1093080"/>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8970582" y="4698125"/>
            <a:ext cx="394137" cy="1103585"/>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10510348" y="4713890"/>
            <a:ext cx="415157" cy="1056289"/>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7559" y="189185"/>
            <a:ext cx="11051628" cy="6294031"/>
          </a:xfrm>
          <a:prstGeom prst="rect">
            <a:avLst/>
          </a:prstGeom>
          <a:noFill/>
        </p:spPr>
        <p:txBody>
          <a:bodyPr wrap="square" rtlCol="0">
            <a:spAutoFit/>
          </a:bodyPr>
          <a:lstStyle/>
          <a:p>
            <a:r>
              <a:rPr lang="uz-Cyrl-UZ" sz="3200" dirty="0" smtClean="0">
                <a:latin typeface="Times New Roman" pitchFamily="18" charset="0"/>
                <a:cs typeface="Times New Roman" pitchFamily="18" charset="0"/>
              </a:rPr>
              <a:t>    </a:t>
            </a:r>
            <a:r>
              <a:rPr lang="uz-Cyrl-UZ" sz="2800" b="1" dirty="0" smtClean="0">
                <a:latin typeface="Times New Roman" pitchFamily="18" charset="0"/>
                <a:cs typeface="Times New Roman" pitchFamily="18" charset="0"/>
              </a:rPr>
              <a:t>Яратилган методикалар, тавсиялар ва услубий қўлланмалар: </a:t>
            </a:r>
          </a:p>
          <a:p>
            <a:pPr lvl="1" algn="just">
              <a:spcBef>
                <a:spcPts val="600"/>
              </a:spcBef>
              <a:buFont typeface="Wingdings" pitchFamily="2" charset="2"/>
              <a:buChar char="Ø"/>
            </a:pPr>
            <a:r>
              <a:rPr lang="uz-Cyrl-UZ" sz="2800" b="1" dirty="0" smtClean="0">
                <a:latin typeface="Times New Roman" pitchFamily="18" charset="0"/>
                <a:cs typeface="Times New Roman" pitchFamily="18" charset="0"/>
              </a:rPr>
              <a:t>    </a:t>
            </a:r>
            <a:r>
              <a:rPr lang="uz-Cyrl-UZ" sz="2800" dirty="0" smtClean="0">
                <a:latin typeface="Times New Roman" pitchFamily="18" charset="0"/>
                <a:cs typeface="Times New Roman" pitchFamily="18" charset="0"/>
              </a:rPr>
              <a:t>“Мен танлаган касбни - келажак ҳаётимдаги ўрни” иншолар танловини ўтказиш тўғрисида Низомнинг янги таҳрири, </a:t>
            </a:r>
          </a:p>
          <a:p>
            <a:pPr lvl="1" algn="just">
              <a:spcBef>
                <a:spcPts val="600"/>
              </a:spcBef>
              <a:buFont typeface="Wingdings" pitchFamily="2" charset="2"/>
              <a:buChar char="Ø"/>
            </a:pPr>
            <a:r>
              <a:rPr lang="uz-Cyrl-UZ" sz="2800" dirty="0" smtClean="0">
                <a:latin typeface="Times New Roman" pitchFamily="18" charset="0"/>
                <a:cs typeface="Times New Roman" pitchFamily="18" charset="0"/>
              </a:rPr>
              <a:t>    “Касблар олами” ва “Касбий атамалар луғати”, </a:t>
            </a:r>
          </a:p>
          <a:p>
            <a:pPr lvl="1" algn="just">
              <a:spcBef>
                <a:spcPts val="600"/>
              </a:spcBef>
              <a:buFont typeface="Wingdings" pitchFamily="2" charset="2"/>
              <a:buChar char="Ø"/>
            </a:pPr>
            <a:r>
              <a:rPr lang="uz-Cyrl-UZ" sz="2800" dirty="0" smtClean="0">
                <a:latin typeface="Times New Roman" pitchFamily="18" charset="0"/>
                <a:cs typeface="Times New Roman" pitchFamily="18" charset="0"/>
              </a:rPr>
              <a:t>    “Касбга йўналтирувчининг малакавий тавсифи”, </a:t>
            </a:r>
          </a:p>
          <a:p>
            <a:pPr lvl="1" algn="just">
              <a:spcBef>
                <a:spcPts val="600"/>
              </a:spcBef>
              <a:buFont typeface="Wingdings" pitchFamily="2" charset="2"/>
              <a:buChar char="Ø"/>
            </a:pPr>
            <a:r>
              <a:rPr lang="uz-Cyrl-UZ" sz="2800" dirty="0" smtClean="0">
                <a:latin typeface="Times New Roman" pitchFamily="18" charset="0"/>
                <a:cs typeface="Times New Roman" pitchFamily="18" charset="0"/>
              </a:rPr>
              <a:t>    “Касбга йўналтиришнинг маълумот-қидирув тизими дастурий воситаси ва ундан фойдаланиш”, </a:t>
            </a:r>
          </a:p>
          <a:p>
            <a:pPr lvl="1" algn="just">
              <a:spcBef>
                <a:spcPts val="600"/>
              </a:spcBef>
              <a:buFont typeface="Wingdings" pitchFamily="2" charset="2"/>
              <a:buChar char="Ø"/>
            </a:pPr>
            <a:r>
              <a:rPr lang="uz-Cyrl-UZ" sz="2800" dirty="0" smtClean="0">
                <a:latin typeface="Times New Roman" pitchFamily="18" charset="0"/>
                <a:cs typeface="Times New Roman" pitchFamily="18" charset="0"/>
              </a:rPr>
              <a:t>    “Ўқувчи шахсини касб-ҳунарга йўналтириш мақсадида ташхис қилиш методикаси”. </a:t>
            </a:r>
          </a:p>
          <a:p>
            <a:pPr lvl="1" algn="just">
              <a:spcBef>
                <a:spcPts val="600"/>
              </a:spcBef>
              <a:buFont typeface="Wingdings" pitchFamily="2" charset="2"/>
              <a:buChar char="Ø"/>
            </a:pPr>
            <a:r>
              <a:rPr lang="uz-Cyrl-UZ" sz="2800" dirty="0" smtClean="0">
                <a:latin typeface="Times New Roman" pitchFamily="18" charset="0"/>
                <a:cs typeface="Times New Roman" pitchFamily="18" charset="0"/>
              </a:rPr>
              <a:t>    “Умумий ўрта таълим мактабларида касб-ҳунарга йўналтириш хонасини ташкил этиш ва уни жиҳозлаш бўйича тавсиялар”,</a:t>
            </a:r>
          </a:p>
          <a:p>
            <a:pPr lvl="1" algn="just">
              <a:spcBef>
                <a:spcPts val="600"/>
              </a:spcBef>
              <a:buFont typeface="Wingdings" pitchFamily="2" charset="2"/>
              <a:buChar char="Ø"/>
            </a:pPr>
            <a:r>
              <a:rPr lang="uz-Cyrl-UZ" sz="2800" dirty="0" smtClean="0">
                <a:latin typeface="Times New Roman" pitchFamily="18" charset="0"/>
                <a:cs typeface="Times New Roman" pitchFamily="18" charset="0"/>
              </a:rPr>
              <a:t>    “Умумтаълим мактаблар қошида ташкил этилган логопедия шаҳобчаларида ҳужжатлар юритилиши тўғрисида тавсиялар”,</a:t>
            </a:r>
            <a:endParaRPr lang="ru-RU" sz="2800" dirty="0">
              <a:latin typeface="Times New Roman" pitchFamily="18" charset="0"/>
              <a:cs typeface="Times New Roman" pitchFamily="18" charset="0"/>
            </a:endParaRPr>
          </a:p>
        </p:txBody>
      </p:sp>
      <p:sp>
        <p:nvSpPr>
          <p:cNvPr id="5" name="Прямоугольник 4"/>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434" y="189189"/>
            <a:ext cx="11161987" cy="6155531"/>
          </a:xfrm>
          <a:prstGeom prst="rect">
            <a:avLst/>
          </a:prstGeom>
          <a:noFill/>
        </p:spPr>
        <p:txBody>
          <a:bodyPr wrap="square" rtlCol="0">
            <a:spAutoFit/>
          </a:bodyPr>
          <a:lstStyle/>
          <a:p>
            <a:r>
              <a:rPr lang="uz-Cyrl-UZ" sz="3200" dirty="0" smtClean="0">
                <a:latin typeface="Times New Roman" pitchFamily="18" charset="0"/>
                <a:cs typeface="Times New Roman" pitchFamily="18" charset="0"/>
              </a:rPr>
              <a:t>    </a:t>
            </a:r>
            <a:r>
              <a:rPr lang="uz-Cyrl-UZ" sz="2800" b="1" dirty="0" smtClean="0">
                <a:latin typeface="Times New Roman" pitchFamily="18" charset="0"/>
                <a:cs typeface="Times New Roman" pitchFamily="18" charset="0"/>
              </a:rPr>
              <a:t>Яратилган методикалар, тавсиялар ва услубий қўлланмалар: </a:t>
            </a:r>
          </a:p>
          <a:p>
            <a:pPr lvl="1" algn="just">
              <a:spcBef>
                <a:spcPts val="1200"/>
              </a:spcBef>
              <a:buFont typeface="Wingdings" pitchFamily="2" charset="2"/>
              <a:buChar char="Ø"/>
            </a:pPr>
            <a:r>
              <a:rPr lang="uz-Cyrl-UZ" sz="2400" dirty="0" smtClean="0">
                <a:latin typeface="Times New Roman" pitchFamily="18" charset="0"/>
                <a:cs typeface="Times New Roman" pitchFamily="18" charset="0"/>
              </a:rPr>
              <a:t>    </a:t>
            </a:r>
            <a:r>
              <a:rPr lang="uz-Cyrl-UZ" sz="2600" dirty="0" smtClean="0">
                <a:latin typeface="Times New Roman" pitchFamily="18" charset="0"/>
                <a:cs typeface="Times New Roman" pitchFamily="18" charset="0"/>
              </a:rPr>
              <a:t>“Мактаб педагогик кенгаши кун тартибига психологик хизмат бўйича киритиладиган мавзулар рўйхати ва мавзулар юзасидан тавсиялар”,</a:t>
            </a:r>
            <a:endParaRPr lang="ru-RU" sz="2600" dirty="0" smtClean="0">
              <a:latin typeface="Times New Roman" pitchFamily="18" charset="0"/>
              <a:cs typeface="Times New Roman" pitchFamily="18" charset="0"/>
            </a:endParaRPr>
          </a:p>
          <a:p>
            <a:pPr lvl="1" algn="just">
              <a:spcBef>
                <a:spcPts val="1200"/>
              </a:spcBef>
              <a:buFont typeface="Wingdings" pitchFamily="2" charset="2"/>
              <a:buChar char="Ø"/>
            </a:pPr>
            <a:r>
              <a:rPr lang="uz-Cyrl-UZ" sz="2600" dirty="0" smtClean="0">
                <a:latin typeface="Times New Roman" pitchFamily="18" charset="0"/>
                <a:cs typeface="Times New Roman" pitchFamily="18" charset="0"/>
              </a:rPr>
              <a:t>    “Мактабгача, умумий ўрта таълим муассасалари, махсус мактаб ва мактаб-интернатлари, “Меҳрибонлик уйи” психологларининг намунавий йиллик иш режалари”,</a:t>
            </a:r>
            <a:endParaRPr lang="ru-RU" sz="2600" dirty="0" smtClean="0">
              <a:latin typeface="Times New Roman" pitchFamily="18" charset="0"/>
              <a:cs typeface="Times New Roman" pitchFamily="18" charset="0"/>
            </a:endParaRPr>
          </a:p>
          <a:p>
            <a:pPr lvl="1" algn="just">
              <a:spcBef>
                <a:spcPts val="1200"/>
              </a:spcBef>
              <a:buFont typeface="Wingdings" pitchFamily="2" charset="2"/>
              <a:buChar char="Ø"/>
            </a:pPr>
            <a:r>
              <a:rPr lang="uz-Cyrl-UZ" sz="2600" dirty="0" smtClean="0">
                <a:latin typeface="Times New Roman" pitchFamily="18" charset="0"/>
                <a:cs typeface="Times New Roman" pitchFamily="18" charset="0"/>
              </a:rPr>
              <a:t>    “Вояга етмаган қизлар орасидаги суицид ҳолатларини келтириб чиқарувчи омилларни ўрганиш  юзасидан тавсиялар”,</a:t>
            </a:r>
            <a:endParaRPr lang="ru-RU" sz="2600" dirty="0" smtClean="0">
              <a:latin typeface="Times New Roman" pitchFamily="18" charset="0"/>
              <a:cs typeface="Times New Roman" pitchFamily="18" charset="0"/>
            </a:endParaRPr>
          </a:p>
          <a:p>
            <a:pPr lvl="1" algn="just">
              <a:spcBef>
                <a:spcPts val="1200"/>
              </a:spcBef>
              <a:buFont typeface="Wingdings" pitchFamily="2" charset="2"/>
              <a:buChar char="Ø"/>
            </a:pPr>
            <a:r>
              <a:rPr lang="uz-Cyrl-UZ" sz="2600" dirty="0" smtClean="0">
                <a:latin typeface="Times New Roman" pitchFamily="18" charset="0"/>
                <a:cs typeface="Times New Roman" pitchFamily="18" charset="0"/>
              </a:rPr>
              <a:t>    “Таълим муассасалари ўқувчилари орасида содир этилаётган суицид ҳолатларини олдини олиш ва уни бартараф этиш бўйича мактаб психологлари, педагог ходимлар ва ота-оналар учун  тавсиялар”, </a:t>
            </a:r>
            <a:endParaRPr lang="ru-RU" sz="2600" dirty="0" smtClean="0">
              <a:latin typeface="Times New Roman" pitchFamily="18" charset="0"/>
              <a:cs typeface="Times New Roman" pitchFamily="18" charset="0"/>
            </a:endParaRPr>
          </a:p>
          <a:p>
            <a:pPr lvl="1" algn="just">
              <a:spcBef>
                <a:spcPts val="1200"/>
              </a:spcBef>
              <a:buFont typeface="Wingdings" pitchFamily="2" charset="2"/>
              <a:buChar char="Ø"/>
            </a:pPr>
            <a:r>
              <a:rPr lang="uz-Cyrl-UZ" sz="2600" dirty="0" smtClean="0">
                <a:latin typeface="Times New Roman" pitchFamily="18" charset="0"/>
                <a:cs typeface="Times New Roman" pitchFamily="18" charset="0"/>
              </a:rPr>
              <a:t> Анъанавий  август кенгашларини  ташкил этиш ва ўтказиш бўйича  тавсиялар. </a:t>
            </a:r>
            <a:endParaRPr lang="ru-RU" sz="2400" dirty="0" smtClean="0">
              <a:latin typeface="Times New Roman" pitchFamily="18" charset="0"/>
              <a:cs typeface="Times New Roman" pitchFamily="18" charset="0"/>
            </a:endParaRPr>
          </a:p>
        </p:txBody>
      </p:sp>
      <p:sp>
        <p:nvSpPr>
          <p:cNvPr id="3" name="Прямоугольник 2"/>
          <p:cNvSpPr>
            <a:spLocks noChangeAspect="1"/>
          </p:cNvSpPr>
          <p:nvPr/>
        </p:nvSpPr>
        <p:spPr>
          <a:xfrm>
            <a:off x="108000" y="108002"/>
            <a:ext cx="11988000" cy="6627807"/>
          </a:xfrm>
          <a:prstGeom prst="rect">
            <a:avLst/>
          </a:prstGeom>
          <a:noFill/>
          <a:ln w="98425" cap="flat" cmpd="tri">
            <a:solidFill>
              <a:srgbClr val="99CCFF">
                <a:alpha val="63922"/>
              </a:srgbClr>
            </a:solidFill>
            <a:prstDash val="solid"/>
            <a:bevel/>
          </a:ln>
          <a:effectLst>
            <a:glow rad="63500">
              <a:srgbClr val="99CC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5111</TotalTime>
  <Words>1579</Words>
  <Application>Microsoft Office PowerPoint</Application>
  <PresentationFormat>Произвольный</PresentationFormat>
  <Paragraphs>205</Paragraphs>
  <Slides>22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4" baseType="lpstr">
      <vt:lpstr>Тема Office</vt:lpstr>
      <vt:lpstr>CorelDRAW</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Психологик хизматни ривожлантириш ва самарадорлигини ошириш борасида ҳукуматимиз томонидан қабул қилинган қарорлари:</vt:lpstr>
      <vt:lpstr>Психологик хизмат тизимидаги  мавжуд муаммолар:</vt:lpstr>
      <vt:lpstr>Психологик хизмат тизимидаги  мавжуд муаммолар:</vt:lpstr>
      <vt:lpstr>Муаммоларни ҳал этиш вазифалари:</vt:lpstr>
      <vt:lpstr>Муаммоларни ҳал этиш вазифалари:</vt:lpstr>
      <vt:lpstr>Муаммоларни ҳал этиш вазифалари:</vt:lpstr>
      <vt:lpstr> “Ҳуқуқбузарликлар профилактикаси ва жиноятчиликка қарши курашиш тизимини янада такомиллаштириш чора-тадбирлари тўғрисида”ги  ПҚ-2833-сонли қароридан келиб чиқадиган ва шуъба йиғилишларида муҳокама учун тавсия этиладиган  вазифалар:</vt:lpstr>
      <vt:lpstr>Умумий ўрта таълим мактаб раҳбарлари шўъбаси учун тавсиялар:</vt:lpstr>
      <vt:lpstr>      Умумий ўрта таълим мактаб психологлари шўъбаси учун тавсиялар:        </vt:lpstr>
      <vt:lpstr>Умумий ўрта таълим мактаб психологлари шўъбаси учун тавсиялар:</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269</cp:revision>
  <dcterms:created xsi:type="dcterms:W3CDTF">2017-05-04T10:49:07Z</dcterms:created>
  <dcterms:modified xsi:type="dcterms:W3CDTF">2017-08-01T05:27:37Z</dcterms:modified>
</cp:coreProperties>
</file>