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3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708" r:id="rId3"/>
    <p:sldMasterId id="2147483720" r:id="rId4"/>
    <p:sldMasterId id="2147483732" r:id="rId5"/>
    <p:sldMasterId id="2147483744" r:id="rId6"/>
  </p:sldMasterIdLst>
  <p:notesMasterIdLst>
    <p:notesMasterId r:id="rId26"/>
  </p:notesMasterIdLst>
  <p:sldIdLst>
    <p:sldId id="256" r:id="rId7"/>
    <p:sldId id="282" r:id="rId8"/>
    <p:sldId id="281" r:id="rId9"/>
    <p:sldId id="277" r:id="rId10"/>
    <p:sldId id="266" r:id="rId11"/>
    <p:sldId id="262" r:id="rId12"/>
    <p:sldId id="285" r:id="rId13"/>
    <p:sldId id="287" r:id="rId14"/>
    <p:sldId id="257" r:id="rId15"/>
    <p:sldId id="274" r:id="rId16"/>
    <p:sldId id="258" r:id="rId17"/>
    <p:sldId id="275" r:id="rId18"/>
    <p:sldId id="276" r:id="rId19"/>
    <p:sldId id="279" r:id="rId20"/>
    <p:sldId id="267" r:id="rId21"/>
    <p:sldId id="268" r:id="rId22"/>
    <p:sldId id="269" r:id="rId23"/>
    <p:sldId id="270" r:id="rId24"/>
    <p:sldId id="271" r:id="rId25"/>
  </p:sldIdLst>
  <p:sldSz cx="9144000" cy="6858000" type="screen4x3"/>
  <p:notesSz cx="7099300" cy="10234613"/>
  <p:custDataLst>
    <p:tags r:id="rId2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A2CA0-7BD4-4715-B764-4EEC55A39E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D854A2-A195-4617-B934-4BF9E3EE1781}">
      <dgm:prSet phldrT="[Текст]"/>
      <dgm:spPr/>
      <dgm:t>
        <a:bodyPr/>
        <a:lstStyle/>
        <a:p>
          <a:r>
            <a:rPr lang="en-US" i="1" dirty="0" smtClean="0"/>
            <a:t>Gipertekstli hu’jjet jaratiw programmalari</a:t>
          </a:r>
          <a:r>
            <a:rPr lang="ru-RU" i="1" dirty="0" smtClean="0"/>
            <a:t> </a:t>
          </a:r>
          <a:endParaRPr lang="ru-RU" dirty="0"/>
        </a:p>
      </dgm:t>
    </dgm:pt>
    <dgm:pt modelId="{DA7CF440-5D93-47FB-A726-6F5E9926258A}" type="parTrans" cxnId="{F06F064B-0A26-4414-9E2A-2F896DA2A304}">
      <dgm:prSet/>
      <dgm:spPr/>
      <dgm:t>
        <a:bodyPr/>
        <a:lstStyle/>
        <a:p>
          <a:endParaRPr lang="ru-RU"/>
        </a:p>
      </dgm:t>
    </dgm:pt>
    <dgm:pt modelId="{8EA0537A-DFA5-42D2-858D-EEC2CC1BF65D}" type="sibTrans" cxnId="{F06F064B-0A26-4414-9E2A-2F896DA2A304}">
      <dgm:prSet/>
      <dgm:spPr/>
      <dgm:t>
        <a:bodyPr/>
        <a:lstStyle/>
        <a:p>
          <a:endParaRPr lang="ru-RU"/>
        </a:p>
      </dgm:t>
    </dgm:pt>
    <dgm:pt modelId="{25BB69F2-6B7E-4024-817E-55E90AF16B66}">
      <dgm:prSet phldrT="[Текст]"/>
      <dgm:spPr/>
      <dgm:t>
        <a:bodyPr/>
        <a:lstStyle/>
        <a:p>
          <a:r>
            <a:rPr lang="en-US" dirty="0" smtClean="0"/>
            <a:t>HTML</a:t>
          </a:r>
          <a:r>
            <a:rPr lang="ru-RU" dirty="0" smtClean="0"/>
            <a:t> </a:t>
          </a:r>
          <a:endParaRPr lang="ru-RU" dirty="0"/>
        </a:p>
      </dgm:t>
    </dgm:pt>
    <dgm:pt modelId="{A0B9DC1D-BF27-4B90-8A62-53A857058D4F}" type="parTrans" cxnId="{6BDC34F0-FB02-4F7F-BBC7-1B5EAD1FFB08}">
      <dgm:prSet/>
      <dgm:spPr/>
      <dgm:t>
        <a:bodyPr/>
        <a:lstStyle/>
        <a:p>
          <a:endParaRPr lang="ru-RU"/>
        </a:p>
      </dgm:t>
    </dgm:pt>
    <dgm:pt modelId="{FD3FB064-F017-44AC-92F4-B16822EB8FAC}" type="sibTrans" cxnId="{6BDC34F0-FB02-4F7F-BBC7-1B5EAD1FFB08}">
      <dgm:prSet/>
      <dgm:spPr/>
      <dgm:t>
        <a:bodyPr/>
        <a:lstStyle/>
        <a:p>
          <a:endParaRPr lang="ru-RU"/>
        </a:p>
      </dgm:t>
    </dgm:pt>
    <dgm:pt modelId="{FEF94FC9-FF67-467A-B490-533A40AF3140}">
      <dgm:prSet phldrT="[Текст]"/>
      <dgm:spPr/>
      <dgm:t>
        <a:bodyPr/>
        <a:lstStyle/>
        <a:p>
          <a:r>
            <a:rPr lang="en-US" dirty="0" smtClean="0"/>
            <a:t>Vizual redaktorlar ha’m grafika</a:t>
          </a:r>
          <a:endParaRPr lang="ru-RU" dirty="0"/>
        </a:p>
      </dgm:t>
    </dgm:pt>
    <dgm:pt modelId="{B6C36DB3-A445-43CE-8671-1EEBB9E61503}" type="parTrans" cxnId="{805F2703-1E45-465C-B35B-568A06D457B6}">
      <dgm:prSet/>
      <dgm:spPr/>
      <dgm:t>
        <a:bodyPr/>
        <a:lstStyle/>
        <a:p>
          <a:endParaRPr lang="ru-RU"/>
        </a:p>
      </dgm:t>
    </dgm:pt>
    <dgm:pt modelId="{1CCC1DEF-AB39-4FB0-AC77-024764F3C74C}" type="sibTrans" cxnId="{805F2703-1E45-465C-B35B-568A06D457B6}">
      <dgm:prSet/>
      <dgm:spPr/>
      <dgm:t>
        <a:bodyPr/>
        <a:lstStyle/>
        <a:p>
          <a:endParaRPr lang="ru-RU"/>
        </a:p>
      </dgm:t>
    </dgm:pt>
    <dgm:pt modelId="{62ACA236-0B61-4B9F-B146-BA133F5B5708}">
      <dgm:prSet phldrT="[Текст]"/>
      <dgm:spPr/>
      <dgm:t>
        <a:bodyPr/>
        <a:lstStyle/>
        <a:p>
          <a:r>
            <a:rPr lang="en-US" i="1" u="sng" dirty="0" smtClean="0"/>
            <a:t>Macromedia Dreamweaver</a:t>
          </a:r>
          <a:endParaRPr lang="ru-RU" dirty="0"/>
        </a:p>
      </dgm:t>
    </dgm:pt>
    <dgm:pt modelId="{6B1585E5-862A-435B-959C-6966C7A840E6}" type="parTrans" cxnId="{E75BBD2A-2682-4E5F-96AE-4FCCE09A2D20}">
      <dgm:prSet/>
      <dgm:spPr/>
      <dgm:t>
        <a:bodyPr/>
        <a:lstStyle/>
        <a:p>
          <a:endParaRPr lang="ru-RU"/>
        </a:p>
      </dgm:t>
    </dgm:pt>
    <dgm:pt modelId="{C0630619-609E-4EEA-AB0F-C014840C0DBA}" type="sibTrans" cxnId="{E75BBD2A-2682-4E5F-96AE-4FCCE09A2D20}">
      <dgm:prSet/>
      <dgm:spPr/>
      <dgm:t>
        <a:bodyPr/>
        <a:lstStyle/>
        <a:p>
          <a:endParaRPr lang="ru-RU"/>
        </a:p>
      </dgm:t>
    </dgm:pt>
    <dgm:pt modelId="{360153CB-E4B6-4DE1-9A85-57E3E961F74E}">
      <dgm:prSet/>
      <dgm:spPr/>
      <dgm:t>
        <a:bodyPr/>
        <a:lstStyle/>
        <a:p>
          <a:r>
            <a:rPr lang="en-US" dirty="0" smtClean="0"/>
            <a:t>Java Script</a:t>
          </a:r>
          <a:endParaRPr lang="ru-RU" dirty="0" smtClean="0"/>
        </a:p>
      </dgm:t>
    </dgm:pt>
    <dgm:pt modelId="{0AF2530B-4F54-446A-AB1F-71C650F03949}" type="parTrans" cxnId="{7D596544-14DA-4FA8-906E-635E5329F3D0}">
      <dgm:prSet/>
      <dgm:spPr/>
      <dgm:t>
        <a:bodyPr/>
        <a:lstStyle/>
        <a:p>
          <a:endParaRPr lang="ru-RU"/>
        </a:p>
      </dgm:t>
    </dgm:pt>
    <dgm:pt modelId="{0CEBF529-B236-4ABB-B64A-F83316C6A9AA}" type="sibTrans" cxnId="{7D596544-14DA-4FA8-906E-635E5329F3D0}">
      <dgm:prSet/>
      <dgm:spPr/>
      <dgm:t>
        <a:bodyPr/>
        <a:lstStyle/>
        <a:p>
          <a:endParaRPr lang="ru-RU"/>
        </a:p>
      </dgm:t>
    </dgm:pt>
    <dgm:pt modelId="{CDF19D45-3379-4057-904F-16B96CCE325C}">
      <dgm:prSet/>
      <dgm:spPr/>
      <dgm:t>
        <a:bodyPr/>
        <a:lstStyle/>
        <a:p>
          <a:r>
            <a:rPr lang="en-US" dirty="0" smtClean="0"/>
            <a:t>PHP, Perl</a:t>
          </a:r>
          <a:endParaRPr lang="ru-RU" dirty="0" smtClean="0"/>
        </a:p>
      </dgm:t>
    </dgm:pt>
    <dgm:pt modelId="{0019B2EB-699A-4D07-856C-8F743BF7AF74}" type="parTrans" cxnId="{F64BD333-ED95-4868-9144-B801D645AB1A}">
      <dgm:prSet/>
      <dgm:spPr/>
      <dgm:t>
        <a:bodyPr/>
        <a:lstStyle/>
        <a:p>
          <a:endParaRPr lang="ru-RU"/>
        </a:p>
      </dgm:t>
    </dgm:pt>
    <dgm:pt modelId="{7DBBF3F6-DA87-4DC9-BD06-569979A45C63}" type="sibTrans" cxnId="{F64BD333-ED95-4868-9144-B801D645AB1A}">
      <dgm:prSet/>
      <dgm:spPr/>
      <dgm:t>
        <a:bodyPr/>
        <a:lstStyle/>
        <a:p>
          <a:endParaRPr lang="ru-RU"/>
        </a:p>
      </dgm:t>
    </dgm:pt>
    <dgm:pt modelId="{08E7044B-90A2-4E95-8A1B-D6485FEFF08F}">
      <dgm:prSet/>
      <dgm:spPr/>
      <dgm:t>
        <a:bodyPr/>
        <a:lstStyle/>
        <a:p>
          <a:endParaRPr lang="ru-RU" dirty="0" smtClean="0"/>
        </a:p>
      </dgm:t>
    </dgm:pt>
    <dgm:pt modelId="{7524CEFB-BB94-4F1E-AEEE-3D4816E40D34}" type="parTrans" cxnId="{C4E4109B-F908-40C6-BADF-29D24BAE7E53}">
      <dgm:prSet/>
      <dgm:spPr/>
      <dgm:t>
        <a:bodyPr/>
        <a:lstStyle/>
        <a:p>
          <a:endParaRPr lang="ru-RU"/>
        </a:p>
      </dgm:t>
    </dgm:pt>
    <dgm:pt modelId="{E481C7F7-D4C4-4798-826A-0DA052696E75}" type="sibTrans" cxnId="{C4E4109B-F908-40C6-BADF-29D24BAE7E53}">
      <dgm:prSet/>
      <dgm:spPr/>
      <dgm:t>
        <a:bodyPr/>
        <a:lstStyle/>
        <a:p>
          <a:endParaRPr lang="ru-RU"/>
        </a:p>
      </dgm:t>
    </dgm:pt>
    <dgm:pt modelId="{E9AD65BC-2E63-40BB-91F1-D5901826A637}">
      <dgm:prSet/>
      <dgm:spPr/>
      <dgm:t>
        <a:bodyPr/>
        <a:lstStyle/>
        <a:p>
          <a:r>
            <a:rPr lang="en-US" dirty="0" smtClean="0"/>
            <a:t>MySQL</a:t>
          </a:r>
          <a:endParaRPr lang="ru-RU" dirty="0" smtClean="0"/>
        </a:p>
      </dgm:t>
    </dgm:pt>
    <dgm:pt modelId="{9BCE9834-E2A9-47E5-A27B-3A5326542F96}" type="parTrans" cxnId="{E21814E3-3A65-445E-84C3-DB2265FCCA91}">
      <dgm:prSet/>
      <dgm:spPr/>
      <dgm:t>
        <a:bodyPr/>
        <a:lstStyle/>
        <a:p>
          <a:endParaRPr lang="ru-RU"/>
        </a:p>
      </dgm:t>
    </dgm:pt>
    <dgm:pt modelId="{5072CF0C-4911-4D72-85F3-E6FA137FFDC5}" type="sibTrans" cxnId="{E21814E3-3A65-445E-84C3-DB2265FCCA91}">
      <dgm:prSet/>
      <dgm:spPr/>
      <dgm:t>
        <a:bodyPr/>
        <a:lstStyle/>
        <a:p>
          <a:endParaRPr lang="ru-RU"/>
        </a:p>
      </dgm:t>
    </dgm:pt>
    <dgm:pt modelId="{D7B3AB7F-CE36-466C-A205-457A9EDF2704}">
      <dgm:prSet phldrT="[Текст]"/>
      <dgm:spPr/>
      <dgm:t>
        <a:bodyPr/>
        <a:lstStyle/>
        <a:p>
          <a:r>
            <a:rPr lang="en-US" i="1" u="sng" dirty="0" smtClean="0"/>
            <a:t>Adobe Photoshop</a:t>
          </a:r>
          <a:endParaRPr lang="ru-RU" dirty="0"/>
        </a:p>
      </dgm:t>
    </dgm:pt>
    <dgm:pt modelId="{023307A6-D8D7-406E-9A90-5018AB7F456A}" type="parTrans" cxnId="{A92E12B3-9E03-47DB-BE34-983E3CDD5B70}">
      <dgm:prSet/>
      <dgm:spPr/>
      <dgm:t>
        <a:bodyPr/>
        <a:lstStyle/>
        <a:p>
          <a:endParaRPr lang="ru-RU"/>
        </a:p>
      </dgm:t>
    </dgm:pt>
    <dgm:pt modelId="{706D31A7-3AC9-47A0-90D9-5B4E01193C6A}" type="sibTrans" cxnId="{A92E12B3-9E03-47DB-BE34-983E3CDD5B70}">
      <dgm:prSet/>
      <dgm:spPr/>
      <dgm:t>
        <a:bodyPr/>
        <a:lstStyle/>
        <a:p>
          <a:endParaRPr lang="ru-RU"/>
        </a:p>
      </dgm:t>
    </dgm:pt>
    <dgm:pt modelId="{926A6B41-E71E-42E8-9BF0-19C03D9D712B}">
      <dgm:prSet phldrT="[Текст]"/>
      <dgm:spPr/>
      <dgm:t>
        <a:bodyPr/>
        <a:lstStyle/>
        <a:p>
          <a:r>
            <a:rPr lang="en-US" i="1" u="sng" dirty="0" smtClean="0"/>
            <a:t>Flash</a:t>
          </a:r>
          <a:endParaRPr lang="ru-RU" dirty="0"/>
        </a:p>
      </dgm:t>
    </dgm:pt>
    <dgm:pt modelId="{33A63F97-019F-473E-9A74-EE0B42A2C8B6}" type="parTrans" cxnId="{95A8A8EF-C18C-4BFE-AA7A-DE173A3C9F35}">
      <dgm:prSet/>
      <dgm:spPr/>
      <dgm:t>
        <a:bodyPr/>
        <a:lstStyle/>
        <a:p>
          <a:endParaRPr lang="ru-RU"/>
        </a:p>
      </dgm:t>
    </dgm:pt>
    <dgm:pt modelId="{F21662A1-C9B0-4C14-808D-1004D6D09A82}" type="sibTrans" cxnId="{95A8A8EF-C18C-4BFE-AA7A-DE173A3C9F35}">
      <dgm:prSet/>
      <dgm:spPr/>
      <dgm:t>
        <a:bodyPr/>
        <a:lstStyle/>
        <a:p>
          <a:endParaRPr lang="ru-RU"/>
        </a:p>
      </dgm:t>
    </dgm:pt>
    <dgm:pt modelId="{E9F38280-2298-4A81-A097-693E86F5F1DC}">
      <dgm:prSet phldrT="[Текст]"/>
      <dgm:spPr/>
      <dgm:t>
        <a:bodyPr/>
        <a:lstStyle/>
        <a:p>
          <a:r>
            <a:rPr lang="en-US" i="1" u="sng" dirty="0" smtClean="0"/>
            <a:t>h.t.b</a:t>
          </a:r>
          <a:endParaRPr lang="ru-RU" dirty="0"/>
        </a:p>
      </dgm:t>
    </dgm:pt>
    <dgm:pt modelId="{1347F7D5-3381-430D-AFD9-948B0ECB192E}" type="parTrans" cxnId="{870D6BB4-D321-43BC-8D0D-9DF6E1E06A1B}">
      <dgm:prSet/>
      <dgm:spPr/>
      <dgm:t>
        <a:bodyPr/>
        <a:lstStyle/>
        <a:p>
          <a:endParaRPr lang="ru-RU"/>
        </a:p>
      </dgm:t>
    </dgm:pt>
    <dgm:pt modelId="{1775B4F0-1E1C-48A5-A025-A1CD7BF9F9DB}" type="sibTrans" cxnId="{870D6BB4-D321-43BC-8D0D-9DF6E1E06A1B}">
      <dgm:prSet/>
      <dgm:spPr/>
      <dgm:t>
        <a:bodyPr/>
        <a:lstStyle/>
        <a:p>
          <a:endParaRPr lang="ru-RU"/>
        </a:p>
      </dgm:t>
    </dgm:pt>
    <dgm:pt modelId="{FD4C21D5-B9E9-49CA-ACD2-3B8CC4BEB2CB}" type="pres">
      <dgm:prSet presAssocID="{849A2CA0-7BD4-4715-B764-4EEC55A39E3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F865ED-D9E2-46FA-B2B5-C60FB77A936D}" type="pres">
      <dgm:prSet presAssocID="{8FD854A2-A195-4617-B934-4BF9E3EE178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0FA086-464E-4456-8375-35BEB859A13C}" type="pres">
      <dgm:prSet presAssocID="{8FD854A2-A195-4617-B934-4BF9E3EE178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F9F2EE-474D-4253-A1F6-1F0CD77CAC15}" type="pres">
      <dgm:prSet presAssocID="{FEF94FC9-FF67-467A-B490-533A40AF314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033CED-B00B-448F-AAA1-D51F193AA9F6}" type="pres">
      <dgm:prSet presAssocID="{FEF94FC9-FF67-467A-B490-533A40AF314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74A2A2-3FA5-4244-B4AA-337B639AD9CA}" type="presOf" srcId="{FEF94FC9-FF67-467A-B490-533A40AF3140}" destId="{4FF9F2EE-474D-4253-A1F6-1F0CD77CAC15}" srcOrd="0" destOrd="0" presId="urn:microsoft.com/office/officeart/2005/8/layout/vList2"/>
    <dgm:cxn modelId="{526AC202-35FB-4F39-9269-1D8E9F2FFC16}" type="presOf" srcId="{E9F38280-2298-4A81-A097-693E86F5F1DC}" destId="{EE033CED-B00B-448F-AAA1-D51F193AA9F6}" srcOrd="0" destOrd="3" presId="urn:microsoft.com/office/officeart/2005/8/layout/vList2"/>
    <dgm:cxn modelId="{B8E14C49-9342-4C1D-BD3B-3DD7509262AF}" type="presOf" srcId="{8FD854A2-A195-4617-B934-4BF9E3EE1781}" destId="{CCF865ED-D9E2-46FA-B2B5-C60FB77A936D}" srcOrd="0" destOrd="0" presId="urn:microsoft.com/office/officeart/2005/8/layout/vList2"/>
    <dgm:cxn modelId="{C4E4109B-F908-40C6-BADF-29D24BAE7E53}" srcId="{8FD854A2-A195-4617-B934-4BF9E3EE1781}" destId="{08E7044B-90A2-4E95-8A1B-D6485FEFF08F}" srcOrd="4" destOrd="0" parTransId="{7524CEFB-BB94-4F1E-AEEE-3D4816E40D34}" sibTransId="{E481C7F7-D4C4-4798-826A-0DA052696E75}"/>
    <dgm:cxn modelId="{E21814E3-3A65-445E-84C3-DB2265FCCA91}" srcId="{8FD854A2-A195-4617-B934-4BF9E3EE1781}" destId="{E9AD65BC-2E63-40BB-91F1-D5901826A637}" srcOrd="3" destOrd="0" parTransId="{9BCE9834-E2A9-47E5-A27B-3A5326542F96}" sibTransId="{5072CF0C-4911-4D72-85F3-E6FA137FFDC5}"/>
    <dgm:cxn modelId="{F06F064B-0A26-4414-9E2A-2F896DA2A304}" srcId="{849A2CA0-7BD4-4715-B764-4EEC55A39E32}" destId="{8FD854A2-A195-4617-B934-4BF9E3EE1781}" srcOrd="0" destOrd="0" parTransId="{DA7CF440-5D93-47FB-A726-6F5E9926258A}" sibTransId="{8EA0537A-DFA5-42D2-858D-EEC2CC1BF65D}"/>
    <dgm:cxn modelId="{D3DEF624-006B-4E72-9D27-4F172EE1892A}" type="presOf" srcId="{25BB69F2-6B7E-4024-817E-55E90AF16B66}" destId="{210FA086-464E-4456-8375-35BEB859A13C}" srcOrd="0" destOrd="0" presId="urn:microsoft.com/office/officeart/2005/8/layout/vList2"/>
    <dgm:cxn modelId="{E75BBD2A-2682-4E5F-96AE-4FCCE09A2D20}" srcId="{FEF94FC9-FF67-467A-B490-533A40AF3140}" destId="{62ACA236-0B61-4B9F-B146-BA133F5B5708}" srcOrd="0" destOrd="0" parTransId="{6B1585E5-862A-435B-959C-6966C7A840E6}" sibTransId="{C0630619-609E-4EEA-AB0F-C014840C0DBA}"/>
    <dgm:cxn modelId="{1D906C12-C4F6-4C5C-839E-D2C97AAF2FDF}" type="presOf" srcId="{849A2CA0-7BD4-4715-B764-4EEC55A39E32}" destId="{FD4C21D5-B9E9-49CA-ACD2-3B8CC4BEB2CB}" srcOrd="0" destOrd="0" presId="urn:microsoft.com/office/officeart/2005/8/layout/vList2"/>
    <dgm:cxn modelId="{870D6BB4-D321-43BC-8D0D-9DF6E1E06A1B}" srcId="{FEF94FC9-FF67-467A-B490-533A40AF3140}" destId="{E9F38280-2298-4A81-A097-693E86F5F1DC}" srcOrd="3" destOrd="0" parTransId="{1347F7D5-3381-430D-AFD9-948B0ECB192E}" sibTransId="{1775B4F0-1E1C-48A5-A025-A1CD7BF9F9DB}"/>
    <dgm:cxn modelId="{A97ECF11-96D8-4D81-9273-FE3C2EA0703B}" type="presOf" srcId="{08E7044B-90A2-4E95-8A1B-D6485FEFF08F}" destId="{210FA086-464E-4456-8375-35BEB859A13C}" srcOrd="0" destOrd="4" presId="urn:microsoft.com/office/officeart/2005/8/layout/vList2"/>
    <dgm:cxn modelId="{4D94B3CB-56BD-4C87-BD20-C05972239A95}" type="presOf" srcId="{D7B3AB7F-CE36-466C-A205-457A9EDF2704}" destId="{EE033CED-B00B-448F-AAA1-D51F193AA9F6}" srcOrd="0" destOrd="1" presId="urn:microsoft.com/office/officeart/2005/8/layout/vList2"/>
    <dgm:cxn modelId="{A92E12B3-9E03-47DB-BE34-983E3CDD5B70}" srcId="{FEF94FC9-FF67-467A-B490-533A40AF3140}" destId="{D7B3AB7F-CE36-466C-A205-457A9EDF2704}" srcOrd="1" destOrd="0" parTransId="{023307A6-D8D7-406E-9A90-5018AB7F456A}" sibTransId="{706D31A7-3AC9-47A0-90D9-5B4E01193C6A}"/>
    <dgm:cxn modelId="{FFA0941D-68C5-4823-9DBD-277F72BBE076}" type="presOf" srcId="{E9AD65BC-2E63-40BB-91F1-D5901826A637}" destId="{210FA086-464E-4456-8375-35BEB859A13C}" srcOrd="0" destOrd="3" presId="urn:microsoft.com/office/officeart/2005/8/layout/vList2"/>
    <dgm:cxn modelId="{805F2703-1E45-465C-B35B-568A06D457B6}" srcId="{849A2CA0-7BD4-4715-B764-4EEC55A39E32}" destId="{FEF94FC9-FF67-467A-B490-533A40AF3140}" srcOrd="1" destOrd="0" parTransId="{B6C36DB3-A445-43CE-8671-1EEBB9E61503}" sibTransId="{1CCC1DEF-AB39-4FB0-AC77-024764F3C74C}"/>
    <dgm:cxn modelId="{E2CF4439-D11E-4298-82B4-B7D79A338FC1}" type="presOf" srcId="{926A6B41-E71E-42E8-9BF0-19C03D9D712B}" destId="{EE033CED-B00B-448F-AAA1-D51F193AA9F6}" srcOrd="0" destOrd="2" presId="urn:microsoft.com/office/officeart/2005/8/layout/vList2"/>
    <dgm:cxn modelId="{7D596544-14DA-4FA8-906E-635E5329F3D0}" srcId="{8FD854A2-A195-4617-B934-4BF9E3EE1781}" destId="{360153CB-E4B6-4DE1-9A85-57E3E961F74E}" srcOrd="1" destOrd="0" parTransId="{0AF2530B-4F54-446A-AB1F-71C650F03949}" sibTransId="{0CEBF529-B236-4ABB-B64A-F83316C6A9AA}"/>
    <dgm:cxn modelId="{D757DC27-5D7B-40F0-A5EC-1BCAD63C93FA}" type="presOf" srcId="{CDF19D45-3379-4057-904F-16B96CCE325C}" destId="{210FA086-464E-4456-8375-35BEB859A13C}" srcOrd="0" destOrd="2" presId="urn:microsoft.com/office/officeart/2005/8/layout/vList2"/>
    <dgm:cxn modelId="{F64BD333-ED95-4868-9144-B801D645AB1A}" srcId="{8FD854A2-A195-4617-B934-4BF9E3EE1781}" destId="{CDF19D45-3379-4057-904F-16B96CCE325C}" srcOrd="2" destOrd="0" parTransId="{0019B2EB-699A-4D07-856C-8F743BF7AF74}" sibTransId="{7DBBF3F6-DA87-4DC9-BD06-569979A45C63}"/>
    <dgm:cxn modelId="{CBF49E50-4878-4F43-A071-182BC35E6027}" type="presOf" srcId="{360153CB-E4B6-4DE1-9A85-57E3E961F74E}" destId="{210FA086-464E-4456-8375-35BEB859A13C}" srcOrd="0" destOrd="1" presId="urn:microsoft.com/office/officeart/2005/8/layout/vList2"/>
    <dgm:cxn modelId="{6BDC34F0-FB02-4F7F-BBC7-1B5EAD1FFB08}" srcId="{8FD854A2-A195-4617-B934-4BF9E3EE1781}" destId="{25BB69F2-6B7E-4024-817E-55E90AF16B66}" srcOrd="0" destOrd="0" parTransId="{A0B9DC1D-BF27-4B90-8A62-53A857058D4F}" sibTransId="{FD3FB064-F017-44AC-92F4-B16822EB8FAC}"/>
    <dgm:cxn modelId="{92F0F14A-23E5-4EDC-9889-658055B7F7B5}" type="presOf" srcId="{62ACA236-0B61-4B9F-B146-BA133F5B5708}" destId="{EE033CED-B00B-448F-AAA1-D51F193AA9F6}" srcOrd="0" destOrd="0" presId="urn:microsoft.com/office/officeart/2005/8/layout/vList2"/>
    <dgm:cxn modelId="{95A8A8EF-C18C-4BFE-AA7A-DE173A3C9F35}" srcId="{FEF94FC9-FF67-467A-B490-533A40AF3140}" destId="{926A6B41-E71E-42E8-9BF0-19C03D9D712B}" srcOrd="2" destOrd="0" parTransId="{33A63F97-019F-473E-9A74-EE0B42A2C8B6}" sibTransId="{F21662A1-C9B0-4C14-808D-1004D6D09A82}"/>
    <dgm:cxn modelId="{0CA54B4D-9034-4994-921D-AFD0788F8336}" type="presParOf" srcId="{FD4C21D5-B9E9-49CA-ACD2-3B8CC4BEB2CB}" destId="{CCF865ED-D9E2-46FA-B2B5-C60FB77A936D}" srcOrd="0" destOrd="0" presId="urn:microsoft.com/office/officeart/2005/8/layout/vList2"/>
    <dgm:cxn modelId="{29A03D59-AFEE-4D62-B713-213FDB1E502B}" type="presParOf" srcId="{FD4C21D5-B9E9-49CA-ACD2-3B8CC4BEB2CB}" destId="{210FA086-464E-4456-8375-35BEB859A13C}" srcOrd="1" destOrd="0" presId="urn:microsoft.com/office/officeart/2005/8/layout/vList2"/>
    <dgm:cxn modelId="{FFF56F72-2AA5-4B0F-A25F-1DC9079A131C}" type="presParOf" srcId="{FD4C21D5-B9E9-49CA-ACD2-3B8CC4BEB2CB}" destId="{4FF9F2EE-474D-4253-A1F6-1F0CD77CAC15}" srcOrd="2" destOrd="0" presId="urn:microsoft.com/office/officeart/2005/8/layout/vList2"/>
    <dgm:cxn modelId="{F9A29833-8E19-4CA5-B8B2-F1C187FD1D59}" type="presParOf" srcId="{FD4C21D5-B9E9-49CA-ACD2-3B8CC4BEB2CB}" destId="{EE033CED-B00B-448F-AAA1-D51F193AA9F6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E08B5E-4559-464B-B425-BCC688BC9FD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0572E7-3F66-41B6-BB3A-194C772DD09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smtClean="0"/>
            <a:t>Bloknot programmasinda jan’a dan fayl aship, tekst, suwret kiritin’</a:t>
          </a:r>
          <a:endParaRPr lang="ru-RU" sz="1800" dirty="0"/>
        </a:p>
      </dgm:t>
    </dgm:pt>
    <dgm:pt modelId="{A6DE9606-BF58-4B26-8AFC-3391E007CAC0}" type="parTrans" cxnId="{D230E364-9A46-437F-91A8-D0703224458A}">
      <dgm:prSet/>
      <dgm:spPr/>
      <dgm:t>
        <a:bodyPr/>
        <a:lstStyle/>
        <a:p>
          <a:endParaRPr lang="ru-RU"/>
        </a:p>
      </dgm:t>
    </dgm:pt>
    <dgm:pt modelId="{FAEAC319-775F-4E38-9178-858BA5D52FF3}" type="sibTrans" cxnId="{D230E364-9A46-437F-91A8-D0703224458A}">
      <dgm:prSet/>
      <dgm:spPr/>
      <dgm:t>
        <a:bodyPr/>
        <a:lstStyle/>
        <a:p>
          <a:endParaRPr lang="ru-RU" dirty="0"/>
        </a:p>
      </dgm:t>
    </dgm:pt>
    <dgm:pt modelId="{D608EB1E-102F-4F33-8386-249BA8133351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smtClean="0"/>
            <a:t>Hu’jjette giperbag’itlar qoyin’ </a:t>
          </a:r>
          <a:endParaRPr lang="ru-RU" sz="1800" dirty="0" smtClean="0"/>
        </a:p>
      </dgm:t>
    </dgm:pt>
    <dgm:pt modelId="{176662E1-935A-4331-A5F9-B3C1490FDA14}" type="parTrans" cxnId="{DD8C2CFA-44E0-4AEB-AF3E-B46C1582C2D4}">
      <dgm:prSet/>
      <dgm:spPr/>
      <dgm:t>
        <a:bodyPr/>
        <a:lstStyle/>
        <a:p>
          <a:endParaRPr lang="ru-RU"/>
        </a:p>
      </dgm:t>
    </dgm:pt>
    <dgm:pt modelId="{0D548023-2D00-4D02-B8E6-02335C5D4B8E}" type="sibTrans" cxnId="{DD8C2CFA-44E0-4AEB-AF3E-B46C1582C2D4}">
      <dgm:prSet/>
      <dgm:spPr/>
      <dgm:t>
        <a:bodyPr/>
        <a:lstStyle/>
        <a:p>
          <a:endParaRPr lang="ru-RU" dirty="0"/>
        </a:p>
      </dgm:t>
    </dgm:pt>
    <dgm:pt modelId="{60623322-0C16-4CE5-B36E-C38D795866C2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smtClean="0"/>
            <a:t>Fayldi .htm ken’eytpesi menen saqlan</a:t>
          </a:r>
          <a:r>
            <a:rPr lang="en-US" sz="1700" dirty="0" smtClean="0"/>
            <a:t>’</a:t>
          </a:r>
          <a:endParaRPr lang="ru-RU" sz="1700" dirty="0"/>
        </a:p>
      </dgm:t>
    </dgm:pt>
    <dgm:pt modelId="{B6A43BED-F6EF-445C-BEAF-A398C2798B33}" type="parTrans" cxnId="{3558BE6F-6275-471B-A1C9-57248B243967}">
      <dgm:prSet/>
      <dgm:spPr/>
      <dgm:t>
        <a:bodyPr/>
        <a:lstStyle/>
        <a:p>
          <a:endParaRPr lang="ru-RU"/>
        </a:p>
      </dgm:t>
    </dgm:pt>
    <dgm:pt modelId="{7352A160-3AA9-4449-90E0-1AC6720B5975}" type="sibTrans" cxnId="{3558BE6F-6275-471B-A1C9-57248B243967}">
      <dgm:prSet/>
      <dgm:spPr/>
      <dgm:t>
        <a:bodyPr/>
        <a:lstStyle/>
        <a:p>
          <a:endParaRPr lang="ru-RU" dirty="0"/>
        </a:p>
      </dgm:t>
    </dgm:pt>
    <dgm:pt modelId="{291FD9C6-896B-49A1-B6FB-35278D65D19F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smtClean="0"/>
            <a:t>Hu’jjet mazmunina wo’zgerisler kiritiw ushin woni qaytadan Bloknotta </a:t>
          </a:r>
          <a:r>
            <a:rPr lang="en-US" sz="1700" dirty="0" smtClean="0"/>
            <a:t>ashasiz</a:t>
          </a:r>
          <a:endParaRPr lang="ru-RU" sz="1700" dirty="0"/>
        </a:p>
      </dgm:t>
    </dgm:pt>
    <dgm:pt modelId="{BB8BA218-1996-4C61-827D-6D8AEBBC64CA}" type="parTrans" cxnId="{3AC464E2-2F37-4326-A55E-6BF1F22825C1}">
      <dgm:prSet/>
      <dgm:spPr/>
      <dgm:t>
        <a:bodyPr/>
        <a:lstStyle/>
        <a:p>
          <a:endParaRPr lang="ru-RU"/>
        </a:p>
      </dgm:t>
    </dgm:pt>
    <dgm:pt modelId="{CF30A2C3-C102-495C-9AF4-1B6A3414858F}" type="sibTrans" cxnId="{3AC464E2-2F37-4326-A55E-6BF1F22825C1}">
      <dgm:prSet/>
      <dgm:spPr/>
      <dgm:t>
        <a:bodyPr/>
        <a:lstStyle/>
        <a:p>
          <a:endParaRPr lang="ru-RU" dirty="0"/>
        </a:p>
      </dgm:t>
    </dgm:pt>
    <dgm:pt modelId="{C304D847-2586-4687-991D-C3E9A93D706D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smtClean="0"/>
            <a:t>Fayldi  brawzerlerdin’ birinde aship ko’rin’</a:t>
          </a:r>
          <a:endParaRPr lang="ru-RU" sz="1800" dirty="0"/>
        </a:p>
      </dgm:t>
    </dgm:pt>
    <dgm:pt modelId="{BC1FA1A3-B3E5-48C7-8453-DBD14D2FE9EA}" type="parTrans" cxnId="{40373F18-1060-45D5-81C0-BEBB889591DF}">
      <dgm:prSet/>
      <dgm:spPr/>
      <dgm:t>
        <a:bodyPr/>
        <a:lstStyle/>
        <a:p>
          <a:endParaRPr lang="ru-RU"/>
        </a:p>
      </dgm:t>
    </dgm:pt>
    <dgm:pt modelId="{A6FEF43B-74E0-4A4B-B415-6579D028206A}" type="sibTrans" cxnId="{40373F18-1060-45D5-81C0-BEBB889591DF}">
      <dgm:prSet/>
      <dgm:spPr/>
      <dgm:t>
        <a:bodyPr/>
        <a:lstStyle/>
        <a:p>
          <a:endParaRPr lang="ru-RU"/>
        </a:p>
      </dgm:t>
    </dgm:pt>
    <dgm:pt modelId="{D4570481-5746-43E7-B3BB-20918AA269C2}" type="pres">
      <dgm:prSet presAssocID="{FCE08B5E-4559-464B-B425-BCC688BC9FD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7AA648-621B-496D-B37F-B78C0AC15281}" type="pres">
      <dgm:prSet presAssocID="{B90572E7-3F66-41B6-BB3A-194C772DD096}" presName="node" presStyleLbl="node1" presStyleIdx="0" presStyleCnt="5" custScaleX="106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74D01F-EEDB-4183-BD0E-66AADC8C8DA1}" type="pres">
      <dgm:prSet presAssocID="{FAEAC319-775F-4E38-9178-858BA5D52FF3}" presName="sibTrans" presStyleLbl="sibTrans2D1" presStyleIdx="0" presStyleCnt="4"/>
      <dgm:spPr/>
      <dgm:t>
        <a:bodyPr/>
        <a:lstStyle/>
        <a:p>
          <a:endParaRPr lang="ru-RU"/>
        </a:p>
      </dgm:t>
    </dgm:pt>
    <dgm:pt modelId="{517713E9-4D49-4170-80AB-67E5299E37CB}" type="pres">
      <dgm:prSet presAssocID="{FAEAC319-775F-4E38-9178-858BA5D52FF3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A6AA14FE-A267-4612-93B7-CB907C8AC62A}" type="pres">
      <dgm:prSet presAssocID="{D608EB1E-102F-4F33-8386-249BA813335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765B23-0497-45E3-AE9C-FA91F2958C94}" type="pres">
      <dgm:prSet presAssocID="{0D548023-2D00-4D02-B8E6-02335C5D4B8E}" presName="sibTrans" presStyleLbl="sibTrans2D1" presStyleIdx="1" presStyleCnt="4"/>
      <dgm:spPr/>
      <dgm:t>
        <a:bodyPr/>
        <a:lstStyle/>
        <a:p>
          <a:endParaRPr lang="ru-RU"/>
        </a:p>
      </dgm:t>
    </dgm:pt>
    <dgm:pt modelId="{79F8C8D5-79B7-4EC2-A416-32E724D39200}" type="pres">
      <dgm:prSet presAssocID="{0D548023-2D00-4D02-B8E6-02335C5D4B8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095C0D25-3C41-490E-B5C7-D18CA2242865}" type="pres">
      <dgm:prSet presAssocID="{60623322-0C16-4CE5-B36E-C38D795866C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CCB40-F049-4BD3-818A-1F48BF549664}" type="pres">
      <dgm:prSet presAssocID="{7352A160-3AA9-4449-90E0-1AC6720B5975}" presName="sibTrans" presStyleLbl="sibTrans2D1" presStyleIdx="2" presStyleCnt="4"/>
      <dgm:spPr/>
      <dgm:t>
        <a:bodyPr/>
        <a:lstStyle/>
        <a:p>
          <a:endParaRPr lang="ru-RU"/>
        </a:p>
      </dgm:t>
    </dgm:pt>
    <dgm:pt modelId="{5D505B6C-8A2A-464F-B9AA-3F15EBE3C983}" type="pres">
      <dgm:prSet presAssocID="{7352A160-3AA9-4449-90E0-1AC6720B5975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DA22E0E7-12C5-4DBF-9251-54993FF9D4C1}" type="pres">
      <dgm:prSet presAssocID="{291FD9C6-896B-49A1-B6FB-35278D65D19F}" presName="node" presStyleLbl="node1" presStyleIdx="3" presStyleCnt="5" custScaleX="1264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D880DD-D692-4DC9-A578-6DC792F54855}" type="pres">
      <dgm:prSet presAssocID="{CF30A2C3-C102-495C-9AF4-1B6A3414858F}" presName="sibTrans" presStyleLbl="sibTrans2D1" presStyleIdx="3" presStyleCnt="4"/>
      <dgm:spPr/>
      <dgm:t>
        <a:bodyPr/>
        <a:lstStyle/>
        <a:p>
          <a:endParaRPr lang="ru-RU"/>
        </a:p>
      </dgm:t>
    </dgm:pt>
    <dgm:pt modelId="{307EBFEF-09F2-4F24-BE89-E1A291DBB1F9}" type="pres">
      <dgm:prSet presAssocID="{CF30A2C3-C102-495C-9AF4-1B6A3414858F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8322CD4-7C66-4F25-82A2-92113E107EB9}" type="pres">
      <dgm:prSet presAssocID="{C304D847-2586-4687-991D-C3E9A93D706D}" presName="node" presStyleLbl="node1" presStyleIdx="4" presStyleCnt="5" custLinFactNeighborX="-1308" custLinFactNeighborY="52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34CEA2-420F-4707-AE40-5C8A30817996}" type="presOf" srcId="{0D548023-2D00-4D02-B8E6-02335C5D4B8E}" destId="{79F8C8D5-79B7-4EC2-A416-32E724D39200}" srcOrd="1" destOrd="0" presId="urn:microsoft.com/office/officeart/2005/8/layout/process5"/>
    <dgm:cxn modelId="{BC9ACE9D-EC28-4138-8FD3-62160EFECC12}" type="presOf" srcId="{7352A160-3AA9-4449-90E0-1AC6720B5975}" destId="{5D505B6C-8A2A-464F-B9AA-3F15EBE3C983}" srcOrd="1" destOrd="0" presId="urn:microsoft.com/office/officeart/2005/8/layout/process5"/>
    <dgm:cxn modelId="{40373F18-1060-45D5-81C0-BEBB889591DF}" srcId="{FCE08B5E-4559-464B-B425-BCC688BC9FDC}" destId="{C304D847-2586-4687-991D-C3E9A93D706D}" srcOrd="4" destOrd="0" parTransId="{BC1FA1A3-B3E5-48C7-8453-DBD14D2FE9EA}" sibTransId="{A6FEF43B-74E0-4A4B-B415-6579D028206A}"/>
    <dgm:cxn modelId="{625EEA41-9BD0-4B5C-86F1-B63D6AE0B1FB}" type="presOf" srcId="{CF30A2C3-C102-495C-9AF4-1B6A3414858F}" destId="{307EBFEF-09F2-4F24-BE89-E1A291DBB1F9}" srcOrd="1" destOrd="0" presId="urn:microsoft.com/office/officeart/2005/8/layout/process5"/>
    <dgm:cxn modelId="{93B45CDB-53E8-403C-B5D8-8CEF248D6B7B}" type="presOf" srcId="{B90572E7-3F66-41B6-BB3A-194C772DD096}" destId="{357AA648-621B-496D-B37F-B78C0AC15281}" srcOrd="0" destOrd="0" presId="urn:microsoft.com/office/officeart/2005/8/layout/process5"/>
    <dgm:cxn modelId="{806D9153-A448-4F2E-B608-44C07BF6E074}" type="presOf" srcId="{FAEAC319-775F-4E38-9178-858BA5D52FF3}" destId="{3C74D01F-EEDB-4183-BD0E-66AADC8C8DA1}" srcOrd="0" destOrd="0" presId="urn:microsoft.com/office/officeart/2005/8/layout/process5"/>
    <dgm:cxn modelId="{AE3FB422-7AA1-49DB-BC46-7382EC5EA5D3}" type="presOf" srcId="{0D548023-2D00-4D02-B8E6-02335C5D4B8E}" destId="{19765B23-0497-45E3-AE9C-FA91F2958C94}" srcOrd="0" destOrd="0" presId="urn:microsoft.com/office/officeart/2005/8/layout/process5"/>
    <dgm:cxn modelId="{306F5D82-1F89-4CE7-867C-A306C711A2AC}" type="presOf" srcId="{C304D847-2586-4687-991D-C3E9A93D706D}" destId="{A8322CD4-7C66-4F25-82A2-92113E107EB9}" srcOrd="0" destOrd="0" presId="urn:microsoft.com/office/officeart/2005/8/layout/process5"/>
    <dgm:cxn modelId="{3558BE6F-6275-471B-A1C9-57248B243967}" srcId="{FCE08B5E-4559-464B-B425-BCC688BC9FDC}" destId="{60623322-0C16-4CE5-B36E-C38D795866C2}" srcOrd="2" destOrd="0" parTransId="{B6A43BED-F6EF-445C-BEAF-A398C2798B33}" sibTransId="{7352A160-3AA9-4449-90E0-1AC6720B5975}"/>
    <dgm:cxn modelId="{45B89BF1-5CDB-4DBA-87A0-263AF10AE18B}" type="presOf" srcId="{FCE08B5E-4559-464B-B425-BCC688BC9FDC}" destId="{D4570481-5746-43E7-B3BB-20918AA269C2}" srcOrd="0" destOrd="0" presId="urn:microsoft.com/office/officeart/2005/8/layout/process5"/>
    <dgm:cxn modelId="{CDC7C085-800B-4D36-8556-4B1014CED7A5}" type="presOf" srcId="{D608EB1E-102F-4F33-8386-249BA8133351}" destId="{A6AA14FE-A267-4612-93B7-CB907C8AC62A}" srcOrd="0" destOrd="0" presId="urn:microsoft.com/office/officeart/2005/8/layout/process5"/>
    <dgm:cxn modelId="{669A4CE3-7206-4F39-A710-FBCD9F7B0023}" type="presOf" srcId="{CF30A2C3-C102-495C-9AF4-1B6A3414858F}" destId="{B5D880DD-D692-4DC9-A578-6DC792F54855}" srcOrd="0" destOrd="0" presId="urn:microsoft.com/office/officeart/2005/8/layout/process5"/>
    <dgm:cxn modelId="{3F93BD87-3705-44CF-B0B4-86A5208E8066}" type="presOf" srcId="{FAEAC319-775F-4E38-9178-858BA5D52FF3}" destId="{517713E9-4D49-4170-80AB-67E5299E37CB}" srcOrd="1" destOrd="0" presId="urn:microsoft.com/office/officeart/2005/8/layout/process5"/>
    <dgm:cxn modelId="{6ACD4255-7B2E-4FD2-A901-3B308969C248}" type="presOf" srcId="{7352A160-3AA9-4449-90E0-1AC6720B5975}" destId="{F1ECCB40-F049-4BD3-818A-1F48BF549664}" srcOrd="0" destOrd="0" presId="urn:microsoft.com/office/officeart/2005/8/layout/process5"/>
    <dgm:cxn modelId="{DD8C2CFA-44E0-4AEB-AF3E-B46C1582C2D4}" srcId="{FCE08B5E-4559-464B-B425-BCC688BC9FDC}" destId="{D608EB1E-102F-4F33-8386-249BA8133351}" srcOrd="1" destOrd="0" parTransId="{176662E1-935A-4331-A5F9-B3C1490FDA14}" sibTransId="{0D548023-2D00-4D02-B8E6-02335C5D4B8E}"/>
    <dgm:cxn modelId="{3AC464E2-2F37-4326-A55E-6BF1F22825C1}" srcId="{FCE08B5E-4559-464B-B425-BCC688BC9FDC}" destId="{291FD9C6-896B-49A1-B6FB-35278D65D19F}" srcOrd="3" destOrd="0" parTransId="{BB8BA218-1996-4C61-827D-6D8AEBBC64CA}" sibTransId="{CF30A2C3-C102-495C-9AF4-1B6A3414858F}"/>
    <dgm:cxn modelId="{D6B06721-27BA-4418-B0BB-6510BBE7EA3A}" type="presOf" srcId="{60623322-0C16-4CE5-B36E-C38D795866C2}" destId="{095C0D25-3C41-490E-B5C7-D18CA2242865}" srcOrd="0" destOrd="0" presId="urn:microsoft.com/office/officeart/2005/8/layout/process5"/>
    <dgm:cxn modelId="{D230E364-9A46-437F-91A8-D0703224458A}" srcId="{FCE08B5E-4559-464B-B425-BCC688BC9FDC}" destId="{B90572E7-3F66-41B6-BB3A-194C772DD096}" srcOrd="0" destOrd="0" parTransId="{A6DE9606-BF58-4B26-8AFC-3391E007CAC0}" sibTransId="{FAEAC319-775F-4E38-9178-858BA5D52FF3}"/>
    <dgm:cxn modelId="{80C53BF9-E278-41F4-85F9-863C094E42C6}" type="presOf" srcId="{291FD9C6-896B-49A1-B6FB-35278D65D19F}" destId="{DA22E0E7-12C5-4DBF-9251-54993FF9D4C1}" srcOrd="0" destOrd="0" presId="urn:microsoft.com/office/officeart/2005/8/layout/process5"/>
    <dgm:cxn modelId="{688FF847-36FF-4036-9A5D-928A91BCE2D3}" type="presParOf" srcId="{D4570481-5746-43E7-B3BB-20918AA269C2}" destId="{357AA648-621B-496D-B37F-B78C0AC15281}" srcOrd="0" destOrd="0" presId="urn:microsoft.com/office/officeart/2005/8/layout/process5"/>
    <dgm:cxn modelId="{19B05867-CE20-41A9-B8C9-BAB828C87C39}" type="presParOf" srcId="{D4570481-5746-43E7-B3BB-20918AA269C2}" destId="{3C74D01F-EEDB-4183-BD0E-66AADC8C8DA1}" srcOrd="1" destOrd="0" presId="urn:microsoft.com/office/officeart/2005/8/layout/process5"/>
    <dgm:cxn modelId="{94DEFD14-94B6-496B-BFC2-8A0A88D01291}" type="presParOf" srcId="{3C74D01F-EEDB-4183-BD0E-66AADC8C8DA1}" destId="{517713E9-4D49-4170-80AB-67E5299E37CB}" srcOrd="0" destOrd="0" presId="urn:microsoft.com/office/officeart/2005/8/layout/process5"/>
    <dgm:cxn modelId="{A66944A7-0CF8-45F5-9DE3-73AC670BDC1C}" type="presParOf" srcId="{D4570481-5746-43E7-B3BB-20918AA269C2}" destId="{A6AA14FE-A267-4612-93B7-CB907C8AC62A}" srcOrd="2" destOrd="0" presId="urn:microsoft.com/office/officeart/2005/8/layout/process5"/>
    <dgm:cxn modelId="{2011691D-72A1-477D-A950-4799D3B8AE73}" type="presParOf" srcId="{D4570481-5746-43E7-B3BB-20918AA269C2}" destId="{19765B23-0497-45E3-AE9C-FA91F2958C94}" srcOrd="3" destOrd="0" presId="urn:microsoft.com/office/officeart/2005/8/layout/process5"/>
    <dgm:cxn modelId="{7689CEE5-9C46-4C96-B400-8C34F00F38DB}" type="presParOf" srcId="{19765B23-0497-45E3-AE9C-FA91F2958C94}" destId="{79F8C8D5-79B7-4EC2-A416-32E724D39200}" srcOrd="0" destOrd="0" presId="urn:microsoft.com/office/officeart/2005/8/layout/process5"/>
    <dgm:cxn modelId="{0509E75B-1F91-455B-82FF-4D333B25C298}" type="presParOf" srcId="{D4570481-5746-43E7-B3BB-20918AA269C2}" destId="{095C0D25-3C41-490E-B5C7-D18CA2242865}" srcOrd="4" destOrd="0" presId="urn:microsoft.com/office/officeart/2005/8/layout/process5"/>
    <dgm:cxn modelId="{017BB72E-CDB6-491B-BBEB-D270D57CACC2}" type="presParOf" srcId="{D4570481-5746-43E7-B3BB-20918AA269C2}" destId="{F1ECCB40-F049-4BD3-818A-1F48BF549664}" srcOrd="5" destOrd="0" presId="urn:microsoft.com/office/officeart/2005/8/layout/process5"/>
    <dgm:cxn modelId="{A4616A09-7B5F-4BEF-A07A-5BACC01AABB2}" type="presParOf" srcId="{F1ECCB40-F049-4BD3-818A-1F48BF549664}" destId="{5D505B6C-8A2A-464F-B9AA-3F15EBE3C983}" srcOrd="0" destOrd="0" presId="urn:microsoft.com/office/officeart/2005/8/layout/process5"/>
    <dgm:cxn modelId="{68F69BF4-1E4E-406F-8E8C-0DCB85065A44}" type="presParOf" srcId="{D4570481-5746-43E7-B3BB-20918AA269C2}" destId="{DA22E0E7-12C5-4DBF-9251-54993FF9D4C1}" srcOrd="6" destOrd="0" presId="urn:microsoft.com/office/officeart/2005/8/layout/process5"/>
    <dgm:cxn modelId="{2A8BEF7F-8A68-485E-9663-24B3595E6E75}" type="presParOf" srcId="{D4570481-5746-43E7-B3BB-20918AA269C2}" destId="{B5D880DD-D692-4DC9-A578-6DC792F54855}" srcOrd="7" destOrd="0" presId="urn:microsoft.com/office/officeart/2005/8/layout/process5"/>
    <dgm:cxn modelId="{809E30F2-2C5B-4E9F-890C-BDDF87D6681D}" type="presParOf" srcId="{B5D880DD-D692-4DC9-A578-6DC792F54855}" destId="{307EBFEF-09F2-4F24-BE89-E1A291DBB1F9}" srcOrd="0" destOrd="0" presId="urn:microsoft.com/office/officeart/2005/8/layout/process5"/>
    <dgm:cxn modelId="{A892C079-143D-4A3B-9B5E-9403B425E460}" type="presParOf" srcId="{D4570481-5746-43E7-B3BB-20918AA269C2}" destId="{A8322CD4-7C66-4F25-82A2-92113E107EB9}" srcOrd="8" destOrd="0" presId="urn:microsoft.com/office/officeart/2005/8/layout/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E1962D-50AE-487D-B6DB-30D02E4E67C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650580-EDF5-4C35-AEE0-EF8F187FFC76}">
      <dgm:prSet phldrT="[Текст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bg2"/>
              </a:solidFill>
            </a:rPr>
            <a:t>Teglerdin’</a:t>
          </a:r>
          <a:r>
            <a:rPr lang="ru-RU" b="1" dirty="0" smtClean="0">
              <a:solidFill>
                <a:schemeClr val="bg2"/>
              </a:solidFill>
            </a:rPr>
            <a:t> </a:t>
          </a:r>
          <a:r>
            <a:rPr lang="en-US" b="1" dirty="0" smtClean="0">
              <a:solidFill>
                <a:schemeClr val="bg2"/>
              </a:solidFill>
            </a:rPr>
            <a:t>waziypalari</a:t>
          </a:r>
          <a:r>
            <a:rPr lang="en-US" dirty="0" smtClean="0"/>
            <a:t> </a:t>
          </a:r>
        </a:p>
        <a:p>
          <a:endParaRPr lang="en-US" b="1" dirty="0" smtClean="0">
            <a:solidFill>
              <a:schemeClr val="bg2"/>
            </a:solidFill>
          </a:endParaRPr>
        </a:p>
      </dgm:t>
    </dgm:pt>
    <dgm:pt modelId="{B6C68505-78B6-4AE4-9C81-4651F3BDFE57}" type="parTrans" cxnId="{8A8596A3-2CC9-46BD-95E7-7E6A19315EA7}">
      <dgm:prSet/>
      <dgm:spPr/>
      <dgm:t>
        <a:bodyPr/>
        <a:lstStyle/>
        <a:p>
          <a:endParaRPr lang="ru-RU"/>
        </a:p>
      </dgm:t>
    </dgm:pt>
    <dgm:pt modelId="{C1F54DCC-21CB-4737-9678-0E2FB2914913}" type="sibTrans" cxnId="{8A8596A3-2CC9-46BD-95E7-7E6A19315EA7}">
      <dgm:prSet/>
      <dgm:spPr/>
      <dgm:t>
        <a:bodyPr/>
        <a:lstStyle/>
        <a:p>
          <a:endParaRPr lang="ru-RU"/>
        </a:p>
      </dgm:t>
    </dgm:pt>
    <dgm:pt modelId="{88CF0992-F0BE-485F-9FD9-84802C5E707D}">
      <dgm:prSet phldrT="[Текст]"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sz="2800" dirty="0" smtClean="0">
              <a:solidFill>
                <a:srgbClr val="002060"/>
              </a:solidFill>
            </a:rPr>
            <a:t>hu’jjetti formatlaw</a:t>
          </a:r>
          <a:r>
            <a:rPr lang="ru-RU" sz="2800" dirty="0" smtClean="0">
              <a:solidFill>
                <a:srgbClr val="002060"/>
              </a:solidFill>
            </a:rPr>
            <a:t> </a:t>
          </a:r>
          <a:endParaRPr lang="ru-RU" sz="2800" dirty="0">
            <a:solidFill>
              <a:srgbClr val="002060"/>
            </a:solidFill>
          </a:endParaRPr>
        </a:p>
      </dgm:t>
    </dgm:pt>
    <dgm:pt modelId="{C0824BC5-13B5-4BF7-9827-7FF10BA861EE}" type="parTrans" cxnId="{CFCB2804-2AE3-461C-8293-5A866DA0816C}">
      <dgm:prSet/>
      <dgm:spPr/>
      <dgm:t>
        <a:bodyPr/>
        <a:lstStyle/>
        <a:p>
          <a:endParaRPr lang="ru-RU"/>
        </a:p>
      </dgm:t>
    </dgm:pt>
    <dgm:pt modelId="{3638A516-935E-4204-919D-3758781D405C}" type="sibTrans" cxnId="{CFCB2804-2AE3-461C-8293-5A866DA0816C}">
      <dgm:prSet/>
      <dgm:spPr/>
      <dgm:t>
        <a:bodyPr/>
        <a:lstStyle/>
        <a:p>
          <a:endParaRPr lang="ru-RU"/>
        </a:p>
      </dgm:t>
    </dgm:pt>
    <dgm:pt modelId="{1835C524-D62A-490B-BC0B-2319030C4AAF}">
      <dgm:prSet phldrT="[Текст]" custT="1"/>
      <dgm:spPr>
        <a:solidFill>
          <a:schemeClr val="accent4">
            <a:lumMod val="75000"/>
          </a:schemeClr>
        </a:solidFill>
        <a:effectLst>
          <a:innerShdw blurRad="63500" dist="50800" dir="54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sz="2800" dirty="0" smtClean="0">
              <a:solidFill>
                <a:srgbClr val="002060"/>
              </a:solidFill>
            </a:rPr>
            <a:t>hu’jjet maketin tayarlaw</a:t>
          </a:r>
          <a:endParaRPr lang="ru-RU" sz="2800" dirty="0">
            <a:solidFill>
              <a:srgbClr val="002060"/>
            </a:solidFill>
          </a:endParaRPr>
        </a:p>
      </dgm:t>
    </dgm:pt>
    <dgm:pt modelId="{54FC2402-7EFE-422A-A071-BC3DA202898B}" type="parTrans" cxnId="{70326676-6081-4F6A-8831-246E2200F62C}">
      <dgm:prSet/>
      <dgm:spPr/>
      <dgm:t>
        <a:bodyPr/>
        <a:lstStyle/>
        <a:p>
          <a:endParaRPr lang="ru-RU"/>
        </a:p>
      </dgm:t>
    </dgm:pt>
    <dgm:pt modelId="{E053A57F-DA43-4695-9C87-F2F1CD190711}" type="sibTrans" cxnId="{70326676-6081-4F6A-8831-246E2200F62C}">
      <dgm:prSet/>
      <dgm:spPr/>
      <dgm:t>
        <a:bodyPr/>
        <a:lstStyle/>
        <a:p>
          <a:endParaRPr lang="ru-RU"/>
        </a:p>
      </dgm:t>
    </dgm:pt>
    <dgm:pt modelId="{2DE5F3D0-D045-40DB-9382-99AC9FF37197}">
      <dgm:prSet phldrT="[Текст]" custT="1"/>
      <dgm:spPr>
        <a:solidFill>
          <a:srgbClr val="92D050"/>
        </a:solidFill>
        <a:scene3d>
          <a:camera prst="orthographicFront"/>
          <a:lightRig rig="threePt" dir="t"/>
        </a:scene3d>
        <a:sp3d>
          <a:bevelT w="101600" prst="riblet"/>
        </a:sp3d>
      </dgm:spPr>
      <dgm:t>
        <a:bodyPr/>
        <a:lstStyle/>
        <a:p>
          <a:r>
            <a:rPr lang="en-US" sz="2800" dirty="0" smtClean="0">
              <a:solidFill>
                <a:schemeClr val="tx2">
                  <a:lumMod val="50000"/>
                </a:schemeClr>
              </a:solidFill>
            </a:rPr>
            <a:t>hu’jjetti basqa hu’jjetler menen baylani’sti’ri’w </a:t>
          </a:r>
          <a:endParaRPr lang="ru-RU" sz="2800" dirty="0">
            <a:solidFill>
              <a:schemeClr val="tx2">
                <a:lumMod val="50000"/>
              </a:schemeClr>
            </a:solidFill>
          </a:endParaRPr>
        </a:p>
      </dgm:t>
    </dgm:pt>
    <dgm:pt modelId="{E942B1E3-8CA8-4CBE-B6B8-00C7092970B4}" type="parTrans" cxnId="{8A0EDA96-FA62-48F4-AB36-B6ABFE2FE95C}">
      <dgm:prSet/>
      <dgm:spPr/>
      <dgm:t>
        <a:bodyPr/>
        <a:lstStyle/>
        <a:p>
          <a:endParaRPr lang="ru-RU"/>
        </a:p>
      </dgm:t>
    </dgm:pt>
    <dgm:pt modelId="{2B746CD3-2F9F-4254-89C9-916EC33882E6}" type="sibTrans" cxnId="{8A0EDA96-FA62-48F4-AB36-B6ABFE2FE95C}">
      <dgm:prSet/>
      <dgm:spPr/>
      <dgm:t>
        <a:bodyPr/>
        <a:lstStyle/>
        <a:p>
          <a:endParaRPr lang="ru-RU"/>
        </a:p>
      </dgm:t>
    </dgm:pt>
    <dgm:pt modelId="{D5858797-7E78-4192-8D81-374537C72065}" type="pres">
      <dgm:prSet presAssocID="{9DE1962D-50AE-487D-B6DB-30D02E4E67C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52487D-90BE-485C-8F65-47F6DACECF92}" type="pres">
      <dgm:prSet presAssocID="{0B650580-EDF5-4C35-AEE0-EF8F187FFC76}" presName="roof" presStyleLbl="dkBgShp" presStyleIdx="0" presStyleCnt="2" custLinFactNeighborY="11329"/>
      <dgm:spPr/>
      <dgm:t>
        <a:bodyPr/>
        <a:lstStyle/>
        <a:p>
          <a:endParaRPr lang="ru-RU"/>
        </a:p>
      </dgm:t>
    </dgm:pt>
    <dgm:pt modelId="{A738CC50-BB64-408F-AEFB-F546AE680EFC}" type="pres">
      <dgm:prSet presAssocID="{0B650580-EDF5-4C35-AEE0-EF8F187FFC76}" presName="pillars" presStyleCnt="0"/>
      <dgm:spPr/>
    </dgm:pt>
    <dgm:pt modelId="{AC83A39F-F344-45DB-8642-7C0A49B1E72C}" type="pres">
      <dgm:prSet presAssocID="{0B650580-EDF5-4C35-AEE0-EF8F187FFC76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FFB4EC-6B44-4F6D-90B4-DE128A0C6BE5}" type="pres">
      <dgm:prSet presAssocID="{1835C524-D62A-490B-BC0B-2319030C4AAF}" presName="pillarX" presStyleLbl="node1" presStyleIdx="1" presStyleCnt="3" custLinFactNeighborY="-25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48F6FB-6161-42CE-A972-FD2498E509E0}" type="pres">
      <dgm:prSet presAssocID="{2DE5F3D0-D045-40DB-9382-99AC9FF37197}" presName="pillarX" presStyleLbl="node1" presStyleIdx="2" presStyleCnt="3" custLinFactNeighborX="36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A59611-0B4B-4F17-852B-D4DB0D47BFFE}" type="pres">
      <dgm:prSet presAssocID="{0B650580-EDF5-4C35-AEE0-EF8F187FFC76}" presName="base" presStyleLbl="dkBgShp" presStyleIdx="1" presStyleCnt="2"/>
      <dgm:spPr/>
    </dgm:pt>
  </dgm:ptLst>
  <dgm:cxnLst>
    <dgm:cxn modelId="{F5BB3ADE-DA6C-4C9F-930E-C4873B10F847}" type="presOf" srcId="{0B650580-EDF5-4C35-AEE0-EF8F187FFC76}" destId="{3852487D-90BE-485C-8F65-47F6DACECF92}" srcOrd="0" destOrd="0" presId="urn:microsoft.com/office/officeart/2005/8/layout/hList3"/>
    <dgm:cxn modelId="{6A6D6CB9-45F3-40A8-8F86-F1D6A2E00939}" type="presOf" srcId="{1835C524-D62A-490B-BC0B-2319030C4AAF}" destId="{0BFFB4EC-6B44-4F6D-90B4-DE128A0C6BE5}" srcOrd="0" destOrd="0" presId="urn:microsoft.com/office/officeart/2005/8/layout/hList3"/>
    <dgm:cxn modelId="{A5CC4459-D300-486E-9B0B-A5EE846C604F}" type="presOf" srcId="{2DE5F3D0-D045-40DB-9382-99AC9FF37197}" destId="{9148F6FB-6161-42CE-A972-FD2498E509E0}" srcOrd="0" destOrd="0" presId="urn:microsoft.com/office/officeart/2005/8/layout/hList3"/>
    <dgm:cxn modelId="{5643A81D-80B8-4BB6-B8D6-DE95FE27A12E}" type="presOf" srcId="{9DE1962D-50AE-487D-B6DB-30D02E4E67CC}" destId="{D5858797-7E78-4192-8D81-374537C72065}" srcOrd="0" destOrd="0" presId="urn:microsoft.com/office/officeart/2005/8/layout/hList3"/>
    <dgm:cxn modelId="{8A0EDA96-FA62-48F4-AB36-B6ABFE2FE95C}" srcId="{0B650580-EDF5-4C35-AEE0-EF8F187FFC76}" destId="{2DE5F3D0-D045-40DB-9382-99AC9FF37197}" srcOrd="2" destOrd="0" parTransId="{E942B1E3-8CA8-4CBE-B6B8-00C7092970B4}" sibTransId="{2B746CD3-2F9F-4254-89C9-916EC33882E6}"/>
    <dgm:cxn modelId="{05A9F706-BC10-4105-9D74-D34BBACB52C4}" type="presOf" srcId="{88CF0992-F0BE-485F-9FD9-84802C5E707D}" destId="{AC83A39F-F344-45DB-8642-7C0A49B1E72C}" srcOrd="0" destOrd="0" presId="urn:microsoft.com/office/officeart/2005/8/layout/hList3"/>
    <dgm:cxn modelId="{70326676-6081-4F6A-8831-246E2200F62C}" srcId="{0B650580-EDF5-4C35-AEE0-EF8F187FFC76}" destId="{1835C524-D62A-490B-BC0B-2319030C4AAF}" srcOrd="1" destOrd="0" parTransId="{54FC2402-7EFE-422A-A071-BC3DA202898B}" sibTransId="{E053A57F-DA43-4695-9C87-F2F1CD190711}"/>
    <dgm:cxn modelId="{8A8596A3-2CC9-46BD-95E7-7E6A19315EA7}" srcId="{9DE1962D-50AE-487D-B6DB-30D02E4E67CC}" destId="{0B650580-EDF5-4C35-AEE0-EF8F187FFC76}" srcOrd="0" destOrd="0" parTransId="{B6C68505-78B6-4AE4-9C81-4651F3BDFE57}" sibTransId="{C1F54DCC-21CB-4737-9678-0E2FB2914913}"/>
    <dgm:cxn modelId="{CFCB2804-2AE3-461C-8293-5A866DA0816C}" srcId="{0B650580-EDF5-4C35-AEE0-EF8F187FFC76}" destId="{88CF0992-F0BE-485F-9FD9-84802C5E707D}" srcOrd="0" destOrd="0" parTransId="{C0824BC5-13B5-4BF7-9827-7FF10BA861EE}" sibTransId="{3638A516-935E-4204-919D-3758781D405C}"/>
    <dgm:cxn modelId="{4D4E73F5-4E7C-4836-B2B7-3EDCC39CC76B}" type="presParOf" srcId="{D5858797-7E78-4192-8D81-374537C72065}" destId="{3852487D-90BE-485C-8F65-47F6DACECF92}" srcOrd="0" destOrd="0" presId="urn:microsoft.com/office/officeart/2005/8/layout/hList3"/>
    <dgm:cxn modelId="{EF7C87B7-CC1A-4891-87E1-48F709F68B83}" type="presParOf" srcId="{D5858797-7E78-4192-8D81-374537C72065}" destId="{A738CC50-BB64-408F-AEFB-F546AE680EFC}" srcOrd="1" destOrd="0" presId="urn:microsoft.com/office/officeart/2005/8/layout/hList3"/>
    <dgm:cxn modelId="{32CB33D5-8130-4CBA-97C0-E57CAE24A6D4}" type="presParOf" srcId="{A738CC50-BB64-408F-AEFB-F546AE680EFC}" destId="{AC83A39F-F344-45DB-8642-7C0A49B1E72C}" srcOrd="0" destOrd="0" presId="urn:microsoft.com/office/officeart/2005/8/layout/hList3"/>
    <dgm:cxn modelId="{DCD414C1-4343-4CEE-B399-69E4DE405E0B}" type="presParOf" srcId="{A738CC50-BB64-408F-AEFB-F546AE680EFC}" destId="{0BFFB4EC-6B44-4F6D-90B4-DE128A0C6BE5}" srcOrd="1" destOrd="0" presId="urn:microsoft.com/office/officeart/2005/8/layout/hList3"/>
    <dgm:cxn modelId="{A4F5DDA2-B413-4B1B-90DB-2FC074AA08A8}" type="presParOf" srcId="{A738CC50-BB64-408F-AEFB-F546AE680EFC}" destId="{9148F6FB-6161-42CE-A972-FD2498E509E0}" srcOrd="2" destOrd="0" presId="urn:microsoft.com/office/officeart/2005/8/layout/hList3"/>
    <dgm:cxn modelId="{A1056313-33AF-4FEC-93A4-6BE0BEA61B0D}" type="presParOf" srcId="{D5858797-7E78-4192-8D81-374537C72065}" destId="{23A59611-0B4B-4F17-852B-D4DB0D47BFFE}" srcOrd="2" destOrd="0" presId="urn:microsoft.com/office/officeart/2005/8/layout/h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865ED-D9E2-46FA-B2B5-C60FB77A936D}">
      <dsp:nvSpPr>
        <dsp:cNvPr id="0" name=""/>
        <dsp:cNvSpPr/>
      </dsp:nvSpPr>
      <dsp:spPr>
        <a:xfrm>
          <a:off x="0" y="145026"/>
          <a:ext cx="82296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i="1" kern="1200" dirty="0" smtClean="0"/>
            <a:t>Gipertekstli hu’jjet jaratiw programmalari</a:t>
          </a:r>
          <a:r>
            <a:rPr lang="ru-RU" sz="3200" i="1" kern="1200" dirty="0" smtClean="0"/>
            <a:t> </a:t>
          </a:r>
          <a:endParaRPr lang="ru-RU" sz="3200" kern="1200" dirty="0"/>
        </a:p>
      </dsp:txBody>
      <dsp:txXfrm>
        <a:off x="36553" y="181579"/>
        <a:ext cx="8156494" cy="675694"/>
      </dsp:txXfrm>
    </dsp:sp>
    <dsp:sp modelId="{210FA086-464E-4456-8375-35BEB859A13C}">
      <dsp:nvSpPr>
        <dsp:cNvPr id="0" name=""/>
        <dsp:cNvSpPr/>
      </dsp:nvSpPr>
      <dsp:spPr>
        <a:xfrm>
          <a:off x="0" y="893826"/>
          <a:ext cx="8229600" cy="2020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smtClean="0"/>
            <a:t>HTML</a:t>
          </a:r>
          <a:r>
            <a:rPr lang="ru-RU" sz="2500" kern="1200" dirty="0" smtClean="0"/>
            <a:t> 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smtClean="0"/>
            <a:t>Java Script</a:t>
          </a:r>
          <a:endParaRPr lang="ru-RU" sz="2500" kern="1200" dirty="0" smtClean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smtClean="0"/>
            <a:t>PHP, Perl</a:t>
          </a:r>
          <a:endParaRPr lang="ru-RU" sz="2500" kern="1200" dirty="0" smtClean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smtClean="0"/>
            <a:t>MySQL</a:t>
          </a:r>
          <a:endParaRPr lang="ru-RU" sz="2500" kern="1200" dirty="0" smtClean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500" kern="1200" dirty="0" smtClean="0"/>
        </a:p>
      </dsp:txBody>
      <dsp:txXfrm>
        <a:off x="0" y="893826"/>
        <a:ext cx="8229600" cy="2020320"/>
      </dsp:txXfrm>
    </dsp:sp>
    <dsp:sp modelId="{4FF9F2EE-474D-4253-A1F6-1F0CD77CAC15}">
      <dsp:nvSpPr>
        <dsp:cNvPr id="0" name=""/>
        <dsp:cNvSpPr/>
      </dsp:nvSpPr>
      <dsp:spPr>
        <a:xfrm>
          <a:off x="0" y="2914146"/>
          <a:ext cx="8229600" cy="74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Vizual redaktorlar ha’m grafika</a:t>
          </a:r>
          <a:endParaRPr lang="ru-RU" sz="3200" kern="1200" dirty="0"/>
        </a:p>
      </dsp:txBody>
      <dsp:txXfrm>
        <a:off x="36553" y="2950699"/>
        <a:ext cx="8156494" cy="675694"/>
      </dsp:txXfrm>
    </dsp:sp>
    <dsp:sp modelId="{EE033CED-B00B-448F-AAA1-D51F193AA9F6}">
      <dsp:nvSpPr>
        <dsp:cNvPr id="0" name=""/>
        <dsp:cNvSpPr/>
      </dsp:nvSpPr>
      <dsp:spPr>
        <a:xfrm>
          <a:off x="0" y="3662946"/>
          <a:ext cx="8229600" cy="1622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i="1" u="sng" kern="1200" dirty="0" smtClean="0"/>
            <a:t>Macromedia Dreamweaver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i="1" u="sng" kern="1200" dirty="0" smtClean="0"/>
            <a:t>Adobe Photoshop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i="1" u="sng" kern="1200" dirty="0" smtClean="0"/>
            <a:t>Flash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i="1" u="sng" kern="1200" dirty="0" smtClean="0"/>
            <a:t>h.t.b</a:t>
          </a:r>
          <a:endParaRPr lang="ru-RU" sz="2500" kern="1200" dirty="0"/>
        </a:p>
      </dsp:txBody>
      <dsp:txXfrm>
        <a:off x="0" y="3662946"/>
        <a:ext cx="8229600" cy="1622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AA648-621B-496D-B37F-B78C0AC15281}">
      <dsp:nvSpPr>
        <dsp:cNvPr id="0" name=""/>
        <dsp:cNvSpPr/>
      </dsp:nvSpPr>
      <dsp:spPr>
        <a:xfrm>
          <a:off x="2924" y="656603"/>
          <a:ext cx="2256587" cy="127562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30000"/>
                <a:satMod val="250000"/>
              </a:schemeClr>
            </a:gs>
            <a:gs pos="72000">
              <a:schemeClr val="accent2">
                <a:tint val="75000"/>
                <a:satMod val="210000"/>
              </a:schemeClr>
            </a:gs>
            <a:gs pos="100000">
              <a:schemeClr val="accent2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2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Bloknot programmasinda jan’a dan fayl aship, tekst, suwret kiritin’</a:t>
          </a:r>
          <a:endParaRPr lang="ru-RU" sz="1800" kern="1200" dirty="0"/>
        </a:p>
      </dsp:txBody>
      <dsp:txXfrm>
        <a:off x="40286" y="693965"/>
        <a:ext cx="2181863" cy="1200904"/>
      </dsp:txXfrm>
    </dsp:sp>
    <dsp:sp modelId="{3C74D01F-EEDB-4183-BD0E-66AADC8C8DA1}">
      <dsp:nvSpPr>
        <dsp:cNvPr id="0" name=""/>
        <dsp:cNvSpPr/>
      </dsp:nvSpPr>
      <dsp:spPr>
        <a:xfrm>
          <a:off x="2446603" y="1030788"/>
          <a:ext cx="450722" cy="527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2446603" y="1136240"/>
        <a:ext cx="315505" cy="316355"/>
      </dsp:txXfrm>
    </dsp:sp>
    <dsp:sp modelId="{A6AA14FE-A267-4612-93B7-CB907C8AC62A}">
      <dsp:nvSpPr>
        <dsp:cNvPr id="0" name=""/>
        <dsp:cNvSpPr/>
      </dsp:nvSpPr>
      <dsp:spPr>
        <a:xfrm>
          <a:off x="3109930" y="656603"/>
          <a:ext cx="2126047" cy="127562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30000"/>
                <a:satMod val="250000"/>
              </a:schemeClr>
            </a:gs>
            <a:gs pos="72000">
              <a:schemeClr val="accent3">
                <a:tint val="75000"/>
                <a:satMod val="210000"/>
              </a:schemeClr>
            </a:gs>
            <a:gs pos="100000">
              <a:schemeClr val="accent3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3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Hu’jjette giperbag’itlar qoyin’ </a:t>
          </a:r>
          <a:endParaRPr lang="ru-RU" sz="1800" kern="1200" dirty="0" smtClean="0"/>
        </a:p>
      </dsp:txBody>
      <dsp:txXfrm>
        <a:off x="3147292" y="693965"/>
        <a:ext cx="2051323" cy="1200904"/>
      </dsp:txXfrm>
    </dsp:sp>
    <dsp:sp modelId="{19765B23-0497-45E3-AE9C-FA91F2958C94}">
      <dsp:nvSpPr>
        <dsp:cNvPr id="0" name=""/>
        <dsp:cNvSpPr/>
      </dsp:nvSpPr>
      <dsp:spPr>
        <a:xfrm>
          <a:off x="5423070" y="1030788"/>
          <a:ext cx="450722" cy="527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5423070" y="1136240"/>
        <a:ext cx="315505" cy="316355"/>
      </dsp:txXfrm>
    </dsp:sp>
    <dsp:sp modelId="{095C0D25-3C41-490E-B5C7-D18CA2242865}">
      <dsp:nvSpPr>
        <dsp:cNvPr id="0" name=""/>
        <dsp:cNvSpPr/>
      </dsp:nvSpPr>
      <dsp:spPr>
        <a:xfrm>
          <a:off x="6086397" y="656603"/>
          <a:ext cx="2126047" cy="127562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30000"/>
                <a:satMod val="250000"/>
              </a:schemeClr>
            </a:gs>
            <a:gs pos="72000">
              <a:schemeClr val="accent5">
                <a:tint val="75000"/>
                <a:satMod val="210000"/>
              </a:schemeClr>
            </a:gs>
            <a:gs pos="100000">
              <a:schemeClr val="accent5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5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Fayldi .htm ken’eytpesi menen saqlan</a:t>
          </a:r>
          <a:r>
            <a:rPr lang="en-US" sz="1700" kern="1200" dirty="0" smtClean="0"/>
            <a:t>’</a:t>
          </a:r>
          <a:endParaRPr lang="ru-RU" sz="1700" kern="1200" dirty="0"/>
        </a:p>
      </dsp:txBody>
      <dsp:txXfrm>
        <a:off x="6123759" y="693965"/>
        <a:ext cx="2051323" cy="1200904"/>
      </dsp:txXfrm>
    </dsp:sp>
    <dsp:sp modelId="{F1ECCB40-F049-4BD3-818A-1F48BF549664}">
      <dsp:nvSpPr>
        <dsp:cNvPr id="0" name=""/>
        <dsp:cNvSpPr/>
      </dsp:nvSpPr>
      <dsp:spPr>
        <a:xfrm rot="5852559">
          <a:off x="6783027" y="2081055"/>
          <a:ext cx="454656" cy="527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6861130" y="2117947"/>
        <a:ext cx="316355" cy="318259"/>
      </dsp:txXfrm>
    </dsp:sp>
    <dsp:sp modelId="{DA22E0E7-12C5-4DBF-9251-54993FF9D4C1}">
      <dsp:nvSpPr>
        <dsp:cNvPr id="0" name=""/>
        <dsp:cNvSpPr/>
      </dsp:nvSpPr>
      <dsp:spPr>
        <a:xfrm>
          <a:off x="5523377" y="2782651"/>
          <a:ext cx="2689067" cy="127562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30000"/>
                <a:satMod val="250000"/>
              </a:schemeClr>
            </a:gs>
            <a:gs pos="72000">
              <a:schemeClr val="accent1">
                <a:tint val="75000"/>
                <a:satMod val="210000"/>
              </a:schemeClr>
            </a:gs>
            <a:gs pos="100000">
              <a:schemeClr val="accent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Hu’jjet mazmunina wo’zgerisler kiritiw ushin woni qaytadan Bloknotta </a:t>
          </a:r>
          <a:r>
            <a:rPr lang="en-US" sz="1700" kern="1200" dirty="0" smtClean="0"/>
            <a:t>ashasiz</a:t>
          </a:r>
          <a:endParaRPr lang="ru-RU" sz="1700" kern="1200" dirty="0"/>
        </a:p>
      </dsp:txBody>
      <dsp:txXfrm>
        <a:off x="5560739" y="2820013"/>
        <a:ext cx="2614343" cy="1200904"/>
      </dsp:txXfrm>
    </dsp:sp>
    <dsp:sp modelId="{B5D880DD-D692-4DC9-A578-6DC792F54855}">
      <dsp:nvSpPr>
        <dsp:cNvPr id="0" name=""/>
        <dsp:cNvSpPr/>
      </dsp:nvSpPr>
      <dsp:spPr>
        <a:xfrm rot="10729462">
          <a:off x="4864657" y="3193169"/>
          <a:ext cx="465558" cy="527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10800000">
        <a:off x="5004309" y="3297188"/>
        <a:ext cx="325891" cy="316355"/>
      </dsp:txXfrm>
    </dsp:sp>
    <dsp:sp modelId="{A8322CD4-7C66-4F25-82A2-92113E107EB9}">
      <dsp:nvSpPr>
        <dsp:cNvPr id="0" name=""/>
        <dsp:cNvSpPr/>
      </dsp:nvSpPr>
      <dsp:spPr>
        <a:xfrm>
          <a:off x="2519102" y="2850081"/>
          <a:ext cx="2126047" cy="127562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30000"/>
                <a:satMod val="250000"/>
              </a:schemeClr>
            </a:gs>
            <a:gs pos="72000">
              <a:schemeClr val="accent6">
                <a:tint val="75000"/>
                <a:satMod val="210000"/>
              </a:schemeClr>
            </a:gs>
            <a:gs pos="100000">
              <a:schemeClr val="accent6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6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Fayldi  brawzerlerdin’ birinde aship ko’rin’</a:t>
          </a:r>
          <a:endParaRPr lang="ru-RU" sz="1800" kern="1200" dirty="0"/>
        </a:p>
      </dsp:txBody>
      <dsp:txXfrm>
        <a:off x="2556464" y="2887443"/>
        <a:ext cx="2051323" cy="12009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2487D-90BE-485C-8F65-47F6DACECF92}">
      <dsp:nvSpPr>
        <dsp:cNvPr id="0" name=""/>
        <dsp:cNvSpPr/>
      </dsp:nvSpPr>
      <dsp:spPr>
        <a:xfrm>
          <a:off x="0" y="162402"/>
          <a:ext cx="8286808" cy="1433514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smtClean="0">
              <a:solidFill>
                <a:schemeClr val="bg2"/>
              </a:solidFill>
            </a:rPr>
            <a:t>Teglerdin’</a:t>
          </a:r>
          <a:r>
            <a:rPr lang="ru-RU" sz="3700" b="1" kern="1200" dirty="0" smtClean="0">
              <a:solidFill>
                <a:schemeClr val="bg2"/>
              </a:solidFill>
            </a:rPr>
            <a:t> </a:t>
          </a:r>
          <a:r>
            <a:rPr lang="en-US" sz="3700" b="1" kern="1200" dirty="0" smtClean="0">
              <a:solidFill>
                <a:schemeClr val="bg2"/>
              </a:solidFill>
            </a:rPr>
            <a:t>waziypalari</a:t>
          </a:r>
          <a:r>
            <a:rPr lang="en-US" sz="3700" kern="1200" dirty="0" smtClean="0"/>
            <a:t> </a:t>
          </a:r>
        </a:p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b="1" kern="1200" dirty="0" smtClean="0">
            <a:solidFill>
              <a:schemeClr val="bg2"/>
            </a:solidFill>
          </a:endParaRPr>
        </a:p>
      </dsp:txBody>
      <dsp:txXfrm>
        <a:off x="0" y="162402"/>
        <a:ext cx="8286808" cy="1433514"/>
      </dsp:txXfrm>
    </dsp:sp>
    <dsp:sp modelId="{AC83A39F-F344-45DB-8642-7C0A49B1E72C}">
      <dsp:nvSpPr>
        <dsp:cNvPr id="0" name=""/>
        <dsp:cNvSpPr/>
      </dsp:nvSpPr>
      <dsp:spPr>
        <a:xfrm>
          <a:off x="4046" y="1433514"/>
          <a:ext cx="2759571" cy="3010379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2060"/>
              </a:solidFill>
            </a:rPr>
            <a:t>hu’jjetti formatlaw</a:t>
          </a:r>
          <a:r>
            <a:rPr lang="ru-RU" sz="2800" kern="1200" dirty="0" smtClean="0">
              <a:solidFill>
                <a:srgbClr val="002060"/>
              </a:solidFill>
            </a:rPr>
            <a:t> 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4046" y="1433514"/>
        <a:ext cx="2759571" cy="3010379"/>
      </dsp:txXfrm>
    </dsp:sp>
    <dsp:sp modelId="{0BFFB4EC-6B44-4F6D-90B4-DE128A0C6BE5}">
      <dsp:nvSpPr>
        <dsp:cNvPr id="0" name=""/>
        <dsp:cNvSpPr/>
      </dsp:nvSpPr>
      <dsp:spPr>
        <a:xfrm>
          <a:off x="2763618" y="1357321"/>
          <a:ext cx="2759571" cy="301037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5400000">
            <a:prstClr val="black">
              <a:alpha val="50000"/>
            </a:prstClr>
          </a:innerShdw>
        </a:effectLst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2060"/>
              </a:solidFill>
            </a:rPr>
            <a:t>hu’jjet maketin tayarlaw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2763618" y="1357321"/>
        <a:ext cx="2759571" cy="3010379"/>
      </dsp:txXfrm>
    </dsp:sp>
    <dsp:sp modelId="{9148F6FB-6161-42CE-A972-FD2498E509E0}">
      <dsp:nvSpPr>
        <dsp:cNvPr id="0" name=""/>
        <dsp:cNvSpPr/>
      </dsp:nvSpPr>
      <dsp:spPr>
        <a:xfrm>
          <a:off x="5527236" y="1433514"/>
          <a:ext cx="2759571" cy="301037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01600" prst="ribl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2">
                  <a:lumMod val="50000"/>
                </a:schemeClr>
              </a:solidFill>
            </a:rPr>
            <a:t>hu’jjetti basqa hu’jjetler menen baylani’sti’ri’w </a:t>
          </a:r>
          <a:endParaRPr lang="ru-RU" sz="2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527236" y="1433514"/>
        <a:ext cx="2759571" cy="3010379"/>
      </dsp:txXfrm>
    </dsp:sp>
    <dsp:sp modelId="{23A59611-0B4B-4F17-852B-D4DB0D47BFFE}">
      <dsp:nvSpPr>
        <dsp:cNvPr id="0" name=""/>
        <dsp:cNvSpPr/>
      </dsp:nvSpPr>
      <dsp:spPr>
        <a:xfrm>
          <a:off x="0" y="4443893"/>
          <a:ext cx="8286808" cy="33448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4FAEF48-AF92-4AB3-BC04-DF902B7A7136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13AFE7A-24CE-45FA-9CD7-4C0012F2FC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1564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AFE7A-24CE-45FA-9CD7-4C0012F2FC3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AFE7A-24CE-45FA-9CD7-4C0012F2FC3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AFE7A-24CE-45FA-9CD7-4C0012F2FC38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A90114-8A78-45F6-BD03-723A0F33F989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32E217-3E90-405A-868E-A022248E737C}" type="datetimeFigureOut">
              <a:rPr lang="ru-RU" smtClean="0"/>
              <a:pPr/>
              <a:t>27.11.2015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83FAC2D-3FE0-4AF7-89A1-36E179942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HTML TILINDE WEB SAYT JARATIW JOLLARI</a:t>
            </a:r>
            <a:endParaRPr lang="ru-RU" sz="32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285728"/>
            <a:ext cx="4337307" cy="17859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43306" y="6286520"/>
            <a:ext cx="1353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Nokis-2015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57950" y="5786454"/>
            <a:ext cx="1779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A.Tureniyazova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827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HTML tegleri </a:t>
            </a:r>
            <a:endParaRPr lang="ru-RU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981075"/>
            <a:ext cx="8642350" cy="4895850"/>
          </a:xfrm>
        </p:spPr>
        <p:txBody>
          <a:bodyPr>
            <a:normAutofit fontScale="92500"/>
          </a:bodyPr>
          <a:lstStyle/>
          <a:p>
            <a:pPr eaLnBrk="1" hangingPunct="1">
              <a:buNone/>
              <a:defRPr/>
            </a:pPr>
            <a:endParaRPr lang="en-US" sz="2800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Teg </a:t>
            </a:r>
            <a:r>
              <a:rPr lang="en-US" sz="2800" dirty="0" smtClean="0"/>
              <a:t>– </a:t>
            </a:r>
            <a:r>
              <a:rPr lang="en-US" sz="2800" dirty="0" err="1" smtClean="0"/>
              <a:t>bul</a:t>
            </a:r>
            <a:r>
              <a:rPr lang="en-US" sz="2800" dirty="0" smtClean="0"/>
              <a:t> browser tu’sinetug’in xi’zmetshi so’z, bashqasha aytqanda kod yaki buyri’q.</a:t>
            </a:r>
          </a:p>
          <a:p>
            <a:pPr eaLnBrk="1" hangingPunct="1">
              <a:defRPr/>
            </a:pPr>
            <a:r>
              <a:rPr lang="en-US" sz="2800" dirty="0" smtClean="0"/>
              <a:t> Tegler ekranda ko’rinbeydi, biraq wolar ja’rdeminde biz browserge web betlik ekrang’a qanday shi’g’ari’li’wi’ haqqi’nda ko’rsetpeler beriledi.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     Misali, tekst jaylasiwi, shrift tu’ri, wo’lshemi, ren’i, su’wret qoyi’w, giperbag’i’t jarati’w h.t.b.</a:t>
            </a:r>
          </a:p>
          <a:p>
            <a:pPr>
              <a:defRPr/>
            </a:pPr>
            <a:r>
              <a:rPr lang="en-US" sz="2800" dirty="0" smtClean="0"/>
              <a:t>HTML tili 3000 nan arti’q teglerge iye. </a:t>
            </a:r>
          </a:p>
          <a:p>
            <a:pPr eaLnBrk="1" hangingPunct="1">
              <a:defRPr/>
            </a:pPr>
            <a:r>
              <a:rPr lang="en-US" sz="2800" dirty="0" smtClean="0"/>
              <a:t>Tegler a’dette jup (baslawsi ha’m juwmaqlawshi) bo’ladi, soni’n’ menen birge taq tegler-de bar.</a:t>
            </a:r>
            <a:endParaRPr lang="ru-RU" sz="28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000264" cy="1005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214291"/>
            <a:ext cx="1714512" cy="101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15938" y="214290"/>
            <a:ext cx="8628062" cy="6643710"/>
          </a:xfrm>
        </p:spPr>
        <p:txBody>
          <a:bodyPr>
            <a:normAutofit fontScale="62500" lnSpcReduction="20000"/>
          </a:bodyPr>
          <a:lstStyle/>
          <a:p>
            <a:pPr marL="714375" indent="0" algn="just">
              <a:lnSpc>
                <a:spcPct val="170000"/>
              </a:lnSpc>
            </a:pP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TEG</a:t>
            </a:r>
            <a:r>
              <a:rPr lang="ru-RU" dirty="0"/>
              <a:t> </a:t>
            </a:r>
            <a:r>
              <a:rPr lang="ru-RU" dirty="0" smtClean="0"/>
              <a:t> &lt;&gt;(</a:t>
            </a:r>
            <a:r>
              <a:rPr lang="en-US" dirty="0" smtClean="0"/>
              <a:t>baslawshi,’ yaki ashi’wshi’) ha’m</a:t>
            </a:r>
            <a:r>
              <a:rPr lang="ru-RU" dirty="0" smtClean="0"/>
              <a:t> &lt;/&gt; (</a:t>
            </a:r>
            <a:r>
              <a:rPr lang="en-US" dirty="0" smtClean="0"/>
              <a:t>juwmaqlawshi’, yaki jabi’wshi’</a:t>
            </a:r>
            <a:r>
              <a:rPr lang="ru-RU" dirty="0" smtClean="0"/>
              <a:t>) </a:t>
            </a:r>
            <a:r>
              <a:rPr lang="en-US" dirty="0" smtClean="0"/>
              <a:t>belgilerden turatug’i’n simvolli’q konstruktsiya boli’p tabi’ladi’</a:t>
            </a:r>
            <a:r>
              <a:rPr lang="ru-RU" dirty="0" smtClean="0"/>
              <a:t>. </a:t>
            </a:r>
            <a:r>
              <a:rPr lang="en-US" dirty="0" smtClean="0"/>
              <a:t>Bul ti’rnaqshalar ishine ayqi’n simvol yaki simvollar qatari’ jaylasadi’</a:t>
            </a:r>
            <a:r>
              <a:rPr lang="ru-RU" dirty="0" smtClean="0"/>
              <a:t>. </a:t>
            </a:r>
            <a:r>
              <a:rPr lang="en-US" dirty="0" smtClean="0"/>
              <a:t>Al sol ayqi’n simvol yamasa simvollar qatari’ brawzerge hu’jjetti anaw yaki mi’naw tu’rde sa’wlelendiriwge tapsi’rma beredi</a:t>
            </a:r>
            <a:r>
              <a:rPr lang="ru-RU" dirty="0" smtClean="0"/>
              <a:t>.</a:t>
            </a:r>
            <a:endParaRPr lang="en-US" dirty="0" smtClean="0"/>
          </a:p>
          <a:p>
            <a:pPr marL="714375" indent="0" algn="just">
              <a:lnSpc>
                <a:spcPct val="170000"/>
              </a:lnSpc>
            </a:pPr>
            <a:r>
              <a:rPr lang="ru-RU" dirty="0" smtClean="0"/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ELEMENT</a:t>
            </a:r>
            <a:r>
              <a:rPr lang="ru-RU" dirty="0" smtClean="0"/>
              <a:t>– </a:t>
            </a:r>
            <a:r>
              <a:rPr lang="en-US" dirty="0" smtClean="0"/>
              <a:t>ashi’wshi ha’m jabi’wshi teglerden turatug’i’n konteyner.</a:t>
            </a:r>
            <a:r>
              <a:rPr lang="ru-RU" dirty="0" smtClean="0"/>
              <a:t> </a:t>
            </a:r>
            <a:r>
              <a:rPr lang="en-US" dirty="0" smtClean="0"/>
              <a:t>Wolardin’ mu’yeshlik qawsi’rmalari’ arasi’nda elementtin’ atamasi’ simvol yamasa simvollar qatari’ tu’rde jaylasadi’, teglerdin’ wortasi’nda bolsa brawzerde sa’wleleniwi kerek bolg’an hu’jjettin’ fragmenti wornalasti’ri’ladi’. </a:t>
            </a:r>
            <a:endParaRPr lang="ru-RU" dirty="0"/>
          </a:p>
          <a:p>
            <a:pPr marL="714375" indent="0" algn="just">
              <a:lnSpc>
                <a:spcPct val="170000"/>
              </a:lnSpc>
            </a:pP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ATRIBUT </a:t>
            </a:r>
            <a:r>
              <a:rPr lang="en-US" dirty="0" smtClean="0"/>
              <a:t>– bul elementtin’ ashi’wshi tegi ishindegi so’z</a:t>
            </a:r>
            <a:r>
              <a:rPr lang="ru-RU" dirty="0" smtClean="0"/>
              <a:t>. </a:t>
            </a:r>
            <a:r>
              <a:rPr lang="en-US" dirty="0" smtClean="0"/>
              <a:t>Bul soz’ elementtin’ ashi’wshi’ ha’m jabiwshi tegleri arasi’ndag’i hu’jjettin’ fragmentine anaw yamasa mi’naw qa’siyetti beredi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357166"/>
            <a:ext cx="8229600" cy="78581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HTML hu’jjetinin’ </a:t>
            </a:r>
            <a:r>
              <a:rPr lang="en-US" sz="3600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du’zilisi</a:t>
            </a:r>
            <a:r>
              <a:rPr lang="ru-RU" sz="360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285875"/>
            <a:ext cx="4038600" cy="5143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&lt;html&gt;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   &lt;head&gt;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         &lt;title&gt;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         &lt;/title&gt;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  &lt;/head&gt;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       &lt;body&gt;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      &lt;/body&gt;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&lt;/html&gt;</a:t>
            </a:r>
            <a:endParaRPr lang="ru-RU" sz="2000" b="1" dirty="0" smtClean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648200" y="1341438"/>
            <a:ext cx="4316413" cy="47894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928802"/>
            <a:ext cx="4876798" cy="2429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714375"/>
          </a:xfrm>
          <a:solidFill>
            <a:schemeClr val="bg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bg2"/>
                </a:solidFill>
                <a:latin typeface="Elephant" pitchFamily="18" charset="0"/>
              </a:rPr>
              <a:t>HTML hu’jjetinin’ bo’limleri</a:t>
            </a:r>
            <a:endParaRPr lang="ru-RU" sz="2800" dirty="0">
              <a:solidFill>
                <a:schemeClr val="bg2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71500" y="1214438"/>
            <a:ext cx="8001028" cy="442436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&lt;html&gt;…&lt;/html&gt;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-HTML hu’jjetinin’ shegaralari’n belgileydi.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</a:t>
            </a:r>
            <a:r>
              <a:rPr lang="ru-RU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&gt;…&lt;/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</a:t>
            </a:r>
            <a:r>
              <a:rPr lang="ru-RU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 hu’jjet haqqi’nda mag’li’wmat, mi’sali’, ati’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&lt;title&gt;…&lt;/title&gt;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-Atama</a:t>
            </a:r>
          </a:p>
          <a:p>
            <a:pPr algn="l">
              <a:buFont typeface="Arial" pitchFamily="34" charset="0"/>
              <a:buChar char="•"/>
              <a:defRPr/>
            </a:pP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&lt;body&gt;…&lt;/body&gt;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-hu’jjettin’ tiykarg’i’ bo’limi, bul jerde brawzer aynasi’nda sa’wlelenetug’i’n mag’li’wmatlar ta’riyiplenedi</a:t>
            </a:r>
          </a:p>
          <a:p>
            <a:pPr>
              <a:defRPr/>
            </a:pP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D02EC1-5C2D-46C3-9CBC-18BABE225760}" type="slidenum">
              <a:rPr lang="ru-RU" smtClean="0"/>
              <a:pPr/>
              <a:t>14</a:t>
            </a:fld>
            <a:endParaRPr lang="ru-RU" dirty="0" smtClean="0"/>
          </a:p>
        </p:txBody>
      </p:sp>
      <p:sp>
        <p:nvSpPr>
          <p:cNvPr id="5123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357158" y="214290"/>
            <a:ext cx="81407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000" dirty="0" err="1" smtClean="0"/>
              <a:t>A’piwayi</a:t>
            </a:r>
            <a:r>
              <a:rPr lang="en-US" sz="3000" dirty="0" smtClean="0"/>
              <a:t> </a:t>
            </a:r>
            <a:r>
              <a:rPr lang="ru-RU" sz="3000" dirty="0" smtClean="0"/>
              <a:t> </a:t>
            </a:r>
            <a:r>
              <a:rPr lang="en-US" sz="3000" dirty="0" smtClean="0"/>
              <a:t>Web-</a:t>
            </a:r>
            <a:r>
              <a:rPr lang="en-US" sz="3000" dirty="0" err="1" smtClean="0"/>
              <a:t>betlik</a:t>
            </a:r>
            <a:endParaRPr lang="ru-RU" sz="1200" dirty="0">
              <a:solidFill>
                <a:schemeClr val="bg2"/>
              </a:solidFill>
            </a:endParaRPr>
          </a:p>
        </p:txBody>
      </p:sp>
      <p:sp>
        <p:nvSpPr>
          <p:cNvPr id="440324" name="Rectangle 4"/>
          <p:cNvSpPr>
            <a:spLocks noChangeArrowheads="1"/>
          </p:cNvSpPr>
          <p:nvPr/>
        </p:nvSpPr>
        <p:spPr bwMode="auto">
          <a:xfrm>
            <a:off x="455613" y="1389063"/>
            <a:ext cx="5280025" cy="4640262"/>
          </a:xfrm>
          <a:prstGeom prst="rect">
            <a:avLst/>
          </a:prstGeom>
          <a:solidFill>
            <a:srgbClr val="FFFFCC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lIns="306000"/>
          <a:lstStyle/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&lt;HTML&gt;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&lt;HEAD&gt;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&lt;TITLE&gt;</a:t>
            </a:r>
            <a:r>
              <a:rPr lang="en-US" sz="2800">
                <a:solidFill>
                  <a:schemeClr val="accent2"/>
                </a:solidFill>
                <a:latin typeface="Courier New" pitchFamily="49" charset="0"/>
              </a:rPr>
              <a:t>Моя первая 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solidFill>
                  <a:schemeClr val="accent2"/>
                </a:solidFill>
                <a:latin typeface="Courier New" pitchFamily="49" charset="0"/>
              </a:rPr>
              <a:t>  Web-страница</a:t>
            </a:r>
            <a:r>
              <a:rPr lang="en-US" sz="2800">
                <a:latin typeface="Courier New" pitchFamily="49" charset="0"/>
              </a:rPr>
              <a:t>&lt;/TITLE&gt;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&lt;/HEAD&gt;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&lt;BODY&gt;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solidFill>
                  <a:schemeClr val="accent2"/>
                </a:solidFill>
                <a:latin typeface="Courier New" pitchFamily="49" charset="0"/>
              </a:rPr>
              <a:t>Привет!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&lt;/BODY&gt;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>
                <a:latin typeface="Courier New" pitchFamily="49" charset="0"/>
              </a:rPr>
              <a:t>&lt;/HTML&gt; </a:t>
            </a:r>
          </a:p>
          <a:p>
            <a:pPr>
              <a:defRPr/>
            </a:pPr>
            <a:endParaRPr lang="ru-RU" sz="2800">
              <a:latin typeface="Courier New" pitchFamily="49" charset="0"/>
            </a:endParaRPr>
          </a:p>
        </p:txBody>
      </p:sp>
      <p:sp>
        <p:nvSpPr>
          <p:cNvPr id="440445" name="Rectangle 125"/>
          <p:cNvSpPr>
            <a:spLocks noChangeArrowheads="1"/>
          </p:cNvSpPr>
          <p:nvPr/>
        </p:nvSpPr>
        <p:spPr bwMode="auto">
          <a:xfrm>
            <a:off x="407988" y="841375"/>
            <a:ext cx="2311400" cy="519113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latin typeface="Courier New" pitchFamily="49" charset="0"/>
              </a:rPr>
              <a:t>first.html</a:t>
            </a:r>
            <a:endParaRPr lang="ru-RU" sz="280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440447" name="Rectangle 127"/>
          <p:cNvSpPr>
            <a:spLocks noChangeArrowheads="1"/>
          </p:cNvSpPr>
          <p:nvPr/>
        </p:nvSpPr>
        <p:spPr bwMode="auto">
          <a:xfrm>
            <a:off x="641350" y="1917700"/>
            <a:ext cx="4938713" cy="1988237"/>
          </a:xfrm>
          <a:prstGeom prst="rect">
            <a:avLst/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>
                <a:latin typeface="Courier New" pitchFamily="49" charset="0"/>
              </a:rPr>
              <a:t>&lt;HEAD&gt;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latin typeface="Courier New" pitchFamily="49" charset="0"/>
              </a:rPr>
              <a:t>&lt;</a:t>
            </a:r>
            <a:r>
              <a:rPr lang="en-US" sz="2800" dirty="0" smtClean="0">
                <a:latin typeface="Courier New" pitchFamily="49" charset="0"/>
              </a:rPr>
              <a:t>TITLE&gt;</a:t>
            </a:r>
            <a:r>
              <a:rPr lang="en-US" sz="2800" dirty="0" smtClean="0">
                <a:solidFill>
                  <a:srgbClr val="0070C0"/>
                </a:solidFill>
                <a:latin typeface="Courier New" pitchFamily="49" charset="0"/>
              </a:rPr>
              <a:t>Menin’ birinshi Web-</a:t>
            </a:r>
            <a:r>
              <a:rPr lang="en-US" sz="2800" dirty="0" err="1" smtClean="0">
                <a:solidFill>
                  <a:srgbClr val="0070C0"/>
                </a:solidFill>
                <a:latin typeface="Courier New" pitchFamily="49" charset="0"/>
              </a:rPr>
              <a:t>betligim</a:t>
            </a:r>
            <a:r>
              <a:rPr lang="en-US" sz="2800" dirty="0" smtClean="0">
                <a:latin typeface="Courier New" pitchFamily="49" charset="0"/>
              </a:rPr>
              <a:t>&lt;/</a:t>
            </a:r>
            <a:r>
              <a:rPr lang="en-US" sz="2800" dirty="0">
                <a:latin typeface="Courier New" pitchFamily="49" charset="0"/>
              </a:rPr>
              <a:t>TITLE&gt;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latin typeface="Courier New" pitchFamily="49" charset="0"/>
              </a:rPr>
              <a:t>&lt;/HEAD&gt;</a:t>
            </a:r>
          </a:p>
        </p:txBody>
      </p:sp>
      <p:sp>
        <p:nvSpPr>
          <p:cNvPr id="440442" name="AutoShape 122"/>
          <p:cNvSpPr>
            <a:spLocks noChangeArrowheads="1"/>
          </p:cNvSpPr>
          <p:nvPr/>
        </p:nvSpPr>
        <p:spPr bwMode="auto">
          <a:xfrm>
            <a:off x="2989263" y="982663"/>
            <a:ext cx="2794000" cy="533400"/>
          </a:xfrm>
          <a:prstGeom prst="wedgeRoundRectCallout">
            <a:avLst>
              <a:gd name="adj1" fmla="val -37273"/>
              <a:gd name="adj2" fmla="val 164287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 sz="2200" dirty="0" err="1" smtClean="0"/>
              <a:t>b</a:t>
            </a:r>
            <a:r>
              <a:rPr lang="en-US" sz="2200" b="0" dirty="0" err="1" smtClean="0"/>
              <a:t>asi</a:t>
            </a:r>
            <a:r>
              <a:rPr lang="en-US" sz="2200" b="0" dirty="0" smtClean="0"/>
              <a:t> (</a:t>
            </a:r>
            <a:r>
              <a:rPr lang="en-US" sz="2200" b="0" dirty="0" err="1" smtClean="0"/>
              <a:t>atamasi</a:t>
            </a:r>
            <a:r>
              <a:rPr lang="en-US" sz="2200" b="0" dirty="0" smtClean="0"/>
              <a:t>)</a:t>
            </a:r>
            <a:endParaRPr lang="ru-RU" sz="2200" b="0" dirty="0"/>
          </a:p>
        </p:txBody>
      </p:sp>
      <p:sp>
        <p:nvSpPr>
          <p:cNvPr id="440448" name="Rectangle 128"/>
          <p:cNvSpPr>
            <a:spLocks noChangeArrowheads="1"/>
          </p:cNvSpPr>
          <p:nvPr/>
        </p:nvSpPr>
        <p:spPr bwMode="auto">
          <a:xfrm>
            <a:off x="642910" y="3857628"/>
            <a:ext cx="4938713" cy="1544638"/>
          </a:xfrm>
          <a:prstGeom prst="rect">
            <a:avLst/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>
                <a:latin typeface="Courier New" pitchFamily="49" charset="0"/>
              </a:rPr>
              <a:t>&lt;BODY&gt;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 smtClean="0">
                <a:solidFill>
                  <a:schemeClr val="accent2"/>
                </a:solidFill>
                <a:latin typeface="Courier New" pitchFamily="49" charset="0"/>
              </a:rPr>
              <a:t>Salem!</a:t>
            </a:r>
            <a:endParaRPr lang="en-US" sz="2800" dirty="0">
              <a:solidFill>
                <a:schemeClr val="accent2"/>
              </a:solidFill>
              <a:latin typeface="Courier New" pitchFamily="49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latin typeface="Courier New" pitchFamily="49" charset="0"/>
              </a:rPr>
              <a:t>&lt;/BODY&gt;</a:t>
            </a:r>
          </a:p>
        </p:txBody>
      </p:sp>
      <p:sp>
        <p:nvSpPr>
          <p:cNvPr id="440443" name="AutoShape 123"/>
          <p:cNvSpPr>
            <a:spLocks noChangeArrowheads="1"/>
          </p:cNvSpPr>
          <p:nvPr/>
        </p:nvSpPr>
        <p:spPr bwMode="auto">
          <a:xfrm>
            <a:off x="4184650" y="5775325"/>
            <a:ext cx="2289175" cy="858838"/>
          </a:xfrm>
          <a:prstGeom prst="wedgeRoundRectCallout">
            <a:avLst>
              <a:gd name="adj1" fmla="val -43812"/>
              <a:gd name="adj2" fmla="val -80152"/>
              <a:gd name="adj3" fmla="val 16667"/>
            </a:avLst>
          </a:prstGeom>
          <a:solidFill>
            <a:srgbClr val="E6E6FF"/>
          </a:solidFill>
          <a:ln w="12700">
            <a:noFill/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 dirty="0" err="1" smtClean="0"/>
              <a:t>t</a:t>
            </a:r>
            <a:r>
              <a:rPr lang="en-US" b="0" dirty="0" err="1" smtClean="0"/>
              <a:t>iykarg’i</a:t>
            </a:r>
            <a:r>
              <a:rPr lang="en-US" b="0" dirty="0" smtClean="0"/>
              <a:t> </a:t>
            </a:r>
            <a:r>
              <a:rPr lang="en-US" b="0" dirty="0" err="1" smtClean="0"/>
              <a:t>bo’limi</a:t>
            </a:r>
            <a:r>
              <a:rPr lang="en-US" b="0" dirty="0" smtClean="0"/>
              <a:t> (</a:t>
            </a:r>
            <a:r>
              <a:rPr lang="en-US" b="0" dirty="0" err="1" smtClean="0"/>
              <a:t>denesi</a:t>
            </a:r>
            <a:r>
              <a:rPr lang="en-US" b="0" dirty="0" smtClean="0"/>
              <a:t>)</a:t>
            </a:r>
            <a:endParaRPr lang="ru-RU" b="0" dirty="0"/>
          </a:p>
        </p:txBody>
      </p:sp>
      <p:sp>
        <p:nvSpPr>
          <p:cNvPr id="440438" name="Freeform 118"/>
          <p:cNvSpPr>
            <a:spLocks/>
          </p:cNvSpPr>
          <p:nvPr/>
        </p:nvSpPr>
        <p:spPr bwMode="auto">
          <a:xfrm>
            <a:off x="3600450" y="1655763"/>
            <a:ext cx="3751263" cy="876300"/>
          </a:xfrm>
          <a:custGeom>
            <a:avLst/>
            <a:gdLst>
              <a:gd name="T0" fmla="*/ 0 w 2363"/>
              <a:gd name="T1" fmla="*/ 2147483647 h 552"/>
              <a:gd name="T2" fmla="*/ 2147483647 w 2363"/>
              <a:gd name="T3" fmla="*/ 2147483647 h 552"/>
              <a:gd name="T4" fmla="*/ 2147483647 w 2363"/>
              <a:gd name="T5" fmla="*/ 2147483647 h 552"/>
              <a:gd name="T6" fmla="*/ 2147483647 w 2363"/>
              <a:gd name="T7" fmla="*/ 2147483647 h 552"/>
              <a:gd name="T8" fmla="*/ 2147483647 w 2363"/>
              <a:gd name="T9" fmla="*/ 2147483647 h 552"/>
              <a:gd name="T10" fmla="*/ 2147483647 w 2363"/>
              <a:gd name="T11" fmla="*/ 2147483647 h 5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63"/>
              <a:gd name="T19" fmla="*/ 0 h 552"/>
              <a:gd name="T20" fmla="*/ 2363 w 2363"/>
              <a:gd name="T21" fmla="*/ 552 h 5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63" h="552">
                <a:moveTo>
                  <a:pt x="0" y="552"/>
                </a:moveTo>
                <a:cubicBezTo>
                  <a:pt x="69" y="526"/>
                  <a:pt x="230" y="464"/>
                  <a:pt x="413" y="389"/>
                </a:cubicBezTo>
                <a:cubicBezTo>
                  <a:pt x="596" y="314"/>
                  <a:pt x="877" y="165"/>
                  <a:pt x="1096" y="101"/>
                </a:cubicBezTo>
                <a:cubicBezTo>
                  <a:pt x="1316" y="38"/>
                  <a:pt x="1549" y="0"/>
                  <a:pt x="1731" y="8"/>
                </a:cubicBezTo>
                <a:cubicBezTo>
                  <a:pt x="1914" y="16"/>
                  <a:pt x="2088" y="83"/>
                  <a:pt x="2193" y="148"/>
                </a:cubicBezTo>
                <a:cubicBezTo>
                  <a:pt x="2298" y="213"/>
                  <a:pt x="2331" y="307"/>
                  <a:pt x="2363" y="400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2285992"/>
            <a:ext cx="28956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Freeform 119"/>
          <p:cNvSpPr>
            <a:spLocks/>
          </p:cNvSpPr>
          <p:nvPr/>
        </p:nvSpPr>
        <p:spPr bwMode="auto">
          <a:xfrm rot="-282430">
            <a:off x="2351088" y="3549650"/>
            <a:ext cx="4033837" cy="1017588"/>
          </a:xfrm>
          <a:custGeom>
            <a:avLst/>
            <a:gdLst>
              <a:gd name="T0" fmla="*/ 0 w 2541"/>
              <a:gd name="T1" fmla="*/ 2147483647 h 641"/>
              <a:gd name="T2" fmla="*/ 2147483647 w 2541"/>
              <a:gd name="T3" fmla="*/ 2147483647 h 641"/>
              <a:gd name="T4" fmla="*/ 2147483647 w 2541"/>
              <a:gd name="T5" fmla="*/ 2147483647 h 641"/>
              <a:gd name="T6" fmla="*/ 2147483647 w 2541"/>
              <a:gd name="T7" fmla="*/ 0 h 641"/>
              <a:gd name="T8" fmla="*/ 0 60000 65536"/>
              <a:gd name="T9" fmla="*/ 0 60000 65536"/>
              <a:gd name="T10" fmla="*/ 0 60000 65536"/>
              <a:gd name="T11" fmla="*/ 0 60000 65536"/>
              <a:gd name="T12" fmla="*/ 0 w 2541"/>
              <a:gd name="T13" fmla="*/ 0 h 641"/>
              <a:gd name="T14" fmla="*/ 2541 w 2541"/>
              <a:gd name="T15" fmla="*/ 641 h 64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41" h="641">
                <a:moveTo>
                  <a:pt x="0" y="641"/>
                </a:moveTo>
                <a:cubicBezTo>
                  <a:pt x="353" y="626"/>
                  <a:pt x="707" y="612"/>
                  <a:pt x="1036" y="562"/>
                </a:cubicBezTo>
                <a:cubicBezTo>
                  <a:pt x="1365" y="512"/>
                  <a:pt x="1721" y="433"/>
                  <a:pt x="1972" y="339"/>
                </a:cubicBezTo>
                <a:cubicBezTo>
                  <a:pt x="2223" y="245"/>
                  <a:pt x="2382" y="122"/>
                  <a:pt x="2541" y="0"/>
                </a:cubicBez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03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4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4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40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40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40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0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403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403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40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4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4" grpId="0" build="p" animBg="1"/>
      <p:bldP spid="440445" grpId="0"/>
      <p:bldP spid="440447" grpId="0" animBg="1"/>
      <p:bldP spid="440447" grpId="1" animBg="1"/>
      <p:bldP spid="440442" grpId="0" animBg="1"/>
      <p:bldP spid="440448" grpId="0" animBg="1"/>
      <p:bldP spid="440443" grpId="0" animBg="1"/>
      <p:bldP spid="440438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43956" cy="1071546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chemeClr val="accent1"/>
                </a:solidFill>
                <a:latin typeface="Baltica Kaz" pitchFamily="34" charset="0"/>
              </a:rPr>
              <a:t/>
            </a:r>
            <a:br>
              <a:rPr lang="en-US" sz="3000" dirty="0" smtClean="0">
                <a:solidFill>
                  <a:schemeClr val="accent1"/>
                </a:solidFill>
                <a:latin typeface="Baltica Kaz" pitchFamily="34" charset="0"/>
              </a:rPr>
            </a:br>
            <a:r>
              <a:rPr lang="en-US" sz="2800" dirty="0" smtClean="0">
                <a:solidFill>
                  <a:schemeClr val="accent1"/>
                </a:solidFill>
                <a:latin typeface="Baltica Kaz" pitchFamily="34" charset="0"/>
              </a:rPr>
              <a:t>Tegler tekstli yaki grafikali’q informaciyani’n’ ekranda qalay sa’wlelenetug’i’nli’g’i’n belgileydi</a:t>
            </a:r>
            <a:endParaRPr lang="ru-RU" sz="2800" dirty="0">
              <a:solidFill>
                <a:schemeClr val="accent1"/>
              </a:solidFill>
            </a:endParaRPr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0" y="1285860"/>
            <a:ext cx="9144000" cy="5572140"/>
          </a:xfrm>
          <a:prstGeom prst="rect">
            <a:avLst/>
          </a:prstGeom>
          <a:ln w="190500" cap="sq">
            <a:solidFill>
              <a:schemeClr val="accent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Tiykarg’i </a:t>
            </a:r>
            <a:r>
              <a:rPr lang="en-US" dirty="0" err="1" smtClean="0">
                <a:solidFill>
                  <a:srgbClr val="C00000"/>
                </a:solidFill>
              </a:rPr>
              <a:t>tegler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pic>
        <p:nvPicPr>
          <p:cNvPr id="1031" name="Picture 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68760"/>
            <a:ext cx="8001056" cy="55892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  <a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Tiykarg’i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tegler</a:t>
            </a:r>
            <a:endParaRPr lang="ru-RU" sz="3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 bwMode="auto">
          <a:xfrm>
            <a:off x="285720" y="1600199"/>
            <a:ext cx="8572560" cy="5271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3913058" cy="985822"/>
          </a:xfrm>
          <a:blipFill>
            <a:blip r:embed="rId2"/>
            <a:tile tx="0" ty="0" sx="100000" sy="100000" flip="none" algn="tl"/>
          </a:blip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</a:t>
            </a:r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</a:t>
            </a:r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iperbag’i’tlar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sz="3600" dirty="0" smtClean="0"/>
              <a:t>Giperbag’i’tlar </a:t>
            </a:r>
            <a:r>
              <a:rPr lang="en-US" sz="3600" dirty="0"/>
              <a:t>ko’rsetkishi so’z, bir neshe so’z yaki ha’r qıylı </a:t>
            </a:r>
            <a:r>
              <a:rPr lang="en-US" sz="3600" dirty="0" smtClean="0"/>
              <a:t>ko’rinisler bolı’wi’ </a:t>
            </a:r>
            <a:r>
              <a:rPr lang="en-US" sz="3600" dirty="0"/>
              <a:t>mu’mkin. </a:t>
            </a:r>
            <a:r>
              <a:rPr lang="en-US" sz="3600" dirty="0" smtClean="0"/>
              <a:t>Tiykarı’nan yeki </a:t>
            </a:r>
            <a:r>
              <a:rPr lang="en-US" sz="3600" dirty="0"/>
              <a:t>tipke ajıratıladı. Tekstli ha’m </a:t>
            </a:r>
            <a:r>
              <a:rPr lang="en-US" sz="3600" dirty="0" smtClean="0"/>
              <a:t>grafikalı’q</a:t>
            </a:r>
            <a:r>
              <a:rPr lang="en-US" sz="3600" dirty="0"/>
              <a:t>. </a:t>
            </a:r>
            <a:r>
              <a:rPr lang="en-US" sz="3600" dirty="0" err="1" smtClean="0"/>
              <a:t>Giperbag’I’tlar</a:t>
            </a:r>
            <a:r>
              <a:rPr lang="en-US" sz="3600" dirty="0" smtClean="0"/>
              <a:t> </a:t>
            </a:r>
            <a:r>
              <a:rPr lang="en-US" sz="3600" dirty="0" err="1" smtClean="0"/>
              <a:t>wornatı’w</a:t>
            </a:r>
            <a:r>
              <a:rPr lang="en-US" sz="3600" dirty="0" smtClean="0"/>
              <a:t> ushı’n </a:t>
            </a:r>
            <a:r>
              <a:rPr lang="en-US" sz="3600" dirty="0"/>
              <a:t>brouzerge ko’rsetkish ha’m </a:t>
            </a:r>
            <a:r>
              <a:rPr lang="en-US" sz="3600" dirty="0" smtClean="0"/>
              <a:t>bag’darlawshı’ </a:t>
            </a:r>
            <a:r>
              <a:rPr lang="en-US" sz="3600" dirty="0"/>
              <a:t>adresti ko’rsetiw </a:t>
            </a:r>
            <a:r>
              <a:rPr lang="en-US" sz="3600" dirty="0" smtClean="0"/>
              <a:t>lazı’m</a:t>
            </a:r>
            <a:r>
              <a:rPr lang="en-US" sz="3600" dirty="0"/>
              <a:t>. Bul </a:t>
            </a:r>
            <a:r>
              <a:rPr lang="en-US" sz="3600" b="1" dirty="0"/>
              <a:t>&lt;a&gt;</a:t>
            </a:r>
            <a:r>
              <a:rPr lang="en-US" sz="3600" dirty="0"/>
              <a:t> tegi </a:t>
            </a:r>
            <a:r>
              <a:rPr lang="en-US" sz="3600" dirty="0" smtClean="0"/>
              <a:t>arqalı’ </a:t>
            </a:r>
            <a:r>
              <a:rPr lang="en-US" sz="3600" dirty="0"/>
              <a:t>a’melge </a:t>
            </a:r>
            <a:r>
              <a:rPr lang="en-US" sz="3600" dirty="0" smtClean="0"/>
              <a:t>ası’rı’ladı’. </a:t>
            </a:r>
            <a:r>
              <a:rPr lang="en-US" sz="3600" b="1" dirty="0"/>
              <a:t>&lt;a&gt;</a:t>
            </a:r>
            <a:r>
              <a:rPr lang="en-US" sz="3600" dirty="0"/>
              <a:t> bir parametrge iye </a:t>
            </a:r>
            <a:r>
              <a:rPr lang="en-US" sz="3600" b="1" dirty="0"/>
              <a:t>(href)</a:t>
            </a:r>
            <a:r>
              <a:rPr lang="en-US" sz="3600" dirty="0"/>
              <a:t> ha’m </a:t>
            </a:r>
            <a:r>
              <a:rPr lang="en-US" sz="3600" dirty="0" smtClean="0"/>
              <a:t>qosı’msha </a:t>
            </a:r>
            <a:r>
              <a:rPr lang="en-US" sz="3600" dirty="0"/>
              <a:t>URL adres ko’rsetiledi. </a:t>
            </a:r>
            <a:endParaRPr lang="en-US" sz="3600" dirty="0" smtClean="0"/>
          </a:p>
          <a:p>
            <a:r>
              <a:rPr lang="en-US" sz="3600" dirty="0" smtClean="0"/>
              <a:t>Mı’salı ‘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2900" dirty="0" smtClean="0"/>
              <a:t>  </a:t>
            </a:r>
            <a:r>
              <a:rPr lang="en-US" sz="3400" dirty="0" smtClean="0"/>
              <a:t>  ha’m aqı’rı’na </a:t>
            </a:r>
            <a:r>
              <a:rPr lang="en-US" sz="3400" dirty="0"/>
              <a:t>sha’rtli tu’rde </a:t>
            </a:r>
            <a:r>
              <a:rPr lang="en-US" sz="3400" b="1" dirty="0"/>
              <a:t>&lt;/a&gt;</a:t>
            </a:r>
            <a:r>
              <a:rPr lang="en-US" sz="3400" dirty="0"/>
              <a:t> tegi qoyıladı. </a:t>
            </a:r>
            <a:endParaRPr lang="ru-RU" sz="3400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sz="3400" dirty="0" smtClean="0"/>
              <a:t>    </a:t>
            </a:r>
            <a:r>
              <a:rPr lang="en-US" sz="3400" dirty="0"/>
              <a:t>	</a:t>
            </a:r>
            <a:r>
              <a:rPr lang="en-US" sz="3400" b="1" dirty="0"/>
              <a:t>&lt;a href=URL -adres&gt; </a:t>
            </a:r>
            <a:r>
              <a:rPr lang="en-US" sz="3400" i="1" dirty="0"/>
              <a:t>Ko’rsetkish </a:t>
            </a:r>
            <a:r>
              <a:rPr lang="en-US" sz="3400" b="1" dirty="0"/>
              <a:t>&lt;/a&gt;</a:t>
            </a:r>
            <a:endParaRPr lang="ru-RU" sz="3400" dirty="0"/>
          </a:p>
          <a:p>
            <a:pPr>
              <a:buNone/>
            </a:pPr>
            <a:r>
              <a:rPr lang="en-US" sz="3400" dirty="0"/>
              <a:t> </a:t>
            </a:r>
            <a:endParaRPr lang="ru-RU" sz="3400" dirty="0"/>
          </a:p>
        </p:txBody>
      </p:sp>
      <p:pic>
        <p:nvPicPr>
          <p:cNvPr id="4" name="Рисунок 3" descr="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214291"/>
            <a:ext cx="2662258" cy="928694"/>
          </a:xfrm>
          <a:prstGeom prst="rect">
            <a:avLst/>
          </a:prstGeom>
        </p:spPr>
      </p:pic>
      <p:sp>
        <p:nvSpPr>
          <p:cNvPr id="6" name="Пятиугольник 5"/>
          <p:cNvSpPr/>
          <p:nvPr/>
        </p:nvSpPr>
        <p:spPr>
          <a:xfrm>
            <a:off x="1857356" y="3929066"/>
            <a:ext cx="3857652" cy="714380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http://www.nmpi.uz/index.htm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00136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rgbClr val="0070C0"/>
                </a:solidFill>
              </a:rPr>
              <a:t/>
            </a:r>
            <a:br>
              <a:rPr lang="en-US" sz="3100" dirty="0" smtClean="0">
                <a:solidFill>
                  <a:srgbClr val="0070C0"/>
                </a:solidFill>
              </a:rPr>
            </a:br>
            <a:r>
              <a:rPr lang="en-US" sz="3100" dirty="0" smtClean="0">
                <a:solidFill>
                  <a:srgbClr val="0070C0"/>
                </a:solidFill>
              </a:rPr>
              <a:t/>
            </a:r>
            <a:br>
              <a:rPr lang="en-US" sz="3100" dirty="0" smtClean="0">
                <a:solidFill>
                  <a:srgbClr val="0070C0"/>
                </a:solidFill>
              </a:rPr>
            </a:br>
            <a:r>
              <a:rPr lang="en-US" sz="3100" dirty="0" smtClean="0">
                <a:solidFill>
                  <a:srgbClr val="0070C0"/>
                </a:solidFill>
              </a:rPr>
              <a:t/>
            </a:r>
            <a:br>
              <a:rPr lang="en-US" sz="3100" dirty="0" smtClean="0">
                <a:solidFill>
                  <a:srgbClr val="0070C0"/>
                </a:solidFill>
              </a:rPr>
            </a:br>
            <a:r>
              <a:rPr lang="en-US" sz="3100" dirty="0" smtClean="0">
                <a:solidFill>
                  <a:srgbClr val="0070C0"/>
                </a:solidFill>
              </a:rPr>
              <a:t>Web-betliklerdin’ </a:t>
            </a:r>
            <a:r>
              <a:rPr lang="en-US" sz="3100" dirty="0" err="1" smtClean="0">
                <a:solidFill>
                  <a:srgbClr val="0070C0"/>
                </a:solidFill>
              </a:rPr>
              <a:t>grafikaliq</a:t>
            </a:r>
            <a:r>
              <a:rPr lang="en-US" sz="3100" dirty="0" smtClean="0">
                <a:solidFill>
                  <a:srgbClr val="0070C0"/>
                </a:solidFill>
              </a:rPr>
              <a:t> </a:t>
            </a:r>
            <a:r>
              <a:rPr lang="en-US" sz="3100" dirty="0" err="1" smtClean="0">
                <a:solidFill>
                  <a:srgbClr val="0070C0"/>
                </a:solidFill>
              </a:rPr>
              <a:t>komponentlerin</a:t>
            </a:r>
            <a:r>
              <a:rPr lang="ru-RU" sz="3100" dirty="0" smtClean="0">
                <a:solidFill>
                  <a:srgbClr val="0070C0"/>
                </a:solidFill>
              </a:rPr>
              <a:t> </a:t>
            </a:r>
            <a:r>
              <a:rPr lang="en-US" sz="3100" dirty="0" err="1" smtClean="0">
                <a:solidFill>
                  <a:srgbClr val="0070C0"/>
                </a:solidFill>
              </a:rPr>
              <a:t>tiykarg’i</a:t>
            </a:r>
            <a:r>
              <a:rPr lang="en-US" sz="3100" dirty="0" smtClean="0">
                <a:solidFill>
                  <a:srgbClr val="0070C0"/>
                </a:solidFill>
              </a:rPr>
              <a:t> 3</a:t>
            </a:r>
            <a:r>
              <a:rPr lang="ru-RU" sz="3100" dirty="0" smtClean="0">
                <a:solidFill>
                  <a:srgbClr val="0070C0"/>
                </a:solidFill>
              </a:rPr>
              <a:t> </a:t>
            </a:r>
            <a:r>
              <a:rPr lang="en-US" sz="3100" dirty="0" smtClean="0">
                <a:solidFill>
                  <a:srgbClr val="0070C0"/>
                </a:solidFill>
              </a:rPr>
              <a:t>  </a:t>
            </a:r>
            <a:r>
              <a:rPr lang="en-US" sz="3100" dirty="0" err="1" smtClean="0">
                <a:solidFill>
                  <a:srgbClr val="0070C0"/>
                </a:solidFill>
              </a:rPr>
              <a:t>kategoriyag’a</a:t>
            </a:r>
            <a:r>
              <a:rPr lang="en-US" sz="3100" dirty="0" smtClean="0">
                <a:solidFill>
                  <a:srgbClr val="0070C0"/>
                </a:solidFill>
              </a:rPr>
              <a:t> </a:t>
            </a:r>
            <a:r>
              <a:rPr lang="en-US" sz="3100" dirty="0" err="1" smtClean="0">
                <a:solidFill>
                  <a:srgbClr val="0070C0"/>
                </a:solidFill>
              </a:rPr>
              <a:t>ajiratiw</a:t>
            </a:r>
            <a:r>
              <a:rPr lang="en-US" sz="3100" dirty="0" smtClean="0">
                <a:solidFill>
                  <a:srgbClr val="0070C0"/>
                </a:solidFill>
              </a:rPr>
              <a:t> </a:t>
            </a:r>
            <a:r>
              <a:rPr lang="en-US" sz="3100" dirty="0" err="1" smtClean="0">
                <a:solidFill>
                  <a:srgbClr val="0070C0"/>
                </a:solidFill>
              </a:rPr>
              <a:t>mu’mkin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Qosimsha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ha’m </a:t>
            </a:r>
            <a:r>
              <a:rPr lang="en-US" dirty="0" err="1" smtClean="0"/>
              <a:t>fotosu’wretlerden</a:t>
            </a:r>
            <a:r>
              <a:rPr lang="en-US" dirty="0" smtClean="0"/>
              <a:t> </a:t>
            </a:r>
            <a:r>
              <a:rPr lang="en-US" dirty="0" err="1" smtClean="0"/>
              <a:t>ibarat</a:t>
            </a:r>
            <a:r>
              <a:rPr lang="en-US" dirty="0" smtClean="0"/>
              <a:t> </a:t>
            </a:r>
            <a:r>
              <a:rPr lang="en-US" dirty="0" err="1" smtClean="0"/>
              <a:t>bolg’an</a:t>
            </a:r>
            <a:r>
              <a:rPr lang="en-US" dirty="0" smtClean="0"/>
              <a:t> </a:t>
            </a:r>
            <a:r>
              <a:rPr lang="en-US" dirty="0" err="1" smtClean="0"/>
              <a:t>illyustrativ</a:t>
            </a:r>
            <a:r>
              <a:rPr lang="en-US" dirty="0" smtClean="0"/>
              <a:t> </a:t>
            </a:r>
            <a:r>
              <a:rPr lang="en-US" dirty="0" err="1" smtClean="0"/>
              <a:t>grafika</a:t>
            </a:r>
            <a:r>
              <a:rPr lang="en-US" dirty="0" smtClean="0"/>
              <a:t>;</a:t>
            </a:r>
            <a:endParaRPr lang="ru-RU" dirty="0"/>
          </a:p>
          <a:p>
            <a:pPr lvl="0"/>
            <a:r>
              <a:rPr lang="en-US" dirty="0" err="1" smtClean="0"/>
              <a:t>Tu’sindiriw</a:t>
            </a:r>
            <a:r>
              <a:rPr lang="en-US" dirty="0" smtClean="0"/>
              <a:t> </a:t>
            </a:r>
            <a:r>
              <a:rPr lang="en-US" dirty="0" err="1" smtClean="0"/>
              <a:t>ushin</a:t>
            </a:r>
            <a:r>
              <a:rPr lang="en-US" dirty="0" smtClean="0"/>
              <a:t> </a:t>
            </a:r>
            <a:r>
              <a:rPr lang="en-US" dirty="0" err="1" smtClean="0"/>
              <a:t>qollanilatug’in</a:t>
            </a:r>
            <a:r>
              <a:rPr lang="en-US" dirty="0" smtClean="0"/>
              <a:t> </a:t>
            </a:r>
            <a:r>
              <a:rPr lang="en-US" dirty="0" err="1" smtClean="0"/>
              <a:t>sizilma</a:t>
            </a:r>
            <a:r>
              <a:rPr lang="en-US" dirty="0" smtClean="0"/>
              <a:t>, </a:t>
            </a:r>
            <a:r>
              <a:rPr lang="en-US" dirty="0" err="1" smtClean="0"/>
              <a:t>sxema</a:t>
            </a:r>
            <a:r>
              <a:rPr lang="en-US" dirty="0" smtClean="0"/>
              <a:t>, </a:t>
            </a:r>
            <a:r>
              <a:rPr lang="en-US" dirty="0" err="1" smtClean="0"/>
              <a:t>su’wret</a:t>
            </a:r>
            <a:r>
              <a:rPr lang="en-US" dirty="0" smtClean="0"/>
              <a:t> ha’m </a:t>
            </a:r>
            <a:r>
              <a:rPr lang="en-US" dirty="0" err="1" smtClean="0"/>
              <a:t>basqariw</a:t>
            </a:r>
            <a:r>
              <a:rPr lang="en-US" dirty="0" smtClean="0"/>
              <a:t> </a:t>
            </a:r>
            <a:r>
              <a:rPr lang="en-US" dirty="0" err="1" smtClean="0"/>
              <a:t>elementleri</a:t>
            </a:r>
            <a:r>
              <a:rPr lang="en-US" dirty="0" smtClean="0"/>
              <a:t>;</a:t>
            </a:r>
            <a:endParaRPr lang="ru-RU" dirty="0"/>
          </a:p>
          <a:p>
            <a:pPr lvl="0"/>
            <a:r>
              <a:rPr lang="en-US" dirty="0" err="1" smtClean="0"/>
              <a:t>Dekorativ</a:t>
            </a:r>
            <a:r>
              <a:rPr lang="en-US" dirty="0" smtClean="0"/>
              <a:t> </a:t>
            </a:r>
            <a:r>
              <a:rPr lang="en-US" dirty="0" err="1" smtClean="0"/>
              <a:t>grafika</a:t>
            </a:r>
            <a:r>
              <a:rPr lang="ru-RU" dirty="0" smtClean="0"/>
              <a:t> </a:t>
            </a:r>
            <a:r>
              <a:rPr lang="en-US" dirty="0" smtClean="0"/>
              <a:t>- web-</a:t>
            </a:r>
            <a:r>
              <a:rPr lang="en-US" dirty="0" err="1" smtClean="0"/>
              <a:t>betlikti</a:t>
            </a:r>
            <a:r>
              <a:rPr lang="en-US" dirty="0" smtClean="0"/>
              <a:t> </a:t>
            </a:r>
            <a:r>
              <a:rPr lang="en-US" dirty="0" err="1" smtClean="0"/>
              <a:t>bezew</a:t>
            </a:r>
            <a:r>
              <a:rPr lang="en-US" dirty="0" smtClean="0"/>
              <a:t> </a:t>
            </a:r>
            <a:r>
              <a:rPr lang="en-US" dirty="0" err="1" smtClean="0"/>
              <a:t>ushin</a:t>
            </a:r>
            <a:r>
              <a:rPr lang="en-US" dirty="0" smtClean="0"/>
              <a:t> </a:t>
            </a:r>
            <a:r>
              <a:rPr lang="en-US" dirty="0" err="1" smtClean="0"/>
              <a:t>qollanilatug’in</a:t>
            </a:r>
            <a:r>
              <a:rPr lang="en-US" dirty="0" smtClean="0"/>
              <a:t> </a:t>
            </a:r>
            <a:r>
              <a:rPr lang="en-US" dirty="0" err="1" smtClean="0"/>
              <a:t>elementler</a:t>
            </a:r>
            <a:r>
              <a:rPr lang="en-US" dirty="0" smtClean="0"/>
              <a:t> (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su’wretleri</a:t>
            </a:r>
            <a:r>
              <a:rPr lang="en-US" dirty="0" smtClean="0"/>
              <a:t>, </a:t>
            </a:r>
            <a:r>
              <a:rPr lang="en-US" dirty="0" err="1" smtClean="0"/>
              <a:t>bo’leklerge</a:t>
            </a:r>
            <a:r>
              <a:rPr lang="en-US" dirty="0" smtClean="0"/>
              <a:t> </a:t>
            </a:r>
            <a:r>
              <a:rPr lang="en-US" dirty="0" err="1" smtClean="0"/>
              <a:t>ajiratiwshi</a:t>
            </a:r>
            <a:r>
              <a:rPr lang="en-US" dirty="0" smtClean="0"/>
              <a:t> </a:t>
            </a:r>
            <a:r>
              <a:rPr lang="en-US" dirty="0" err="1" smtClean="0"/>
              <a:t>siziqlar</a:t>
            </a:r>
            <a:r>
              <a:rPr lang="en-US" dirty="0" smtClean="0"/>
              <a:t>, </a:t>
            </a:r>
            <a:r>
              <a:rPr lang="en-US" dirty="0" err="1" smtClean="0"/>
              <a:t>ramkalar</a:t>
            </a:r>
            <a:r>
              <a:rPr lang="en-US" dirty="0" smtClean="0"/>
              <a:t> </a:t>
            </a:r>
            <a:r>
              <a:rPr lang="en-US" dirty="0" err="1" smtClean="0"/>
              <a:t>h.t.b</a:t>
            </a:r>
            <a:r>
              <a:rPr lang="en-US" dirty="0" smtClean="0"/>
              <a:t>.)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Lektsiya</a:t>
            </a:r>
            <a:r>
              <a:rPr lang="en-US" dirty="0" smtClean="0"/>
              <a:t> </a:t>
            </a:r>
            <a:r>
              <a:rPr lang="en-US" dirty="0" err="1" smtClean="0"/>
              <a:t>jobasi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1.Gipertekstli </a:t>
            </a:r>
            <a:r>
              <a:rPr lang="en-US" dirty="0" err="1" smtClean="0"/>
              <a:t>hu’jjet</a:t>
            </a:r>
            <a:r>
              <a:rPr lang="en-US" dirty="0" smtClean="0"/>
              <a:t> </a:t>
            </a:r>
            <a:r>
              <a:rPr lang="en-US" dirty="0" err="1" smtClean="0"/>
              <a:t>tu’sinigi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Sayt</a:t>
            </a:r>
            <a:r>
              <a:rPr lang="en-US" dirty="0" smtClean="0"/>
              <a:t> </a:t>
            </a:r>
            <a:r>
              <a:rPr lang="en-US" dirty="0" err="1" smtClean="0"/>
              <a:t>jaratiw</a:t>
            </a:r>
            <a:r>
              <a:rPr lang="en-US" dirty="0" smtClean="0"/>
              <a:t> </a:t>
            </a:r>
            <a:r>
              <a:rPr lang="en-US" dirty="0" err="1" smtClean="0"/>
              <a:t>basqishlari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3. HTML </a:t>
            </a:r>
            <a:r>
              <a:rPr lang="en-US" dirty="0" err="1" smtClean="0"/>
              <a:t>tilinde</a:t>
            </a:r>
            <a:r>
              <a:rPr lang="en-US" dirty="0" smtClean="0"/>
              <a:t> Web </a:t>
            </a:r>
            <a:r>
              <a:rPr lang="en-US" dirty="0" err="1" smtClean="0"/>
              <a:t>betlikler</a:t>
            </a:r>
            <a:r>
              <a:rPr lang="en-US" dirty="0" smtClean="0"/>
              <a:t> </a:t>
            </a:r>
            <a:r>
              <a:rPr lang="en-US" dirty="0" err="1" smtClean="0"/>
              <a:t>jaratiw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err="1" smtClean="0"/>
              <a:t>Tayanish</a:t>
            </a:r>
            <a:r>
              <a:rPr lang="en-US" dirty="0" smtClean="0"/>
              <a:t> </a:t>
            </a:r>
            <a:r>
              <a:rPr lang="en-US" dirty="0" err="1" smtClean="0"/>
              <a:t>tu’sinikler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14414" y="4143380"/>
            <a:ext cx="6715172" cy="185738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World Wide Web, </a:t>
            </a:r>
            <a:r>
              <a:rPr lang="en-US" sz="2400" dirty="0" err="1" smtClean="0">
                <a:solidFill>
                  <a:srgbClr val="0070C0"/>
                </a:solidFill>
              </a:rPr>
              <a:t>gipertekst</a:t>
            </a:r>
            <a:r>
              <a:rPr lang="en-US" sz="2400" dirty="0" smtClean="0">
                <a:solidFill>
                  <a:srgbClr val="0070C0"/>
                </a:solidFill>
              </a:rPr>
              <a:t>, Web </a:t>
            </a:r>
            <a:r>
              <a:rPr lang="en-US" sz="2400" dirty="0" err="1" smtClean="0">
                <a:solidFill>
                  <a:srgbClr val="0070C0"/>
                </a:solidFill>
              </a:rPr>
              <a:t>hu’jjet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gipermedia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sayt</a:t>
            </a:r>
            <a:r>
              <a:rPr lang="en-US" sz="2400" dirty="0" smtClean="0">
                <a:solidFill>
                  <a:srgbClr val="0070C0"/>
                </a:solidFill>
              </a:rPr>
              <a:t>, web </a:t>
            </a:r>
            <a:r>
              <a:rPr lang="en-US" sz="2400" dirty="0" err="1" smtClean="0">
                <a:solidFill>
                  <a:srgbClr val="0070C0"/>
                </a:solidFill>
              </a:rPr>
              <a:t>betlik</a:t>
            </a:r>
            <a:r>
              <a:rPr lang="en-US" sz="2400" dirty="0" smtClean="0">
                <a:solidFill>
                  <a:srgbClr val="0070C0"/>
                </a:solidFill>
              </a:rPr>
              <a:t>, HTML, </a:t>
            </a:r>
            <a:r>
              <a:rPr lang="en-US" sz="2400" dirty="0" err="1" smtClean="0">
                <a:solidFill>
                  <a:srgbClr val="0070C0"/>
                </a:solidFill>
              </a:rPr>
              <a:t>teg</a:t>
            </a:r>
            <a:r>
              <a:rPr lang="en-US" sz="2400" dirty="0" smtClean="0">
                <a:solidFill>
                  <a:srgbClr val="0070C0"/>
                </a:solidFill>
              </a:rPr>
              <a:t>, element, </a:t>
            </a:r>
            <a:r>
              <a:rPr lang="en-US" sz="2400" dirty="0" err="1" smtClean="0">
                <a:solidFill>
                  <a:srgbClr val="0070C0"/>
                </a:solidFill>
              </a:rPr>
              <a:t>atribut</a:t>
            </a:r>
            <a:r>
              <a:rPr lang="en-US" sz="2400" dirty="0" smtClean="0">
                <a:solidFill>
                  <a:srgbClr val="0070C0"/>
                </a:solidFill>
              </a:rPr>
              <a:t>, Web </a:t>
            </a:r>
            <a:r>
              <a:rPr lang="en-US" sz="2400" dirty="0" err="1" smtClean="0">
                <a:solidFill>
                  <a:srgbClr val="0070C0"/>
                </a:solidFill>
              </a:rPr>
              <a:t>dizayn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ru-RU" sz="2400" dirty="0" smtClean="0">
              <a:solidFill>
                <a:srgbClr val="0070C0"/>
              </a:solidFill>
            </a:endParaRPr>
          </a:p>
          <a:p>
            <a:pPr algn="ctr"/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1643050"/>
            <a:ext cx="8503920" cy="464347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 smtClean="0">
                <a:solidFill>
                  <a:srgbClr val="0070C0"/>
                </a:solidFill>
              </a:rPr>
              <a:t>WWW</a:t>
            </a:r>
            <a:r>
              <a:rPr lang="en-US" dirty="0" smtClean="0"/>
              <a:t> – </a:t>
            </a:r>
            <a:r>
              <a:rPr lang="en-US" dirty="0" err="1" smtClean="0"/>
              <a:t>bul</a:t>
            </a:r>
            <a:r>
              <a:rPr lang="en-US" dirty="0" smtClean="0"/>
              <a:t> </a:t>
            </a:r>
            <a:r>
              <a:rPr lang="en-US" dirty="0" err="1" smtClean="0"/>
              <a:t>gipertekst</a:t>
            </a:r>
            <a:r>
              <a:rPr lang="en-US" dirty="0" smtClean="0"/>
              <a:t> </a:t>
            </a:r>
            <a:r>
              <a:rPr lang="en-US" dirty="0" err="1" smtClean="0"/>
              <a:t>tiykarindag’i</a:t>
            </a:r>
            <a:r>
              <a:rPr lang="en-US" dirty="0" smtClean="0"/>
              <a:t> </a:t>
            </a:r>
            <a:r>
              <a:rPr lang="en-US" dirty="0" err="1" smtClean="0"/>
              <a:t>du’nya</a:t>
            </a:r>
            <a:r>
              <a:rPr lang="en-US" dirty="0" smtClean="0"/>
              <a:t> </a:t>
            </a:r>
            <a:r>
              <a:rPr lang="en-US" dirty="0" err="1" smtClean="0"/>
              <a:t>ju’zlik</a:t>
            </a:r>
            <a:r>
              <a:rPr lang="en-US" dirty="0" smtClean="0"/>
              <a:t> </a:t>
            </a:r>
            <a:r>
              <a:rPr lang="en-US" dirty="0" err="1" smtClean="0"/>
              <a:t>mag’liwmatlar</a:t>
            </a:r>
            <a:r>
              <a:rPr lang="en-US" dirty="0" smtClean="0"/>
              <a:t> </a:t>
            </a:r>
            <a:r>
              <a:rPr lang="en-US" dirty="0" err="1" smtClean="0"/>
              <a:t>bazasi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lvl="0"/>
            <a:r>
              <a:rPr lang="en-US" b="1" dirty="0" err="1" smtClean="0">
                <a:solidFill>
                  <a:srgbClr val="0070C0"/>
                </a:solidFill>
              </a:rPr>
              <a:t>Gipertekst</a:t>
            </a:r>
            <a:r>
              <a:rPr lang="ru-RU" dirty="0" smtClean="0"/>
              <a:t>- </a:t>
            </a:r>
            <a:r>
              <a:rPr lang="en-US" dirty="0" err="1" smtClean="0"/>
              <a:t>bul</a:t>
            </a:r>
            <a:r>
              <a:rPr lang="en-US" dirty="0" smtClean="0"/>
              <a:t> </a:t>
            </a:r>
            <a:r>
              <a:rPr lang="en-US" dirty="0" err="1" smtClean="0"/>
              <a:t>basqa</a:t>
            </a:r>
            <a:r>
              <a:rPr lang="en-US" dirty="0" smtClean="0"/>
              <a:t> </a:t>
            </a:r>
            <a:r>
              <a:rPr lang="en-US" dirty="0" err="1" smtClean="0"/>
              <a:t>hu’jjetlerge</a:t>
            </a:r>
            <a:r>
              <a:rPr lang="en-US" dirty="0" smtClean="0"/>
              <a:t> </a:t>
            </a:r>
            <a:r>
              <a:rPr lang="en-US" dirty="0" err="1" smtClean="0"/>
              <a:t>jol</a:t>
            </a:r>
            <a:r>
              <a:rPr lang="en-US" dirty="0" smtClean="0"/>
              <a:t> </a:t>
            </a:r>
            <a:r>
              <a:rPr lang="en-US" dirty="0" err="1" smtClean="0"/>
              <a:t>ko’rsetiwshi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 lvl="0"/>
            <a:r>
              <a:rPr lang="en-US" b="1" dirty="0" err="1" smtClean="0">
                <a:solidFill>
                  <a:srgbClr val="0070C0"/>
                </a:solidFill>
              </a:rPr>
              <a:t>Gipertekstli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hu’jjet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bul</a:t>
            </a:r>
            <a:r>
              <a:rPr lang="en-US" dirty="0" smtClean="0"/>
              <a:t> </a:t>
            </a:r>
            <a:r>
              <a:rPr lang="en-US" dirty="0" err="1" smtClean="0"/>
              <a:t>bir-biri</a:t>
            </a:r>
            <a:r>
              <a:rPr lang="en-US" dirty="0" smtClean="0"/>
              <a:t> </a:t>
            </a:r>
            <a:r>
              <a:rPr lang="en-US" dirty="0" err="1" smtClean="0"/>
              <a:t>menen</a:t>
            </a:r>
            <a:r>
              <a:rPr lang="en-US" dirty="0" smtClean="0"/>
              <a:t> </a:t>
            </a:r>
            <a:r>
              <a:rPr lang="en-US" dirty="0" err="1" smtClean="0"/>
              <a:t>adresli</a:t>
            </a:r>
            <a:r>
              <a:rPr lang="en-US" dirty="0" smtClean="0"/>
              <a:t> </a:t>
            </a:r>
            <a:r>
              <a:rPr lang="en-US" dirty="0" err="1" smtClean="0"/>
              <a:t>baylanisqan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neshe</a:t>
            </a:r>
            <a:r>
              <a:rPr lang="en-US" dirty="0" smtClean="0"/>
              <a:t> </a:t>
            </a:r>
            <a:r>
              <a:rPr lang="en-US" dirty="0" err="1" smtClean="0"/>
              <a:t>bo’limlerden</a:t>
            </a:r>
            <a:r>
              <a:rPr lang="en-US" dirty="0" smtClean="0"/>
              <a:t>  </a:t>
            </a:r>
            <a:r>
              <a:rPr lang="en-US" dirty="0" err="1" smtClean="0"/>
              <a:t>turatug’in</a:t>
            </a:r>
            <a:r>
              <a:rPr lang="en-US" dirty="0" smtClean="0"/>
              <a:t>  </a:t>
            </a:r>
            <a:r>
              <a:rPr lang="en-US" dirty="0" err="1" smtClean="0"/>
              <a:t>quramali</a:t>
            </a:r>
            <a:r>
              <a:rPr lang="en-US" dirty="0" smtClean="0"/>
              <a:t> </a:t>
            </a:r>
            <a:r>
              <a:rPr lang="en-US" dirty="0" err="1" smtClean="0"/>
              <a:t>hu’jjet</a:t>
            </a:r>
            <a:r>
              <a:rPr lang="en-US" dirty="0" smtClean="0"/>
              <a:t>, </a:t>
            </a:r>
            <a:r>
              <a:rPr lang="en-US" dirty="0" err="1" smtClean="0"/>
              <a:t>ken’eytpesi</a:t>
            </a:r>
            <a:r>
              <a:rPr lang="en-US" dirty="0" smtClean="0"/>
              <a:t> .</a:t>
            </a:r>
            <a:r>
              <a:rPr lang="en-US" dirty="0" err="1" smtClean="0"/>
              <a:t>htm</a:t>
            </a:r>
            <a:r>
              <a:rPr lang="en-US" dirty="0" smtClean="0"/>
              <a:t>, .html. 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Tekstten</a:t>
            </a:r>
            <a:r>
              <a:rPr lang="en-US" dirty="0" smtClean="0"/>
              <a:t> </a:t>
            </a:r>
            <a:r>
              <a:rPr lang="en-US" dirty="0" err="1" smtClean="0"/>
              <a:t>tisqari</a:t>
            </a:r>
            <a:r>
              <a:rPr lang="en-US" dirty="0" smtClean="0"/>
              <a:t> </a:t>
            </a:r>
            <a:r>
              <a:rPr lang="en-US" dirty="0" err="1" smtClean="0"/>
              <a:t>basqa</a:t>
            </a:r>
            <a:r>
              <a:rPr lang="en-US" dirty="0" smtClean="0"/>
              <a:t> </a:t>
            </a:r>
            <a:r>
              <a:rPr lang="en-US" dirty="0" err="1" smtClean="0"/>
              <a:t>ko’rinistegi</a:t>
            </a:r>
            <a:r>
              <a:rPr lang="en-US" dirty="0" smtClean="0"/>
              <a:t>  </a:t>
            </a:r>
            <a:r>
              <a:rPr lang="en-US" dirty="0" err="1" smtClean="0"/>
              <a:t>mag’liwmatlardi</a:t>
            </a:r>
            <a:r>
              <a:rPr lang="en-US" dirty="0" smtClean="0"/>
              <a:t> </a:t>
            </a:r>
            <a:r>
              <a:rPr lang="en-US" dirty="0" err="1" smtClean="0"/>
              <a:t>beriwshi</a:t>
            </a:r>
            <a:r>
              <a:rPr lang="en-US" dirty="0" smtClean="0"/>
              <a:t> </a:t>
            </a:r>
            <a:r>
              <a:rPr lang="en-US" dirty="0" err="1" smtClean="0"/>
              <a:t>hu’jjetler</a:t>
            </a:r>
            <a:r>
              <a:rPr lang="en-US" dirty="0" smtClean="0"/>
              <a:t>  </a:t>
            </a:r>
            <a:r>
              <a:rPr lang="en-US" b="1" dirty="0" err="1" smtClean="0">
                <a:solidFill>
                  <a:srgbClr val="0070C0"/>
                </a:solidFill>
              </a:rPr>
              <a:t>gipermedia</a:t>
            </a:r>
            <a:r>
              <a:rPr lang="en-US" dirty="0" smtClean="0"/>
              <a:t> </a:t>
            </a:r>
            <a:r>
              <a:rPr lang="en-US" dirty="0" err="1" smtClean="0"/>
              <a:t>hu’jjetleri</a:t>
            </a:r>
            <a:r>
              <a:rPr lang="en-US" dirty="0" smtClean="0"/>
              <a:t> </a:t>
            </a:r>
            <a:r>
              <a:rPr lang="en-US" dirty="0" err="1" smtClean="0"/>
              <a:t>dep</a:t>
            </a:r>
            <a:r>
              <a:rPr lang="en-US" dirty="0" smtClean="0"/>
              <a:t> </a:t>
            </a:r>
            <a:r>
              <a:rPr lang="en-US" dirty="0" err="1" smtClean="0"/>
              <a:t>ataladi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en-US" b="1" dirty="0" smtClean="0"/>
              <a:t> 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20013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214290"/>
            <a:ext cx="1667567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 err="1" smtClean="0">
                <a:solidFill>
                  <a:srgbClr val="0070C0"/>
                </a:solidFill>
              </a:rPr>
              <a:t>Sayt</a:t>
            </a:r>
            <a:r>
              <a:rPr lang="en-US" i="1" dirty="0" smtClean="0"/>
              <a:t> —</a:t>
            </a:r>
            <a:r>
              <a:rPr lang="en-US" i="1" dirty="0" err="1" smtClean="0"/>
              <a:t>grafika</a:t>
            </a:r>
            <a:r>
              <a:rPr lang="en-US" i="1" dirty="0" smtClean="0"/>
              <a:t> ha’m </a:t>
            </a:r>
            <a:r>
              <a:rPr lang="en-US" i="1" dirty="0" err="1" smtClean="0"/>
              <a:t>mul’timedia</a:t>
            </a:r>
            <a:r>
              <a:rPr lang="en-US" i="1" dirty="0" smtClean="0"/>
              <a:t> </a:t>
            </a:r>
            <a:r>
              <a:rPr lang="en-US" i="1" dirty="0" err="1" smtClean="0"/>
              <a:t>elementleri</a:t>
            </a:r>
            <a:r>
              <a:rPr lang="en-US" i="1" dirty="0" smtClean="0"/>
              <a:t> </a:t>
            </a:r>
            <a:r>
              <a:rPr lang="en-US" i="1" dirty="0" err="1" smtClean="0"/>
              <a:t>jaylasti’ri’lg’an</a:t>
            </a:r>
            <a:r>
              <a:rPr lang="en-US" i="1" dirty="0" smtClean="0"/>
              <a:t> </a:t>
            </a:r>
            <a:r>
              <a:rPr lang="en-US" i="1" dirty="0" err="1" smtClean="0"/>
              <a:t>gipermedia</a:t>
            </a:r>
            <a:r>
              <a:rPr lang="en-US" i="1" dirty="0" smtClean="0"/>
              <a:t> </a:t>
            </a:r>
            <a:r>
              <a:rPr lang="en-US" i="1" dirty="0" err="1" smtClean="0"/>
              <a:t>hu’jjetleri</a:t>
            </a:r>
            <a:r>
              <a:rPr lang="en-US" i="1" dirty="0" smtClean="0"/>
              <a:t> </a:t>
            </a:r>
            <a:r>
              <a:rPr lang="en-US" i="1" dirty="0" err="1" smtClean="0"/>
              <a:t>ko’rinistegi</a:t>
            </a:r>
            <a:r>
              <a:rPr lang="en-US" i="1" dirty="0" smtClean="0"/>
              <a:t> </a:t>
            </a:r>
            <a:r>
              <a:rPr lang="en-US" i="1" dirty="0" err="1" smtClean="0"/>
              <a:t>logikali’q</a:t>
            </a:r>
            <a:r>
              <a:rPr lang="en-US" i="1" dirty="0" smtClean="0"/>
              <a:t> </a:t>
            </a:r>
            <a:r>
              <a:rPr lang="en-US" i="1" dirty="0" err="1" smtClean="0"/>
              <a:t>pu’tin</a:t>
            </a:r>
            <a:r>
              <a:rPr lang="en-US" i="1" dirty="0" smtClean="0"/>
              <a:t> </a:t>
            </a:r>
            <a:r>
              <a:rPr lang="en-US" i="1" dirty="0" err="1" smtClean="0"/>
              <a:t>informatsiya</a:t>
            </a:r>
            <a:r>
              <a:rPr lang="en-US" i="1" dirty="0" smtClean="0"/>
              <a:t> </a:t>
            </a:r>
            <a:r>
              <a:rPr lang="en-US" i="1" dirty="0" err="1" smtClean="0"/>
              <a:t>ko’lemi</a:t>
            </a:r>
            <a:r>
              <a:rPr lang="en-US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r>
              <a:rPr lang="en-US" b="1" i="1" dirty="0" smtClean="0">
                <a:solidFill>
                  <a:srgbClr val="0070C0"/>
                </a:solidFill>
              </a:rPr>
              <a:t>Web-</a:t>
            </a:r>
            <a:r>
              <a:rPr lang="en-US" b="1" i="1" dirty="0" err="1" smtClean="0">
                <a:solidFill>
                  <a:srgbClr val="0070C0"/>
                </a:solidFill>
              </a:rPr>
              <a:t>dizayn</a:t>
            </a:r>
            <a:r>
              <a:rPr lang="en-US" i="1" dirty="0" smtClean="0"/>
              <a:t>– </a:t>
            </a:r>
            <a:r>
              <a:rPr lang="en-US" i="1" dirty="0" err="1" smtClean="0"/>
              <a:t>sayt</a:t>
            </a:r>
            <a:r>
              <a:rPr lang="en-US" i="1" dirty="0" smtClean="0"/>
              <a:t> </a:t>
            </a:r>
            <a:r>
              <a:rPr lang="en-US" i="1" dirty="0" err="1" smtClean="0"/>
              <a:t>maketinin</a:t>
            </a:r>
            <a:r>
              <a:rPr lang="en-US" i="1" dirty="0" smtClean="0"/>
              <a:t>’ </a:t>
            </a:r>
            <a:r>
              <a:rPr lang="en-US" i="1" dirty="0" err="1" smtClean="0"/>
              <a:t>grafikaliq</a:t>
            </a:r>
            <a:r>
              <a:rPr lang="en-US" i="1" dirty="0" smtClean="0"/>
              <a:t> </a:t>
            </a:r>
            <a:r>
              <a:rPr lang="en-US" i="1" dirty="0" err="1" smtClean="0"/>
              <a:t>elementlerin</a:t>
            </a:r>
            <a:r>
              <a:rPr lang="ru-RU" i="1" dirty="0" smtClean="0"/>
              <a:t> </a:t>
            </a:r>
            <a:r>
              <a:rPr lang="en-US" i="1" dirty="0" err="1" smtClean="0"/>
              <a:t>jaratiw</a:t>
            </a:r>
            <a:r>
              <a:rPr lang="en-US" i="1" dirty="0" smtClean="0"/>
              <a:t>, </a:t>
            </a:r>
            <a:r>
              <a:rPr lang="en-US" i="1" dirty="0" err="1" smtClean="0"/>
              <a:t>stil</a:t>
            </a:r>
            <a:r>
              <a:rPr lang="en-US" i="1" dirty="0" smtClean="0"/>
              <a:t>’ ha’m </a:t>
            </a:r>
            <a:r>
              <a:rPr lang="en-US" i="1" dirty="0" err="1" smtClean="0"/>
              <a:t>navigatsiya</a:t>
            </a:r>
            <a:r>
              <a:rPr lang="en-US" i="1" dirty="0" smtClean="0"/>
              <a:t> </a:t>
            </a:r>
            <a:r>
              <a:rPr lang="en-US" i="1" dirty="0" err="1" smtClean="0"/>
              <a:t>elementlerin</a:t>
            </a:r>
            <a:r>
              <a:rPr lang="en-US" i="1" dirty="0" smtClean="0"/>
              <a:t> </a:t>
            </a:r>
            <a:r>
              <a:rPr lang="en-US" i="1" dirty="0" err="1" smtClean="0"/>
              <a:t>islep</a:t>
            </a:r>
            <a:r>
              <a:rPr lang="en-US" i="1" dirty="0" smtClean="0"/>
              <a:t> </a:t>
            </a:r>
            <a:r>
              <a:rPr lang="en-US" i="1" dirty="0" err="1" smtClean="0"/>
              <a:t>shi’g’I’w</a:t>
            </a:r>
            <a:r>
              <a:rPr lang="en-US" i="1" dirty="0" smtClean="0"/>
              <a:t>.</a:t>
            </a: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r>
              <a:rPr lang="en-US" b="1" i="1" dirty="0" smtClean="0">
                <a:solidFill>
                  <a:srgbClr val="0070C0"/>
                </a:solidFill>
              </a:rPr>
              <a:t>HTML</a:t>
            </a:r>
            <a:r>
              <a:rPr lang="en-US" i="1" dirty="0" smtClean="0"/>
              <a:t> (Hyper Text Mark up Language) -  </a:t>
            </a:r>
            <a:r>
              <a:rPr lang="en-US" i="1" dirty="0" err="1" smtClean="0"/>
              <a:t>gipertekstti</a:t>
            </a:r>
            <a:r>
              <a:rPr lang="en-US" i="1" dirty="0" smtClean="0"/>
              <a:t> </a:t>
            </a:r>
            <a:r>
              <a:rPr lang="en-US" i="1" dirty="0" err="1" smtClean="0"/>
              <a:t>belgilew</a:t>
            </a:r>
            <a:r>
              <a:rPr lang="en-US" i="1" dirty="0" smtClean="0"/>
              <a:t> </a:t>
            </a:r>
            <a:r>
              <a:rPr lang="en-US" i="1" dirty="0" err="1" smtClean="0"/>
              <a:t>tili</a:t>
            </a:r>
            <a:r>
              <a:rPr lang="en-US" i="1" dirty="0" smtClean="0"/>
              <a:t>, </a:t>
            </a:r>
            <a:r>
              <a:rPr lang="en-US" i="1" dirty="0" err="1" smtClean="0"/>
              <a:t>pu’tkil</a:t>
            </a:r>
            <a:r>
              <a:rPr lang="en-US" i="1" dirty="0" smtClean="0"/>
              <a:t> </a:t>
            </a:r>
            <a:r>
              <a:rPr lang="en-US" i="1" dirty="0" err="1" smtClean="0"/>
              <a:t>du’nyaliq</a:t>
            </a:r>
            <a:r>
              <a:rPr lang="en-US" i="1" dirty="0" smtClean="0"/>
              <a:t> Internet </a:t>
            </a:r>
            <a:r>
              <a:rPr lang="en-US" i="1" dirty="0" err="1" smtClean="0"/>
              <a:t>tarmag’i’ni’n</a:t>
            </a:r>
            <a:r>
              <a:rPr lang="en-US" i="1" dirty="0" smtClean="0"/>
              <a:t>’ </a:t>
            </a:r>
            <a:r>
              <a:rPr lang="en-US" i="1" dirty="0" err="1" smtClean="0"/>
              <a:t>tili</a:t>
            </a:r>
            <a:r>
              <a:rPr lang="en-US" i="1" dirty="0" smtClean="0"/>
              <a:t>.</a:t>
            </a:r>
            <a:endParaRPr lang="ru-RU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5" name="Рисунок 4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42" y="0"/>
            <a:ext cx="3929058" cy="142873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3714744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WWW </a:t>
            </a:r>
            <a:r>
              <a:rPr lang="en-US" dirty="0" err="1" smtClean="0"/>
              <a:t>xi’zmeti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b="1" dirty="0" smtClean="0">
              <a:solidFill>
                <a:srgbClr val="002060"/>
              </a:solidFill>
              <a:latin typeface="Century" pitchFamily="18" charset="0"/>
              <a:cs typeface="Courier New" pitchFamily="49" charset="0"/>
            </a:endParaRP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Century" pitchFamily="18" charset="0"/>
                <a:cs typeface="Courier New" pitchFamily="49" charset="0"/>
              </a:rPr>
              <a:t>WWW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arqali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‘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qa’legen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informatsiya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: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a’debiyatlar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ha’r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qi’yli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’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sorawlarg’a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juwaplar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jan’ali’qlar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belgili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adamlar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>
                <a:latin typeface="Century" pitchFamily="18" charset="0"/>
                <a:cs typeface="Courier New" pitchFamily="49" charset="0"/>
              </a:rPr>
              <a:t>h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aqqi’nda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mag’li’wmat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ali’w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mu’mkin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. </a:t>
            </a:r>
            <a:endParaRPr lang="en-US" sz="2400" dirty="0" smtClean="0">
              <a:latin typeface="Century" pitchFamily="18" charset="0"/>
              <a:cs typeface="Courier New" pitchFamily="49" charset="0"/>
            </a:endParaRPr>
          </a:p>
          <a:p>
            <a:pPr algn="just">
              <a:buNone/>
            </a:pPr>
            <a:endParaRPr lang="ru-RU" sz="2400" dirty="0" smtClean="0">
              <a:latin typeface="Century" pitchFamily="18" charset="0"/>
              <a:cs typeface="Courier New" pitchFamily="49" charset="0"/>
            </a:endParaRP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Century" pitchFamily="18" charset="0"/>
                <a:cs typeface="Courier New" pitchFamily="49" charset="0"/>
              </a:rPr>
              <a:t>WWW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arqali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wo’zin’izdi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dunyag’a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tani’ti’wi’n’i’z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ka’siplesler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menen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baylani’s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jasawi’n’i’z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ka’rhanan’i’zdi’n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’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xizmetin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reklama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qi’li’wi’n’i’z</a:t>
            </a:r>
            <a:r>
              <a:rPr lang="en-US" sz="2400" dirty="0" smtClean="0">
                <a:latin typeface="Century" pitchFamily="18" charset="0"/>
                <a:cs typeface="Courier New" pitchFamily="49" charset="0"/>
              </a:rPr>
              <a:t> </a:t>
            </a:r>
            <a:r>
              <a:rPr lang="en-US" sz="2400" dirty="0" err="1" smtClean="0">
                <a:latin typeface="Century" pitchFamily="18" charset="0"/>
                <a:cs typeface="Courier New" pitchFamily="49" charset="0"/>
              </a:rPr>
              <a:t>mu’mkin</a:t>
            </a:r>
            <a:r>
              <a:rPr lang="ru-RU" sz="2400" dirty="0" smtClean="0">
                <a:latin typeface="Century" pitchFamily="18" charset="0"/>
                <a:cs typeface="Courier New" pitchFamily="49" charset="0"/>
              </a:rPr>
              <a:t>. </a:t>
            </a:r>
            <a:endParaRPr lang="ru-RU" sz="2400" dirty="0">
              <a:latin typeface="Century" pitchFamily="18" charset="0"/>
              <a:cs typeface="Courier New" pitchFamily="49" charset="0"/>
            </a:endParaRPr>
          </a:p>
          <a:p>
            <a:pPr>
              <a:buNone/>
            </a:pPr>
            <a:endParaRPr lang="ru-RU" sz="2400" dirty="0">
              <a:latin typeface="Century" pitchFamily="18" charset="0"/>
              <a:cs typeface="Courier New" pitchFamily="49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42852"/>
            <a:ext cx="128588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131422"/>
            <a:ext cx="1393041" cy="122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57161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Sayt jaratiwdin’ texnologiyaliq izbe-izligi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643998" cy="507209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Ma’selenin’qoyiliwi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Bul 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basqish</a:t>
            </a:r>
            <a:r>
              <a:rPr lang="ru-RU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ishine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to’mendegi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a’mellerdi</a:t>
            </a:r>
            <a:r>
              <a:rPr lang="en-US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aladi</a:t>
            </a:r>
            <a:r>
              <a:rPr lang="ru-RU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800" i="1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4"/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Internet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saytlarin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analiz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qiliw</a:t>
            </a:r>
            <a:r>
              <a:rPr lang="ru-RU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2600" i="1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4"/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Sayt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kontsepsiyasin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islep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shig’iw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onin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strukturasin</a:t>
            </a:r>
            <a:r>
              <a:rPr lang="en-US" sz="26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aniqlaw</a:t>
            </a:r>
            <a:endParaRPr lang="ru-RU" sz="2600" i="1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Informatsiyaliq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content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mazmun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tayarlaw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dizayn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Betliklerdin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maketin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jaratiw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grafikaliq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elementlerdi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navigatsiya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sxemalarin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islep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shig’iw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Ha’r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qiyli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xizmetlerdi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servis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jobalastiriw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ha’m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wornatiw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Programma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kodlarin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modullerin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mag’liwmatlar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bazasin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jaratiw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sayttin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barliq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komponentlerin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jerge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jiynaw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Saytti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tekseriwden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wo’tkeriw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(test)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Saytti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Internette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ja’riyalaw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serverge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jaylastiriw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saytti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turaqli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tu’rde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jan’alap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turiw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64294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Web betlikler jaratiw qurallari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33408130"/>
              </p:ext>
            </p:extLst>
          </p:nvPr>
        </p:nvGraphicFramePr>
        <p:xfrm>
          <a:off x="457200" y="1142984"/>
          <a:ext cx="8229600" cy="5430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5723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latin typeface="Forte" pitchFamily="66" charset="0"/>
              </a:rPr>
              <a:t>Tekst redaktori ja’rdeminde gipertekstli hu’jjet jaratiw</a:t>
            </a:r>
            <a:r>
              <a:rPr lang="en-US" sz="2800" dirty="0" smtClean="0"/>
              <a:t> </a:t>
            </a:r>
            <a:endParaRPr lang="ru-RU" sz="28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n-US" sz="2800" dirty="0" smtClean="0"/>
              <a:t>    </a:t>
            </a:r>
            <a:r>
              <a:rPr lang="en-US" sz="2400" b="1" spc="100" dirty="0" smtClean="0">
                <a:solidFill>
                  <a:srgbClr val="002060"/>
                </a:solidFill>
              </a:rPr>
              <a:t>A’piwayi gipertekstli hu’jjet (web-betlik) tekst redaktorinda jaratiliwi mu’mkin</a:t>
            </a:r>
            <a:r>
              <a:rPr lang="en-US" sz="2400" b="1" dirty="0" smtClean="0"/>
              <a:t> 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="" xmlns:p14="http://schemas.microsoft.com/office/powerpoint/2010/main" val="1983713389"/>
              </p:ext>
            </p:extLst>
          </p:nvPr>
        </p:nvGraphicFramePr>
        <p:xfrm>
          <a:off x="357158" y="2071678"/>
          <a:ext cx="8215370" cy="471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A’piwayi tekstli fayldan HTML</a:t>
            </a:r>
            <a:r>
              <a:rPr lang="ru-RU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-</a:t>
            </a:r>
            <a:r>
              <a:rPr lang="en-US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hu’jjet belgiler kodi’</a:t>
            </a:r>
            <a:r>
              <a:rPr lang="ru-RU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 (</a:t>
            </a:r>
            <a:r>
              <a:rPr lang="en-US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tegler</a:t>
            </a:r>
            <a:r>
              <a:rPr lang="ru-RU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) </a:t>
            </a:r>
            <a:r>
              <a:rPr lang="en-US" sz="2800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elveticaNeue LT CYR 55 Roman" pitchFamily="2" charset="-52"/>
                <a:cs typeface="Lucida Grande" pitchFamily="2" charset="0"/>
              </a:rPr>
              <a:t>menen pari’qlanadi’</a:t>
            </a:r>
            <a:endParaRPr lang="ru-RU" sz="2800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elveticaNeue LT CYR 55 Roman" pitchFamily="2" charset="-52"/>
              <a:cs typeface="Lucida Grande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="" xmlns:p14="http://schemas.microsoft.com/office/powerpoint/2010/main" val="13294321"/>
              </p:ext>
            </p:extLst>
          </p:nvPr>
        </p:nvGraphicFramePr>
        <p:xfrm>
          <a:off x="500034" y="1643050"/>
          <a:ext cx="8286808" cy="4778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04fafe3aee06b0f1ddc144cc3564267a92c9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Официаль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Солнцестояние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</TotalTime>
  <Words>708</Words>
  <Application>Microsoft Office PowerPoint</Application>
  <PresentationFormat>Экран (4:3)</PresentationFormat>
  <Paragraphs>154</Paragraphs>
  <Slides>19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Официальная</vt:lpstr>
      <vt:lpstr>Обычная</vt:lpstr>
      <vt:lpstr>Солнцестояние</vt:lpstr>
      <vt:lpstr>Открытая</vt:lpstr>
      <vt:lpstr>1_Открытая</vt:lpstr>
      <vt:lpstr>Трек</vt:lpstr>
      <vt:lpstr>Слайд 1</vt:lpstr>
      <vt:lpstr>Lektsiya jobasi</vt:lpstr>
      <vt:lpstr>Слайд 3</vt:lpstr>
      <vt:lpstr>Слайд 4</vt:lpstr>
      <vt:lpstr>WWW xi’zmeti</vt:lpstr>
      <vt:lpstr>   Sayt jaratiwdin’ texnologiyaliq izbe-izligi </vt:lpstr>
      <vt:lpstr>Web betlikler jaratiw qurallari</vt:lpstr>
      <vt:lpstr>Tekst redaktori ja’rdeminde gipertekstli hu’jjet jaratiw </vt:lpstr>
      <vt:lpstr>A’piwayi tekstli fayldan HTML-hu’jjet belgiler kodi’ (tegler) menen pari’qlanadi’</vt:lpstr>
      <vt:lpstr>HTML tegleri </vt:lpstr>
      <vt:lpstr>Слайд 11</vt:lpstr>
      <vt:lpstr>HTML hu’jjetinin’ du’zilisi   </vt:lpstr>
      <vt:lpstr>HTML hu’jjetinin’ bo’limleri</vt:lpstr>
      <vt:lpstr>Слайд 14</vt:lpstr>
      <vt:lpstr> Tegler tekstli yaki grafikali’q informaciyani’n’ ekranda qalay sa’wlelenetug’i’nli’g’i’n belgileydi</vt:lpstr>
      <vt:lpstr>Tiykarg’i tegler </vt:lpstr>
      <vt:lpstr>Tiykarg’i tegler</vt:lpstr>
      <vt:lpstr>           Giperbag’i’tlar</vt:lpstr>
      <vt:lpstr>   Web-betliklerdin’ grafikaliq komponentlerin tiykarg’i 3   kategoriyag’a ajiratiw mu’mkin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~WONDER~KIND~</dc:creator>
  <cp:lastModifiedBy>Демонстрационно-бесплатная версия</cp:lastModifiedBy>
  <cp:revision>84</cp:revision>
  <dcterms:created xsi:type="dcterms:W3CDTF">2011-09-10T12:53:40Z</dcterms:created>
  <dcterms:modified xsi:type="dcterms:W3CDTF">2015-11-27T08:06:02Z</dcterms:modified>
</cp:coreProperties>
</file>