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46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2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2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2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2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2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2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2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2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C14DF-F137-4457-8DDB-EE4A0B76E0B6}" type="doc">
      <dgm:prSet loTypeId="urn:microsoft.com/office/officeart/2005/8/layout/cycle2" loCatId="cycle" qsTypeId="urn:microsoft.com/office/officeart/2005/8/quickstyle/simple1#11" qsCatId="simple" csTypeId="urn:microsoft.com/office/officeart/2005/8/colors/accent1_2#15" csCatId="accent1" phldr="1"/>
      <dgm:spPr/>
      <dgm:t>
        <a:bodyPr/>
        <a:lstStyle/>
        <a:p>
          <a:endParaRPr lang="ru-RU"/>
        </a:p>
      </dgm:t>
    </dgm:pt>
    <dgm:pt modelId="{BF289E09-EA4A-48DB-BB3D-BD24F4571E9E}">
      <dgm:prSet phldrT="[Текст]" custT="1"/>
      <dgm:spPr/>
      <dgm:t>
        <a:bodyPr/>
        <a:lstStyle/>
        <a:p>
          <a:r>
            <a:rPr lang="en-US" sz="2000" b="1" dirty="0" err="1" smtClean="0"/>
            <a:t>O’qitish</a:t>
          </a:r>
          <a:r>
            <a:rPr lang="en-US" sz="2000" b="1" dirty="0" smtClean="0"/>
            <a:t> </a:t>
          </a:r>
          <a:r>
            <a:rPr lang="en-US" sz="2000" b="1" dirty="0" err="1" smtClean="0"/>
            <a:t>maqsadi</a:t>
          </a:r>
          <a:endParaRPr lang="ru-RU" sz="2000" b="1" dirty="0"/>
        </a:p>
      </dgm:t>
    </dgm:pt>
    <dgm:pt modelId="{549879FE-53F8-417D-872C-A3A4B2BABDFB}" type="parTrans" cxnId="{DAC7FE26-89D3-4A6A-A4B9-15A4272F4A4B}">
      <dgm:prSet/>
      <dgm:spPr/>
      <dgm:t>
        <a:bodyPr/>
        <a:lstStyle/>
        <a:p>
          <a:endParaRPr lang="ru-RU"/>
        </a:p>
      </dgm:t>
    </dgm:pt>
    <dgm:pt modelId="{769B67F7-2D63-4A34-8ADC-D52E8BA18532}" type="sibTrans" cxnId="{DAC7FE26-89D3-4A6A-A4B9-15A4272F4A4B}">
      <dgm:prSet/>
      <dgm:spPr/>
      <dgm:t>
        <a:bodyPr/>
        <a:lstStyle/>
        <a:p>
          <a:endParaRPr lang="ru-RU"/>
        </a:p>
      </dgm:t>
    </dgm:pt>
    <dgm:pt modelId="{8084FAEE-3EC4-4D43-9338-67C6DBC21CBA}">
      <dgm:prSet phldrT="[Текст]"/>
      <dgm:spPr/>
      <dgm:t>
        <a:bodyPr/>
        <a:lstStyle/>
        <a:p>
          <a:r>
            <a:rPr lang="en-US" b="1" dirty="0" err="1" smtClean="0"/>
            <a:t>O’qitishni</a:t>
          </a:r>
          <a:r>
            <a:rPr lang="en-US" b="1" dirty="0" smtClean="0"/>
            <a:t> </a:t>
          </a:r>
          <a:r>
            <a:rPr lang="en-US" b="1" dirty="0" err="1" smtClean="0"/>
            <a:t>tashkil</a:t>
          </a:r>
          <a:r>
            <a:rPr lang="en-US" b="1" dirty="0" smtClean="0"/>
            <a:t> </a:t>
          </a:r>
          <a:r>
            <a:rPr lang="en-US" b="1" dirty="0" err="1" smtClean="0"/>
            <a:t>etish</a:t>
          </a:r>
          <a:r>
            <a:rPr lang="en-US" b="1" dirty="0" smtClean="0"/>
            <a:t> </a:t>
          </a:r>
          <a:r>
            <a:rPr lang="en-US" b="1" dirty="0" err="1" smtClean="0"/>
            <a:t>shakllari</a:t>
          </a:r>
          <a:endParaRPr lang="ru-RU" b="1" dirty="0"/>
        </a:p>
      </dgm:t>
    </dgm:pt>
    <dgm:pt modelId="{FC8674EB-4AC7-49A2-B261-E46B400C569A}" type="parTrans" cxnId="{F7C6FD19-C2FE-43F2-931A-C0C4250EB162}">
      <dgm:prSet/>
      <dgm:spPr/>
      <dgm:t>
        <a:bodyPr/>
        <a:lstStyle/>
        <a:p>
          <a:endParaRPr lang="ru-RU"/>
        </a:p>
      </dgm:t>
    </dgm:pt>
    <dgm:pt modelId="{C1F530F7-D4CD-4277-AFFD-9FBB13ED6920}" type="sibTrans" cxnId="{F7C6FD19-C2FE-43F2-931A-C0C4250EB162}">
      <dgm:prSet/>
      <dgm:spPr/>
      <dgm:t>
        <a:bodyPr/>
        <a:lstStyle/>
        <a:p>
          <a:endParaRPr lang="ru-RU"/>
        </a:p>
      </dgm:t>
    </dgm:pt>
    <dgm:pt modelId="{CA6FBC3B-4222-440F-8C50-6E68FF352DDE}">
      <dgm:prSet phldrT="[Текст]"/>
      <dgm:spPr/>
      <dgm:t>
        <a:bodyPr/>
        <a:lstStyle/>
        <a:p>
          <a:r>
            <a:rPr lang="en-US" b="1" dirty="0" err="1" smtClean="0"/>
            <a:t>O’qitish</a:t>
          </a:r>
          <a:r>
            <a:rPr lang="en-US" b="1" dirty="0" smtClean="0"/>
            <a:t> </a:t>
          </a:r>
          <a:r>
            <a:rPr lang="en-US" b="1" dirty="0" err="1" smtClean="0"/>
            <a:t>vositalari</a:t>
          </a:r>
          <a:endParaRPr lang="ru-RU" b="1" dirty="0"/>
        </a:p>
      </dgm:t>
    </dgm:pt>
    <dgm:pt modelId="{96797D1C-4664-4E33-87E8-7DA01B0F2C23}" type="parTrans" cxnId="{7907E117-EC36-4044-93FB-3C3AF63F9E0D}">
      <dgm:prSet/>
      <dgm:spPr/>
      <dgm:t>
        <a:bodyPr/>
        <a:lstStyle/>
        <a:p>
          <a:endParaRPr lang="ru-RU"/>
        </a:p>
      </dgm:t>
    </dgm:pt>
    <dgm:pt modelId="{2CF74F71-712E-45BC-A81F-02E3B4A44951}" type="sibTrans" cxnId="{7907E117-EC36-4044-93FB-3C3AF63F9E0D}">
      <dgm:prSet/>
      <dgm:spPr/>
      <dgm:t>
        <a:bodyPr/>
        <a:lstStyle/>
        <a:p>
          <a:endParaRPr lang="ru-RU"/>
        </a:p>
      </dgm:t>
    </dgm:pt>
    <dgm:pt modelId="{7DEDBA91-8E59-44CF-95B9-D3CABC312A46}">
      <dgm:prSet phldrT="[Текст]"/>
      <dgm:spPr/>
      <dgm:t>
        <a:bodyPr/>
        <a:lstStyle/>
        <a:p>
          <a:r>
            <a:rPr lang="en-US" b="1" dirty="0" err="1" smtClean="0"/>
            <a:t>O’qitish</a:t>
          </a:r>
          <a:r>
            <a:rPr lang="en-US" b="1" dirty="0" smtClean="0"/>
            <a:t> </a:t>
          </a:r>
          <a:r>
            <a:rPr lang="en-US" b="1" dirty="0" err="1" smtClean="0"/>
            <a:t>metodlari</a:t>
          </a:r>
          <a:endParaRPr lang="ru-RU" b="1" dirty="0"/>
        </a:p>
      </dgm:t>
    </dgm:pt>
    <dgm:pt modelId="{1C3DC6A0-9F85-4F57-976B-30F2B6EE36E7}" type="parTrans" cxnId="{D97C00AD-0115-4E57-9377-0F71EC944C18}">
      <dgm:prSet/>
      <dgm:spPr/>
      <dgm:t>
        <a:bodyPr/>
        <a:lstStyle/>
        <a:p>
          <a:endParaRPr lang="ru-RU"/>
        </a:p>
      </dgm:t>
    </dgm:pt>
    <dgm:pt modelId="{C8B4CF4F-3B65-4CAE-ABE6-D425C34CCCCF}" type="sibTrans" cxnId="{D97C00AD-0115-4E57-9377-0F71EC944C18}">
      <dgm:prSet/>
      <dgm:spPr/>
      <dgm:t>
        <a:bodyPr/>
        <a:lstStyle/>
        <a:p>
          <a:endParaRPr lang="ru-RU"/>
        </a:p>
      </dgm:t>
    </dgm:pt>
    <dgm:pt modelId="{7EFBB034-1CC0-4346-BBC8-73D852723959}">
      <dgm:prSet phldrT="[Текст]"/>
      <dgm:spPr/>
      <dgm:t>
        <a:bodyPr/>
        <a:lstStyle/>
        <a:p>
          <a:r>
            <a:rPr lang="en-US" b="1" dirty="0" err="1" smtClean="0"/>
            <a:t>O’qitish</a:t>
          </a:r>
          <a:r>
            <a:rPr lang="en-US" b="1" dirty="0" smtClean="0"/>
            <a:t> </a:t>
          </a:r>
          <a:r>
            <a:rPr lang="en-US" b="1" dirty="0" err="1" smtClean="0"/>
            <a:t>mazmuni</a:t>
          </a:r>
          <a:endParaRPr lang="ru-RU" b="1" dirty="0"/>
        </a:p>
      </dgm:t>
    </dgm:pt>
    <dgm:pt modelId="{D2AB6677-BF97-4C6D-98DB-078B4641B4C6}" type="parTrans" cxnId="{E2FD07EC-A453-45BE-8541-0E7DC756B995}">
      <dgm:prSet/>
      <dgm:spPr/>
      <dgm:t>
        <a:bodyPr/>
        <a:lstStyle/>
        <a:p>
          <a:endParaRPr lang="ru-RU"/>
        </a:p>
      </dgm:t>
    </dgm:pt>
    <dgm:pt modelId="{D94B55E9-4CB9-4861-AB53-03E30D913B2B}" type="sibTrans" cxnId="{E2FD07EC-A453-45BE-8541-0E7DC756B995}">
      <dgm:prSet/>
      <dgm:spPr/>
      <dgm:t>
        <a:bodyPr/>
        <a:lstStyle/>
        <a:p>
          <a:endParaRPr lang="ru-RU"/>
        </a:p>
      </dgm:t>
    </dgm:pt>
    <dgm:pt modelId="{086C0E25-F068-4CF0-858F-863CC4166480}" type="pres">
      <dgm:prSet presAssocID="{4E7C14DF-F137-4457-8DDB-EE4A0B76E0B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0F99EE-F035-4016-9B30-F92014A3E305}" type="pres">
      <dgm:prSet presAssocID="{BF289E09-EA4A-48DB-BB3D-BD24F4571E9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5514D-2708-433D-AEC7-BC3E6A47043C}" type="pres">
      <dgm:prSet presAssocID="{769B67F7-2D63-4A34-8ADC-D52E8BA18532}" presName="sibTrans" presStyleLbl="sibTrans2D1" presStyleIdx="0" presStyleCnt="5" custScaleX="18514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37466289-6C21-4802-AF22-FAF9509D9554}" type="pres">
      <dgm:prSet presAssocID="{769B67F7-2D63-4A34-8ADC-D52E8BA1853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BA2778A-C637-4140-B385-319B1B4633E7}" type="pres">
      <dgm:prSet presAssocID="{8084FAEE-3EC4-4D43-9338-67C6DBC21CB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A176E-26E4-42F1-85BC-C03266A7A6B1}" type="pres">
      <dgm:prSet presAssocID="{C1F530F7-D4CD-4277-AFFD-9FBB13ED6920}" presName="sibTrans" presStyleLbl="sibTrans2D1" presStyleIdx="1" presStyleCnt="5" custScaleX="16687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97879AFB-83D9-4777-908E-4FAC107E3435}" type="pres">
      <dgm:prSet presAssocID="{C1F530F7-D4CD-4277-AFFD-9FBB13ED692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6482B36-A10A-4AA7-ACBC-7EA9EA27EDDE}" type="pres">
      <dgm:prSet presAssocID="{CA6FBC3B-4222-440F-8C50-6E68FF352DD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832BD-E554-4518-A6F2-030DC195977F}" type="pres">
      <dgm:prSet presAssocID="{2CF74F71-712E-45BC-A81F-02E3B4A44951}" presName="sibTrans" presStyleLbl="sibTrans2D1" presStyleIdx="2" presStyleCnt="5" custAng="0" custScaleX="172600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86533294-BA0E-4845-9D86-8DC22E74C605}" type="pres">
      <dgm:prSet presAssocID="{2CF74F71-712E-45BC-A81F-02E3B4A4495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0041226-1F1E-43FB-9061-6AC0B429658A}" type="pres">
      <dgm:prSet presAssocID="{7DEDBA91-8E59-44CF-95B9-D3CABC312A4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DEB16-56D8-492A-BE4C-5667E52E4161}" type="pres">
      <dgm:prSet presAssocID="{C8B4CF4F-3B65-4CAE-ABE6-D425C34CCCCF}" presName="sibTrans" presStyleLbl="sibTrans2D1" presStyleIdx="3" presStyleCnt="5" custScaleX="163856" custLinFactNeighborX="-5513" custLinFactNeighborY="-4345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DD40CAB5-5781-48D8-8D54-9806000B1846}" type="pres">
      <dgm:prSet presAssocID="{C8B4CF4F-3B65-4CAE-ABE6-D425C34CCCCF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534B20D-D84D-4031-B3FB-CF95013300DD}" type="pres">
      <dgm:prSet presAssocID="{7EFBB034-1CC0-4346-BBC8-73D8527239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7C198-80D8-46DA-9000-48A9ABBF6352}" type="pres">
      <dgm:prSet presAssocID="{D94B55E9-4CB9-4861-AB53-03E30D913B2B}" presName="sibTrans" presStyleLbl="sibTrans2D1" presStyleIdx="4" presStyleCnt="5" custScaleX="17154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4E07C9D2-9271-4702-B7A9-19616E5B7AD5}" type="pres">
      <dgm:prSet presAssocID="{D94B55E9-4CB9-4861-AB53-03E30D913B2B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43A3857-F207-4FCD-A30A-D00F762D8EAD}" type="presOf" srcId="{769B67F7-2D63-4A34-8ADC-D52E8BA18532}" destId="{CC85514D-2708-433D-AEC7-BC3E6A47043C}" srcOrd="0" destOrd="0" presId="urn:microsoft.com/office/officeart/2005/8/layout/cycle2"/>
    <dgm:cxn modelId="{21882E5D-31B7-47FB-B50E-318474B4302A}" type="presOf" srcId="{2CF74F71-712E-45BC-A81F-02E3B4A44951}" destId="{86533294-BA0E-4845-9D86-8DC22E74C605}" srcOrd="1" destOrd="0" presId="urn:microsoft.com/office/officeart/2005/8/layout/cycle2"/>
    <dgm:cxn modelId="{818C5568-F261-45D5-9583-BED695725F59}" type="presOf" srcId="{4E7C14DF-F137-4457-8DDB-EE4A0B76E0B6}" destId="{086C0E25-F068-4CF0-858F-863CC4166480}" srcOrd="0" destOrd="0" presId="urn:microsoft.com/office/officeart/2005/8/layout/cycle2"/>
    <dgm:cxn modelId="{CF9EC5C8-0B86-46D7-B63F-0842C393E670}" type="presOf" srcId="{C8B4CF4F-3B65-4CAE-ABE6-D425C34CCCCF}" destId="{6A1DEB16-56D8-492A-BE4C-5667E52E4161}" srcOrd="0" destOrd="0" presId="urn:microsoft.com/office/officeart/2005/8/layout/cycle2"/>
    <dgm:cxn modelId="{2FE3F7C8-7B54-4B3F-AAC9-92D75BD04F8D}" type="presOf" srcId="{7DEDBA91-8E59-44CF-95B9-D3CABC312A46}" destId="{A0041226-1F1E-43FB-9061-6AC0B429658A}" srcOrd="0" destOrd="0" presId="urn:microsoft.com/office/officeart/2005/8/layout/cycle2"/>
    <dgm:cxn modelId="{88001790-4DED-4550-9177-208660EABCDD}" type="presOf" srcId="{D94B55E9-4CB9-4861-AB53-03E30D913B2B}" destId="{4E07C9D2-9271-4702-B7A9-19616E5B7AD5}" srcOrd="1" destOrd="0" presId="urn:microsoft.com/office/officeart/2005/8/layout/cycle2"/>
    <dgm:cxn modelId="{EA5252A0-A223-48DD-BCA1-A44C2CE6B7F4}" type="presOf" srcId="{C1F530F7-D4CD-4277-AFFD-9FBB13ED6920}" destId="{97879AFB-83D9-4777-908E-4FAC107E3435}" srcOrd="1" destOrd="0" presId="urn:microsoft.com/office/officeart/2005/8/layout/cycle2"/>
    <dgm:cxn modelId="{EC4A1874-4014-414C-8157-CFE25F7D5BF1}" type="presOf" srcId="{D94B55E9-4CB9-4861-AB53-03E30D913B2B}" destId="{D687C198-80D8-46DA-9000-48A9ABBF6352}" srcOrd="0" destOrd="0" presId="urn:microsoft.com/office/officeart/2005/8/layout/cycle2"/>
    <dgm:cxn modelId="{D306BEA3-5532-44AE-8CF4-CD0C2A73E1ED}" type="presOf" srcId="{BF289E09-EA4A-48DB-BB3D-BD24F4571E9E}" destId="{5F0F99EE-F035-4016-9B30-F92014A3E305}" srcOrd="0" destOrd="0" presId="urn:microsoft.com/office/officeart/2005/8/layout/cycle2"/>
    <dgm:cxn modelId="{DAC7FE26-89D3-4A6A-A4B9-15A4272F4A4B}" srcId="{4E7C14DF-F137-4457-8DDB-EE4A0B76E0B6}" destId="{BF289E09-EA4A-48DB-BB3D-BD24F4571E9E}" srcOrd="0" destOrd="0" parTransId="{549879FE-53F8-417D-872C-A3A4B2BABDFB}" sibTransId="{769B67F7-2D63-4A34-8ADC-D52E8BA18532}"/>
    <dgm:cxn modelId="{D97C00AD-0115-4E57-9377-0F71EC944C18}" srcId="{4E7C14DF-F137-4457-8DDB-EE4A0B76E0B6}" destId="{7DEDBA91-8E59-44CF-95B9-D3CABC312A46}" srcOrd="3" destOrd="0" parTransId="{1C3DC6A0-9F85-4F57-976B-30F2B6EE36E7}" sibTransId="{C8B4CF4F-3B65-4CAE-ABE6-D425C34CCCCF}"/>
    <dgm:cxn modelId="{1248AD6B-29C3-4628-8E81-C582E4B8681C}" type="presOf" srcId="{C8B4CF4F-3B65-4CAE-ABE6-D425C34CCCCF}" destId="{DD40CAB5-5781-48D8-8D54-9806000B1846}" srcOrd="1" destOrd="0" presId="urn:microsoft.com/office/officeart/2005/8/layout/cycle2"/>
    <dgm:cxn modelId="{317279F0-665F-4CBE-B0B7-65C6336C00CB}" type="presOf" srcId="{2CF74F71-712E-45BC-A81F-02E3B4A44951}" destId="{D1B832BD-E554-4518-A6F2-030DC195977F}" srcOrd="0" destOrd="0" presId="urn:microsoft.com/office/officeart/2005/8/layout/cycle2"/>
    <dgm:cxn modelId="{DA58D765-2084-4B8F-8ECC-9F47843CEB69}" type="presOf" srcId="{7EFBB034-1CC0-4346-BBC8-73D852723959}" destId="{7534B20D-D84D-4031-B3FB-CF95013300DD}" srcOrd="0" destOrd="0" presId="urn:microsoft.com/office/officeart/2005/8/layout/cycle2"/>
    <dgm:cxn modelId="{F7C6FD19-C2FE-43F2-931A-C0C4250EB162}" srcId="{4E7C14DF-F137-4457-8DDB-EE4A0B76E0B6}" destId="{8084FAEE-3EC4-4D43-9338-67C6DBC21CBA}" srcOrd="1" destOrd="0" parTransId="{FC8674EB-4AC7-49A2-B261-E46B400C569A}" sibTransId="{C1F530F7-D4CD-4277-AFFD-9FBB13ED6920}"/>
    <dgm:cxn modelId="{3530EA73-A2F8-4160-8C96-80A638CD24B5}" type="presOf" srcId="{C1F530F7-D4CD-4277-AFFD-9FBB13ED6920}" destId="{491A176E-26E4-42F1-85BC-C03266A7A6B1}" srcOrd="0" destOrd="0" presId="urn:microsoft.com/office/officeart/2005/8/layout/cycle2"/>
    <dgm:cxn modelId="{7907E117-EC36-4044-93FB-3C3AF63F9E0D}" srcId="{4E7C14DF-F137-4457-8DDB-EE4A0B76E0B6}" destId="{CA6FBC3B-4222-440F-8C50-6E68FF352DDE}" srcOrd="2" destOrd="0" parTransId="{96797D1C-4664-4E33-87E8-7DA01B0F2C23}" sibTransId="{2CF74F71-712E-45BC-A81F-02E3B4A44951}"/>
    <dgm:cxn modelId="{E2FD07EC-A453-45BE-8541-0E7DC756B995}" srcId="{4E7C14DF-F137-4457-8DDB-EE4A0B76E0B6}" destId="{7EFBB034-1CC0-4346-BBC8-73D852723959}" srcOrd="4" destOrd="0" parTransId="{D2AB6677-BF97-4C6D-98DB-078B4641B4C6}" sibTransId="{D94B55E9-4CB9-4861-AB53-03E30D913B2B}"/>
    <dgm:cxn modelId="{8D6A52AD-4CF9-4D8A-B1C3-05572204C583}" type="presOf" srcId="{769B67F7-2D63-4A34-8ADC-D52E8BA18532}" destId="{37466289-6C21-4802-AF22-FAF9509D9554}" srcOrd="1" destOrd="0" presId="urn:microsoft.com/office/officeart/2005/8/layout/cycle2"/>
    <dgm:cxn modelId="{4B464393-4A5E-4BEE-8AE3-B14B49D0A54E}" type="presOf" srcId="{8084FAEE-3EC4-4D43-9338-67C6DBC21CBA}" destId="{7BA2778A-C637-4140-B385-319B1B4633E7}" srcOrd="0" destOrd="0" presId="urn:microsoft.com/office/officeart/2005/8/layout/cycle2"/>
    <dgm:cxn modelId="{6162E9D6-3424-42D8-A709-C0C03B4C4C4E}" type="presOf" srcId="{CA6FBC3B-4222-440F-8C50-6E68FF352DDE}" destId="{E6482B36-A10A-4AA7-ACBC-7EA9EA27EDDE}" srcOrd="0" destOrd="0" presId="urn:microsoft.com/office/officeart/2005/8/layout/cycle2"/>
    <dgm:cxn modelId="{B0BC32DC-3F4A-4FE8-94F8-F8FBAB6B23A3}" type="presParOf" srcId="{086C0E25-F068-4CF0-858F-863CC4166480}" destId="{5F0F99EE-F035-4016-9B30-F92014A3E305}" srcOrd="0" destOrd="0" presId="urn:microsoft.com/office/officeart/2005/8/layout/cycle2"/>
    <dgm:cxn modelId="{636129D2-CAD4-4587-A855-9F26B4F5DEE9}" type="presParOf" srcId="{086C0E25-F068-4CF0-858F-863CC4166480}" destId="{CC85514D-2708-433D-AEC7-BC3E6A47043C}" srcOrd="1" destOrd="0" presId="urn:microsoft.com/office/officeart/2005/8/layout/cycle2"/>
    <dgm:cxn modelId="{5255FC68-C25E-4288-ADA1-8B0785B48DFE}" type="presParOf" srcId="{CC85514D-2708-433D-AEC7-BC3E6A47043C}" destId="{37466289-6C21-4802-AF22-FAF9509D9554}" srcOrd="0" destOrd="0" presId="urn:microsoft.com/office/officeart/2005/8/layout/cycle2"/>
    <dgm:cxn modelId="{D8681BBE-7383-4322-8D01-3434EBBED8E0}" type="presParOf" srcId="{086C0E25-F068-4CF0-858F-863CC4166480}" destId="{7BA2778A-C637-4140-B385-319B1B4633E7}" srcOrd="2" destOrd="0" presId="urn:microsoft.com/office/officeart/2005/8/layout/cycle2"/>
    <dgm:cxn modelId="{DEC784C9-D2CD-4E89-8FA6-473BF32D5A17}" type="presParOf" srcId="{086C0E25-F068-4CF0-858F-863CC4166480}" destId="{491A176E-26E4-42F1-85BC-C03266A7A6B1}" srcOrd="3" destOrd="0" presId="urn:microsoft.com/office/officeart/2005/8/layout/cycle2"/>
    <dgm:cxn modelId="{DC58E7F8-B1F5-4E63-AF51-1FC83AC47E40}" type="presParOf" srcId="{491A176E-26E4-42F1-85BC-C03266A7A6B1}" destId="{97879AFB-83D9-4777-908E-4FAC107E3435}" srcOrd="0" destOrd="0" presId="urn:microsoft.com/office/officeart/2005/8/layout/cycle2"/>
    <dgm:cxn modelId="{A606A439-90E1-4176-8973-37EA1F2BFE1A}" type="presParOf" srcId="{086C0E25-F068-4CF0-858F-863CC4166480}" destId="{E6482B36-A10A-4AA7-ACBC-7EA9EA27EDDE}" srcOrd="4" destOrd="0" presId="urn:microsoft.com/office/officeart/2005/8/layout/cycle2"/>
    <dgm:cxn modelId="{3B01C476-9D3F-411C-84CB-C274EDB2C795}" type="presParOf" srcId="{086C0E25-F068-4CF0-858F-863CC4166480}" destId="{D1B832BD-E554-4518-A6F2-030DC195977F}" srcOrd="5" destOrd="0" presId="urn:microsoft.com/office/officeart/2005/8/layout/cycle2"/>
    <dgm:cxn modelId="{09B21553-DDC5-4860-8DEB-FDCE3286F387}" type="presParOf" srcId="{D1B832BD-E554-4518-A6F2-030DC195977F}" destId="{86533294-BA0E-4845-9D86-8DC22E74C605}" srcOrd="0" destOrd="0" presId="urn:microsoft.com/office/officeart/2005/8/layout/cycle2"/>
    <dgm:cxn modelId="{66EE8826-747E-4B3B-B64A-BD63536B9C5A}" type="presParOf" srcId="{086C0E25-F068-4CF0-858F-863CC4166480}" destId="{A0041226-1F1E-43FB-9061-6AC0B429658A}" srcOrd="6" destOrd="0" presId="urn:microsoft.com/office/officeart/2005/8/layout/cycle2"/>
    <dgm:cxn modelId="{7E4D4EED-6997-4866-9C59-102B55EFA29E}" type="presParOf" srcId="{086C0E25-F068-4CF0-858F-863CC4166480}" destId="{6A1DEB16-56D8-492A-BE4C-5667E52E4161}" srcOrd="7" destOrd="0" presId="urn:microsoft.com/office/officeart/2005/8/layout/cycle2"/>
    <dgm:cxn modelId="{C6EC1840-8050-46F8-B263-52D73DA542E3}" type="presParOf" srcId="{6A1DEB16-56D8-492A-BE4C-5667E52E4161}" destId="{DD40CAB5-5781-48D8-8D54-9806000B1846}" srcOrd="0" destOrd="0" presId="urn:microsoft.com/office/officeart/2005/8/layout/cycle2"/>
    <dgm:cxn modelId="{6973F435-79B0-421D-B402-D8063EF120FB}" type="presParOf" srcId="{086C0E25-F068-4CF0-858F-863CC4166480}" destId="{7534B20D-D84D-4031-B3FB-CF95013300DD}" srcOrd="8" destOrd="0" presId="urn:microsoft.com/office/officeart/2005/8/layout/cycle2"/>
    <dgm:cxn modelId="{05F0A82C-8D9E-4201-8365-F857E637CAE6}" type="presParOf" srcId="{086C0E25-F068-4CF0-858F-863CC4166480}" destId="{D687C198-80D8-46DA-9000-48A9ABBF6352}" srcOrd="9" destOrd="0" presId="urn:microsoft.com/office/officeart/2005/8/layout/cycle2"/>
    <dgm:cxn modelId="{A9BB0486-13B5-4B7F-83C4-D509478A43FC}" type="presParOf" srcId="{D687C198-80D8-46DA-9000-48A9ABBF6352}" destId="{4E07C9D2-9271-4702-B7A9-19616E5B7AD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F7D2DC-094A-42AC-B6B4-472B7E04243A}" type="doc">
      <dgm:prSet loTypeId="urn:microsoft.com/office/officeart/2005/8/layout/hProcess9" loCatId="process" qsTypeId="urn:microsoft.com/office/officeart/2005/8/quickstyle/simple1#16" qsCatId="simple" csTypeId="urn:microsoft.com/office/officeart/2005/8/colors/accent1_2#24" csCatId="accent1" phldr="1"/>
      <dgm:spPr/>
      <dgm:t>
        <a:bodyPr/>
        <a:lstStyle/>
        <a:p>
          <a:endParaRPr lang="ru-RU"/>
        </a:p>
      </dgm:t>
    </dgm:pt>
    <dgm:pt modelId="{5B89BDD2-79AC-49AC-9139-7DAAD81315F2}">
      <dgm:prSet phldrT="[Текст]"/>
      <dgm:spPr/>
      <dgm:t>
        <a:bodyPr/>
        <a:lstStyle/>
        <a:p>
          <a:r>
            <a:rPr lang="en-US" dirty="0" err="1" smtClean="0"/>
            <a:t>Rebuslarni</a:t>
          </a:r>
          <a:r>
            <a:rPr lang="en-US" dirty="0" smtClean="0"/>
            <a:t> </a:t>
          </a:r>
          <a:r>
            <a:rPr lang="en-US" dirty="0" err="1" smtClean="0"/>
            <a:t>o’ylab</a:t>
          </a:r>
          <a:r>
            <a:rPr lang="en-US" dirty="0" smtClean="0"/>
            <a:t> </a:t>
          </a:r>
          <a:r>
            <a:rPr lang="en-US" dirty="0" err="1" smtClean="0"/>
            <a:t>topish</a:t>
          </a:r>
          <a:endParaRPr lang="ru-RU" dirty="0"/>
        </a:p>
      </dgm:t>
    </dgm:pt>
    <dgm:pt modelId="{77F4E6A1-975C-41FD-A545-5E9A21F64606}" type="parTrans" cxnId="{BCD0D990-2E63-4958-9D3C-D966BF750D3C}">
      <dgm:prSet/>
      <dgm:spPr/>
      <dgm:t>
        <a:bodyPr/>
        <a:lstStyle/>
        <a:p>
          <a:endParaRPr lang="ru-RU"/>
        </a:p>
      </dgm:t>
    </dgm:pt>
    <dgm:pt modelId="{99D41641-CC8F-4C96-BAF1-DB7F883F0394}" type="sibTrans" cxnId="{BCD0D990-2E63-4958-9D3C-D966BF750D3C}">
      <dgm:prSet/>
      <dgm:spPr/>
      <dgm:t>
        <a:bodyPr/>
        <a:lstStyle/>
        <a:p>
          <a:endParaRPr lang="ru-RU"/>
        </a:p>
      </dgm:t>
    </dgm:pt>
    <dgm:pt modelId="{142B194C-1ACE-4CB6-BC6C-0DCB9C146036}">
      <dgm:prSet phldrT="[Текст]"/>
      <dgm:spPr/>
      <dgm:t>
        <a:bodyPr/>
        <a:lstStyle/>
        <a:p>
          <a:r>
            <a:rPr lang="en-US" dirty="0" err="1" smtClean="0"/>
            <a:t>Qo’shishga</a:t>
          </a:r>
          <a:r>
            <a:rPr lang="en-US" dirty="0" smtClean="0"/>
            <a:t> </a:t>
          </a:r>
          <a:r>
            <a:rPr lang="en-US" dirty="0" err="1" smtClean="0"/>
            <a:t>oid</a:t>
          </a:r>
          <a:r>
            <a:rPr lang="en-US" dirty="0" smtClean="0"/>
            <a:t> </a:t>
          </a:r>
          <a:r>
            <a:rPr lang="en-US" dirty="0" err="1" smtClean="0"/>
            <a:t>qiziqarli</a:t>
          </a:r>
          <a:r>
            <a:rPr lang="en-US" dirty="0" smtClean="0"/>
            <a:t> </a:t>
          </a:r>
          <a:r>
            <a:rPr lang="en-US" dirty="0" err="1" smtClean="0"/>
            <a:t>masalalar</a:t>
          </a:r>
          <a:endParaRPr lang="ru-RU" dirty="0"/>
        </a:p>
      </dgm:t>
    </dgm:pt>
    <dgm:pt modelId="{EA475B32-3B48-49CC-8CD3-CF517F41F44C}" type="parTrans" cxnId="{42106D13-FB01-4230-B941-2952DAACE0B2}">
      <dgm:prSet/>
      <dgm:spPr/>
      <dgm:t>
        <a:bodyPr/>
        <a:lstStyle/>
        <a:p>
          <a:endParaRPr lang="ru-RU"/>
        </a:p>
      </dgm:t>
    </dgm:pt>
    <dgm:pt modelId="{2CA38748-D9B6-43FF-997C-628DD8E3E030}" type="sibTrans" cxnId="{42106D13-FB01-4230-B941-2952DAACE0B2}">
      <dgm:prSet/>
      <dgm:spPr/>
      <dgm:t>
        <a:bodyPr/>
        <a:lstStyle/>
        <a:p>
          <a:endParaRPr lang="ru-RU"/>
        </a:p>
      </dgm:t>
    </dgm:pt>
    <dgm:pt modelId="{E91800E7-E96F-4318-B443-EC84159174F5}">
      <dgm:prSet phldrT="[Текст]"/>
      <dgm:spPr/>
      <dgm:t>
        <a:bodyPr/>
        <a:lstStyle/>
        <a:p>
          <a:r>
            <a:rPr lang="en-US" dirty="0" smtClean="0"/>
            <a:t>100 </a:t>
          </a:r>
          <a:r>
            <a:rPr lang="en-US" dirty="0" err="1" smtClean="0"/>
            <a:t>ichida</a:t>
          </a:r>
          <a:r>
            <a:rPr lang="en-US" dirty="0" smtClean="0"/>
            <a:t> </a:t>
          </a:r>
          <a:r>
            <a:rPr lang="en-US" dirty="0" err="1" smtClean="0"/>
            <a:t>raqamlashga</a:t>
          </a:r>
          <a:r>
            <a:rPr lang="en-US" dirty="0" smtClean="0"/>
            <a:t> </a:t>
          </a:r>
          <a:r>
            <a:rPr lang="en-US" dirty="0" err="1" smtClean="0"/>
            <a:t>oid</a:t>
          </a:r>
          <a:r>
            <a:rPr lang="en-US" dirty="0" smtClean="0"/>
            <a:t> </a:t>
          </a:r>
          <a:r>
            <a:rPr lang="en-US" dirty="0" err="1" smtClean="0"/>
            <a:t>topshiriqlar</a:t>
          </a:r>
          <a:endParaRPr lang="ru-RU" dirty="0"/>
        </a:p>
      </dgm:t>
    </dgm:pt>
    <dgm:pt modelId="{7A4A8E99-3156-499A-BE30-E3C20E9F2D4A}" type="parTrans" cxnId="{1B8454E1-1E9C-413B-8B32-197E02A182EB}">
      <dgm:prSet/>
      <dgm:spPr/>
      <dgm:t>
        <a:bodyPr/>
        <a:lstStyle/>
        <a:p>
          <a:endParaRPr lang="ru-RU"/>
        </a:p>
      </dgm:t>
    </dgm:pt>
    <dgm:pt modelId="{58CF0D1A-C0A7-4C23-9715-C2D5240A7C4E}" type="sibTrans" cxnId="{1B8454E1-1E9C-413B-8B32-197E02A182EB}">
      <dgm:prSet/>
      <dgm:spPr/>
      <dgm:t>
        <a:bodyPr/>
        <a:lstStyle/>
        <a:p>
          <a:endParaRPr lang="ru-RU"/>
        </a:p>
      </dgm:t>
    </dgm:pt>
    <dgm:pt modelId="{052E6EB8-24F5-4DB4-9C63-A315161CA0C3}">
      <dgm:prSet/>
      <dgm:spPr/>
      <dgm:t>
        <a:bodyPr/>
        <a:lstStyle/>
        <a:p>
          <a:r>
            <a:rPr lang="en-US" dirty="0" err="1" smtClean="0"/>
            <a:t>Topqirlikka</a:t>
          </a:r>
          <a:r>
            <a:rPr lang="en-US" dirty="0" smtClean="0"/>
            <a:t> </a:t>
          </a:r>
          <a:r>
            <a:rPr lang="en-US" dirty="0" err="1" smtClean="0"/>
            <a:t>doir</a:t>
          </a:r>
          <a:r>
            <a:rPr lang="en-US" dirty="0" smtClean="0"/>
            <a:t> </a:t>
          </a:r>
          <a:r>
            <a:rPr lang="en-US" dirty="0" err="1" smtClean="0"/>
            <a:t>masalalar</a:t>
          </a:r>
          <a:endParaRPr lang="ru-RU" dirty="0"/>
        </a:p>
      </dgm:t>
    </dgm:pt>
    <dgm:pt modelId="{6B808DDD-3D9E-44D2-B256-57F1FAEFA768}" type="parTrans" cxnId="{A34EB3F3-FBF0-4303-AF35-091CDCCA9309}">
      <dgm:prSet/>
      <dgm:spPr/>
      <dgm:t>
        <a:bodyPr/>
        <a:lstStyle/>
        <a:p>
          <a:endParaRPr lang="ru-RU"/>
        </a:p>
      </dgm:t>
    </dgm:pt>
    <dgm:pt modelId="{814A3B0E-1150-4E7E-B53C-E22658CB4433}" type="sibTrans" cxnId="{A34EB3F3-FBF0-4303-AF35-091CDCCA9309}">
      <dgm:prSet/>
      <dgm:spPr/>
      <dgm:t>
        <a:bodyPr/>
        <a:lstStyle/>
        <a:p>
          <a:endParaRPr lang="ru-RU"/>
        </a:p>
      </dgm:t>
    </dgm:pt>
    <dgm:pt modelId="{059669C2-1FAB-47A1-9554-6E36BF84F91D}">
      <dgm:prSet/>
      <dgm:spPr/>
      <dgm:t>
        <a:bodyPr/>
        <a:lstStyle/>
        <a:p>
          <a:r>
            <a:rPr lang="en-US" dirty="0" err="1" smtClean="0"/>
            <a:t>Topishmoqlar</a:t>
          </a:r>
          <a:r>
            <a:rPr lang="en-US" dirty="0" smtClean="0"/>
            <a:t> </a:t>
          </a:r>
          <a:endParaRPr lang="ru-RU" dirty="0"/>
        </a:p>
      </dgm:t>
    </dgm:pt>
    <dgm:pt modelId="{9B88D895-79FB-4157-A779-B971BF444FC7}" type="parTrans" cxnId="{BBB86BC3-B243-4385-BB10-5FAFC911A49B}">
      <dgm:prSet/>
      <dgm:spPr/>
      <dgm:t>
        <a:bodyPr/>
        <a:lstStyle/>
        <a:p>
          <a:endParaRPr lang="ru-RU"/>
        </a:p>
      </dgm:t>
    </dgm:pt>
    <dgm:pt modelId="{100955B0-DBA7-4C51-A11A-A9DB7EA22D6C}" type="sibTrans" cxnId="{BBB86BC3-B243-4385-BB10-5FAFC911A49B}">
      <dgm:prSet/>
      <dgm:spPr/>
      <dgm:t>
        <a:bodyPr/>
        <a:lstStyle/>
        <a:p>
          <a:endParaRPr lang="ru-RU"/>
        </a:p>
      </dgm:t>
    </dgm:pt>
    <dgm:pt modelId="{1CB80292-0841-497A-BCB5-0369395592DB}">
      <dgm:prSet/>
      <dgm:spPr/>
      <dgm:t>
        <a:bodyPr/>
        <a:lstStyle/>
        <a:p>
          <a:r>
            <a:rPr lang="en-US" dirty="0" smtClean="0"/>
            <a:t>“</a:t>
          </a:r>
          <a:r>
            <a:rPr lang="en-US" dirty="0" err="1" smtClean="0"/>
            <a:t>Quvnoq</a:t>
          </a:r>
          <a:r>
            <a:rPr lang="en-US" dirty="0" smtClean="0"/>
            <a:t> </a:t>
          </a:r>
          <a:r>
            <a:rPr lang="en-US" dirty="0" err="1" smtClean="0"/>
            <a:t>sonlar</a:t>
          </a:r>
          <a:r>
            <a:rPr lang="en-US" dirty="0" smtClean="0"/>
            <a:t>” (20 </a:t>
          </a:r>
          <a:r>
            <a:rPr lang="en-US" dirty="0" err="1" smtClean="0"/>
            <a:t>ichida</a:t>
          </a:r>
          <a:r>
            <a:rPr lang="en-US" dirty="0" smtClean="0"/>
            <a:t>) </a:t>
          </a:r>
          <a:r>
            <a:rPr lang="en-US" dirty="0" err="1" smtClean="0"/>
            <a:t>o’yin</a:t>
          </a:r>
          <a:r>
            <a:rPr lang="en-US" dirty="0" smtClean="0"/>
            <a:t> </a:t>
          </a:r>
          <a:endParaRPr lang="ru-RU" dirty="0"/>
        </a:p>
      </dgm:t>
    </dgm:pt>
    <dgm:pt modelId="{60A5B320-D0FA-44ED-8C7E-81830577B196}" type="parTrans" cxnId="{B9ECD859-433B-4728-8D6A-9788B7122ED2}">
      <dgm:prSet/>
      <dgm:spPr/>
      <dgm:t>
        <a:bodyPr/>
        <a:lstStyle/>
        <a:p>
          <a:endParaRPr lang="ru-RU"/>
        </a:p>
      </dgm:t>
    </dgm:pt>
    <dgm:pt modelId="{598B5E2A-3D8E-4A16-B3E1-E642796CB7D2}" type="sibTrans" cxnId="{B9ECD859-433B-4728-8D6A-9788B7122ED2}">
      <dgm:prSet/>
      <dgm:spPr/>
      <dgm:t>
        <a:bodyPr/>
        <a:lstStyle/>
        <a:p>
          <a:endParaRPr lang="ru-RU"/>
        </a:p>
      </dgm:t>
    </dgm:pt>
    <dgm:pt modelId="{75C388C2-C0CC-4A5B-9BC0-3F758105394A}" type="pres">
      <dgm:prSet presAssocID="{F5F7D2DC-094A-42AC-B6B4-472B7E04243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81E1EA-7FB3-4CF2-95A9-9F38A8C82E29}" type="pres">
      <dgm:prSet presAssocID="{F5F7D2DC-094A-42AC-B6B4-472B7E04243A}" presName="arrow" presStyleLbl="bgShp" presStyleIdx="0" presStyleCnt="1"/>
      <dgm:spPr/>
    </dgm:pt>
    <dgm:pt modelId="{A22E4276-034C-43A0-BFD4-2E1A5DDB6E19}" type="pres">
      <dgm:prSet presAssocID="{F5F7D2DC-094A-42AC-B6B4-472B7E04243A}" presName="linearProcess" presStyleCnt="0"/>
      <dgm:spPr/>
    </dgm:pt>
    <dgm:pt modelId="{D7DD1E2D-4FE5-472A-93B6-83723CD03202}" type="pres">
      <dgm:prSet presAssocID="{5B89BDD2-79AC-49AC-9139-7DAAD81315F2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1A7E3-82BB-405B-8068-559FB8D43B65}" type="pres">
      <dgm:prSet presAssocID="{99D41641-CC8F-4C96-BAF1-DB7F883F0394}" presName="sibTrans" presStyleCnt="0"/>
      <dgm:spPr/>
    </dgm:pt>
    <dgm:pt modelId="{37A6CB5B-C3FE-4FC8-BB81-9BC28A6EA757}" type="pres">
      <dgm:prSet presAssocID="{142B194C-1ACE-4CB6-BC6C-0DCB9C14603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F74EE-D9E7-4E38-9D9C-C443DA7C089B}" type="pres">
      <dgm:prSet presAssocID="{2CA38748-D9B6-43FF-997C-628DD8E3E030}" presName="sibTrans" presStyleCnt="0"/>
      <dgm:spPr/>
    </dgm:pt>
    <dgm:pt modelId="{26811F47-6832-4C1E-AA06-155A750B7F54}" type="pres">
      <dgm:prSet presAssocID="{E91800E7-E96F-4318-B443-EC84159174F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4202F-9BB3-41A8-9EE6-1D9D61E1202F}" type="pres">
      <dgm:prSet presAssocID="{58CF0D1A-C0A7-4C23-9715-C2D5240A7C4E}" presName="sibTrans" presStyleCnt="0"/>
      <dgm:spPr/>
    </dgm:pt>
    <dgm:pt modelId="{7C36D4CB-7291-455F-B39E-80B739C8460B}" type="pres">
      <dgm:prSet presAssocID="{052E6EB8-24F5-4DB4-9C63-A315161CA0C3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F9B31-ED7D-4C31-9C8B-2AC1AB6BA162}" type="pres">
      <dgm:prSet presAssocID="{814A3B0E-1150-4E7E-B53C-E22658CB4433}" presName="sibTrans" presStyleCnt="0"/>
      <dgm:spPr/>
    </dgm:pt>
    <dgm:pt modelId="{87787038-C25C-4A4F-8783-4D3ED3381D8B}" type="pres">
      <dgm:prSet presAssocID="{059669C2-1FAB-47A1-9554-6E36BF84F91D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90417-9660-4A51-BE85-5E92D62A1AEF}" type="pres">
      <dgm:prSet presAssocID="{100955B0-DBA7-4C51-A11A-A9DB7EA22D6C}" presName="sibTrans" presStyleCnt="0"/>
      <dgm:spPr/>
    </dgm:pt>
    <dgm:pt modelId="{83CFF621-DE4D-4D92-9C90-D75D45093A6C}" type="pres">
      <dgm:prSet presAssocID="{1CB80292-0841-497A-BCB5-0369395592DB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FE1198-BF50-44B6-8901-5C2A98CB76FA}" type="presOf" srcId="{059669C2-1FAB-47A1-9554-6E36BF84F91D}" destId="{87787038-C25C-4A4F-8783-4D3ED3381D8B}" srcOrd="0" destOrd="0" presId="urn:microsoft.com/office/officeart/2005/8/layout/hProcess9"/>
    <dgm:cxn modelId="{BCD0D990-2E63-4958-9D3C-D966BF750D3C}" srcId="{F5F7D2DC-094A-42AC-B6B4-472B7E04243A}" destId="{5B89BDD2-79AC-49AC-9139-7DAAD81315F2}" srcOrd="0" destOrd="0" parTransId="{77F4E6A1-975C-41FD-A545-5E9A21F64606}" sibTransId="{99D41641-CC8F-4C96-BAF1-DB7F883F0394}"/>
    <dgm:cxn modelId="{6FB9D050-4613-4CBF-9887-CEE612737070}" type="presOf" srcId="{E91800E7-E96F-4318-B443-EC84159174F5}" destId="{26811F47-6832-4C1E-AA06-155A750B7F54}" srcOrd="0" destOrd="0" presId="urn:microsoft.com/office/officeart/2005/8/layout/hProcess9"/>
    <dgm:cxn modelId="{ACC05E4D-0B04-4EC0-B0ED-FD364CC172CF}" type="presOf" srcId="{5B89BDD2-79AC-49AC-9139-7DAAD81315F2}" destId="{D7DD1E2D-4FE5-472A-93B6-83723CD03202}" srcOrd="0" destOrd="0" presId="urn:microsoft.com/office/officeart/2005/8/layout/hProcess9"/>
    <dgm:cxn modelId="{A34EB3F3-FBF0-4303-AF35-091CDCCA9309}" srcId="{F5F7D2DC-094A-42AC-B6B4-472B7E04243A}" destId="{052E6EB8-24F5-4DB4-9C63-A315161CA0C3}" srcOrd="3" destOrd="0" parTransId="{6B808DDD-3D9E-44D2-B256-57F1FAEFA768}" sibTransId="{814A3B0E-1150-4E7E-B53C-E22658CB4433}"/>
    <dgm:cxn modelId="{1B8454E1-1E9C-413B-8B32-197E02A182EB}" srcId="{F5F7D2DC-094A-42AC-B6B4-472B7E04243A}" destId="{E91800E7-E96F-4318-B443-EC84159174F5}" srcOrd="2" destOrd="0" parTransId="{7A4A8E99-3156-499A-BE30-E3C20E9F2D4A}" sibTransId="{58CF0D1A-C0A7-4C23-9715-C2D5240A7C4E}"/>
    <dgm:cxn modelId="{BBB86BC3-B243-4385-BB10-5FAFC911A49B}" srcId="{F5F7D2DC-094A-42AC-B6B4-472B7E04243A}" destId="{059669C2-1FAB-47A1-9554-6E36BF84F91D}" srcOrd="4" destOrd="0" parTransId="{9B88D895-79FB-4157-A779-B971BF444FC7}" sibTransId="{100955B0-DBA7-4C51-A11A-A9DB7EA22D6C}"/>
    <dgm:cxn modelId="{B9ECD859-433B-4728-8D6A-9788B7122ED2}" srcId="{F5F7D2DC-094A-42AC-B6B4-472B7E04243A}" destId="{1CB80292-0841-497A-BCB5-0369395592DB}" srcOrd="5" destOrd="0" parTransId="{60A5B320-D0FA-44ED-8C7E-81830577B196}" sibTransId="{598B5E2A-3D8E-4A16-B3E1-E642796CB7D2}"/>
    <dgm:cxn modelId="{E2A20D32-BE63-49CE-80A4-B15BC15EE373}" type="presOf" srcId="{1CB80292-0841-497A-BCB5-0369395592DB}" destId="{83CFF621-DE4D-4D92-9C90-D75D45093A6C}" srcOrd="0" destOrd="0" presId="urn:microsoft.com/office/officeart/2005/8/layout/hProcess9"/>
    <dgm:cxn modelId="{42106D13-FB01-4230-B941-2952DAACE0B2}" srcId="{F5F7D2DC-094A-42AC-B6B4-472B7E04243A}" destId="{142B194C-1ACE-4CB6-BC6C-0DCB9C146036}" srcOrd="1" destOrd="0" parTransId="{EA475B32-3B48-49CC-8CD3-CF517F41F44C}" sibTransId="{2CA38748-D9B6-43FF-997C-628DD8E3E030}"/>
    <dgm:cxn modelId="{A9F68D17-59C1-4984-912A-C12C8BEBC52F}" type="presOf" srcId="{F5F7D2DC-094A-42AC-B6B4-472B7E04243A}" destId="{75C388C2-C0CC-4A5B-9BC0-3F758105394A}" srcOrd="0" destOrd="0" presId="urn:microsoft.com/office/officeart/2005/8/layout/hProcess9"/>
    <dgm:cxn modelId="{9EE53290-C572-45BD-8041-5ACA5C92F380}" type="presOf" srcId="{142B194C-1ACE-4CB6-BC6C-0DCB9C146036}" destId="{37A6CB5B-C3FE-4FC8-BB81-9BC28A6EA757}" srcOrd="0" destOrd="0" presId="urn:microsoft.com/office/officeart/2005/8/layout/hProcess9"/>
    <dgm:cxn modelId="{EFD9472C-F13A-46B1-928A-1D872A787D1E}" type="presOf" srcId="{052E6EB8-24F5-4DB4-9C63-A315161CA0C3}" destId="{7C36D4CB-7291-455F-B39E-80B739C8460B}" srcOrd="0" destOrd="0" presId="urn:microsoft.com/office/officeart/2005/8/layout/hProcess9"/>
    <dgm:cxn modelId="{1DCFE8FF-8FFF-4F06-B2E8-4868A3F72DA0}" type="presParOf" srcId="{75C388C2-C0CC-4A5B-9BC0-3F758105394A}" destId="{E781E1EA-7FB3-4CF2-95A9-9F38A8C82E29}" srcOrd="0" destOrd="0" presId="urn:microsoft.com/office/officeart/2005/8/layout/hProcess9"/>
    <dgm:cxn modelId="{38B2D5AB-9D96-456E-8C78-40D4D03242B7}" type="presParOf" srcId="{75C388C2-C0CC-4A5B-9BC0-3F758105394A}" destId="{A22E4276-034C-43A0-BFD4-2E1A5DDB6E19}" srcOrd="1" destOrd="0" presId="urn:microsoft.com/office/officeart/2005/8/layout/hProcess9"/>
    <dgm:cxn modelId="{FC760F0F-713D-44F0-BC7E-AEB9E508278C}" type="presParOf" srcId="{A22E4276-034C-43A0-BFD4-2E1A5DDB6E19}" destId="{D7DD1E2D-4FE5-472A-93B6-83723CD03202}" srcOrd="0" destOrd="0" presId="urn:microsoft.com/office/officeart/2005/8/layout/hProcess9"/>
    <dgm:cxn modelId="{6945FC07-D4DA-4E3B-B9ED-B78E772B3147}" type="presParOf" srcId="{A22E4276-034C-43A0-BFD4-2E1A5DDB6E19}" destId="{D591A7E3-82BB-405B-8068-559FB8D43B65}" srcOrd="1" destOrd="0" presId="urn:microsoft.com/office/officeart/2005/8/layout/hProcess9"/>
    <dgm:cxn modelId="{28D6C74F-C747-41F3-9B62-3C2F7CFD8042}" type="presParOf" srcId="{A22E4276-034C-43A0-BFD4-2E1A5DDB6E19}" destId="{37A6CB5B-C3FE-4FC8-BB81-9BC28A6EA757}" srcOrd="2" destOrd="0" presId="urn:microsoft.com/office/officeart/2005/8/layout/hProcess9"/>
    <dgm:cxn modelId="{57AB9875-21B0-43A5-A3D4-1A053CD79AE9}" type="presParOf" srcId="{A22E4276-034C-43A0-BFD4-2E1A5DDB6E19}" destId="{86CF74EE-D9E7-4E38-9D9C-C443DA7C089B}" srcOrd="3" destOrd="0" presId="urn:microsoft.com/office/officeart/2005/8/layout/hProcess9"/>
    <dgm:cxn modelId="{1C2A3887-3B26-4FA0-B5F2-1A291B94AC7C}" type="presParOf" srcId="{A22E4276-034C-43A0-BFD4-2E1A5DDB6E19}" destId="{26811F47-6832-4C1E-AA06-155A750B7F54}" srcOrd="4" destOrd="0" presId="urn:microsoft.com/office/officeart/2005/8/layout/hProcess9"/>
    <dgm:cxn modelId="{C786B1E3-5623-4622-9F4C-CBB6861ADC9E}" type="presParOf" srcId="{A22E4276-034C-43A0-BFD4-2E1A5DDB6E19}" destId="{EDD4202F-9BB3-41A8-9EE6-1D9D61E1202F}" srcOrd="5" destOrd="0" presId="urn:microsoft.com/office/officeart/2005/8/layout/hProcess9"/>
    <dgm:cxn modelId="{3AF0AAB1-BF57-4AE5-B09E-6CBD7B9D200D}" type="presParOf" srcId="{A22E4276-034C-43A0-BFD4-2E1A5DDB6E19}" destId="{7C36D4CB-7291-455F-B39E-80B739C8460B}" srcOrd="6" destOrd="0" presId="urn:microsoft.com/office/officeart/2005/8/layout/hProcess9"/>
    <dgm:cxn modelId="{D71DBF7F-C1A8-41E2-AE8B-630B24B0B9F0}" type="presParOf" srcId="{A22E4276-034C-43A0-BFD4-2E1A5DDB6E19}" destId="{CFAF9B31-ED7D-4C31-9C8B-2AC1AB6BA162}" srcOrd="7" destOrd="0" presId="urn:microsoft.com/office/officeart/2005/8/layout/hProcess9"/>
    <dgm:cxn modelId="{BAAE555F-E35C-40EE-965A-57B620353FB9}" type="presParOf" srcId="{A22E4276-034C-43A0-BFD4-2E1A5DDB6E19}" destId="{87787038-C25C-4A4F-8783-4D3ED3381D8B}" srcOrd="8" destOrd="0" presId="urn:microsoft.com/office/officeart/2005/8/layout/hProcess9"/>
    <dgm:cxn modelId="{0910E736-2E25-4064-B602-C5EF1123D2F8}" type="presParOf" srcId="{A22E4276-034C-43A0-BFD4-2E1A5DDB6E19}" destId="{FAA90417-9660-4A51-BE85-5E92D62A1AEF}" srcOrd="9" destOrd="0" presId="urn:microsoft.com/office/officeart/2005/8/layout/hProcess9"/>
    <dgm:cxn modelId="{B2214001-2F7E-427F-9A87-1B69D532494B}" type="presParOf" srcId="{A22E4276-034C-43A0-BFD4-2E1A5DDB6E19}" destId="{83CFF621-DE4D-4D92-9C90-D75D45093A6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F7D2DC-094A-42AC-B6B4-472B7E04243A}" type="doc">
      <dgm:prSet loTypeId="urn:microsoft.com/office/officeart/2005/8/layout/hProcess9" loCatId="process" qsTypeId="urn:microsoft.com/office/officeart/2005/8/quickstyle/simple1#17" qsCatId="simple" csTypeId="urn:microsoft.com/office/officeart/2005/8/colors/accent1_2#25" csCatId="accent1" phldr="1"/>
      <dgm:spPr/>
      <dgm:t>
        <a:bodyPr/>
        <a:lstStyle/>
        <a:p>
          <a:endParaRPr lang="ru-RU"/>
        </a:p>
      </dgm:t>
    </dgm:pt>
    <dgm:pt modelId="{5B89BDD2-79AC-49AC-9139-7DAAD81315F2}">
      <dgm:prSet phldrT="[Текст]"/>
      <dgm:spPr/>
      <dgm:t>
        <a:bodyPr/>
        <a:lstStyle/>
        <a:p>
          <a:r>
            <a:rPr lang="en-US" dirty="0" err="1" smtClean="0"/>
            <a:t>Rebuslarni</a:t>
          </a:r>
          <a:r>
            <a:rPr lang="en-US" dirty="0" smtClean="0"/>
            <a:t> </a:t>
          </a:r>
          <a:r>
            <a:rPr lang="en-US" dirty="0" err="1" smtClean="0"/>
            <a:t>o’ylab</a:t>
          </a:r>
          <a:r>
            <a:rPr lang="en-US" dirty="0" smtClean="0"/>
            <a:t> </a:t>
          </a:r>
          <a:r>
            <a:rPr lang="en-US" dirty="0" err="1" smtClean="0"/>
            <a:t>topish</a:t>
          </a:r>
          <a:endParaRPr lang="ru-RU" dirty="0"/>
        </a:p>
      </dgm:t>
    </dgm:pt>
    <dgm:pt modelId="{77F4E6A1-975C-41FD-A545-5E9A21F64606}" type="parTrans" cxnId="{BCD0D990-2E63-4958-9D3C-D966BF750D3C}">
      <dgm:prSet/>
      <dgm:spPr/>
      <dgm:t>
        <a:bodyPr/>
        <a:lstStyle/>
        <a:p>
          <a:endParaRPr lang="ru-RU"/>
        </a:p>
      </dgm:t>
    </dgm:pt>
    <dgm:pt modelId="{99D41641-CC8F-4C96-BAF1-DB7F883F0394}" type="sibTrans" cxnId="{BCD0D990-2E63-4958-9D3C-D966BF750D3C}">
      <dgm:prSet/>
      <dgm:spPr/>
      <dgm:t>
        <a:bodyPr/>
        <a:lstStyle/>
        <a:p>
          <a:endParaRPr lang="ru-RU"/>
        </a:p>
      </dgm:t>
    </dgm:pt>
    <dgm:pt modelId="{142B194C-1ACE-4CB6-BC6C-0DCB9C146036}">
      <dgm:prSet phldrT="[Текст]"/>
      <dgm:spPr/>
      <dgm:t>
        <a:bodyPr/>
        <a:lstStyle/>
        <a:p>
          <a:r>
            <a:rPr lang="en-US" dirty="0" err="1" smtClean="0"/>
            <a:t>Topshiriqli</a:t>
          </a:r>
          <a:r>
            <a:rPr lang="en-US" dirty="0" smtClean="0"/>
            <a:t> </a:t>
          </a:r>
          <a:r>
            <a:rPr lang="en-US" dirty="0" err="1" smtClean="0"/>
            <a:t>masalalar</a:t>
          </a:r>
          <a:endParaRPr lang="ru-RU" dirty="0"/>
        </a:p>
      </dgm:t>
    </dgm:pt>
    <dgm:pt modelId="{EA475B32-3B48-49CC-8CD3-CF517F41F44C}" type="parTrans" cxnId="{42106D13-FB01-4230-B941-2952DAACE0B2}">
      <dgm:prSet/>
      <dgm:spPr/>
      <dgm:t>
        <a:bodyPr/>
        <a:lstStyle/>
        <a:p>
          <a:endParaRPr lang="ru-RU"/>
        </a:p>
      </dgm:t>
    </dgm:pt>
    <dgm:pt modelId="{2CA38748-D9B6-43FF-997C-628DD8E3E030}" type="sibTrans" cxnId="{42106D13-FB01-4230-B941-2952DAACE0B2}">
      <dgm:prSet/>
      <dgm:spPr/>
      <dgm:t>
        <a:bodyPr/>
        <a:lstStyle/>
        <a:p>
          <a:endParaRPr lang="ru-RU"/>
        </a:p>
      </dgm:t>
    </dgm:pt>
    <dgm:pt modelId="{E91800E7-E96F-4318-B443-EC84159174F5}">
      <dgm:prSet phldrT="[Текст]"/>
      <dgm:spPr/>
      <dgm:t>
        <a:bodyPr/>
        <a:lstStyle/>
        <a:p>
          <a:r>
            <a:rPr lang="en-US" dirty="0" err="1" smtClean="0"/>
            <a:t>Geometrik</a:t>
          </a:r>
          <a:r>
            <a:rPr lang="en-US" dirty="0" smtClean="0"/>
            <a:t> </a:t>
          </a:r>
          <a:r>
            <a:rPr lang="en-US" dirty="0" err="1" smtClean="0"/>
            <a:t>figuralarga</a:t>
          </a:r>
          <a:r>
            <a:rPr lang="en-US" dirty="0" smtClean="0"/>
            <a:t> </a:t>
          </a:r>
          <a:r>
            <a:rPr lang="en-US" dirty="0" err="1" smtClean="0"/>
            <a:t>doir</a:t>
          </a:r>
          <a:r>
            <a:rPr lang="en-US" dirty="0" smtClean="0"/>
            <a:t> </a:t>
          </a:r>
          <a:r>
            <a:rPr lang="en-US" dirty="0" err="1" smtClean="0"/>
            <a:t>mashqlar</a:t>
          </a:r>
          <a:endParaRPr lang="ru-RU" dirty="0"/>
        </a:p>
      </dgm:t>
    </dgm:pt>
    <dgm:pt modelId="{7A4A8E99-3156-499A-BE30-E3C20E9F2D4A}" type="parTrans" cxnId="{1B8454E1-1E9C-413B-8B32-197E02A182EB}">
      <dgm:prSet/>
      <dgm:spPr/>
      <dgm:t>
        <a:bodyPr/>
        <a:lstStyle/>
        <a:p>
          <a:endParaRPr lang="ru-RU"/>
        </a:p>
      </dgm:t>
    </dgm:pt>
    <dgm:pt modelId="{58CF0D1A-C0A7-4C23-9715-C2D5240A7C4E}" type="sibTrans" cxnId="{1B8454E1-1E9C-413B-8B32-197E02A182EB}">
      <dgm:prSet/>
      <dgm:spPr/>
      <dgm:t>
        <a:bodyPr/>
        <a:lstStyle/>
        <a:p>
          <a:endParaRPr lang="ru-RU"/>
        </a:p>
      </dgm:t>
    </dgm:pt>
    <dgm:pt modelId="{052E6EB8-24F5-4DB4-9C63-A315161CA0C3}">
      <dgm:prSet/>
      <dgm:spPr/>
      <dgm:t>
        <a:bodyPr/>
        <a:lstStyle/>
        <a:p>
          <a:r>
            <a:rPr lang="en-US" dirty="0" err="1" smtClean="0"/>
            <a:t>Hazil</a:t>
          </a:r>
          <a:r>
            <a:rPr lang="en-US" baseline="0" dirty="0" smtClean="0"/>
            <a:t> </a:t>
          </a:r>
          <a:r>
            <a:rPr lang="en-US" baseline="0" dirty="0" err="1" smtClean="0"/>
            <a:t>masalar</a:t>
          </a:r>
          <a:endParaRPr lang="ru-RU" dirty="0"/>
        </a:p>
      </dgm:t>
    </dgm:pt>
    <dgm:pt modelId="{6B808DDD-3D9E-44D2-B256-57F1FAEFA768}" type="parTrans" cxnId="{A34EB3F3-FBF0-4303-AF35-091CDCCA9309}">
      <dgm:prSet/>
      <dgm:spPr/>
      <dgm:t>
        <a:bodyPr/>
        <a:lstStyle/>
        <a:p>
          <a:endParaRPr lang="ru-RU"/>
        </a:p>
      </dgm:t>
    </dgm:pt>
    <dgm:pt modelId="{814A3B0E-1150-4E7E-B53C-E22658CB4433}" type="sibTrans" cxnId="{A34EB3F3-FBF0-4303-AF35-091CDCCA9309}">
      <dgm:prSet/>
      <dgm:spPr/>
      <dgm:t>
        <a:bodyPr/>
        <a:lstStyle/>
        <a:p>
          <a:endParaRPr lang="ru-RU"/>
        </a:p>
      </dgm:t>
    </dgm:pt>
    <dgm:pt modelId="{059669C2-1FAB-47A1-9554-6E36BF84F91D}">
      <dgm:prSet/>
      <dgm:spPr/>
      <dgm:t>
        <a:bodyPr/>
        <a:lstStyle/>
        <a:p>
          <a:r>
            <a:rPr lang="en-US" dirty="0" smtClean="0"/>
            <a:t>“</a:t>
          </a:r>
          <a:r>
            <a:rPr lang="en-US" dirty="0" err="1" smtClean="0"/>
            <a:t>Sonni</a:t>
          </a:r>
          <a:r>
            <a:rPr lang="en-US" dirty="0" smtClean="0"/>
            <a:t> </a:t>
          </a:r>
          <a:r>
            <a:rPr lang="en-US" dirty="0" err="1" smtClean="0"/>
            <a:t>to’ldir</a:t>
          </a:r>
          <a:r>
            <a:rPr lang="en-US" dirty="0" smtClean="0"/>
            <a:t>” </a:t>
          </a:r>
          <a:r>
            <a:rPr lang="en-US" dirty="0" err="1" smtClean="0"/>
            <a:t>o’yini</a:t>
          </a:r>
          <a:r>
            <a:rPr lang="en-US" dirty="0" smtClean="0"/>
            <a:t> </a:t>
          </a:r>
          <a:endParaRPr lang="ru-RU" dirty="0"/>
        </a:p>
      </dgm:t>
    </dgm:pt>
    <dgm:pt modelId="{9B88D895-79FB-4157-A779-B971BF444FC7}" type="parTrans" cxnId="{BBB86BC3-B243-4385-BB10-5FAFC911A49B}">
      <dgm:prSet/>
      <dgm:spPr/>
      <dgm:t>
        <a:bodyPr/>
        <a:lstStyle/>
        <a:p>
          <a:endParaRPr lang="ru-RU"/>
        </a:p>
      </dgm:t>
    </dgm:pt>
    <dgm:pt modelId="{100955B0-DBA7-4C51-A11A-A9DB7EA22D6C}" type="sibTrans" cxnId="{BBB86BC3-B243-4385-BB10-5FAFC911A49B}">
      <dgm:prSet/>
      <dgm:spPr/>
      <dgm:t>
        <a:bodyPr/>
        <a:lstStyle/>
        <a:p>
          <a:endParaRPr lang="ru-RU"/>
        </a:p>
      </dgm:t>
    </dgm:pt>
    <dgm:pt modelId="{75C388C2-C0CC-4A5B-9BC0-3F758105394A}" type="pres">
      <dgm:prSet presAssocID="{F5F7D2DC-094A-42AC-B6B4-472B7E04243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81E1EA-7FB3-4CF2-95A9-9F38A8C82E29}" type="pres">
      <dgm:prSet presAssocID="{F5F7D2DC-094A-42AC-B6B4-472B7E04243A}" presName="arrow" presStyleLbl="bgShp" presStyleIdx="0" presStyleCnt="1"/>
      <dgm:spPr/>
    </dgm:pt>
    <dgm:pt modelId="{A22E4276-034C-43A0-BFD4-2E1A5DDB6E19}" type="pres">
      <dgm:prSet presAssocID="{F5F7D2DC-094A-42AC-B6B4-472B7E04243A}" presName="linearProcess" presStyleCnt="0"/>
      <dgm:spPr/>
    </dgm:pt>
    <dgm:pt modelId="{D7DD1E2D-4FE5-472A-93B6-83723CD03202}" type="pres">
      <dgm:prSet presAssocID="{5B89BDD2-79AC-49AC-9139-7DAAD81315F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1A7E3-82BB-405B-8068-559FB8D43B65}" type="pres">
      <dgm:prSet presAssocID="{99D41641-CC8F-4C96-BAF1-DB7F883F0394}" presName="sibTrans" presStyleCnt="0"/>
      <dgm:spPr/>
    </dgm:pt>
    <dgm:pt modelId="{37A6CB5B-C3FE-4FC8-BB81-9BC28A6EA757}" type="pres">
      <dgm:prSet presAssocID="{142B194C-1ACE-4CB6-BC6C-0DCB9C14603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F74EE-D9E7-4E38-9D9C-C443DA7C089B}" type="pres">
      <dgm:prSet presAssocID="{2CA38748-D9B6-43FF-997C-628DD8E3E030}" presName="sibTrans" presStyleCnt="0"/>
      <dgm:spPr/>
    </dgm:pt>
    <dgm:pt modelId="{26811F47-6832-4C1E-AA06-155A750B7F54}" type="pres">
      <dgm:prSet presAssocID="{E91800E7-E96F-4318-B443-EC84159174F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4202F-9BB3-41A8-9EE6-1D9D61E1202F}" type="pres">
      <dgm:prSet presAssocID="{58CF0D1A-C0A7-4C23-9715-C2D5240A7C4E}" presName="sibTrans" presStyleCnt="0"/>
      <dgm:spPr/>
    </dgm:pt>
    <dgm:pt modelId="{7C36D4CB-7291-455F-B39E-80B739C8460B}" type="pres">
      <dgm:prSet presAssocID="{052E6EB8-24F5-4DB4-9C63-A315161CA0C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F9B31-ED7D-4C31-9C8B-2AC1AB6BA162}" type="pres">
      <dgm:prSet presAssocID="{814A3B0E-1150-4E7E-B53C-E22658CB4433}" presName="sibTrans" presStyleCnt="0"/>
      <dgm:spPr/>
    </dgm:pt>
    <dgm:pt modelId="{87787038-C25C-4A4F-8783-4D3ED3381D8B}" type="pres">
      <dgm:prSet presAssocID="{059669C2-1FAB-47A1-9554-6E36BF84F91D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E20766-F055-4CEC-A4D0-5CB7224043D2}" type="presOf" srcId="{F5F7D2DC-094A-42AC-B6B4-472B7E04243A}" destId="{75C388C2-C0CC-4A5B-9BC0-3F758105394A}" srcOrd="0" destOrd="0" presId="urn:microsoft.com/office/officeart/2005/8/layout/hProcess9"/>
    <dgm:cxn modelId="{1B8454E1-1E9C-413B-8B32-197E02A182EB}" srcId="{F5F7D2DC-094A-42AC-B6B4-472B7E04243A}" destId="{E91800E7-E96F-4318-B443-EC84159174F5}" srcOrd="2" destOrd="0" parTransId="{7A4A8E99-3156-499A-BE30-E3C20E9F2D4A}" sibTransId="{58CF0D1A-C0A7-4C23-9715-C2D5240A7C4E}"/>
    <dgm:cxn modelId="{F9E2C91F-9B3E-4D70-8466-0E8511750D7D}" type="presOf" srcId="{052E6EB8-24F5-4DB4-9C63-A315161CA0C3}" destId="{7C36D4CB-7291-455F-B39E-80B739C8460B}" srcOrd="0" destOrd="0" presId="urn:microsoft.com/office/officeart/2005/8/layout/hProcess9"/>
    <dgm:cxn modelId="{044A1950-5E7E-481D-AA15-F1F001EC658F}" type="presOf" srcId="{E91800E7-E96F-4318-B443-EC84159174F5}" destId="{26811F47-6832-4C1E-AA06-155A750B7F54}" srcOrd="0" destOrd="0" presId="urn:microsoft.com/office/officeart/2005/8/layout/hProcess9"/>
    <dgm:cxn modelId="{E3905666-17EB-4E81-9001-F9A3C01C80E5}" type="presOf" srcId="{142B194C-1ACE-4CB6-BC6C-0DCB9C146036}" destId="{37A6CB5B-C3FE-4FC8-BB81-9BC28A6EA757}" srcOrd="0" destOrd="0" presId="urn:microsoft.com/office/officeart/2005/8/layout/hProcess9"/>
    <dgm:cxn modelId="{3BA75BA4-D48C-4012-B9FC-06378B449FEE}" type="presOf" srcId="{059669C2-1FAB-47A1-9554-6E36BF84F91D}" destId="{87787038-C25C-4A4F-8783-4D3ED3381D8B}" srcOrd="0" destOrd="0" presId="urn:microsoft.com/office/officeart/2005/8/layout/hProcess9"/>
    <dgm:cxn modelId="{BCD0D990-2E63-4958-9D3C-D966BF750D3C}" srcId="{F5F7D2DC-094A-42AC-B6B4-472B7E04243A}" destId="{5B89BDD2-79AC-49AC-9139-7DAAD81315F2}" srcOrd="0" destOrd="0" parTransId="{77F4E6A1-975C-41FD-A545-5E9A21F64606}" sibTransId="{99D41641-CC8F-4C96-BAF1-DB7F883F0394}"/>
    <dgm:cxn modelId="{ACE2F240-BBA5-4030-AAA0-6974006C44C2}" type="presOf" srcId="{5B89BDD2-79AC-49AC-9139-7DAAD81315F2}" destId="{D7DD1E2D-4FE5-472A-93B6-83723CD03202}" srcOrd="0" destOrd="0" presId="urn:microsoft.com/office/officeart/2005/8/layout/hProcess9"/>
    <dgm:cxn modelId="{42106D13-FB01-4230-B941-2952DAACE0B2}" srcId="{F5F7D2DC-094A-42AC-B6B4-472B7E04243A}" destId="{142B194C-1ACE-4CB6-BC6C-0DCB9C146036}" srcOrd="1" destOrd="0" parTransId="{EA475B32-3B48-49CC-8CD3-CF517F41F44C}" sibTransId="{2CA38748-D9B6-43FF-997C-628DD8E3E030}"/>
    <dgm:cxn modelId="{A34EB3F3-FBF0-4303-AF35-091CDCCA9309}" srcId="{F5F7D2DC-094A-42AC-B6B4-472B7E04243A}" destId="{052E6EB8-24F5-4DB4-9C63-A315161CA0C3}" srcOrd="3" destOrd="0" parTransId="{6B808DDD-3D9E-44D2-B256-57F1FAEFA768}" sibTransId="{814A3B0E-1150-4E7E-B53C-E22658CB4433}"/>
    <dgm:cxn modelId="{BBB86BC3-B243-4385-BB10-5FAFC911A49B}" srcId="{F5F7D2DC-094A-42AC-B6B4-472B7E04243A}" destId="{059669C2-1FAB-47A1-9554-6E36BF84F91D}" srcOrd="4" destOrd="0" parTransId="{9B88D895-79FB-4157-A779-B971BF444FC7}" sibTransId="{100955B0-DBA7-4C51-A11A-A9DB7EA22D6C}"/>
    <dgm:cxn modelId="{C7F43F87-0EC9-40AC-AC27-F70F3DBC0BDD}" type="presParOf" srcId="{75C388C2-C0CC-4A5B-9BC0-3F758105394A}" destId="{E781E1EA-7FB3-4CF2-95A9-9F38A8C82E29}" srcOrd="0" destOrd="0" presId="urn:microsoft.com/office/officeart/2005/8/layout/hProcess9"/>
    <dgm:cxn modelId="{7F230E20-CC57-4DD2-8F1E-73D0E5937639}" type="presParOf" srcId="{75C388C2-C0CC-4A5B-9BC0-3F758105394A}" destId="{A22E4276-034C-43A0-BFD4-2E1A5DDB6E19}" srcOrd="1" destOrd="0" presId="urn:microsoft.com/office/officeart/2005/8/layout/hProcess9"/>
    <dgm:cxn modelId="{DCDF2C91-5568-4FD6-B1B1-C09438B82D2E}" type="presParOf" srcId="{A22E4276-034C-43A0-BFD4-2E1A5DDB6E19}" destId="{D7DD1E2D-4FE5-472A-93B6-83723CD03202}" srcOrd="0" destOrd="0" presId="urn:microsoft.com/office/officeart/2005/8/layout/hProcess9"/>
    <dgm:cxn modelId="{A3828D2C-BD2E-4479-8335-D72F47B20243}" type="presParOf" srcId="{A22E4276-034C-43A0-BFD4-2E1A5DDB6E19}" destId="{D591A7E3-82BB-405B-8068-559FB8D43B65}" srcOrd="1" destOrd="0" presId="urn:microsoft.com/office/officeart/2005/8/layout/hProcess9"/>
    <dgm:cxn modelId="{76CC92AA-5059-4761-9856-E5661C26EB76}" type="presParOf" srcId="{A22E4276-034C-43A0-BFD4-2E1A5DDB6E19}" destId="{37A6CB5B-C3FE-4FC8-BB81-9BC28A6EA757}" srcOrd="2" destOrd="0" presId="urn:microsoft.com/office/officeart/2005/8/layout/hProcess9"/>
    <dgm:cxn modelId="{B59F2A20-17E6-4389-941F-D5AD114A4F94}" type="presParOf" srcId="{A22E4276-034C-43A0-BFD4-2E1A5DDB6E19}" destId="{86CF74EE-D9E7-4E38-9D9C-C443DA7C089B}" srcOrd="3" destOrd="0" presId="urn:microsoft.com/office/officeart/2005/8/layout/hProcess9"/>
    <dgm:cxn modelId="{0D08CA50-6F7E-4D51-84BC-765C9C029038}" type="presParOf" srcId="{A22E4276-034C-43A0-BFD4-2E1A5DDB6E19}" destId="{26811F47-6832-4C1E-AA06-155A750B7F54}" srcOrd="4" destOrd="0" presId="urn:microsoft.com/office/officeart/2005/8/layout/hProcess9"/>
    <dgm:cxn modelId="{82B5159F-58F4-44CB-9DE1-56826D5F21B1}" type="presParOf" srcId="{A22E4276-034C-43A0-BFD4-2E1A5DDB6E19}" destId="{EDD4202F-9BB3-41A8-9EE6-1D9D61E1202F}" srcOrd="5" destOrd="0" presId="urn:microsoft.com/office/officeart/2005/8/layout/hProcess9"/>
    <dgm:cxn modelId="{0A300BA0-DFF7-46CD-8620-D11F57407885}" type="presParOf" srcId="{A22E4276-034C-43A0-BFD4-2E1A5DDB6E19}" destId="{7C36D4CB-7291-455F-B39E-80B739C8460B}" srcOrd="6" destOrd="0" presId="urn:microsoft.com/office/officeart/2005/8/layout/hProcess9"/>
    <dgm:cxn modelId="{BEFC92BF-8653-4E28-A249-E1B0D96FBB8C}" type="presParOf" srcId="{A22E4276-034C-43A0-BFD4-2E1A5DDB6E19}" destId="{CFAF9B31-ED7D-4C31-9C8B-2AC1AB6BA162}" srcOrd="7" destOrd="0" presId="urn:microsoft.com/office/officeart/2005/8/layout/hProcess9"/>
    <dgm:cxn modelId="{FDA5887F-0800-46F0-BE3D-5C413D671344}" type="presParOf" srcId="{A22E4276-034C-43A0-BFD4-2E1A5DDB6E19}" destId="{87787038-C25C-4A4F-8783-4D3ED3381D8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02DC8A3-1DDC-46FD-AF46-9AA3F260156A}" type="doc">
      <dgm:prSet loTypeId="urn:microsoft.com/office/officeart/2005/8/layout/hList3" loCatId="list" qsTypeId="urn:microsoft.com/office/officeart/2005/8/quickstyle/simple1#18" qsCatId="simple" csTypeId="urn:microsoft.com/office/officeart/2005/8/colors/accent1_2#26" csCatId="accent1" phldr="1"/>
      <dgm:spPr/>
      <dgm:t>
        <a:bodyPr/>
        <a:lstStyle/>
        <a:p>
          <a:endParaRPr lang="ru-RU"/>
        </a:p>
      </dgm:t>
    </dgm:pt>
    <dgm:pt modelId="{00E31C7E-63B7-4168-B3BB-F8A9B173D7CF}">
      <dgm:prSet phldrT="[Текст]"/>
      <dgm:spPr/>
      <dgm:t>
        <a:bodyPr/>
        <a:lstStyle/>
        <a:p>
          <a:r>
            <a:rPr lang="en-US" dirty="0" err="1" smtClean="0"/>
            <a:t>Matematik</a:t>
          </a:r>
          <a:r>
            <a:rPr lang="en-US" dirty="0" smtClean="0"/>
            <a:t> </a:t>
          </a:r>
          <a:r>
            <a:rPr lang="en-US" dirty="0" err="1" smtClean="0"/>
            <a:t>matbuot</a:t>
          </a:r>
          <a:endParaRPr lang="ru-RU" dirty="0"/>
        </a:p>
      </dgm:t>
    </dgm:pt>
    <dgm:pt modelId="{6C2E6683-DDC6-4FC4-9B18-66B304DCC904}" type="parTrans" cxnId="{261B8D0D-49C8-4A51-B1A8-FB7F78A8FC5E}">
      <dgm:prSet/>
      <dgm:spPr/>
      <dgm:t>
        <a:bodyPr/>
        <a:lstStyle/>
        <a:p>
          <a:endParaRPr lang="ru-RU"/>
        </a:p>
      </dgm:t>
    </dgm:pt>
    <dgm:pt modelId="{F5F11150-07F7-4D62-B9C7-4098EECDA5BC}" type="sibTrans" cxnId="{261B8D0D-49C8-4A51-B1A8-FB7F78A8FC5E}">
      <dgm:prSet/>
      <dgm:spPr/>
      <dgm:t>
        <a:bodyPr/>
        <a:lstStyle/>
        <a:p>
          <a:endParaRPr lang="ru-RU"/>
        </a:p>
      </dgm:t>
    </dgm:pt>
    <dgm:pt modelId="{472477E1-A6F1-405A-9671-C0583DEC99B7}">
      <dgm:prSet phldrT="[Текст]"/>
      <dgm:spPr/>
      <dgm:t>
        <a:bodyPr/>
        <a:lstStyle/>
        <a:p>
          <a:r>
            <a:rPr lang="en-US" dirty="0" err="1" smtClean="0"/>
            <a:t>O’quvchilarni</a:t>
          </a:r>
          <a:r>
            <a:rPr lang="en-US" dirty="0" smtClean="0"/>
            <a:t> </a:t>
          </a:r>
          <a:r>
            <a:rPr lang="en-US" dirty="0" err="1" smtClean="0"/>
            <a:t>matematikaga</a:t>
          </a:r>
          <a:r>
            <a:rPr lang="en-US" dirty="0" smtClean="0"/>
            <a:t> </a:t>
          </a:r>
          <a:r>
            <a:rPr lang="en-US" dirty="0" err="1" smtClean="0"/>
            <a:t>bo’lgan</a:t>
          </a:r>
          <a:r>
            <a:rPr lang="en-US" dirty="0" smtClean="0"/>
            <a:t> </a:t>
          </a:r>
          <a:r>
            <a:rPr lang="en-US" dirty="0" err="1" smtClean="0"/>
            <a:t>qiziqishlarini</a:t>
          </a:r>
          <a:r>
            <a:rPr lang="en-US" dirty="0" smtClean="0"/>
            <a:t> </a:t>
          </a:r>
          <a:r>
            <a:rPr lang="en-US" dirty="0" err="1" smtClean="0"/>
            <a:t>orttiradi</a:t>
          </a:r>
          <a:endParaRPr lang="ru-RU" dirty="0"/>
        </a:p>
      </dgm:t>
    </dgm:pt>
    <dgm:pt modelId="{9EAB005A-BC76-4FC6-9A92-EA24EC2115B3}" type="parTrans" cxnId="{C241F253-4092-4440-BE87-289884A85E78}">
      <dgm:prSet/>
      <dgm:spPr/>
      <dgm:t>
        <a:bodyPr/>
        <a:lstStyle/>
        <a:p>
          <a:endParaRPr lang="ru-RU"/>
        </a:p>
      </dgm:t>
    </dgm:pt>
    <dgm:pt modelId="{FC7184E0-06E4-4A0E-98C7-B002AE2348B0}" type="sibTrans" cxnId="{C241F253-4092-4440-BE87-289884A85E78}">
      <dgm:prSet/>
      <dgm:spPr/>
      <dgm:t>
        <a:bodyPr/>
        <a:lstStyle/>
        <a:p>
          <a:endParaRPr lang="ru-RU"/>
        </a:p>
      </dgm:t>
    </dgm:pt>
    <dgm:pt modelId="{40066C3E-3BD4-4C59-B209-7BC9177D3FAD}">
      <dgm:prSet phldrT="[Текст]"/>
      <dgm:spPr/>
      <dgm:t>
        <a:bodyPr/>
        <a:lstStyle/>
        <a:p>
          <a:r>
            <a:rPr lang="en-US" dirty="0" err="1" smtClean="0"/>
            <a:t>Matemartik</a:t>
          </a:r>
          <a:r>
            <a:rPr lang="en-US" dirty="0" smtClean="0"/>
            <a:t> </a:t>
          </a:r>
          <a:r>
            <a:rPr lang="en-US" dirty="0" err="1" smtClean="0"/>
            <a:t>devoriy</a:t>
          </a:r>
          <a:r>
            <a:rPr lang="en-US" dirty="0" smtClean="0"/>
            <a:t> </a:t>
          </a:r>
          <a:r>
            <a:rPr lang="en-US" dirty="0" err="1" smtClean="0"/>
            <a:t>gazeta</a:t>
          </a:r>
          <a:r>
            <a:rPr lang="en-US" dirty="0" smtClean="0"/>
            <a:t> </a:t>
          </a:r>
          <a:r>
            <a:rPr lang="en-US" dirty="0" err="1" smtClean="0"/>
            <a:t>matematik</a:t>
          </a:r>
          <a:r>
            <a:rPr lang="en-US" dirty="0" smtClean="0"/>
            <a:t> </a:t>
          </a:r>
          <a:r>
            <a:rPr lang="en-US" dirty="0" err="1" smtClean="0"/>
            <a:t>to’garak</a:t>
          </a:r>
          <a:r>
            <a:rPr lang="en-US" dirty="0" smtClean="0"/>
            <a:t> </a:t>
          </a:r>
          <a:r>
            <a:rPr lang="en-US" dirty="0" err="1" smtClean="0"/>
            <a:t>organi</a:t>
          </a:r>
          <a:r>
            <a:rPr lang="en-US" dirty="0" smtClean="0"/>
            <a:t> </a:t>
          </a:r>
          <a:r>
            <a:rPr lang="en-US" dirty="0" err="1" smtClean="0"/>
            <a:t>bo’lib</a:t>
          </a:r>
          <a:r>
            <a:rPr lang="en-US" dirty="0" smtClean="0"/>
            <a:t> </a:t>
          </a:r>
          <a:r>
            <a:rPr lang="en-US" dirty="0" err="1" smtClean="0"/>
            <a:t>xizmat</a:t>
          </a:r>
          <a:r>
            <a:rPr lang="en-US" dirty="0" smtClean="0"/>
            <a:t> </a:t>
          </a:r>
          <a:r>
            <a:rPr lang="en-US" dirty="0" err="1" smtClean="0"/>
            <a:t>qiladi</a:t>
          </a:r>
          <a:endParaRPr lang="ru-RU" dirty="0"/>
        </a:p>
      </dgm:t>
    </dgm:pt>
    <dgm:pt modelId="{F92EA77D-645D-4B1B-809B-2140DE23E2B3}" type="parTrans" cxnId="{532D0B2A-5784-4377-8DC3-E1BB5960A5EE}">
      <dgm:prSet/>
      <dgm:spPr/>
      <dgm:t>
        <a:bodyPr/>
        <a:lstStyle/>
        <a:p>
          <a:endParaRPr lang="ru-RU"/>
        </a:p>
      </dgm:t>
    </dgm:pt>
    <dgm:pt modelId="{7EAD750C-F40F-4C7D-BA7F-94BA4B8F9963}" type="sibTrans" cxnId="{532D0B2A-5784-4377-8DC3-E1BB5960A5EE}">
      <dgm:prSet/>
      <dgm:spPr/>
      <dgm:t>
        <a:bodyPr/>
        <a:lstStyle/>
        <a:p>
          <a:endParaRPr lang="ru-RU"/>
        </a:p>
      </dgm:t>
    </dgm:pt>
    <dgm:pt modelId="{B9C33EE2-3911-4830-BB7D-60B763AC4596}">
      <dgm:prSet phldrT="[Текст]"/>
      <dgm:spPr/>
      <dgm:t>
        <a:bodyPr/>
        <a:lstStyle/>
        <a:p>
          <a:r>
            <a:rPr lang="en-US" dirty="0" err="1" smtClean="0"/>
            <a:t>O’qituvchi</a:t>
          </a:r>
          <a:r>
            <a:rPr lang="en-US" dirty="0" smtClean="0"/>
            <a:t> </a:t>
          </a:r>
          <a:r>
            <a:rPr lang="en-US" dirty="0" err="1" smtClean="0"/>
            <a:t>rahbarligida</a:t>
          </a:r>
          <a:r>
            <a:rPr lang="en-US" dirty="0" smtClean="0"/>
            <a:t> 5-7 </a:t>
          </a:r>
          <a:r>
            <a:rPr lang="en-US" dirty="0" err="1" smtClean="0"/>
            <a:t>kishidan</a:t>
          </a:r>
          <a:r>
            <a:rPr lang="en-US" dirty="0" smtClean="0"/>
            <a:t> </a:t>
          </a:r>
          <a:r>
            <a:rPr lang="en-US" dirty="0" err="1" smtClean="0"/>
            <a:t>iborat</a:t>
          </a:r>
          <a:r>
            <a:rPr lang="en-US" dirty="0" smtClean="0"/>
            <a:t> </a:t>
          </a:r>
          <a:r>
            <a:rPr lang="en-US" dirty="0" err="1" smtClean="0"/>
            <a:t>tahririyat</a:t>
          </a:r>
          <a:r>
            <a:rPr lang="en-US" dirty="0" smtClean="0"/>
            <a:t> </a:t>
          </a:r>
          <a:r>
            <a:rPr lang="en-US" dirty="0" err="1" smtClean="0"/>
            <a:t>a’zolari</a:t>
          </a:r>
          <a:r>
            <a:rPr lang="en-US" dirty="0" smtClean="0"/>
            <a:t> </a:t>
          </a:r>
          <a:r>
            <a:rPr lang="en-US" dirty="0" err="1" smtClean="0"/>
            <a:t>tuziladi</a:t>
          </a:r>
          <a:endParaRPr lang="ru-RU" dirty="0"/>
        </a:p>
      </dgm:t>
    </dgm:pt>
    <dgm:pt modelId="{0C241D81-B53C-4323-93D6-D94F8A1CD5BD}" type="parTrans" cxnId="{085C94F0-18D0-4FBD-B62A-6A2B016A0631}">
      <dgm:prSet/>
      <dgm:spPr/>
      <dgm:t>
        <a:bodyPr/>
        <a:lstStyle/>
        <a:p>
          <a:endParaRPr lang="ru-RU"/>
        </a:p>
      </dgm:t>
    </dgm:pt>
    <dgm:pt modelId="{3360264B-FC17-472C-BD06-38D474D1FD20}" type="sibTrans" cxnId="{085C94F0-18D0-4FBD-B62A-6A2B016A0631}">
      <dgm:prSet/>
      <dgm:spPr/>
      <dgm:t>
        <a:bodyPr/>
        <a:lstStyle/>
        <a:p>
          <a:endParaRPr lang="ru-RU"/>
        </a:p>
      </dgm:t>
    </dgm:pt>
    <dgm:pt modelId="{2EEB82F1-C386-464D-AC20-1F6CDE4449E8}">
      <dgm:prSet/>
      <dgm:spPr/>
      <dgm:t>
        <a:bodyPr/>
        <a:lstStyle/>
        <a:p>
          <a:r>
            <a:rPr lang="en-US" dirty="0" err="1" smtClean="0"/>
            <a:t>Gazetani</a:t>
          </a:r>
          <a:r>
            <a:rPr lang="en-US" dirty="0" smtClean="0"/>
            <a:t> </a:t>
          </a:r>
          <a:r>
            <a:rPr lang="en-US" dirty="0" err="1" smtClean="0"/>
            <a:t>nomi</a:t>
          </a:r>
          <a:r>
            <a:rPr lang="en-US" dirty="0" smtClean="0"/>
            <a:t>, </a:t>
          </a:r>
          <a:r>
            <a:rPr lang="en-US" dirty="0" err="1" smtClean="0"/>
            <a:t>shiori</a:t>
          </a:r>
          <a:r>
            <a:rPr lang="en-US" dirty="0" smtClean="0"/>
            <a:t> </a:t>
          </a:r>
          <a:r>
            <a:rPr lang="en-US" dirty="0" err="1" smtClean="0"/>
            <a:t>bo’lishi</a:t>
          </a:r>
          <a:r>
            <a:rPr lang="en-US" dirty="0" smtClean="0"/>
            <a:t> </a:t>
          </a:r>
          <a:r>
            <a:rPr lang="en-US" dirty="0" err="1" smtClean="0"/>
            <a:t>kerak</a:t>
          </a:r>
          <a:r>
            <a:rPr lang="en-US" dirty="0" smtClean="0"/>
            <a:t>.</a:t>
          </a:r>
        </a:p>
        <a:p>
          <a:r>
            <a:rPr lang="en-US" dirty="0" err="1" smtClean="0"/>
            <a:t>Masalan</a:t>
          </a:r>
          <a:r>
            <a:rPr lang="en-US" dirty="0" smtClean="0"/>
            <a:t> “</a:t>
          </a:r>
          <a:r>
            <a:rPr lang="en-US" dirty="0" err="1" smtClean="0"/>
            <a:t>Yosh</a:t>
          </a:r>
          <a:r>
            <a:rPr lang="en-US" dirty="0" smtClean="0"/>
            <a:t> </a:t>
          </a:r>
          <a:r>
            <a:rPr lang="en-US" dirty="0" err="1" smtClean="0"/>
            <a:t>matematiklar</a:t>
          </a:r>
          <a:r>
            <a:rPr lang="en-US" dirty="0" smtClean="0"/>
            <a:t>”, “</a:t>
          </a:r>
          <a:r>
            <a:rPr lang="en-US" dirty="0" err="1" smtClean="0"/>
            <a:t>So’roqvoy</a:t>
          </a:r>
          <a:r>
            <a:rPr lang="en-US" dirty="0" smtClean="0"/>
            <a:t>” </a:t>
          </a:r>
          <a:r>
            <a:rPr lang="en-US" dirty="0" err="1" smtClean="0"/>
            <a:t>va</a:t>
          </a:r>
          <a:r>
            <a:rPr lang="en-US" dirty="0" smtClean="0"/>
            <a:t> </a:t>
          </a:r>
          <a:r>
            <a:rPr lang="en-US" dirty="0" err="1" smtClean="0"/>
            <a:t>boshqalar</a:t>
          </a:r>
          <a:endParaRPr lang="ru-RU" dirty="0"/>
        </a:p>
      </dgm:t>
    </dgm:pt>
    <dgm:pt modelId="{26FFDC11-7470-4B37-8D32-FBD59D4C48C1}" type="parTrans" cxnId="{2AFC3486-40A8-408A-9E14-A2226C519578}">
      <dgm:prSet/>
      <dgm:spPr/>
      <dgm:t>
        <a:bodyPr/>
        <a:lstStyle/>
        <a:p>
          <a:endParaRPr lang="ru-RU"/>
        </a:p>
      </dgm:t>
    </dgm:pt>
    <dgm:pt modelId="{67568BF3-83B9-4654-B227-F56439471B05}" type="sibTrans" cxnId="{2AFC3486-40A8-408A-9E14-A2226C519578}">
      <dgm:prSet/>
      <dgm:spPr/>
      <dgm:t>
        <a:bodyPr/>
        <a:lstStyle/>
        <a:p>
          <a:endParaRPr lang="ru-RU"/>
        </a:p>
      </dgm:t>
    </dgm:pt>
    <dgm:pt modelId="{0B240860-21FB-4839-B0BC-C453BCAAC9B0}" type="pres">
      <dgm:prSet presAssocID="{E02DC8A3-1DDC-46FD-AF46-9AA3F260156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2532B2-9AFC-4B8C-A682-CAA410ECB97F}" type="pres">
      <dgm:prSet presAssocID="{00E31C7E-63B7-4168-B3BB-F8A9B173D7CF}" presName="roof" presStyleLbl="dkBgShp" presStyleIdx="0" presStyleCnt="2"/>
      <dgm:spPr/>
      <dgm:t>
        <a:bodyPr/>
        <a:lstStyle/>
        <a:p>
          <a:endParaRPr lang="ru-RU"/>
        </a:p>
      </dgm:t>
    </dgm:pt>
    <dgm:pt modelId="{498C1560-3EF2-406A-8EFC-45B367270E56}" type="pres">
      <dgm:prSet presAssocID="{00E31C7E-63B7-4168-B3BB-F8A9B173D7CF}" presName="pillars" presStyleCnt="0"/>
      <dgm:spPr/>
    </dgm:pt>
    <dgm:pt modelId="{55C29D0A-EC90-4965-8272-C2DAE23124D6}" type="pres">
      <dgm:prSet presAssocID="{00E31C7E-63B7-4168-B3BB-F8A9B173D7CF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8715C-559F-4B33-8C3B-D588A59D7BA8}" type="pres">
      <dgm:prSet presAssocID="{40066C3E-3BD4-4C59-B209-7BC9177D3FAD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2AA0E-D26C-4B21-9F8D-9C3EB30B443C}" type="pres">
      <dgm:prSet presAssocID="{B9C33EE2-3911-4830-BB7D-60B763AC4596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32B07-80D6-4AFD-B9EA-9E955B42738D}" type="pres">
      <dgm:prSet presAssocID="{2EEB82F1-C386-464D-AC20-1F6CDE4449E8}" presName="pillarX" presStyleLbl="node1" presStyleIdx="3" presStyleCnt="4" custLinFactNeighborX="2883" custLinFactNeighborY="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9DE24-136F-450B-B71F-609DC2C18095}" type="pres">
      <dgm:prSet presAssocID="{00E31C7E-63B7-4168-B3BB-F8A9B173D7CF}" presName="base" presStyleLbl="dkBgShp" presStyleIdx="1" presStyleCnt="2"/>
      <dgm:spPr/>
    </dgm:pt>
  </dgm:ptLst>
  <dgm:cxnLst>
    <dgm:cxn modelId="{AF309355-D4B8-44CC-B697-2AA6C85A7968}" type="presOf" srcId="{B9C33EE2-3911-4830-BB7D-60B763AC4596}" destId="{C882AA0E-D26C-4B21-9F8D-9C3EB30B443C}" srcOrd="0" destOrd="0" presId="urn:microsoft.com/office/officeart/2005/8/layout/hList3"/>
    <dgm:cxn modelId="{085C94F0-18D0-4FBD-B62A-6A2B016A0631}" srcId="{00E31C7E-63B7-4168-B3BB-F8A9B173D7CF}" destId="{B9C33EE2-3911-4830-BB7D-60B763AC4596}" srcOrd="2" destOrd="0" parTransId="{0C241D81-B53C-4323-93D6-D94F8A1CD5BD}" sibTransId="{3360264B-FC17-472C-BD06-38D474D1FD20}"/>
    <dgm:cxn modelId="{261B8D0D-49C8-4A51-B1A8-FB7F78A8FC5E}" srcId="{E02DC8A3-1DDC-46FD-AF46-9AA3F260156A}" destId="{00E31C7E-63B7-4168-B3BB-F8A9B173D7CF}" srcOrd="0" destOrd="0" parTransId="{6C2E6683-DDC6-4FC4-9B18-66B304DCC904}" sibTransId="{F5F11150-07F7-4D62-B9C7-4098EECDA5BC}"/>
    <dgm:cxn modelId="{532D0B2A-5784-4377-8DC3-E1BB5960A5EE}" srcId="{00E31C7E-63B7-4168-B3BB-F8A9B173D7CF}" destId="{40066C3E-3BD4-4C59-B209-7BC9177D3FAD}" srcOrd="1" destOrd="0" parTransId="{F92EA77D-645D-4B1B-809B-2140DE23E2B3}" sibTransId="{7EAD750C-F40F-4C7D-BA7F-94BA4B8F9963}"/>
    <dgm:cxn modelId="{C241F253-4092-4440-BE87-289884A85E78}" srcId="{00E31C7E-63B7-4168-B3BB-F8A9B173D7CF}" destId="{472477E1-A6F1-405A-9671-C0583DEC99B7}" srcOrd="0" destOrd="0" parTransId="{9EAB005A-BC76-4FC6-9A92-EA24EC2115B3}" sibTransId="{FC7184E0-06E4-4A0E-98C7-B002AE2348B0}"/>
    <dgm:cxn modelId="{6466B428-1F75-43D6-9415-80E747445FB5}" type="presOf" srcId="{00E31C7E-63B7-4168-B3BB-F8A9B173D7CF}" destId="{932532B2-9AFC-4B8C-A682-CAA410ECB97F}" srcOrd="0" destOrd="0" presId="urn:microsoft.com/office/officeart/2005/8/layout/hList3"/>
    <dgm:cxn modelId="{2AFC3486-40A8-408A-9E14-A2226C519578}" srcId="{00E31C7E-63B7-4168-B3BB-F8A9B173D7CF}" destId="{2EEB82F1-C386-464D-AC20-1F6CDE4449E8}" srcOrd="3" destOrd="0" parTransId="{26FFDC11-7470-4B37-8D32-FBD59D4C48C1}" sibTransId="{67568BF3-83B9-4654-B227-F56439471B05}"/>
    <dgm:cxn modelId="{6F4A6298-6F1F-42B2-A6F2-8CEAADE13030}" type="presOf" srcId="{40066C3E-3BD4-4C59-B209-7BC9177D3FAD}" destId="{55F8715C-559F-4B33-8C3B-D588A59D7BA8}" srcOrd="0" destOrd="0" presId="urn:microsoft.com/office/officeart/2005/8/layout/hList3"/>
    <dgm:cxn modelId="{64FEDEFE-A956-4F83-9E8B-2D2E1CD9C342}" type="presOf" srcId="{472477E1-A6F1-405A-9671-C0583DEC99B7}" destId="{55C29D0A-EC90-4965-8272-C2DAE23124D6}" srcOrd="0" destOrd="0" presId="urn:microsoft.com/office/officeart/2005/8/layout/hList3"/>
    <dgm:cxn modelId="{E12D5DB6-7241-4A05-B776-792D874F8609}" type="presOf" srcId="{E02DC8A3-1DDC-46FD-AF46-9AA3F260156A}" destId="{0B240860-21FB-4839-B0BC-C453BCAAC9B0}" srcOrd="0" destOrd="0" presId="urn:microsoft.com/office/officeart/2005/8/layout/hList3"/>
    <dgm:cxn modelId="{E78BDAFA-F152-411C-B30E-705107130F61}" type="presOf" srcId="{2EEB82F1-C386-464D-AC20-1F6CDE4449E8}" destId="{10632B07-80D6-4AFD-B9EA-9E955B42738D}" srcOrd="0" destOrd="0" presId="urn:microsoft.com/office/officeart/2005/8/layout/hList3"/>
    <dgm:cxn modelId="{95AE062A-865D-47FE-A69B-27652423E780}" type="presParOf" srcId="{0B240860-21FB-4839-B0BC-C453BCAAC9B0}" destId="{932532B2-9AFC-4B8C-A682-CAA410ECB97F}" srcOrd="0" destOrd="0" presId="urn:microsoft.com/office/officeart/2005/8/layout/hList3"/>
    <dgm:cxn modelId="{37409458-03BC-40A3-9358-4D7E2573271B}" type="presParOf" srcId="{0B240860-21FB-4839-B0BC-C453BCAAC9B0}" destId="{498C1560-3EF2-406A-8EFC-45B367270E56}" srcOrd="1" destOrd="0" presId="urn:microsoft.com/office/officeart/2005/8/layout/hList3"/>
    <dgm:cxn modelId="{B972A8D8-981F-469A-9F7E-562A5692F3AF}" type="presParOf" srcId="{498C1560-3EF2-406A-8EFC-45B367270E56}" destId="{55C29D0A-EC90-4965-8272-C2DAE23124D6}" srcOrd="0" destOrd="0" presId="urn:microsoft.com/office/officeart/2005/8/layout/hList3"/>
    <dgm:cxn modelId="{F5CD8020-28D6-46F6-8091-428A05EDFEB4}" type="presParOf" srcId="{498C1560-3EF2-406A-8EFC-45B367270E56}" destId="{55F8715C-559F-4B33-8C3B-D588A59D7BA8}" srcOrd="1" destOrd="0" presId="urn:microsoft.com/office/officeart/2005/8/layout/hList3"/>
    <dgm:cxn modelId="{AB3A382C-A31D-4CDF-92A5-E9A5889E4086}" type="presParOf" srcId="{498C1560-3EF2-406A-8EFC-45B367270E56}" destId="{C882AA0E-D26C-4B21-9F8D-9C3EB30B443C}" srcOrd="2" destOrd="0" presId="urn:microsoft.com/office/officeart/2005/8/layout/hList3"/>
    <dgm:cxn modelId="{3AEA8899-0742-4F1E-94EC-576FD9E45B2F}" type="presParOf" srcId="{498C1560-3EF2-406A-8EFC-45B367270E56}" destId="{10632B07-80D6-4AFD-B9EA-9E955B42738D}" srcOrd="3" destOrd="0" presId="urn:microsoft.com/office/officeart/2005/8/layout/hList3"/>
    <dgm:cxn modelId="{CFDCA2F3-4CD9-46D1-9FE1-4EEE87EC3A3E}" type="presParOf" srcId="{0B240860-21FB-4839-B0BC-C453BCAAC9B0}" destId="{0F09DE24-136F-450B-B71F-609DC2C1809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190234-2CBE-44E9-A9BD-266965EC1126}" type="doc">
      <dgm:prSet loTypeId="urn:microsoft.com/office/officeart/2005/8/layout/list1" loCatId="list" qsTypeId="urn:microsoft.com/office/officeart/2005/8/quickstyle/simple1#19" qsCatId="simple" csTypeId="urn:microsoft.com/office/officeart/2005/8/colors/accent1_2#27" csCatId="accent1" phldr="1"/>
      <dgm:spPr/>
      <dgm:t>
        <a:bodyPr/>
        <a:lstStyle/>
        <a:p>
          <a:endParaRPr lang="ru-RU"/>
        </a:p>
      </dgm:t>
    </dgm:pt>
    <dgm:pt modelId="{02C5689E-113E-4B54-8DAE-4B8C5CBC72E3}">
      <dgm:prSet phldrT="[Текст]" custT="1"/>
      <dgm:spPr/>
      <dgm:t>
        <a:bodyPr/>
        <a:lstStyle/>
        <a:p>
          <a:r>
            <a:rPr lang="en-US" sz="2000" dirty="0" err="1" smtClean="0"/>
            <a:t>Bunda</a:t>
          </a:r>
          <a:r>
            <a:rPr lang="en-US" sz="2000" dirty="0" smtClean="0"/>
            <a:t> </a:t>
          </a:r>
          <a:r>
            <a:rPr lang="en-US" sz="2000" dirty="0" err="1" smtClean="0"/>
            <a:t>matematik</a:t>
          </a:r>
          <a:r>
            <a:rPr lang="en-US" sz="2000" dirty="0" smtClean="0"/>
            <a:t> </a:t>
          </a:r>
          <a:r>
            <a:rPr lang="en-US" sz="2000" dirty="0" err="1" smtClean="0"/>
            <a:t>devoriy</a:t>
          </a:r>
          <a:r>
            <a:rPr lang="en-US" sz="2000" dirty="0" smtClean="0"/>
            <a:t> </a:t>
          </a:r>
          <a:r>
            <a:rPr lang="en-US" sz="2000" dirty="0" err="1" smtClean="0"/>
            <a:t>gazeta</a:t>
          </a:r>
          <a:r>
            <a:rPr lang="en-US" sz="2000" dirty="0" smtClean="0"/>
            <a:t>, </a:t>
          </a:r>
          <a:r>
            <a:rPr lang="en-US" sz="2000" dirty="0" err="1" smtClean="0"/>
            <a:t>matematikadan</a:t>
          </a:r>
          <a:r>
            <a:rPr lang="en-US" sz="2000" dirty="0" smtClean="0"/>
            <a:t> </a:t>
          </a:r>
          <a:r>
            <a:rPr lang="en-US" sz="2000" dirty="0" err="1" smtClean="0"/>
            <a:t>ko’rsatmali</a:t>
          </a:r>
          <a:r>
            <a:rPr lang="en-US" sz="2000" dirty="0" smtClean="0"/>
            <a:t> </a:t>
          </a:r>
          <a:r>
            <a:rPr lang="en-US" sz="2000" dirty="0" err="1" smtClean="0"/>
            <a:t>qurollar</a:t>
          </a:r>
          <a:r>
            <a:rPr lang="en-US" sz="2000" dirty="0" smtClean="0"/>
            <a:t>, </a:t>
          </a:r>
          <a:r>
            <a:rPr lang="en-US" sz="2000" dirty="0" err="1" smtClean="0"/>
            <a:t>yangiliklarni</a:t>
          </a:r>
          <a:r>
            <a:rPr lang="en-US" sz="2000" dirty="0" smtClean="0"/>
            <a:t> </a:t>
          </a:r>
          <a:r>
            <a:rPr lang="en-US" sz="2000" dirty="0" err="1" smtClean="0"/>
            <a:t>ifodalovchi</a:t>
          </a:r>
          <a:r>
            <a:rPr lang="en-US" sz="2000" dirty="0" smtClean="0"/>
            <a:t> </a:t>
          </a:r>
          <a:r>
            <a:rPr lang="en-US" sz="2000" dirty="0" err="1" smtClean="0"/>
            <a:t>sonli</a:t>
          </a:r>
          <a:r>
            <a:rPr lang="en-US" sz="2000" dirty="0" smtClean="0"/>
            <a:t> </a:t>
          </a:r>
          <a:r>
            <a:rPr lang="en-US" sz="2000" dirty="0" err="1" smtClean="0"/>
            <a:t>dalillar</a:t>
          </a:r>
          <a:r>
            <a:rPr lang="en-US" sz="2000" dirty="0" smtClean="0"/>
            <a:t> </a:t>
          </a:r>
          <a:r>
            <a:rPr lang="en-US" sz="2000" dirty="0" err="1" smtClean="0"/>
            <a:t>keltirilgan</a:t>
          </a:r>
          <a:r>
            <a:rPr lang="en-US" sz="2000" dirty="0" smtClean="0"/>
            <a:t> </a:t>
          </a:r>
          <a:r>
            <a:rPr lang="en-US" sz="2000" dirty="0" err="1" smtClean="0"/>
            <a:t>yozuvlar</a:t>
          </a:r>
          <a:r>
            <a:rPr lang="en-US" sz="2000" dirty="0" smtClean="0"/>
            <a:t>, </a:t>
          </a:r>
          <a:r>
            <a:rPr lang="en-US" sz="2000" dirty="0" err="1" smtClean="0"/>
            <a:t>o’quvchilarning</a:t>
          </a:r>
          <a:r>
            <a:rPr lang="en-US" sz="2000" dirty="0" smtClean="0"/>
            <a:t> </a:t>
          </a:r>
          <a:r>
            <a:rPr lang="en-US" sz="2000" dirty="0" err="1" smtClean="0"/>
            <a:t>namunalai</a:t>
          </a:r>
          <a:r>
            <a:rPr lang="en-US" sz="2000" dirty="0" smtClean="0"/>
            <a:t> </a:t>
          </a:r>
          <a:r>
            <a:rPr lang="en-US" sz="2000" dirty="0" err="1" smtClean="0"/>
            <a:t>daftarlari</a:t>
          </a:r>
          <a:r>
            <a:rPr lang="en-US" sz="2000" dirty="0" smtClean="0"/>
            <a:t>, </a:t>
          </a:r>
          <a:r>
            <a:rPr lang="en-US" sz="2000" dirty="0" err="1" smtClean="0"/>
            <a:t>geometrik</a:t>
          </a:r>
          <a:r>
            <a:rPr lang="en-US" sz="2000" dirty="0" smtClean="0"/>
            <a:t> </a:t>
          </a:r>
          <a:r>
            <a:rPr lang="en-US" sz="2000" dirty="0" err="1" smtClean="0"/>
            <a:t>figuralar</a:t>
          </a:r>
          <a:r>
            <a:rPr lang="en-US" sz="2000" dirty="0" smtClean="0"/>
            <a:t> </a:t>
          </a:r>
          <a:r>
            <a:rPr lang="en-US" sz="2000" dirty="0" err="1" smtClean="0"/>
            <a:t>naborlari</a:t>
          </a:r>
          <a:r>
            <a:rPr lang="en-US" sz="2000" dirty="0" smtClean="0"/>
            <a:t> </a:t>
          </a:r>
          <a:r>
            <a:rPr lang="en-US" sz="2000" dirty="0" err="1" smtClean="0"/>
            <a:t>va</a:t>
          </a:r>
          <a:r>
            <a:rPr lang="en-US" sz="2000" dirty="0" smtClean="0"/>
            <a:t> </a:t>
          </a:r>
          <a:r>
            <a:rPr lang="en-US" sz="2000" dirty="0" err="1" smtClean="0"/>
            <a:t>boshqalar</a:t>
          </a:r>
          <a:r>
            <a:rPr lang="en-US" sz="2000" dirty="0" smtClean="0"/>
            <a:t> </a:t>
          </a:r>
          <a:r>
            <a:rPr lang="en-US" sz="2000" dirty="0" err="1" smtClean="0"/>
            <a:t>sanaladi</a:t>
          </a:r>
          <a:r>
            <a:rPr lang="en-US" sz="2000" dirty="0" smtClean="0"/>
            <a:t> </a:t>
          </a:r>
          <a:endParaRPr lang="ru-RU" sz="2000" dirty="0"/>
        </a:p>
      </dgm:t>
    </dgm:pt>
    <dgm:pt modelId="{DE142CE1-7B32-4F35-A0AC-D101C6CCDC21}" type="parTrans" cxnId="{A06B9813-5709-4FA8-BDB1-80E4B59220EE}">
      <dgm:prSet/>
      <dgm:spPr/>
      <dgm:t>
        <a:bodyPr/>
        <a:lstStyle/>
        <a:p>
          <a:endParaRPr lang="ru-RU"/>
        </a:p>
      </dgm:t>
    </dgm:pt>
    <dgm:pt modelId="{54A183F9-67D4-4D1A-8ECD-16AE3BB47747}" type="sibTrans" cxnId="{A06B9813-5709-4FA8-BDB1-80E4B59220EE}">
      <dgm:prSet/>
      <dgm:spPr/>
      <dgm:t>
        <a:bodyPr/>
        <a:lstStyle/>
        <a:p>
          <a:endParaRPr lang="ru-RU"/>
        </a:p>
      </dgm:t>
    </dgm:pt>
    <dgm:pt modelId="{AC1F9FCE-D152-462F-BCAA-395EA6CCF5F2}">
      <dgm:prSet phldrT="[Текст]"/>
      <dgm:spPr/>
      <dgm:t>
        <a:bodyPr/>
        <a:lstStyle/>
        <a:p>
          <a:r>
            <a:rPr lang="en-US" dirty="0" err="1" smtClean="0"/>
            <a:t>O’quvchilar</a:t>
          </a:r>
          <a:r>
            <a:rPr lang="en-US" dirty="0" smtClean="0"/>
            <a:t> </a:t>
          </a:r>
          <a:r>
            <a:rPr lang="en-US" dirty="0" err="1" smtClean="0"/>
            <a:t>va</a:t>
          </a:r>
          <a:r>
            <a:rPr lang="en-US" dirty="0" smtClean="0"/>
            <a:t> </a:t>
          </a:r>
          <a:r>
            <a:rPr lang="en-US" dirty="0" err="1" smtClean="0"/>
            <a:t>ota</a:t>
          </a:r>
          <a:r>
            <a:rPr lang="en-US" dirty="0" smtClean="0"/>
            <a:t> </a:t>
          </a:r>
          <a:r>
            <a:rPr lang="en-US" dirty="0" err="1" smtClean="0"/>
            <a:t>onalar</a:t>
          </a:r>
          <a:r>
            <a:rPr lang="en-US" dirty="0" smtClean="0"/>
            <a:t> </a:t>
          </a:r>
          <a:r>
            <a:rPr lang="en-US" dirty="0" err="1" smtClean="0"/>
            <a:t>yordamida</a:t>
          </a:r>
          <a:r>
            <a:rPr lang="en-US" dirty="0" smtClean="0"/>
            <a:t> </a:t>
          </a:r>
          <a:r>
            <a:rPr lang="en-US" dirty="0" err="1" smtClean="0"/>
            <a:t>o’qituvchi</a:t>
          </a:r>
          <a:r>
            <a:rPr lang="en-US" dirty="0" smtClean="0"/>
            <a:t> </a:t>
          </a:r>
          <a:r>
            <a:rPr lang="en-US" dirty="0" err="1" smtClean="0"/>
            <a:t>boshchiligida</a:t>
          </a:r>
          <a:r>
            <a:rPr lang="en-US" dirty="0" smtClean="0"/>
            <a:t> </a:t>
          </a:r>
          <a:r>
            <a:rPr lang="en-US" dirty="0" err="1" smtClean="0"/>
            <a:t>tuziladi</a:t>
          </a:r>
          <a:endParaRPr lang="ru-RU" dirty="0"/>
        </a:p>
      </dgm:t>
    </dgm:pt>
    <dgm:pt modelId="{7CF75F91-181F-4612-878D-15D40A3552CF}" type="parTrans" cxnId="{28050059-3123-4B05-82D5-C5E0B90ECA70}">
      <dgm:prSet/>
      <dgm:spPr/>
      <dgm:t>
        <a:bodyPr/>
        <a:lstStyle/>
        <a:p>
          <a:endParaRPr lang="ru-RU"/>
        </a:p>
      </dgm:t>
    </dgm:pt>
    <dgm:pt modelId="{99E5B30D-4CBA-4C83-9E72-BB9DC87D7361}" type="sibTrans" cxnId="{28050059-3123-4B05-82D5-C5E0B90ECA70}">
      <dgm:prSet/>
      <dgm:spPr/>
      <dgm:t>
        <a:bodyPr/>
        <a:lstStyle/>
        <a:p>
          <a:endParaRPr lang="ru-RU"/>
        </a:p>
      </dgm:t>
    </dgm:pt>
    <dgm:pt modelId="{931FE54E-9C73-4664-BBF4-11607C6AAB10}">
      <dgm:prSet phldrT="[Текст]"/>
      <dgm:spPr/>
      <dgm:t>
        <a:bodyPr/>
        <a:lstStyle/>
        <a:p>
          <a:r>
            <a:rPr lang="en-US" dirty="0" err="1" smtClean="0"/>
            <a:t>Burchakni</a:t>
          </a:r>
          <a:r>
            <a:rPr lang="en-US" dirty="0" smtClean="0"/>
            <a:t> </a:t>
          </a:r>
          <a:r>
            <a:rPr lang="en-US" dirty="0" err="1" smtClean="0"/>
            <a:t>nazorat</a:t>
          </a:r>
          <a:r>
            <a:rPr lang="en-US" dirty="0" smtClean="0"/>
            <a:t> </a:t>
          </a:r>
          <a:r>
            <a:rPr lang="en-US" dirty="0" err="1" smtClean="0"/>
            <a:t>qilish</a:t>
          </a:r>
          <a:r>
            <a:rPr lang="en-US" dirty="0" smtClean="0"/>
            <a:t> </a:t>
          </a:r>
          <a:r>
            <a:rPr lang="en-US" dirty="0" err="1" smtClean="0"/>
            <a:t>uchun</a:t>
          </a:r>
          <a:r>
            <a:rPr lang="en-US" dirty="0" smtClean="0"/>
            <a:t> </a:t>
          </a:r>
          <a:r>
            <a:rPr lang="en-US" dirty="0" err="1" smtClean="0"/>
            <a:t>mas’ul</a:t>
          </a:r>
          <a:r>
            <a:rPr lang="en-US" dirty="0" smtClean="0"/>
            <a:t> </a:t>
          </a:r>
          <a:r>
            <a:rPr lang="en-US" dirty="0" err="1" smtClean="0"/>
            <a:t>o’quvchilar</a:t>
          </a:r>
          <a:r>
            <a:rPr lang="en-US" dirty="0" smtClean="0"/>
            <a:t> </a:t>
          </a:r>
          <a:r>
            <a:rPr lang="en-US" dirty="0" err="1" smtClean="0"/>
            <a:t>belgilanadi</a:t>
          </a:r>
          <a:endParaRPr lang="ru-RU" dirty="0"/>
        </a:p>
      </dgm:t>
    </dgm:pt>
    <dgm:pt modelId="{124635B6-B765-448E-8AE5-2AFA58FE73E0}" type="parTrans" cxnId="{7CA89251-B887-4009-BF70-A5228B7D4C6F}">
      <dgm:prSet/>
      <dgm:spPr/>
      <dgm:t>
        <a:bodyPr/>
        <a:lstStyle/>
        <a:p>
          <a:endParaRPr lang="ru-RU"/>
        </a:p>
      </dgm:t>
    </dgm:pt>
    <dgm:pt modelId="{D097E6EA-7916-4407-AB70-15B7FFE2B9D1}" type="sibTrans" cxnId="{7CA89251-B887-4009-BF70-A5228B7D4C6F}">
      <dgm:prSet/>
      <dgm:spPr/>
      <dgm:t>
        <a:bodyPr/>
        <a:lstStyle/>
        <a:p>
          <a:endParaRPr lang="ru-RU"/>
        </a:p>
      </dgm:t>
    </dgm:pt>
    <dgm:pt modelId="{3FA3AACC-3F92-4689-A2A1-BC8194A51730}" type="pres">
      <dgm:prSet presAssocID="{79190234-2CBE-44E9-A9BD-266965EC11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A87740-497C-4C82-90FB-A1173A3DE793}" type="pres">
      <dgm:prSet presAssocID="{02C5689E-113E-4B54-8DAE-4B8C5CBC72E3}" presName="parentLin" presStyleCnt="0"/>
      <dgm:spPr/>
    </dgm:pt>
    <dgm:pt modelId="{0CC9A5C5-B22D-4BDB-A50B-BC97972ED1A9}" type="pres">
      <dgm:prSet presAssocID="{02C5689E-113E-4B54-8DAE-4B8C5CBC72E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668EBA1-C8FE-4D7A-86BD-CD572A956409}" type="pres">
      <dgm:prSet presAssocID="{02C5689E-113E-4B54-8DAE-4B8C5CBC72E3}" presName="parentText" presStyleLbl="node1" presStyleIdx="0" presStyleCnt="3" custScaleX="101684" custScaleY="2334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DEB2E-34BE-43E4-8963-A3D955332F26}" type="pres">
      <dgm:prSet presAssocID="{02C5689E-113E-4B54-8DAE-4B8C5CBC72E3}" presName="negativeSpace" presStyleCnt="0"/>
      <dgm:spPr/>
    </dgm:pt>
    <dgm:pt modelId="{9BAD54F1-8BB8-4B89-8AB7-ADC2B6CB48C4}" type="pres">
      <dgm:prSet presAssocID="{02C5689E-113E-4B54-8DAE-4B8C5CBC72E3}" presName="childText" presStyleLbl="conFgAcc1" presStyleIdx="0" presStyleCnt="3">
        <dgm:presLayoutVars>
          <dgm:bulletEnabled val="1"/>
        </dgm:presLayoutVars>
      </dgm:prSet>
      <dgm:spPr/>
    </dgm:pt>
    <dgm:pt modelId="{BCF4B5CB-45CB-4AD1-9D2D-B726E1B7A45B}" type="pres">
      <dgm:prSet presAssocID="{54A183F9-67D4-4D1A-8ECD-16AE3BB47747}" presName="spaceBetweenRectangles" presStyleCnt="0"/>
      <dgm:spPr/>
    </dgm:pt>
    <dgm:pt modelId="{BA020801-3838-40DA-A387-C85D7E886363}" type="pres">
      <dgm:prSet presAssocID="{AC1F9FCE-D152-462F-BCAA-395EA6CCF5F2}" presName="parentLin" presStyleCnt="0"/>
      <dgm:spPr/>
    </dgm:pt>
    <dgm:pt modelId="{1FC8F481-FE42-4804-A7F7-F465792B84CC}" type="pres">
      <dgm:prSet presAssocID="{AC1F9FCE-D152-462F-BCAA-395EA6CCF5F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838980-FC41-4CBA-B84A-2A1D5B7C1681}" type="pres">
      <dgm:prSet presAssocID="{AC1F9FCE-D152-462F-BCAA-395EA6CCF5F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CECCE-E61D-4887-97DC-CFD624B7A938}" type="pres">
      <dgm:prSet presAssocID="{AC1F9FCE-D152-462F-BCAA-395EA6CCF5F2}" presName="negativeSpace" presStyleCnt="0"/>
      <dgm:spPr/>
    </dgm:pt>
    <dgm:pt modelId="{D036C576-2D16-475B-8F0E-81B6A49D2166}" type="pres">
      <dgm:prSet presAssocID="{AC1F9FCE-D152-462F-BCAA-395EA6CCF5F2}" presName="childText" presStyleLbl="conFgAcc1" presStyleIdx="1" presStyleCnt="3">
        <dgm:presLayoutVars>
          <dgm:bulletEnabled val="1"/>
        </dgm:presLayoutVars>
      </dgm:prSet>
      <dgm:spPr/>
    </dgm:pt>
    <dgm:pt modelId="{24DF8AB3-9947-4F0F-B56E-1DDCC3504509}" type="pres">
      <dgm:prSet presAssocID="{99E5B30D-4CBA-4C83-9E72-BB9DC87D7361}" presName="spaceBetweenRectangles" presStyleCnt="0"/>
      <dgm:spPr/>
    </dgm:pt>
    <dgm:pt modelId="{E237DD7C-B1E3-41EF-A74A-E1CF84F7E7CB}" type="pres">
      <dgm:prSet presAssocID="{931FE54E-9C73-4664-BBF4-11607C6AAB10}" presName="parentLin" presStyleCnt="0"/>
      <dgm:spPr/>
    </dgm:pt>
    <dgm:pt modelId="{A96E4E22-2EEA-4838-94CC-CC2584AF773D}" type="pres">
      <dgm:prSet presAssocID="{931FE54E-9C73-4664-BBF4-11607C6AAB1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208A85E-D33B-4E03-B382-2ECA52004937}" type="pres">
      <dgm:prSet presAssocID="{931FE54E-9C73-4664-BBF4-11607C6AAB1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8356F-B670-4BE2-B107-B54B4E0C6060}" type="pres">
      <dgm:prSet presAssocID="{931FE54E-9C73-4664-BBF4-11607C6AAB10}" presName="negativeSpace" presStyleCnt="0"/>
      <dgm:spPr/>
    </dgm:pt>
    <dgm:pt modelId="{970BE8BB-46FC-428E-A909-880FDACFC71E}" type="pres">
      <dgm:prSet presAssocID="{931FE54E-9C73-4664-BBF4-11607C6AAB1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2C101CC-F80F-45C6-919E-7E973CF3E747}" type="presOf" srcId="{02C5689E-113E-4B54-8DAE-4B8C5CBC72E3}" destId="{4668EBA1-C8FE-4D7A-86BD-CD572A956409}" srcOrd="1" destOrd="0" presId="urn:microsoft.com/office/officeart/2005/8/layout/list1"/>
    <dgm:cxn modelId="{5B09233B-AB03-476D-940A-4C9805F3776F}" type="presOf" srcId="{931FE54E-9C73-4664-BBF4-11607C6AAB10}" destId="{A96E4E22-2EEA-4838-94CC-CC2584AF773D}" srcOrd="0" destOrd="0" presId="urn:microsoft.com/office/officeart/2005/8/layout/list1"/>
    <dgm:cxn modelId="{EB6A8E9B-93C8-42A9-9EB5-F0F97B028A68}" type="presOf" srcId="{79190234-2CBE-44E9-A9BD-266965EC1126}" destId="{3FA3AACC-3F92-4689-A2A1-BC8194A51730}" srcOrd="0" destOrd="0" presId="urn:microsoft.com/office/officeart/2005/8/layout/list1"/>
    <dgm:cxn modelId="{7CA89251-B887-4009-BF70-A5228B7D4C6F}" srcId="{79190234-2CBE-44E9-A9BD-266965EC1126}" destId="{931FE54E-9C73-4664-BBF4-11607C6AAB10}" srcOrd="2" destOrd="0" parTransId="{124635B6-B765-448E-8AE5-2AFA58FE73E0}" sibTransId="{D097E6EA-7916-4407-AB70-15B7FFE2B9D1}"/>
    <dgm:cxn modelId="{6A1E05F6-7B65-4D87-A315-936FFE7D9FD6}" type="presOf" srcId="{AC1F9FCE-D152-462F-BCAA-395EA6CCF5F2}" destId="{1FC8F481-FE42-4804-A7F7-F465792B84CC}" srcOrd="0" destOrd="0" presId="urn:microsoft.com/office/officeart/2005/8/layout/list1"/>
    <dgm:cxn modelId="{8C1750BD-01CB-45B1-A6A9-3B3162A74EC6}" type="presOf" srcId="{931FE54E-9C73-4664-BBF4-11607C6AAB10}" destId="{3208A85E-D33B-4E03-B382-2ECA52004937}" srcOrd="1" destOrd="0" presId="urn:microsoft.com/office/officeart/2005/8/layout/list1"/>
    <dgm:cxn modelId="{767B0476-8BA9-4673-9D5B-FB2B1BC98709}" type="presOf" srcId="{02C5689E-113E-4B54-8DAE-4B8C5CBC72E3}" destId="{0CC9A5C5-B22D-4BDB-A50B-BC97972ED1A9}" srcOrd="0" destOrd="0" presId="urn:microsoft.com/office/officeart/2005/8/layout/list1"/>
    <dgm:cxn modelId="{A06B9813-5709-4FA8-BDB1-80E4B59220EE}" srcId="{79190234-2CBE-44E9-A9BD-266965EC1126}" destId="{02C5689E-113E-4B54-8DAE-4B8C5CBC72E3}" srcOrd="0" destOrd="0" parTransId="{DE142CE1-7B32-4F35-A0AC-D101C6CCDC21}" sibTransId="{54A183F9-67D4-4D1A-8ECD-16AE3BB47747}"/>
    <dgm:cxn modelId="{28050059-3123-4B05-82D5-C5E0B90ECA70}" srcId="{79190234-2CBE-44E9-A9BD-266965EC1126}" destId="{AC1F9FCE-D152-462F-BCAA-395EA6CCF5F2}" srcOrd="1" destOrd="0" parTransId="{7CF75F91-181F-4612-878D-15D40A3552CF}" sibTransId="{99E5B30D-4CBA-4C83-9E72-BB9DC87D7361}"/>
    <dgm:cxn modelId="{B836778D-5B62-48AB-AADA-A7094FD070AB}" type="presOf" srcId="{AC1F9FCE-D152-462F-BCAA-395EA6CCF5F2}" destId="{2A838980-FC41-4CBA-B84A-2A1D5B7C1681}" srcOrd="1" destOrd="0" presId="urn:microsoft.com/office/officeart/2005/8/layout/list1"/>
    <dgm:cxn modelId="{09AAC0C4-1F88-4AA9-B62D-C8C83C3DFC2C}" type="presParOf" srcId="{3FA3AACC-3F92-4689-A2A1-BC8194A51730}" destId="{2BA87740-497C-4C82-90FB-A1173A3DE793}" srcOrd="0" destOrd="0" presId="urn:microsoft.com/office/officeart/2005/8/layout/list1"/>
    <dgm:cxn modelId="{97F53A4E-2210-4614-A1A9-40D9109E82BA}" type="presParOf" srcId="{2BA87740-497C-4C82-90FB-A1173A3DE793}" destId="{0CC9A5C5-B22D-4BDB-A50B-BC97972ED1A9}" srcOrd="0" destOrd="0" presId="urn:microsoft.com/office/officeart/2005/8/layout/list1"/>
    <dgm:cxn modelId="{AE3E4D42-80FC-4385-93C8-BFDC13EA43FE}" type="presParOf" srcId="{2BA87740-497C-4C82-90FB-A1173A3DE793}" destId="{4668EBA1-C8FE-4D7A-86BD-CD572A956409}" srcOrd="1" destOrd="0" presId="urn:microsoft.com/office/officeart/2005/8/layout/list1"/>
    <dgm:cxn modelId="{CB7D2238-B418-43CB-B5D2-7FB7615FCB58}" type="presParOf" srcId="{3FA3AACC-3F92-4689-A2A1-BC8194A51730}" destId="{0D1DEB2E-34BE-43E4-8963-A3D955332F26}" srcOrd="1" destOrd="0" presId="urn:microsoft.com/office/officeart/2005/8/layout/list1"/>
    <dgm:cxn modelId="{6288F001-7EE2-4249-B2AE-4A0B50957B47}" type="presParOf" srcId="{3FA3AACC-3F92-4689-A2A1-BC8194A51730}" destId="{9BAD54F1-8BB8-4B89-8AB7-ADC2B6CB48C4}" srcOrd="2" destOrd="0" presId="urn:microsoft.com/office/officeart/2005/8/layout/list1"/>
    <dgm:cxn modelId="{4A36C94E-37D7-4679-B083-160FFB567DC2}" type="presParOf" srcId="{3FA3AACC-3F92-4689-A2A1-BC8194A51730}" destId="{BCF4B5CB-45CB-4AD1-9D2D-B726E1B7A45B}" srcOrd="3" destOrd="0" presId="urn:microsoft.com/office/officeart/2005/8/layout/list1"/>
    <dgm:cxn modelId="{F7553F09-B46D-443C-B07D-DFF06550B97A}" type="presParOf" srcId="{3FA3AACC-3F92-4689-A2A1-BC8194A51730}" destId="{BA020801-3838-40DA-A387-C85D7E886363}" srcOrd="4" destOrd="0" presId="urn:microsoft.com/office/officeart/2005/8/layout/list1"/>
    <dgm:cxn modelId="{5553554E-A05A-4E8D-ACE3-D777E703B805}" type="presParOf" srcId="{BA020801-3838-40DA-A387-C85D7E886363}" destId="{1FC8F481-FE42-4804-A7F7-F465792B84CC}" srcOrd="0" destOrd="0" presId="urn:microsoft.com/office/officeart/2005/8/layout/list1"/>
    <dgm:cxn modelId="{46F77FDB-D2C9-4C02-BB17-9D184C971D46}" type="presParOf" srcId="{BA020801-3838-40DA-A387-C85D7E886363}" destId="{2A838980-FC41-4CBA-B84A-2A1D5B7C1681}" srcOrd="1" destOrd="0" presId="urn:microsoft.com/office/officeart/2005/8/layout/list1"/>
    <dgm:cxn modelId="{6E24E6A4-15B0-4388-84EF-BB71C0180E4C}" type="presParOf" srcId="{3FA3AACC-3F92-4689-A2A1-BC8194A51730}" destId="{345CECCE-E61D-4887-97DC-CFD624B7A938}" srcOrd="5" destOrd="0" presId="urn:microsoft.com/office/officeart/2005/8/layout/list1"/>
    <dgm:cxn modelId="{9A274A8E-246B-41B5-A25C-7DE27AC03F8D}" type="presParOf" srcId="{3FA3AACC-3F92-4689-A2A1-BC8194A51730}" destId="{D036C576-2D16-475B-8F0E-81B6A49D2166}" srcOrd="6" destOrd="0" presId="urn:microsoft.com/office/officeart/2005/8/layout/list1"/>
    <dgm:cxn modelId="{79BDB118-79E2-4AAF-9890-2AFA96FF1B38}" type="presParOf" srcId="{3FA3AACC-3F92-4689-A2A1-BC8194A51730}" destId="{24DF8AB3-9947-4F0F-B56E-1DDCC3504509}" srcOrd="7" destOrd="0" presId="urn:microsoft.com/office/officeart/2005/8/layout/list1"/>
    <dgm:cxn modelId="{B09E75BF-2403-48C3-A9CE-AA4FE2427F0A}" type="presParOf" srcId="{3FA3AACC-3F92-4689-A2A1-BC8194A51730}" destId="{E237DD7C-B1E3-41EF-A74A-E1CF84F7E7CB}" srcOrd="8" destOrd="0" presId="urn:microsoft.com/office/officeart/2005/8/layout/list1"/>
    <dgm:cxn modelId="{5B3B112D-F716-43C0-860B-9C61F6BC99E5}" type="presParOf" srcId="{E237DD7C-B1E3-41EF-A74A-E1CF84F7E7CB}" destId="{A96E4E22-2EEA-4838-94CC-CC2584AF773D}" srcOrd="0" destOrd="0" presId="urn:microsoft.com/office/officeart/2005/8/layout/list1"/>
    <dgm:cxn modelId="{39A9C73B-7A4E-4F1C-89BD-2C9E2AF2855A}" type="presParOf" srcId="{E237DD7C-B1E3-41EF-A74A-E1CF84F7E7CB}" destId="{3208A85E-D33B-4E03-B382-2ECA52004937}" srcOrd="1" destOrd="0" presId="urn:microsoft.com/office/officeart/2005/8/layout/list1"/>
    <dgm:cxn modelId="{A1018684-9706-4956-8C27-5439D2737977}" type="presParOf" srcId="{3FA3AACC-3F92-4689-A2A1-BC8194A51730}" destId="{CBA8356F-B670-4BE2-B107-B54B4E0C6060}" srcOrd="9" destOrd="0" presId="urn:microsoft.com/office/officeart/2005/8/layout/list1"/>
    <dgm:cxn modelId="{40BC858E-BC21-42FB-8FCC-CEC1F3EC66BE}" type="presParOf" srcId="{3FA3AACC-3F92-4689-A2A1-BC8194A51730}" destId="{970BE8BB-46FC-428E-A909-880FDACFC71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CCB0966-0555-4FFE-B731-D98F9EF51FCB}" type="doc">
      <dgm:prSet loTypeId="urn:microsoft.com/office/officeart/2008/layout/VerticalAccentList" loCatId="list" qsTypeId="urn:microsoft.com/office/officeart/2005/8/quickstyle/simple1#20" qsCatId="simple" csTypeId="urn:microsoft.com/office/officeart/2005/8/colors/accent1_2#28" csCatId="accent1" phldr="1"/>
      <dgm:spPr/>
      <dgm:t>
        <a:bodyPr/>
        <a:lstStyle/>
        <a:p>
          <a:endParaRPr lang="ru-RU"/>
        </a:p>
      </dgm:t>
    </dgm:pt>
    <dgm:pt modelId="{733FED3B-4740-436D-9361-0FD52DFFE0DC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15BA036D-C90D-4B2B-8ECB-B7E54E2031F2}" type="parTrans" cxnId="{3DE05B72-4DA7-42FF-9DCB-3C86741FB345}">
      <dgm:prSet/>
      <dgm:spPr/>
      <dgm:t>
        <a:bodyPr/>
        <a:lstStyle/>
        <a:p>
          <a:endParaRPr lang="ru-RU"/>
        </a:p>
      </dgm:t>
    </dgm:pt>
    <dgm:pt modelId="{9FED0060-8196-422D-A989-A5419BF84E50}" type="sibTrans" cxnId="{3DE05B72-4DA7-42FF-9DCB-3C86741FB345}">
      <dgm:prSet/>
      <dgm:spPr/>
      <dgm:t>
        <a:bodyPr/>
        <a:lstStyle/>
        <a:p>
          <a:endParaRPr lang="ru-RU"/>
        </a:p>
      </dgm:t>
    </dgm:pt>
    <dgm:pt modelId="{8720C7D8-BB5E-4F1C-BF4F-3D7F39631FED}">
      <dgm:prSet phldrT="[Текст]"/>
      <dgm:spPr/>
      <dgm:t>
        <a:bodyPr/>
        <a:lstStyle/>
        <a:p>
          <a:r>
            <a:rPr lang="en-US" dirty="0" err="1" smtClean="0"/>
            <a:t>O’quvchilarning</a:t>
          </a:r>
          <a:r>
            <a:rPr lang="en-US" dirty="0" smtClean="0"/>
            <a:t> </a:t>
          </a:r>
          <a:r>
            <a:rPr lang="en-US" dirty="0" err="1" smtClean="0"/>
            <a:t>aniq</a:t>
          </a:r>
          <a:r>
            <a:rPr lang="en-US" dirty="0" smtClean="0"/>
            <a:t> </a:t>
          </a:r>
          <a:r>
            <a:rPr lang="en-US" dirty="0" err="1" smtClean="0"/>
            <a:t>hayotiy</a:t>
          </a:r>
          <a:r>
            <a:rPr lang="en-US" dirty="0" smtClean="0"/>
            <a:t> </a:t>
          </a:r>
          <a:r>
            <a:rPr lang="en-US" dirty="0" err="1" smtClean="0"/>
            <a:t>ma’lumotlarni</a:t>
          </a:r>
          <a:r>
            <a:rPr lang="en-US" dirty="0" smtClean="0"/>
            <a:t>, </a:t>
          </a:r>
          <a:r>
            <a:rPr lang="en-US" dirty="0" err="1" smtClean="0"/>
            <a:t>turmushda</a:t>
          </a:r>
          <a:r>
            <a:rPr lang="en-US" dirty="0" smtClean="0"/>
            <a:t> </a:t>
          </a:r>
          <a:r>
            <a:rPr lang="en-US" dirty="0" err="1" smtClean="0"/>
            <a:t>uchraydigan</a:t>
          </a:r>
          <a:r>
            <a:rPr lang="en-US" dirty="0" smtClean="0"/>
            <a:t> </a:t>
          </a:r>
          <a:r>
            <a:rPr lang="en-US" dirty="0" err="1" smtClean="0"/>
            <a:t>harakatlarni</a:t>
          </a:r>
          <a:r>
            <a:rPr lang="en-US" dirty="0" smtClean="0"/>
            <a:t> </a:t>
          </a:r>
          <a:r>
            <a:rPr lang="en-US" dirty="0" err="1" smtClean="0"/>
            <a:t>kuzatish</a:t>
          </a:r>
          <a:r>
            <a:rPr lang="en-US" dirty="0" smtClean="0"/>
            <a:t>, </a:t>
          </a:r>
          <a:r>
            <a:rPr lang="en-US" dirty="0" err="1" smtClean="0"/>
            <a:t>tahlil</a:t>
          </a:r>
          <a:r>
            <a:rPr lang="en-US" dirty="0" smtClean="0"/>
            <a:t> </a:t>
          </a:r>
          <a:r>
            <a:rPr lang="en-US" dirty="0" err="1" smtClean="0"/>
            <a:t>qilish</a:t>
          </a:r>
          <a:r>
            <a:rPr lang="en-US" dirty="0" smtClean="0"/>
            <a:t> </a:t>
          </a:r>
          <a:r>
            <a:rPr lang="en-US" dirty="0" err="1" smtClean="0"/>
            <a:t>va</a:t>
          </a:r>
          <a:r>
            <a:rPr lang="en-US" dirty="0" smtClean="0"/>
            <a:t> </a:t>
          </a:r>
          <a:r>
            <a:rPr lang="en-US" dirty="0" err="1" smtClean="0"/>
            <a:t>dars</a:t>
          </a:r>
          <a:r>
            <a:rPr lang="en-US" dirty="0" smtClean="0"/>
            <a:t> </a:t>
          </a:r>
          <a:r>
            <a:rPr lang="en-US" dirty="0" err="1" smtClean="0"/>
            <a:t>jarayonida</a:t>
          </a:r>
          <a:r>
            <a:rPr lang="en-US" dirty="0" smtClean="0"/>
            <a:t> </a:t>
          </a:r>
          <a:r>
            <a:rPr lang="en-US" dirty="0" err="1" smtClean="0"/>
            <a:t>va</a:t>
          </a:r>
          <a:r>
            <a:rPr lang="en-US" dirty="0" smtClean="0"/>
            <a:t> </a:t>
          </a:r>
          <a:r>
            <a:rPr lang="en-US" dirty="0" err="1" smtClean="0"/>
            <a:t>dars</a:t>
          </a:r>
          <a:r>
            <a:rPr lang="en-US" dirty="0" smtClean="0"/>
            <a:t> </a:t>
          </a:r>
          <a:r>
            <a:rPr lang="en-US" dirty="0" err="1" smtClean="0"/>
            <a:t>jarayonida</a:t>
          </a:r>
          <a:r>
            <a:rPr lang="en-US" dirty="0" smtClean="0"/>
            <a:t> </a:t>
          </a:r>
          <a:r>
            <a:rPr lang="en-US" dirty="0" err="1" smtClean="0"/>
            <a:t>to’plagan</a:t>
          </a:r>
          <a:r>
            <a:rPr lang="en-US" dirty="0" smtClean="0"/>
            <a:t> </a:t>
          </a:r>
          <a:r>
            <a:rPr lang="en-US" dirty="0" err="1" smtClean="0"/>
            <a:t>ma’lumotlardan</a:t>
          </a:r>
          <a:r>
            <a:rPr lang="en-US" dirty="0" smtClean="0"/>
            <a:t> </a:t>
          </a:r>
          <a:r>
            <a:rPr lang="en-US" dirty="0" err="1" smtClean="0"/>
            <a:t>foydalanish</a:t>
          </a:r>
          <a:r>
            <a:rPr lang="en-US" dirty="0" smtClean="0"/>
            <a:t> </a:t>
          </a:r>
          <a:r>
            <a:rPr lang="en-US" dirty="0" err="1" smtClean="0"/>
            <a:t>maqsadida</a:t>
          </a:r>
          <a:r>
            <a:rPr lang="en-US" dirty="0" smtClean="0"/>
            <a:t> </a:t>
          </a:r>
          <a:r>
            <a:rPr lang="en-US" dirty="0" err="1" smtClean="0"/>
            <a:t>o’tkaziladi</a:t>
          </a:r>
          <a:endParaRPr lang="ru-RU" dirty="0"/>
        </a:p>
      </dgm:t>
    </dgm:pt>
    <dgm:pt modelId="{F6F980DC-4DBD-4115-A064-24656481C3E3}" type="parTrans" cxnId="{78E8A358-2640-4F21-B398-3D5AB299CBDE}">
      <dgm:prSet/>
      <dgm:spPr/>
      <dgm:t>
        <a:bodyPr/>
        <a:lstStyle/>
        <a:p>
          <a:endParaRPr lang="ru-RU"/>
        </a:p>
      </dgm:t>
    </dgm:pt>
    <dgm:pt modelId="{FFCE358E-4F50-4FE4-B015-0509511F4290}" type="sibTrans" cxnId="{78E8A358-2640-4F21-B398-3D5AB299CBDE}">
      <dgm:prSet/>
      <dgm:spPr/>
      <dgm:t>
        <a:bodyPr/>
        <a:lstStyle/>
        <a:p>
          <a:endParaRPr lang="ru-RU"/>
        </a:p>
      </dgm:t>
    </dgm:pt>
    <dgm:pt modelId="{57034AA1-2420-41DB-B736-5DE68B5748FF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D7236019-A894-4D1E-9B58-8F01DD6761E3}" type="parTrans" cxnId="{7DB4319F-CEA3-4943-918B-1BB06F254714}">
      <dgm:prSet/>
      <dgm:spPr/>
      <dgm:t>
        <a:bodyPr/>
        <a:lstStyle/>
        <a:p>
          <a:endParaRPr lang="ru-RU"/>
        </a:p>
      </dgm:t>
    </dgm:pt>
    <dgm:pt modelId="{6C75FC0B-EF62-4FFB-9666-4925FEAD925D}" type="sibTrans" cxnId="{7DB4319F-CEA3-4943-918B-1BB06F254714}">
      <dgm:prSet/>
      <dgm:spPr/>
      <dgm:t>
        <a:bodyPr/>
        <a:lstStyle/>
        <a:p>
          <a:endParaRPr lang="ru-RU"/>
        </a:p>
      </dgm:t>
    </dgm:pt>
    <dgm:pt modelId="{0D91F76B-3286-4E4C-B92C-CE7C61CC6D22}">
      <dgm:prSet phldrT="[Текст]" custT="1"/>
      <dgm:spPr/>
      <dgm:t>
        <a:bodyPr/>
        <a:lstStyle/>
        <a:p>
          <a:r>
            <a:rPr lang="en-US" sz="1800" dirty="0" err="1" smtClean="0"/>
            <a:t>O’quvchilardan</a:t>
          </a:r>
          <a:r>
            <a:rPr lang="en-US" sz="1800" dirty="0" smtClean="0"/>
            <a:t> </a:t>
          </a:r>
          <a:r>
            <a:rPr lang="en-US" sz="1800" dirty="0" err="1" smtClean="0"/>
            <a:t>puxta</a:t>
          </a:r>
          <a:r>
            <a:rPr lang="en-US" sz="1800" dirty="0" smtClean="0"/>
            <a:t> </a:t>
          </a:r>
          <a:r>
            <a:rPr lang="en-US" sz="1800" dirty="0" err="1" smtClean="0"/>
            <a:t>tayyorlanishni</a:t>
          </a:r>
          <a:r>
            <a:rPr lang="en-US" sz="1800" dirty="0" smtClean="0"/>
            <a:t> </a:t>
          </a:r>
          <a:r>
            <a:rPr lang="en-US" sz="1800" dirty="0" err="1" smtClean="0"/>
            <a:t>talab</a:t>
          </a:r>
          <a:r>
            <a:rPr lang="en-US" sz="1800" dirty="0" smtClean="0"/>
            <a:t> </a:t>
          </a:r>
          <a:r>
            <a:rPr lang="en-US" sz="1800" dirty="0" err="1" smtClean="0"/>
            <a:t>etadi</a:t>
          </a:r>
          <a:endParaRPr lang="ru-RU" sz="1800" dirty="0"/>
        </a:p>
      </dgm:t>
    </dgm:pt>
    <dgm:pt modelId="{5BEADDDF-1841-464B-8CE9-A240FEE74EA3}" type="parTrans" cxnId="{81E5DCD9-109C-466A-958C-C6396E1B0AA0}">
      <dgm:prSet/>
      <dgm:spPr/>
      <dgm:t>
        <a:bodyPr/>
        <a:lstStyle/>
        <a:p>
          <a:endParaRPr lang="ru-RU"/>
        </a:p>
      </dgm:t>
    </dgm:pt>
    <dgm:pt modelId="{313B4050-F31B-4053-AD75-9DD992D2E01D}" type="sibTrans" cxnId="{81E5DCD9-109C-466A-958C-C6396E1B0AA0}">
      <dgm:prSet/>
      <dgm:spPr/>
      <dgm:t>
        <a:bodyPr/>
        <a:lstStyle/>
        <a:p>
          <a:endParaRPr lang="ru-RU"/>
        </a:p>
      </dgm:t>
    </dgm:pt>
    <dgm:pt modelId="{FDD1C3BF-6F6F-444F-B7F8-08D7E6B2AED0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0684A48F-6F5C-48AA-98E8-4AF4469465F5}" type="parTrans" cxnId="{078946F2-6A9E-4344-B6E2-3850A6C238CC}">
      <dgm:prSet/>
      <dgm:spPr/>
      <dgm:t>
        <a:bodyPr/>
        <a:lstStyle/>
        <a:p>
          <a:endParaRPr lang="ru-RU"/>
        </a:p>
      </dgm:t>
    </dgm:pt>
    <dgm:pt modelId="{E6965E95-3E70-44D2-AE27-2B3C614436C5}" type="sibTrans" cxnId="{078946F2-6A9E-4344-B6E2-3850A6C238CC}">
      <dgm:prSet/>
      <dgm:spPr/>
      <dgm:t>
        <a:bodyPr/>
        <a:lstStyle/>
        <a:p>
          <a:endParaRPr lang="ru-RU"/>
        </a:p>
      </dgm:t>
    </dgm:pt>
    <dgm:pt modelId="{FA5A0C92-6999-4C03-8619-EF7C1D03F919}">
      <dgm:prSet phldrT="[Текст]" custT="1"/>
      <dgm:spPr/>
      <dgm:t>
        <a:bodyPr/>
        <a:lstStyle/>
        <a:p>
          <a:r>
            <a:rPr lang="en-US" sz="1600" dirty="0" err="1" smtClean="0"/>
            <a:t>Maktabga</a:t>
          </a:r>
          <a:r>
            <a:rPr lang="en-US" sz="1600" dirty="0" smtClean="0"/>
            <a:t> </a:t>
          </a:r>
          <a:r>
            <a:rPr lang="en-US" sz="1600" dirty="0" err="1" smtClean="0"/>
            <a:t>yaqin</a:t>
          </a:r>
          <a:r>
            <a:rPr lang="en-US" sz="1600" dirty="0" smtClean="0"/>
            <a:t> </a:t>
          </a:r>
          <a:r>
            <a:rPr lang="en-US" sz="1600" dirty="0" err="1" smtClean="0"/>
            <a:t>joylardan</a:t>
          </a:r>
          <a:r>
            <a:rPr lang="en-US" sz="1600" dirty="0" smtClean="0"/>
            <a:t> </a:t>
          </a:r>
          <a:r>
            <a:rPr lang="en-US" sz="1600" dirty="0" err="1" smtClean="0"/>
            <a:t>ustaxonalar</a:t>
          </a:r>
          <a:r>
            <a:rPr lang="en-US" sz="1600" dirty="0" smtClean="0"/>
            <a:t>, </a:t>
          </a:r>
          <a:r>
            <a:rPr lang="en-US" sz="1600" dirty="0" err="1" smtClean="0"/>
            <a:t>ishlab</a:t>
          </a:r>
          <a:r>
            <a:rPr lang="en-US" sz="1600" dirty="0" smtClean="0"/>
            <a:t> </a:t>
          </a:r>
          <a:r>
            <a:rPr lang="en-US" sz="1600" dirty="0" err="1" smtClean="0"/>
            <a:t>chiqarish</a:t>
          </a:r>
          <a:r>
            <a:rPr lang="en-US" sz="1600" dirty="0" smtClean="0"/>
            <a:t> </a:t>
          </a:r>
          <a:r>
            <a:rPr lang="en-US" sz="1600" dirty="0" err="1" smtClean="0"/>
            <a:t>tashkilotlari</a:t>
          </a:r>
          <a:r>
            <a:rPr lang="en-US" sz="1600" dirty="0" smtClean="0"/>
            <a:t> </a:t>
          </a:r>
          <a:r>
            <a:rPr lang="en-US" sz="1600" dirty="0" err="1" smtClean="0"/>
            <a:t>va</a:t>
          </a:r>
          <a:r>
            <a:rPr lang="en-US" sz="1600" dirty="0" smtClean="0"/>
            <a:t> </a:t>
          </a:r>
          <a:r>
            <a:rPr lang="en-US" sz="1600" dirty="0" err="1" smtClean="0"/>
            <a:t>boshqa</a:t>
          </a:r>
          <a:r>
            <a:rPr lang="en-US" sz="1600" dirty="0" smtClean="0"/>
            <a:t> </a:t>
          </a:r>
          <a:r>
            <a:rPr lang="en-US" sz="1600" dirty="0" err="1" smtClean="0"/>
            <a:t>joylarga</a:t>
          </a:r>
          <a:endParaRPr lang="ru-RU" sz="1600" dirty="0"/>
        </a:p>
      </dgm:t>
    </dgm:pt>
    <dgm:pt modelId="{621198BE-3B0A-44F5-BCDD-2EB2676BCCE0}" type="parTrans" cxnId="{399B7749-2732-47CD-B1A9-768211562E0B}">
      <dgm:prSet/>
      <dgm:spPr/>
      <dgm:t>
        <a:bodyPr/>
        <a:lstStyle/>
        <a:p>
          <a:endParaRPr lang="ru-RU"/>
        </a:p>
      </dgm:t>
    </dgm:pt>
    <dgm:pt modelId="{CB72E55E-3374-49CB-8754-2E2E3AC11728}" type="sibTrans" cxnId="{399B7749-2732-47CD-B1A9-768211562E0B}">
      <dgm:prSet/>
      <dgm:spPr/>
      <dgm:t>
        <a:bodyPr/>
        <a:lstStyle/>
        <a:p>
          <a:endParaRPr lang="ru-RU"/>
        </a:p>
      </dgm:t>
    </dgm:pt>
    <dgm:pt modelId="{E1AB1B02-7736-43A7-A979-C482DB59B8B6}">
      <dgm:prSet/>
      <dgm:spPr/>
      <dgm:t>
        <a:bodyPr/>
        <a:lstStyle/>
        <a:p>
          <a:endParaRPr lang="ru-RU"/>
        </a:p>
      </dgm:t>
    </dgm:pt>
    <dgm:pt modelId="{CF70D14E-1F09-4DBA-BC16-795565EE1D36}" type="parTrans" cxnId="{A77866A9-E1EC-4FEC-92B6-DDDD5F07D04E}">
      <dgm:prSet/>
      <dgm:spPr/>
      <dgm:t>
        <a:bodyPr/>
        <a:lstStyle/>
        <a:p>
          <a:endParaRPr lang="ru-RU"/>
        </a:p>
      </dgm:t>
    </dgm:pt>
    <dgm:pt modelId="{0587819A-4489-46F5-98BC-612E960995B4}" type="sibTrans" cxnId="{A77866A9-E1EC-4FEC-92B6-DDDD5F07D04E}">
      <dgm:prSet/>
      <dgm:spPr/>
      <dgm:t>
        <a:bodyPr/>
        <a:lstStyle/>
        <a:p>
          <a:endParaRPr lang="ru-RU"/>
        </a:p>
      </dgm:t>
    </dgm:pt>
    <dgm:pt modelId="{BF1BC513-8F7D-447F-994E-AC64CDB664E9}">
      <dgm:prSet/>
      <dgm:spPr/>
      <dgm:t>
        <a:bodyPr/>
        <a:lstStyle/>
        <a:p>
          <a:endParaRPr lang="ru-RU"/>
        </a:p>
      </dgm:t>
    </dgm:pt>
    <dgm:pt modelId="{B2ED5F3F-A39D-4C1C-B2DB-1E233D0EB673}" type="parTrans" cxnId="{CB6DB10F-66F2-466F-9B8C-82064FDBFAE0}">
      <dgm:prSet/>
      <dgm:spPr/>
      <dgm:t>
        <a:bodyPr/>
        <a:lstStyle/>
        <a:p>
          <a:endParaRPr lang="ru-RU"/>
        </a:p>
      </dgm:t>
    </dgm:pt>
    <dgm:pt modelId="{BAB2270A-5F6D-48F4-9B6F-C3D678385DB2}" type="sibTrans" cxnId="{CB6DB10F-66F2-466F-9B8C-82064FDBFAE0}">
      <dgm:prSet/>
      <dgm:spPr/>
      <dgm:t>
        <a:bodyPr/>
        <a:lstStyle/>
        <a:p>
          <a:endParaRPr lang="ru-RU"/>
        </a:p>
      </dgm:t>
    </dgm:pt>
    <dgm:pt modelId="{C3DA59D9-C442-4281-AD5A-2CE497E71BD8}" type="pres">
      <dgm:prSet presAssocID="{8CCB0966-0555-4FFE-B731-D98F9EF51FC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29A8410D-3E8F-46B3-8BD5-2E68D32F857F}" type="pres">
      <dgm:prSet presAssocID="{733FED3B-4740-436D-9361-0FD52DFFE0DC}" presName="parenttextcomposite" presStyleCnt="0"/>
      <dgm:spPr/>
    </dgm:pt>
    <dgm:pt modelId="{A40FFEC9-E5BC-4E37-A4E0-65E7DF929956}" type="pres">
      <dgm:prSet presAssocID="{733FED3B-4740-436D-9361-0FD52DFFE0DC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642EF-44D9-4A91-AD6B-532FDCAE6F9B}" type="pres">
      <dgm:prSet presAssocID="{733FED3B-4740-436D-9361-0FD52DFFE0DC}" presName="composite" presStyleCnt="0"/>
      <dgm:spPr/>
    </dgm:pt>
    <dgm:pt modelId="{531BEF81-4D08-4025-88A4-1217047DE4DE}" type="pres">
      <dgm:prSet presAssocID="{733FED3B-4740-436D-9361-0FD52DFFE0DC}" presName="chevron1" presStyleLbl="alignNode1" presStyleIdx="0" presStyleCnt="35"/>
      <dgm:spPr/>
    </dgm:pt>
    <dgm:pt modelId="{5EA36148-74E9-4939-ABA5-BC6A7F670C43}" type="pres">
      <dgm:prSet presAssocID="{733FED3B-4740-436D-9361-0FD52DFFE0DC}" presName="chevron2" presStyleLbl="alignNode1" presStyleIdx="1" presStyleCnt="35"/>
      <dgm:spPr/>
    </dgm:pt>
    <dgm:pt modelId="{A47FBA2C-4175-483F-A3C7-AB6A2E35E2E7}" type="pres">
      <dgm:prSet presAssocID="{733FED3B-4740-436D-9361-0FD52DFFE0DC}" presName="chevron3" presStyleLbl="alignNode1" presStyleIdx="2" presStyleCnt="35"/>
      <dgm:spPr/>
    </dgm:pt>
    <dgm:pt modelId="{542F3377-151A-4CA6-A702-5B818B610C50}" type="pres">
      <dgm:prSet presAssocID="{733FED3B-4740-436D-9361-0FD52DFFE0DC}" presName="chevron4" presStyleLbl="alignNode1" presStyleIdx="3" presStyleCnt="35"/>
      <dgm:spPr/>
    </dgm:pt>
    <dgm:pt modelId="{09881793-24B7-4B52-9AE1-26854437D203}" type="pres">
      <dgm:prSet presAssocID="{733FED3B-4740-436D-9361-0FD52DFFE0DC}" presName="chevron5" presStyleLbl="alignNode1" presStyleIdx="4" presStyleCnt="35"/>
      <dgm:spPr/>
    </dgm:pt>
    <dgm:pt modelId="{712E8162-600D-4366-9C57-2C2BF6C49B0F}" type="pres">
      <dgm:prSet presAssocID="{733FED3B-4740-436D-9361-0FD52DFFE0DC}" presName="chevron6" presStyleLbl="alignNode1" presStyleIdx="5" presStyleCnt="35"/>
      <dgm:spPr/>
    </dgm:pt>
    <dgm:pt modelId="{4E21918D-7190-45BB-A943-5B8E79F6FAEF}" type="pres">
      <dgm:prSet presAssocID="{733FED3B-4740-436D-9361-0FD52DFFE0DC}" presName="chevron7" presStyleLbl="alignNode1" presStyleIdx="6" presStyleCnt="35"/>
      <dgm:spPr/>
    </dgm:pt>
    <dgm:pt modelId="{FF28AEFC-4772-476C-8377-AAD89B49245D}" type="pres">
      <dgm:prSet presAssocID="{733FED3B-4740-436D-9361-0FD52DFFE0DC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E3E47-B6BC-452F-916E-1525A28559DF}" type="pres">
      <dgm:prSet presAssocID="{9FED0060-8196-422D-A989-A5419BF84E50}" presName="sibTrans" presStyleCnt="0"/>
      <dgm:spPr/>
    </dgm:pt>
    <dgm:pt modelId="{5E3639FD-A64D-40C6-B930-1EDA385FE5FB}" type="pres">
      <dgm:prSet presAssocID="{57034AA1-2420-41DB-B736-5DE68B5748FF}" presName="parenttextcomposite" presStyleCnt="0"/>
      <dgm:spPr/>
    </dgm:pt>
    <dgm:pt modelId="{5B200A06-2437-4D72-97ED-A4D3AA429325}" type="pres">
      <dgm:prSet presAssocID="{57034AA1-2420-41DB-B736-5DE68B5748FF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E2101-A109-40D2-8B51-2BBAA46079CE}" type="pres">
      <dgm:prSet presAssocID="{57034AA1-2420-41DB-B736-5DE68B5748FF}" presName="composite" presStyleCnt="0"/>
      <dgm:spPr/>
    </dgm:pt>
    <dgm:pt modelId="{DAD06725-655D-4335-8E19-7A9EB3623532}" type="pres">
      <dgm:prSet presAssocID="{57034AA1-2420-41DB-B736-5DE68B5748FF}" presName="chevron1" presStyleLbl="alignNode1" presStyleIdx="7" presStyleCnt="35"/>
      <dgm:spPr/>
    </dgm:pt>
    <dgm:pt modelId="{C632A386-27F7-4706-9490-D05816C76E14}" type="pres">
      <dgm:prSet presAssocID="{57034AA1-2420-41DB-B736-5DE68B5748FF}" presName="chevron2" presStyleLbl="alignNode1" presStyleIdx="8" presStyleCnt="35"/>
      <dgm:spPr/>
    </dgm:pt>
    <dgm:pt modelId="{4FD6A024-F740-44C3-9DA8-EA7E38010AA3}" type="pres">
      <dgm:prSet presAssocID="{57034AA1-2420-41DB-B736-5DE68B5748FF}" presName="chevron3" presStyleLbl="alignNode1" presStyleIdx="9" presStyleCnt="35"/>
      <dgm:spPr/>
    </dgm:pt>
    <dgm:pt modelId="{BCA8A941-13A3-4A11-8B10-63AA9056E93A}" type="pres">
      <dgm:prSet presAssocID="{57034AA1-2420-41DB-B736-5DE68B5748FF}" presName="chevron4" presStyleLbl="alignNode1" presStyleIdx="10" presStyleCnt="35"/>
      <dgm:spPr/>
    </dgm:pt>
    <dgm:pt modelId="{2DF5ED25-8FE5-4973-94D3-02A7B16CAC5C}" type="pres">
      <dgm:prSet presAssocID="{57034AA1-2420-41DB-B736-5DE68B5748FF}" presName="chevron5" presStyleLbl="alignNode1" presStyleIdx="11" presStyleCnt="35"/>
      <dgm:spPr/>
    </dgm:pt>
    <dgm:pt modelId="{81534DFB-50F0-4E01-8DB0-DAD46FED8BD4}" type="pres">
      <dgm:prSet presAssocID="{57034AA1-2420-41DB-B736-5DE68B5748FF}" presName="chevron6" presStyleLbl="alignNode1" presStyleIdx="12" presStyleCnt="35"/>
      <dgm:spPr/>
    </dgm:pt>
    <dgm:pt modelId="{F968B29E-856B-4892-B071-32CD6BAF9966}" type="pres">
      <dgm:prSet presAssocID="{57034AA1-2420-41DB-B736-5DE68B5748FF}" presName="chevron7" presStyleLbl="alignNode1" presStyleIdx="13" presStyleCnt="35"/>
      <dgm:spPr/>
    </dgm:pt>
    <dgm:pt modelId="{7E2ADEDC-B178-4B4A-AEFC-682E0CC2B06E}" type="pres">
      <dgm:prSet presAssocID="{57034AA1-2420-41DB-B736-5DE68B5748FF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D04A7-E560-4703-ABF3-43D86F9A2D02}" type="pres">
      <dgm:prSet presAssocID="{6C75FC0B-EF62-4FFB-9666-4925FEAD925D}" presName="sibTrans" presStyleCnt="0"/>
      <dgm:spPr/>
    </dgm:pt>
    <dgm:pt modelId="{4D115663-2404-4F38-AC07-D7B8A56ABE0D}" type="pres">
      <dgm:prSet presAssocID="{FDD1C3BF-6F6F-444F-B7F8-08D7E6B2AED0}" presName="parenttextcomposite" presStyleCnt="0"/>
      <dgm:spPr/>
    </dgm:pt>
    <dgm:pt modelId="{1CA4C0EA-AE2C-4335-8149-39C5E595B527}" type="pres">
      <dgm:prSet presAssocID="{FDD1C3BF-6F6F-444F-B7F8-08D7E6B2AED0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3725E-F490-4190-93A6-34C1B1BA6A64}" type="pres">
      <dgm:prSet presAssocID="{FDD1C3BF-6F6F-444F-B7F8-08D7E6B2AED0}" presName="composite" presStyleCnt="0"/>
      <dgm:spPr/>
    </dgm:pt>
    <dgm:pt modelId="{16E45552-0A48-4E7E-AE5F-77DB98A3B1D5}" type="pres">
      <dgm:prSet presAssocID="{FDD1C3BF-6F6F-444F-B7F8-08D7E6B2AED0}" presName="chevron1" presStyleLbl="alignNode1" presStyleIdx="14" presStyleCnt="35"/>
      <dgm:spPr/>
    </dgm:pt>
    <dgm:pt modelId="{2445ADC5-032B-4B71-AAB1-81B374C418DF}" type="pres">
      <dgm:prSet presAssocID="{FDD1C3BF-6F6F-444F-B7F8-08D7E6B2AED0}" presName="chevron2" presStyleLbl="alignNode1" presStyleIdx="15" presStyleCnt="35"/>
      <dgm:spPr/>
    </dgm:pt>
    <dgm:pt modelId="{50BD440F-3A61-4AF8-80B1-10F813793B89}" type="pres">
      <dgm:prSet presAssocID="{FDD1C3BF-6F6F-444F-B7F8-08D7E6B2AED0}" presName="chevron3" presStyleLbl="alignNode1" presStyleIdx="16" presStyleCnt="35"/>
      <dgm:spPr/>
    </dgm:pt>
    <dgm:pt modelId="{C2D87F2C-628C-4F13-B605-C51B405775C5}" type="pres">
      <dgm:prSet presAssocID="{FDD1C3BF-6F6F-444F-B7F8-08D7E6B2AED0}" presName="chevron4" presStyleLbl="alignNode1" presStyleIdx="17" presStyleCnt="35"/>
      <dgm:spPr/>
    </dgm:pt>
    <dgm:pt modelId="{3414047F-3E78-4447-A9ED-C332B368F9AB}" type="pres">
      <dgm:prSet presAssocID="{FDD1C3BF-6F6F-444F-B7F8-08D7E6B2AED0}" presName="chevron5" presStyleLbl="alignNode1" presStyleIdx="18" presStyleCnt="35"/>
      <dgm:spPr/>
    </dgm:pt>
    <dgm:pt modelId="{A3D39C34-0DEF-48B1-BA5A-965B3FB913D7}" type="pres">
      <dgm:prSet presAssocID="{FDD1C3BF-6F6F-444F-B7F8-08D7E6B2AED0}" presName="chevron6" presStyleLbl="alignNode1" presStyleIdx="19" presStyleCnt="35"/>
      <dgm:spPr/>
    </dgm:pt>
    <dgm:pt modelId="{A046B783-77B0-47A8-94E0-333D46CADEDF}" type="pres">
      <dgm:prSet presAssocID="{FDD1C3BF-6F6F-444F-B7F8-08D7E6B2AED0}" presName="chevron7" presStyleLbl="alignNode1" presStyleIdx="20" presStyleCnt="35"/>
      <dgm:spPr/>
    </dgm:pt>
    <dgm:pt modelId="{AA85CACB-F0E0-478E-9F53-16A18A2E3E66}" type="pres">
      <dgm:prSet presAssocID="{FDD1C3BF-6F6F-444F-B7F8-08D7E6B2AED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6B419-5CB3-4751-9619-796ACBACD1CE}" type="pres">
      <dgm:prSet presAssocID="{E6965E95-3E70-44D2-AE27-2B3C614436C5}" presName="sibTrans" presStyleCnt="0"/>
      <dgm:spPr/>
    </dgm:pt>
    <dgm:pt modelId="{2842AD1C-CA55-42D6-8A9B-FAB0332DFD68}" type="pres">
      <dgm:prSet presAssocID="{E1AB1B02-7736-43A7-A979-C482DB59B8B6}" presName="parenttextcomposite" presStyleCnt="0"/>
      <dgm:spPr/>
    </dgm:pt>
    <dgm:pt modelId="{28F072AD-15E3-4831-8C3A-D99EF0F890DA}" type="pres">
      <dgm:prSet presAssocID="{E1AB1B02-7736-43A7-A979-C482DB59B8B6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16119-994E-4382-B869-0F1CC2758DA2}" type="pres">
      <dgm:prSet presAssocID="{E1AB1B02-7736-43A7-A979-C482DB59B8B6}" presName="parallelogramComposite" presStyleCnt="0"/>
      <dgm:spPr/>
    </dgm:pt>
    <dgm:pt modelId="{4B1F898A-AB04-4F49-9642-B2F0418DBAC8}" type="pres">
      <dgm:prSet presAssocID="{E1AB1B02-7736-43A7-A979-C482DB59B8B6}" presName="parallelogram1" presStyleLbl="alignNode1" presStyleIdx="21" presStyleCnt="35"/>
      <dgm:spPr/>
    </dgm:pt>
    <dgm:pt modelId="{9AF2387C-BA58-4EA5-A0D7-9B32140CF345}" type="pres">
      <dgm:prSet presAssocID="{E1AB1B02-7736-43A7-A979-C482DB59B8B6}" presName="parallelogram2" presStyleLbl="alignNode1" presStyleIdx="22" presStyleCnt="35"/>
      <dgm:spPr/>
    </dgm:pt>
    <dgm:pt modelId="{90F63004-C2EC-48F1-B9CF-FC07C20422CF}" type="pres">
      <dgm:prSet presAssocID="{E1AB1B02-7736-43A7-A979-C482DB59B8B6}" presName="parallelogram3" presStyleLbl="alignNode1" presStyleIdx="23" presStyleCnt="35"/>
      <dgm:spPr/>
    </dgm:pt>
    <dgm:pt modelId="{84F1A538-DE8A-4371-B76E-A80F34A12FF0}" type="pres">
      <dgm:prSet presAssocID="{E1AB1B02-7736-43A7-A979-C482DB59B8B6}" presName="parallelogram4" presStyleLbl="alignNode1" presStyleIdx="24" presStyleCnt="35"/>
      <dgm:spPr/>
    </dgm:pt>
    <dgm:pt modelId="{21347BD4-7774-4ABB-A064-A0620E0A8233}" type="pres">
      <dgm:prSet presAssocID="{E1AB1B02-7736-43A7-A979-C482DB59B8B6}" presName="parallelogram5" presStyleLbl="alignNode1" presStyleIdx="25" presStyleCnt="35"/>
      <dgm:spPr/>
    </dgm:pt>
    <dgm:pt modelId="{ADCB3B1D-FF64-473B-BC93-07F5734632BB}" type="pres">
      <dgm:prSet presAssocID="{E1AB1B02-7736-43A7-A979-C482DB59B8B6}" presName="parallelogram6" presStyleLbl="alignNode1" presStyleIdx="26" presStyleCnt="35"/>
      <dgm:spPr/>
    </dgm:pt>
    <dgm:pt modelId="{D8620630-52B2-4754-8112-F3A76340D217}" type="pres">
      <dgm:prSet presAssocID="{E1AB1B02-7736-43A7-A979-C482DB59B8B6}" presName="parallelogram7" presStyleLbl="alignNode1" presStyleIdx="27" presStyleCnt="35"/>
      <dgm:spPr/>
    </dgm:pt>
    <dgm:pt modelId="{4B5ABE43-F727-4DB6-B758-4CD6F82B7B1D}" type="pres">
      <dgm:prSet presAssocID="{0587819A-4489-46F5-98BC-612E960995B4}" presName="sibTrans" presStyleCnt="0"/>
      <dgm:spPr/>
    </dgm:pt>
    <dgm:pt modelId="{A7B3A708-89CF-41AA-9776-F1BFE5A50989}" type="pres">
      <dgm:prSet presAssocID="{BF1BC513-8F7D-447F-994E-AC64CDB664E9}" presName="parenttextcomposite" presStyleCnt="0"/>
      <dgm:spPr/>
    </dgm:pt>
    <dgm:pt modelId="{75D36DA4-620C-4276-99BD-E5DEB9CFD95F}" type="pres">
      <dgm:prSet presAssocID="{BF1BC513-8F7D-447F-994E-AC64CDB664E9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F3DED-1B28-4E9E-BF62-71F0C84A777C}" type="pres">
      <dgm:prSet presAssocID="{BF1BC513-8F7D-447F-994E-AC64CDB664E9}" presName="parallelogramComposite" presStyleCnt="0"/>
      <dgm:spPr/>
    </dgm:pt>
    <dgm:pt modelId="{7D35E11F-A389-4D6F-BD2D-AE53BA784DD2}" type="pres">
      <dgm:prSet presAssocID="{BF1BC513-8F7D-447F-994E-AC64CDB664E9}" presName="parallelogram1" presStyleLbl="alignNode1" presStyleIdx="28" presStyleCnt="35"/>
      <dgm:spPr/>
    </dgm:pt>
    <dgm:pt modelId="{6D93DE15-C1F2-471F-981E-DA32E659BE92}" type="pres">
      <dgm:prSet presAssocID="{BF1BC513-8F7D-447F-994E-AC64CDB664E9}" presName="parallelogram2" presStyleLbl="alignNode1" presStyleIdx="29" presStyleCnt="35"/>
      <dgm:spPr/>
    </dgm:pt>
    <dgm:pt modelId="{2547F42C-A24F-4283-ADF5-BE026740444C}" type="pres">
      <dgm:prSet presAssocID="{BF1BC513-8F7D-447F-994E-AC64CDB664E9}" presName="parallelogram3" presStyleLbl="alignNode1" presStyleIdx="30" presStyleCnt="35"/>
      <dgm:spPr/>
    </dgm:pt>
    <dgm:pt modelId="{09FCB090-44C5-4175-AAD9-A1BB6940EC7D}" type="pres">
      <dgm:prSet presAssocID="{BF1BC513-8F7D-447F-994E-AC64CDB664E9}" presName="parallelogram4" presStyleLbl="alignNode1" presStyleIdx="31" presStyleCnt="35"/>
      <dgm:spPr/>
    </dgm:pt>
    <dgm:pt modelId="{80AA5646-85C1-42AC-A481-EBA8691045BD}" type="pres">
      <dgm:prSet presAssocID="{BF1BC513-8F7D-447F-994E-AC64CDB664E9}" presName="parallelogram5" presStyleLbl="alignNode1" presStyleIdx="32" presStyleCnt="35"/>
      <dgm:spPr/>
    </dgm:pt>
    <dgm:pt modelId="{7C1155C6-FB14-492A-9512-323612D6F821}" type="pres">
      <dgm:prSet presAssocID="{BF1BC513-8F7D-447F-994E-AC64CDB664E9}" presName="parallelogram6" presStyleLbl="alignNode1" presStyleIdx="33" presStyleCnt="35"/>
      <dgm:spPr/>
    </dgm:pt>
    <dgm:pt modelId="{2F926923-E725-476F-AC15-E467761DB83E}" type="pres">
      <dgm:prSet presAssocID="{BF1BC513-8F7D-447F-994E-AC64CDB664E9}" presName="parallelogram7" presStyleLbl="alignNode1" presStyleIdx="34" presStyleCnt="35"/>
      <dgm:spPr/>
    </dgm:pt>
  </dgm:ptLst>
  <dgm:cxnLst>
    <dgm:cxn modelId="{D29EBD94-6C14-490E-B7B8-6BF1BD44F4F8}" type="presOf" srcId="{57034AA1-2420-41DB-B736-5DE68B5748FF}" destId="{5B200A06-2437-4D72-97ED-A4D3AA429325}" srcOrd="0" destOrd="0" presId="urn:microsoft.com/office/officeart/2008/layout/VerticalAccentList"/>
    <dgm:cxn modelId="{3DE05B72-4DA7-42FF-9DCB-3C86741FB345}" srcId="{8CCB0966-0555-4FFE-B731-D98F9EF51FCB}" destId="{733FED3B-4740-436D-9361-0FD52DFFE0DC}" srcOrd="0" destOrd="0" parTransId="{15BA036D-C90D-4B2B-8ECB-B7E54E2031F2}" sibTransId="{9FED0060-8196-422D-A989-A5419BF84E50}"/>
    <dgm:cxn modelId="{7DB4319F-CEA3-4943-918B-1BB06F254714}" srcId="{8CCB0966-0555-4FFE-B731-D98F9EF51FCB}" destId="{57034AA1-2420-41DB-B736-5DE68B5748FF}" srcOrd="1" destOrd="0" parTransId="{D7236019-A894-4D1E-9B58-8F01DD6761E3}" sibTransId="{6C75FC0B-EF62-4FFB-9666-4925FEAD925D}"/>
    <dgm:cxn modelId="{78E8A358-2640-4F21-B398-3D5AB299CBDE}" srcId="{733FED3B-4740-436D-9361-0FD52DFFE0DC}" destId="{8720C7D8-BB5E-4F1C-BF4F-3D7F39631FED}" srcOrd="0" destOrd="0" parTransId="{F6F980DC-4DBD-4115-A064-24656481C3E3}" sibTransId="{FFCE358E-4F50-4FE4-B015-0509511F4290}"/>
    <dgm:cxn modelId="{2B9C42F5-5EAE-4B70-AAB2-4A74E86FBEC6}" type="presOf" srcId="{E1AB1B02-7736-43A7-A979-C482DB59B8B6}" destId="{28F072AD-15E3-4831-8C3A-D99EF0F890DA}" srcOrd="0" destOrd="0" presId="urn:microsoft.com/office/officeart/2008/layout/VerticalAccentList"/>
    <dgm:cxn modelId="{81E5DCD9-109C-466A-958C-C6396E1B0AA0}" srcId="{57034AA1-2420-41DB-B736-5DE68B5748FF}" destId="{0D91F76B-3286-4E4C-B92C-CE7C61CC6D22}" srcOrd="0" destOrd="0" parTransId="{5BEADDDF-1841-464B-8CE9-A240FEE74EA3}" sibTransId="{313B4050-F31B-4053-AD75-9DD992D2E01D}"/>
    <dgm:cxn modelId="{7EFC38D7-5CB8-4C7C-B724-A180C180D55B}" type="presOf" srcId="{8720C7D8-BB5E-4F1C-BF4F-3D7F39631FED}" destId="{FF28AEFC-4772-476C-8377-AAD89B49245D}" srcOrd="0" destOrd="0" presId="urn:microsoft.com/office/officeart/2008/layout/VerticalAccentList"/>
    <dgm:cxn modelId="{A77866A9-E1EC-4FEC-92B6-DDDD5F07D04E}" srcId="{8CCB0966-0555-4FFE-B731-D98F9EF51FCB}" destId="{E1AB1B02-7736-43A7-A979-C482DB59B8B6}" srcOrd="3" destOrd="0" parTransId="{CF70D14E-1F09-4DBA-BC16-795565EE1D36}" sibTransId="{0587819A-4489-46F5-98BC-612E960995B4}"/>
    <dgm:cxn modelId="{241D14D6-DDC0-4942-8F28-78A9C8BBEA76}" type="presOf" srcId="{8CCB0966-0555-4FFE-B731-D98F9EF51FCB}" destId="{C3DA59D9-C442-4281-AD5A-2CE497E71BD8}" srcOrd="0" destOrd="0" presId="urn:microsoft.com/office/officeart/2008/layout/VerticalAccentList"/>
    <dgm:cxn modelId="{12616F4A-D0B4-4FBB-A564-92737E5F2A67}" type="presOf" srcId="{733FED3B-4740-436D-9361-0FD52DFFE0DC}" destId="{A40FFEC9-E5BC-4E37-A4E0-65E7DF929956}" srcOrd="0" destOrd="0" presId="urn:microsoft.com/office/officeart/2008/layout/VerticalAccentList"/>
    <dgm:cxn modelId="{078946F2-6A9E-4344-B6E2-3850A6C238CC}" srcId="{8CCB0966-0555-4FFE-B731-D98F9EF51FCB}" destId="{FDD1C3BF-6F6F-444F-B7F8-08D7E6B2AED0}" srcOrd="2" destOrd="0" parTransId="{0684A48F-6F5C-48AA-98E8-4AF4469465F5}" sibTransId="{E6965E95-3E70-44D2-AE27-2B3C614436C5}"/>
    <dgm:cxn modelId="{399B7749-2732-47CD-B1A9-768211562E0B}" srcId="{FDD1C3BF-6F6F-444F-B7F8-08D7E6B2AED0}" destId="{FA5A0C92-6999-4C03-8619-EF7C1D03F919}" srcOrd="0" destOrd="0" parTransId="{621198BE-3B0A-44F5-BCDD-2EB2676BCCE0}" sibTransId="{CB72E55E-3374-49CB-8754-2E2E3AC11728}"/>
    <dgm:cxn modelId="{54EE0CAC-43A0-4860-91CB-A0099DD5A86B}" type="presOf" srcId="{0D91F76B-3286-4E4C-B92C-CE7C61CC6D22}" destId="{7E2ADEDC-B178-4B4A-AEFC-682E0CC2B06E}" srcOrd="0" destOrd="0" presId="urn:microsoft.com/office/officeart/2008/layout/VerticalAccentList"/>
    <dgm:cxn modelId="{1AF7D8D7-3778-49EA-BEA8-ABE698BAE129}" type="presOf" srcId="{FDD1C3BF-6F6F-444F-B7F8-08D7E6B2AED0}" destId="{1CA4C0EA-AE2C-4335-8149-39C5E595B527}" srcOrd="0" destOrd="0" presId="urn:microsoft.com/office/officeart/2008/layout/VerticalAccentList"/>
    <dgm:cxn modelId="{CB6DB10F-66F2-466F-9B8C-82064FDBFAE0}" srcId="{8CCB0966-0555-4FFE-B731-D98F9EF51FCB}" destId="{BF1BC513-8F7D-447F-994E-AC64CDB664E9}" srcOrd="4" destOrd="0" parTransId="{B2ED5F3F-A39D-4C1C-B2DB-1E233D0EB673}" sibTransId="{BAB2270A-5F6D-48F4-9B6F-C3D678385DB2}"/>
    <dgm:cxn modelId="{3699F2F8-7A43-4C1A-9A62-91CEA28910D7}" type="presOf" srcId="{BF1BC513-8F7D-447F-994E-AC64CDB664E9}" destId="{75D36DA4-620C-4276-99BD-E5DEB9CFD95F}" srcOrd="0" destOrd="0" presId="urn:microsoft.com/office/officeart/2008/layout/VerticalAccentList"/>
    <dgm:cxn modelId="{9901702B-8251-4D44-916B-47F266B07515}" type="presOf" srcId="{FA5A0C92-6999-4C03-8619-EF7C1D03F919}" destId="{AA85CACB-F0E0-478E-9F53-16A18A2E3E66}" srcOrd="0" destOrd="0" presId="urn:microsoft.com/office/officeart/2008/layout/VerticalAccentList"/>
    <dgm:cxn modelId="{AA4D4A2F-1469-403A-90E5-2C92C5C29F43}" type="presParOf" srcId="{C3DA59D9-C442-4281-AD5A-2CE497E71BD8}" destId="{29A8410D-3E8F-46B3-8BD5-2E68D32F857F}" srcOrd="0" destOrd="0" presId="urn:microsoft.com/office/officeart/2008/layout/VerticalAccentList"/>
    <dgm:cxn modelId="{F926321C-E408-4D03-AF3B-DE825F735F64}" type="presParOf" srcId="{29A8410D-3E8F-46B3-8BD5-2E68D32F857F}" destId="{A40FFEC9-E5BC-4E37-A4E0-65E7DF929956}" srcOrd="0" destOrd="0" presId="urn:microsoft.com/office/officeart/2008/layout/VerticalAccentList"/>
    <dgm:cxn modelId="{D7DF11D5-DE7E-4D3B-BBD4-833CDC223E18}" type="presParOf" srcId="{C3DA59D9-C442-4281-AD5A-2CE497E71BD8}" destId="{923642EF-44D9-4A91-AD6B-532FDCAE6F9B}" srcOrd="1" destOrd="0" presId="urn:microsoft.com/office/officeart/2008/layout/VerticalAccentList"/>
    <dgm:cxn modelId="{7AF7EAEE-AB64-473B-BD42-F2F35B3D7CD2}" type="presParOf" srcId="{923642EF-44D9-4A91-AD6B-532FDCAE6F9B}" destId="{531BEF81-4D08-4025-88A4-1217047DE4DE}" srcOrd="0" destOrd="0" presId="urn:microsoft.com/office/officeart/2008/layout/VerticalAccentList"/>
    <dgm:cxn modelId="{0E7E5627-4D05-4D84-A41E-9BA187805E66}" type="presParOf" srcId="{923642EF-44D9-4A91-AD6B-532FDCAE6F9B}" destId="{5EA36148-74E9-4939-ABA5-BC6A7F670C43}" srcOrd="1" destOrd="0" presId="urn:microsoft.com/office/officeart/2008/layout/VerticalAccentList"/>
    <dgm:cxn modelId="{3DC92F68-F20B-4380-9CD6-AC7D7D6983AC}" type="presParOf" srcId="{923642EF-44D9-4A91-AD6B-532FDCAE6F9B}" destId="{A47FBA2C-4175-483F-A3C7-AB6A2E35E2E7}" srcOrd="2" destOrd="0" presId="urn:microsoft.com/office/officeart/2008/layout/VerticalAccentList"/>
    <dgm:cxn modelId="{874AD777-F2D6-464B-B1BF-468532E6A6F9}" type="presParOf" srcId="{923642EF-44D9-4A91-AD6B-532FDCAE6F9B}" destId="{542F3377-151A-4CA6-A702-5B818B610C50}" srcOrd="3" destOrd="0" presId="urn:microsoft.com/office/officeart/2008/layout/VerticalAccentList"/>
    <dgm:cxn modelId="{C0D57397-40FB-4365-98F0-5B5B457169C2}" type="presParOf" srcId="{923642EF-44D9-4A91-AD6B-532FDCAE6F9B}" destId="{09881793-24B7-4B52-9AE1-26854437D203}" srcOrd="4" destOrd="0" presId="urn:microsoft.com/office/officeart/2008/layout/VerticalAccentList"/>
    <dgm:cxn modelId="{A84E9FAD-DE19-46D1-8923-1F848CA57BD2}" type="presParOf" srcId="{923642EF-44D9-4A91-AD6B-532FDCAE6F9B}" destId="{712E8162-600D-4366-9C57-2C2BF6C49B0F}" srcOrd="5" destOrd="0" presId="urn:microsoft.com/office/officeart/2008/layout/VerticalAccentList"/>
    <dgm:cxn modelId="{0B6E0A9D-4A8D-4282-8465-AB6E66B24239}" type="presParOf" srcId="{923642EF-44D9-4A91-AD6B-532FDCAE6F9B}" destId="{4E21918D-7190-45BB-A943-5B8E79F6FAEF}" srcOrd="6" destOrd="0" presId="urn:microsoft.com/office/officeart/2008/layout/VerticalAccentList"/>
    <dgm:cxn modelId="{AAB20157-3844-4E17-8FFB-4EE73B76EF6D}" type="presParOf" srcId="{923642EF-44D9-4A91-AD6B-532FDCAE6F9B}" destId="{FF28AEFC-4772-476C-8377-AAD89B49245D}" srcOrd="7" destOrd="0" presId="urn:microsoft.com/office/officeart/2008/layout/VerticalAccentList"/>
    <dgm:cxn modelId="{F9C0E2CF-F6E4-4049-8C3A-9AA1767FBCA0}" type="presParOf" srcId="{C3DA59D9-C442-4281-AD5A-2CE497E71BD8}" destId="{417E3E47-B6BC-452F-916E-1525A28559DF}" srcOrd="2" destOrd="0" presId="urn:microsoft.com/office/officeart/2008/layout/VerticalAccentList"/>
    <dgm:cxn modelId="{A1187EFB-D87F-47EE-97A9-0BD13805474F}" type="presParOf" srcId="{C3DA59D9-C442-4281-AD5A-2CE497E71BD8}" destId="{5E3639FD-A64D-40C6-B930-1EDA385FE5FB}" srcOrd="3" destOrd="0" presId="urn:microsoft.com/office/officeart/2008/layout/VerticalAccentList"/>
    <dgm:cxn modelId="{1AD929D2-736E-4D73-AA32-41D27B9CC578}" type="presParOf" srcId="{5E3639FD-A64D-40C6-B930-1EDA385FE5FB}" destId="{5B200A06-2437-4D72-97ED-A4D3AA429325}" srcOrd="0" destOrd="0" presId="urn:microsoft.com/office/officeart/2008/layout/VerticalAccentList"/>
    <dgm:cxn modelId="{F8530B18-3359-46DC-BB01-7A34FD19BEDF}" type="presParOf" srcId="{C3DA59D9-C442-4281-AD5A-2CE497E71BD8}" destId="{7E1E2101-A109-40D2-8B51-2BBAA46079CE}" srcOrd="4" destOrd="0" presId="urn:microsoft.com/office/officeart/2008/layout/VerticalAccentList"/>
    <dgm:cxn modelId="{4AAB4A11-CD3B-4A15-8152-C330DF84B350}" type="presParOf" srcId="{7E1E2101-A109-40D2-8B51-2BBAA46079CE}" destId="{DAD06725-655D-4335-8E19-7A9EB3623532}" srcOrd="0" destOrd="0" presId="urn:microsoft.com/office/officeart/2008/layout/VerticalAccentList"/>
    <dgm:cxn modelId="{AE48CF1D-7596-4C35-BDF9-3B96F1370483}" type="presParOf" srcId="{7E1E2101-A109-40D2-8B51-2BBAA46079CE}" destId="{C632A386-27F7-4706-9490-D05816C76E14}" srcOrd="1" destOrd="0" presId="urn:microsoft.com/office/officeart/2008/layout/VerticalAccentList"/>
    <dgm:cxn modelId="{2F47DB43-0151-48A5-876C-41FF65E61925}" type="presParOf" srcId="{7E1E2101-A109-40D2-8B51-2BBAA46079CE}" destId="{4FD6A024-F740-44C3-9DA8-EA7E38010AA3}" srcOrd="2" destOrd="0" presId="urn:microsoft.com/office/officeart/2008/layout/VerticalAccentList"/>
    <dgm:cxn modelId="{82A163B7-F92E-44A2-AF53-B790F3A68E37}" type="presParOf" srcId="{7E1E2101-A109-40D2-8B51-2BBAA46079CE}" destId="{BCA8A941-13A3-4A11-8B10-63AA9056E93A}" srcOrd="3" destOrd="0" presId="urn:microsoft.com/office/officeart/2008/layout/VerticalAccentList"/>
    <dgm:cxn modelId="{06ED6B15-1CD8-48D0-89D6-6D077BAD1AF4}" type="presParOf" srcId="{7E1E2101-A109-40D2-8B51-2BBAA46079CE}" destId="{2DF5ED25-8FE5-4973-94D3-02A7B16CAC5C}" srcOrd="4" destOrd="0" presId="urn:microsoft.com/office/officeart/2008/layout/VerticalAccentList"/>
    <dgm:cxn modelId="{3913A909-F5DA-4B37-863C-4CF791CF75E0}" type="presParOf" srcId="{7E1E2101-A109-40D2-8B51-2BBAA46079CE}" destId="{81534DFB-50F0-4E01-8DB0-DAD46FED8BD4}" srcOrd="5" destOrd="0" presId="urn:microsoft.com/office/officeart/2008/layout/VerticalAccentList"/>
    <dgm:cxn modelId="{F67359A4-F9F7-4A7C-8613-398D61D0189D}" type="presParOf" srcId="{7E1E2101-A109-40D2-8B51-2BBAA46079CE}" destId="{F968B29E-856B-4892-B071-32CD6BAF9966}" srcOrd="6" destOrd="0" presId="urn:microsoft.com/office/officeart/2008/layout/VerticalAccentList"/>
    <dgm:cxn modelId="{E5D122BB-78F0-4DDA-B986-57645824E4F0}" type="presParOf" srcId="{7E1E2101-A109-40D2-8B51-2BBAA46079CE}" destId="{7E2ADEDC-B178-4B4A-AEFC-682E0CC2B06E}" srcOrd="7" destOrd="0" presId="urn:microsoft.com/office/officeart/2008/layout/VerticalAccentList"/>
    <dgm:cxn modelId="{5F4B8F25-AD18-4CA1-8484-5E989076F305}" type="presParOf" srcId="{C3DA59D9-C442-4281-AD5A-2CE497E71BD8}" destId="{CE5D04A7-E560-4703-ABF3-43D86F9A2D02}" srcOrd="5" destOrd="0" presId="urn:microsoft.com/office/officeart/2008/layout/VerticalAccentList"/>
    <dgm:cxn modelId="{EAA931EC-2EAC-4BFC-979E-76098112D87A}" type="presParOf" srcId="{C3DA59D9-C442-4281-AD5A-2CE497E71BD8}" destId="{4D115663-2404-4F38-AC07-D7B8A56ABE0D}" srcOrd="6" destOrd="0" presId="urn:microsoft.com/office/officeart/2008/layout/VerticalAccentList"/>
    <dgm:cxn modelId="{CEC75934-A07B-4045-B91C-455E0A1AE158}" type="presParOf" srcId="{4D115663-2404-4F38-AC07-D7B8A56ABE0D}" destId="{1CA4C0EA-AE2C-4335-8149-39C5E595B527}" srcOrd="0" destOrd="0" presId="urn:microsoft.com/office/officeart/2008/layout/VerticalAccentList"/>
    <dgm:cxn modelId="{59973FF9-2C2F-4C4D-8C5C-02B25CC1F52C}" type="presParOf" srcId="{C3DA59D9-C442-4281-AD5A-2CE497E71BD8}" destId="{6123725E-F490-4190-93A6-34C1B1BA6A64}" srcOrd="7" destOrd="0" presId="urn:microsoft.com/office/officeart/2008/layout/VerticalAccentList"/>
    <dgm:cxn modelId="{0B9FDE4B-B8AB-4609-B952-256981C8F0B0}" type="presParOf" srcId="{6123725E-F490-4190-93A6-34C1B1BA6A64}" destId="{16E45552-0A48-4E7E-AE5F-77DB98A3B1D5}" srcOrd="0" destOrd="0" presId="urn:microsoft.com/office/officeart/2008/layout/VerticalAccentList"/>
    <dgm:cxn modelId="{7F79012B-30C4-448A-BB81-8DDFD2FA2960}" type="presParOf" srcId="{6123725E-F490-4190-93A6-34C1B1BA6A64}" destId="{2445ADC5-032B-4B71-AAB1-81B374C418DF}" srcOrd="1" destOrd="0" presId="urn:microsoft.com/office/officeart/2008/layout/VerticalAccentList"/>
    <dgm:cxn modelId="{AA2A3825-F1C1-4E3E-BE57-62DF2EE1F7A4}" type="presParOf" srcId="{6123725E-F490-4190-93A6-34C1B1BA6A64}" destId="{50BD440F-3A61-4AF8-80B1-10F813793B89}" srcOrd="2" destOrd="0" presId="urn:microsoft.com/office/officeart/2008/layout/VerticalAccentList"/>
    <dgm:cxn modelId="{F3163A55-4910-4DF2-9ABB-8F8E9402E781}" type="presParOf" srcId="{6123725E-F490-4190-93A6-34C1B1BA6A64}" destId="{C2D87F2C-628C-4F13-B605-C51B405775C5}" srcOrd="3" destOrd="0" presId="urn:microsoft.com/office/officeart/2008/layout/VerticalAccentList"/>
    <dgm:cxn modelId="{23F7767E-76FC-4F4A-8F90-F52DD41EE9B1}" type="presParOf" srcId="{6123725E-F490-4190-93A6-34C1B1BA6A64}" destId="{3414047F-3E78-4447-A9ED-C332B368F9AB}" srcOrd="4" destOrd="0" presId="urn:microsoft.com/office/officeart/2008/layout/VerticalAccentList"/>
    <dgm:cxn modelId="{7CFDD3CF-6DA6-4C88-B4DA-A2714C86EB26}" type="presParOf" srcId="{6123725E-F490-4190-93A6-34C1B1BA6A64}" destId="{A3D39C34-0DEF-48B1-BA5A-965B3FB913D7}" srcOrd="5" destOrd="0" presId="urn:microsoft.com/office/officeart/2008/layout/VerticalAccentList"/>
    <dgm:cxn modelId="{AF457853-B1F6-460E-8D65-0C204A70AACD}" type="presParOf" srcId="{6123725E-F490-4190-93A6-34C1B1BA6A64}" destId="{A046B783-77B0-47A8-94E0-333D46CADEDF}" srcOrd="6" destOrd="0" presId="urn:microsoft.com/office/officeart/2008/layout/VerticalAccentList"/>
    <dgm:cxn modelId="{AA00CA90-DD50-4126-BD80-96A648D875F6}" type="presParOf" srcId="{6123725E-F490-4190-93A6-34C1B1BA6A64}" destId="{AA85CACB-F0E0-478E-9F53-16A18A2E3E66}" srcOrd="7" destOrd="0" presId="urn:microsoft.com/office/officeart/2008/layout/VerticalAccentList"/>
    <dgm:cxn modelId="{7B90D6CE-4184-4A02-9BE1-F45E4869F780}" type="presParOf" srcId="{C3DA59D9-C442-4281-AD5A-2CE497E71BD8}" destId="{F636B419-5CB3-4751-9619-796ACBACD1CE}" srcOrd="8" destOrd="0" presId="urn:microsoft.com/office/officeart/2008/layout/VerticalAccentList"/>
    <dgm:cxn modelId="{00171010-BD9B-4F53-941D-E7BB10688A1F}" type="presParOf" srcId="{C3DA59D9-C442-4281-AD5A-2CE497E71BD8}" destId="{2842AD1C-CA55-42D6-8A9B-FAB0332DFD68}" srcOrd="9" destOrd="0" presId="urn:microsoft.com/office/officeart/2008/layout/VerticalAccentList"/>
    <dgm:cxn modelId="{AECD5805-C184-4232-9676-7DD62ACF74FB}" type="presParOf" srcId="{2842AD1C-CA55-42D6-8A9B-FAB0332DFD68}" destId="{28F072AD-15E3-4831-8C3A-D99EF0F890DA}" srcOrd="0" destOrd="0" presId="urn:microsoft.com/office/officeart/2008/layout/VerticalAccentList"/>
    <dgm:cxn modelId="{048D7D77-89D3-4C18-B95F-963EE64C64C3}" type="presParOf" srcId="{C3DA59D9-C442-4281-AD5A-2CE497E71BD8}" destId="{21416119-994E-4382-B869-0F1CC2758DA2}" srcOrd="10" destOrd="0" presId="urn:microsoft.com/office/officeart/2008/layout/VerticalAccentList"/>
    <dgm:cxn modelId="{F849CD59-4883-45AE-9777-3C7D4DE8701B}" type="presParOf" srcId="{21416119-994E-4382-B869-0F1CC2758DA2}" destId="{4B1F898A-AB04-4F49-9642-B2F0418DBAC8}" srcOrd="0" destOrd="0" presId="urn:microsoft.com/office/officeart/2008/layout/VerticalAccentList"/>
    <dgm:cxn modelId="{C1AC7752-120B-48A5-BFD9-2D5F29C39DDB}" type="presParOf" srcId="{21416119-994E-4382-B869-0F1CC2758DA2}" destId="{9AF2387C-BA58-4EA5-A0D7-9B32140CF345}" srcOrd="1" destOrd="0" presId="urn:microsoft.com/office/officeart/2008/layout/VerticalAccentList"/>
    <dgm:cxn modelId="{B42B9D10-782F-40FE-9654-3BB42C2BA86C}" type="presParOf" srcId="{21416119-994E-4382-B869-0F1CC2758DA2}" destId="{90F63004-C2EC-48F1-B9CF-FC07C20422CF}" srcOrd="2" destOrd="0" presId="urn:microsoft.com/office/officeart/2008/layout/VerticalAccentList"/>
    <dgm:cxn modelId="{51D7E3EE-91D9-480E-91E7-656A005DA518}" type="presParOf" srcId="{21416119-994E-4382-B869-0F1CC2758DA2}" destId="{84F1A538-DE8A-4371-B76E-A80F34A12FF0}" srcOrd="3" destOrd="0" presId="urn:microsoft.com/office/officeart/2008/layout/VerticalAccentList"/>
    <dgm:cxn modelId="{C452B248-1248-4B08-84C7-E09506FD1360}" type="presParOf" srcId="{21416119-994E-4382-B869-0F1CC2758DA2}" destId="{21347BD4-7774-4ABB-A064-A0620E0A8233}" srcOrd="4" destOrd="0" presId="urn:microsoft.com/office/officeart/2008/layout/VerticalAccentList"/>
    <dgm:cxn modelId="{7A8C2A77-FDB1-47FA-9D94-FD42036ABF40}" type="presParOf" srcId="{21416119-994E-4382-B869-0F1CC2758DA2}" destId="{ADCB3B1D-FF64-473B-BC93-07F5734632BB}" srcOrd="5" destOrd="0" presId="urn:microsoft.com/office/officeart/2008/layout/VerticalAccentList"/>
    <dgm:cxn modelId="{1A1503E3-9DF2-4874-B861-6BED40731844}" type="presParOf" srcId="{21416119-994E-4382-B869-0F1CC2758DA2}" destId="{D8620630-52B2-4754-8112-F3A76340D217}" srcOrd="6" destOrd="0" presId="urn:microsoft.com/office/officeart/2008/layout/VerticalAccentList"/>
    <dgm:cxn modelId="{73308378-7C7A-4169-8710-14972EDC5DCB}" type="presParOf" srcId="{C3DA59D9-C442-4281-AD5A-2CE497E71BD8}" destId="{4B5ABE43-F727-4DB6-B758-4CD6F82B7B1D}" srcOrd="11" destOrd="0" presId="urn:microsoft.com/office/officeart/2008/layout/VerticalAccentList"/>
    <dgm:cxn modelId="{A69D6A80-1B75-46A0-8B58-040826637ED0}" type="presParOf" srcId="{C3DA59D9-C442-4281-AD5A-2CE497E71BD8}" destId="{A7B3A708-89CF-41AA-9776-F1BFE5A50989}" srcOrd="12" destOrd="0" presId="urn:microsoft.com/office/officeart/2008/layout/VerticalAccentList"/>
    <dgm:cxn modelId="{A395C25E-474B-4021-89DB-76237C2B691F}" type="presParOf" srcId="{A7B3A708-89CF-41AA-9776-F1BFE5A50989}" destId="{75D36DA4-620C-4276-99BD-E5DEB9CFD95F}" srcOrd="0" destOrd="0" presId="urn:microsoft.com/office/officeart/2008/layout/VerticalAccentList"/>
    <dgm:cxn modelId="{2518F175-2EB6-411A-8E2B-15B6E2753D8C}" type="presParOf" srcId="{C3DA59D9-C442-4281-AD5A-2CE497E71BD8}" destId="{89FF3DED-1B28-4E9E-BF62-71F0C84A777C}" srcOrd="13" destOrd="0" presId="urn:microsoft.com/office/officeart/2008/layout/VerticalAccentList"/>
    <dgm:cxn modelId="{2F97C22B-4EF5-4C40-A610-D120F6C99BBE}" type="presParOf" srcId="{89FF3DED-1B28-4E9E-BF62-71F0C84A777C}" destId="{7D35E11F-A389-4D6F-BD2D-AE53BA784DD2}" srcOrd="0" destOrd="0" presId="urn:microsoft.com/office/officeart/2008/layout/VerticalAccentList"/>
    <dgm:cxn modelId="{3B0474FD-373C-4A84-A09E-BBEF624E4E4A}" type="presParOf" srcId="{89FF3DED-1B28-4E9E-BF62-71F0C84A777C}" destId="{6D93DE15-C1F2-471F-981E-DA32E659BE92}" srcOrd="1" destOrd="0" presId="urn:microsoft.com/office/officeart/2008/layout/VerticalAccentList"/>
    <dgm:cxn modelId="{9F448466-0949-4C67-A8DD-DE8812794C92}" type="presParOf" srcId="{89FF3DED-1B28-4E9E-BF62-71F0C84A777C}" destId="{2547F42C-A24F-4283-ADF5-BE026740444C}" srcOrd="2" destOrd="0" presId="urn:microsoft.com/office/officeart/2008/layout/VerticalAccentList"/>
    <dgm:cxn modelId="{EE8AAD7C-20A8-44F2-94EB-CE5FBB092F0D}" type="presParOf" srcId="{89FF3DED-1B28-4E9E-BF62-71F0C84A777C}" destId="{09FCB090-44C5-4175-AAD9-A1BB6940EC7D}" srcOrd="3" destOrd="0" presId="urn:microsoft.com/office/officeart/2008/layout/VerticalAccentList"/>
    <dgm:cxn modelId="{2D67BFC8-DE2C-4902-B1C1-B566F90BC980}" type="presParOf" srcId="{89FF3DED-1B28-4E9E-BF62-71F0C84A777C}" destId="{80AA5646-85C1-42AC-A481-EBA8691045BD}" srcOrd="4" destOrd="0" presId="urn:microsoft.com/office/officeart/2008/layout/VerticalAccentList"/>
    <dgm:cxn modelId="{B6E32176-8C3B-4589-9F8F-F54609E5DD40}" type="presParOf" srcId="{89FF3DED-1B28-4E9E-BF62-71F0C84A777C}" destId="{7C1155C6-FB14-492A-9512-323612D6F821}" srcOrd="5" destOrd="0" presId="urn:microsoft.com/office/officeart/2008/layout/VerticalAccentList"/>
    <dgm:cxn modelId="{0D52EE16-3EF2-49BE-A41C-6BF82E2F77EB}" type="presParOf" srcId="{89FF3DED-1B28-4E9E-BF62-71F0C84A777C}" destId="{2F926923-E725-476F-AC15-E467761DB83E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779C29-0D1C-41E0-A86F-56656FAF7437}" type="doc">
      <dgm:prSet loTypeId="urn:microsoft.com/office/officeart/2005/8/layout/cycle7" loCatId="cycle" qsTypeId="urn:microsoft.com/office/officeart/2005/8/quickstyle/simple1#12" qsCatId="simple" csTypeId="urn:microsoft.com/office/officeart/2005/8/colors/accent1_2#16" csCatId="accent1" phldr="1"/>
      <dgm:spPr/>
      <dgm:t>
        <a:bodyPr/>
        <a:lstStyle/>
        <a:p>
          <a:endParaRPr lang="ru-RU"/>
        </a:p>
      </dgm:t>
    </dgm:pt>
    <dgm:pt modelId="{8CC3B9BA-7225-4C03-A77C-D2EDB8E77E3F}">
      <dgm:prSet phldrT="[Текст]"/>
      <dgm:spPr/>
      <dgm:t>
        <a:bodyPr/>
        <a:lstStyle/>
        <a:p>
          <a:r>
            <a:rPr lang="en-US" dirty="0" err="1" smtClean="0"/>
            <a:t>O’qitishni</a:t>
          </a:r>
          <a:r>
            <a:rPr lang="en-US" dirty="0" smtClean="0"/>
            <a:t> </a:t>
          </a:r>
          <a:r>
            <a:rPr lang="en-US" dirty="0" err="1" smtClean="0"/>
            <a:t>tashkil</a:t>
          </a:r>
          <a:r>
            <a:rPr lang="en-US" dirty="0" smtClean="0"/>
            <a:t> </a:t>
          </a:r>
          <a:r>
            <a:rPr lang="en-US" dirty="0" err="1" smtClean="0"/>
            <a:t>etish</a:t>
          </a:r>
          <a:r>
            <a:rPr lang="en-US" dirty="0" smtClean="0"/>
            <a:t> </a:t>
          </a:r>
          <a:r>
            <a:rPr lang="en-US" dirty="0" err="1" smtClean="0"/>
            <a:t>shakllari</a:t>
          </a:r>
          <a:endParaRPr lang="ru-RU" dirty="0"/>
        </a:p>
      </dgm:t>
    </dgm:pt>
    <dgm:pt modelId="{40C6D6D3-5502-48CC-B5D4-AD3704DC8419}" type="parTrans" cxnId="{563AD76C-2A0B-4399-9CF3-09375D2A378D}">
      <dgm:prSet/>
      <dgm:spPr/>
      <dgm:t>
        <a:bodyPr/>
        <a:lstStyle/>
        <a:p>
          <a:endParaRPr lang="ru-RU"/>
        </a:p>
      </dgm:t>
    </dgm:pt>
    <dgm:pt modelId="{4DC71D7B-5926-4DCE-9CFD-7EDCFA738AD5}" type="sibTrans" cxnId="{563AD76C-2A0B-4399-9CF3-09375D2A378D}">
      <dgm:prSet/>
      <dgm:spPr/>
      <dgm:t>
        <a:bodyPr/>
        <a:lstStyle/>
        <a:p>
          <a:endParaRPr lang="ru-RU"/>
        </a:p>
      </dgm:t>
    </dgm:pt>
    <dgm:pt modelId="{5B7CCCB7-4754-4498-968C-1ED952678E8C}">
      <dgm:prSet phldrT="[Текст]"/>
      <dgm:spPr/>
      <dgm:t>
        <a:bodyPr/>
        <a:lstStyle/>
        <a:p>
          <a:r>
            <a:rPr lang="en-US" dirty="0" err="1" smtClean="0"/>
            <a:t>Darsdan</a:t>
          </a:r>
          <a:r>
            <a:rPr lang="en-US" dirty="0" smtClean="0"/>
            <a:t> </a:t>
          </a:r>
          <a:r>
            <a:rPr lang="en-US" dirty="0" err="1" smtClean="0"/>
            <a:t>tashqari</a:t>
          </a:r>
          <a:r>
            <a:rPr lang="en-US" dirty="0" smtClean="0"/>
            <a:t> </a:t>
          </a:r>
          <a:r>
            <a:rPr lang="en-US" dirty="0" err="1" smtClean="0"/>
            <a:t>mashg’ulotlari</a:t>
          </a:r>
          <a:endParaRPr lang="ru-RU" dirty="0"/>
        </a:p>
      </dgm:t>
    </dgm:pt>
    <dgm:pt modelId="{D2933521-3202-4ACF-B3FB-717436DA8741}" type="parTrans" cxnId="{7D4A3BFD-46E2-4447-9D8B-B8C758685F3C}">
      <dgm:prSet/>
      <dgm:spPr/>
      <dgm:t>
        <a:bodyPr/>
        <a:lstStyle/>
        <a:p>
          <a:endParaRPr lang="ru-RU"/>
        </a:p>
      </dgm:t>
    </dgm:pt>
    <dgm:pt modelId="{34C76869-FF8D-4DD7-A5FC-C8396241A425}" type="sibTrans" cxnId="{7D4A3BFD-46E2-4447-9D8B-B8C758685F3C}">
      <dgm:prSet/>
      <dgm:spPr/>
      <dgm:t>
        <a:bodyPr/>
        <a:lstStyle/>
        <a:p>
          <a:endParaRPr lang="ru-RU"/>
        </a:p>
      </dgm:t>
    </dgm:pt>
    <dgm:pt modelId="{24F3C95C-9540-4397-A4D4-FE57F421B4E6}">
      <dgm:prSet phldrT="[Текст]"/>
      <dgm:spPr/>
      <dgm:t>
        <a:bodyPr/>
        <a:lstStyle/>
        <a:p>
          <a:r>
            <a:rPr lang="en-US" dirty="0" err="1" smtClean="0"/>
            <a:t>Dars</a:t>
          </a:r>
          <a:r>
            <a:rPr lang="en-US" dirty="0" smtClean="0"/>
            <a:t> </a:t>
          </a:r>
          <a:endParaRPr lang="ru-RU" dirty="0"/>
        </a:p>
      </dgm:t>
    </dgm:pt>
    <dgm:pt modelId="{1956EF1B-9E18-4522-AA71-F69B515E007E}" type="parTrans" cxnId="{B226ECBD-C696-46A3-9D46-F7809539FD9B}">
      <dgm:prSet/>
      <dgm:spPr/>
      <dgm:t>
        <a:bodyPr/>
        <a:lstStyle/>
        <a:p>
          <a:endParaRPr lang="ru-RU"/>
        </a:p>
      </dgm:t>
    </dgm:pt>
    <dgm:pt modelId="{009586CA-9A24-4648-94FD-D7AE0F67364C}" type="sibTrans" cxnId="{B226ECBD-C696-46A3-9D46-F7809539FD9B}">
      <dgm:prSet/>
      <dgm:spPr/>
      <dgm:t>
        <a:bodyPr/>
        <a:lstStyle/>
        <a:p>
          <a:endParaRPr lang="ru-RU"/>
        </a:p>
      </dgm:t>
    </dgm:pt>
    <dgm:pt modelId="{F9C30B67-2590-49F8-B2F3-9D453B89E6F5}" type="pres">
      <dgm:prSet presAssocID="{9F779C29-0D1C-41E0-A86F-56656FAF74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6946E3-8A65-4272-8EF5-D09898840D33}" type="pres">
      <dgm:prSet presAssocID="{8CC3B9BA-7225-4C03-A77C-D2EDB8E77E3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855A6-FC31-4E4B-A7B3-E1835C5392DA}" type="pres">
      <dgm:prSet presAssocID="{4DC71D7B-5926-4DCE-9CFD-7EDCFA738AD5}" presName="sibTrans" presStyleLbl="sibTrans2D1" presStyleIdx="0" presStyleCnt="3" custScaleX="143376"/>
      <dgm:spPr/>
      <dgm:t>
        <a:bodyPr/>
        <a:lstStyle/>
        <a:p>
          <a:endParaRPr lang="ru-RU"/>
        </a:p>
      </dgm:t>
    </dgm:pt>
    <dgm:pt modelId="{F02F3354-9A20-4AEC-A6D5-94B0F51212E5}" type="pres">
      <dgm:prSet presAssocID="{4DC71D7B-5926-4DCE-9CFD-7EDCFA738AD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4F543B4-310D-469D-91C8-9C804C63785E}" type="pres">
      <dgm:prSet presAssocID="{5B7CCCB7-4754-4498-968C-1ED952678E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B2317-47CB-4AB0-9EC7-DFF6ED97637C}" type="pres">
      <dgm:prSet presAssocID="{34C76869-FF8D-4DD7-A5FC-C8396241A425}" presName="sibTrans" presStyleLbl="sibTrans2D1" presStyleIdx="1" presStyleCnt="3" custAng="11129726" custScaleY="228340" custLinFactNeighborX="556" custLinFactNeighborY="-24786" custRadScaleRad="26736" custRadScaleInc="-2147483648"/>
      <dgm:spPr>
        <a:prstGeom prst="sun">
          <a:avLst/>
        </a:prstGeom>
      </dgm:spPr>
      <dgm:t>
        <a:bodyPr/>
        <a:lstStyle/>
        <a:p>
          <a:endParaRPr lang="ru-RU"/>
        </a:p>
      </dgm:t>
    </dgm:pt>
    <dgm:pt modelId="{61B46CA2-7EE4-4CD5-9E9D-F3F1EB81BA4D}" type="pres">
      <dgm:prSet presAssocID="{34C76869-FF8D-4DD7-A5FC-C8396241A42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C981176-1506-40CF-969C-458FDC7B365B}" type="pres">
      <dgm:prSet presAssocID="{24F3C95C-9540-4397-A4D4-FE57F421B4E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E842C-F340-469A-B99D-4E2778D21E00}" type="pres">
      <dgm:prSet presAssocID="{009586CA-9A24-4648-94FD-D7AE0F67364C}" presName="sibTrans" presStyleLbl="sibTrans2D1" presStyleIdx="2" presStyleCnt="3" custScaleX="145490"/>
      <dgm:spPr/>
      <dgm:t>
        <a:bodyPr/>
        <a:lstStyle/>
        <a:p>
          <a:endParaRPr lang="ru-RU"/>
        </a:p>
      </dgm:t>
    </dgm:pt>
    <dgm:pt modelId="{349E45A2-73D3-47DE-9A24-D96BCE999F88}" type="pres">
      <dgm:prSet presAssocID="{009586CA-9A24-4648-94FD-D7AE0F67364C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DDF1E9A-46EB-4160-8E8B-A689AF5DFD41}" type="presOf" srcId="{24F3C95C-9540-4397-A4D4-FE57F421B4E6}" destId="{DC981176-1506-40CF-969C-458FDC7B365B}" srcOrd="0" destOrd="0" presId="urn:microsoft.com/office/officeart/2005/8/layout/cycle7"/>
    <dgm:cxn modelId="{39D4DF87-0CB9-4829-AA06-2283E03C2255}" type="presOf" srcId="{009586CA-9A24-4648-94FD-D7AE0F67364C}" destId="{349E45A2-73D3-47DE-9A24-D96BCE999F88}" srcOrd="1" destOrd="0" presId="urn:microsoft.com/office/officeart/2005/8/layout/cycle7"/>
    <dgm:cxn modelId="{563AD76C-2A0B-4399-9CF3-09375D2A378D}" srcId="{9F779C29-0D1C-41E0-A86F-56656FAF7437}" destId="{8CC3B9BA-7225-4C03-A77C-D2EDB8E77E3F}" srcOrd="0" destOrd="0" parTransId="{40C6D6D3-5502-48CC-B5D4-AD3704DC8419}" sibTransId="{4DC71D7B-5926-4DCE-9CFD-7EDCFA738AD5}"/>
    <dgm:cxn modelId="{9C6BD95F-27C6-445B-8BFB-25399FF75657}" type="presOf" srcId="{4DC71D7B-5926-4DCE-9CFD-7EDCFA738AD5}" destId="{28B855A6-FC31-4E4B-A7B3-E1835C5392DA}" srcOrd="0" destOrd="0" presId="urn:microsoft.com/office/officeart/2005/8/layout/cycle7"/>
    <dgm:cxn modelId="{79A32328-BD2E-4568-8A60-795FCAF57F0C}" type="presOf" srcId="{4DC71D7B-5926-4DCE-9CFD-7EDCFA738AD5}" destId="{F02F3354-9A20-4AEC-A6D5-94B0F51212E5}" srcOrd="1" destOrd="0" presId="urn:microsoft.com/office/officeart/2005/8/layout/cycle7"/>
    <dgm:cxn modelId="{B226ECBD-C696-46A3-9D46-F7809539FD9B}" srcId="{9F779C29-0D1C-41E0-A86F-56656FAF7437}" destId="{24F3C95C-9540-4397-A4D4-FE57F421B4E6}" srcOrd="2" destOrd="0" parTransId="{1956EF1B-9E18-4522-AA71-F69B515E007E}" sibTransId="{009586CA-9A24-4648-94FD-D7AE0F67364C}"/>
    <dgm:cxn modelId="{03C8B67A-5B4D-4085-BBC5-B98E0812F3BA}" type="presOf" srcId="{34C76869-FF8D-4DD7-A5FC-C8396241A425}" destId="{DFCB2317-47CB-4AB0-9EC7-DFF6ED97637C}" srcOrd="0" destOrd="0" presId="urn:microsoft.com/office/officeart/2005/8/layout/cycle7"/>
    <dgm:cxn modelId="{818DA9CD-A951-4BD6-B9D8-02A101C0CE3A}" type="presOf" srcId="{5B7CCCB7-4754-4498-968C-1ED952678E8C}" destId="{C4F543B4-310D-469D-91C8-9C804C63785E}" srcOrd="0" destOrd="0" presId="urn:microsoft.com/office/officeart/2005/8/layout/cycle7"/>
    <dgm:cxn modelId="{38DD8723-5249-482A-84C7-20F5300F7012}" type="presOf" srcId="{34C76869-FF8D-4DD7-A5FC-C8396241A425}" destId="{61B46CA2-7EE4-4CD5-9E9D-F3F1EB81BA4D}" srcOrd="1" destOrd="0" presId="urn:microsoft.com/office/officeart/2005/8/layout/cycle7"/>
    <dgm:cxn modelId="{DF37E19A-8D28-477D-9E0B-3958C2B4CC9F}" type="presOf" srcId="{9F779C29-0D1C-41E0-A86F-56656FAF7437}" destId="{F9C30B67-2590-49F8-B2F3-9D453B89E6F5}" srcOrd="0" destOrd="0" presId="urn:microsoft.com/office/officeart/2005/8/layout/cycle7"/>
    <dgm:cxn modelId="{C75468F2-3EA6-4989-9C39-88772D8CC67E}" type="presOf" srcId="{8CC3B9BA-7225-4C03-A77C-D2EDB8E77E3F}" destId="{EA6946E3-8A65-4272-8EF5-D09898840D33}" srcOrd="0" destOrd="0" presId="urn:microsoft.com/office/officeart/2005/8/layout/cycle7"/>
    <dgm:cxn modelId="{7D4A3BFD-46E2-4447-9D8B-B8C758685F3C}" srcId="{9F779C29-0D1C-41E0-A86F-56656FAF7437}" destId="{5B7CCCB7-4754-4498-968C-1ED952678E8C}" srcOrd="1" destOrd="0" parTransId="{D2933521-3202-4ACF-B3FB-717436DA8741}" sibTransId="{34C76869-FF8D-4DD7-A5FC-C8396241A425}"/>
    <dgm:cxn modelId="{9EC8A745-A9E5-4E7E-8913-240890892B31}" type="presOf" srcId="{009586CA-9A24-4648-94FD-D7AE0F67364C}" destId="{26DE842C-F340-469A-B99D-4E2778D21E00}" srcOrd="0" destOrd="0" presId="urn:microsoft.com/office/officeart/2005/8/layout/cycle7"/>
    <dgm:cxn modelId="{DA26302D-8BB3-4E39-9076-F7A646876BF2}" type="presParOf" srcId="{F9C30B67-2590-49F8-B2F3-9D453B89E6F5}" destId="{EA6946E3-8A65-4272-8EF5-D09898840D33}" srcOrd="0" destOrd="0" presId="urn:microsoft.com/office/officeart/2005/8/layout/cycle7"/>
    <dgm:cxn modelId="{F0232A89-0994-4C87-9BAC-4C03D8B0F87C}" type="presParOf" srcId="{F9C30B67-2590-49F8-B2F3-9D453B89E6F5}" destId="{28B855A6-FC31-4E4B-A7B3-E1835C5392DA}" srcOrd="1" destOrd="0" presId="urn:microsoft.com/office/officeart/2005/8/layout/cycle7"/>
    <dgm:cxn modelId="{2A0893B4-DEE6-4C95-A2B0-0C76A54EC9E1}" type="presParOf" srcId="{28B855A6-FC31-4E4B-A7B3-E1835C5392DA}" destId="{F02F3354-9A20-4AEC-A6D5-94B0F51212E5}" srcOrd="0" destOrd="0" presId="urn:microsoft.com/office/officeart/2005/8/layout/cycle7"/>
    <dgm:cxn modelId="{FF0132A0-7880-42C8-99A3-F63F30FBC5A0}" type="presParOf" srcId="{F9C30B67-2590-49F8-B2F3-9D453B89E6F5}" destId="{C4F543B4-310D-469D-91C8-9C804C63785E}" srcOrd="2" destOrd="0" presId="urn:microsoft.com/office/officeart/2005/8/layout/cycle7"/>
    <dgm:cxn modelId="{7BE31092-196A-4291-A430-06D178924DF4}" type="presParOf" srcId="{F9C30B67-2590-49F8-B2F3-9D453B89E6F5}" destId="{DFCB2317-47CB-4AB0-9EC7-DFF6ED97637C}" srcOrd="3" destOrd="0" presId="urn:microsoft.com/office/officeart/2005/8/layout/cycle7"/>
    <dgm:cxn modelId="{22111745-F61C-4AD1-BDC6-BBA8020CCB7D}" type="presParOf" srcId="{DFCB2317-47CB-4AB0-9EC7-DFF6ED97637C}" destId="{61B46CA2-7EE4-4CD5-9E9D-F3F1EB81BA4D}" srcOrd="0" destOrd="0" presId="urn:microsoft.com/office/officeart/2005/8/layout/cycle7"/>
    <dgm:cxn modelId="{91CA3F96-E9B9-409A-AFBE-C7295A45098C}" type="presParOf" srcId="{F9C30B67-2590-49F8-B2F3-9D453B89E6F5}" destId="{DC981176-1506-40CF-969C-458FDC7B365B}" srcOrd="4" destOrd="0" presId="urn:microsoft.com/office/officeart/2005/8/layout/cycle7"/>
    <dgm:cxn modelId="{CD638222-F618-4618-B35C-2C9A30A5E3D7}" type="presParOf" srcId="{F9C30B67-2590-49F8-B2F3-9D453B89E6F5}" destId="{26DE842C-F340-469A-B99D-4E2778D21E00}" srcOrd="5" destOrd="0" presId="urn:microsoft.com/office/officeart/2005/8/layout/cycle7"/>
    <dgm:cxn modelId="{C86AD061-1AF6-4466-8774-AF9DDB805CBA}" type="presParOf" srcId="{26DE842C-F340-469A-B99D-4E2778D21E00}" destId="{349E45A2-73D3-47DE-9A24-D96BCE999F8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20985A-0E1E-40CA-87FB-8179EA9EFAFE}" type="doc">
      <dgm:prSet loTypeId="urn:microsoft.com/office/officeart/2005/8/layout/radial6" loCatId="cycle" qsTypeId="urn:microsoft.com/office/officeart/2005/8/quickstyle/simple3" qsCatId="simple" csTypeId="urn:microsoft.com/office/officeart/2005/8/colors/accent1_2#17" csCatId="accent1" phldr="1"/>
      <dgm:spPr/>
      <dgm:t>
        <a:bodyPr/>
        <a:lstStyle/>
        <a:p>
          <a:endParaRPr lang="ru-RU"/>
        </a:p>
      </dgm:t>
    </dgm:pt>
    <dgm:pt modelId="{A294CE02-257A-434D-91AF-BBE61F5B9755}">
      <dgm:prSet phldrT="[Текст]"/>
      <dgm:spPr/>
      <dgm:t>
        <a:bodyPr/>
        <a:lstStyle/>
        <a:p>
          <a:r>
            <a:rPr lang="en-US" b="1" dirty="0" err="1" smtClean="0"/>
            <a:t>O’quv</a:t>
          </a:r>
          <a:r>
            <a:rPr lang="en-US" b="1" dirty="0" smtClean="0"/>
            <a:t> </a:t>
          </a:r>
          <a:r>
            <a:rPr lang="en-US" b="1" dirty="0" err="1" smtClean="0"/>
            <a:t>ishlarini</a:t>
          </a:r>
          <a:r>
            <a:rPr lang="en-US" b="1" dirty="0" smtClean="0"/>
            <a:t> </a:t>
          </a:r>
          <a:r>
            <a:rPr lang="en-US" b="1" dirty="0" err="1" smtClean="0"/>
            <a:t>tashkil</a:t>
          </a:r>
          <a:r>
            <a:rPr lang="en-US" b="1" dirty="0" smtClean="0"/>
            <a:t> </a:t>
          </a:r>
          <a:r>
            <a:rPr lang="en-US" b="1" dirty="0" err="1" smtClean="0"/>
            <a:t>etishda</a:t>
          </a:r>
          <a:r>
            <a:rPr lang="en-US" b="1" dirty="0" smtClean="0"/>
            <a:t> </a:t>
          </a:r>
          <a:r>
            <a:rPr lang="en-US" b="1" dirty="0" err="1" smtClean="0"/>
            <a:t>darsdan</a:t>
          </a:r>
          <a:r>
            <a:rPr lang="en-US" b="1" dirty="0" smtClean="0"/>
            <a:t> </a:t>
          </a:r>
          <a:r>
            <a:rPr lang="en-US" b="1" dirty="0" err="1" smtClean="0"/>
            <a:t>tashqari</a:t>
          </a:r>
          <a:r>
            <a:rPr lang="en-US" b="1" dirty="0" smtClean="0"/>
            <a:t> </a:t>
          </a:r>
          <a:r>
            <a:rPr lang="en-US" b="1" dirty="0" err="1" smtClean="0"/>
            <a:t>shakllari</a:t>
          </a:r>
          <a:endParaRPr lang="ru-RU" b="1" dirty="0"/>
        </a:p>
      </dgm:t>
    </dgm:pt>
    <dgm:pt modelId="{97CB2F89-66BA-4CF1-9B7A-B2B14A35F963}" type="parTrans" cxnId="{5FC788EF-DBB0-4BC8-9257-959500EC50BE}">
      <dgm:prSet/>
      <dgm:spPr/>
      <dgm:t>
        <a:bodyPr/>
        <a:lstStyle/>
        <a:p>
          <a:endParaRPr lang="ru-RU"/>
        </a:p>
      </dgm:t>
    </dgm:pt>
    <dgm:pt modelId="{AA59419C-EF56-484A-A331-14ADDFD7863E}" type="sibTrans" cxnId="{5FC788EF-DBB0-4BC8-9257-959500EC50BE}">
      <dgm:prSet/>
      <dgm:spPr/>
      <dgm:t>
        <a:bodyPr/>
        <a:lstStyle/>
        <a:p>
          <a:endParaRPr lang="ru-RU"/>
        </a:p>
      </dgm:t>
    </dgm:pt>
    <dgm:pt modelId="{6AAD85B9-266D-4545-BA6A-B0EEB9F5F2A5}">
      <dgm:prSet phldrT="[Текст]"/>
      <dgm:spPr/>
      <dgm:t>
        <a:bodyPr/>
        <a:lstStyle/>
        <a:p>
          <a:r>
            <a:rPr lang="en-US" b="1" dirty="0" err="1" smtClean="0">
              <a:effectLst/>
            </a:rPr>
            <a:t>Mustaqil</a:t>
          </a:r>
          <a:r>
            <a:rPr lang="en-US" b="1" dirty="0" smtClean="0">
              <a:effectLst/>
            </a:rPr>
            <a:t> </a:t>
          </a:r>
          <a:r>
            <a:rPr lang="en-US" b="1" dirty="0" err="1" smtClean="0">
              <a:effectLst/>
            </a:rPr>
            <a:t>uy</a:t>
          </a:r>
          <a:r>
            <a:rPr lang="en-US" b="1" dirty="0" smtClean="0">
              <a:effectLst/>
            </a:rPr>
            <a:t> </a:t>
          </a:r>
          <a:r>
            <a:rPr lang="en-US" b="1" dirty="0" err="1" smtClean="0">
              <a:effectLst/>
            </a:rPr>
            <a:t>ishlari</a:t>
          </a:r>
          <a:endParaRPr lang="ru-RU" b="1" dirty="0">
            <a:effectLst/>
          </a:endParaRPr>
        </a:p>
      </dgm:t>
    </dgm:pt>
    <dgm:pt modelId="{23B97FDA-D3EE-4C83-898F-4130AAF6C851}" type="parTrans" cxnId="{2154F611-5564-40A5-B276-1A0AC81FDABF}">
      <dgm:prSet/>
      <dgm:spPr/>
      <dgm:t>
        <a:bodyPr/>
        <a:lstStyle/>
        <a:p>
          <a:endParaRPr lang="ru-RU"/>
        </a:p>
      </dgm:t>
    </dgm:pt>
    <dgm:pt modelId="{D1B32184-7F88-433A-867E-488857B57BE3}" type="sibTrans" cxnId="{2154F611-5564-40A5-B276-1A0AC81FDABF}">
      <dgm:prSet/>
      <dgm:spPr/>
      <dgm:t>
        <a:bodyPr/>
        <a:lstStyle/>
        <a:p>
          <a:endParaRPr lang="ru-RU"/>
        </a:p>
      </dgm:t>
    </dgm:pt>
    <dgm:pt modelId="{7A0AFE61-8C71-4BF0-8AF8-79EB1EE7C160}">
      <dgm:prSet phldrT="[Текст]" custT="1"/>
      <dgm:spPr/>
      <dgm:t>
        <a:bodyPr/>
        <a:lstStyle/>
        <a:p>
          <a:r>
            <a:rPr lang="en-US" sz="2000" b="1" dirty="0" err="1" smtClean="0"/>
            <a:t>Fakultativ</a:t>
          </a:r>
          <a:r>
            <a:rPr lang="en-US" sz="2000" b="1" dirty="0" smtClean="0"/>
            <a:t> </a:t>
          </a:r>
          <a:r>
            <a:rPr lang="en-US" sz="2000" b="1" dirty="0" err="1" smtClean="0"/>
            <a:t>mashg’u</a:t>
          </a:r>
          <a:r>
            <a:rPr lang="en-US" sz="2000" b="1" dirty="0" smtClean="0"/>
            <a:t>-</a:t>
          </a:r>
        </a:p>
        <a:p>
          <a:r>
            <a:rPr lang="en-US" sz="2000" b="1" dirty="0" err="1" smtClean="0"/>
            <a:t>lotlar</a:t>
          </a:r>
          <a:endParaRPr lang="ru-RU" sz="2000" b="1" dirty="0"/>
        </a:p>
      </dgm:t>
    </dgm:pt>
    <dgm:pt modelId="{CD514AE3-7483-4EFA-B194-4ACFC9C92D5A}" type="parTrans" cxnId="{7EE20317-7222-439C-953D-81121BE40435}">
      <dgm:prSet/>
      <dgm:spPr/>
      <dgm:t>
        <a:bodyPr/>
        <a:lstStyle/>
        <a:p>
          <a:endParaRPr lang="ru-RU"/>
        </a:p>
      </dgm:t>
    </dgm:pt>
    <dgm:pt modelId="{56D75193-F980-43A2-9C28-92180CC90DFB}" type="sibTrans" cxnId="{7EE20317-7222-439C-953D-81121BE40435}">
      <dgm:prSet/>
      <dgm:spPr/>
      <dgm:t>
        <a:bodyPr/>
        <a:lstStyle/>
        <a:p>
          <a:endParaRPr lang="ru-RU"/>
        </a:p>
      </dgm:t>
    </dgm:pt>
    <dgm:pt modelId="{2568C167-3531-4666-B5E1-E78440A541B7}">
      <dgm:prSet phldrT="[Текст]"/>
      <dgm:spPr/>
      <dgm:t>
        <a:bodyPr/>
        <a:lstStyle/>
        <a:p>
          <a:r>
            <a:rPr lang="en-US" b="1" dirty="0" err="1" smtClean="0"/>
            <a:t>O’quvchilar</a:t>
          </a:r>
          <a:r>
            <a:rPr lang="en-US" b="1" dirty="0" smtClean="0"/>
            <a:t> </a:t>
          </a:r>
          <a:r>
            <a:rPr lang="en-US" b="1" dirty="0" err="1" smtClean="0"/>
            <a:t>bilan</a:t>
          </a:r>
          <a:r>
            <a:rPr lang="en-US" b="1" dirty="0" smtClean="0"/>
            <a:t> </a:t>
          </a:r>
          <a:r>
            <a:rPr lang="en-US" b="1" dirty="0" err="1" smtClean="0"/>
            <a:t>yakka</a:t>
          </a:r>
          <a:r>
            <a:rPr lang="en-US" b="1" dirty="0" smtClean="0"/>
            <a:t> </a:t>
          </a:r>
          <a:r>
            <a:rPr lang="en-US" b="1" dirty="0" err="1" smtClean="0"/>
            <a:t>va</a:t>
          </a:r>
          <a:r>
            <a:rPr lang="en-US" b="1" dirty="0" smtClean="0"/>
            <a:t> </a:t>
          </a:r>
          <a:r>
            <a:rPr lang="en-US" b="1" dirty="0" err="1" smtClean="0"/>
            <a:t>guruh</a:t>
          </a:r>
          <a:r>
            <a:rPr lang="en-US" b="1" dirty="0" smtClean="0"/>
            <a:t> </a:t>
          </a:r>
          <a:r>
            <a:rPr lang="en-US" b="1" dirty="0" err="1" smtClean="0"/>
            <a:t>mashg’ulotlari</a:t>
          </a:r>
          <a:endParaRPr lang="ru-RU" b="1" dirty="0"/>
        </a:p>
      </dgm:t>
    </dgm:pt>
    <dgm:pt modelId="{B91A7AB1-6676-4D87-A14F-93059FD8FCB8}" type="parTrans" cxnId="{D01F9A82-8DBA-4E76-B8CC-583E9E699C9F}">
      <dgm:prSet/>
      <dgm:spPr/>
      <dgm:t>
        <a:bodyPr/>
        <a:lstStyle/>
        <a:p>
          <a:endParaRPr lang="ru-RU"/>
        </a:p>
      </dgm:t>
    </dgm:pt>
    <dgm:pt modelId="{1091E3AF-5067-4677-835C-FD47EC3D3BDF}" type="sibTrans" cxnId="{D01F9A82-8DBA-4E76-B8CC-583E9E699C9F}">
      <dgm:prSet/>
      <dgm:spPr/>
      <dgm:t>
        <a:bodyPr/>
        <a:lstStyle/>
        <a:p>
          <a:endParaRPr lang="ru-RU"/>
        </a:p>
      </dgm:t>
    </dgm:pt>
    <dgm:pt modelId="{4286FCA4-9F0C-4857-B14A-1F4B20ED1FE8}">
      <dgm:prSet phldrT="[Текст]"/>
      <dgm:spPr/>
      <dgm:t>
        <a:bodyPr/>
        <a:lstStyle/>
        <a:p>
          <a:r>
            <a:rPr lang="en-US" b="1" dirty="0" err="1" smtClean="0"/>
            <a:t>O’quvchilar</a:t>
          </a:r>
          <a:r>
            <a:rPr lang="en-US" b="1" dirty="0" smtClean="0"/>
            <a:t> </a:t>
          </a:r>
          <a:r>
            <a:rPr lang="en-US" b="1" dirty="0" err="1" smtClean="0"/>
            <a:t>bilan</a:t>
          </a:r>
          <a:r>
            <a:rPr lang="en-US" b="1" dirty="0" smtClean="0"/>
            <a:t> </a:t>
          </a:r>
          <a:r>
            <a:rPr lang="en-US" b="1" dirty="0" err="1" smtClean="0"/>
            <a:t>ishlab</a:t>
          </a:r>
          <a:r>
            <a:rPr lang="en-US" b="1" dirty="0" smtClean="0"/>
            <a:t> </a:t>
          </a:r>
          <a:r>
            <a:rPr lang="en-US" b="1" dirty="0" err="1" smtClean="0"/>
            <a:t>chiqarishga</a:t>
          </a:r>
          <a:r>
            <a:rPr lang="en-US" b="1" dirty="0" smtClean="0"/>
            <a:t>, </a:t>
          </a:r>
          <a:r>
            <a:rPr lang="en-US" b="1" dirty="0" err="1" smtClean="0"/>
            <a:t>tabiatga</a:t>
          </a:r>
          <a:r>
            <a:rPr lang="en-US" b="1" dirty="0" smtClean="0"/>
            <a:t> </a:t>
          </a:r>
          <a:r>
            <a:rPr lang="en-US" b="1" dirty="0" err="1" smtClean="0"/>
            <a:t>ekskursiyalar</a:t>
          </a:r>
          <a:endParaRPr lang="ru-RU" b="1" dirty="0"/>
        </a:p>
      </dgm:t>
    </dgm:pt>
    <dgm:pt modelId="{5D93161D-AC5E-463B-B5F3-B10C97207679}" type="parTrans" cxnId="{DD047CDB-28AF-421D-BC5E-6A3B6608BAB1}">
      <dgm:prSet/>
      <dgm:spPr/>
      <dgm:t>
        <a:bodyPr/>
        <a:lstStyle/>
        <a:p>
          <a:endParaRPr lang="ru-RU"/>
        </a:p>
      </dgm:t>
    </dgm:pt>
    <dgm:pt modelId="{486563A6-04BF-49FA-AB8C-15E73E2839C8}" type="sibTrans" cxnId="{DD047CDB-28AF-421D-BC5E-6A3B6608BAB1}">
      <dgm:prSet/>
      <dgm:spPr/>
      <dgm:t>
        <a:bodyPr/>
        <a:lstStyle/>
        <a:p>
          <a:endParaRPr lang="ru-RU"/>
        </a:p>
      </dgm:t>
    </dgm:pt>
    <dgm:pt modelId="{6ED8679D-3AB6-4B0F-8B51-A621B2953520}" type="pres">
      <dgm:prSet presAssocID="{5F20985A-0E1E-40CA-87FB-8179EA9EFAF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C1FF3E-B558-4425-ACA4-0DE76157CE3C}" type="pres">
      <dgm:prSet presAssocID="{A294CE02-257A-434D-91AF-BBE61F5B9755}" presName="centerShape" presStyleLbl="node0" presStyleIdx="0" presStyleCnt="1"/>
      <dgm:spPr/>
      <dgm:t>
        <a:bodyPr/>
        <a:lstStyle/>
        <a:p>
          <a:endParaRPr lang="ru-RU"/>
        </a:p>
      </dgm:t>
    </dgm:pt>
    <dgm:pt modelId="{7CA7D291-B552-47F4-9B66-85EC6480F4A8}" type="pres">
      <dgm:prSet presAssocID="{6AAD85B9-266D-4545-BA6A-B0EEB9F5F2A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A500C-6836-4C8B-A611-3EAC2274E762}" type="pres">
      <dgm:prSet presAssocID="{6AAD85B9-266D-4545-BA6A-B0EEB9F5F2A5}" presName="dummy" presStyleCnt="0"/>
      <dgm:spPr/>
      <dgm:t>
        <a:bodyPr/>
        <a:lstStyle/>
        <a:p>
          <a:endParaRPr lang="ru-RU"/>
        </a:p>
      </dgm:t>
    </dgm:pt>
    <dgm:pt modelId="{AB5FA3A6-7446-45F0-821D-42762509B636}" type="pres">
      <dgm:prSet presAssocID="{D1B32184-7F88-433A-867E-488857B57BE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0345A7E-5625-47FD-AA30-B42215604770}" type="pres">
      <dgm:prSet presAssocID="{7A0AFE61-8C71-4BF0-8AF8-79EB1EE7C16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F57D0-58D0-4679-92E1-747CC0AF520B}" type="pres">
      <dgm:prSet presAssocID="{7A0AFE61-8C71-4BF0-8AF8-79EB1EE7C160}" presName="dummy" presStyleCnt="0"/>
      <dgm:spPr/>
      <dgm:t>
        <a:bodyPr/>
        <a:lstStyle/>
        <a:p>
          <a:endParaRPr lang="ru-RU"/>
        </a:p>
      </dgm:t>
    </dgm:pt>
    <dgm:pt modelId="{2654766D-3F8E-4D0F-9C23-934014AF9E68}" type="pres">
      <dgm:prSet presAssocID="{56D75193-F980-43A2-9C28-92180CC90DF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00CF656-1E3F-4011-B1FA-9DF3A8A2E543}" type="pres">
      <dgm:prSet presAssocID="{2568C167-3531-4666-B5E1-E78440A541B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70119-6BE2-4A8E-8DDE-679123061713}" type="pres">
      <dgm:prSet presAssocID="{2568C167-3531-4666-B5E1-E78440A541B7}" presName="dummy" presStyleCnt="0"/>
      <dgm:spPr/>
      <dgm:t>
        <a:bodyPr/>
        <a:lstStyle/>
        <a:p>
          <a:endParaRPr lang="ru-RU"/>
        </a:p>
      </dgm:t>
    </dgm:pt>
    <dgm:pt modelId="{81A701DB-2D41-40B3-A627-875898B6A75B}" type="pres">
      <dgm:prSet presAssocID="{1091E3AF-5067-4677-835C-FD47EC3D3BD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CC4FBC9-26A1-4A18-98E5-E2AB4C90CB2E}" type="pres">
      <dgm:prSet presAssocID="{4286FCA4-9F0C-4857-B14A-1F4B20ED1FE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BA2E3-A718-42D0-AC7F-AB37C4190463}" type="pres">
      <dgm:prSet presAssocID="{4286FCA4-9F0C-4857-B14A-1F4B20ED1FE8}" presName="dummy" presStyleCnt="0"/>
      <dgm:spPr/>
      <dgm:t>
        <a:bodyPr/>
        <a:lstStyle/>
        <a:p>
          <a:endParaRPr lang="ru-RU"/>
        </a:p>
      </dgm:t>
    </dgm:pt>
    <dgm:pt modelId="{F70F5B62-A95C-4B87-AA78-D0248B916CED}" type="pres">
      <dgm:prSet presAssocID="{486563A6-04BF-49FA-AB8C-15E73E2839C8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0D3E798-AE4B-453A-B56F-1CA41908D572}" type="presOf" srcId="{D1B32184-7F88-433A-867E-488857B57BE3}" destId="{AB5FA3A6-7446-45F0-821D-42762509B636}" srcOrd="0" destOrd="0" presId="urn:microsoft.com/office/officeart/2005/8/layout/radial6"/>
    <dgm:cxn modelId="{1D430932-9D1C-4401-984F-B99F413AD345}" type="presOf" srcId="{A294CE02-257A-434D-91AF-BBE61F5B9755}" destId="{77C1FF3E-B558-4425-ACA4-0DE76157CE3C}" srcOrd="0" destOrd="0" presId="urn:microsoft.com/office/officeart/2005/8/layout/radial6"/>
    <dgm:cxn modelId="{2154F611-5564-40A5-B276-1A0AC81FDABF}" srcId="{A294CE02-257A-434D-91AF-BBE61F5B9755}" destId="{6AAD85B9-266D-4545-BA6A-B0EEB9F5F2A5}" srcOrd="0" destOrd="0" parTransId="{23B97FDA-D3EE-4C83-898F-4130AAF6C851}" sibTransId="{D1B32184-7F88-433A-867E-488857B57BE3}"/>
    <dgm:cxn modelId="{CF481E18-4655-4684-9EBA-CF86BD721C7B}" type="presOf" srcId="{1091E3AF-5067-4677-835C-FD47EC3D3BDF}" destId="{81A701DB-2D41-40B3-A627-875898B6A75B}" srcOrd="0" destOrd="0" presId="urn:microsoft.com/office/officeart/2005/8/layout/radial6"/>
    <dgm:cxn modelId="{5FC788EF-DBB0-4BC8-9257-959500EC50BE}" srcId="{5F20985A-0E1E-40CA-87FB-8179EA9EFAFE}" destId="{A294CE02-257A-434D-91AF-BBE61F5B9755}" srcOrd="0" destOrd="0" parTransId="{97CB2F89-66BA-4CF1-9B7A-B2B14A35F963}" sibTransId="{AA59419C-EF56-484A-A331-14ADDFD7863E}"/>
    <dgm:cxn modelId="{D01F9A82-8DBA-4E76-B8CC-583E9E699C9F}" srcId="{A294CE02-257A-434D-91AF-BBE61F5B9755}" destId="{2568C167-3531-4666-B5E1-E78440A541B7}" srcOrd="2" destOrd="0" parTransId="{B91A7AB1-6676-4D87-A14F-93059FD8FCB8}" sibTransId="{1091E3AF-5067-4677-835C-FD47EC3D3BDF}"/>
    <dgm:cxn modelId="{C12704D2-68DF-4297-97B2-906969297B95}" type="presOf" srcId="{6AAD85B9-266D-4545-BA6A-B0EEB9F5F2A5}" destId="{7CA7D291-B552-47F4-9B66-85EC6480F4A8}" srcOrd="0" destOrd="0" presId="urn:microsoft.com/office/officeart/2005/8/layout/radial6"/>
    <dgm:cxn modelId="{66EAAEE4-E4FC-4127-BD48-B8A52F0D4F63}" type="presOf" srcId="{486563A6-04BF-49FA-AB8C-15E73E2839C8}" destId="{F70F5B62-A95C-4B87-AA78-D0248B916CED}" srcOrd="0" destOrd="0" presId="urn:microsoft.com/office/officeart/2005/8/layout/radial6"/>
    <dgm:cxn modelId="{7993F6EE-A3FA-4226-9A4B-629A1B7AB04C}" type="presOf" srcId="{2568C167-3531-4666-B5E1-E78440A541B7}" destId="{000CF656-1E3F-4011-B1FA-9DF3A8A2E543}" srcOrd="0" destOrd="0" presId="urn:microsoft.com/office/officeart/2005/8/layout/radial6"/>
    <dgm:cxn modelId="{DD047CDB-28AF-421D-BC5E-6A3B6608BAB1}" srcId="{A294CE02-257A-434D-91AF-BBE61F5B9755}" destId="{4286FCA4-9F0C-4857-B14A-1F4B20ED1FE8}" srcOrd="3" destOrd="0" parTransId="{5D93161D-AC5E-463B-B5F3-B10C97207679}" sibTransId="{486563A6-04BF-49FA-AB8C-15E73E2839C8}"/>
    <dgm:cxn modelId="{32AF1581-ECDA-4BB4-8957-1CBA76FAD01C}" type="presOf" srcId="{7A0AFE61-8C71-4BF0-8AF8-79EB1EE7C160}" destId="{60345A7E-5625-47FD-AA30-B42215604770}" srcOrd="0" destOrd="0" presId="urn:microsoft.com/office/officeart/2005/8/layout/radial6"/>
    <dgm:cxn modelId="{44FA6999-81C0-41CB-A266-E53682DAC686}" type="presOf" srcId="{56D75193-F980-43A2-9C28-92180CC90DFB}" destId="{2654766D-3F8E-4D0F-9C23-934014AF9E68}" srcOrd="0" destOrd="0" presId="urn:microsoft.com/office/officeart/2005/8/layout/radial6"/>
    <dgm:cxn modelId="{7EE20317-7222-439C-953D-81121BE40435}" srcId="{A294CE02-257A-434D-91AF-BBE61F5B9755}" destId="{7A0AFE61-8C71-4BF0-8AF8-79EB1EE7C160}" srcOrd="1" destOrd="0" parTransId="{CD514AE3-7483-4EFA-B194-4ACFC9C92D5A}" sibTransId="{56D75193-F980-43A2-9C28-92180CC90DFB}"/>
    <dgm:cxn modelId="{8CC9A638-A889-48B9-BF9C-6A7A659A6FBF}" type="presOf" srcId="{4286FCA4-9F0C-4857-B14A-1F4B20ED1FE8}" destId="{3CC4FBC9-26A1-4A18-98E5-E2AB4C90CB2E}" srcOrd="0" destOrd="0" presId="urn:microsoft.com/office/officeart/2005/8/layout/radial6"/>
    <dgm:cxn modelId="{CEC52761-1988-4473-B12E-5EC666A43D3B}" type="presOf" srcId="{5F20985A-0E1E-40CA-87FB-8179EA9EFAFE}" destId="{6ED8679D-3AB6-4B0F-8B51-A621B2953520}" srcOrd="0" destOrd="0" presId="urn:microsoft.com/office/officeart/2005/8/layout/radial6"/>
    <dgm:cxn modelId="{C3A6B483-3478-47B1-909F-AD91DEF21D1B}" type="presParOf" srcId="{6ED8679D-3AB6-4B0F-8B51-A621B2953520}" destId="{77C1FF3E-B558-4425-ACA4-0DE76157CE3C}" srcOrd="0" destOrd="0" presId="urn:microsoft.com/office/officeart/2005/8/layout/radial6"/>
    <dgm:cxn modelId="{E3267C43-4DB0-456C-92CE-53A90095382A}" type="presParOf" srcId="{6ED8679D-3AB6-4B0F-8B51-A621B2953520}" destId="{7CA7D291-B552-47F4-9B66-85EC6480F4A8}" srcOrd="1" destOrd="0" presId="urn:microsoft.com/office/officeart/2005/8/layout/radial6"/>
    <dgm:cxn modelId="{BD0C92B0-6DA6-49DB-B598-16E0C217505D}" type="presParOf" srcId="{6ED8679D-3AB6-4B0F-8B51-A621B2953520}" destId="{B76A500C-6836-4C8B-A611-3EAC2274E762}" srcOrd="2" destOrd="0" presId="urn:microsoft.com/office/officeart/2005/8/layout/radial6"/>
    <dgm:cxn modelId="{78B773FA-9288-49E0-A750-69053D6545B4}" type="presParOf" srcId="{6ED8679D-3AB6-4B0F-8B51-A621B2953520}" destId="{AB5FA3A6-7446-45F0-821D-42762509B636}" srcOrd="3" destOrd="0" presId="urn:microsoft.com/office/officeart/2005/8/layout/radial6"/>
    <dgm:cxn modelId="{3E95839D-7200-4A2E-9E7B-559E75925B3B}" type="presParOf" srcId="{6ED8679D-3AB6-4B0F-8B51-A621B2953520}" destId="{60345A7E-5625-47FD-AA30-B42215604770}" srcOrd="4" destOrd="0" presId="urn:microsoft.com/office/officeart/2005/8/layout/radial6"/>
    <dgm:cxn modelId="{686D03A1-7C1F-4B2E-802C-5C9C442FF2E0}" type="presParOf" srcId="{6ED8679D-3AB6-4B0F-8B51-A621B2953520}" destId="{584F57D0-58D0-4679-92E1-747CC0AF520B}" srcOrd="5" destOrd="0" presId="urn:microsoft.com/office/officeart/2005/8/layout/radial6"/>
    <dgm:cxn modelId="{781B2C28-5451-48DF-B49B-295AADFE0B94}" type="presParOf" srcId="{6ED8679D-3AB6-4B0F-8B51-A621B2953520}" destId="{2654766D-3F8E-4D0F-9C23-934014AF9E68}" srcOrd="6" destOrd="0" presId="urn:microsoft.com/office/officeart/2005/8/layout/radial6"/>
    <dgm:cxn modelId="{77865921-CE5B-46E1-9F45-B16BBD5118CA}" type="presParOf" srcId="{6ED8679D-3AB6-4B0F-8B51-A621B2953520}" destId="{000CF656-1E3F-4011-B1FA-9DF3A8A2E543}" srcOrd="7" destOrd="0" presId="urn:microsoft.com/office/officeart/2005/8/layout/radial6"/>
    <dgm:cxn modelId="{35850E0A-9C5D-4347-9FAA-54DD41652BFE}" type="presParOf" srcId="{6ED8679D-3AB6-4B0F-8B51-A621B2953520}" destId="{29B70119-6BE2-4A8E-8DDE-679123061713}" srcOrd="8" destOrd="0" presId="urn:microsoft.com/office/officeart/2005/8/layout/radial6"/>
    <dgm:cxn modelId="{F67D98AC-A020-4AA3-828F-2DC347563DB8}" type="presParOf" srcId="{6ED8679D-3AB6-4B0F-8B51-A621B2953520}" destId="{81A701DB-2D41-40B3-A627-875898B6A75B}" srcOrd="9" destOrd="0" presId="urn:microsoft.com/office/officeart/2005/8/layout/radial6"/>
    <dgm:cxn modelId="{913BE767-63B6-4A4D-B609-765FD947ADBD}" type="presParOf" srcId="{6ED8679D-3AB6-4B0F-8B51-A621B2953520}" destId="{3CC4FBC9-26A1-4A18-98E5-E2AB4C90CB2E}" srcOrd="10" destOrd="0" presId="urn:microsoft.com/office/officeart/2005/8/layout/radial6"/>
    <dgm:cxn modelId="{3BB2A526-31CB-4DAB-ACCD-21A53250D57A}" type="presParOf" srcId="{6ED8679D-3AB6-4B0F-8B51-A621B2953520}" destId="{229BA2E3-A718-42D0-AC7F-AB37C4190463}" srcOrd="11" destOrd="0" presId="urn:microsoft.com/office/officeart/2005/8/layout/radial6"/>
    <dgm:cxn modelId="{E44109F4-FB7D-49ED-B507-905CE3726DC9}" type="presParOf" srcId="{6ED8679D-3AB6-4B0F-8B51-A621B2953520}" destId="{F70F5B62-A95C-4B87-AA78-D0248B916C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89C9C3-638F-4574-AB2F-596ECDE5B461}" type="doc">
      <dgm:prSet loTypeId="urn:microsoft.com/office/officeart/2005/8/layout/vList6" loCatId="list" qsTypeId="urn:microsoft.com/office/officeart/2005/8/quickstyle/simple1#13" qsCatId="simple" csTypeId="urn:microsoft.com/office/officeart/2005/8/colors/accent1_2#18" csCatId="accent1" phldr="1"/>
      <dgm:spPr/>
      <dgm:t>
        <a:bodyPr/>
        <a:lstStyle/>
        <a:p>
          <a:endParaRPr lang="ru-RU"/>
        </a:p>
      </dgm:t>
    </dgm:pt>
    <dgm:pt modelId="{EBC266D2-160A-4CE1-A47C-23A5E12F9375}">
      <dgm:prSet phldrT="[Текст]"/>
      <dgm:spPr/>
      <dgm:t>
        <a:bodyPr/>
        <a:lstStyle/>
        <a:p>
          <a:r>
            <a:rPr lang="en-US" dirty="0" err="1" smtClean="0"/>
            <a:t>Uy</a:t>
          </a:r>
          <a:r>
            <a:rPr lang="en-US" dirty="0" smtClean="0"/>
            <a:t> </a:t>
          </a:r>
          <a:r>
            <a:rPr lang="en-US" dirty="0" err="1" smtClean="0"/>
            <a:t>ishlarini</a:t>
          </a:r>
          <a:r>
            <a:rPr lang="en-US" dirty="0" smtClean="0"/>
            <a:t> </a:t>
          </a:r>
          <a:r>
            <a:rPr lang="en-US" dirty="0" err="1" smtClean="0"/>
            <a:t>tashkil</a:t>
          </a:r>
          <a:r>
            <a:rPr lang="en-US" dirty="0" smtClean="0"/>
            <a:t> </a:t>
          </a:r>
          <a:r>
            <a:rPr lang="en-US" dirty="0" err="1" smtClean="0"/>
            <a:t>etish</a:t>
          </a:r>
          <a:r>
            <a:rPr lang="en-US" dirty="0" smtClean="0"/>
            <a:t> </a:t>
          </a:r>
          <a:r>
            <a:rPr lang="en-US" dirty="0" err="1" smtClean="0"/>
            <a:t>natijasida</a:t>
          </a:r>
          <a:r>
            <a:rPr lang="en-US" dirty="0" smtClean="0"/>
            <a:t> </a:t>
          </a:r>
          <a:r>
            <a:rPr lang="en-US" dirty="0" err="1" smtClean="0"/>
            <a:t>bolalarda</a:t>
          </a:r>
          <a:r>
            <a:rPr lang="en-US" dirty="0" smtClean="0"/>
            <a:t> </a:t>
          </a:r>
          <a:r>
            <a:rPr lang="en-US" dirty="0" err="1" smtClean="0"/>
            <a:t>quyidagi</a:t>
          </a:r>
          <a:r>
            <a:rPr lang="en-US" dirty="0" smtClean="0"/>
            <a:t> </a:t>
          </a:r>
          <a:r>
            <a:rPr lang="en-US" dirty="0" err="1" smtClean="0"/>
            <a:t>xislatlar</a:t>
          </a:r>
          <a:r>
            <a:rPr lang="en-US" dirty="0" smtClean="0"/>
            <a:t> </a:t>
          </a:r>
          <a:r>
            <a:rPr lang="en-US" dirty="0" err="1" smtClean="0"/>
            <a:t>shakllanadi</a:t>
          </a:r>
          <a:endParaRPr lang="ru-RU" dirty="0"/>
        </a:p>
      </dgm:t>
    </dgm:pt>
    <dgm:pt modelId="{F39CF3F4-D255-4CF5-B8DA-B5C04EEA6C2D}" type="parTrans" cxnId="{59791033-1B9C-45B3-8FD9-641A1F5C1E67}">
      <dgm:prSet/>
      <dgm:spPr/>
      <dgm:t>
        <a:bodyPr/>
        <a:lstStyle/>
        <a:p>
          <a:endParaRPr lang="ru-RU"/>
        </a:p>
      </dgm:t>
    </dgm:pt>
    <dgm:pt modelId="{38A7C6C8-1874-4A71-AB84-DC4F0D7E7202}" type="sibTrans" cxnId="{59791033-1B9C-45B3-8FD9-641A1F5C1E67}">
      <dgm:prSet/>
      <dgm:spPr/>
      <dgm:t>
        <a:bodyPr/>
        <a:lstStyle/>
        <a:p>
          <a:endParaRPr lang="ru-RU"/>
        </a:p>
      </dgm:t>
    </dgm:pt>
    <dgm:pt modelId="{977615BC-B655-4CDD-8D0C-776C5076C873}">
      <dgm:prSet phldrT="[Текст]"/>
      <dgm:spPr/>
      <dgm:t>
        <a:bodyPr/>
        <a:lstStyle/>
        <a:p>
          <a:r>
            <a:rPr lang="en-US" dirty="0" err="1" smtClean="0"/>
            <a:t>Shaxsni</a:t>
          </a:r>
          <a:r>
            <a:rPr lang="en-US" dirty="0" smtClean="0"/>
            <a:t> </a:t>
          </a:r>
          <a:r>
            <a:rPr lang="en-US" dirty="0" err="1" smtClean="0"/>
            <a:t>xafsalaligi</a:t>
          </a:r>
          <a:endParaRPr lang="ru-RU" dirty="0"/>
        </a:p>
      </dgm:t>
    </dgm:pt>
    <dgm:pt modelId="{A412F76D-8040-46E0-88DF-52AC1A6E9260}" type="parTrans" cxnId="{1A873D97-2585-40BD-BB96-32D02C7F1E60}">
      <dgm:prSet/>
      <dgm:spPr/>
      <dgm:t>
        <a:bodyPr/>
        <a:lstStyle/>
        <a:p>
          <a:endParaRPr lang="ru-RU"/>
        </a:p>
      </dgm:t>
    </dgm:pt>
    <dgm:pt modelId="{AD9F7D38-426F-47C8-9A80-EA0C0B01CFDE}" type="sibTrans" cxnId="{1A873D97-2585-40BD-BB96-32D02C7F1E60}">
      <dgm:prSet/>
      <dgm:spPr/>
      <dgm:t>
        <a:bodyPr/>
        <a:lstStyle/>
        <a:p>
          <a:endParaRPr lang="ru-RU"/>
        </a:p>
      </dgm:t>
    </dgm:pt>
    <dgm:pt modelId="{706DA944-6B46-44BD-9880-8CCD8583F4B3}">
      <dgm:prSet phldrT="[Текст]"/>
      <dgm:spPr/>
      <dgm:t>
        <a:bodyPr/>
        <a:lstStyle/>
        <a:p>
          <a:r>
            <a:rPr lang="en-US" dirty="0" err="1" smtClean="0"/>
            <a:t>Mehnatsevarligi</a:t>
          </a:r>
          <a:r>
            <a:rPr lang="en-US" dirty="0" smtClean="0"/>
            <a:t> </a:t>
          </a:r>
          <a:endParaRPr lang="ru-RU" dirty="0"/>
        </a:p>
      </dgm:t>
    </dgm:pt>
    <dgm:pt modelId="{48D04A2F-1FB9-4790-BA9C-9552AD66027A}" type="parTrans" cxnId="{DA5C3F01-58D0-4D88-9154-B20AB39641DB}">
      <dgm:prSet/>
      <dgm:spPr/>
      <dgm:t>
        <a:bodyPr/>
        <a:lstStyle/>
        <a:p>
          <a:endParaRPr lang="ru-RU"/>
        </a:p>
      </dgm:t>
    </dgm:pt>
    <dgm:pt modelId="{978C98A0-901A-4101-9D41-D3B88AB81241}" type="sibTrans" cxnId="{DA5C3F01-58D0-4D88-9154-B20AB39641DB}">
      <dgm:prSet/>
      <dgm:spPr/>
      <dgm:t>
        <a:bodyPr/>
        <a:lstStyle/>
        <a:p>
          <a:endParaRPr lang="ru-RU"/>
        </a:p>
      </dgm:t>
    </dgm:pt>
    <dgm:pt modelId="{23C668FC-F474-412B-A4C0-C1C226DE4FAC}">
      <dgm:prSet phldrT="[Текст]"/>
      <dgm:spPr/>
      <dgm:t>
        <a:bodyPr/>
        <a:lstStyle/>
        <a:p>
          <a:r>
            <a:rPr lang="en-US" dirty="0" err="1" smtClean="0"/>
            <a:t>Uyushqoqligi</a:t>
          </a:r>
          <a:r>
            <a:rPr lang="en-US" dirty="0" smtClean="0"/>
            <a:t> </a:t>
          </a:r>
          <a:endParaRPr lang="ru-RU" dirty="0"/>
        </a:p>
      </dgm:t>
    </dgm:pt>
    <dgm:pt modelId="{B4892FA0-16D0-4BFE-ADAC-537A2006D4B6}" type="parTrans" cxnId="{B9323C43-3159-4F8B-A974-BAEDB5579522}">
      <dgm:prSet/>
      <dgm:spPr/>
      <dgm:t>
        <a:bodyPr/>
        <a:lstStyle/>
        <a:p>
          <a:endParaRPr lang="ru-RU"/>
        </a:p>
      </dgm:t>
    </dgm:pt>
    <dgm:pt modelId="{E837C2F7-FE27-46A2-8962-4CE5B83C2A19}" type="sibTrans" cxnId="{B9323C43-3159-4F8B-A974-BAEDB5579522}">
      <dgm:prSet/>
      <dgm:spPr/>
      <dgm:t>
        <a:bodyPr/>
        <a:lstStyle/>
        <a:p>
          <a:endParaRPr lang="ru-RU"/>
        </a:p>
      </dgm:t>
    </dgm:pt>
    <dgm:pt modelId="{9A077C18-24DE-4D97-9715-8C9E2CE67700}">
      <dgm:prSet phldrT="[Текст]"/>
      <dgm:spPr/>
      <dgm:t>
        <a:bodyPr/>
        <a:lstStyle/>
        <a:p>
          <a:r>
            <a:rPr lang="en-US" dirty="0" err="1" smtClean="0"/>
            <a:t>Intizomliligi</a:t>
          </a:r>
          <a:endParaRPr lang="ru-RU" dirty="0"/>
        </a:p>
      </dgm:t>
    </dgm:pt>
    <dgm:pt modelId="{D976EF7F-9AC8-4474-B416-BB279ED3FA1E}" type="parTrans" cxnId="{7068C291-8614-453D-8F87-C1297A44306A}">
      <dgm:prSet/>
      <dgm:spPr/>
      <dgm:t>
        <a:bodyPr/>
        <a:lstStyle/>
        <a:p>
          <a:endParaRPr lang="ru-RU"/>
        </a:p>
      </dgm:t>
    </dgm:pt>
    <dgm:pt modelId="{6EB6D2CA-F15F-43EC-8CBE-96CC6AC7F9E5}" type="sibTrans" cxnId="{7068C291-8614-453D-8F87-C1297A44306A}">
      <dgm:prSet/>
      <dgm:spPr/>
      <dgm:t>
        <a:bodyPr/>
        <a:lstStyle/>
        <a:p>
          <a:endParaRPr lang="ru-RU"/>
        </a:p>
      </dgm:t>
    </dgm:pt>
    <dgm:pt modelId="{65748165-B69F-4BE7-8FE4-B86BF27A6338}">
      <dgm:prSet phldrT="[Текст]"/>
      <dgm:spPr/>
      <dgm:t>
        <a:bodyPr/>
        <a:lstStyle/>
        <a:p>
          <a:r>
            <a:rPr lang="en-US" dirty="0" err="1" smtClean="0"/>
            <a:t>Mas’ulyatliligi</a:t>
          </a:r>
          <a:endParaRPr lang="ru-RU" dirty="0"/>
        </a:p>
      </dgm:t>
    </dgm:pt>
    <dgm:pt modelId="{D841B47B-06EC-4D11-9D65-C7B9A4F4525A}" type="parTrans" cxnId="{51271AC9-053C-4F41-A7C2-6FC5265FB5FD}">
      <dgm:prSet/>
      <dgm:spPr/>
      <dgm:t>
        <a:bodyPr/>
        <a:lstStyle/>
        <a:p>
          <a:endParaRPr lang="ru-RU"/>
        </a:p>
      </dgm:t>
    </dgm:pt>
    <dgm:pt modelId="{5CAAAE67-AD05-444D-96B2-A03395F96B7C}" type="sibTrans" cxnId="{51271AC9-053C-4F41-A7C2-6FC5265FB5FD}">
      <dgm:prSet/>
      <dgm:spPr/>
      <dgm:t>
        <a:bodyPr/>
        <a:lstStyle/>
        <a:p>
          <a:endParaRPr lang="ru-RU"/>
        </a:p>
      </dgm:t>
    </dgm:pt>
    <dgm:pt modelId="{86DEF03A-8F78-4BE5-A369-CF94CDAF4586}">
      <dgm:prSet phldrT="[Текст]"/>
      <dgm:spPr/>
      <dgm:t>
        <a:bodyPr/>
        <a:lstStyle/>
        <a:p>
          <a:r>
            <a:rPr lang="en-US" dirty="0" err="1" smtClean="0"/>
            <a:t>O’z</a:t>
          </a:r>
          <a:r>
            <a:rPr lang="en-US" dirty="0" smtClean="0"/>
            <a:t> </a:t>
          </a:r>
          <a:r>
            <a:rPr lang="en-US" dirty="0" err="1" smtClean="0"/>
            <a:t>o’zini</a:t>
          </a:r>
          <a:r>
            <a:rPr lang="en-US" dirty="0" smtClean="0"/>
            <a:t> </a:t>
          </a:r>
          <a:r>
            <a:rPr lang="en-US" dirty="0" err="1" smtClean="0"/>
            <a:t>nazorat</a:t>
          </a:r>
          <a:r>
            <a:rPr lang="en-US" dirty="0" smtClean="0"/>
            <a:t> </a:t>
          </a:r>
          <a:r>
            <a:rPr lang="en-US" dirty="0" err="1" smtClean="0"/>
            <a:t>qilishi</a:t>
          </a:r>
          <a:endParaRPr lang="ru-RU" dirty="0"/>
        </a:p>
      </dgm:t>
    </dgm:pt>
    <dgm:pt modelId="{EB9C5364-7B90-476A-B583-308236309FAD}" type="parTrans" cxnId="{ADC7C484-6C36-4C57-A375-5FF42DFE09BE}">
      <dgm:prSet/>
      <dgm:spPr/>
      <dgm:t>
        <a:bodyPr/>
        <a:lstStyle/>
        <a:p>
          <a:endParaRPr lang="ru-RU"/>
        </a:p>
      </dgm:t>
    </dgm:pt>
    <dgm:pt modelId="{246418F6-25AB-4F1B-8CC9-FFB7A43280B3}" type="sibTrans" cxnId="{ADC7C484-6C36-4C57-A375-5FF42DFE09BE}">
      <dgm:prSet/>
      <dgm:spPr/>
      <dgm:t>
        <a:bodyPr/>
        <a:lstStyle/>
        <a:p>
          <a:endParaRPr lang="ru-RU"/>
        </a:p>
      </dgm:t>
    </dgm:pt>
    <dgm:pt modelId="{CE11294F-9C04-44CC-B041-83245BE18A84}">
      <dgm:prSet phldrT="[Текст]"/>
      <dgm:spPr/>
      <dgm:t>
        <a:bodyPr/>
        <a:lstStyle/>
        <a:p>
          <a:endParaRPr lang="ru-RU" dirty="0"/>
        </a:p>
      </dgm:t>
    </dgm:pt>
    <dgm:pt modelId="{57B7F8EF-9282-4102-99B1-FEFC714878C3}" type="parTrans" cxnId="{89E9D5A1-1774-4964-B6B4-5C49065324C7}">
      <dgm:prSet/>
      <dgm:spPr/>
      <dgm:t>
        <a:bodyPr/>
        <a:lstStyle/>
        <a:p>
          <a:endParaRPr lang="ru-RU"/>
        </a:p>
      </dgm:t>
    </dgm:pt>
    <dgm:pt modelId="{3298E7D8-2524-473B-B6A8-128F4F8F45DE}" type="sibTrans" cxnId="{89E9D5A1-1774-4964-B6B4-5C49065324C7}">
      <dgm:prSet/>
      <dgm:spPr/>
      <dgm:t>
        <a:bodyPr/>
        <a:lstStyle/>
        <a:p>
          <a:endParaRPr lang="ru-RU"/>
        </a:p>
      </dgm:t>
    </dgm:pt>
    <dgm:pt modelId="{89EC010D-3ABA-4929-9E28-B41364293CE1}" type="pres">
      <dgm:prSet presAssocID="{8289C9C3-638F-4574-AB2F-596ECDE5B46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0A637A-1E12-4179-8328-2DEF807EF095}" type="pres">
      <dgm:prSet presAssocID="{EBC266D2-160A-4CE1-A47C-23A5E12F9375}" presName="linNode" presStyleCnt="0"/>
      <dgm:spPr/>
    </dgm:pt>
    <dgm:pt modelId="{34E81C40-232E-4CDC-B778-85E420000436}" type="pres">
      <dgm:prSet presAssocID="{EBC266D2-160A-4CE1-A47C-23A5E12F9375}" presName="parentShp" presStyleLbl="node1" presStyleIdx="0" presStyleCnt="1" custLinFactNeighborX="-148" custLinFactNeighborY="-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0FF03-CDC8-4F06-B8C1-98D721528E24}" type="pres">
      <dgm:prSet presAssocID="{EBC266D2-160A-4CE1-A47C-23A5E12F9375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F0E687-601F-4257-879F-7A52568CF406}" type="presOf" srcId="{977615BC-B655-4CDD-8D0C-776C5076C873}" destId="{2F90FF03-CDC8-4F06-B8C1-98D721528E24}" srcOrd="0" destOrd="1" presId="urn:microsoft.com/office/officeart/2005/8/layout/vList6"/>
    <dgm:cxn modelId="{D098BD12-A6B8-4C28-9DE2-571A5A582DC1}" type="presOf" srcId="{9A077C18-24DE-4D97-9715-8C9E2CE67700}" destId="{2F90FF03-CDC8-4F06-B8C1-98D721528E24}" srcOrd="0" destOrd="4" presId="urn:microsoft.com/office/officeart/2005/8/layout/vList6"/>
    <dgm:cxn modelId="{59791033-1B9C-45B3-8FD9-641A1F5C1E67}" srcId="{8289C9C3-638F-4574-AB2F-596ECDE5B461}" destId="{EBC266D2-160A-4CE1-A47C-23A5E12F9375}" srcOrd="0" destOrd="0" parTransId="{F39CF3F4-D255-4CF5-B8DA-B5C04EEA6C2D}" sibTransId="{38A7C6C8-1874-4A71-AB84-DC4F0D7E7202}"/>
    <dgm:cxn modelId="{DA5C3F01-58D0-4D88-9154-B20AB39641DB}" srcId="{EBC266D2-160A-4CE1-A47C-23A5E12F9375}" destId="{706DA944-6B46-44BD-9880-8CCD8583F4B3}" srcOrd="2" destOrd="0" parTransId="{48D04A2F-1FB9-4790-BA9C-9552AD66027A}" sibTransId="{978C98A0-901A-4101-9D41-D3B88AB81241}"/>
    <dgm:cxn modelId="{000945E0-371D-4DF7-8B4F-FC75F31CACBD}" type="presOf" srcId="{65748165-B69F-4BE7-8FE4-B86BF27A6338}" destId="{2F90FF03-CDC8-4F06-B8C1-98D721528E24}" srcOrd="0" destOrd="5" presId="urn:microsoft.com/office/officeart/2005/8/layout/vList6"/>
    <dgm:cxn modelId="{ADC7C484-6C36-4C57-A375-5FF42DFE09BE}" srcId="{EBC266D2-160A-4CE1-A47C-23A5E12F9375}" destId="{86DEF03A-8F78-4BE5-A369-CF94CDAF4586}" srcOrd="6" destOrd="0" parTransId="{EB9C5364-7B90-476A-B583-308236309FAD}" sibTransId="{246418F6-25AB-4F1B-8CC9-FFB7A43280B3}"/>
    <dgm:cxn modelId="{3D4ADB33-3430-4886-A532-CEF8ADFA8276}" type="presOf" srcId="{86DEF03A-8F78-4BE5-A369-CF94CDAF4586}" destId="{2F90FF03-CDC8-4F06-B8C1-98D721528E24}" srcOrd="0" destOrd="6" presId="urn:microsoft.com/office/officeart/2005/8/layout/vList6"/>
    <dgm:cxn modelId="{60B7CBF5-6AC9-45CC-ADE4-C43D29B2FF33}" type="presOf" srcId="{EBC266D2-160A-4CE1-A47C-23A5E12F9375}" destId="{34E81C40-232E-4CDC-B778-85E420000436}" srcOrd="0" destOrd="0" presId="urn:microsoft.com/office/officeart/2005/8/layout/vList6"/>
    <dgm:cxn modelId="{B9323C43-3159-4F8B-A974-BAEDB5579522}" srcId="{EBC266D2-160A-4CE1-A47C-23A5E12F9375}" destId="{23C668FC-F474-412B-A4C0-C1C226DE4FAC}" srcOrd="3" destOrd="0" parTransId="{B4892FA0-16D0-4BFE-ADAC-537A2006D4B6}" sibTransId="{E837C2F7-FE27-46A2-8962-4CE5B83C2A19}"/>
    <dgm:cxn modelId="{51271AC9-053C-4F41-A7C2-6FC5265FB5FD}" srcId="{EBC266D2-160A-4CE1-A47C-23A5E12F9375}" destId="{65748165-B69F-4BE7-8FE4-B86BF27A6338}" srcOrd="5" destOrd="0" parTransId="{D841B47B-06EC-4D11-9D65-C7B9A4F4525A}" sibTransId="{5CAAAE67-AD05-444D-96B2-A03395F96B7C}"/>
    <dgm:cxn modelId="{1A9C2BC3-1670-43FA-BBE7-D50FA6F19758}" type="presOf" srcId="{CE11294F-9C04-44CC-B041-83245BE18A84}" destId="{2F90FF03-CDC8-4F06-B8C1-98D721528E24}" srcOrd="0" destOrd="0" presId="urn:microsoft.com/office/officeart/2005/8/layout/vList6"/>
    <dgm:cxn modelId="{7068C291-8614-453D-8F87-C1297A44306A}" srcId="{EBC266D2-160A-4CE1-A47C-23A5E12F9375}" destId="{9A077C18-24DE-4D97-9715-8C9E2CE67700}" srcOrd="4" destOrd="0" parTransId="{D976EF7F-9AC8-4474-B416-BB279ED3FA1E}" sibTransId="{6EB6D2CA-F15F-43EC-8CBE-96CC6AC7F9E5}"/>
    <dgm:cxn modelId="{89E9D5A1-1774-4964-B6B4-5C49065324C7}" srcId="{EBC266D2-160A-4CE1-A47C-23A5E12F9375}" destId="{CE11294F-9C04-44CC-B041-83245BE18A84}" srcOrd="0" destOrd="0" parTransId="{57B7F8EF-9282-4102-99B1-FEFC714878C3}" sibTransId="{3298E7D8-2524-473B-B6A8-128F4F8F45DE}"/>
    <dgm:cxn modelId="{1A873D97-2585-40BD-BB96-32D02C7F1E60}" srcId="{EBC266D2-160A-4CE1-A47C-23A5E12F9375}" destId="{977615BC-B655-4CDD-8D0C-776C5076C873}" srcOrd="1" destOrd="0" parTransId="{A412F76D-8040-46E0-88DF-52AC1A6E9260}" sibTransId="{AD9F7D38-426F-47C8-9A80-EA0C0B01CFDE}"/>
    <dgm:cxn modelId="{BC49B09A-0456-4AB3-BDE4-546AD8809361}" type="presOf" srcId="{706DA944-6B46-44BD-9880-8CCD8583F4B3}" destId="{2F90FF03-CDC8-4F06-B8C1-98D721528E24}" srcOrd="0" destOrd="2" presId="urn:microsoft.com/office/officeart/2005/8/layout/vList6"/>
    <dgm:cxn modelId="{7E5EA556-A5F5-4B30-830D-C9EC8DDC8732}" type="presOf" srcId="{23C668FC-F474-412B-A4C0-C1C226DE4FAC}" destId="{2F90FF03-CDC8-4F06-B8C1-98D721528E24}" srcOrd="0" destOrd="3" presId="urn:microsoft.com/office/officeart/2005/8/layout/vList6"/>
    <dgm:cxn modelId="{30213C9E-AE84-4AB1-8A13-20F907601CAA}" type="presOf" srcId="{8289C9C3-638F-4574-AB2F-596ECDE5B461}" destId="{89EC010D-3ABA-4929-9E28-B41364293CE1}" srcOrd="0" destOrd="0" presId="urn:microsoft.com/office/officeart/2005/8/layout/vList6"/>
    <dgm:cxn modelId="{49AC4E1A-B2D1-489F-AB95-AE9A440F78A7}" type="presParOf" srcId="{89EC010D-3ABA-4929-9E28-B41364293CE1}" destId="{0C0A637A-1E12-4179-8328-2DEF807EF095}" srcOrd="0" destOrd="0" presId="urn:microsoft.com/office/officeart/2005/8/layout/vList6"/>
    <dgm:cxn modelId="{A157094A-D12E-488A-8B34-F7E6469E940B}" type="presParOf" srcId="{0C0A637A-1E12-4179-8328-2DEF807EF095}" destId="{34E81C40-232E-4CDC-B778-85E420000436}" srcOrd="0" destOrd="0" presId="urn:microsoft.com/office/officeart/2005/8/layout/vList6"/>
    <dgm:cxn modelId="{8E60566A-8CB3-4B0F-8C15-608AD38F2ABC}" type="presParOf" srcId="{0C0A637A-1E12-4179-8328-2DEF807EF095}" destId="{2F90FF03-CDC8-4F06-B8C1-98D721528E2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5C919E-C552-4DC4-8CD0-880A1B1F5A9C}" type="doc">
      <dgm:prSet loTypeId="urn:microsoft.com/office/officeart/2005/8/layout/radial3" loCatId="cycle" qsTypeId="urn:microsoft.com/office/officeart/2005/8/quickstyle/3d4" qsCatId="3D" csTypeId="urn:microsoft.com/office/officeart/2005/8/colors/accent1_2#19" csCatId="accent1" phldr="1"/>
      <dgm:spPr/>
      <dgm:t>
        <a:bodyPr/>
        <a:lstStyle/>
        <a:p>
          <a:endParaRPr lang="ru-RU"/>
        </a:p>
      </dgm:t>
    </dgm:pt>
    <dgm:pt modelId="{DC50C25A-6C5D-4B82-B867-DA16CBB6D0C0}">
      <dgm:prSet phldrT="[Текст]"/>
      <dgm:spPr/>
      <dgm:t>
        <a:bodyPr/>
        <a:lstStyle/>
        <a:p>
          <a:r>
            <a:rPr lang="en-US" dirty="0" err="1" smtClean="0"/>
            <a:t>Uy</a:t>
          </a:r>
          <a:r>
            <a:rPr lang="en-US" dirty="0" smtClean="0"/>
            <a:t> </a:t>
          </a:r>
          <a:r>
            <a:rPr lang="en-US" dirty="0" err="1" smtClean="0"/>
            <a:t>ishlarini</a:t>
          </a:r>
          <a:r>
            <a:rPr lang="en-US" dirty="0" smtClean="0"/>
            <a:t> </a:t>
          </a:r>
          <a:r>
            <a:rPr lang="en-US" dirty="0" err="1" smtClean="0"/>
            <a:t>tashkil</a:t>
          </a:r>
          <a:r>
            <a:rPr lang="en-US" dirty="0" smtClean="0"/>
            <a:t> </a:t>
          </a:r>
          <a:r>
            <a:rPr lang="en-US" dirty="0" err="1" smtClean="0"/>
            <a:t>qilishda</a:t>
          </a:r>
          <a:r>
            <a:rPr lang="en-US" dirty="0" smtClean="0"/>
            <a:t> </a:t>
          </a:r>
          <a:r>
            <a:rPr lang="en-US" dirty="0" err="1" smtClean="0"/>
            <a:t>quydagi</a:t>
          </a:r>
          <a:r>
            <a:rPr lang="en-US" dirty="0" smtClean="0"/>
            <a:t> </a:t>
          </a:r>
          <a:r>
            <a:rPr lang="en-US" b="1" i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talablar</a:t>
          </a:r>
          <a:r>
            <a:rPr lang="en-US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/>
            <a:t>asosida</a:t>
          </a:r>
          <a:r>
            <a:rPr lang="en-US" dirty="0" smtClean="0"/>
            <a:t> </a:t>
          </a:r>
          <a:r>
            <a:rPr lang="en-US" dirty="0" err="1" smtClean="0"/>
            <a:t>bo’lishi</a:t>
          </a:r>
          <a:r>
            <a:rPr lang="en-US" dirty="0" smtClean="0"/>
            <a:t> </a:t>
          </a:r>
          <a:r>
            <a:rPr lang="en-US" dirty="0" err="1" smtClean="0"/>
            <a:t>lozim</a:t>
          </a:r>
          <a:r>
            <a:rPr lang="en-US" dirty="0" smtClean="0"/>
            <a:t> </a:t>
          </a:r>
          <a:endParaRPr lang="ru-RU" dirty="0"/>
        </a:p>
      </dgm:t>
    </dgm:pt>
    <dgm:pt modelId="{DEEB61E3-BD9E-433F-98B0-8079103534CF}" type="parTrans" cxnId="{76311D40-9655-45E7-904C-324A5F4D9192}">
      <dgm:prSet/>
      <dgm:spPr/>
      <dgm:t>
        <a:bodyPr/>
        <a:lstStyle/>
        <a:p>
          <a:endParaRPr lang="ru-RU"/>
        </a:p>
      </dgm:t>
    </dgm:pt>
    <dgm:pt modelId="{F9B7BA6C-01EA-4675-8526-E6DB1B8022DE}" type="sibTrans" cxnId="{76311D40-9655-45E7-904C-324A5F4D9192}">
      <dgm:prSet/>
      <dgm:spPr/>
      <dgm:t>
        <a:bodyPr/>
        <a:lstStyle/>
        <a:p>
          <a:endParaRPr lang="ru-RU"/>
        </a:p>
      </dgm:t>
    </dgm:pt>
    <dgm:pt modelId="{89BB39DE-1164-4407-9549-299665865CA9}">
      <dgm:prSet phldrT="[Текст]"/>
      <dgm:spPr/>
      <dgm:t>
        <a:bodyPr/>
        <a:lstStyle/>
        <a:p>
          <a:r>
            <a:rPr lang="en-US" dirty="0" err="1" smtClean="0"/>
            <a:t>Uyga</a:t>
          </a:r>
          <a:r>
            <a:rPr lang="en-US" dirty="0" smtClean="0"/>
            <a:t> </a:t>
          </a:r>
          <a:r>
            <a:rPr lang="en-US" dirty="0" err="1" smtClean="0"/>
            <a:t>beriladigan</a:t>
          </a:r>
          <a:r>
            <a:rPr lang="en-US" dirty="0" smtClean="0"/>
            <a:t> </a:t>
          </a:r>
          <a:r>
            <a:rPr lang="en-US" dirty="0" err="1" smtClean="0"/>
            <a:t>vazifalar</a:t>
          </a:r>
          <a:r>
            <a:rPr lang="en-US" dirty="0" smtClean="0"/>
            <a:t> </a:t>
          </a:r>
          <a:r>
            <a:rPr lang="en-US" dirty="0" err="1" smtClean="0"/>
            <a:t>o’quvchilarning</a:t>
          </a:r>
          <a:r>
            <a:rPr lang="en-US" dirty="0" smtClean="0"/>
            <a:t>  </a:t>
          </a:r>
          <a:r>
            <a:rPr lang="en-US" dirty="0" err="1" smtClean="0"/>
            <a:t>bilimlariga</a:t>
          </a:r>
          <a:r>
            <a:rPr lang="en-US" dirty="0" smtClean="0"/>
            <a:t> </a:t>
          </a:r>
          <a:r>
            <a:rPr lang="en-US" dirty="0" err="1" smtClean="0"/>
            <a:t>mos</a:t>
          </a:r>
          <a:r>
            <a:rPr lang="en-US" dirty="0" smtClean="0"/>
            <a:t> </a:t>
          </a:r>
          <a:r>
            <a:rPr lang="en-US" dirty="0" err="1" smtClean="0"/>
            <a:t>kelishi</a:t>
          </a:r>
          <a:r>
            <a:rPr lang="en-US" dirty="0" smtClean="0"/>
            <a:t> </a:t>
          </a:r>
          <a:r>
            <a:rPr lang="en-US" dirty="0" err="1" smtClean="0"/>
            <a:t>kerak</a:t>
          </a:r>
          <a:endParaRPr lang="ru-RU" dirty="0"/>
        </a:p>
      </dgm:t>
    </dgm:pt>
    <dgm:pt modelId="{3217036E-AD59-446A-8AA8-150D875CDBCE}" type="parTrans" cxnId="{077B4B5D-69DC-434A-8198-EB590870ADBA}">
      <dgm:prSet/>
      <dgm:spPr/>
      <dgm:t>
        <a:bodyPr/>
        <a:lstStyle/>
        <a:p>
          <a:endParaRPr lang="ru-RU"/>
        </a:p>
      </dgm:t>
    </dgm:pt>
    <dgm:pt modelId="{092029C4-5FDE-4BAF-98D6-7DEFE5035CC0}" type="sibTrans" cxnId="{077B4B5D-69DC-434A-8198-EB590870ADBA}">
      <dgm:prSet/>
      <dgm:spPr/>
      <dgm:t>
        <a:bodyPr/>
        <a:lstStyle/>
        <a:p>
          <a:endParaRPr lang="ru-RU"/>
        </a:p>
      </dgm:t>
    </dgm:pt>
    <dgm:pt modelId="{14B152D7-D00C-4E09-A428-E639E7756DF9}">
      <dgm:prSet phldrT="[Текст]"/>
      <dgm:spPr/>
      <dgm:t>
        <a:bodyPr/>
        <a:lstStyle/>
        <a:p>
          <a:r>
            <a:rPr lang="en-US" dirty="0" err="1" smtClean="0"/>
            <a:t>Uy</a:t>
          </a:r>
          <a:r>
            <a:rPr lang="en-US" dirty="0" smtClean="0"/>
            <a:t> </a:t>
          </a:r>
          <a:r>
            <a:rPr lang="en-US" dirty="0" err="1" smtClean="0"/>
            <a:t>vazifalari</a:t>
          </a:r>
          <a:r>
            <a:rPr lang="en-US" dirty="0" smtClean="0"/>
            <a:t> </a:t>
          </a:r>
          <a:r>
            <a:rPr lang="en-US" dirty="0" err="1" smtClean="0"/>
            <a:t>va</a:t>
          </a:r>
          <a:r>
            <a:rPr lang="en-US" dirty="0" smtClean="0"/>
            <a:t> </a:t>
          </a:r>
          <a:r>
            <a:rPr lang="en-US" dirty="0" err="1" smtClean="0"/>
            <a:t>unga</a:t>
          </a:r>
          <a:r>
            <a:rPr lang="en-US" dirty="0" smtClean="0"/>
            <a:t> </a:t>
          </a:r>
          <a:r>
            <a:rPr lang="en-US" dirty="0" err="1" smtClean="0"/>
            <a:t>sarflaydigan</a:t>
          </a:r>
          <a:r>
            <a:rPr lang="en-US" dirty="0" smtClean="0"/>
            <a:t> </a:t>
          </a:r>
          <a:r>
            <a:rPr lang="en-US" dirty="0" err="1" smtClean="0"/>
            <a:t>vaqt</a:t>
          </a:r>
          <a:r>
            <a:rPr lang="en-US" dirty="0" smtClean="0"/>
            <a:t> </a:t>
          </a:r>
          <a:r>
            <a:rPr lang="en-US" dirty="0" err="1" smtClean="0"/>
            <a:t>meyor</a:t>
          </a:r>
          <a:r>
            <a:rPr lang="en-US" dirty="0" smtClean="0"/>
            <a:t> </a:t>
          </a:r>
          <a:r>
            <a:rPr lang="en-US" dirty="0" err="1" smtClean="0"/>
            <a:t>darajasida</a:t>
          </a:r>
          <a:r>
            <a:rPr lang="en-US" dirty="0" smtClean="0"/>
            <a:t> </a:t>
          </a:r>
          <a:r>
            <a:rPr lang="en-US" dirty="0" err="1" smtClean="0"/>
            <a:t>bo’lishi</a:t>
          </a:r>
          <a:r>
            <a:rPr lang="en-US" dirty="0" smtClean="0"/>
            <a:t> </a:t>
          </a:r>
          <a:r>
            <a:rPr lang="en-US" dirty="0" err="1" smtClean="0"/>
            <a:t>kerak</a:t>
          </a:r>
          <a:endParaRPr lang="ru-RU" dirty="0"/>
        </a:p>
      </dgm:t>
    </dgm:pt>
    <dgm:pt modelId="{FA051FB9-C3C1-4ACD-9024-7602789EC1EB}" type="parTrans" cxnId="{1DC2EBA5-D75C-4A4E-A775-95638C86B793}">
      <dgm:prSet/>
      <dgm:spPr/>
      <dgm:t>
        <a:bodyPr/>
        <a:lstStyle/>
        <a:p>
          <a:endParaRPr lang="ru-RU"/>
        </a:p>
      </dgm:t>
    </dgm:pt>
    <dgm:pt modelId="{84B6D189-B9F9-4A04-98E4-15B1771D891F}" type="sibTrans" cxnId="{1DC2EBA5-D75C-4A4E-A775-95638C86B793}">
      <dgm:prSet/>
      <dgm:spPr/>
      <dgm:t>
        <a:bodyPr/>
        <a:lstStyle/>
        <a:p>
          <a:endParaRPr lang="ru-RU"/>
        </a:p>
      </dgm:t>
    </dgm:pt>
    <dgm:pt modelId="{E6C6AF65-32E2-4298-BF56-8944F9F789DE}">
      <dgm:prSet phldrT="[Текст]"/>
      <dgm:spPr/>
      <dgm:t>
        <a:bodyPr/>
        <a:lstStyle/>
        <a:p>
          <a:r>
            <a:rPr lang="en-US" dirty="0" err="1" smtClean="0"/>
            <a:t>Uy</a:t>
          </a:r>
          <a:r>
            <a:rPr lang="en-US" dirty="0" smtClean="0"/>
            <a:t> </a:t>
          </a:r>
          <a:r>
            <a:rPr lang="en-US" dirty="0" err="1" smtClean="0"/>
            <a:t>vazifalarini</a:t>
          </a:r>
          <a:r>
            <a:rPr lang="en-US" dirty="0" smtClean="0"/>
            <a:t> </a:t>
          </a:r>
          <a:r>
            <a:rPr lang="en-US" dirty="0" err="1" smtClean="0"/>
            <a:t>bajarish</a:t>
          </a:r>
          <a:r>
            <a:rPr lang="en-US" dirty="0" smtClean="0"/>
            <a:t> </a:t>
          </a:r>
          <a:r>
            <a:rPr lang="en-US" dirty="0" err="1" smtClean="0"/>
            <a:t>bo’yicha</a:t>
          </a:r>
          <a:r>
            <a:rPr lang="en-US" dirty="0" smtClean="0"/>
            <a:t> </a:t>
          </a:r>
          <a:r>
            <a:rPr lang="en-US" dirty="0" err="1" smtClean="0"/>
            <a:t>ko`rsatma</a:t>
          </a:r>
          <a:r>
            <a:rPr lang="en-US" dirty="0" smtClean="0"/>
            <a:t> </a:t>
          </a:r>
          <a:r>
            <a:rPr lang="en-US" dirty="0" err="1" smtClean="0"/>
            <a:t>bo’lishi</a:t>
          </a:r>
          <a:r>
            <a:rPr lang="en-US" dirty="0" smtClean="0"/>
            <a:t> </a:t>
          </a:r>
          <a:r>
            <a:rPr lang="en-US" dirty="0" err="1" smtClean="0"/>
            <a:t>kerak</a:t>
          </a:r>
          <a:endParaRPr lang="ru-RU" dirty="0"/>
        </a:p>
      </dgm:t>
    </dgm:pt>
    <dgm:pt modelId="{53F63016-46A7-4664-B07F-B5403FCD5FF9}" type="parTrans" cxnId="{AEB89253-EAB8-463F-97D8-E15B636BB20A}">
      <dgm:prSet/>
      <dgm:spPr/>
      <dgm:t>
        <a:bodyPr/>
        <a:lstStyle/>
        <a:p>
          <a:endParaRPr lang="ru-RU"/>
        </a:p>
      </dgm:t>
    </dgm:pt>
    <dgm:pt modelId="{995CD81D-C963-4CA1-90F6-27684C1249C7}" type="sibTrans" cxnId="{AEB89253-EAB8-463F-97D8-E15B636BB20A}">
      <dgm:prSet/>
      <dgm:spPr/>
      <dgm:t>
        <a:bodyPr/>
        <a:lstStyle/>
        <a:p>
          <a:endParaRPr lang="ru-RU"/>
        </a:p>
      </dgm:t>
    </dgm:pt>
    <dgm:pt modelId="{DCBDB21A-7CF2-495B-8FDE-F3587CC451FC}">
      <dgm:prSet phldrT="[Текст]"/>
      <dgm:spPr/>
      <dgm:t>
        <a:bodyPr/>
        <a:lstStyle/>
        <a:p>
          <a:r>
            <a:rPr lang="en-US" dirty="0" err="1" smtClean="0"/>
            <a:t>Uy</a:t>
          </a:r>
          <a:r>
            <a:rPr lang="en-US" dirty="0" smtClean="0"/>
            <a:t> </a:t>
          </a:r>
          <a:r>
            <a:rPr lang="en-US" dirty="0" err="1" smtClean="0"/>
            <a:t>vazifalarini</a:t>
          </a:r>
          <a:r>
            <a:rPr lang="en-US" dirty="0" smtClean="0"/>
            <a:t> </a:t>
          </a:r>
          <a:r>
            <a:rPr lang="en-US" dirty="0" err="1" smtClean="0"/>
            <a:t>tizimli</a:t>
          </a:r>
          <a:r>
            <a:rPr lang="en-US" dirty="0" smtClean="0"/>
            <a:t> </a:t>
          </a:r>
          <a:r>
            <a:rPr lang="en-US" dirty="0" err="1" smtClean="0"/>
            <a:t>ravishda</a:t>
          </a:r>
          <a:r>
            <a:rPr lang="en-US" dirty="0" smtClean="0"/>
            <a:t> </a:t>
          </a:r>
          <a:r>
            <a:rPr lang="en-US" dirty="0" err="1" smtClean="0"/>
            <a:t>berib</a:t>
          </a:r>
          <a:r>
            <a:rPr lang="en-US" dirty="0" smtClean="0"/>
            <a:t> </a:t>
          </a:r>
          <a:r>
            <a:rPr lang="en-US" dirty="0" err="1" smtClean="0"/>
            <a:t>borish</a:t>
          </a:r>
          <a:r>
            <a:rPr lang="en-US" dirty="0" smtClean="0"/>
            <a:t> </a:t>
          </a:r>
          <a:r>
            <a:rPr lang="en-US" dirty="0" err="1" smtClean="0"/>
            <a:t>kerak</a:t>
          </a:r>
          <a:endParaRPr lang="ru-RU" dirty="0"/>
        </a:p>
      </dgm:t>
    </dgm:pt>
    <dgm:pt modelId="{A7F3E4B0-4100-4C3A-92A2-F06384211A78}" type="parTrans" cxnId="{97AB2CAD-7867-487B-9288-B7E29C088DF5}">
      <dgm:prSet/>
      <dgm:spPr/>
      <dgm:t>
        <a:bodyPr/>
        <a:lstStyle/>
        <a:p>
          <a:endParaRPr lang="ru-RU"/>
        </a:p>
      </dgm:t>
    </dgm:pt>
    <dgm:pt modelId="{D480848A-55D9-42D2-9D81-9B095BD77152}" type="sibTrans" cxnId="{97AB2CAD-7867-487B-9288-B7E29C088DF5}">
      <dgm:prSet/>
      <dgm:spPr/>
      <dgm:t>
        <a:bodyPr/>
        <a:lstStyle/>
        <a:p>
          <a:endParaRPr lang="ru-RU"/>
        </a:p>
      </dgm:t>
    </dgm:pt>
    <dgm:pt modelId="{8745E70C-A7F5-4630-9088-EE246C284FD4}">
      <dgm:prSet/>
      <dgm:spPr/>
      <dgm:t>
        <a:bodyPr/>
        <a:lstStyle/>
        <a:p>
          <a:r>
            <a:rPr lang="en-US" dirty="0" err="1" smtClean="0"/>
            <a:t>O’quvchilar</a:t>
          </a:r>
          <a:r>
            <a:rPr lang="en-US" dirty="0" smtClean="0"/>
            <a:t> </a:t>
          </a:r>
          <a:r>
            <a:rPr lang="en-US" dirty="0" err="1" smtClean="0"/>
            <a:t>muntazam</a:t>
          </a:r>
          <a:r>
            <a:rPr lang="en-US" dirty="0" smtClean="0"/>
            <a:t> </a:t>
          </a:r>
          <a:r>
            <a:rPr lang="en-US" dirty="0" err="1" smtClean="0"/>
            <a:t>uy</a:t>
          </a:r>
          <a:r>
            <a:rPr lang="en-US" dirty="0" smtClean="0"/>
            <a:t> </a:t>
          </a:r>
          <a:r>
            <a:rPr lang="en-US" dirty="0" err="1" smtClean="0"/>
            <a:t>ishlarini</a:t>
          </a:r>
          <a:r>
            <a:rPr lang="en-US" dirty="0" smtClean="0"/>
            <a:t> </a:t>
          </a:r>
          <a:r>
            <a:rPr lang="en-US" dirty="0" err="1" smtClean="0"/>
            <a:t>bajarishlari</a:t>
          </a:r>
          <a:r>
            <a:rPr lang="en-US" dirty="0" smtClean="0"/>
            <a:t> </a:t>
          </a:r>
          <a:r>
            <a:rPr lang="en-US" dirty="0" err="1" smtClean="0"/>
            <a:t>shart</a:t>
          </a:r>
          <a:endParaRPr lang="ru-RU" dirty="0"/>
        </a:p>
      </dgm:t>
    </dgm:pt>
    <dgm:pt modelId="{8520E5AD-178A-409C-897F-115B167EEC10}" type="parTrans" cxnId="{ACA9632F-7B4C-42ED-8BDA-D4008186E4C9}">
      <dgm:prSet/>
      <dgm:spPr/>
      <dgm:t>
        <a:bodyPr/>
        <a:lstStyle/>
        <a:p>
          <a:endParaRPr lang="ru-RU"/>
        </a:p>
      </dgm:t>
    </dgm:pt>
    <dgm:pt modelId="{F71A6358-1754-4C96-987E-76398301A2A2}" type="sibTrans" cxnId="{ACA9632F-7B4C-42ED-8BDA-D4008186E4C9}">
      <dgm:prSet/>
      <dgm:spPr/>
      <dgm:t>
        <a:bodyPr/>
        <a:lstStyle/>
        <a:p>
          <a:endParaRPr lang="ru-RU"/>
        </a:p>
      </dgm:t>
    </dgm:pt>
    <dgm:pt modelId="{C9A6BC94-D17F-4625-A52C-890AC71231EC}">
      <dgm:prSet/>
      <dgm:spPr/>
      <dgm:t>
        <a:bodyPr/>
        <a:lstStyle/>
        <a:p>
          <a:r>
            <a:rPr lang="en-US" dirty="0" err="1" smtClean="0"/>
            <a:t>Hamma</a:t>
          </a:r>
          <a:r>
            <a:rPr lang="en-US" dirty="0" smtClean="0"/>
            <a:t> </a:t>
          </a:r>
          <a:r>
            <a:rPr lang="en-US" dirty="0" err="1" smtClean="0"/>
            <a:t>o’quvchi</a:t>
          </a:r>
          <a:r>
            <a:rPr lang="en-US" dirty="0" smtClean="0"/>
            <a:t> </a:t>
          </a:r>
          <a:r>
            <a:rPr lang="en-US" dirty="0" err="1" smtClean="0"/>
            <a:t>o’z</a:t>
          </a:r>
          <a:r>
            <a:rPr lang="en-US" dirty="0" smtClean="0"/>
            <a:t> </a:t>
          </a:r>
          <a:r>
            <a:rPr lang="en-US" dirty="0" err="1" smtClean="0"/>
            <a:t>imkoniyatiga</a:t>
          </a:r>
          <a:r>
            <a:rPr lang="en-US" dirty="0" smtClean="0"/>
            <a:t> </a:t>
          </a:r>
          <a:r>
            <a:rPr lang="en-US" dirty="0" err="1" smtClean="0"/>
            <a:t>qarab</a:t>
          </a:r>
          <a:r>
            <a:rPr lang="en-US" dirty="0" smtClean="0"/>
            <a:t> </a:t>
          </a:r>
          <a:r>
            <a:rPr lang="en-US" dirty="0" err="1" smtClean="0"/>
            <a:t>har</a:t>
          </a:r>
          <a:r>
            <a:rPr lang="en-US" dirty="0" smtClean="0"/>
            <a:t> </a:t>
          </a:r>
          <a:r>
            <a:rPr lang="en-US" dirty="0" err="1" smtClean="0"/>
            <a:t>doim</a:t>
          </a:r>
          <a:r>
            <a:rPr lang="en-US" dirty="0" smtClean="0"/>
            <a:t> </a:t>
          </a:r>
          <a:r>
            <a:rPr lang="en-US" dirty="0" err="1" smtClean="0"/>
            <a:t>topshiriq</a:t>
          </a:r>
          <a:r>
            <a:rPr lang="en-US" dirty="0" smtClean="0"/>
            <a:t> </a:t>
          </a:r>
          <a:r>
            <a:rPr lang="en-US" dirty="0" err="1" smtClean="0"/>
            <a:t>olishi</a:t>
          </a:r>
          <a:r>
            <a:rPr lang="en-US" dirty="0" smtClean="0"/>
            <a:t> </a:t>
          </a:r>
          <a:r>
            <a:rPr lang="en-US" dirty="0" err="1" smtClean="0"/>
            <a:t>uy</a:t>
          </a:r>
          <a:r>
            <a:rPr lang="en-US" dirty="0" smtClean="0"/>
            <a:t> </a:t>
          </a:r>
          <a:r>
            <a:rPr lang="en-US" dirty="0" err="1" smtClean="0"/>
            <a:t>ishlarini</a:t>
          </a:r>
          <a:r>
            <a:rPr lang="en-US" dirty="0" smtClean="0"/>
            <a:t> </a:t>
          </a:r>
          <a:r>
            <a:rPr lang="en-US" dirty="0" err="1" smtClean="0"/>
            <a:t>individuallashtirishni</a:t>
          </a:r>
          <a:r>
            <a:rPr lang="en-US" dirty="0" smtClean="0"/>
            <a:t> </a:t>
          </a:r>
          <a:r>
            <a:rPr lang="en-US" dirty="0" err="1" smtClean="0"/>
            <a:t>amalga</a:t>
          </a:r>
          <a:r>
            <a:rPr lang="en-US" dirty="0" smtClean="0"/>
            <a:t> </a:t>
          </a:r>
          <a:r>
            <a:rPr lang="en-US" dirty="0" err="1" smtClean="0"/>
            <a:t>oshirish</a:t>
          </a:r>
          <a:r>
            <a:rPr lang="en-US" dirty="0" smtClean="0"/>
            <a:t> </a:t>
          </a:r>
          <a:r>
            <a:rPr lang="en-US" dirty="0" err="1" smtClean="0"/>
            <a:t>maqsadga</a:t>
          </a:r>
          <a:r>
            <a:rPr lang="en-US" dirty="0" smtClean="0"/>
            <a:t> </a:t>
          </a:r>
          <a:r>
            <a:rPr lang="en-US" dirty="0" err="1" smtClean="0"/>
            <a:t>muvofiqdir</a:t>
          </a:r>
          <a:r>
            <a:rPr lang="en-US" dirty="0" smtClean="0"/>
            <a:t> </a:t>
          </a:r>
          <a:endParaRPr lang="ru-RU" dirty="0"/>
        </a:p>
      </dgm:t>
    </dgm:pt>
    <dgm:pt modelId="{6F611D84-1F25-4EA9-9648-4027B4B729BA}" type="parTrans" cxnId="{3CCEFCB4-B290-4111-B634-4C04A22EAB7B}">
      <dgm:prSet/>
      <dgm:spPr/>
      <dgm:t>
        <a:bodyPr/>
        <a:lstStyle/>
        <a:p>
          <a:endParaRPr lang="ru-RU"/>
        </a:p>
      </dgm:t>
    </dgm:pt>
    <dgm:pt modelId="{FF93A89A-A8AC-4C58-96C7-7B22159D4277}" type="sibTrans" cxnId="{3CCEFCB4-B290-4111-B634-4C04A22EAB7B}">
      <dgm:prSet/>
      <dgm:spPr/>
      <dgm:t>
        <a:bodyPr/>
        <a:lstStyle/>
        <a:p>
          <a:endParaRPr lang="ru-RU"/>
        </a:p>
      </dgm:t>
    </dgm:pt>
    <dgm:pt modelId="{322EA5CD-922E-4F4C-B7D3-DDFD59200613}">
      <dgm:prSet/>
      <dgm:spPr/>
      <dgm:t>
        <a:bodyPr/>
        <a:lstStyle/>
        <a:p>
          <a:r>
            <a:rPr lang="en-US" dirty="0" err="1" smtClean="0"/>
            <a:t>Uy</a:t>
          </a:r>
          <a:r>
            <a:rPr lang="en-US" dirty="0" smtClean="0"/>
            <a:t> </a:t>
          </a:r>
          <a:r>
            <a:rPr lang="en-US" dirty="0" err="1" smtClean="0"/>
            <a:t>vazifasini</a:t>
          </a:r>
          <a:r>
            <a:rPr lang="en-US" dirty="0" smtClean="0"/>
            <a:t> </a:t>
          </a:r>
          <a:r>
            <a:rPr lang="en-US" dirty="0" err="1" smtClean="0"/>
            <a:t>ko’rinishi</a:t>
          </a:r>
          <a:r>
            <a:rPr lang="en-US" dirty="0" smtClean="0"/>
            <a:t> </a:t>
          </a:r>
          <a:r>
            <a:rPr lang="en-US" dirty="0" err="1" smtClean="0"/>
            <a:t>va</a:t>
          </a:r>
          <a:r>
            <a:rPr lang="en-US" dirty="0" smtClean="0"/>
            <a:t> </a:t>
          </a:r>
          <a:r>
            <a:rPr lang="en-US" dirty="0" err="1" smtClean="0"/>
            <a:t>mazmuni</a:t>
          </a:r>
          <a:r>
            <a:rPr lang="en-US" dirty="0" smtClean="0"/>
            <a:t> </a:t>
          </a:r>
          <a:r>
            <a:rPr lang="en-US" dirty="0" err="1" smtClean="0"/>
            <a:t>turli</a:t>
          </a:r>
          <a:r>
            <a:rPr lang="en-US" dirty="0" smtClean="0"/>
            <a:t> </a:t>
          </a:r>
          <a:r>
            <a:rPr lang="en-US" dirty="0" err="1" smtClean="0"/>
            <a:t>tuman</a:t>
          </a:r>
          <a:r>
            <a:rPr lang="en-US" dirty="0" smtClean="0"/>
            <a:t> </a:t>
          </a:r>
          <a:r>
            <a:rPr lang="en-US" dirty="0" err="1" smtClean="0"/>
            <a:t>bo’lishi</a:t>
          </a:r>
          <a:r>
            <a:rPr lang="en-US" dirty="0" smtClean="0"/>
            <a:t> </a:t>
          </a:r>
          <a:r>
            <a:rPr lang="en-US" dirty="0" err="1" smtClean="0"/>
            <a:t>zarur</a:t>
          </a:r>
          <a:endParaRPr lang="ru-RU" dirty="0"/>
        </a:p>
      </dgm:t>
    </dgm:pt>
    <dgm:pt modelId="{7B2803D6-45A3-497A-A188-EA5F1AB8571B}" type="parTrans" cxnId="{6818E977-A3BE-4CF7-9571-FC4B2D8C2648}">
      <dgm:prSet/>
      <dgm:spPr/>
      <dgm:t>
        <a:bodyPr/>
        <a:lstStyle/>
        <a:p>
          <a:endParaRPr lang="ru-RU"/>
        </a:p>
      </dgm:t>
    </dgm:pt>
    <dgm:pt modelId="{B59F0B5B-1469-4E82-8D29-1153A7033563}" type="sibTrans" cxnId="{6818E977-A3BE-4CF7-9571-FC4B2D8C2648}">
      <dgm:prSet/>
      <dgm:spPr/>
      <dgm:t>
        <a:bodyPr/>
        <a:lstStyle/>
        <a:p>
          <a:endParaRPr lang="ru-RU"/>
        </a:p>
      </dgm:t>
    </dgm:pt>
    <dgm:pt modelId="{2150C74D-F4F2-4C75-91E5-4E397D15C873}">
      <dgm:prSet/>
      <dgm:spPr/>
      <dgm:t>
        <a:bodyPr/>
        <a:lstStyle/>
        <a:p>
          <a:r>
            <a:rPr lang="en-US" dirty="0" err="1" smtClean="0"/>
            <a:t>Uy</a:t>
          </a:r>
          <a:r>
            <a:rPr lang="en-US" dirty="0" smtClean="0"/>
            <a:t> </a:t>
          </a:r>
          <a:r>
            <a:rPr lang="en-US" dirty="0" err="1" smtClean="0"/>
            <a:t>vazifasi</a:t>
          </a:r>
          <a:r>
            <a:rPr lang="en-US" dirty="0" smtClean="0"/>
            <a:t> </a:t>
          </a:r>
          <a:r>
            <a:rPr lang="en-US" dirty="0" err="1" smtClean="0"/>
            <a:t>o’qituvchi</a:t>
          </a:r>
          <a:r>
            <a:rPr lang="en-US" dirty="0" smtClean="0"/>
            <a:t> </a:t>
          </a:r>
          <a:r>
            <a:rPr lang="en-US" dirty="0" err="1" smtClean="0"/>
            <a:t>tomonidan</a:t>
          </a:r>
          <a:r>
            <a:rPr lang="en-US" dirty="0" smtClean="0"/>
            <a:t> </a:t>
          </a:r>
          <a:r>
            <a:rPr lang="en-US" dirty="0" err="1" smtClean="0"/>
            <a:t>tekshirilishi</a:t>
          </a:r>
          <a:r>
            <a:rPr lang="en-US" dirty="0" smtClean="0"/>
            <a:t> </a:t>
          </a:r>
          <a:r>
            <a:rPr lang="en-US" dirty="0" err="1" smtClean="0"/>
            <a:t>shart</a:t>
          </a:r>
          <a:endParaRPr lang="ru-RU" dirty="0"/>
        </a:p>
      </dgm:t>
    </dgm:pt>
    <dgm:pt modelId="{199DF1D7-C98A-409B-A62A-34CD069D4A3E}" type="parTrans" cxnId="{827BAC72-7567-4AE7-AB4B-B79DE416B4A3}">
      <dgm:prSet/>
      <dgm:spPr/>
      <dgm:t>
        <a:bodyPr/>
        <a:lstStyle/>
        <a:p>
          <a:endParaRPr lang="ru-RU"/>
        </a:p>
      </dgm:t>
    </dgm:pt>
    <dgm:pt modelId="{258513B3-0EB1-41C0-B3AC-DF678F654BC6}" type="sibTrans" cxnId="{827BAC72-7567-4AE7-AB4B-B79DE416B4A3}">
      <dgm:prSet/>
      <dgm:spPr/>
      <dgm:t>
        <a:bodyPr/>
        <a:lstStyle/>
        <a:p>
          <a:endParaRPr lang="ru-RU"/>
        </a:p>
      </dgm:t>
    </dgm:pt>
    <dgm:pt modelId="{E471899A-22DB-4C16-90C8-5C6E6AA318BE}" type="pres">
      <dgm:prSet presAssocID="{015C919E-C552-4DC4-8CD0-880A1B1F5A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2CDB7E-0DE9-49C9-856E-B05506660EAA}" type="pres">
      <dgm:prSet presAssocID="{015C919E-C552-4DC4-8CD0-880A1B1F5A9C}" presName="radial" presStyleCnt="0">
        <dgm:presLayoutVars>
          <dgm:animLvl val="ctr"/>
        </dgm:presLayoutVars>
      </dgm:prSet>
      <dgm:spPr/>
    </dgm:pt>
    <dgm:pt modelId="{D8C5A4CD-321C-4FE6-A356-FFF478A17357}" type="pres">
      <dgm:prSet presAssocID="{DC50C25A-6C5D-4B82-B867-DA16CBB6D0C0}" presName="centerShape" presStyleLbl="vennNode1" presStyleIdx="0" presStyleCnt="9" custLinFactNeighborX="991" custLinFactNeighborY="793"/>
      <dgm:spPr/>
      <dgm:t>
        <a:bodyPr/>
        <a:lstStyle/>
        <a:p>
          <a:endParaRPr lang="ru-RU"/>
        </a:p>
      </dgm:t>
    </dgm:pt>
    <dgm:pt modelId="{E5013BA2-C788-4F38-8D78-2E6A2A6214F9}" type="pres">
      <dgm:prSet presAssocID="{89BB39DE-1164-4407-9549-299665865CA9}" presName="node" presStyleLbl="vennNode1" presStyleIdx="1" presStyleCnt="9" custScaleX="113198" custScaleY="105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0DB02-9193-477C-B82A-AB3FCF2A0DD2}" type="pres">
      <dgm:prSet presAssocID="{14B152D7-D00C-4E09-A428-E639E7756DF9}" presName="node" presStyleLbl="vennNode1" presStyleIdx="2" presStyleCnt="9" custScaleX="106687" custScaleY="114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F4450-6431-4BD1-84A7-3DE5953630BA}" type="pres">
      <dgm:prSet presAssocID="{E6C6AF65-32E2-4298-BF56-8944F9F789DE}" presName="node" presStyleLbl="vennNode1" presStyleIdx="3" presStyleCnt="9" custScaleX="118963" custScaleY="114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763D9-0419-4F1E-9348-F9F168A16534}" type="pres">
      <dgm:prSet presAssocID="{DCBDB21A-7CF2-495B-8FDE-F3587CC451FC}" presName="node" presStyleLbl="vennNode1" presStyleIdx="4" presStyleCnt="9" custScaleX="113305" custScaleY="124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5E471-2598-4B46-8264-0AB56FE68C27}" type="pres">
      <dgm:prSet presAssocID="{8745E70C-A7F5-4630-9088-EE246C284FD4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D81BC-17D0-46D9-9E3B-E9F8646EDB80}" type="pres">
      <dgm:prSet presAssocID="{C9A6BC94-D17F-4625-A52C-890AC71231EC}" presName="node" presStyleLbl="vennNode1" presStyleIdx="6" presStyleCnt="9" custScaleX="122206" custScaleY="114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7DC36-C390-400B-A28D-FA2C4D7D26DF}" type="pres">
      <dgm:prSet presAssocID="{322EA5CD-922E-4F4C-B7D3-DDFD59200613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E27AC-E296-442C-99BB-85435474988D}" type="pres">
      <dgm:prSet presAssocID="{2150C74D-F4F2-4C75-91E5-4E397D15C873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E8516D-C92D-4DC8-9CCC-D125CD58B884}" type="presOf" srcId="{C9A6BC94-D17F-4625-A52C-890AC71231EC}" destId="{FD3D81BC-17D0-46D9-9E3B-E9F8646EDB80}" srcOrd="0" destOrd="0" presId="urn:microsoft.com/office/officeart/2005/8/layout/radial3"/>
    <dgm:cxn modelId="{7476F201-DA5B-44DF-A19C-48DC84619EFA}" type="presOf" srcId="{015C919E-C552-4DC4-8CD0-880A1B1F5A9C}" destId="{E471899A-22DB-4C16-90C8-5C6E6AA318BE}" srcOrd="0" destOrd="0" presId="urn:microsoft.com/office/officeart/2005/8/layout/radial3"/>
    <dgm:cxn modelId="{9ADEA9B3-D2CA-477F-B5CB-5268AA1810A6}" type="presOf" srcId="{2150C74D-F4F2-4C75-91E5-4E397D15C873}" destId="{15EE27AC-E296-442C-99BB-85435474988D}" srcOrd="0" destOrd="0" presId="urn:microsoft.com/office/officeart/2005/8/layout/radial3"/>
    <dgm:cxn modelId="{76311D40-9655-45E7-904C-324A5F4D9192}" srcId="{015C919E-C552-4DC4-8CD0-880A1B1F5A9C}" destId="{DC50C25A-6C5D-4B82-B867-DA16CBB6D0C0}" srcOrd="0" destOrd="0" parTransId="{DEEB61E3-BD9E-433F-98B0-8079103534CF}" sibTransId="{F9B7BA6C-01EA-4675-8526-E6DB1B8022DE}"/>
    <dgm:cxn modelId="{CB4009E9-BCD0-4603-A20C-1EE0A6379797}" type="presOf" srcId="{DCBDB21A-7CF2-495B-8FDE-F3587CC451FC}" destId="{2CC763D9-0419-4F1E-9348-F9F168A16534}" srcOrd="0" destOrd="0" presId="urn:microsoft.com/office/officeart/2005/8/layout/radial3"/>
    <dgm:cxn modelId="{077B4B5D-69DC-434A-8198-EB590870ADBA}" srcId="{DC50C25A-6C5D-4B82-B867-DA16CBB6D0C0}" destId="{89BB39DE-1164-4407-9549-299665865CA9}" srcOrd="0" destOrd="0" parTransId="{3217036E-AD59-446A-8AA8-150D875CDBCE}" sibTransId="{092029C4-5FDE-4BAF-98D6-7DEFE5035CC0}"/>
    <dgm:cxn modelId="{81E4D296-B283-47E2-87D9-C809711EAC0C}" type="presOf" srcId="{322EA5CD-922E-4F4C-B7D3-DDFD59200613}" destId="{A007DC36-C390-400B-A28D-FA2C4D7D26DF}" srcOrd="0" destOrd="0" presId="urn:microsoft.com/office/officeart/2005/8/layout/radial3"/>
    <dgm:cxn modelId="{AEB89253-EAB8-463F-97D8-E15B636BB20A}" srcId="{DC50C25A-6C5D-4B82-B867-DA16CBB6D0C0}" destId="{E6C6AF65-32E2-4298-BF56-8944F9F789DE}" srcOrd="2" destOrd="0" parTransId="{53F63016-46A7-4664-B07F-B5403FCD5FF9}" sibTransId="{995CD81D-C963-4CA1-90F6-27684C1249C7}"/>
    <dgm:cxn modelId="{1DF996D5-E116-4EF8-A95A-EA708EE69BA7}" type="presOf" srcId="{8745E70C-A7F5-4630-9088-EE246C284FD4}" destId="{5815E471-2598-4B46-8264-0AB56FE68C27}" srcOrd="0" destOrd="0" presId="urn:microsoft.com/office/officeart/2005/8/layout/radial3"/>
    <dgm:cxn modelId="{827BAC72-7567-4AE7-AB4B-B79DE416B4A3}" srcId="{DC50C25A-6C5D-4B82-B867-DA16CBB6D0C0}" destId="{2150C74D-F4F2-4C75-91E5-4E397D15C873}" srcOrd="7" destOrd="0" parTransId="{199DF1D7-C98A-409B-A62A-34CD069D4A3E}" sibTransId="{258513B3-0EB1-41C0-B3AC-DF678F654BC6}"/>
    <dgm:cxn modelId="{ACA9632F-7B4C-42ED-8BDA-D4008186E4C9}" srcId="{DC50C25A-6C5D-4B82-B867-DA16CBB6D0C0}" destId="{8745E70C-A7F5-4630-9088-EE246C284FD4}" srcOrd="4" destOrd="0" parTransId="{8520E5AD-178A-409C-897F-115B167EEC10}" sibTransId="{F71A6358-1754-4C96-987E-76398301A2A2}"/>
    <dgm:cxn modelId="{3CCEFCB4-B290-4111-B634-4C04A22EAB7B}" srcId="{DC50C25A-6C5D-4B82-B867-DA16CBB6D0C0}" destId="{C9A6BC94-D17F-4625-A52C-890AC71231EC}" srcOrd="5" destOrd="0" parTransId="{6F611D84-1F25-4EA9-9648-4027B4B729BA}" sibTransId="{FF93A89A-A8AC-4C58-96C7-7B22159D4277}"/>
    <dgm:cxn modelId="{214A91CF-5642-4CA5-ABD3-E0258B7F91E5}" type="presOf" srcId="{E6C6AF65-32E2-4298-BF56-8944F9F789DE}" destId="{4FEF4450-6431-4BD1-84A7-3DE5953630BA}" srcOrd="0" destOrd="0" presId="urn:microsoft.com/office/officeart/2005/8/layout/radial3"/>
    <dgm:cxn modelId="{936E856F-8A4B-4549-806B-840DD8F0BB1A}" type="presOf" srcId="{DC50C25A-6C5D-4B82-B867-DA16CBB6D0C0}" destId="{D8C5A4CD-321C-4FE6-A356-FFF478A17357}" srcOrd="0" destOrd="0" presId="urn:microsoft.com/office/officeart/2005/8/layout/radial3"/>
    <dgm:cxn modelId="{1DC2EBA5-D75C-4A4E-A775-95638C86B793}" srcId="{DC50C25A-6C5D-4B82-B867-DA16CBB6D0C0}" destId="{14B152D7-D00C-4E09-A428-E639E7756DF9}" srcOrd="1" destOrd="0" parTransId="{FA051FB9-C3C1-4ACD-9024-7602789EC1EB}" sibTransId="{84B6D189-B9F9-4A04-98E4-15B1771D891F}"/>
    <dgm:cxn modelId="{6818E977-A3BE-4CF7-9571-FC4B2D8C2648}" srcId="{DC50C25A-6C5D-4B82-B867-DA16CBB6D0C0}" destId="{322EA5CD-922E-4F4C-B7D3-DDFD59200613}" srcOrd="6" destOrd="0" parTransId="{7B2803D6-45A3-497A-A188-EA5F1AB8571B}" sibTransId="{B59F0B5B-1469-4E82-8D29-1153A7033563}"/>
    <dgm:cxn modelId="{AD61F768-7C9B-48F5-A952-10620C8B2B3A}" type="presOf" srcId="{89BB39DE-1164-4407-9549-299665865CA9}" destId="{E5013BA2-C788-4F38-8D78-2E6A2A6214F9}" srcOrd="0" destOrd="0" presId="urn:microsoft.com/office/officeart/2005/8/layout/radial3"/>
    <dgm:cxn modelId="{48469571-A49F-4A80-99AA-8C6728ABACCB}" type="presOf" srcId="{14B152D7-D00C-4E09-A428-E639E7756DF9}" destId="{6A00DB02-9193-477C-B82A-AB3FCF2A0DD2}" srcOrd="0" destOrd="0" presId="urn:microsoft.com/office/officeart/2005/8/layout/radial3"/>
    <dgm:cxn modelId="{97AB2CAD-7867-487B-9288-B7E29C088DF5}" srcId="{DC50C25A-6C5D-4B82-B867-DA16CBB6D0C0}" destId="{DCBDB21A-7CF2-495B-8FDE-F3587CC451FC}" srcOrd="3" destOrd="0" parTransId="{A7F3E4B0-4100-4C3A-92A2-F06384211A78}" sibTransId="{D480848A-55D9-42D2-9D81-9B095BD77152}"/>
    <dgm:cxn modelId="{BF5B348E-F74D-48BE-97F1-E242E4C9A563}" type="presParOf" srcId="{E471899A-22DB-4C16-90C8-5C6E6AA318BE}" destId="{5C2CDB7E-0DE9-49C9-856E-B05506660EAA}" srcOrd="0" destOrd="0" presId="urn:microsoft.com/office/officeart/2005/8/layout/radial3"/>
    <dgm:cxn modelId="{82D089AE-7057-4560-A678-DCF0BB59865D}" type="presParOf" srcId="{5C2CDB7E-0DE9-49C9-856E-B05506660EAA}" destId="{D8C5A4CD-321C-4FE6-A356-FFF478A17357}" srcOrd="0" destOrd="0" presId="urn:microsoft.com/office/officeart/2005/8/layout/radial3"/>
    <dgm:cxn modelId="{21B1FDB9-1C01-4691-9C45-B8CFDE65FA45}" type="presParOf" srcId="{5C2CDB7E-0DE9-49C9-856E-B05506660EAA}" destId="{E5013BA2-C788-4F38-8D78-2E6A2A6214F9}" srcOrd="1" destOrd="0" presId="urn:microsoft.com/office/officeart/2005/8/layout/radial3"/>
    <dgm:cxn modelId="{49FADDF5-1997-4DE7-9DCB-0EF37C520CCC}" type="presParOf" srcId="{5C2CDB7E-0DE9-49C9-856E-B05506660EAA}" destId="{6A00DB02-9193-477C-B82A-AB3FCF2A0DD2}" srcOrd="2" destOrd="0" presId="urn:microsoft.com/office/officeart/2005/8/layout/radial3"/>
    <dgm:cxn modelId="{E6AFE793-D102-44F3-AB14-7047E5D204A9}" type="presParOf" srcId="{5C2CDB7E-0DE9-49C9-856E-B05506660EAA}" destId="{4FEF4450-6431-4BD1-84A7-3DE5953630BA}" srcOrd="3" destOrd="0" presId="urn:microsoft.com/office/officeart/2005/8/layout/radial3"/>
    <dgm:cxn modelId="{BBF72835-8167-405F-9C7E-825E12636481}" type="presParOf" srcId="{5C2CDB7E-0DE9-49C9-856E-B05506660EAA}" destId="{2CC763D9-0419-4F1E-9348-F9F168A16534}" srcOrd="4" destOrd="0" presId="urn:microsoft.com/office/officeart/2005/8/layout/radial3"/>
    <dgm:cxn modelId="{C381D022-3429-47F1-84F3-BBEEEB667CD6}" type="presParOf" srcId="{5C2CDB7E-0DE9-49C9-856E-B05506660EAA}" destId="{5815E471-2598-4B46-8264-0AB56FE68C27}" srcOrd="5" destOrd="0" presId="urn:microsoft.com/office/officeart/2005/8/layout/radial3"/>
    <dgm:cxn modelId="{B5C1F36A-ABFF-42E7-A749-DE60CE1DDA4F}" type="presParOf" srcId="{5C2CDB7E-0DE9-49C9-856E-B05506660EAA}" destId="{FD3D81BC-17D0-46D9-9E3B-E9F8646EDB80}" srcOrd="6" destOrd="0" presId="urn:microsoft.com/office/officeart/2005/8/layout/radial3"/>
    <dgm:cxn modelId="{6D4924F6-C5A1-4E7B-AB81-9B799759ADF4}" type="presParOf" srcId="{5C2CDB7E-0DE9-49C9-856E-B05506660EAA}" destId="{A007DC36-C390-400B-A28D-FA2C4D7D26DF}" srcOrd="7" destOrd="0" presId="urn:microsoft.com/office/officeart/2005/8/layout/radial3"/>
    <dgm:cxn modelId="{9A6C3C5C-2503-4BC1-8FD0-13FE00492F11}" type="presParOf" srcId="{5C2CDB7E-0DE9-49C9-856E-B05506660EAA}" destId="{15EE27AC-E296-442C-99BB-85435474988D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7C5F89-00DD-49A4-A61C-9A91A5E52256}" type="doc">
      <dgm:prSet loTypeId="urn:microsoft.com/office/officeart/2009/3/layout/StepUpProcess" loCatId="process" qsTypeId="urn:microsoft.com/office/officeart/2005/8/quickstyle/simple1#14" qsCatId="simple" csTypeId="urn:microsoft.com/office/officeart/2005/8/colors/accent1_2#20" csCatId="accent1" phldr="1"/>
      <dgm:spPr/>
      <dgm:t>
        <a:bodyPr/>
        <a:lstStyle/>
        <a:p>
          <a:endParaRPr lang="ru-RU"/>
        </a:p>
      </dgm:t>
    </dgm:pt>
    <dgm:pt modelId="{B37E6832-C547-4F91-B182-D51CFA80280C}">
      <dgm:prSet phldrT="[Текст]" custT="1"/>
      <dgm:spPr/>
      <dgm:t>
        <a:bodyPr/>
        <a:lstStyle/>
        <a:p>
          <a:pPr algn="l"/>
          <a:r>
            <a:rPr lang="en-US" sz="2400" dirty="0" err="1" smtClean="0"/>
            <a:t>Sinfdan</a:t>
          </a:r>
          <a:r>
            <a:rPr lang="en-US" sz="2400" dirty="0" smtClean="0"/>
            <a:t> </a:t>
          </a:r>
          <a:r>
            <a:rPr lang="en-US" sz="2400" dirty="0" err="1" smtClean="0"/>
            <a:t>tashqari</a:t>
          </a:r>
          <a:r>
            <a:rPr lang="en-US" sz="2400" dirty="0" smtClean="0"/>
            <a:t> </a:t>
          </a:r>
          <a:r>
            <a:rPr lang="en-US" sz="2400" dirty="0" err="1" smtClean="0"/>
            <a:t>mashg’ulotlar</a:t>
          </a:r>
          <a:r>
            <a:rPr lang="en-US" sz="2400" dirty="0" smtClean="0"/>
            <a:t> </a:t>
          </a:r>
          <a:r>
            <a:rPr lang="en-US" sz="2400" dirty="0" err="1" smtClean="0"/>
            <a:t>o’quvchilarni</a:t>
          </a:r>
          <a:r>
            <a:rPr lang="en-US" sz="2400" dirty="0" smtClean="0"/>
            <a:t> </a:t>
          </a:r>
          <a:r>
            <a:rPr lang="en-US" sz="2400" dirty="0" err="1" smtClean="0"/>
            <a:t>darsda</a:t>
          </a:r>
          <a:r>
            <a:rPr lang="en-US" sz="2400" dirty="0" smtClean="0"/>
            <a:t> </a:t>
          </a:r>
          <a:r>
            <a:rPr lang="en-US" sz="2400" dirty="0" err="1" smtClean="0"/>
            <a:t>oladigan</a:t>
          </a:r>
          <a:r>
            <a:rPr lang="en-US" sz="2400" dirty="0" smtClean="0"/>
            <a:t> </a:t>
          </a:r>
          <a:r>
            <a:rPr lang="en-US" sz="2400" dirty="0" err="1" smtClean="0"/>
            <a:t>bilimlari</a:t>
          </a:r>
          <a:r>
            <a:rPr lang="en-US" sz="2400" dirty="0" smtClean="0"/>
            <a:t>, </a:t>
          </a:r>
          <a:r>
            <a:rPr lang="en-US" sz="2400" dirty="0" err="1" smtClean="0"/>
            <a:t>malaka</a:t>
          </a:r>
          <a:r>
            <a:rPr lang="en-US" sz="2400" dirty="0" smtClean="0"/>
            <a:t> </a:t>
          </a:r>
          <a:r>
            <a:rPr lang="en-US" sz="2400" dirty="0" err="1" smtClean="0"/>
            <a:t>va</a:t>
          </a:r>
          <a:r>
            <a:rPr lang="en-US" sz="2400" dirty="0" smtClean="0"/>
            <a:t> </a:t>
          </a:r>
          <a:r>
            <a:rPr lang="en-US" sz="2400" dirty="0" err="1" smtClean="0"/>
            <a:t>ko’nikmalarini</a:t>
          </a:r>
          <a:r>
            <a:rPr lang="en-US" sz="2400" dirty="0" smtClean="0"/>
            <a:t> </a:t>
          </a:r>
          <a:r>
            <a:rPr lang="en-US" sz="2400" dirty="0" err="1" smtClean="0"/>
            <a:t>hisobga</a:t>
          </a:r>
          <a:r>
            <a:rPr lang="en-US" sz="2400" dirty="0" smtClean="0"/>
            <a:t> </a:t>
          </a:r>
          <a:r>
            <a:rPr lang="en-US" sz="2400" dirty="0" err="1" smtClean="0"/>
            <a:t>olgan</a:t>
          </a:r>
          <a:r>
            <a:rPr lang="en-US" sz="2400" dirty="0" smtClean="0"/>
            <a:t> </a:t>
          </a:r>
          <a:r>
            <a:rPr lang="en-US" sz="2400" dirty="0" err="1" smtClean="0"/>
            <a:t>holda</a:t>
          </a:r>
          <a:r>
            <a:rPr lang="en-US" sz="2400" dirty="0" smtClean="0"/>
            <a:t> </a:t>
          </a:r>
          <a:r>
            <a:rPr lang="en-US" sz="2400" dirty="0" err="1" smtClean="0"/>
            <a:t>o’tkaziladi</a:t>
          </a:r>
          <a:endParaRPr lang="ru-RU" sz="2400" dirty="0"/>
        </a:p>
      </dgm:t>
    </dgm:pt>
    <dgm:pt modelId="{BFFA73F8-8DD0-4E45-80A7-9B60A9A53D6F}" type="parTrans" cxnId="{B68A9B47-4E33-4938-8C0A-1EF4F4CCD8BC}">
      <dgm:prSet/>
      <dgm:spPr/>
      <dgm:t>
        <a:bodyPr/>
        <a:lstStyle/>
        <a:p>
          <a:endParaRPr lang="ru-RU"/>
        </a:p>
      </dgm:t>
    </dgm:pt>
    <dgm:pt modelId="{4191E25F-7ECB-4416-AB9D-42946A798D38}" type="sibTrans" cxnId="{B68A9B47-4E33-4938-8C0A-1EF4F4CCD8BC}">
      <dgm:prSet/>
      <dgm:spPr/>
      <dgm:t>
        <a:bodyPr/>
        <a:lstStyle/>
        <a:p>
          <a:endParaRPr lang="ru-RU"/>
        </a:p>
      </dgm:t>
    </dgm:pt>
    <dgm:pt modelId="{4742DCC0-80BF-41EB-B7DD-F95A0F2D2EE4}">
      <dgm:prSet phldrT="[Текст]" custT="1"/>
      <dgm:spPr/>
      <dgm:t>
        <a:bodyPr/>
        <a:lstStyle/>
        <a:p>
          <a:r>
            <a:rPr lang="en-US" sz="2000" dirty="0" err="1" smtClean="0"/>
            <a:t>Sinfdan</a:t>
          </a:r>
          <a:r>
            <a:rPr lang="en-US" sz="2000" dirty="0" smtClean="0"/>
            <a:t> </a:t>
          </a:r>
          <a:r>
            <a:rPr lang="en-US" sz="2000" dirty="0" err="1" smtClean="0"/>
            <a:t>tashqari</a:t>
          </a:r>
          <a:r>
            <a:rPr lang="en-US" sz="2000" dirty="0" smtClean="0"/>
            <a:t> </a:t>
          </a:r>
          <a:r>
            <a:rPr lang="en-US" sz="2000" dirty="0" err="1" smtClean="0"/>
            <a:t>ish</a:t>
          </a:r>
          <a:r>
            <a:rPr lang="en-US" sz="2000" dirty="0" smtClean="0"/>
            <a:t> </a:t>
          </a:r>
          <a:r>
            <a:rPr lang="en-US" sz="2000" dirty="0" err="1" smtClean="0"/>
            <a:t>ixtiyoriylik</a:t>
          </a:r>
          <a:r>
            <a:rPr lang="en-US" sz="2000" dirty="0" smtClean="0"/>
            <a:t>, </a:t>
          </a:r>
          <a:r>
            <a:rPr lang="en-US" sz="2000" dirty="0" err="1" smtClean="0"/>
            <a:t>tashabbuskorlik</a:t>
          </a:r>
          <a:r>
            <a:rPr lang="en-US" sz="2000" dirty="0" smtClean="0"/>
            <a:t> </a:t>
          </a:r>
          <a:r>
            <a:rPr lang="en-US" sz="2000" dirty="0" err="1" smtClean="0"/>
            <a:t>tamoyillari</a:t>
          </a:r>
          <a:r>
            <a:rPr lang="en-US" sz="2000" dirty="0" smtClean="0"/>
            <a:t> </a:t>
          </a:r>
          <a:r>
            <a:rPr lang="en-US" sz="2000" dirty="0" err="1" smtClean="0"/>
            <a:t>va</a:t>
          </a:r>
          <a:r>
            <a:rPr lang="en-US" sz="2000" dirty="0" smtClean="0"/>
            <a:t> </a:t>
          </a:r>
          <a:r>
            <a:rPr lang="en-US" sz="2000" dirty="0" err="1" smtClean="0"/>
            <a:t>o’quvchilarni</a:t>
          </a:r>
          <a:r>
            <a:rPr lang="en-US" sz="2000" dirty="0" smtClean="0"/>
            <a:t> </a:t>
          </a:r>
          <a:r>
            <a:rPr lang="en-US" sz="2000" dirty="0" err="1" smtClean="0"/>
            <a:t>harakatlari</a:t>
          </a:r>
          <a:r>
            <a:rPr lang="en-US" sz="2000" dirty="0" smtClean="0"/>
            <a:t> </a:t>
          </a:r>
          <a:r>
            <a:rPr lang="en-US" sz="2000" dirty="0" err="1" smtClean="0"/>
            <a:t>asosida</a:t>
          </a:r>
          <a:r>
            <a:rPr lang="en-US" sz="2000" dirty="0" smtClean="0"/>
            <a:t> </a:t>
          </a:r>
          <a:r>
            <a:rPr lang="en-US" sz="2000" dirty="0" err="1" smtClean="0"/>
            <a:t>tuziladi</a:t>
          </a:r>
          <a:r>
            <a:rPr lang="en-US" sz="2000" dirty="0" smtClean="0"/>
            <a:t> </a:t>
          </a:r>
          <a:r>
            <a:rPr lang="en-US" sz="2000" dirty="0" err="1" smtClean="0"/>
            <a:t>hamda</a:t>
          </a:r>
          <a:r>
            <a:rPr lang="en-US" sz="2000" dirty="0" smtClean="0"/>
            <a:t> </a:t>
          </a:r>
          <a:r>
            <a:rPr lang="en-US" sz="2000" dirty="0" err="1" smtClean="0"/>
            <a:t>o’quvchilarni</a:t>
          </a:r>
          <a:r>
            <a:rPr lang="en-US" sz="2000" dirty="0" smtClean="0"/>
            <a:t> individual </a:t>
          </a:r>
          <a:r>
            <a:rPr lang="en-US" sz="2000" dirty="0" err="1" smtClean="0"/>
            <a:t>talablarini</a:t>
          </a:r>
          <a:r>
            <a:rPr lang="en-US" sz="2000" dirty="0" smtClean="0"/>
            <a:t> </a:t>
          </a:r>
          <a:r>
            <a:rPr lang="en-US" sz="2000" dirty="0" err="1" smtClean="0"/>
            <a:t>qanoatlantirish</a:t>
          </a:r>
          <a:r>
            <a:rPr lang="en-US" sz="2000" dirty="0" smtClean="0"/>
            <a:t> </a:t>
          </a:r>
          <a:r>
            <a:rPr lang="en-US" sz="2000" dirty="0" err="1" smtClean="0"/>
            <a:t>maqsadida</a:t>
          </a:r>
          <a:r>
            <a:rPr lang="en-US" sz="2000" dirty="0" smtClean="0"/>
            <a:t> </a:t>
          </a:r>
          <a:r>
            <a:rPr lang="en-US" sz="2000" dirty="0" err="1" smtClean="0"/>
            <a:t>o’tkaziladi</a:t>
          </a:r>
          <a:endParaRPr lang="ru-RU" sz="2000" dirty="0"/>
        </a:p>
      </dgm:t>
    </dgm:pt>
    <dgm:pt modelId="{0507D0DE-772A-4649-9828-1C60DF289B28}" type="parTrans" cxnId="{7B6213BC-C211-4EC4-BDD4-A71828D5DE97}">
      <dgm:prSet/>
      <dgm:spPr/>
      <dgm:t>
        <a:bodyPr/>
        <a:lstStyle/>
        <a:p>
          <a:endParaRPr lang="ru-RU"/>
        </a:p>
      </dgm:t>
    </dgm:pt>
    <dgm:pt modelId="{E6FA8A87-F1F3-42A2-9AD3-E7F30F39C057}" type="sibTrans" cxnId="{7B6213BC-C211-4EC4-BDD4-A71828D5DE97}">
      <dgm:prSet/>
      <dgm:spPr/>
      <dgm:t>
        <a:bodyPr/>
        <a:lstStyle/>
        <a:p>
          <a:endParaRPr lang="ru-RU"/>
        </a:p>
      </dgm:t>
    </dgm:pt>
    <dgm:pt modelId="{CFA45ECE-C8D1-4C29-A74E-5ABCB39FB8EE}">
      <dgm:prSet phldrT="[Текст]" custT="1"/>
      <dgm:spPr/>
      <dgm:t>
        <a:bodyPr/>
        <a:lstStyle/>
        <a:p>
          <a:r>
            <a:rPr lang="en-US" sz="2000" dirty="0" err="1" smtClean="0"/>
            <a:t>Sinfdan</a:t>
          </a:r>
          <a:r>
            <a:rPr lang="en-US" sz="2000" dirty="0" smtClean="0"/>
            <a:t> </a:t>
          </a:r>
          <a:r>
            <a:rPr lang="en-US" sz="2000" dirty="0" err="1" smtClean="0"/>
            <a:t>tashqari</a:t>
          </a:r>
          <a:r>
            <a:rPr lang="en-US" sz="2000" dirty="0" smtClean="0"/>
            <a:t> </a:t>
          </a:r>
          <a:r>
            <a:rPr lang="en-US" sz="2000" dirty="0" err="1" smtClean="0"/>
            <a:t>mashg’ulotlar</a:t>
          </a:r>
          <a:r>
            <a:rPr lang="en-US" sz="2000" dirty="0" smtClean="0"/>
            <a:t> </a:t>
          </a:r>
          <a:r>
            <a:rPr lang="en-US" sz="2000" dirty="0" err="1" smtClean="0"/>
            <a:t>o’tkazish</a:t>
          </a:r>
          <a:r>
            <a:rPr lang="en-US" sz="2000" dirty="0" smtClean="0"/>
            <a:t> </a:t>
          </a:r>
          <a:r>
            <a:rPr lang="en-US" sz="2000" dirty="0" err="1" smtClean="0"/>
            <a:t>shakliga</a:t>
          </a:r>
          <a:r>
            <a:rPr lang="en-US" sz="2000" dirty="0" smtClean="0"/>
            <a:t> </a:t>
          </a:r>
          <a:r>
            <a:rPr lang="en-US" sz="2000" dirty="0" err="1" smtClean="0"/>
            <a:t>ko’ra</a:t>
          </a:r>
          <a:r>
            <a:rPr lang="en-US" sz="2000" dirty="0" smtClean="0"/>
            <a:t> </a:t>
          </a:r>
          <a:r>
            <a:rPr lang="en-US" sz="2000" dirty="0" err="1" smtClean="0"/>
            <a:t>darslardan</a:t>
          </a:r>
          <a:r>
            <a:rPr lang="en-US" sz="2000" dirty="0" smtClean="0"/>
            <a:t> </a:t>
          </a:r>
          <a:r>
            <a:rPr lang="en-US" sz="2000" dirty="0" err="1" smtClean="0"/>
            <a:t>farq</a:t>
          </a:r>
          <a:r>
            <a:rPr lang="en-US" sz="2000" dirty="0" smtClean="0"/>
            <a:t> </a:t>
          </a:r>
          <a:r>
            <a:rPr lang="en-US" sz="2000" dirty="0" err="1" smtClean="0"/>
            <a:t>qiladi</a:t>
          </a:r>
          <a:r>
            <a:rPr lang="en-US" sz="2000" dirty="0" smtClean="0"/>
            <a:t> </a:t>
          </a:r>
          <a:r>
            <a:rPr lang="en-US" sz="2000" dirty="0" err="1" smtClean="0"/>
            <a:t>va</a:t>
          </a:r>
          <a:r>
            <a:rPr lang="en-US" sz="2000" dirty="0" smtClean="0"/>
            <a:t> </a:t>
          </a:r>
          <a:r>
            <a:rPr lang="en-US" sz="2000" dirty="0" err="1" smtClean="0"/>
            <a:t>ko’pincha</a:t>
          </a:r>
          <a:r>
            <a:rPr lang="en-US" sz="2000" dirty="0" smtClean="0"/>
            <a:t> </a:t>
          </a:r>
          <a:r>
            <a:rPr lang="en-US" sz="2000" dirty="0" err="1" smtClean="0"/>
            <a:t>qiziqarli</a:t>
          </a:r>
          <a:r>
            <a:rPr lang="en-US" sz="2000" dirty="0" smtClean="0"/>
            <a:t> </a:t>
          </a:r>
          <a:r>
            <a:rPr lang="en-US" sz="2000" dirty="0" err="1" smtClean="0"/>
            <a:t>xarakterga</a:t>
          </a:r>
          <a:r>
            <a:rPr lang="en-US" sz="2000" dirty="0" smtClean="0"/>
            <a:t> </a:t>
          </a:r>
          <a:r>
            <a:rPr lang="en-US" sz="2000" dirty="0" err="1" smtClean="0"/>
            <a:t>ega</a:t>
          </a:r>
          <a:r>
            <a:rPr lang="en-US" sz="2000" dirty="0" smtClean="0"/>
            <a:t> </a:t>
          </a:r>
          <a:r>
            <a:rPr lang="en-US" sz="2000" dirty="0" err="1" smtClean="0"/>
            <a:t>bo’ladi</a:t>
          </a:r>
          <a:r>
            <a:rPr lang="en-US" sz="2000" dirty="0" smtClean="0"/>
            <a:t>. </a:t>
          </a:r>
          <a:r>
            <a:rPr lang="en-US" sz="2000" dirty="0" err="1" smtClean="0"/>
            <a:t>Bunda</a:t>
          </a:r>
          <a:r>
            <a:rPr lang="en-US" sz="2000" dirty="0" smtClean="0"/>
            <a:t> </a:t>
          </a:r>
          <a:r>
            <a:rPr lang="en-US" sz="2000" dirty="0" err="1" smtClean="0"/>
            <a:t>zaruriy</a:t>
          </a:r>
          <a:r>
            <a:rPr lang="en-US" sz="2000" dirty="0" smtClean="0"/>
            <a:t> </a:t>
          </a:r>
          <a:r>
            <a:rPr lang="en-US" sz="2000" dirty="0" err="1" smtClean="0"/>
            <a:t>shartlardan</a:t>
          </a:r>
          <a:r>
            <a:rPr lang="en-US" sz="2000" dirty="0" smtClean="0"/>
            <a:t> </a:t>
          </a:r>
          <a:r>
            <a:rPr lang="en-US" sz="2000" dirty="0" err="1" smtClean="0"/>
            <a:t>biri</a:t>
          </a:r>
          <a:r>
            <a:rPr lang="en-US" sz="2000" dirty="0" smtClean="0"/>
            <a:t> </a:t>
          </a:r>
          <a:r>
            <a:rPr lang="en-US" sz="2000" dirty="0" err="1" smtClean="0"/>
            <a:t>shundaki</a:t>
          </a:r>
          <a:r>
            <a:rPr lang="en-US" sz="2000" dirty="0" smtClean="0"/>
            <a:t> </a:t>
          </a:r>
          <a:r>
            <a:rPr lang="en-US" sz="2000" dirty="0" err="1" smtClean="0"/>
            <a:t>rejaligi</a:t>
          </a:r>
          <a:r>
            <a:rPr lang="en-US" sz="2000" dirty="0" smtClean="0"/>
            <a:t> </a:t>
          </a:r>
          <a:r>
            <a:rPr lang="en-US" sz="2000" dirty="0" err="1" smtClean="0"/>
            <a:t>va</a:t>
          </a:r>
          <a:r>
            <a:rPr lang="en-US" sz="2000" dirty="0" smtClean="0"/>
            <a:t> </a:t>
          </a:r>
          <a:r>
            <a:rPr lang="en-US" sz="2000" dirty="0" err="1" smtClean="0"/>
            <a:t>muntazamliligidir</a:t>
          </a:r>
          <a:endParaRPr lang="ru-RU" sz="2000" dirty="0"/>
        </a:p>
      </dgm:t>
    </dgm:pt>
    <dgm:pt modelId="{A5861293-0057-455E-AA7E-B54966AD7197}" type="parTrans" cxnId="{238B6A23-F533-44A5-9BEE-7F41905AFF26}">
      <dgm:prSet/>
      <dgm:spPr/>
      <dgm:t>
        <a:bodyPr/>
        <a:lstStyle/>
        <a:p>
          <a:endParaRPr lang="ru-RU"/>
        </a:p>
      </dgm:t>
    </dgm:pt>
    <dgm:pt modelId="{4365305D-ECAC-41D3-9A81-E20DF099BF75}" type="sibTrans" cxnId="{238B6A23-F533-44A5-9BEE-7F41905AFF26}">
      <dgm:prSet/>
      <dgm:spPr/>
      <dgm:t>
        <a:bodyPr/>
        <a:lstStyle/>
        <a:p>
          <a:endParaRPr lang="ru-RU"/>
        </a:p>
      </dgm:t>
    </dgm:pt>
    <dgm:pt modelId="{74561CFC-9149-4412-92EB-DBEAEA6596F2}" type="pres">
      <dgm:prSet presAssocID="{9B7C5F89-00DD-49A4-A61C-9A91A5E5225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4003B90-A63B-40B4-905D-11C6ABDF6DFE}" type="pres">
      <dgm:prSet presAssocID="{B37E6832-C547-4F91-B182-D51CFA80280C}" presName="composite" presStyleCnt="0"/>
      <dgm:spPr/>
    </dgm:pt>
    <dgm:pt modelId="{64926213-7F48-44A8-B28E-B62B62DBFD9A}" type="pres">
      <dgm:prSet presAssocID="{B37E6832-C547-4F91-B182-D51CFA80280C}" presName="LShape" presStyleLbl="alignNode1" presStyleIdx="0" presStyleCnt="5"/>
      <dgm:spPr/>
    </dgm:pt>
    <dgm:pt modelId="{F8D88BC7-9C17-4E64-A930-78AA826DF586}" type="pres">
      <dgm:prSet presAssocID="{B37E6832-C547-4F91-B182-D51CFA80280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09D1B-A9B6-472B-9363-1D620FFF41DA}" type="pres">
      <dgm:prSet presAssocID="{B37E6832-C547-4F91-B182-D51CFA80280C}" presName="Triangle" presStyleLbl="alignNode1" presStyleIdx="1" presStyleCnt="5"/>
      <dgm:spPr/>
    </dgm:pt>
    <dgm:pt modelId="{455DA102-5A73-41D3-B8A3-32E61E5BD8E0}" type="pres">
      <dgm:prSet presAssocID="{4191E25F-7ECB-4416-AB9D-42946A798D38}" presName="sibTrans" presStyleCnt="0"/>
      <dgm:spPr/>
    </dgm:pt>
    <dgm:pt modelId="{363C41DC-FE9B-43D2-BFD3-78487E4E37B7}" type="pres">
      <dgm:prSet presAssocID="{4191E25F-7ECB-4416-AB9D-42946A798D38}" presName="space" presStyleCnt="0"/>
      <dgm:spPr/>
    </dgm:pt>
    <dgm:pt modelId="{BC911449-B6BD-4571-824A-8F8312F59252}" type="pres">
      <dgm:prSet presAssocID="{4742DCC0-80BF-41EB-B7DD-F95A0F2D2EE4}" presName="composite" presStyleCnt="0"/>
      <dgm:spPr/>
    </dgm:pt>
    <dgm:pt modelId="{8ABD0B89-0F12-49E6-9091-2AA28F8BDB74}" type="pres">
      <dgm:prSet presAssocID="{4742DCC0-80BF-41EB-B7DD-F95A0F2D2EE4}" presName="LShape" presStyleLbl="alignNode1" presStyleIdx="2" presStyleCnt="5" custLinFactNeighborX="1080" custLinFactNeighborY="-1198"/>
      <dgm:spPr/>
    </dgm:pt>
    <dgm:pt modelId="{3240D10F-FE00-4DFE-A625-5C73DC9FC18C}" type="pres">
      <dgm:prSet presAssocID="{4742DCC0-80BF-41EB-B7DD-F95A0F2D2EE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9C585-4BAE-4604-ABB6-C1A834F2D601}" type="pres">
      <dgm:prSet presAssocID="{4742DCC0-80BF-41EB-B7DD-F95A0F2D2EE4}" presName="Triangle" presStyleLbl="alignNode1" presStyleIdx="3" presStyleCnt="5"/>
      <dgm:spPr/>
    </dgm:pt>
    <dgm:pt modelId="{85377B8E-FD99-4725-905F-6993D32B6FC4}" type="pres">
      <dgm:prSet presAssocID="{E6FA8A87-F1F3-42A2-9AD3-E7F30F39C057}" presName="sibTrans" presStyleCnt="0"/>
      <dgm:spPr/>
    </dgm:pt>
    <dgm:pt modelId="{03CF80C8-461C-469C-953C-F1327C36006C}" type="pres">
      <dgm:prSet presAssocID="{E6FA8A87-F1F3-42A2-9AD3-E7F30F39C057}" presName="space" presStyleCnt="0"/>
      <dgm:spPr/>
    </dgm:pt>
    <dgm:pt modelId="{2FE4A514-4DDE-4A6D-9D02-C96E1DCECC72}" type="pres">
      <dgm:prSet presAssocID="{CFA45ECE-C8D1-4C29-A74E-5ABCB39FB8EE}" presName="composite" presStyleCnt="0"/>
      <dgm:spPr/>
    </dgm:pt>
    <dgm:pt modelId="{4FFF7731-C149-4FC1-8DA8-5B68AA3868A5}" type="pres">
      <dgm:prSet presAssocID="{CFA45ECE-C8D1-4C29-A74E-5ABCB39FB8EE}" presName="LShape" presStyleLbl="alignNode1" presStyleIdx="4" presStyleCnt="5"/>
      <dgm:spPr/>
    </dgm:pt>
    <dgm:pt modelId="{B379A8A2-C391-4278-85A5-D0688AA924BC}" type="pres">
      <dgm:prSet presAssocID="{CFA45ECE-C8D1-4C29-A74E-5ABCB39FB8E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6213BC-C211-4EC4-BDD4-A71828D5DE97}" srcId="{9B7C5F89-00DD-49A4-A61C-9A91A5E52256}" destId="{4742DCC0-80BF-41EB-B7DD-F95A0F2D2EE4}" srcOrd="1" destOrd="0" parTransId="{0507D0DE-772A-4649-9828-1C60DF289B28}" sibTransId="{E6FA8A87-F1F3-42A2-9AD3-E7F30F39C057}"/>
    <dgm:cxn modelId="{96EC147D-98A5-4179-9640-3086C9CA7BA7}" type="presOf" srcId="{B37E6832-C547-4F91-B182-D51CFA80280C}" destId="{F8D88BC7-9C17-4E64-A930-78AA826DF586}" srcOrd="0" destOrd="0" presId="urn:microsoft.com/office/officeart/2009/3/layout/StepUpProcess"/>
    <dgm:cxn modelId="{238B6A23-F533-44A5-9BEE-7F41905AFF26}" srcId="{9B7C5F89-00DD-49A4-A61C-9A91A5E52256}" destId="{CFA45ECE-C8D1-4C29-A74E-5ABCB39FB8EE}" srcOrd="2" destOrd="0" parTransId="{A5861293-0057-455E-AA7E-B54966AD7197}" sibTransId="{4365305D-ECAC-41D3-9A81-E20DF099BF75}"/>
    <dgm:cxn modelId="{F573DCC5-4E73-48F3-A2B5-E423A46E4DA1}" type="presOf" srcId="{CFA45ECE-C8D1-4C29-A74E-5ABCB39FB8EE}" destId="{B379A8A2-C391-4278-85A5-D0688AA924BC}" srcOrd="0" destOrd="0" presId="urn:microsoft.com/office/officeart/2009/3/layout/StepUpProcess"/>
    <dgm:cxn modelId="{5FD092CE-69E9-424F-A55D-FE3B0AEB2875}" type="presOf" srcId="{4742DCC0-80BF-41EB-B7DD-F95A0F2D2EE4}" destId="{3240D10F-FE00-4DFE-A625-5C73DC9FC18C}" srcOrd="0" destOrd="0" presId="urn:microsoft.com/office/officeart/2009/3/layout/StepUpProcess"/>
    <dgm:cxn modelId="{B68A9B47-4E33-4938-8C0A-1EF4F4CCD8BC}" srcId="{9B7C5F89-00DD-49A4-A61C-9A91A5E52256}" destId="{B37E6832-C547-4F91-B182-D51CFA80280C}" srcOrd="0" destOrd="0" parTransId="{BFFA73F8-8DD0-4E45-80A7-9B60A9A53D6F}" sibTransId="{4191E25F-7ECB-4416-AB9D-42946A798D38}"/>
    <dgm:cxn modelId="{4210676E-6732-4788-A963-56E1DA64FEE2}" type="presOf" srcId="{9B7C5F89-00DD-49A4-A61C-9A91A5E52256}" destId="{74561CFC-9149-4412-92EB-DBEAEA6596F2}" srcOrd="0" destOrd="0" presId="urn:microsoft.com/office/officeart/2009/3/layout/StepUpProcess"/>
    <dgm:cxn modelId="{BB346AA4-7E3C-472E-875D-788B9047F1AA}" type="presParOf" srcId="{74561CFC-9149-4412-92EB-DBEAEA6596F2}" destId="{E4003B90-A63B-40B4-905D-11C6ABDF6DFE}" srcOrd="0" destOrd="0" presId="urn:microsoft.com/office/officeart/2009/3/layout/StepUpProcess"/>
    <dgm:cxn modelId="{D01EA752-B410-47BC-A5DF-04D1A820A40C}" type="presParOf" srcId="{E4003B90-A63B-40B4-905D-11C6ABDF6DFE}" destId="{64926213-7F48-44A8-B28E-B62B62DBFD9A}" srcOrd="0" destOrd="0" presId="urn:microsoft.com/office/officeart/2009/3/layout/StepUpProcess"/>
    <dgm:cxn modelId="{C06AE55F-81A3-42F2-AA1F-0D5A85B113E3}" type="presParOf" srcId="{E4003B90-A63B-40B4-905D-11C6ABDF6DFE}" destId="{F8D88BC7-9C17-4E64-A930-78AA826DF586}" srcOrd="1" destOrd="0" presId="urn:microsoft.com/office/officeart/2009/3/layout/StepUpProcess"/>
    <dgm:cxn modelId="{99F6DE0A-3A27-4E5E-BB0A-3E5E52770F42}" type="presParOf" srcId="{E4003B90-A63B-40B4-905D-11C6ABDF6DFE}" destId="{33D09D1B-A9B6-472B-9363-1D620FFF41DA}" srcOrd="2" destOrd="0" presId="urn:microsoft.com/office/officeart/2009/3/layout/StepUpProcess"/>
    <dgm:cxn modelId="{15C00EF8-C5C4-4C8A-95FB-676E41714CBC}" type="presParOf" srcId="{74561CFC-9149-4412-92EB-DBEAEA6596F2}" destId="{455DA102-5A73-41D3-B8A3-32E61E5BD8E0}" srcOrd="1" destOrd="0" presId="urn:microsoft.com/office/officeart/2009/3/layout/StepUpProcess"/>
    <dgm:cxn modelId="{F1EA7D0C-81CD-4C5A-956F-C28C3DB77A84}" type="presParOf" srcId="{455DA102-5A73-41D3-B8A3-32E61E5BD8E0}" destId="{363C41DC-FE9B-43D2-BFD3-78487E4E37B7}" srcOrd="0" destOrd="0" presId="urn:microsoft.com/office/officeart/2009/3/layout/StepUpProcess"/>
    <dgm:cxn modelId="{6AE75996-1AAD-4B8E-B6F1-1A97A8E4E524}" type="presParOf" srcId="{74561CFC-9149-4412-92EB-DBEAEA6596F2}" destId="{BC911449-B6BD-4571-824A-8F8312F59252}" srcOrd="2" destOrd="0" presId="urn:microsoft.com/office/officeart/2009/3/layout/StepUpProcess"/>
    <dgm:cxn modelId="{62950646-F338-4015-85A1-67C336815BB3}" type="presParOf" srcId="{BC911449-B6BD-4571-824A-8F8312F59252}" destId="{8ABD0B89-0F12-49E6-9091-2AA28F8BDB74}" srcOrd="0" destOrd="0" presId="urn:microsoft.com/office/officeart/2009/3/layout/StepUpProcess"/>
    <dgm:cxn modelId="{FA822C1F-DA90-4559-8163-A74C899C55BC}" type="presParOf" srcId="{BC911449-B6BD-4571-824A-8F8312F59252}" destId="{3240D10F-FE00-4DFE-A625-5C73DC9FC18C}" srcOrd="1" destOrd="0" presId="urn:microsoft.com/office/officeart/2009/3/layout/StepUpProcess"/>
    <dgm:cxn modelId="{DD6207FE-1FD2-486B-8D98-20BD659B7E0B}" type="presParOf" srcId="{BC911449-B6BD-4571-824A-8F8312F59252}" destId="{C519C585-4BAE-4604-ABB6-C1A834F2D601}" srcOrd="2" destOrd="0" presId="urn:microsoft.com/office/officeart/2009/3/layout/StepUpProcess"/>
    <dgm:cxn modelId="{D293F373-BE0D-4587-B258-158B53B2182D}" type="presParOf" srcId="{74561CFC-9149-4412-92EB-DBEAEA6596F2}" destId="{85377B8E-FD99-4725-905F-6993D32B6FC4}" srcOrd="3" destOrd="0" presId="urn:microsoft.com/office/officeart/2009/3/layout/StepUpProcess"/>
    <dgm:cxn modelId="{A660C1DF-CAD3-4043-8F48-22D17615DA02}" type="presParOf" srcId="{85377B8E-FD99-4725-905F-6993D32B6FC4}" destId="{03CF80C8-461C-469C-953C-F1327C36006C}" srcOrd="0" destOrd="0" presId="urn:microsoft.com/office/officeart/2009/3/layout/StepUpProcess"/>
    <dgm:cxn modelId="{BF6D08E8-E772-4D64-B7C8-6B7874D7EF6E}" type="presParOf" srcId="{74561CFC-9149-4412-92EB-DBEAEA6596F2}" destId="{2FE4A514-4DDE-4A6D-9D02-C96E1DCECC72}" srcOrd="4" destOrd="0" presId="urn:microsoft.com/office/officeart/2009/3/layout/StepUpProcess"/>
    <dgm:cxn modelId="{77A50B5C-79EE-4AA6-94CC-39A64307A99A}" type="presParOf" srcId="{2FE4A514-4DDE-4A6D-9D02-C96E1DCECC72}" destId="{4FFF7731-C149-4FC1-8DA8-5B68AA3868A5}" srcOrd="0" destOrd="0" presId="urn:microsoft.com/office/officeart/2009/3/layout/StepUpProcess"/>
    <dgm:cxn modelId="{5EECFABD-B2F7-456F-9F69-57FAFDEE9E6B}" type="presParOf" srcId="{2FE4A514-4DDE-4A6D-9D02-C96E1DCECC72}" destId="{B379A8A2-C391-4278-85A5-D0688AA924B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C99900-3E14-46B9-B12F-024AA7D10C06}" type="doc">
      <dgm:prSet loTypeId="urn:microsoft.com/office/officeart/2005/8/layout/process1" loCatId="process" qsTypeId="urn:microsoft.com/office/officeart/2005/8/quickstyle/3d3" qsCatId="3D" csTypeId="urn:microsoft.com/office/officeart/2005/8/colors/accent1_2#21" csCatId="accent1" phldr="1"/>
      <dgm:spPr/>
      <dgm:t>
        <a:bodyPr/>
        <a:lstStyle/>
        <a:p>
          <a:endParaRPr lang="ru-RU"/>
        </a:p>
      </dgm:t>
    </dgm:pt>
    <dgm:pt modelId="{DEAB7F53-F76D-4C14-BB28-16CEC87EC91C}">
      <dgm:prSet phldrT="[Текст]" custT="1"/>
      <dgm:spPr/>
      <dgm:t>
        <a:bodyPr/>
        <a:lstStyle/>
        <a:p>
          <a:r>
            <a:rPr lang="en-US" sz="1600" dirty="0" smtClean="0"/>
            <a:t>1-sinfda </a:t>
          </a:r>
          <a:r>
            <a:rPr lang="en-US" sz="1600" dirty="0" err="1" smtClean="0"/>
            <a:t>haftasida</a:t>
          </a:r>
          <a:r>
            <a:rPr lang="en-US" sz="1600" dirty="0" smtClean="0"/>
            <a:t> </a:t>
          </a:r>
          <a:r>
            <a:rPr lang="en-US" sz="1600" dirty="0" err="1" smtClean="0"/>
            <a:t>bir</a:t>
          </a:r>
          <a:r>
            <a:rPr lang="en-US" sz="1600" dirty="0" smtClean="0"/>
            <a:t> </a:t>
          </a:r>
          <a:r>
            <a:rPr lang="en-US" sz="1600" dirty="0" err="1" smtClean="0"/>
            <a:t>marta</a:t>
          </a:r>
          <a:r>
            <a:rPr lang="en-US" sz="1600" dirty="0" smtClean="0"/>
            <a:t> </a:t>
          </a:r>
          <a:r>
            <a:rPr lang="en-US" sz="1600" dirty="0" err="1" smtClean="0"/>
            <a:t>butun</a:t>
          </a:r>
          <a:r>
            <a:rPr lang="en-US" sz="1600" dirty="0" smtClean="0"/>
            <a:t> </a:t>
          </a:r>
          <a:r>
            <a:rPr lang="en-US" sz="1600" dirty="0" err="1" smtClean="0"/>
            <a:t>sinf</a:t>
          </a:r>
          <a:r>
            <a:rPr lang="en-US" sz="1600" dirty="0" smtClean="0"/>
            <a:t> </a:t>
          </a:r>
          <a:r>
            <a:rPr lang="en-US" sz="1600" dirty="0" err="1" smtClean="0"/>
            <a:t>o’quvchilari</a:t>
          </a:r>
          <a:r>
            <a:rPr lang="en-US" sz="1600" dirty="0" smtClean="0"/>
            <a:t> </a:t>
          </a:r>
          <a:r>
            <a:rPr lang="en-US" sz="1600" dirty="0" err="1" smtClean="0"/>
            <a:t>ishtirokida</a:t>
          </a:r>
          <a:r>
            <a:rPr lang="en-US" sz="1600" dirty="0" smtClean="0"/>
            <a:t> </a:t>
          </a:r>
          <a:r>
            <a:rPr lang="en-US" sz="1600" dirty="0" err="1" smtClean="0"/>
            <a:t>o’tkaziladi</a:t>
          </a:r>
          <a:endParaRPr lang="ru-RU" sz="1600" dirty="0"/>
        </a:p>
      </dgm:t>
    </dgm:pt>
    <dgm:pt modelId="{A00F596D-7B5F-44FD-B313-1E1257476B21}" type="parTrans" cxnId="{F71A8A56-79FD-4E32-A78F-1546BA1822A1}">
      <dgm:prSet/>
      <dgm:spPr/>
      <dgm:t>
        <a:bodyPr/>
        <a:lstStyle/>
        <a:p>
          <a:endParaRPr lang="ru-RU" sz="1600"/>
        </a:p>
      </dgm:t>
    </dgm:pt>
    <dgm:pt modelId="{3E16AAB0-F4FC-4F01-BBE3-09EFC2BF1985}" type="sibTrans" cxnId="{F71A8A56-79FD-4E32-A78F-1546BA1822A1}">
      <dgm:prSet custT="1"/>
      <dgm:spPr/>
      <dgm:t>
        <a:bodyPr/>
        <a:lstStyle/>
        <a:p>
          <a:endParaRPr lang="ru-RU" sz="1600"/>
        </a:p>
      </dgm:t>
    </dgm:pt>
    <dgm:pt modelId="{FDDB570C-EF88-4C61-80EC-710CC2D7E320}">
      <dgm:prSet phldrT="[Текст]" custT="1"/>
      <dgm:spPr/>
      <dgm:t>
        <a:bodyPr/>
        <a:lstStyle/>
        <a:p>
          <a:r>
            <a:rPr lang="en-US" sz="1600" dirty="0" err="1" smtClean="0"/>
            <a:t>Sinf</a:t>
          </a:r>
          <a:r>
            <a:rPr lang="en-US" sz="1600" dirty="0" smtClean="0"/>
            <a:t> </a:t>
          </a:r>
          <a:r>
            <a:rPr lang="en-US" sz="1600" dirty="0" err="1" smtClean="0"/>
            <a:t>chegarasidan</a:t>
          </a:r>
          <a:r>
            <a:rPr lang="en-US" sz="1600" dirty="0" smtClean="0"/>
            <a:t> </a:t>
          </a:r>
          <a:r>
            <a:rPr lang="en-US" sz="1600" dirty="0" err="1" smtClean="0"/>
            <a:t>tashqarida</a:t>
          </a:r>
          <a:r>
            <a:rPr lang="en-US" sz="1600" dirty="0" smtClean="0"/>
            <a:t> (</a:t>
          </a:r>
          <a:r>
            <a:rPr lang="en-US" sz="1600" dirty="0" err="1" smtClean="0"/>
            <a:t>kuni</a:t>
          </a:r>
          <a:r>
            <a:rPr lang="en-US" sz="1600" dirty="0" smtClean="0"/>
            <a:t> </a:t>
          </a:r>
          <a:r>
            <a:rPr lang="en-US" sz="1600" dirty="0" err="1" smtClean="0"/>
            <a:t>uzaytirilgan</a:t>
          </a:r>
          <a:r>
            <a:rPr lang="en-US" sz="1600" dirty="0" smtClean="0"/>
            <a:t> </a:t>
          </a:r>
          <a:r>
            <a:rPr lang="en-US" sz="1600" dirty="0" err="1" smtClean="0"/>
            <a:t>guruhlarda</a:t>
          </a:r>
          <a:r>
            <a:rPr lang="en-US" sz="1600" dirty="0" smtClean="0"/>
            <a:t>, </a:t>
          </a:r>
          <a:r>
            <a:rPr lang="en-US" sz="1600" dirty="0" err="1" smtClean="0"/>
            <a:t>tabiatda</a:t>
          </a:r>
          <a:r>
            <a:rPr lang="en-US" sz="1600" dirty="0" smtClean="0"/>
            <a:t>, </a:t>
          </a:r>
          <a:r>
            <a:rPr lang="en-US" sz="1600" dirty="0" err="1" smtClean="0"/>
            <a:t>ekskursiyalarda</a:t>
          </a:r>
          <a:r>
            <a:rPr lang="ru-RU" sz="1600" dirty="0" smtClean="0"/>
            <a:t>)</a:t>
          </a:r>
          <a:r>
            <a:rPr lang="en-US" sz="1600" dirty="0" smtClean="0"/>
            <a:t> </a:t>
          </a:r>
          <a:r>
            <a:rPr lang="en-US" sz="1600" dirty="0" err="1" smtClean="0"/>
            <a:t>o’tkaziladi</a:t>
          </a:r>
          <a:endParaRPr lang="ru-RU" sz="1600" dirty="0"/>
        </a:p>
      </dgm:t>
    </dgm:pt>
    <dgm:pt modelId="{3934D211-CB8D-4DB7-A582-2274EE53A08D}" type="parTrans" cxnId="{9BAA604D-C40E-418E-80C0-EE9A10C8A42B}">
      <dgm:prSet/>
      <dgm:spPr/>
      <dgm:t>
        <a:bodyPr/>
        <a:lstStyle/>
        <a:p>
          <a:endParaRPr lang="ru-RU" sz="1600"/>
        </a:p>
      </dgm:t>
    </dgm:pt>
    <dgm:pt modelId="{73F4C04E-28A3-4B8A-995F-4E8571142ED5}" type="sibTrans" cxnId="{9BAA604D-C40E-418E-80C0-EE9A10C8A42B}">
      <dgm:prSet custT="1"/>
      <dgm:spPr/>
      <dgm:t>
        <a:bodyPr/>
        <a:lstStyle/>
        <a:p>
          <a:endParaRPr lang="ru-RU" sz="1600"/>
        </a:p>
      </dgm:t>
    </dgm:pt>
    <dgm:pt modelId="{A06AC315-B8B2-4416-84AC-22DA7129A3D1}">
      <dgm:prSet phldrT="[Текст]" custT="1"/>
      <dgm:spPr/>
      <dgm:t>
        <a:bodyPr/>
        <a:lstStyle/>
        <a:p>
          <a:r>
            <a:rPr lang="en-US" sz="1600" dirty="0" err="1" smtClean="0"/>
            <a:t>Darsda</a:t>
          </a:r>
          <a:r>
            <a:rPr lang="en-US" sz="1600" dirty="0" smtClean="0"/>
            <a:t> </a:t>
          </a:r>
          <a:r>
            <a:rPr lang="en-US" sz="1600" dirty="0" err="1" smtClean="0"/>
            <a:t>beriladigan</a:t>
          </a:r>
          <a:r>
            <a:rPr lang="en-US" sz="1600" dirty="0" smtClean="0"/>
            <a:t> </a:t>
          </a:r>
          <a:r>
            <a:rPr lang="en-US" sz="1600" dirty="0" err="1" smtClean="0"/>
            <a:t>topshiriqlardan</a:t>
          </a:r>
          <a:r>
            <a:rPr lang="en-US" sz="1600" dirty="0" smtClean="0"/>
            <a:t> </a:t>
          </a:r>
          <a:r>
            <a:rPr lang="en-US" sz="1600" dirty="0" err="1" smtClean="0"/>
            <a:t>farqlanuvchi</a:t>
          </a:r>
          <a:r>
            <a:rPr lang="en-US" sz="1600" dirty="0" smtClean="0"/>
            <a:t> </a:t>
          </a:r>
          <a:r>
            <a:rPr lang="en-US" sz="1600" dirty="0" err="1" smtClean="0"/>
            <a:t>qiziqarli</a:t>
          </a:r>
          <a:r>
            <a:rPr lang="en-US" sz="1600" dirty="0" smtClean="0"/>
            <a:t> </a:t>
          </a:r>
          <a:r>
            <a:rPr lang="en-US" sz="1600" dirty="0" err="1" smtClean="0"/>
            <a:t>topshiriqlar</a:t>
          </a:r>
          <a:r>
            <a:rPr lang="en-US" sz="1600" dirty="0" smtClean="0"/>
            <a:t> </a:t>
          </a:r>
          <a:r>
            <a:rPr lang="en-US" sz="1600" dirty="0" err="1" smtClean="0"/>
            <a:t>berilishi</a:t>
          </a:r>
          <a:r>
            <a:rPr lang="en-US" sz="1600" dirty="0" smtClean="0"/>
            <a:t> </a:t>
          </a:r>
          <a:r>
            <a:rPr lang="en-US" sz="1600" dirty="0" err="1" smtClean="0"/>
            <a:t>maqsadga</a:t>
          </a:r>
          <a:r>
            <a:rPr lang="en-US" sz="1600" dirty="0" smtClean="0"/>
            <a:t> </a:t>
          </a:r>
          <a:r>
            <a:rPr lang="en-US" sz="1600" dirty="0" err="1" smtClean="0"/>
            <a:t>muvofiq</a:t>
          </a:r>
          <a:endParaRPr lang="ru-RU" sz="1600" dirty="0"/>
        </a:p>
      </dgm:t>
    </dgm:pt>
    <dgm:pt modelId="{727BB6B9-1C8E-4F87-89FC-7D7E01615CFF}" type="parTrans" cxnId="{857D27ED-4A62-402E-8501-B804588CBEA2}">
      <dgm:prSet/>
      <dgm:spPr/>
      <dgm:t>
        <a:bodyPr/>
        <a:lstStyle/>
        <a:p>
          <a:endParaRPr lang="ru-RU" sz="1600"/>
        </a:p>
      </dgm:t>
    </dgm:pt>
    <dgm:pt modelId="{49AF6513-992A-473A-9D51-40759F587478}" type="sibTrans" cxnId="{857D27ED-4A62-402E-8501-B804588CBEA2}">
      <dgm:prSet custT="1"/>
      <dgm:spPr/>
      <dgm:t>
        <a:bodyPr/>
        <a:lstStyle/>
        <a:p>
          <a:endParaRPr lang="ru-RU" sz="1600"/>
        </a:p>
      </dgm:t>
    </dgm:pt>
    <dgm:pt modelId="{3708DBE9-3401-40EB-A8AE-8A39BDB92B6F}">
      <dgm:prSet custT="1"/>
      <dgm:spPr/>
      <dgm:t>
        <a:bodyPr/>
        <a:lstStyle/>
        <a:p>
          <a:r>
            <a:rPr lang="en-US" sz="1600" dirty="0" err="1" smtClean="0"/>
            <a:t>Topshiriqlar</a:t>
          </a:r>
          <a:r>
            <a:rPr lang="en-US" sz="1600" dirty="0" smtClean="0"/>
            <a:t> </a:t>
          </a:r>
          <a:r>
            <a:rPr lang="en-US" sz="1600" dirty="0" err="1" smtClean="0"/>
            <a:t>mazmuni</a:t>
          </a:r>
          <a:r>
            <a:rPr lang="en-US" sz="1600" dirty="0" smtClean="0"/>
            <a:t> </a:t>
          </a:r>
          <a:r>
            <a:rPr lang="en-US" sz="1600" dirty="0" err="1" smtClean="0"/>
            <a:t>bolalar</a:t>
          </a:r>
          <a:r>
            <a:rPr lang="en-US" sz="1600" dirty="0" smtClean="0"/>
            <a:t> </a:t>
          </a:r>
          <a:r>
            <a:rPr lang="en-US" sz="1600" dirty="0" err="1" smtClean="0"/>
            <a:t>bilim</a:t>
          </a:r>
          <a:r>
            <a:rPr lang="en-US" sz="1600" dirty="0" smtClean="0"/>
            <a:t> </a:t>
          </a:r>
          <a:r>
            <a:rPr lang="en-US" sz="1600" dirty="0" err="1" smtClean="0"/>
            <a:t>saviyasiga</a:t>
          </a:r>
          <a:r>
            <a:rPr lang="en-US" sz="1600" dirty="0" smtClean="0"/>
            <a:t> </a:t>
          </a:r>
          <a:r>
            <a:rPr lang="en-US" sz="1600" dirty="0" err="1" smtClean="0"/>
            <a:t>mos</a:t>
          </a:r>
          <a:r>
            <a:rPr lang="en-US" sz="1600" dirty="0" smtClean="0"/>
            <a:t> </a:t>
          </a:r>
          <a:r>
            <a:rPr lang="en-US" sz="1600" dirty="0" err="1" smtClean="0"/>
            <a:t>bo’lishi</a:t>
          </a:r>
          <a:r>
            <a:rPr lang="en-US" sz="1600" dirty="0" smtClean="0"/>
            <a:t> </a:t>
          </a:r>
          <a:r>
            <a:rPr lang="en-US" sz="1600" dirty="0" err="1" smtClean="0"/>
            <a:t>kerak</a:t>
          </a:r>
          <a:endParaRPr lang="ru-RU" sz="1600" dirty="0"/>
        </a:p>
      </dgm:t>
    </dgm:pt>
    <dgm:pt modelId="{54E88968-586A-4F30-B8D0-F334560B546D}" type="parTrans" cxnId="{0BD4C6B0-DD3D-449A-AA66-12842B54CED9}">
      <dgm:prSet/>
      <dgm:spPr/>
      <dgm:t>
        <a:bodyPr/>
        <a:lstStyle/>
        <a:p>
          <a:endParaRPr lang="ru-RU" sz="1600"/>
        </a:p>
      </dgm:t>
    </dgm:pt>
    <dgm:pt modelId="{D81E2B6F-3F8F-4BF2-BF8D-553179F97948}" type="sibTrans" cxnId="{0BD4C6B0-DD3D-449A-AA66-12842B54CED9}">
      <dgm:prSet custT="1"/>
      <dgm:spPr/>
      <dgm:t>
        <a:bodyPr/>
        <a:lstStyle/>
        <a:p>
          <a:endParaRPr lang="ru-RU" sz="1600"/>
        </a:p>
      </dgm:t>
    </dgm:pt>
    <dgm:pt modelId="{B25ED4B8-9A95-49D6-B866-639DB1CB17E8}">
      <dgm:prSet custT="1"/>
      <dgm:spPr/>
      <dgm:t>
        <a:bodyPr/>
        <a:lstStyle/>
        <a:p>
          <a:r>
            <a:rPr lang="en-US" sz="1600" dirty="0" err="1" smtClean="0"/>
            <a:t>Javoblar</a:t>
          </a:r>
          <a:r>
            <a:rPr lang="en-US" sz="1600" dirty="0" smtClean="0"/>
            <a:t> </a:t>
          </a:r>
          <a:r>
            <a:rPr lang="en-US" sz="1600" dirty="0" err="1" smtClean="0"/>
            <a:t>tez</a:t>
          </a:r>
          <a:r>
            <a:rPr lang="en-US" sz="1600" dirty="0" smtClean="0"/>
            <a:t> </a:t>
          </a:r>
          <a:r>
            <a:rPr lang="en-US" sz="1600" dirty="0" err="1" smtClean="0"/>
            <a:t>topilishi</a:t>
          </a:r>
          <a:r>
            <a:rPr lang="en-US" sz="1600" dirty="0" smtClean="0"/>
            <a:t> </a:t>
          </a:r>
          <a:r>
            <a:rPr lang="en-US" sz="1600" dirty="0" err="1" smtClean="0"/>
            <a:t>kerak</a:t>
          </a:r>
          <a:endParaRPr lang="ru-RU" sz="1600" dirty="0"/>
        </a:p>
      </dgm:t>
    </dgm:pt>
    <dgm:pt modelId="{561E24F8-AEE2-44DB-B1D5-62D7D8D62A40}" type="parTrans" cxnId="{09DFFA2B-BD08-46E2-BE37-63D1C1180B0B}">
      <dgm:prSet/>
      <dgm:spPr/>
      <dgm:t>
        <a:bodyPr/>
        <a:lstStyle/>
        <a:p>
          <a:endParaRPr lang="ru-RU" sz="1600"/>
        </a:p>
      </dgm:t>
    </dgm:pt>
    <dgm:pt modelId="{36068DB8-A746-490B-9C39-ED612387C95C}" type="sibTrans" cxnId="{09DFFA2B-BD08-46E2-BE37-63D1C1180B0B}">
      <dgm:prSet custT="1"/>
      <dgm:spPr/>
      <dgm:t>
        <a:bodyPr/>
        <a:lstStyle/>
        <a:p>
          <a:endParaRPr lang="ru-RU" sz="1600"/>
        </a:p>
      </dgm:t>
    </dgm:pt>
    <dgm:pt modelId="{2B2EA2B2-F664-4AFE-BCEF-318338C16B3E}">
      <dgm:prSet custT="1"/>
      <dgm:spPr/>
      <dgm:t>
        <a:bodyPr/>
        <a:lstStyle/>
        <a:p>
          <a:r>
            <a:rPr lang="en-US" sz="1600" dirty="0" err="1" smtClean="0"/>
            <a:t>Hisoblashlar</a:t>
          </a:r>
          <a:r>
            <a:rPr lang="en-US" sz="1600" dirty="0" smtClean="0"/>
            <a:t> </a:t>
          </a:r>
          <a:r>
            <a:rPr lang="en-US" sz="1600" dirty="0" err="1" smtClean="0"/>
            <a:t>og’zaki</a:t>
          </a:r>
          <a:r>
            <a:rPr lang="en-US" sz="1600" dirty="0" smtClean="0"/>
            <a:t> </a:t>
          </a:r>
          <a:r>
            <a:rPr lang="en-US" sz="1600" dirty="0" err="1" smtClean="0"/>
            <a:t>bajarilishi</a:t>
          </a:r>
          <a:r>
            <a:rPr lang="en-US" sz="1600" dirty="0" smtClean="0"/>
            <a:t> </a:t>
          </a:r>
          <a:r>
            <a:rPr lang="en-US" sz="1600" dirty="0" err="1" smtClean="0"/>
            <a:t>kerak</a:t>
          </a:r>
          <a:endParaRPr lang="ru-RU" sz="1600" dirty="0"/>
        </a:p>
      </dgm:t>
    </dgm:pt>
    <dgm:pt modelId="{0310791B-39B9-48A4-A5D6-EC2AEA1AD8C5}" type="parTrans" cxnId="{151609FC-0713-4A26-AEBE-B3108B1C01A9}">
      <dgm:prSet/>
      <dgm:spPr/>
      <dgm:t>
        <a:bodyPr/>
        <a:lstStyle/>
        <a:p>
          <a:endParaRPr lang="ru-RU" sz="1600"/>
        </a:p>
      </dgm:t>
    </dgm:pt>
    <dgm:pt modelId="{D21388FA-3F13-4DCB-A76A-55AF8FD3C210}" type="sibTrans" cxnId="{151609FC-0713-4A26-AEBE-B3108B1C01A9}">
      <dgm:prSet/>
      <dgm:spPr/>
      <dgm:t>
        <a:bodyPr/>
        <a:lstStyle/>
        <a:p>
          <a:endParaRPr lang="ru-RU" sz="1600"/>
        </a:p>
      </dgm:t>
    </dgm:pt>
    <dgm:pt modelId="{9DC23F8E-F71B-439A-9D3D-A90A4D318C40}" type="pres">
      <dgm:prSet presAssocID="{89C99900-3E14-46B9-B12F-024AA7D10C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8A3ADA-92B4-4300-9516-A5F63D891FF1}" type="pres">
      <dgm:prSet presAssocID="{DEAB7F53-F76D-4C14-BB28-16CEC87EC91C}" presName="node" presStyleLbl="node1" presStyleIdx="0" presStyleCnt="6" custScaleY="99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D5A81-0C78-4A41-A856-8BC9BD222E38}" type="pres">
      <dgm:prSet presAssocID="{3E16AAB0-F4FC-4F01-BBE3-09EFC2BF198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D57A402-8203-45BA-9BAB-CD65717E73B2}" type="pres">
      <dgm:prSet presAssocID="{3E16AAB0-F4FC-4F01-BBE3-09EFC2BF198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E5A4984-1B56-4EAE-9325-4B32A4833DDA}" type="pres">
      <dgm:prSet presAssocID="{FDDB570C-EF88-4C61-80EC-710CC2D7E320}" presName="node" presStyleLbl="node1" presStyleIdx="1" presStyleCnt="6" custScaleY="105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A3060-527A-4FC5-998E-2566B7EA353E}" type="pres">
      <dgm:prSet presAssocID="{73F4C04E-28A3-4B8A-995F-4E8571142ED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375A3153-0A76-4465-BD67-0E0E406B336C}" type="pres">
      <dgm:prSet presAssocID="{73F4C04E-28A3-4B8A-995F-4E8571142ED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10C3215-A7C6-4DD5-BA03-0FF8A5A84684}" type="pres">
      <dgm:prSet presAssocID="{A06AC315-B8B2-4416-84AC-22DA7129A3D1}" presName="node" presStyleLbl="node1" presStyleIdx="2" presStyleCnt="6" custScaleY="107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89E9F-7C27-487F-9398-DBFC2229E8D6}" type="pres">
      <dgm:prSet presAssocID="{49AF6513-992A-473A-9D51-40759F587478}" presName="sibTrans" presStyleLbl="sibTrans2D1" presStyleIdx="2" presStyleCnt="5"/>
      <dgm:spPr/>
      <dgm:t>
        <a:bodyPr/>
        <a:lstStyle/>
        <a:p>
          <a:endParaRPr lang="ru-RU"/>
        </a:p>
      </dgm:t>
    </dgm:pt>
    <dgm:pt modelId="{9588D070-1491-41E4-890F-664E948BF188}" type="pres">
      <dgm:prSet presAssocID="{49AF6513-992A-473A-9D51-40759F58747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B80FCDE-66FD-4F50-B781-C51556D3B45B}" type="pres">
      <dgm:prSet presAssocID="{3708DBE9-3401-40EB-A8AE-8A39BDB92B6F}" presName="node" presStyleLbl="node1" presStyleIdx="3" presStyleCnt="6" custScaleY="107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D228A-E467-4175-A8B0-04CB98DCA89A}" type="pres">
      <dgm:prSet presAssocID="{D81E2B6F-3F8F-4BF2-BF8D-553179F9794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63A7AD0-789C-4D70-AB23-699E05F98352}" type="pres">
      <dgm:prSet presAssocID="{D81E2B6F-3F8F-4BF2-BF8D-553179F9794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CD2CDF4-008D-48F1-A8A1-482E332B07F0}" type="pres">
      <dgm:prSet presAssocID="{B25ED4B8-9A95-49D6-B866-639DB1CB17E8}" presName="node" presStyleLbl="node1" presStyleIdx="4" presStyleCnt="6" custScaleY="109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72A1E-245F-4E46-97C4-255B5411005C}" type="pres">
      <dgm:prSet presAssocID="{36068DB8-A746-490B-9C39-ED612387C95C}" presName="sibTrans" presStyleLbl="sibTrans2D1" presStyleIdx="4" presStyleCnt="5"/>
      <dgm:spPr/>
      <dgm:t>
        <a:bodyPr/>
        <a:lstStyle/>
        <a:p>
          <a:endParaRPr lang="ru-RU"/>
        </a:p>
      </dgm:t>
    </dgm:pt>
    <dgm:pt modelId="{044863BE-DED6-4C91-8239-9AFDE8A5930E}" type="pres">
      <dgm:prSet presAssocID="{36068DB8-A746-490B-9C39-ED612387C95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4A1ABA6B-2119-4F95-985D-C5FEC83C5AEE}" type="pres">
      <dgm:prSet presAssocID="{2B2EA2B2-F664-4AFE-BCEF-318338C16B3E}" presName="node" presStyleLbl="node1" presStyleIdx="5" presStyleCnt="6" custScaleY="111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337A68-A26F-4C72-B793-6EEA7F89B3BF}" type="presOf" srcId="{3E16AAB0-F4FC-4F01-BBE3-09EFC2BF1985}" destId="{09FD5A81-0C78-4A41-A856-8BC9BD222E38}" srcOrd="0" destOrd="0" presId="urn:microsoft.com/office/officeart/2005/8/layout/process1"/>
    <dgm:cxn modelId="{3248AADF-7EEA-4D71-A7D0-71C38999B2C4}" type="presOf" srcId="{2B2EA2B2-F664-4AFE-BCEF-318338C16B3E}" destId="{4A1ABA6B-2119-4F95-985D-C5FEC83C5AEE}" srcOrd="0" destOrd="0" presId="urn:microsoft.com/office/officeart/2005/8/layout/process1"/>
    <dgm:cxn modelId="{857D27ED-4A62-402E-8501-B804588CBEA2}" srcId="{89C99900-3E14-46B9-B12F-024AA7D10C06}" destId="{A06AC315-B8B2-4416-84AC-22DA7129A3D1}" srcOrd="2" destOrd="0" parTransId="{727BB6B9-1C8E-4F87-89FC-7D7E01615CFF}" sibTransId="{49AF6513-992A-473A-9D51-40759F587478}"/>
    <dgm:cxn modelId="{68DD2821-2298-418D-A8C8-2AA3B5F35ECB}" type="presOf" srcId="{36068DB8-A746-490B-9C39-ED612387C95C}" destId="{6E772A1E-245F-4E46-97C4-255B5411005C}" srcOrd="0" destOrd="0" presId="urn:microsoft.com/office/officeart/2005/8/layout/process1"/>
    <dgm:cxn modelId="{C86490A9-334A-40D8-9CF5-34AFC65EDB18}" type="presOf" srcId="{49AF6513-992A-473A-9D51-40759F587478}" destId="{3AF89E9F-7C27-487F-9398-DBFC2229E8D6}" srcOrd="0" destOrd="0" presId="urn:microsoft.com/office/officeart/2005/8/layout/process1"/>
    <dgm:cxn modelId="{151609FC-0713-4A26-AEBE-B3108B1C01A9}" srcId="{89C99900-3E14-46B9-B12F-024AA7D10C06}" destId="{2B2EA2B2-F664-4AFE-BCEF-318338C16B3E}" srcOrd="5" destOrd="0" parTransId="{0310791B-39B9-48A4-A5D6-EC2AEA1AD8C5}" sibTransId="{D21388FA-3F13-4DCB-A76A-55AF8FD3C210}"/>
    <dgm:cxn modelId="{6231A71E-E995-4C89-80FC-90F330207EDD}" type="presOf" srcId="{3708DBE9-3401-40EB-A8AE-8A39BDB92B6F}" destId="{6B80FCDE-66FD-4F50-B781-C51556D3B45B}" srcOrd="0" destOrd="0" presId="urn:microsoft.com/office/officeart/2005/8/layout/process1"/>
    <dgm:cxn modelId="{76F4BB3D-A5CC-4BA2-87BC-D8CB2CB43B64}" type="presOf" srcId="{D81E2B6F-3F8F-4BF2-BF8D-553179F97948}" destId="{363A7AD0-789C-4D70-AB23-699E05F98352}" srcOrd="1" destOrd="0" presId="urn:microsoft.com/office/officeart/2005/8/layout/process1"/>
    <dgm:cxn modelId="{0030F5B7-A483-4171-8BEE-11069AC7CEB2}" type="presOf" srcId="{73F4C04E-28A3-4B8A-995F-4E8571142ED5}" destId="{054A3060-527A-4FC5-998E-2566B7EA353E}" srcOrd="0" destOrd="0" presId="urn:microsoft.com/office/officeart/2005/8/layout/process1"/>
    <dgm:cxn modelId="{92F3B0C5-9A1B-4FAA-A279-B3F345749713}" type="presOf" srcId="{89C99900-3E14-46B9-B12F-024AA7D10C06}" destId="{9DC23F8E-F71B-439A-9D3D-A90A4D318C40}" srcOrd="0" destOrd="0" presId="urn:microsoft.com/office/officeart/2005/8/layout/process1"/>
    <dgm:cxn modelId="{9BAA604D-C40E-418E-80C0-EE9A10C8A42B}" srcId="{89C99900-3E14-46B9-B12F-024AA7D10C06}" destId="{FDDB570C-EF88-4C61-80EC-710CC2D7E320}" srcOrd="1" destOrd="0" parTransId="{3934D211-CB8D-4DB7-A582-2274EE53A08D}" sibTransId="{73F4C04E-28A3-4B8A-995F-4E8571142ED5}"/>
    <dgm:cxn modelId="{09DFFA2B-BD08-46E2-BE37-63D1C1180B0B}" srcId="{89C99900-3E14-46B9-B12F-024AA7D10C06}" destId="{B25ED4B8-9A95-49D6-B866-639DB1CB17E8}" srcOrd="4" destOrd="0" parTransId="{561E24F8-AEE2-44DB-B1D5-62D7D8D62A40}" sibTransId="{36068DB8-A746-490B-9C39-ED612387C95C}"/>
    <dgm:cxn modelId="{2A35D3B5-0ACF-46BE-8D8B-04A336B0271A}" type="presOf" srcId="{D81E2B6F-3F8F-4BF2-BF8D-553179F97948}" destId="{299D228A-E467-4175-A8B0-04CB98DCA89A}" srcOrd="0" destOrd="0" presId="urn:microsoft.com/office/officeart/2005/8/layout/process1"/>
    <dgm:cxn modelId="{D3857F75-E87B-4E53-AC5C-1CB7C2EE19DD}" type="presOf" srcId="{73F4C04E-28A3-4B8A-995F-4E8571142ED5}" destId="{375A3153-0A76-4465-BD67-0E0E406B336C}" srcOrd="1" destOrd="0" presId="urn:microsoft.com/office/officeart/2005/8/layout/process1"/>
    <dgm:cxn modelId="{F71A8A56-79FD-4E32-A78F-1546BA1822A1}" srcId="{89C99900-3E14-46B9-B12F-024AA7D10C06}" destId="{DEAB7F53-F76D-4C14-BB28-16CEC87EC91C}" srcOrd="0" destOrd="0" parTransId="{A00F596D-7B5F-44FD-B313-1E1257476B21}" sibTransId="{3E16AAB0-F4FC-4F01-BBE3-09EFC2BF1985}"/>
    <dgm:cxn modelId="{0650C933-0062-4295-9B81-6558008DD63D}" type="presOf" srcId="{A06AC315-B8B2-4416-84AC-22DA7129A3D1}" destId="{410C3215-A7C6-4DD5-BA03-0FF8A5A84684}" srcOrd="0" destOrd="0" presId="urn:microsoft.com/office/officeart/2005/8/layout/process1"/>
    <dgm:cxn modelId="{6B49825F-557A-4505-93A6-2B070B318572}" type="presOf" srcId="{FDDB570C-EF88-4C61-80EC-710CC2D7E320}" destId="{7E5A4984-1B56-4EAE-9325-4B32A4833DDA}" srcOrd="0" destOrd="0" presId="urn:microsoft.com/office/officeart/2005/8/layout/process1"/>
    <dgm:cxn modelId="{7573D4CF-BCA6-4CF8-83A5-F6C4FFB1BEAE}" type="presOf" srcId="{3E16AAB0-F4FC-4F01-BBE3-09EFC2BF1985}" destId="{ED57A402-8203-45BA-9BAB-CD65717E73B2}" srcOrd="1" destOrd="0" presId="urn:microsoft.com/office/officeart/2005/8/layout/process1"/>
    <dgm:cxn modelId="{34E7FFA4-8357-4F88-B4F2-1771AD08286A}" type="presOf" srcId="{B25ED4B8-9A95-49D6-B866-639DB1CB17E8}" destId="{9CD2CDF4-008D-48F1-A8A1-482E332B07F0}" srcOrd="0" destOrd="0" presId="urn:microsoft.com/office/officeart/2005/8/layout/process1"/>
    <dgm:cxn modelId="{4CEB86B4-549B-4D4B-A7C4-DB393F05037D}" type="presOf" srcId="{DEAB7F53-F76D-4C14-BB28-16CEC87EC91C}" destId="{098A3ADA-92B4-4300-9516-A5F63D891FF1}" srcOrd="0" destOrd="0" presId="urn:microsoft.com/office/officeart/2005/8/layout/process1"/>
    <dgm:cxn modelId="{0B88B549-3693-4E24-A8E0-77D55466A7B0}" type="presOf" srcId="{36068DB8-A746-490B-9C39-ED612387C95C}" destId="{044863BE-DED6-4C91-8239-9AFDE8A5930E}" srcOrd="1" destOrd="0" presId="urn:microsoft.com/office/officeart/2005/8/layout/process1"/>
    <dgm:cxn modelId="{0BD4C6B0-DD3D-449A-AA66-12842B54CED9}" srcId="{89C99900-3E14-46B9-B12F-024AA7D10C06}" destId="{3708DBE9-3401-40EB-A8AE-8A39BDB92B6F}" srcOrd="3" destOrd="0" parTransId="{54E88968-586A-4F30-B8D0-F334560B546D}" sibTransId="{D81E2B6F-3F8F-4BF2-BF8D-553179F97948}"/>
    <dgm:cxn modelId="{AB8CD454-5A69-4DE0-BDA6-E0C4C5C637B0}" type="presOf" srcId="{49AF6513-992A-473A-9D51-40759F587478}" destId="{9588D070-1491-41E4-890F-664E948BF188}" srcOrd="1" destOrd="0" presId="urn:microsoft.com/office/officeart/2005/8/layout/process1"/>
    <dgm:cxn modelId="{CF250172-ADB8-45D2-860F-C888F38C2BC1}" type="presParOf" srcId="{9DC23F8E-F71B-439A-9D3D-A90A4D318C40}" destId="{098A3ADA-92B4-4300-9516-A5F63D891FF1}" srcOrd="0" destOrd="0" presId="urn:microsoft.com/office/officeart/2005/8/layout/process1"/>
    <dgm:cxn modelId="{D9A6FA5C-0CAE-4B7A-9F7E-C4836CFB34FA}" type="presParOf" srcId="{9DC23F8E-F71B-439A-9D3D-A90A4D318C40}" destId="{09FD5A81-0C78-4A41-A856-8BC9BD222E38}" srcOrd="1" destOrd="0" presId="urn:microsoft.com/office/officeart/2005/8/layout/process1"/>
    <dgm:cxn modelId="{A05F16D3-93B5-4DEA-AAF5-9D3CA1D24D69}" type="presParOf" srcId="{09FD5A81-0C78-4A41-A856-8BC9BD222E38}" destId="{ED57A402-8203-45BA-9BAB-CD65717E73B2}" srcOrd="0" destOrd="0" presId="urn:microsoft.com/office/officeart/2005/8/layout/process1"/>
    <dgm:cxn modelId="{E2579681-317C-4E27-9576-70F08A07473F}" type="presParOf" srcId="{9DC23F8E-F71B-439A-9D3D-A90A4D318C40}" destId="{7E5A4984-1B56-4EAE-9325-4B32A4833DDA}" srcOrd="2" destOrd="0" presId="urn:microsoft.com/office/officeart/2005/8/layout/process1"/>
    <dgm:cxn modelId="{BE265C19-4C77-4468-B219-1F1DD84AB72C}" type="presParOf" srcId="{9DC23F8E-F71B-439A-9D3D-A90A4D318C40}" destId="{054A3060-527A-4FC5-998E-2566B7EA353E}" srcOrd="3" destOrd="0" presId="urn:microsoft.com/office/officeart/2005/8/layout/process1"/>
    <dgm:cxn modelId="{55684B4F-61E8-45B0-9C85-C5BC109A0EB1}" type="presParOf" srcId="{054A3060-527A-4FC5-998E-2566B7EA353E}" destId="{375A3153-0A76-4465-BD67-0E0E406B336C}" srcOrd="0" destOrd="0" presId="urn:microsoft.com/office/officeart/2005/8/layout/process1"/>
    <dgm:cxn modelId="{C8F3E69D-0E07-4A37-8951-3A95377BCE36}" type="presParOf" srcId="{9DC23F8E-F71B-439A-9D3D-A90A4D318C40}" destId="{410C3215-A7C6-4DD5-BA03-0FF8A5A84684}" srcOrd="4" destOrd="0" presId="urn:microsoft.com/office/officeart/2005/8/layout/process1"/>
    <dgm:cxn modelId="{1DE0573A-9402-426F-9A8B-393D6345A9BB}" type="presParOf" srcId="{9DC23F8E-F71B-439A-9D3D-A90A4D318C40}" destId="{3AF89E9F-7C27-487F-9398-DBFC2229E8D6}" srcOrd="5" destOrd="0" presId="urn:microsoft.com/office/officeart/2005/8/layout/process1"/>
    <dgm:cxn modelId="{3BC93747-A097-4BF5-AF09-D49F903934A3}" type="presParOf" srcId="{3AF89E9F-7C27-487F-9398-DBFC2229E8D6}" destId="{9588D070-1491-41E4-890F-664E948BF188}" srcOrd="0" destOrd="0" presId="urn:microsoft.com/office/officeart/2005/8/layout/process1"/>
    <dgm:cxn modelId="{06990525-BF5C-4F70-8B93-33C33E8CFEFF}" type="presParOf" srcId="{9DC23F8E-F71B-439A-9D3D-A90A4D318C40}" destId="{6B80FCDE-66FD-4F50-B781-C51556D3B45B}" srcOrd="6" destOrd="0" presId="urn:microsoft.com/office/officeart/2005/8/layout/process1"/>
    <dgm:cxn modelId="{4D6B32AB-B515-45F8-B4B8-6A8187D85617}" type="presParOf" srcId="{9DC23F8E-F71B-439A-9D3D-A90A4D318C40}" destId="{299D228A-E467-4175-A8B0-04CB98DCA89A}" srcOrd="7" destOrd="0" presId="urn:microsoft.com/office/officeart/2005/8/layout/process1"/>
    <dgm:cxn modelId="{97D94A81-753F-4CC4-BFA7-B3D9F04AED9A}" type="presParOf" srcId="{299D228A-E467-4175-A8B0-04CB98DCA89A}" destId="{363A7AD0-789C-4D70-AB23-699E05F98352}" srcOrd="0" destOrd="0" presId="urn:microsoft.com/office/officeart/2005/8/layout/process1"/>
    <dgm:cxn modelId="{2847841D-2D4C-42D3-8418-5A27A5BE80C7}" type="presParOf" srcId="{9DC23F8E-F71B-439A-9D3D-A90A4D318C40}" destId="{9CD2CDF4-008D-48F1-A8A1-482E332B07F0}" srcOrd="8" destOrd="0" presId="urn:microsoft.com/office/officeart/2005/8/layout/process1"/>
    <dgm:cxn modelId="{FE96679A-E96A-4576-941B-21828FA6B68B}" type="presParOf" srcId="{9DC23F8E-F71B-439A-9D3D-A90A4D318C40}" destId="{6E772A1E-245F-4E46-97C4-255B5411005C}" srcOrd="9" destOrd="0" presId="urn:microsoft.com/office/officeart/2005/8/layout/process1"/>
    <dgm:cxn modelId="{03F8A9E9-3F0D-4616-BC73-F6A9DD866894}" type="presParOf" srcId="{6E772A1E-245F-4E46-97C4-255B5411005C}" destId="{044863BE-DED6-4C91-8239-9AFDE8A5930E}" srcOrd="0" destOrd="0" presId="urn:microsoft.com/office/officeart/2005/8/layout/process1"/>
    <dgm:cxn modelId="{D37486F4-FD79-44B0-9F63-6B3A506BFF1F}" type="presParOf" srcId="{9DC23F8E-F71B-439A-9D3D-A90A4D318C40}" destId="{4A1ABA6B-2119-4F95-985D-C5FEC83C5AE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147E5C-F89E-4C22-932B-104C88C16615}" type="doc">
      <dgm:prSet loTypeId="urn:microsoft.com/office/officeart/2009/layout/CircleArrowProcess" loCatId="process" qsTypeId="urn:microsoft.com/office/officeart/2005/8/quickstyle/3d3" qsCatId="3D" csTypeId="urn:microsoft.com/office/officeart/2005/8/colors/accent1_2#22" csCatId="accent1" phldr="1"/>
      <dgm:spPr/>
      <dgm:t>
        <a:bodyPr/>
        <a:lstStyle/>
        <a:p>
          <a:endParaRPr lang="ru-RU"/>
        </a:p>
      </dgm:t>
    </dgm:pt>
    <dgm:pt modelId="{E4652EB7-4912-4F30-AB4A-1EB9AEC7407E}">
      <dgm:prSet phldrT="[Текст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effectLst/>
            </a:rPr>
            <a:t>Darsdan</a:t>
          </a:r>
          <a:r>
            <a:rPr lang="en-US" sz="1800" b="1" dirty="0" smtClean="0">
              <a:solidFill>
                <a:schemeClr val="bg1"/>
              </a:solidFill>
              <a:effectLst/>
            </a:rPr>
            <a:t> </a:t>
          </a:r>
          <a:r>
            <a:rPr lang="en-US" sz="1800" b="1" dirty="0" err="1" smtClean="0">
              <a:solidFill>
                <a:schemeClr val="bg1"/>
              </a:solidFill>
              <a:effectLst/>
            </a:rPr>
            <a:t>keyin</a:t>
          </a:r>
          <a:r>
            <a:rPr lang="en-US" sz="1800" b="1" dirty="0" smtClean="0">
              <a:solidFill>
                <a:schemeClr val="bg1"/>
              </a:solidFill>
              <a:effectLst/>
            </a:rPr>
            <a:t> </a:t>
          </a:r>
          <a:r>
            <a:rPr lang="en-US" sz="1800" b="1" dirty="0" err="1" smtClean="0">
              <a:solidFill>
                <a:schemeClr val="bg1"/>
              </a:solidFill>
              <a:effectLst/>
            </a:rPr>
            <a:t>sinfda</a:t>
          </a:r>
          <a:r>
            <a:rPr lang="en-US" sz="1800" b="1" dirty="0" smtClean="0">
              <a:solidFill>
                <a:schemeClr val="bg1"/>
              </a:solidFill>
              <a:effectLst/>
            </a:rPr>
            <a:t> </a:t>
          </a:r>
          <a:r>
            <a:rPr lang="en-US" sz="1800" b="1" dirty="0" err="1" smtClean="0">
              <a:solidFill>
                <a:schemeClr val="bg1"/>
              </a:solidFill>
              <a:effectLst/>
            </a:rPr>
            <a:t>barcha</a:t>
          </a:r>
          <a:r>
            <a:rPr lang="en-US" sz="1800" b="1" dirty="0" smtClean="0">
              <a:solidFill>
                <a:schemeClr val="bg1"/>
              </a:solidFill>
              <a:effectLst/>
            </a:rPr>
            <a:t> </a:t>
          </a:r>
          <a:r>
            <a:rPr lang="en-US" sz="1800" b="1" dirty="0" err="1" smtClean="0">
              <a:solidFill>
                <a:schemeClr val="bg1"/>
              </a:solidFill>
              <a:effectLst/>
            </a:rPr>
            <a:t>o’quvchilar</a:t>
          </a:r>
          <a:r>
            <a:rPr lang="en-US" sz="1800" b="1" dirty="0" smtClean="0">
              <a:solidFill>
                <a:schemeClr val="bg1"/>
              </a:solidFill>
              <a:effectLst/>
            </a:rPr>
            <a:t> </a:t>
          </a:r>
          <a:r>
            <a:rPr lang="en-US" sz="1800" b="1" dirty="0" err="1" smtClean="0">
              <a:solidFill>
                <a:schemeClr val="bg1"/>
              </a:solidFill>
              <a:effectLst/>
            </a:rPr>
            <a:t>bilan</a:t>
          </a:r>
          <a:r>
            <a:rPr lang="en-US" sz="1800" b="1" dirty="0" smtClean="0">
              <a:solidFill>
                <a:schemeClr val="bg1"/>
              </a:solidFill>
              <a:effectLst/>
            </a:rPr>
            <a:t> </a:t>
          </a:r>
          <a:r>
            <a:rPr lang="en-US" sz="1800" b="1" dirty="0" err="1" smtClean="0">
              <a:solidFill>
                <a:schemeClr val="bg1"/>
              </a:solidFill>
              <a:effectLst/>
            </a:rPr>
            <a:t>o’tkaziladi</a:t>
          </a:r>
          <a:endParaRPr lang="ru-RU" sz="1800" b="1" dirty="0">
            <a:solidFill>
              <a:schemeClr val="bg1"/>
            </a:solidFill>
            <a:effectLst/>
          </a:endParaRPr>
        </a:p>
      </dgm:t>
    </dgm:pt>
    <dgm:pt modelId="{A918B12C-8679-463C-9247-042F538CBC2E}" type="parTrans" cxnId="{6C5A49FD-1179-4FB0-830F-D9827CC8A0DE}">
      <dgm:prSet/>
      <dgm:spPr/>
      <dgm:t>
        <a:bodyPr/>
        <a:lstStyle/>
        <a:p>
          <a:endParaRPr lang="ru-RU"/>
        </a:p>
      </dgm:t>
    </dgm:pt>
    <dgm:pt modelId="{084A8289-D78A-42C7-8FAB-90C98F13450D}" type="sibTrans" cxnId="{6C5A49FD-1179-4FB0-830F-D9827CC8A0DE}">
      <dgm:prSet/>
      <dgm:spPr/>
      <dgm:t>
        <a:bodyPr/>
        <a:lstStyle/>
        <a:p>
          <a:endParaRPr lang="ru-RU"/>
        </a:p>
      </dgm:t>
    </dgm:pt>
    <dgm:pt modelId="{3B65E944-E7DB-4FCC-BE8F-217FDFAA6900}">
      <dgm:prSet phldrT="[Текст]" custT="1"/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1-sinfda </a:t>
          </a:r>
          <a:r>
            <a:rPr lang="en-US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mashg’ulot</a:t>
          </a:r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epizodlik</a:t>
          </a:r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ravishda</a:t>
          </a:r>
          <a:endParaRPr lang="en-US" sz="16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2-4-sinfda </a:t>
          </a:r>
          <a:r>
            <a:rPr lang="en-US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tizimli</a:t>
          </a:r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tarzda</a:t>
          </a:r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oyida</a:t>
          </a:r>
          <a:endParaRPr lang="en-US" sz="16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1-2 </a:t>
          </a:r>
          <a:r>
            <a:rPr lang="en-US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martaga</a:t>
          </a:r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o’tkaziladi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359E7E-92CC-4D1E-92AC-D83F24E532CD}" type="parTrans" cxnId="{0FDC34E4-D506-4A66-9C19-A96E400E122A}">
      <dgm:prSet/>
      <dgm:spPr/>
      <dgm:t>
        <a:bodyPr/>
        <a:lstStyle/>
        <a:p>
          <a:endParaRPr lang="ru-RU"/>
        </a:p>
      </dgm:t>
    </dgm:pt>
    <dgm:pt modelId="{7B6E51EF-7895-4657-9FC2-FD844FBCD1FF}" type="sibTrans" cxnId="{0FDC34E4-D506-4A66-9C19-A96E400E122A}">
      <dgm:prSet/>
      <dgm:spPr/>
      <dgm:t>
        <a:bodyPr/>
        <a:lstStyle/>
        <a:p>
          <a:endParaRPr lang="ru-RU"/>
        </a:p>
      </dgm:t>
    </dgm:pt>
    <dgm:pt modelId="{69C264A2-1040-4AD7-A394-C69E4D937893}">
      <dgm:prSet phldrT="[Текст]" custT="1"/>
      <dgm:spPr/>
      <dgm:t>
        <a:bodyPr/>
        <a:lstStyle/>
        <a:p>
          <a:pPr algn="ctr"/>
          <a:endParaRPr lang="en-US" sz="1600" b="1" dirty="0" smtClean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n-US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Mashg’ulotning</a:t>
          </a:r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davomiyligi</a:t>
          </a:r>
          <a:endParaRPr lang="en-US" sz="16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</a:t>
          </a:r>
          <a:r>
            <a:rPr lang="en-US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sinfda</a:t>
          </a:r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20-25 </a:t>
          </a:r>
          <a:r>
            <a:rPr lang="en-US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daqiqa</a:t>
          </a:r>
          <a:endParaRPr lang="en-US" sz="16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 </a:t>
          </a:r>
          <a:r>
            <a:rPr lang="en-US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sinfda</a:t>
          </a:r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25-35 </a:t>
          </a:r>
          <a:r>
            <a:rPr lang="en-US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daqiqa</a:t>
          </a:r>
          <a:endParaRPr lang="en-US" sz="16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3-4-sinfda 35-45 </a:t>
          </a:r>
          <a:r>
            <a:rPr lang="en-US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daqiqa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9B15DE-7287-499A-B9D2-D1D1D69DBE49}" type="parTrans" cxnId="{C6483D78-0344-470D-8077-2AEC9A70BB08}">
      <dgm:prSet/>
      <dgm:spPr/>
      <dgm:t>
        <a:bodyPr/>
        <a:lstStyle/>
        <a:p>
          <a:endParaRPr lang="ru-RU"/>
        </a:p>
      </dgm:t>
    </dgm:pt>
    <dgm:pt modelId="{FBB06AC9-AE33-42DD-BC7D-1613CD56BCEC}" type="sibTrans" cxnId="{C6483D78-0344-470D-8077-2AEC9A70BB08}">
      <dgm:prSet/>
      <dgm:spPr/>
      <dgm:t>
        <a:bodyPr/>
        <a:lstStyle/>
        <a:p>
          <a:endParaRPr lang="ru-RU"/>
        </a:p>
      </dgm:t>
    </dgm:pt>
    <dgm:pt modelId="{9C19958E-8B90-4DB3-B4FD-084B670C7B8E}" type="pres">
      <dgm:prSet presAssocID="{BA147E5C-F89E-4C22-932B-104C88C1661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845CF88-962D-4DDA-A7B6-C3563E95B339}" type="pres">
      <dgm:prSet presAssocID="{E4652EB7-4912-4F30-AB4A-1EB9AEC7407E}" presName="Accent1" presStyleCnt="0"/>
      <dgm:spPr/>
    </dgm:pt>
    <dgm:pt modelId="{421A3CB6-DEFA-4BFF-840B-2925044C1C91}" type="pres">
      <dgm:prSet presAssocID="{E4652EB7-4912-4F30-AB4A-1EB9AEC7407E}" presName="Accent" presStyleLbl="node1" presStyleIdx="0" presStyleCnt="3" custScaleX="107605" custScaleY="95690"/>
      <dgm:spPr/>
      <dgm:t>
        <a:bodyPr/>
        <a:lstStyle/>
        <a:p>
          <a:endParaRPr lang="ru-RU"/>
        </a:p>
      </dgm:t>
    </dgm:pt>
    <dgm:pt modelId="{5AAEF190-0A56-445C-9AE7-909BD8EB790B}" type="pres">
      <dgm:prSet presAssocID="{E4652EB7-4912-4F30-AB4A-1EB9AEC7407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04602-DF30-4EED-BE10-07F043B99334}" type="pres">
      <dgm:prSet presAssocID="{3B65E944-E7DB-4FCC-BE8F-217FDFAA6900}" presName="Accent2" presStyleCnt="0"/>
      <dgm:spPr/>
    </dgm:pt>
    <dgm:pt modelId="{F44F3A7B-372B-4C08-AABD-510DF8786077}" type="pres">
      <dgm:prSet presAssocID="{3B65E944-E7DB-4FCC-BE8F-217FDFAA6900}" presName="Accent" presStyleLbl="node1" presStyleIdx="1" presStyleCnt="3" custScaleX="109981" custScaleY="102965"/>
      <dgm:spPr/>
    </dgm:pt>
    <dgm:pt modelId="{A4C09B0B-1E04-4BBB-8DFD-33F6338A0EFA}" type="pres">
      <dgm:prSet presAssocID="{3B65E944-E7DB-4FCC-BE8F-217FDFAA6900}" presName="Parent2" presStyleLbl="revTx" presStyleIdx="1" presStyleCnt="3" custScaleX="87659" custScaleY="140013" custLinFactNeighborX="-9372" custLinFactNeighborY="-78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44B56-4734-4092-8F75-963DC639CEAF}" type="pres">
      <dgm:prSet presAssocID="{69C264A2-1040-4AD7-A394-C69E4D937893}" presName="Accent3" presStyleCnt="0"/>
      <dgm:spPr/>
    </dgm:pt>
    <dgm:pt modelId="{324D724C-437C-4B16-9130-F52E24D4382F}" type="pres">
      <dgm:prSet presAssocID="{69C264A2-1040-4AD7-A394-C69E4D937893}" presName="Accent" presStyleLbl="node1" presStyleIdx="2" presStyleCnt="3" custScaleY="110030" custLinFactNeighborX="8151" custLinFactNeighborY="7088"/>
      <dgm:spPr/>
      <dgm:t>
        <a:bodyPr/>
        <a:lstStyle/>
        <a:p>
          <a:endParaRPr lang="ru-RU"/>
        </a:p>
      </dgm:t>
    </dgm:pt>
    <dgm:pt modelId="{9E81D55D-4CD8-474E-96BE-EEB861E9E6D3}" type="pres">
      <dgm:prSet presAssocID="{69C264A2-1040-4AD7-A394-C69E4D937893}" presName="Parent3" presStyleLbl="revTx" presStyleIdx="2" presStyleCnt="3" custLinFactNeighborX="13753" custLinFactNeighborY="108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DC34E4-D506-4A66-9C19-A96E400E122A}" srcId="{BA147E5C-F89E-4C22-932B-104C88C16615}" destId="{3B65E944-E7DB-4FCC-BE8F-217FDFAA6900}" srcOrd="1" destOrd="0" parTransId="{44359E7E-92CC-4D1E-92AC-D83F24E532CD}" sibTransId="{7B6E51EF-7895-4657-9FC2-FD844FBCD1FF}"/>
    <dgm:cxn modelId="{7563E327-5ADC-4FE6-825D-AC215DD90892}" type="presOf" srcId="{69C264A2-1040-4AD7-A394-C69E4D937893}" destId="{9E81D55D-4CD8-474E-96BE-EEB861E9E6D3}" srcOrd="0" destOrd="0" presId="urn:microsoft.com/office/officeart/2009/layout/CircleArrowProcess"/>
    <dgm:cxn modelId="{D82B1211-1F8A-4BA5-A4D6-AB73D20ABE9C}" type="presOf" srcId="{BA147E5C-F89E-4C22-932B-104C88C16615}" destId="{9C19958E-8B90-4DB3-B4FD-084B670C7B8E}" srcOrd="0" destOrd="0" presId="urn:microsoft.com/office/officeart/2009/layout/CircleArrowProcess"/>
    <dgm:cxn modelId="{6C5A49FD-1179-4FB0-830F-D9827CC8A0DE}" srcId="{BA147E5C-F89E-4C22-932B-104C88C16615}" destId="{E4652EB7-4912-4F30-AB4A-1EB9AEC7407E}" srcOrd="0" destOrd="0" parTransId="{A918B12C-8679-463C-9247-042F538CBC2E}" sibTransId="{084A8289-D78A-42C7-8FAB-90C98F13450D}"/>
    <dgm:cxn modelId="{DFAA2CDC-5431-41AA-AF7B-46CE746CE87C}" type="presOf" srcId="{3B65E944-E7DB-4FCC-BE8F-217FDFAA6900}" destId="{A4C09B0B-1E04-4BBB-8DFD-33F6338A0EFA}" srcOrd="0" destOrd="0" presId="urn:microsoft.com/office/officeart/2009/layout/CircleArrowProcess"/>
    <dgm:cxn modelId="{C6483D78-0344-470D-8077-2AEC9A70BB08}" srcId="{BA147E5C-F89E-4C22-932B-104C88C16615}" destId="{69C264A2-1040-4AD7-A394-C69E4D937893}" srcOrd="2" destOrd="0" parTransId="{259B15DE-7287-499A-B9D2-D1D1D69DBE49}" sibTransId="{FBB06AC9-AE33-42DD-BC7D-1613CD56BCEC}"/>
    <dgm:cxn modelId="{CED03F0B-CAD2-408B-8D1D-818002BCAE4C}" type="presOf" srcId="{E4652EB7-4912-4F30-AB4A-1EB9AEC7407E}" destId="{5AAEF190-0A56-445C-9AE7-909BD8EB790B}" srcOrd="0" destOrd="0" presId="urn:microsoft.com/office/officeart/2009/layout/CircleArrowProcess"/>
    <dgm:cxn modelId="{D33151C4-D591-4A95-8077-FE86CA0BBB90}" type="presParOf" srcId="{9C19958E-8B90-4DB3-B4FD-084B670C7B8E}" destId="{2845CF88-962D-4DDA-A7B6-C3563E95B339}" srcOrd="0" destOrd="0" presId="urn:microsoft.com/office/officeart/2009/layout/CircleArrowProcess"/>
    <dgm:cxn modelId="{95218F85-B1F6-4C87-800F-2A0BEDBDD87A}" type="presParOf" srcId="{2845CF88-962D-4DDA-A7B6-C3563E95B339}" destId="{421A3CB6-DEFA-4BFF-840B-2925044C1C91}" srcOrd="0" destOrd="0" presId="urn:microsoft.com/office/officeart/2009/layout/CircleArrowProcess"/>
    <dgm:cxn modelId="{DE671E8C-C905-4810-B1D1-CDE6A1524E9E}" type="presParOf" srcId="{9C19958E-8B90-4DB3-B4FD-084B670C7B8E}" destId="{5AAEF190-0A56-445C-9AE7-909BD8EB790B}" srcOrd="1" destOrd="0" presId="urn:microsoft.com/office/officeart/2009/layout/CircleArrowProcess"/>
    <dgm:cxn modelId="{2E0D2EB3-3E14-4A04-8FB2-C780D0F8D614}" type="presParOf" srcId="{9C19958E-8B90-4DB3-B4FD-084B670C7B8E}" destId="{6A004602-DF30-4EED-BE10-07F043B99334}" srcOrd="2" destOrd="0" presId="urn:microsoft.com/office/officeart/2009/layout/CircleArrowProcess"/>
    <dgm:cxn modelId="{539EF104-8983-4974-8A88-7FE971DC82F2}" type="presParOf" srcId="{6A004602-DF30-4EED-BE10-07F043B99334}" destId="{F44F3A7B-372B-4C08-AABD-510DF8786077}" srcOrd="0" destOrd="0" presId="urn:microsoft.com/office/officeart/2009/layout/CircleArrowProcess"/>
    <dgm:cxn modelId="{D276CEBE-5D01-4319-B6BB-9AE396FCF0E8}" type="presParOf" srcId="{9C19958E-8B90-4DB3-B4FD-084B670C7B8E}" destId="{A4C09B0B-1E04-4BBB-8DFD-33F6338A0EFA}" srcOrd="3" destOrd="0" presId="urn:microsoft.com/office/officeart/2009/layout/CircleArrowProcess"/>
    <dgm:cxn modelId="{4AAE9A6C-7753-4ADF-911F-7549E750D410}" type="presParOf" srcId="{9C19958E-8B90-4DB3-B4FD-084B670C7B8E}" destId="{16E44B56-4734-4092-8F75-963DC639CEAF}" srcOrd="4" destOrd="0" presId="urn:microsoft.com/office/officeart/2009/layout/CircleArrowProcess"/>
    <dgm:cxn modelId="{4BD115B2-E265-4B0D-A870-32CF0112932B}" type="presParOf" srcId="{16E44B56-4734-4092-8F75-963DC639CEAF}" destId="{324D724C-437C-4B16-9130-F52E24D4382F}" srcOrd="0" destOrd="0" presId="urn:microsoft.com/office/officeart/2009/layout/CircleArrowProcess"/>
    <dgm:cxn modelId="{27C91CA0-691C-416E-A170-0C8D777B8F6C}" type="presParOf" srcId="{9C19958E-8B90-4DB3-B4FD-084B670C7B8E}" destId="{9E81D55D-4CD8-474E-96BE-EEB861E9E6D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642EB5-D149-4A89-9CEB-081A921A4215}" type="doc">
      <dgm:prSet loTypeId="urn:microsoft.com/office/officeart/2005/8/layout/target3" loCatId="list" qsTypeId="urn:microsoft.com/office/officeart/2005/8/quickstyle/simple1#15" qsCatId="simple" csTypeId="urn:microsoft.com/office/officeart/2005/8/colors/accent1_2#23" csCatId="accent1" phldr="1"/>
      <dgm:spPr/>
      <dgm:t>
        <a:bodyPr/>
        <a:lstStyle/>
        <a:p>
          <a:endParaRPr lang="ru-RU"/>
        </a:p>
      </dgm:t>
    </dgm:pt>
    <dgm:pt modelId="{3B3ECFF4-26A4-40E7-8FCF-D380C8B71833}">
      <dgm:prSet phldrT="[Текст]"/>
      <dgm:spPr/>
      <dgm:t>
        <a:bodyPr/>
        <a:lstStyle/>
        <a:p>
          <a:r>
            <a:rPr lang="en-US" dirty="0" err="1" smtClean="0"/>
            <a:t>Tizimli</a:t>
          </a:r>
          <a:r>
            <a:rPr lang="en-US" dirty="0" smtClean="0"/>
            <a:t> </a:t>
          </a:r>
          <a:r>
            <a:rPr lang="en-US" dirty="0" err="1" smtClean="0"/>
            <a:t>tarzda</a:t>
          </a:r>
          <a:r>
            <a:rPr lang="en-US" dirty="0" smtClean="0"/>
            <a:t> </a:t>
          </a:r>
          <a:r>
            <a:rPr lang="en-US" dirty="0" err="1" smtClean="0"/>
            <a:t>o’tkaziladigan</a:t>
          </a:r>
          <a:r>
            <a:rPr lang="en-US" dirty="0" smtClean="0"/>
            <a:t> </a:t>
          </a:r>
          <a:r>
            <a:rPr lang="en-US" dirty="0" err="1" smtClean="0"/>
            <a:t>sinfdan</a:t>
          </a:r>
          <a:r>
            <a:rPr lang="en-US" dirty="0" smtClean="0"/>
            <a:t> </a:t>
          </a:r>
          <a:r>
            <a:rPr lang="en-US" dirty="0" err="1" smtClean="0"/>
            <a:t>tashqari</a:t>
          </a:r>
          <a:r>
            <a:rPr lang="en-US" dirty="0" smtClean="0"/>
            <a:t> </a:t>
          </a:r>
          <a:r>
            <a:rPr lang="en-US" dirty="0" err="1" smtClean="0"/>
            <a:t>mashg’ulotlar</a:t>
          </a:r>
          <a:endParaRPr lang="ru-RU" dirty="0"/>
        </a:p>
      </dgm:t>
    </dgm:pt>
    <dgm:pt modelId="{367FCEFF-4EA5-4966-B157-26707968DBBD}" type="parTrans" cxnId="{9FB7D7D1-DECE-4495-AC4E-373B4A64E944}">
      <dgm:prSet/>
      <dgm:spPr/>
      <dgm:t>
        <a:bodyPr/>
        <a:lstStyle/>
        <a:p>
          <a:endParaRPr lang="ru-RU"/>
        </a:p>
      </dgm:t>
    </dgm:pt>
    <dgm:pt modelId="{F6BE1C8D-74C0-4BCC-9A91-09F90297013E}" type="sibTrans" cxnId="{9FB7D7D1-DECE-4495-AC4E-373B4A64E944}">
      <dgm:prSet/>
      <dgm:spPr/>
      <dgm:t>
        <a:bodyPr/>
        <a:lstStyle/>
        <a:p>
          <a:endParaRPr lang="ru-RU"/>
        </a:p>
      </dgm:t>
    </dgm:pt>
    <dgm:pt modelId="{D3239DF6-EE00-43C0-A2CB-1485920DEB18}">
      <dgm:prSet phldrT="[Текст]"/>
      <dgm:spPr/>
      <dgm:t>
        <a:bodyPr/>
        <a:lstStyle/>
        <a:p>
          <a:r>
            <a:rPr lang="en-US" dirty="0" err="1" smtClean="0"/>
            <a:t>Matematika</a:t>
          </a:r>
          <a:r>
            <a:rPr lang="en-US" dirty="0" smtClean="0"/>
            <a:t>  </a:t>
          </a:r>
          <a:r>
            <a:rPr lang="en-US" dirty="0" err="1" smtClean="0"/>
            <a:t>alohida</a:t>
          </a:r>
          <a:r>
            <a:rPr lang="en-US" dirty="0" smtClean="0"/>
            <a:t> </a:t>
          </a:r>
          <a:r>
            <a:rPr lang="en-US" dirty="0" err="1" smtClean="0"/>
            <a:t>qiziquvchi</a:t>
          </a:r>
          <a:r>
            <a:rPr lang="en-US" dirty="0" smtClean="0"/>
            <a:t> </a:t>
          </a:r>
          <a:r>
            <a:rPr lang="en-US" dirty="0" err="1" smtClean="0"/>
            <a:t>o’quvchilar</a:t>
          </a:r>
          <a:r>
            <a:rPr lang="en-US" dirty="0" smtClean="0"/>
            <a:t> </a:t>
          </a:r>
          <a:r>
            <a:rPr lang="en-US" dirty="0" err="1" smtClean="0"/>
            <a:t>bilan</a:t>
          </a:r>
          <a:r>
            <a:rPr lang="en-US" dirty="0" smtClean="0"/>
            <a:t> </a:t>
          </a:r>
          <a:r>
            <a:rPr lang="en-US" dirty="0" err="1" smtClean="0"/>
            <a:t>bajariladigan</a:t>
          </a:r>
          <a:r>
            <a:rPr lang="en-US" dirty="0" smtClean="0"/>
            <a:t> </a:t>
          </a:r>
          <a:r>
            <a:rPr lang="en-US" dirty="0" err="1" smtClean="0"/>
            <a:t>chuqurlashtiriladigan</a:t>
          </a:r>
          <a:r>
            <a:rPr lang="en-US" dirty="0" smtClean="0"/>
            <a:t> </a:t>
          </a:r>
          <a:r>
            <a:rPr lang="en-US" dirty="0" err="1" smtClean="0"/>
            <a:t>ish</a:t>
          </a:r>
          <a:endParaRPr lang="ru-RU" dirty="0"/>
        </a:p>
      </dgm:t>
    </dgm:pt>
    <dgm:pt modelId="{DC1EBC12-9D6E-4BC3-A3C0-4E92741B7A10}" type="parTrans" cxnId="{9BDC021E-5694-437F-93F0-9E00CC509639}">
      <dgm:prSet/>
      <dgm:spPr/>
      <dgm:t>
        <a:bodyPr/>
        <a:lstStyle/>
        <a:p>
          <a:endParaRPr lang="ru-RU"/>
        </a:p>
      </dgm:t>
    </dgm:pt>
    <dgm:pt modelId="{D6636FAD-B1EF-4308-BD22-F09F06CC6B6B}" type="sibTrans" cxnId="{9BDC021E-5694-437F-93F0-9E00CC509639}">
      <dgm:prSet/>
      <dgm:spPr/>
      <dgm:t>
        <a:bodyPr/>
        <a:lstStyle/>
        <a:p>
          <a:endParaRPr lang="ru-RU"/>
        </a:p>
      </dgm:t>
    </dgm:pt>
    <dgm:pt modelId="{3648039F-3B15-478C-8049-29104590949B}">
      <dgm:prSet phldrT="[Текст]" custT="1"/>
      <dgm:spPr/>
      <dgm:t>
        <a:bodyPr/>
        <a:lstStyle/>
        <a:p>
          <a:r>
            <a:rPr lang="en-US" sz="1800" dirty="0" err="1" smtClean="0"/>
            <a:t>O’quvchilarning</a:t>
          </a:r>
          <a:r>
            <a:rPr lang="en-US" sz="1800" dirty="0" smtClean="0"/>
            <a:t> </a:t>
          </a:r>
          <a:r>
            <a:rPr lang="en-US" sz="1800" dirty="0" err="1" smtClean="0"/>
            <a:t>ixtiyorligi</a:t>
          </a:r>
          <a:r>
            <a:rPr lang="en-US" sz="1800" dirty="0" smtClean="0"/>
            <a:t> </a:t>
          </a:r>
          <a:r>
            <a:rPr lang="en-US" sz="1800" dirty="0" err="1" smtClean="0"/>
            <a:t>asosida</a:t>
          </a:r>
          <a:endParaRPr lang="ru-RU" sz="1800" dirty="0"/>
        </a:p>
      </dgm:t>
    </dgm:pt>
    <dgm:pt modelId="{98C13FF5-212A-4F97-905B-D00F675BE362}" type="parTrans" cxnId="{B5E60C0B-F8CF-41EE-815A-F43DA5265ACE}">
      <dgm:prSet/>
      <dgm:spPr/>
      <dgm:t>
        <a:bodyPr/>
        <a:lstStyle/>
        <a:p>
          <a:endParaRPr lang="ru-RU"/>
        </a:p>
      </dgm:t>
    </dgm:pt>
    <dgm:pt modelId="{DC5FD2BC-F951-42CC-A6B3-45D23C374917}" type="sibTrans" cxnId="{B5E60C0B-F8CF-41EE-815A-F43DA5265ACE}">
      <dgm:prSet/>
      <dgm:spPr/>
      <dgm:t>
        <a:bodyPr/>
        <a:lstStyle/>
        <a:p>
          <a:endParaRPr lang="ru-RU"/>
        </a:p>
      </dgm:t>
    </dgm:pt>
    <dgm:pt modelId="{3A0ABD90-FD9A-4F67-A9DE-E70E10E57F9A}">
      <dgm:prSet custT="1"/>
      <dgm:spPr/>
      <dgm:t>
        <a:bodyPr/>
        <a:lstStyle/>
        <a:p>
          <a:r>
            <a:rPr lang="en-US" sz="1800" dirty="0" smtClean="0"/>
            <a:t>1-sinfda 2-yarim </a:t>
          </a:r>
          <a:r>
            <a:rPr lang="en-US" sz="1800" dirty="0" err="1" smtClean="0"/>
            <a:t>yillikdan</a:t>
          </a:r>
          <a:r>
            <a:rPr lang="en-US" sz="1800" dirty="0" smtClean="0"/>
            <a:t> 2-4-sinflarda </a:t>
          </a:r>
          <a:r>
            <a:rPr lang="en-US" sz="1800" dirty="0" err="1" smtClean="0"/>
            <a:t>oyiga</a:t>
          </a:r>
          <a:r>
            <a:rPr lang="en-US" sz="1800" dirty="0" smtClean="0"/>
            <a:t> 2-3 </a:t>
          </a:r>
          <a:r>
            <a:rPr lang="en-US" sz="1800" dirty="0" err="1" smtClean="0"/>
            <a:t>marta</a:t>
          </a:r>
          <a:r>
            <a:rPr lang="en-US" sz="1800" dirty="0" smtClean="0"/>
            <a:t> </a:t>
          </a:r>
          <a:r>
            <a:rPr lang="en-US" sz="1800" dirty="0" err="1" smtClean="0"/>
            <a:t>o’tkaziladi</a:t>
          </a:r>
          <a:endParaRPr lang="ru-RU" sz="1800" dirty="0"/>
        </a:p>
      </dgm:t>
    </dgm:pt>
    <dgm:pt modelId="{B4F584CB-6ADE-4857-A542-E153CC3EEC1A}" type="parTrans" cxnId="{0553B94F-DD21-4843-9777-13F40178B510}">
      <dgm:prSet/>
      <dgm:spPr/>
      <dgm:t>
        <a:bodyPr/>
        <a:lstStyle/>
        <a:p>
          <a:endParaRPr lang="ru-RU"/>
        </a:p>
      </dgm:t>
    </dgm:pt>
    <dgm:pt modelId="{F4037EE0-3390-40AE-8270-C10A19D07864}" type="sibTrans" cxnId="{0553B94F-DD21-4843-9777-13F40178B510}">
      <dgm:prSet/>
      <dgm:spPr/>
      <dgm:t>
        <a:bodyPr/>
        <a:lstStyle/>
        <a:p>
          <a:endParaRPr lang="ru-RU"/>
        </a:p>
      </dgm:t>
    </dgm:pt>
    <dgm:pt modelId="{93F15CE7-85F8-491B-B83E-AF13D1E77A60}">
      <dgm:prSet custT="1"/>
      <dgm:spPr/>
      <dgm:t>
        <a:bodyPr/>
        <a:lstStyle/>
        <a:p>
          <a:r>
            <a:rPr lang="en-US" sz="2000" dirty="0" err="1" smtClean="0"/>
            <a:t>Mashg’ulotlar</a:t>
          </a:r>
          <a:r>
            <a:rPr lang="en-US" sz="2000" dirty="0" smtClean="0"/>
            <a:t> </a:t>
          </a:r>
          <a:r>
            <a:rPr lang="en-US" sz="2000" dirty="0" err="1" smtClean="0"/>
            <a:t>davomiyligi</a:t>
          </a:r>
          <a:r>
            <a:rPr lang="en-US" sz="2000" dirty="0" smtClean="0"/>
            <a:t> 30-45 </a:t>
          </a:r>
          <a:r>
            <a:rPr lang="en-US" sz="2000" dirty="0" err="1" smtClean="0"/>
            <a:t>daqiqa</a:t>
          </a:r>
          <a:endParaRPr lang="ru-RU" sz="2000" dirty="0"/>
        </a:p>
      </dgm:t>
    </dgm:pt>
    <dgm:pt modelId="{B1DC2343-4816-434D-918A-5BF72703B611}" type="parTrans" cxnId="{7733EC69-05DF-46BE-A885-0E490E2F31C7}">
      <dgm:prSet/>
      <dgm:spPr/>
      <dgm:t>
        <a:bodyPr/>
        <a:lstStyle/>
        <a:p>
          <a:endParaRPr lang="ru-RU"/>
        </a:p>
      </dgm:t>
    </dgm:pt>
    <dgm:pt modelId="{9AD5098C-A02F-4096-983B-70E1AE9F6721}" type="sibTrans" cxnId="{7733EC69-05DF-46BE-A885-0E490E2F31C7}">
      <dgm:prSet/>
      <dgm:spPr/>
      <dgm:t>
        <a:bodyPr/>
        <a:lstStyle/>
        <a:p>
          <a:endParaRPr lang="ru-RU"/>
        </a:p>
      </dgm:t>
    </dgm:pt>
    <dgm:pt modelId="{7F4F81F3-9F4B-4773-A6F3-17CB6CAFB88A}">
      <dgm:prSet/>
      <dgm:spPr/>
      <dgm:t>
        <a:bodyPr/>
        <a:lstStyle/>
        <a:p>
          <a:r>
            <a:rPr lang="en-US" dirty="0" err="1" smtClean="0"/>
            <a:t>Bir</a:t>
          </a:r>
          <a:r>
            <a:rPr lang="en-US" dirty="0" smtClean="0"/>
            <a:t> </a:t>
          </a:r>
          <a:r>
            <a:rPr lang="en-US" dirty="0" err="1" smtClean="0"/>
            <a:t>maktab</a:t>
          </a:r>
          <a:r>
            <a:rPr lang="en-US" dirty="0" smtClean="0"/>
            <a:t> </a:t>
          </a:r>
          <a:r>
            <a:rPr lang="en-US" dirty="0" err="1" smtClean="0"/>
            <a:t>doirasida</a:t>
          </a:r>
          <a:r>
            <a:rPr lang="en-US" dirty="0" smtClean="0"/>
            <a:t> </a:t>
          </a:r>
          <a:r>
            <a:rPr lang="en-US" dirty="0" err="1" smtClean="0"/>
            <a:t>barcha</a:t>
          </a:r>
          <a:r>
            <a:rPr lang="en-US" dirty="0" smtClean="0"/>
            <a:t> </a:t>
          </a:r>
          <a:r>
            <a:rPr lang="en-US" dirty="0" err="1" smtClean="0"/>
            <a:t>sinf</a:t>
          </a:r>
          <a:r>
            <a:rPr lang="en-US" dirty="0" smtClean="0"/>
            <a:t> </a:t>
          </a:r>
          <a:r>
            <a:rPr lang="en-US" dirty="0" err="1" smtClean="0"/>
            <a:t>o’quvchilari</a:t>
          </a:r>
          <a:r>
            <a:rPr lang="en-US" dirty="0" smtClean="0"/>
            <a:t> </a:t>
          </a:r>
          <a:r>
            <a:rPr lang="en-US" dirty="0" err="1" smtClean="0"/>
            <a:t>uchun</a:t>
          </a:r>
          <a:r>
            <a:rPr lang="en-US" dirty="0" smtClean="0"/>
            <a:t>, </a:t>
          </a:r>
          <a:r>
            <a:rPr lang="en-US" dirty="0" err="1" smtClean="0"/>
            <a:t>bir</a:t>
          </a:r>
          <a:r>
            <a:rPr lang="en-US" dirty="0" smtClean="0"/>
            <a:t> </a:t>
          </a:r>
          <a:r>
            <a:rPr lang="en-US" dirty="0" err="1" smtClean="0"/>
            <a:t>necha</a:t>
          </a:r>
          <a:r>
            <a:rPr lang="en-US" dirty="0" smtClean="0"/>
            <a:t> </a:t>
          </a:r>
          <a:r>
            <a:rPr lang="en-US" dirty="0" err="1" smtClean="0"/>
            <a:t>maktab</a:t>
          </a:r>
          <a:r>
            <a:rPr lang="en-US" dirty="0" smtClean="0"/>
            <a:t> </a:t>
          </a:r>
          <a:r>
            <a:rPr lang="en-US" dirty="0" err="1" smtClean="0"/>
            <a:t>o’quvchilari</a:t>
          </a:r>
          <a:r>
            <a:rPr lang="en-US" dirty="0" smtClean="0"/>
            <a:t> </a:t>
          </a:r>
          <a:r>
            <a:rPr lang="en-US" dirty="0" err="1" smtClean="0"/>
            <a:t>uchun</a:t>
          </a:r>
          <a:r>
            <a:rPr lang="en-US" dirty="0" smtClean="0"/>
            <a:t> (u </a:t>
          </a:r>
          <a:r>
            <a:rPr lang="en-US" dirty="0" err="1" smtClean="0"/>
            <a:t>holda</a:t>
          </a:r>
          <a:r>
            <a:rPr lang="en-US" dirty="0" smtClean="0"/>
            <a:t> “</a:t>
          </a:r>
          <a:r>
            <a:rPr lang="en-US" dirty="0" err="1" smtClean="0"/>
            <a:t>yosh</a:t>
          </a:r>
          <a:r>
            <a:rPr lang="en-US" dirty="0" smtClean="0"/>
            <a:t> </a:t>
          </a:r>
          <a:r>
            <a:rPr lang="en-US" dirty="0" err="1" smtClean="0"/>
            <a:t>matematik</a:t>
          </a:r>
          <a:r>
            <a:rPr lang="en-US" dirty="0" smtClean="0"/>
            <a:t>” </a:t>
          </a:r>
          <a:r>
            <a:rPr lang="en-US" dirty="0" err="1" smtClean="0"/>
            <a:t>kuni</a:t>
          </a:r>
          <a:r>
            <a:rPr lang="en-US" dirty="0" smtClean="0"/>
            <a:t> deb </a:t>
          </a:r>
          <a:r>
            <a:rPr lang="en-US" dirty="0" err="1" smtClean="0"/>
            <a:t>ataladi</a:t>
          </a:r>
          <a:r>
            <a:rPr lang="en-US" dirty="0" smtClean="0"/>
            <a:t>) </a:t>
          </a:r>
          <a:r>
            <a:rPr lang="en-US" dirty="0" err="1" smtClean="0"/>
            <a:t>tashkil</a:t>
          </a:r>
          <a:r>
            <a:rPr lang="en-US" dirty="0" smtClean="0"/>
            <a:t> </a:t>
          </a:r>
          <a:r>
            <a:rPr lang="en-US" dirty="0" err="1" smtClean="0"/>
            <a:t>qilish</a:t>
          </a:r>
          <a:r>
            <a:rPr lang="en-US" dirty="0" smtClean="0"/>
            <a:t> </a:t>
          </a:r>
          <a:r>
            <a:rPr lang="en-US" dirty="0" err="1" smtClean="0"/>
            <a:t>mumkin</a:t>
          </a:r>
          <a:endParaRPr lang="ru-RU" dirty="0"/>
        </a:p>
      </dgm:t>
    </dgm:pt>
    <dgm:pt modelId="{B5F5BE22-CFBA-408B-9465-B814EF175573}" type="parTrans" cxnId="{D6F99BD7-1D00-4B90-992A-2D70EBD54593}">
      <dgm:prSet/>
      <dgm:spPr/>
      <dgm:t>
        <a:bodyPr/>
        <a:lstStyle/>
        <a:p>
          <a:endParaRPr lang="ru-RU"/>
        </a:p>
      </dgm:t>
    </dgm:pt>
    <dgm:pt modelId="{A79F8B8B-A868-4FC5-8EB8-EA38989429C8}" type="sibTrans" cxnId="{D6F99BD7-1D00-4B90-992A-2D70EBD54593}">
      <dgm:prSet/>
      <dgm:spPr/>
      <dgm:t>
        <a:bodyPr/>
        <a:lstStyle/>
        <a:p>
          <a:endParaRPr lang="ru-RU"/>
        </a:p>
      </dgm:t>
    </dgm:pt>
    <dgm:pt modelId="{A4F5DC96-837A-4053-8C39-0DAE24DCECC4}">
      <dgm:prSet custT="1"/>
      <dgm:spPr/>
      <dgm:t>
        <a:bodyPr/>
        <a:lstStyle/>
        <a:p>
          <a:r>
            <a:rPr lang="en-US" sz="1800" dirty="0" err="1" smtClean="0"/>
            <a:t>Mashg’ulotlar</a:t>
          </a:r>
          <a:r>
            <a:rPr lang="en-US" sz="1800" dirty="0" smtClean="0"/>
            <a:t> </a:t>
          </a:r>
          <a:r>
            <a:rPr lang="en-US" sz="1800" dirty="0" err="1" smtClean="0"/>
            <a:t>rejasi</a:t>
          </a:r>
          <a:r>
            <a:rPr lang="en-US" sz="1800" dirty="0" smtClean="0"/>
            <a:t> </a:t>
          </a:r>
          <a:r>
            <a:rPr lang="en-US" sz="1800" dirty="0" err="1" smtClean="0"/>
            <a:t>oldidndan</a:t>
          </a:r>
          <a:r>
            <a:rPr lang="en-US" sz="1800" dirty="0" smtClean="0"/>
            <a:t> </a:t>
          </a:r>
          <a:r>
            <a:rPr lang="en-US" sz="1800" dirty="0" err="1" smtClean="0"/>
            <a:t>tuziladi</a:t>
          </a:r>
          <a:endParaRPr lang="ru-RU" sz="1800" dirty="0"/>
        </a:p>
      </dgm:t>
    </dgm:pt>
    <dgm:pt modelId="{543F534A-24D7-4722-A340-89C4FB00B1BA}" type="parTrans" cxnId="{7BB446C2-9325-4112-85EF-F583F19BD743}">
      <dgm:prSet/>
      <dgm:spPr/>
      <dgm:t>
        <a:bodyPr/>
        <a:lstStyle/>
        <a:p>
          <a:endParaRPr lang="ru-RU"/>
        </a:p>
      </dgm:t>
    </dgm:pt>
    <dgm:pt modelId="{DEE57AF6-367A-457F-937E-3BFF174A7295}" type="sibTrans" cxnId="{7BB446C2-9325-4112-85EF-F583F19BD743}">
      <dgm:prSet/>
      <dgm:spPr/>
      <dgm:t>
        <a:bodyPr/>
        <a:lstStyle/>
        <a:p>
          <a:endParaRPr lang="ru-RU"/>
        </a:p>
      </dgm:t>
    </dgm:pt>
    <dgm:pt modelId="{1C7470CD-C0D0-4A3F-8AC9-225404349330}" type="pres">
      <dgm:prSet presAssocID="{CD642EB5-D149-4A89-9CEB-081A921A42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0A0192-21E3-4D66-8AA7-10FC45D5731D}" type="pres">
      <dgm:prSet presAssocID="{3B3ECFF4-26A4-40E7-8FCF-D380C8B71833}" presName="circle1" presStyleLbl="node1" presStyleIdx="0" presStyleCnt="7"/>
      <dgm:spPr/>
    </dgm:pt>
    <dgm:pt modelId="{1B438527-6C0F-4639-80FE-256B76E9449C}" type="pres">
      <dgm:prSet presAssocID="{3B3ECFF4-26A4-40E7-8FCF-D380C8B71833}" presName="space" presStyleCnt="0"/>
      <dgm:spPr/>
    </dgm:pt>
    <dgm:pt modelId="{BC17CCC5-2829-45C5-B745-6E1E23975DBC}" type="pres">
      <dgm:prSet presAssocID="{3B3ECFF4-26A4-40E7-8FCF-D380C8B71833}" presName="rect1" presStyleLbl="alignAcc1" presStyleIdx="0" presStyleCnt="7"/>
      <dgm:spPr/>
      <dgm:t>
        <a:bodyPr/>
        <a:lstStyle/>
        <a:p>
          <a:endParaRPr lang="ru-RU"/>
        </a:p>
      </dgm:t>
    </dgm:pt>
    <dgm:pt modelId="{639F3407-2850-477F-B8FA-CB03A44188DF}" type="pres">
      <dgm:prSet presAssocID="{D3239DF6-EE00-43C0-A2CB-1485920DEB18}" presName="vertSpace2" presStyleLbl="node1" presStyleIdx="0" presStyleCnt="7"/>
      <dgm:spPr/>
    </dgm:pt>
    <dgm:pt modelId="{AB866AC5-0811-4F42-963A-75225D1C4216}" type="pres">
      <dgm:prSet presAssocID="{D3239DF6-EE00-43C0-A2CB-1485920DEB18}" presName="circle2" presStyleLbl="node1" presStyleIdx="1" presStyleCnt="7"/>
      <dgm:spPr/>
    </dgm:pt>
    <dgm:pt modelId="{11CDC604-22D4-40E4-96CF-EA5400DC12AF}" type="pres">
      <dgm:prSet presAssocID="{D3239DF6-EE00-43C0-A2CB-1485920DEB18}" presName="rect2" presStyleLbl="alignAcc1" presStyleIdx="1" presStyleCnt="7" custLinFactNeighborX="316" custLinFactNeighborY="859"/>
      <dgm:spPr/>
      <dgm:t>
        <a:bodyPr/>
        <a:lstStyle/>
        <a:p>
          <a:endParaRPr lang="ru-RU"/>
        </a:p>
      </dgm:t>
    </dgm:pt>
    <dgm:pt modelId="{274AAA59-4702-4E25-AB1A-B10CCB548556}" type="pres">
      <dgm:prSet presAssocID="{3648039F-3B15-478C-8049-29104590949B}" presName="vertSpace3" presStyleLbl="node1" presStyleIdx="1" presStyleCnt="7"/>
      <dgm:spPr/>
    </dgm:pt>
    <dgm:pt modelId="{98C20443-5DF1-4A85-8014-EE676C86068B}" type="pres">
      <dgm:prSet presAssocID="{3648039F-3B15-478C-8049-29104590949B}" presName="circle3" presStyleLbl="node1" presStyleIdx="2" presStyleCnt="7"/>
      <dgm:spPr/>
    </dgm:pt>
    <dgm:pt modelId="{E8840731-BD02-40AD-B933-30283CE961AD}" type="pres">
      <dgm:prSet presAssocID="{3648039F-3B15-478C-8049-29104590949B}" presName="rect3" presStyleLbl="alignAcc1" presStyleIdx="2" presStyleCnt="7"/>
      <dgm:spPr/>
      <dgm:t>
        <a:bodyPr/>
        <a:lstStyle/>
        <a:p>
          <a:endParaRPr lang="ru-RU"/>
        </a:p>
      </dgm:t>
    </dgm:pt>
    <dgm:pt modelId="{E6EB981F-1FD1-431C-A1F4-2263483A9F00}" type="pres">
      <dgm:prSet presAssocID="{3A0ABD90-FD9A-4F67-A9DE-E70E10E57F9A}" presName="vertSpace4" presStyleLbl="node1" presStyleIdx="2" presStyleCnt="7"/>
      <dgm:spPr/>
    </dgm:pt>
    <dgm:pt modelId="{87B38452-46A0-4564-AADA-EBD6BC2DA5CA}" type="pres">
      <dgm:prSet presAssocID="{3A0ABD90-FD9A-4F67-A9DE-E70E10E57F9A}" presName="circle4" presStyleLbl="node1" presStyleIdx="3" presStyleCnt="7"/>
      <dgm:spPr/>
    </dgm:pt>
    <dgm:pt modelId="{9119144C-F209-4FA6-9540-6A44F622338F}" type="pres">
      <dgm:prSet presAssocID="{3A0ABD90-FD9A-4F67-A9DE-E70E10E57F9A}" presName="rect4" presStyleLbl="alignAcc1" presStyleIdx="3" presStyleCnt="7"/>
      <dgm:spPr/>
      <dgm:t>
        <a:bodyPr/>
        <a:lstStyle/>
        <a:p>
          <a:endParaRPr lang="ru-RU"/>
        </a:p>
      </dgm:t>
    </dgm:pt>
    <dgm:pt modelId="{AF38A315-4331-4A52-8967-084F6FE8D993}" type="pres">
      <dgm:prSet presAssocID="{93F15CE7-85F8-491B-B83E-AF13D1E77A60}" presName="vertSpace5" presStyleLbl="node1" presStyleIdx="3" presStyleCnt="7"/>
      <dgm:spPr/>
    </dgm:pt>
    <dgm:pt modelId="{0204D58B-A4BE-4612-BDCC-260CC5A05D04}" type="pres">
      <dgm:prSet presAssocID="{93F15CE7-85F8-491B-B83E-AF13D1E77A60}" presName="circle5" presStyleLbl="node1" presStyleIdx="4" presStyleCnt="7"/>
      <dgm:spPr/>
    </dgm:pt>
    <dgm:pt modelId="{E40EC5B8-9414-4CEF-8F32-C5B9FBDD7771}" type="pres">
      <dgm:prSet presAssocID="{93F15CE7-85F8-491B-B83E-AF13D1E77A60}" presName="rect5" presStyleLbl="alignAcc1" presStyleIdx="4" presStyleCnt="7"/>
      <dgm:spPr/>
      <dgm:t>
        <a:bodyPr/>
        <a:lstStyle/>
        <a:p>
          <a:endParaRPr lang="ru-RU"/>
        </a:p>
      </dgm:t>
    </dgm:pt>
    <dgm:pt modelId="{A0C27FDE-AF5C-4769-8DC3-8B72DA73BE6D}" type="pres">
      <dgm:prSet presAssocID="{7F4F81F3-9F4B-4773-A6F3-17CB6CAFB88A}" presName="vertSpace6" presStyleLbl="node1" presStyleIdx="4" presStyleCnt="7"/>
      <dgm:spPr/>
    </dgm:pt>
    <dgm:pt modelId="{11E56113-F48C-48C9-B834-4C5ECEAE57C9}" type="pres">
      <dgm:prSet presAssocID="{7F4F81F3-9F4B-4773-A6F3-17CB6CAFB88A}" presName="circle6" presStyleLbl="node1" presStyleIdx="5" presStyleCnt="7"/>
      <dgm:spPr/>
    </dgm:pt>
    <dgm:pt modelId="{C4F09577-B868-4E45-BA12-6DE435A82BC2}" type="pres">
      <dgm:prSet presAssocID="{7F4F81F3-9F4B-4773-A6F3-17CB6CAFB88A}" presName="rect6" presStyleLbl="alignAcc1" presStyleIdx="5" presStyleCnt="7"/>
      <dgm:spPr/>
      <dgm:t>
        <a:bodyPr/>
        <a:lstStyle/>
        <a:p>
          <a:endParaRPr lang="ru-RU"/>
        </a:p>
      </dgm:t>
    </dgm:pt>
    <dgm:pt modelId="{26694953-A10B-4592-91E2-77DF6818BD74}" type="pres">
      <dgm:prSet presAssocID="{A4F5DC96-837A-4053-8C39-0DAE24DCECC4}" presName="vertSpace7" presStyleLbl="node1" presStyleIdx="5" presStyleCnt="7"/>
      <dgm:spPr/>
    </dgm:pt>
    <dgm:pt modelId="{D8DD4CF0-BAAF-4C8C-9C99-BD0B36286B9C}" type="pres">
      <dgm:prSet presAssocID="{A4F5DC96-837A-4053-8C39-0DAE24DCECC4}" presName="circle7" presStyleLbl="node1" presStyleIdx="6" presStyleCnt="7"/>
      <dgm:spPr/>
    </dgm:pt>
    <dgm:pt modelId="{4360F0CA-2FBD-4589-B96C-D2CF45298DBB}" type="pres">
      <dgm:prSet presAssocID="{A4F5DC96-837A-4053-8C39-0DAE24DCECC4}" presName="rect7" presStyleLbl="alignAcc1" presStyleIdx="6" presStyleCnt="7"/>
      <dgm:spPr/>
      <dgm:t>
        <a:bodyPr/>
        <a:lstStyle/>
        <a:p>
          <a:endParaRPr lang="ru-RU"/>
        </a:p>
      </dgm:t>
    </dgm:pt>
    <dgm:pt modelId="{9802BF87-8D33-4DB7-92C5-3A62C3E75D5B}" type="pres">
      <dgm:prSet presAssocID="{3B3ECFF4-26A4-40E7-8FCF-D380C8B71833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46E07-2647-40EC-9525-489FA9837FE5}" type="pres">
      <dgm:prSet presAssocID="{D3239DF6-EE00-43C0-A2CB-1485920DEB18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C48F7-54CD-48C9-9017-4A0CD9F67C33}" type="pres">
      <dgm:prSet presAssocID="{3648039F-3B15-478C-8049-29104590949B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66FEC-E13B-4A20-841D-4D79C2D75868}" type="pres">
      <dgm:prSet presAssocID="{3A0ABD90-FD9A-4F67-A9DE-E70E10E57F9A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335C7-A579-4E06-972E-702E90562998}" type="pres">
      <dgm:prSet presAssocID="{93F15CE7-85F8-491B-B83E-AF13D1E77A60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1732E-CF5A-4145-93D1-9F80D436C478}" type="pres">
      <dgm:prSet presAssocID="{7F4F81F3-9F4B-4773-A6F3-17CB6CAFB88A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2432E-1412-449D-BBA9-F9FD130BE2DA}" type="pres">
      <dgm:prSet presAssocID="{A4F5DC96-837A-4053-8C39-0DAE24DCECC4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87BCE4-AFC6-40BC-A659-E7E967EA59BF}" type="presOf" srcId="{D3239DF6-EE00-43C0-A2CB-1485920DEB18}" destId="{3F546E07-2647-40EC-9525-489FA9837FE5}" srcOrd="1" destOrd="0" presId="urn:microsoft.com/office/officeart/2005/8/layout/target3"/>
    <dgm:cxn modelId="{7733EC69-05DF-46BE-A885-0E490E2F31C7}" srcId="{CD642EB5-D149-4A89-9CEB-081A921A4215}" destId="{93F15CE7-85F8-491B-B83E-AF13D1E77A60}" srcOrd="4" destOrd="0" parTransId="{B1DC2343-4816-434D-918A-5BF72703B611}" sibTransId="{9AD5098C-A02F-4096-983B-70E1AE9F6721}"/>
    <dgm:cxn modelId="{18A43493-3EC1-42DE-A741-FC7202C153BB}" type="presOf" srcId="{93F15CE7-85F8-491B-B83E-AF13D1E77A60}" destId="{E40EC5B8-9414-4CEF-8F32-C5B9FBDD7771}" srcOrd="0" destOrd="0" presId="urn:microsoft.com/office/officeart/2005/8/layout/target3"/>
    <dgm:cxn modelId="{06726FF6-877A-4DE0-B50C-DB0C1CEC1334}" type="presOf" srcId="{D3239DF6-EE00-43C0-A2CB-1485920DEB18}" destId="{11CDC604-22D4-40E4-96CF-EA5400DC12AF}" srcOrd="0" destOrd="0" presId="urn:microsoft.com/office/officeart/2005/8/layout/target3"/>
    <dgm:cxn modelId="{E5DD7169-9802-4B0C-8716-8255FFC90B70}" type="presOf" srcId="{3B3ECFF4-26A4-40E7-8FCF-D380C8B71833}" destId="{9802BF87-8D33-4DB7-92C5-3A62C3E75D5B}" srcOrd="1" destOrd="0" presId="urn:microsoft.com/office/officeart/2005/8/layout/target3"/>
    <dgm:cxn modelId="{D6F99BD7-1D00-4B90-992A-2D70EBD54593}" srcId="{CD642EB5-D149-4A89-9CEB-081A921A4215}" destId="{7F4F81F3-9F4B-4773-A6F3-17CB6CAFB88A}" srcOrd="5" destOrd="0" parTransId="{B5F5BE22-CFBA-408B-9465-B814EF175573}" sibTransId="{A79F8B8B-A868-4FC5-8EB8-EA38989429C8}"/>
    <dgm:cxn modelId="{7BB446C2-9325-4112-85EF-F583F19BD743}" srcId="{CD642EB5-D149-4A89-9CEB-081A921A4215}" destId="{A4F5DC96-837A-4053-8C39-0DAE24DCECC4}" srcOrd="6" destOrd="0" parTransId="{543F534A-24D7-4722-A340-89C4FB00B1BA}" sibTransId="{DEE57AF6-367A-457F-937E-3BFF174A7295}"/>
    <dgm:cxn modelId="{F30FBBB7-528F-4C03-9432-39182E2B3055}" type="presOf" srcId="{A4F5DC96-837A-4053-8C39-0DAE24DCECC4}" destId="{4360F0CA-2FBD-4589-B96C-D2CF45298DBB}" srcOrd="0" destOrd="0" presId="urn:microsoft.com/office/officeart/2005/8/layout/target3"/>
    <dgm:cxn modelId="{9FB7D7D1-DECE-4495-AC4E-373B4A64E944}" srcId="{CD642EB5-D149-4A89-9CEB-081A921A4215}" destId="{3B3ECFF4-26A4-40E7-8FCF-D380C8B71833}" srcOrd="0" destOrd="0" parTransId="{367FCEFF-4EA5-4966-B157-26707968DBBD}" sibTransId="{F6BE1C8D-74C0-4BCC-9A91-09F90297013E}"/>
    <dgm:cxn modelId="{534B30CC-80A1-4212-BE74-40D64076CA2F}" type="presOf" srcId="{CD642EB5-D149-4A89-9CEB-081A921A4215}" destId="{1C7470CD-C0D0-4A3F-8AC9-225404349330}" srcOrd="0" destOrd="0" presId="urn:microsoft.com/office/officeart/2005/8/layout/target3"/>
    <dgm:cxn modelId="{B6D51CAC-1E58-477B-BE91-0741EB6AF046}" type="presOf" srcId="{93F15CE7-85F8-491B-B83E-AF13D1E77A60}" destId="{5FE335C7-A579-4E06-972E-702E90562998}" srcOrd="1" destOrd="0" presId="urn:microsoft.com/office/officeart/2005/8/layout/target3"/>
    <dgm:cxn modelId="{FBAFCFEA-B620-4131-97BF-8271AEF30AF5}" type="presOf" srcId="{A4F5DC96-837A-4053-8C39-0DAE24DCECC4}" destId="{8E82432E-1412-449D-BBA9-F9FD130BE2DA}" srcOrd="1" destOrd="0" presId="urn:microsoft.com/office/officeart/2005/8/layout/target3"/>
    <dgm:cxn modelId="{592BF9A4-2E20-4408-B9E5-47174EA5AC24}" type="presOf" srcId="{3A0ABD90-FD9A-4F67-A9DE-E70E10E57F9A}" destId="{0CF66FEC-E13B-4A20-841D-4D79C2D75868}" srcOrd="1" destOrd="0" presId="urn:microsoft.com/office/officeart/2005/8/layout/target3"/>
    <dgm:cxn modelId="{1D78048F-B568-4A49-B540-DC59C43A95B1}" type="presOf" srcId="{3B3ECFF4-26A4-40E7-8FCF-D380C8B71833}" destId="{BC17CCC5-2829-45C5-B745-6E1E23975DBC}" srcOrd="0" destOrd="0" presId="urn:microsoft.com/office/officeart/2005/8/layout/target3"/>
    <dgm:cxn modelId="{29D2C47D-606D-4373-9BAA-B77D06D9CC51}" type="presOf" srcId="{3648039F-3B15-478C-8049-29104590949B}" destId="{7F0C48F7-54CD-48C9-9017-4A0CD9F67C33}" srcOrd="1" destOrd="0" presId="urn:microsoft.com/office/officeart/2005/8/layout/target3"/>
    <dgm:cxn modelId="{9617924A-342A-48C5-8EC4-162DAA785680}" type="presOf" srcId="{7F4F81F3-9F4B-4773-A6F3-17CB6CAFB88A}" destId="{FBC1732E-CF5A-4145-93D1-9F80D436C478}" srcOrd="1" destOrd="0" presId="urn:microsoft.com/office/officeart/2005/8/layout/target3"/>
    <dgm:cxn modelId="{9BDC021E-5694-437F-93F0-9E00CC509639}" srcId="{CD642EB5-D149-4A89-9CEB-081A921A4215}" destId="{D3239DF6-EE00-43C0-A2CB-1485920DEB18}" srcOrd="1" destOrd="0" parTransId="{DC1EBC12-9D6E-4BC3-A3C0-4E92741B7A10}" sibTransId="{D6636FAD-B1EF-4308-BD22-F09F06CC6B6B}"/>
    <dgm:cxn modelId="{0553B94F-DD21-4843-9777-13F40178B510}" srcId="{CD642EB5-D149-4A89-9CEB-081A921A4215}" destId="{3A0ABD90-FD9A-4F67-A9DE-E70E10E57F9A}" srcOrd="3" destOrd="0" parTransId="{B4F584CB-6ADE-4857-A542-E153CC3EEC1A}" sibTransId="{F4037EE0-3390-40AE-8270-C10A19D07864}"/>
    <dgm:cxn modelId="{21BEBE64-D213-48DE-9DE8-BF2C54A6A437}" type="presOf" srcId="{7F4F81F3-9F4B-4773-A6F3-17CB6CAFB88A}" destId="{C4F09577-B868-4E45-BA12-6DE435A82BC2}" srcOrd="0" destOrd="0" presId="urn:microsoft.com/office/officeart/2005/8/layout/target3"/>
    <dgm:cxn modelId="{54D1F029-A870-4F25-9A73-E33039F3F46B}" type="presOf" srcId="{3648039F-3B15-478C-8049-29104590949B}" destId="{E8840731-BD02-40AD-B933-30283CE961AD}" srcOrd="0" destOrd="0" presId="urn:microsoft.com/office/officeart/2005/8/layout/target3"/>
    <dgm:cxn modelId="{9F8E8DEE-1420-45CB-96D5-47A4BC397153}" type="presOf" srcId="{3A0ABD90-FD9A-4F67-A9DE-E70E10E57F9A}" destId="{9119144C-F209-4FA6-9540-6A44F622338F}" srcOrd="0" destOrd="0" presId="urn:microsoft.com/office/officeart/2005/8/layout/target3"/>
    <dgm:cxn modelId="{B5E60C0B-F8CF-41EE-815A-F43DA5265ACE}" srcId="{CD642EB5-D149-4A89-9CEB-081A921A4215}" destId="{3648039F-3B15-478C-8049-29104590949B}" srcOrd="2" destOrd="0" parTransId="{98C13FF5-212A-4F97-905B-D00F675BE362}" sibTransId="{DC5FD2BC-F951-42CC-A6B3-45D23C374917}"/>
    <dgm:cxn modelId="{600050FA-B294-4378-A39A-CD598A9FC2C3}" type="presParOf" srcId="{1C7470CD-C0D0-4A3F-8AC9-225404349330}" destId="{D30A0192-21E3-4D66-8AA7-10FC45D5731D}" srcOrd="0" destOrd="0" presId="urn:microsoft.com/office/officeart/2005/8/layout/target3"/>
    <dgm:cxn modelId="{16FBBDAC-0762-4E47-9393-F0A6CD4ACA96}" type="presParOf" srcId="{1C7470CD-C0D0-4A3F-8AC9-225404349330}" destId="{1B438527-6C0F-4639-80FE-256B76E9449C}" srcOrd="1" destOrd="0" presId="urn:microsoft.com/office/officeart/2005/8/layout/target3"/>
    <dgm:cxn modelId="{A47D8C5E-1266-407C-8F72-3E83216C2A72}" type="presParOf" srcId="{1C7470CD-C0D0-4A3F-8AC9-225404349330}" destId="{BC17CCC5-2829-45C5-B745-6E1E23975DBC}" srcOrd="2" destOrd="0" presId="urn:microsoft.com/office/officeart/2005/8/layout/target3"/>
    <dgm:cxn modelId="{82A94E0A-4871-483A-BB24-5B134B58FE71}" type="presParOf" srcId="{1C7470CD-C0D0-4A3F-8AC9-225404349330}" destId="{639F3407-2850-477F-B8FA-CB03A44188DF}" srcOrd="3" destOrd="0" presId="urn:microsoft.com/office/officeart/2005/8/layout/target3"/>
    <dgm:cxn modelId="{49F50151-D89B-416C-ABB7-E13866398CCE}" type="presParOf" srcId="{1C7470CD-C0D0-4A3F-8AC9-225404349330}" destId="{AB866AC5-0811-4F42-963A-75225D1C4216}" srcOrd="4" destOrd="0" presId="urn:microsoft.com/office/officeart/2005/8/layout/target3"/>
    <dgm:cxn modelId="{87A68B2C-0E11-4F0D-8ADB-CB43F9C7E43B}" type="presParOf" srcId="{1C7470CD-C0D0-4A3F-8AC9-225404349330}" destId="{11CDC604-22D4-40E4-96CF-EA5400DC12AF}" srcOrd="5" destOrd="0" presId="urn:microsoft.com/office/officeart/2005/8/layout/target3"/>
    <dgm:cxn modelId="{211F4294-3415-4BC7-999E-61CC1B92915A}" type="presParOf" srcId="{1C7470CD-C0D0-4A3F-8AC9-225404349330}" destId="{274AAA59-4702-4E25-AB1A-B10CCB548556}" srcOrd="6" destOrd="0" presId="urn:microsoft.com/office/officeart/2005/8/layout/target3"/>
    <dgm:cxn modelId="{42018829-9A00-4EC1-8D6B-B0E0BF3E5F9A}" type="presParOf" srcId="{1C7470CD-C0D0-4A3F-8AC9-225404349330}" destId="{98C20443-5DF1-4A85-8014-EE676C86068B}" srcOrd="7" destOrd="0" presId="urn:microsoft.com/office/officeart/2005/8/layout/target3"/>
    <dgm:cxn modelId="{9A13DBF1-FE60-4EF4-BB11-6D8764CEE171}" type="presParOf" srcId="{1C7470CD-C0D0-4A3F-8AC9-225404349330}" destId="{E8840731-BD02-40AD-B933-30283CE961AD}" srcOrd="8" destOrd="0" presId="urn:microsoft.com/office/officeart/2005/8/layout/target3"/>
    <dgm:cxn modelId="{5A880606-DFE6-4EA3-A3F3-B892D938E1F2}" type="presParOf" srcId="{1C7470CD-C0D0-4A3F-8AC9-225404349330}" destId="{E6EB981F-1FD1-431C-A1F4-2263483A9F00}" srcOrd="9" destOrd="0" presId="urn:microsoft.com/office/officeart/2005/8/layout/target3"/>
    <dgm:cxn modelId="{058A1871-B0D0-4A0F-8DA1-95A87EFA8F0D}" type="presParOf" srcId="{1C7470CD-C0D0-4A3F-8AC9-225404349330}" destId="{87B38452-46A0-4564-AADA-EBD6BC2DA5CA}" srcOrd="10" destOrd="0" presId="urn:microsoft.com/office/officeart/2005/8/layout/target3"/>
    <dgm:cxn modelId="{C81569ED-4BD7-4929-8630-21019C9C98DF}" type="presParOf" srcId="{1C7470CD-C0D0-4A3F-8AC9-225404349330}" destId="{9119144C-F209-4FA6-9540-6A44F622338F}" srcOrd="11" destOrd="0" presId="urn:microsoft.com/office/officeart/2005/8/layout/target3"/>
    <dgm:cxn modelId="{CBA227CD-BC18-4BEA-9518-0059143F7B65}" type="presParOf" srcId="{1C7470CD-C0D0-4A3F-8AC9-225404349330}" destId="{AF38A315-4331-4A52-8967-084F6FE8D993}" srcOrd="12" destOrd="0" presId="urn:microsoft.com/office/officeart/2005/8/layout/target3"/>
    <dgm:cxn modelId="{4322D9D4-A784-4D08-81FC-7F4D8855248C}" type="presParOf" srcId="{1C7470CD-C0D0-4A3F-8AC9-225404349330}" destId="{0204D58B-A4BE-4612-BDCC-260CC5A05D04}" srcOrd="13" destOrd="0" presId="urn:microsoft.com/office/officeart/2005/8/layout/target3"/>
    <dgm:cxn modelId="{BEC12250-F73E-4CB5-830D-2BB1B6122BAD}" type="presParOf" srcId="{1C7470CD-C0D0-4A3F-8AC9-225404349330}" destId="{E40EC5B8-9414-4CEF-8F32-C5B9FBDD7771}" srcOrd="14" destOrd="0" presId="urn:microsoft.com/office/officeart/2005/8/layout/target3"/>
    <dgm:cxn modelId="{A2F76397-50D6-4BF8-8AA6-ED87A998BC7E}" type="presParOf" srcId="{1C7470CD-C0D0-4A3F-8AC9-225404349330}" destId="{A0C27FDE-AF5C-4769-8DC3-8B72DA73BE6D}" srcOrd="15" destOrd="0" presId="urn:microsoft.com/office/officeart/2005/8/layout/target3"/>
    <dgm:cxn modelId="{4A83BD4D-ABBE-4726-8304-F73996761E8B}" type="presParOf" srcId="{1C7470CD-C0D0-4A3F-8AC9-225404349330}" destId="{11E56113-F48C-48C9-B834-4C5ECEAE57C9}" srcOrd="16" destOrd="0" presId="urn:microsoft.com/office/officeart/2005/8/layout/target3"/>
    <dgm:cxn modelId="{26BE3EC0-467F-4AB3-8B10-21812605DE09}" type="presParOf" srcId="{1C7470CD-C0D0-4A3F-8AC9-225404349330}" destId="{C4F09577-B868-4E45-BA12-6DE435A82BC2}" srcOrd="17" destOrd="0" presId="urn:microsoft.com/office/officeart/2005/8/layout/target3"/>
    <dgm:cxn modelId="{FB2DBCA3-24F9-42EE-AEF1-A3A7CDD522E3}" type="presParOf" srcId="{1C7470CD-C0D0-4A3F-8AC9-225404349330}" destId="{26694953-A10B-4592-91E2-77DF6818BD74}" srcOrd="18" destOrd="0" presId="urn:microsoft.com/office/officeart/2005/8/layout/target3"/>
    <dgm:cxn modelId="{61B2A3FE-71CD-4857-AF4F-1463E31BEC2A}" type="presParOf" srcId="{1C7470CD-C0D0-4A3F-8AC9-225404349330}" destId="{D8DD4CF0-BAAF-4C8C-9C99-BD0B36286B9C}" srcOrd="19" destOrd="0" presId="urn:microsoft.com/office/officeart/2005/8/layout/target3"/>
    <dgm:cxn modelId="{47E293BD-998A-433C-A8DF-B051D40F3F75}" type="presParOf" srcId="{1C7470CD-C0D0-4A3F-8AC9-225404349330}" destId="{4360F0CA-2FBD-4589-B96C-D2CF45298DBB}" srcOrd="20" destOrd="0" presId="urn:microsoft.com/office/officeart/2005/8/layout/target3"/>
    <dgm:cxn modelId="{18F37C72-9DB6-4E66-96AA-B616C0A668EE}" type="presParOf" srcId="{1C7470CD-C0D0-4A3F-8AC9-225404349330}" destId="{9802BF87-8D33-4DB7-92C5-3A62C3E75D5B}" srcOrd="21" destOrd="0" presId="urn:microsoft.com/office/officeart/2005/8/layout/target3"/>
    <dgm:cxn modelId="{5A3A8F9E-6E79-4896-A4FD-4984BD255360}" type="presParOf" srcId="{1C7470CD-C0D0-4A3F-8AC9-225404349330}" destId="{3F546E07-2647-40EC-9525-489FA9837FE5}" srcOrd="22" destOrd="0" presId="urn:microsoft.com/office/officeart/2005/8/layout/target3"/>
    <dgm:cxn modelId="{7314EA58-EA92-4B8C-AB19-9D10CA6AA8F3}" type="presParOf" srcId="{1C7470CD-C0D0-4A3F-8AC9-225404349330}" destId="{7F0C48F7-54CD-48C9-9017-4A0CD9F67C33}" srcOrd="23" destOrd="0" presId="urn:microsoft.com/office/officeart/2005/8/layout/target3"/>
    <dgm:cxn modelId="{EEC49EAB-1A97-4E87-A25A-927349D07125}" type="presParOf" srcId="{1C7470CD-C0D0-4A3F-8AC9-225404349330}" destId="{0CF66FEC-E13B-4A20-841D-4D79C2D75868}" srcOrd="24" destOrd="0" presId="urn:microsoft.com/office/officeart/2005/8/layout/target3"/>
    <dgm:cxn modelId="{EB490F8C-0F80-49E1-AAE4-70CB0DA66DD9}" type="presParOf" srcId="{1C7470CD-C0D0-4A3F-8AC9-225404349330}" destId="{5FE335C7-A579-4E06-972E-702E90562998}" srcOrd="25" destOrd="0" presId="urn:microsoft.com/office/officeart/2005/8/layout/target3"/>
    <dgm:cxn modelId="{59EC9C9F-A7D5-4E3B-9EB2-666100B72B17}" type="presParOf" srcId="{1C7470CD-C0D0-4A3F-8AC9-225404349330}" destId="{FBC1732E-CF5A-4145-93D1-9F80D436C478}" srcOrd="26" destOrd="0" presId="urn:microsoft.com/office/officeart/2005/8/layout/target3"/>
    <dgm:cxn modelId="{273F853F-1B39-4AE2-A8DC-313F2E99D80D}" type="presParOf" srcId="{1C7470CD-C0D0-4A3F-8AC9-225404349330}" destId="{8E82432E-1412-449D-BBA9-F9FD130BE2DA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D-PanelTitle-GrommetsCombin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DD3ED-D1A6-4D8F-A4D7-C87C96E5ACBD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7D363-3492-42F2-B87E-63BA22449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31C73-AE1C-473A-958A-011CFC0C6066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84C6F-AD0A-4AB0-8B5C-19F74940B4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D3BE-8E6C-4592-B135-CD776E9775C8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3F49-E3DB-42C3-8409-BF80810F19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4D82-C6C8-42C0-B814-917B8D1E8BDD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78F0-3C8D-4BA1-B369-D0012D9BB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20C86-7BAA-4CA9-BE8B-D5D1E02F91E8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F989-F7CD-4E18-BC26-F23BD7719E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28805-2838-497A-A9CE-7841C422BCA3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7831F-06C9-49A8-98E1-760C6162EF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F879-AD9E-4107-AF7D-BA602BDCA421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928D0-FA27-49AA-B5C9-A3FBEE61E7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24BD-BB32-495E-83B7-CCE3E7102E24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E2C85-B7D2-4841-8896-E3506D0D02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FFCF-7C04-446D-941C-506A88084FAA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9304A-B597-4C1B-83BA-97F96A05CF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179E-A83C-407B-AB3B-A5B75C70A15C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2BF4-DB6B-4F97-86C9-0D5A336519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F8605-1175-496E-AFC5-572751313F02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EE3E-E752-431C-8291-450CFD06C3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48D6-4723-47E4-951A-1B34F8CF3B79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C9E23-6795-4346-A6D3-68F4718B51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D3FC-0F4C-4979-9F8B-FAC975BEC3F9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8693F-97F0-41BF-9F4E-83B55DFAB3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8F93-7B64-4768-B175-BBB9A417972E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DC54-D992-4820-A10D-BAC0791A4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14857-35BC-40A8-9BD0-A75577D4BF9B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E138-7362-4897-8532-7DEE23FD3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FDC01-041E-493D-B5C5-6D62E1F3EB90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55B7-5EB7-40AE-AFB1-ECB184EC4F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2CA7A-1F78-4AD9-BC87-0DBCC312F025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DA038-645D-4B5B-9A73-DECE209C4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D-PanelContent-GrommetsCombined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BD404AD-7363-404D-8736-ECCF88652EFE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129DB2D-B1E8-46A6-B57D-559AD052B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34" r:id="rId7"/>
    <p:sldLayoutId id="2147483844" r:id="rId8"/>
    <p:sldLayoutId id="2147483835" r:id="rId9"/>
    <p:sldLayoutId id="2147483836" r:id="rId10"/>
    <p:sldLayoutId id="2147483845" r:id="rId11"/>
    <p:sldLayoutId id="2147483846" r:id="rId12"/>
    <p:sldLayoutId id="2147483837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alloma.edunet.uz/images/xarz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400" y="3624263"/>
            <a:ext cx="6815138" cy="1514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7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Mavzu</a:t>
            </a:r>
            <a:r>
              <a:rPr lang="en-US" sz="6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6700" dirty="0" err="1" smtClean="0">
                <a:solidFill>
                  <a:srgbClr val="0070C0"/>
                </a:solidFill>
              </a:rPr>
              <a:t>Boshlang’ich</a:t>
            </a:r>
            <a:r>
              <a:rPr lang="en-US" sz="6700" dirty="0" smtClean="0">
                <a:solidFill>
                  <a:srgbClr val="0070C0"/>
                </a:solidFill>
              </a:rPr>
              <a:t> </a:t>
            </a:r>
            <a:r>
              <a:rPr lang="en-US" sz="6700" dirty="0" err="1" smtClean="0">
                <a:solidFill>
                  <a:srgbClr val="0070C0"/>
                </a:solidFill>
              </a:rPr>
              <a:t>sinflarda</a:t>
            </a:r>
            <a:r>
              <a:rPr lang="en-US" sz="6700" dirty="0" smtClean="0">
                <a:solidFill>
                  <a:srgbClr val="0070C0"/>
                </a:solidFill>
              </a:rPr>
              <a:t> </a:t>
            </a:r>
            <a:r>
              <a:rPr lang="en-US" sz="6700" dirty="0" err="1" smtClean="0">
                <a:solidFill>
                  <a:srgbClr val="0070C0"/>
                </a:solidFill>
              </a:rPr>
              <a:t>matematika</a:t>
            </a:r>
            <a:r>
              <a:rPr lang="en-US" sz="6700" dirty="0" smtClean="0">
                <a:solidFill>
                  <a:srgbClr val="0070C0"/>
                </a:solidFill>
              </a:rPr>
              <a:t> </a:t>
            </a:r>
            <a:r>
              <a:rPr lang="en-US" sz="6700" dirty="0" err="1" smtClean="0">
                <a:solidFill>
                  <a:srgbClr val="0070C0"/>
                </a:solidFill>
              </a:rPr>
              <a:t>o’qitishning</a:t>
            </a:r>
            <a:r>
              <a:rPr lang="en-US" sz="6700" dirty="0" smtClean="0">
                <a:solidFill>
                  <a:srgbClr val="0070C0"/>
                </a:solidFill>
              </a:rPr>
              <a:t> </a:t>
            </a:r>
            <a:r>
              <a:rPr lang="en-US" sz="6700" dirty="0" err="1" smtClean="0">
                <a:solidFill>
                  <a:srgbClr val="0070C0"/>
                </a:solidFill>
              </a:rPr>
              <a:t>darsdan</a:t>
            </a:r>
            <a:r>
              <a:rPr lang="en-US" sz="6700" dirty="0" smtClean="0">
                <a:solidFill>
                  <a:srgbClr val="0070C0"/>
                </a:solidFill>
              </a:rPr>
              <a:t> </a:t>
            </a:r>
            <a:r>
              <a:rPr lang="en-US" sz="6700" dirty="0" err="1" smtClean="0">
                <a:solidFill>
                  <a:srgbClr val="0070C0"/>
                </a:solidFill>
              </a:rPr>
              <a:t>tashqari</a:t>
            </a:r>
            <a:r>
              <a:rPr lang="en-US" sz="6700" dirty="0" smtClean="0">
                <a:solidFill>
                  <a:srgbClr val="0070C0"/>
                </a:solidFill>
              </a:rPr>
              <a:t> </a:t>
            </a:r>
            <a:r>
              <a:rPr lang="en-US" sz="6700" dirty="0" err="1" smtClean="0">
                <a:solidFill>
                  <a:srgbClr val="0070C0"/>
                </a:solidFill>
              </a:rPr>
              <a:t>shakllari</a:t>
            </a:r>
            <a:endParaRPr lang="ru-RU" sz="6700" dirty="0">
              <a:solidFill>
                <a:srgbClr val="0070C0"/>
              </a:solidFill>
            </a:endParaRP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8480425" y="5884863"/>
            <a:ext cx="23479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Garamond" pitchFamily="18" charset="0"/>
              </a:rPr>
              <a:t>Qosimov Fayzullo</a:t>
            </a:r>
            <a:endParaRPr lang="ru-RU" sz="2200" b="1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64143" y="134754"/>
          <a:ext cx="11028324" cy="6723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конечная звезда 3"/>
          <p:cNvSpPr/>
          <p:nvPr/>
        </p:nvSpPr>
        <p:spPr>
          <a:xfrm>
            <a:off x="125128" y="-1"/>
            <a:ext cx="9057373" cy="7093819"/>
          </a:xfrm>
          <a:prstGeom prst="star24">
            <a:avLst/>
          </a:prstGeom>
          <a:scene3d>
            <a:camera prst="orthographicFront"/>
            <a:lightRig rig="sunse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Darsdan</a:t>
            </a:r>
            <a:r>
              <a:rPr lang="en-US" sz="2800" dirty="0"/>
              <a:t> </a:t>
            </a:r>
            <a:r>
              <a:rPr lang="en-US" sz="2800" dirty="0" err="1"/>
              <a:t>tashqari</a:t>
            </a:r>
            <a:r>
              <a:rPr lang="en-US" sz="2800" dirty="0"/>
              <a:t> </a:t>
            </a:r>
            <a:r>
              <a:rPr lang="en-US" sz="2800" dirty="0" err="1"/>
              <a:t>vaqtlarda</a:t>
            </a:r>
            <a:r>
              <a:rPr lang="en-US" sz="2800" dirty="0"/>
              <a:t> </a:t>
            </a:r>
            <a:r>
              <a:rPr lang="en-US" sz="2800" dirty="0" err="1"/>
              <a:t>o’quvchilar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o’tkaziladigan</a:t>
            </a:r>
            <a:r>
              <a:rPr lang="en-US" sz="2800" dirty="0"/>
              <a:t> individual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guruh</a:t>
            </a:r>
            <a:r>
              <a:rPr lang="en-US" sz="2800" dirty="0"/>
              <a:t> </a:t>
            </a:r>
            <a:r>
              <a:rPr lang="en-US" sz="2800" dirty="0" err="1"/>
              <a:t>mashg’ulotlar</a:t>
            </a:r>
            <a:r>
              <a:rPr lang="en-US" sz="2800" dirty="0"/>
              <a:t> </a:t>
            </a:r>
            <a:r>
              <a:rPr lang="en-US" sz="2800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maqsadi</a:t>
            </a:r>
            <a:r>
              <a:rPr lang="en-US" sz="2800" b="1" i="1" u="sng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err="1"/>
              <a:t>o’quvchilarni</a:t>
            </a:r>
            <a:r>
              <a:rPr lang="en-US" sz="2800" dirty="0"/>
              <a:t> </a:t>
            </a:r>
            <a:r>
              <a:rPr lang="en-US" sz="2800" dirty="0" err="1"/>
              <a:t>o’zlashtirgan</a:t>
            </a:r>
            <a:r>
              <a:rPr lang="en-US" sz="2800" dirty="0"/>
              <a:t> </a:t>
            </a:r>
            <a:r>
              <a:rPr lang="en-US" sz="2800" dirty="0" err="1"/>
              <a:t>bilimidagi</a:t>
            </a:r>
            <a:r>
              <a:rPr lang="en-US" sz="2800" dirty="0"/>
              <a:t> </a:t>
            </a:r>
            <a:r>
              <a:rPr lang="en-US" sz="2800" dirty="0" err="1"/>
              <a:t>kamchiliklarni</a:t>
            </a:r>
            <a:r>
              <a:rPr lang="en-US" sz="2800" dirty="0"/>
              <a:t> </a:t>
            </a:r>
            <a:r>
              <a:rPr lang="en-US" sz="2800" dirty="0" err="1"/>
              <a:t>bartaraf</a:t>
            </a:r>
            <a:r>
              <a:rPr lang="en-US" sz="2800" dirty="0"/>
              <a:t> </a:t>
            </a:r>
            <a:r>
              <a:rPr lang="en-US" sz="2800" dirty="0" err="1"/>
              <a:t>qilishda</a:t>
            </a:r>
            <a:r>
              <a:rPr lang="en-US" sz="2800" dirty="0"/>
              <a:t> </a:t>
            </a:r>
            <a:r>
              <a:rPr lang="en-US" sz="2800" dirty="0" err="1"/>
              <a:t>ularga</a:t>
            </a:r>
            <a:r>
              <a:rPr lang="en-US" sz="2800" dirty="0"/>
              <a:t> </a:t>
            </a:r>
            <a:r>
              <a:rPr lang="en-US" sz="2800" dirty="0" err="1"/>
              <a:t>yordam</a:t>
            </a:r>
            <a:r>
              <a:rPr lang="en-US" sz="2800" dirty="0"/>
              <a:t> </a:t>
            </a:r>
            <a:r>
              <a:rPr lang="en-US" sz="2800" dirty="0" err="1"/>
              <a:t>berish</a:t>
            </a:r>
            <a:r>
              <a:rPr lang="en-US" sz="2800" dirty="0"/>
              <a:t>, </a:t>
            </a:r>
            <a:r>
              <a:rPr lang="en-US" sz="2800" dirty="0" err="1"/>
              <a:t>o’quvchilarni</a:t>
            </a:r>
            <a:r>
              <a:rPr lang="en-US" sz="2800" dirty="0"/>
              <a:t> </a:t>
            </a:r>
            <a:r>
              <a:rPr lang="en-US" sz="2800" dirty="0" err="1"/>
              <a:t>ilm</a:t>
            </a:r>
            <a:r>
              <a:rPr lang="en-US" sz="2800" dirty="0"/>
              <a:t> </a:t>
            </a:r>
            <a:r>
              <a:rPr lang="en-US" sz="2800" dirty="0" err="1"/>
              <a:t>olishdagi</a:t>
            </a:r>
            <a:r>
              <a:rPr lang="en-US" sz="2800" dirty="0"/>
              <a:t> </a:t>
            </a:r>
            <a:r>
              <a:rPr lang="en-US" sz="2800" dirty="0" err="1"/>
              <a:t>qoloqliklarning</a:t>
            </a:r>
            <a:r>
              <a:rPr lang="en-US" sz="2800" dirty="0"/>
              <a:t> </a:t>
            </a:r>
            <a:r>
              <a:rPr lang="en-US" sz="2800" dirty="0" err="1"/>
              <a:t>oldini</a:t>
            </a:r>
            <a:r>
              <a:rPr lang="en-US" sz="2800" dirty="0"/>
              <a:t> </a:t>
            </a:r>
            <a:r>
              <a:rPr lang="en-US" sz="2800" dirty="0" err="1"/>
              <a:t>olish</a:t>
            </a:r>
            <a:r>
              <a:rPr lang="en-US" sz="2800" dirty="0"/>
              <a:t>. Bu </a:t>
            </a:r>
            <a:r>
              <a:rPr lang="en-US" sz="2800" dirty="0" err="1"/>
              <a:t>mashg’ulotlar</a:t>
            </a:r>
            <a:r>
              <a:rPr lang="en-US" sz="2800" dirty="0"/>
              <a:t> </a:t>
            </a:r>
            <a:r>
              <a:rPr lang="en-US" sz="2800" dirty="0" err="1"/>
              <a:t>odatda</a:t>
            </a:r>
            <a:r>
              <a:rPr lang="en-US" sz="2800" dirty="0"/>
              <a:t> individual </a:t>
            </a:r>
            <a:r>
              <a:rPr lang="en-US" sz="2800" dirty="0" err="1"/>
              <a:t>yoki</a:t>
            </a:r>
            <a:r>
              <a:rPr lang="en-US" sz="2800" dirty="0"/>
              <a:t> </a:t>
            </a:r>
            <a:r>
              <a:rPr lang="en-US" sz="2800" dirty="0" err="1"/>
              <a:t>guruh</a:t>
            </a:r>
            <a:r>
              <a:rPr lang="en-US" sz="2800" dirty="0"/>
              <a:t> </a:t>
            </a:r>
            <a:r>
              <a:rPr lang="en-US" sz="2800" dirty="0" err="1"/>
              <a:t>mashg’ulotlarida</a:t>
            </a:r>
            <a:r>
              <a:rPr lang="en-US" sz="2800" dirty="0"/>
              <a:t> </a:t>
            </a:r>
            <a:r>
              <a:rPr lang="en-US" sz="2800" dirty="0" err="1"/>
              <a:t>o’tkaziladi</a:t>
            </a:r>
            <a:endParaRPr lang="ru-RU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8455282" y="1762017"/>
            <a:ext cx="3736718" cy="3348998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625" y="703263"/>
            <a:ext cx="10213975" cy="5172075"/>
          </a:xfrm>
        </p:spPr>
        <p:txBody>
          <a:bodyPr rtlCol="0">
            <a:noAutofit/>
          </a:bodyPr>
          <a:lstStyle/>
          <a:p>
            <a:pPr algn="just" fontAlgn="auto">
              <a:buFont typeface="Arial"/>
              <a:buChar char="•"/>
              <a:defRPr/>
            </a:pP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Boshlang’ich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sinflarda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fakultativ</a:t>
            </a:r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mashg’ulotlarni</a:t>
            </a:r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uyushtirish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metodikasi</a:t>
            </a:r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fakultativ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mashg’ulotlar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boshlang’ich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sinf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o’quvchilarini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tarbiyalashda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ularga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kasb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hunar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tanlashga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oid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bilim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berishda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yuqori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natijalar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beradi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Ayniqsa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iqtidorli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o’quvchilarda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fanga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qiziqishi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dunyoqarashi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zehni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namoyon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bo’ladi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Boshqa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fanlar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qatori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matematikadan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fakultativ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mashg’ulotlarda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birinchi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navbatda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matematikaga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qiziqishi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iqtidori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kuchli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o’quvchilar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aniqlanadi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Fakultativ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mashg’ulotlar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darslardagi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o’quv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materiallarini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takrorlamaydigan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lekin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mustahkamlashga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xizmat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qiladigan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murakkab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ko’rinishdagi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o’quv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materiallar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o’rganiladi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0" indent="0" algn="just" fontAlgn="auto">
              <a:buFont typeface="Arial"/>
              <a:buNone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Matematikadan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fakultativ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mashg’ulotlarda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o`quvchilarning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matematik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tafakkuri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fikrlash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qobilyati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rivojlanadi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8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974248" y="1075801"/>
          <a:ext cx="8603916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знак завершения 4"/>
          <p:cNvSpPr/>
          <p:nvPr/>
        </p:nvSpPr>
        <p:spPr>
          <a:xfrm>
            <a:off x="817563" y="577850"/>
            <a:ext cx="10828337" cy="139541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/>
              <a:t>Sinfdan</a:t>
            </a:r>
            <a:r>
              <a:rPr lang="en-US" sz="4000" dirty="0"/>
              <a:t> </a:t>
            </a:r>
            <a:r>
              <a:rPr lang="en-US" sz="4000" dirty="0" err="1"/>
              <a:t>tashqari</a:t>
            </a:r>
            <a:r>
              <a:rPr lang="en-US" sz="4000" dirty="0"/>
              <a:t> </a:t>
            </a:r>
            <a:r>
              <a:rPr lang="en-US" sz="4000" dirty="0" err="1"/>
              <a:t>ishlarni</a:t>
            </a:r>
            <a:r>
              <a:rPr lang="en-US" sz="4000" dirty="0"/>
              <a:t> </a:t>
            </a:r>
            <a:r>
              <a:rPr lang="en-US" sz="4000" dirty="0" err="1"/>
              <a:t>tashkil</a:t>
            </a:r>
            <a:r>
              <a:rPr lang="en-US" sz="4000" dirty="0"/>
              <a:t> </a:t>
            </a:r>
            <a:r>
              <a:rPr lang="en-US" sz="4000" dirty="0" err="1"/>
              <a:t>qilish</a:t>
            </a:r>
            <a:r>
              <a:rPr lang="en-US" sz="4000" dirty="0"/>
              <a:t> </a:t>
            </a:r>
            <a:r>
              <a:rPr lang="en-US" sz="4000" dirty="0" err="1"/>
              <a:t>va</a:t>
            </a:r>
            <a:r>
              <a:rPr lang="en-US" sz="4000" dirty="0"/>
              <a:t> </a:t>
            </a:r>
            <a:r>
              <a:rPr lang="en-US" sz="4000" dirty="0" err="1"/>
              <a:t>o’tkazish</a:t>
            </a:r>
            <a:r>
              <a:rPr lang="en-US" sz="4000" dirty="0"/>
              <a:t> </a:t>
            </a:r>
            <a:r>
              <a:rPr lang="en-US" sz="4000" dirty="0" err="1"/>
              <a:t>asosida</a:t>
            </a:r>
            <a:r>
              <a:rPr lang="en-US" sz="4000" dirty="0"/>
              <a:t> </a:t>
            </a:r>
            <a:r>
              <a:rPr lang="en-US" sz="4000" dirty="0" err="1"/>
              <a:t>quydagi</a:t>
            </a:r>
            <a:r>
              <a:rPr lang="en-US" sz="4000" dirty="0"/>
              <a:t>  </a:t>
            </a:r>
            <a:r>
              <a:rPr lang="en-US" sz="4000" b="1" i="1" u="sng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qoidalar</a:t>
            </a:r>
            <a:r>
              <a:rPr lang="en-US" sz="4000" dirty="0"/>
              <a:t>  </a:t>
            </a:r>
            <a:r>
              <a:rPr lang="en-US" sz="4000" dirty="0" err="1"/>
              <a:t>yotadi</a:t>
            </a:r>
            <a:endParaRPr lang="ru-RU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/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07383" y="85114"/>
          <a:ext cx="11715284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Блок-схема: знак завершения 5"/>
          <p:cNvSpPr/>
          <p:nvPr/>
        </p:nvSpPr>
        <p:spPr>
          <a:xfrm>
            <a:off x="2635250" y="476250"/>
            <a:ext cx="7440613" cy="130492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/>
              <a:t>Matematik</a:t>
            </a:r>
            <a:r>
              <a:rPr lang="en-US" sz="4400" dirty="0"/>
              <a:t> </a:t>
            </a:r>
            <a:r>
              <a:rPr lang="en-US" sz="4400" dirty="0" err="1"/>
              <a:t>o’n</a:t>
            </a:r>
            <a:r>
              <a:rPr lang="en-US" sz="4400" dirty="0"/>
              <a:t> </a:t>
            </a:r>
            <a:r>
              <a:rPr lang="en-US" sz="4400" dirty="0" err="1"/>
              <a:t>minutliklar</a:t>
            </a:r>
            <a:endParaRPr lang="ru-RU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конечная звезда 3"/>
          <p:cNvSpPr/>
          <p:nvPr/>
        </p:nvSpPr>
        <p:spPr>
          <a:xfrm>
            <a:off x="481013" y="182563"/>
            <a:ext cx="10771187" cy="649763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                    </a:t>
            </a:r>
            <a:r>
              <a:rPr lang="en-US" sz="3200" dirty="0" err="1"/>
              <a:t>Masalan</a:t>
            </a:r>
            <a:r>
              <a:rPr lang="en-US" sz="3200" dirty="0"/>
              <a:t>: 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3200" dirty="0"/>
              <a:t>10 </a:t>
            </a:r>
            <a:r>
              <a:rPr lang="en-US" sz="3200" dirty="0" err="1"/>
              <a:t>ichida</a:t>
            </a:r>
            <a:r>
              <a:rPr lang="en-US" sz="3200" dirty="0"/>
              <a:t> </a:t>
            </a:r>
            <a:r>
              <a:rPr lang="en-US" sz="3200" dirty="0" err="1"/>
              <a:t>sanash</a:t>
            </a:r>
            <a:r>
              <a:rPr lang="en-US" sz="3200" dirty="0"/>
              <a:t> </a:t>
            </a:r>
            <a:r>
              <a:rPr lang="en-US" sz="3200" dirty="0" err="1"/>
              <a:t>ko’nikmalarini</a:t>
            </a:r>
            <a:r>
              <a:rPr lang="en-US" sz="3200" dirty="0"/>
              <a:t>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	</a:t>
            </a:r>
            <a:r>
              <a:rPr lang="en-US" sz="3200" dirty="0" err="1"/>
              <a:t>shakllantirish</a:t>
            </a:r>
            <a:r>
              <a:rPr lang="en-US" sz="3200" dirty="0"/>
              <a:t> (</a:t>
            </a:r>
            <a:r>
              <a:rPr lang="en-US" sz="3200" dirty="0" err="1"/>
              <a:t>sholg’om</a:t>
            </a:r>
            <a:r>
              <a:rPr lang="en-US" sz="3200" dirty="0"/>
              <a:t> </a:t>
            </a:r>
            <a:r>
              <a:rPr lang="en-US" sz="3200" dirty="0" err="1"/>
              <a:t>ertagi</a:t>
            </a:r>
            <a:r>
              <a:rPr lang="en-US" sz="3200" dirty="0"/>
              <a:t> </a:t>
            </a:r>
            <a:r>
              <a:rPr lang="en-US" sz="3200" dirty="0" err="1"/>
              <a:t>asosida</a:t>
            </a:r>
            <a:r>
              <a:rPr lang="en-US" sz="3200" dirty="0"/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2) </a:t>
            </a:r>
            <a:r>
              <a:rPr lang="en-US" sz="3200" dirty="0" err="1"/>
              <a:t>Sanash</a:t>
            </a:r>
            <a:r>
              <a:rPr lang="en-US" sz="3200" dirty="0"/>
              <a:t> </a:t>
            </a:r>
            <a:r>
              <a:rPr lang="en-US" sz="3200" dirty="0" err="1"/>
              <a:t>ko’nikmalarini</a:t>
            </a:r>
            <a:r>
              <a:rPr lang="en-US" sz="3200" dirty="0"/>
              <a:t> </a:t>
            </a:r>
            <a:r>
              <a:rPr lang="en-US" sz="3200" dirty="0" err="1"/>
              <a:t>rivojlantirish</a:t>
            </a:r>
            <a:r>
              <a:rPr lang="en-US" sz="3200" dirty="0"/>
              <a:t>. </a:t>
            </a:r>
            <a:r>
              <a:rPr lang="en-US" sz="3200" dirty="0" err="1"/>
              <a:t>O’n</a:t>
            </a:r>
            <a:r>
              <a:rPr lang="en-US" sz="3200" dirty="0"/>
              <a:t> </a:t>
            </a:r>
            <a:r>
              <a:rPr lang="en-US" sz="3200" dirty="0" err="1"/>
              <a:t>ichida</a:t>
            </a:r>
            <a:r>
              <a:rPr lang="en-US" sz="3200" dirty="0"/>
              <a:t> </a:t>
            </a:r>
            <a:r>
              <a:rPr lang="en-US" sz="3200" dirty="0" err="1"/>
              <a:t>qo’shish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ayirish</a:t>
            </a:r>
            <a:r>
              <a:rPr lang="en-US" sz="3200" dirty="0"/>
              <a:t> (</a:t>
            </a:r>
            <a:r>
              <a:rPr lang="en-US" sz="3200" dirty="0" err="1"/>
              <a:t>mashg’ulot</a:t>
            </a:r>
            <a:r>
              <a:rPr lang="en-US" sz="3200" dirty="0"/>
              <a:t> </a:t>
            </a:r>
            <a:r>
              <a:rPr lang="en-US" sz="3200" dirty="0" err="1"/>
              <a:t>maktab</a:t>
            </a:r>
            <a:r>
              <a:rPr lang="en-US" sz="3200" dirty="0"/>
              <a:t> </a:t>
            </a:r>
            <a:r>
              <a:rPr lang="en-US" sz="3200" dirty="0" err="1"/>
              <a:t>hovlisida</a:t>
            </a:r>
            <a:r>
              <a:rPr lang="en-US" sz="3200" dirty="0"/>
              <a:t>   </a:t>
            </a:r>
            <a:r>
              <a:rPr lang="en-US" sz="3200" dirty="0" err="1"/>
              <a:t>o’tkaziladi</a:t>
            </a:r>
            <a:r>
              <a:rPr lang="en-US" sz="3200" dirty="0"/>
              <a:t>)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-1471595" y="0"/>
          <a:ext cx="8128000" cy="6629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Блок-схема: дисплей 9"/>
          <p:cNvSpPr/>
          <p:nvPr/>
        </p:nvSpPr>
        <p:spPr>
          <a:xfrm>
            <a:off x="4279358" y="1284431"/>
            <a:ext cx="3808827" cy="4066412"/>
          </a:xfrm>
          <a:prstGeom prst="flowChartDisplay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Beriladigan</a:t>
            </a:r>
            <a:r>
              <a:rPr lang="en-US" b="1" i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topshiriqlar</a:t>
            </a:r>
            <a:r>
              <a:rPr lang="en-US" b="1" i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Qaziqarli</a:t>
            </a:r>
            <a:r>
              <a:rPr lang="en-US" dirty="0"/>
              <a:t> </a:t>
            </a:r>
            <a:r>
              <a:rPr lang="en-US" dirty="0" err="1"/>
              <a:t>arifmetik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geometrik</a:t>
            </a:r>
            <a:r>
              <a:rPr lang="en-US" dirty="0"/>
              <a:t> </a:t>
            </a:r>
            <a:r>
              <a:rPr lang="en-US" dirty="0" err="1"/>
              <a:t>mazmundagi</a:t>
            </a:r>
            <a:r>
              <a:rPr lang="en-US" dirty="0"/>
              <a:t> </a:t>
            </a:r>
            <a:r>
              <a:rPr lang="en-US" dirty="0" err="1"/>
              <a:t>masalalar</a:t>
            </a:r>
            <a:endParaRPr lang="en-US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Qiyinroq</a:t>
            </a:r>
            <a:r>
              <a:rPr lang="en-US" dirty="0"/>
              <a:t> </a:t>
            </a:r>
            <a:r>
              <a:rPr lang="en-US" dirty="0" err="1"/>
              <a:t>masalalar</a:t>
            </a:r>
            <a:endParaRPr lang="en-US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Hazil</a:t>
            </a:r>
            <a:r>
              <a:rPr lang="en-US" dirty="0"/>
              <a:t> </a:t>
            </a:r>
            <a:r>
              <a:rPr lang="en-US" dirty="0" err="1"/>
              <a:t>masalalar</a:t>
            </a:r>
            <a:endParaRPr lang="en-US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Masala </a:t>
            </a:r>
            <a:r>
              <a:rPr lang="en-US" dirty="0" err="1"/>
              <a:t>tuzishga</a:t>
            </a:r>
            <a:r>
              <a:rPr lang="en-US" dirty="0"/>
              <a:t> </a:t>
            </a:r>
            <a:r>
              <a:rPr lang="en-US" dirty="0" err="1"/>
              <a:t>doir</a:t>
            </a:r>
            <a:r>
              <a:rPr lang="en-US" dirty="0"/>
              <a:t> </a:t>
            </a:r>
            <a:r>
              <a:rPr lang="en-US" dirty="0" err="1"/>
              <a:t>mashqlar</a:t>
            </a:r>
            <a:endParaRPr lang="en-US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Qiziqarli</a:t>
            </a:r>
            <a:r>
              <a:rPr lang="en-US" dirty="0"/>
              <a:t> </a:t>
            </a:r>
            <a:r>
              <a:rPr lang="en-US" dirty="0" err="1"/>
              <a:t>kvadratlar</a:t>
            </a:r>
            <a:endParaRPr lang="en-US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Rebuslar</a:t>
            </a:r>
            <a:endParaRPr lang="en-US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Topishmoqlar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materiallar</a:t>
            </a:r>
            <a:endParaRPr lang="ru-RU" dirty="0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5203825" y="192088"/>
            <a:ext cx="6988175" cy="98266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Qiziqarli</a:t>
            </a:r>
            <a:r>
              <a:rPr lang="en-US" sz="36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  <a:r>
              <a:rPr lang="en-US" sz="36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soati</a:t>
            </a:r>
            <a:endParaRPr lang="ru-RU" sz="3600" b="1" i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310104" y="784459"/>
          <a:ext cx="8786797" cy="7064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27475" y="5900738"/>
            <a:ext cx="6130925" cy="5381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Mashg’ulotlarni</a:t>
            </a:r>
            <a:r>
              <a:rPr lang="en-US" dirty="0"/>
              <a:t> </a:t>
            </a:r>
            <a:r>
              <a:rPr lang="en-US" dirty="0" err="1"/>
              <a:t>tayyorlashda</a:t>
            </a:r>
            <a:r>
              <a:rPr lang="en-US" dirty="0"/>
              <a:t> </a:t>
            </a:r>
            <a:r>
              <a:rPr lang="en-US" dirty="0" err="1"/>
              <a:t>to’garak</a:t>
            </a:r>
            <a:r>
              <a:rPr lang="en-US" dirty="0"/>
              <a:t> </a:t>
            </a:r>
            <a:r>
              <a:rPr lang="en-US" dirty="0" err="1"/>
              <a:t>a’zolari</a:t>
            </a:r>
            <a:r>
              <a:rPr lang="en-US" dirty="0"/>
              <a:t> </a:t>
            </a:r>
            <a:r>
              <a:rPr lang="en-US" dirty="0" err="1"/>
              <a:t>yaqindan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beradilar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7475" y="5389563"/>
            <a:ext cx="6130925" cy="5111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Tayyorlanadigan</a:t>
            </a:r>
            <a:r>
              <a:rPr lang="en-US" sz="1400" dirty="0"/>
              <a:t> </a:t>
            </a:r>
            <a:r>
              <a:rPr lang="en-US" sz="1400" dirty="0" err="1"/>
              <a:t>materiallar</a:t>
            </a:r>
            <a:r>
              <a:rPr lang="en-US" sz="1400" dirty="0"/>
              <a:t> </a:t>
            </a:r>
            <a:r>
              <a:rPr lang="en-US" sz="1400" dirty="0" err="1"/>
              <a:t>o’quvchilar</a:t>
            </a:r>
            <a:r>
              <a:rPr lang="en-US" sz="1400" dirty="0"/>
              <a:t> </a:t>
            </a:r>
            <a:r>
              <a:rPr lang="en-US" sz="1400" dirty="0" err="1"/>
              <a:t>dunyoqarashiga</a:t>
            </a:r>
            <a:r>
              <a:rPr lang="en-US" sz="1400" dirty="0"/>
              <a:t> </a:t>
            </a:r>
            <a:r>
              <a:rPr lang="en-US" sz="1400" dirty="0" err="1"/>
              <a:t>ta`sir</a:t>
            </a:r>
            <a:r>
              <a:rPr lang="en-US" sz="1400" dirty="0"/>
              <a:t> </a:t>
            </a:r>
            <a:r>
              <a:rPr lang="en-US" sz="1400" dirty="0" err="1"/>
              <a:t>etishi</a:t>
            </a:r>
            <a:r>
              <a:rPr lang="en-US" sz="1400" dirty="0"/>
              <a:t>, </a:t>
            </a:r>
            <a:r>
              <a:rPr lang="en-US" sz="1400" dirty="0" err="1"/>
              <a:t>matematika</a:t>
            </a:r>
            <a:r>
              <a:rPr lang="en-US" sz="1400" dirty="0"/>
              <a:t> </a:t>
            </a:r>
            <a:r>
              <a:rPr lang="en-US" sz="1400" dirty="0" err="1"/>
              <a:t>faniga</a:t>
            </a:r>
            <a:r>
              <a:rPr lang="en-US" sz="1400" dirty="0"/>
              <a:t> </a:t>
            </a:r>
            <a:r>
              <a:rPr lang="en-US" sz="1400" dirty="0" err="1"/>
              <a:t>qiziqishini</a:t>
            </a:r>
            <a:r>
              <a:rPr lang="en-US" sz="1400" dirty="0"/>
              <a:t> </a:t>
            </a:r>
            <a:r>
              <a:rPr lang="en-US" sz="1400" dirty="0" err="1"/>
              <a:t>uyg’otish</a:t>
            </a:r>
            <a:r>
              <a:rPr lang="en-US" sz="1400" dirty="0"/>
              <a:t>. </a:t>
            </a:r>
            <a:r>
              <a:rPr lang="en-US" sz="1400" dirty="0" err="1"/>
              <a:t>Dastur</a:t>
            </a:r>
            <a:r>
              <a:rPr lang="en-US" sz="1400" dirty="0"/>
              <a:t> </a:t>
            </a:r>
            <a:r>
              <a:rPr lang="en-US" sz="1400" dirty="0" err="1"/>
              <a:t>talabiga</a:t>
            </a:r>
            <a:r>
              <a:rPr lang="en-US" sz="1400" dirty="0"/>
              <a:t> </a:t>
            </a:r>
            <a:r>
              <a:rPr lang="en-US" sz="1400" dirty="0" err="1"/>
              <a:t>mos</a:t>
            </a:r>
            <a:r>
              <a:rPr lang="en-US" sz="1400" dirty="0"/>
              <a:t> </a:t>
            </a:r>
            <a:r>
              <a:rPr lang="en-US" sz="1400" dirty="0" err="1"/>
              <a:t>bo’lishi</a:t>
            </a:r>
            <a:r>
              <a:rPr lang="en-US" sz="1400" dirty="0"/>
              <a:t> </a:t>
            </a:r>
            <a:r>
              <a:rPr lang="en-US" sz="1400" dirty="0" err="1"/>
              <a:t>kerak</a:t>
            </a:r>
            <a:endParaRPr lang="ru-RU" sz="1400" dirty="0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1703388" y="201613"/>
            <a:ext cx="10001250" cy="139541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/>
              <a:t>Matematik</a:t>
            </a:r>
            <a:r>
              <a:rPr lang="en-US" sz="6000" dirty="0"/>
              <a:t> </a:t>
            </a:r>
            <a:r>
              <a:rPr lang="en-US" sz="6000" dirty="0" err="1"/>
              <a:t>to’garaklar</a:t>
            </a:r>
            <a:endParaRPr lang="ru-RU" sz="6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75385" y="144379"/>
          <a:ext cx="11271183" cy="6593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носка со стрелкой вниз 5"/>
          <p:cNvSpPr/>
          <p:nvPr/>
        </p:nvSpPr>
        <p:spPr>
          <a:xfrm>
            <a:off x="788988" y="250825"/>
            <a:ext cx="6284912" cy="136683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1-mashg’ulot</a:t>
            </a:r>
            <a:r>
              <a:rPr lang="en-US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75385" y="144379"/>
          <a:ext cx="11271183" cy="6593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носка со стрелкой вниз 4"/>
          <p:cNvSpPr/>
          <p:nvPr/>
        </p:nvSpPr>
        <p:spPr>
          <a:xfrm>
            <a:off x="788988" y="250825"/>
            <a:ext cx="6284912" cy="136683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/>
              <a:t>2-mashg’ulot</a:t>
            </a:r>
            <a:r>
              <a:rPr lang="en-US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000" y="736600"/>
            <a:ext cx="10007600" cy="5138738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buFont typeface="Arial"/>
              <a:buChar char="•"/>
              <a:defRPr/>
            </a:pPr>
            <a:r>
              <a:rPr lang="en-US" sz="33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Reja</a:t>
            </a:r>
            <a:r>
              <a:rPr 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Matematika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o’qitishning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darsdan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tashqari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shakllari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’quvchilarning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uy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ishlari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Darsdan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tashqari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vaqtlarda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o’quvchilar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bilan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o’tkaziladigan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individual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guruh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mashg’ulotlari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atematikadan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sinfdan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tashqari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ishlar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a)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sinfdan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tashqari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mashg’ulotlarning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o’ziga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xos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xususiyatlari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b)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matematikadan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sinfdan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tashqari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shakllari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c)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matematik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minutliklar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d)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matematik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to’garaklar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g)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matematik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olimpiadalar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e)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matematik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matbuot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j)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matematik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burchak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k)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matematik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ekskursiyalar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l)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iziqarli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matematik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soatlar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5" descr="openbo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5675" y="2598738"/>
            <a:ext cx="34067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6263" y="576263"/>
            <a:ext cx="10320337" cy="5299075"/>
          </a:xfrm>
        </p:spPr>
        <p:txBody>
          <a:bodyPr rtlCol="0">
            <a:normAutofit fontScale="62500" lnSpcReduction="20000"/>
          </a:bodyPr>
          <a:lstStyle/>
          <a:p>
            <a:pPr algn="ctr" fontAlgn="auto">
              <a:buFont typeface="Arial"/>
              <a:buChar char="•"/>
              <a:defRPr/>
            </a:pPr>
            <a:r>
              <a:rPr lang="en-US" sz="4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Matematik</a:t>
            </a:r>
            <a:r>
              <a:rPr lang="en-US" sz="4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olimpiadalar</a:t>
            </a:r>
            <a:endParaRPr lang="en-US" sz="4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Maktabni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hamma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sinflari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jalb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qilingan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holda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o’tkaziladi</a:t>
            </a:r>
            <a:endParaRPr lang="en-US" sz="2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Yilida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bir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marta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matematikaga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ko’proq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qobilyati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bo’lgan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o’quvchilarni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aniqlash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maqsadida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o’tkaziladi</a:t>
            </a:r>
            <a:endParaRPr lang="en-US" sz="2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Boshlang’ich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sinflarda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3-4-sinf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o’quvchilari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bilan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o’tkaziladi</a:t>
            </a:r>
            <a:endParaRPr lang="en-US" sz="2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Maktab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miqyosida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bosqichda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o’tkaziladi</a:t>
            </a:r>
            <a:endParaRPr lang="en-US" sz="2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None/>
              <a:defRPr/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1-bosqichda (1-yarim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yil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oxirida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barcha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3-4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sinf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o’quvchilari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ishtirok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etib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ularga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osonroq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topshiriqlar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beriladi</a:t>
            </a:r>
            <a:endParaRPr lang="en-US" sz="2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None/>
              <a:defRPr/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10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imkonyatda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8 ball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olgan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o’quvchi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2-bosqichga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yo’llanma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oladi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2-boschiqda (2-yarim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yil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oxirida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nisbatan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qiyinroq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topshiriqlar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beriladi</a:t>
            </a:r>
            <a:endParaRPr lang="en-US" sz="2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Talablar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fontAlgn="auto">
              <a:buFont typeface="Arial"/>
              <a:buNone/>
              <a:defRPr/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-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archa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ishtirokchilar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uchun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bir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xil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topshiriq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berilishi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kerak</a:t>
            </a:r>
            <a:endParaRPr lang="en-US" sz="2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None/>
              <a:defRPr/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-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haroit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hamma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uchun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bir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xil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bo’lishi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kerak</a:t>
            </a:r>
            <a:endParaRPr lang="en-US" sz="2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None/>
              <a:defRPr/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-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bir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partada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bittadan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ishtirokchi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o’tirishi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maqsadga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muvofiq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bo’ladi</a:t>
            </a:r>
            <a:endParaRPr lang="en-US" sz="2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Olimpiada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maxsus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komissiya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nazoratida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o’tkaziladi</a:t>
            </a:r>
            <a:endParaRPr lang="en-US" sz="2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3-bosqich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shahar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yoki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tuman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boshlang’ich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sinflari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2-bosqich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g’oliblari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ishtirokida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o’tkazilishi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mumkin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fontAlgn="auto">
              <a:buFont typeface="Arial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None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16835" y="556592"/>
          <a:ext cx="11032435" cy="558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18817" y="1439333"/>
          <a:ext cx="104117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874713" y="277813"/>
            <a:ext cx="10077450" cy="79533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err="1">
                <a:solidFill>
                  <a:schemeClr val="tx1"/>
                </a:solidFill>
              </a:rPr>
              <a:t>Matematik</a:t>
            </a:r>
            <a:r>
              <a:rPr lang="en-US" sz="6600" dirty="0">
                <a:solidFill>
                  <a:schemeClr val="tx1"/>
                </a:solidFill>
              </a:rPr>
              <a:t> </a:t>
            </a:r>
            <a:r>
              <a:rPr lang="en-US" sz="6600" dirty="0" err="1">
                <a:solidFill>
                  <a:schemeClr val="tx1"/>
                </a:solidFill>
              </a:rPr>
              <a:t>burchak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2087563" y="396875"/>
            <a:ext cx="7334250" cy="11334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/>
              <a:t>Yosh</a:t>
            </a:r>
            <a:r>
              <a:rPr lang="en-US" sz="6000" dirty="0"/>
              <a:t> </a:t>
            </a:r>
            <a:r>
              <a:rPr lang="en-US" sz="6000" dirty="0" err="1"/>
              <a:t>matematik</a:t>
            </a:r>
            <a:r>
              <a:rPr lang="en-US" sz="6000" dirty="0"/>
              <a:t> </a:t>
            </a:r>
            <a:endParaRPr lang="ru-RU" sz="6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8" y="1828800"/>
            <a:ext cx="11179175" cy="4651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uk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90663" y="2682875"/>
            <a:ext cx="2544762" cy="3479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64075" y="2676525"/>
            <a:ext cx="2544763" cy="3479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37513" y="2709863"/>
            <a:ext cx="2544762" cy="34782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b="1" dirty="0"/>
              <a:t> </a:t>
            </a:r>
            <a:endParaRPr lang="ru-RU" dirty="0"/>
          </a:p>
        </p:txBody>
      </p: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1789113" y="2941638"/>
            <a:ext cx="19875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Garamond" pitchFamily="18" charset="0"/>
              </a:rPr>
              <a:t>Matematika tarixiga doir</a:t>
            </a:r>
            <a:endParaRPr lang="ru-RU" sz="2400">
              <a:latin typeface="Garamond" pitchFamily="18" charset="0"/>
            </a:endParaRPr>
          </a:p>
        </p:txBody>
      </p:sp>
      <p:sp>
        <p:nvSpPr>
          <p:cNvPr id="41991" name="TextBox 9"/>
          <p:cNvSpPr txBox="1">
            <a:spLocks noChangeArrowheads="1"/>
          </p:cNvSpPr>
          <p:nvPr/>
        </p:nvSpPr>
        <p:spPr bwMode="auto">
          <a:xfrm>
            <a:off x="4830763" y="2782888"/>
            <a:ext cx="20669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Garamond" pitchFamily="18" charset="0"/>
              </a:rPr>
              <a:t>O’quv topshiriqlari</a:t>
            </a:r>
            <a:endParaRPr lang="ru-RU" sz="2400">
              <a:latin typeface="Garamond" pitchFamily="18" charset="0"/>
            </a:endParaRPr>
          </a:p>
        </p:txBody>
      </p:sp>
      <p:sp>
        <p:nvSpPr>
          <p:cNvPr id="41992" name="TextBox 10"/>
          <p:cNvSpPr txBox="1">
            <a:spLocks noChangeArrowheads="1"/>
          </p:cNvSpPr>
          <p:nvPr/>
        </p:nvSpPr>
        <p:spPr bwMode="auto">
          <a:xfrm>
            <a:off x="8567738" y="2822575"/>
            <a:ext cx="1968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Garamond" pitchFamily="18" charset="0"/>
              </a:rPr>
              <a:t>Bilasizmi </a:t>
            </a:r>
            <a:endParaRPr lang="ru-RU" sz="3200">
              <a:latin typeface="Garamond" pitchFamily="18" charset="0"/>
            </a:endParaRPr>
          </a:p>
        </p:txBody>
      </p:sp>
      <p:sp>
        <p:nvSpPr>
          <p:cNvPr id="41993" name="TextBox 12"/>
          <p:cNvSpPr txBox="1">
            <a:spLocks noChangeArrowheads="1"/>
          </p:cNvSpPr>
          <p:nvPr/>
        </p:nvSpPr>
        <p:spPr bwMode="auto">
          <a:xfrm>
            <a:off x="3221038" y="2008188"/>
            <a:ext cx="474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Garamond" pitchFamily="18" charset="0"/>
              </a:rPr>
              <a:t>Matematika aql  gimnastikasi</a:t>
            </a:r>
            <a:endParaRPr lang="ru-RU" sz="3200">
              <a:latin typeface="Garamond" pitchFamily="18" charset="0"/>
            </a:endParaRPr>
          </a:p>
        </p:txBody>
      </p:sp>
      <p:pic>
        <p:nvPicPr>
          <p:cNvPr id="12" name="Picture 3" descr="http://alloma.edunet.uz/images/xarz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/>
            </a:extLst>
          </a:blip>
          <a:srcRect l="38095" r="2380"/>
          <a:stretch>
            <a:fillRect/>
          </a:stretch>
        </p:blipFill>
        <p:spPr bwMode="auto">
          <a:xfrm>
            <a:off x="2038846" y="3859608"/>
            <a:ext cx="1448466" cy="2027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879600" y="931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3421063" y="5672138"/>
            <a:ext cx="46053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Garamond" pitchFamily="18" charset="0"/>
              </a:rPr>
              <a:t>Fanlar aro aloqadorlik uchun yetarli material to’plash imkonyatiga ega</a:t>
            </a:r>
            <a:endParaRPr lang="ru-RU" sz="1600">
              <a:latin typeface="Garamond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66863" y="160338"/>
            <a:ext cx="9151937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/>
              <a:t>Matematik</a:t>
            </a:r>
            <a:r>
              <a:rPr lang="en-US" sz="4000" dirty="0"/>
              <a:t> </a:t>
            </a:r>
            <a:r>
              <a:rPr lang="en-US" sz="4000" dirty="0" err="1"/>
              <a:t>ekskursiyalar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Foydalanilgan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adabiyotlar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738" y="2014538"/>
            <a:ext cx="9821862" cy="4022725"/>
          </a:xfrm>
        </p:spPr>
        <p:txBody>
          <a:bodyPr rtlCol="0">
            <a:normAutofit fontScale="625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L.Sh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Levenberg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boshqalar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en-US" b="1" dirty="0" smtClean="0">
                <a:solidFill>
                  <a:srgbClr val="002060"/>
                </a:solidFill>
              </a:rPr>
              <a:t>“</a:t>
            </a:r>
            <a:r>
              <a:rPr lang="en-US" b="1" dirty="0" err="1" smtClean="0">
                <a:solidFill>
                  <a:srgbClr val="002060"/>
                </a:solidFill>
              </a:rPr>
              <a:t>Boshlang’ich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sinflarda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matematika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o’qitish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metodikasi</a:t>
            </a:r>
            <a:r>
              <a:rPr lang="en-US" b="1" dirty="0" smtClean="0">
                <a:solidFill>
                  <a:srgbClr val="002060"/>
                </a:solidFill>
              </a:rPr>
              <a:t>” </a:t>
            </a:r>
          </a:p>
          <a:p>
            <a:pPr marL="0" indent="0" fontAlgn="auto">
              <a:buFont typeface="Arial"/>
              <a:buNone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Toshkent “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O’qituvchi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 1985-yil    72-84-betlar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Bikbayeva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boshqalar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en-US" b="1" dirty="0" smtClean="0">
                <a:solidFill>
                  <a:srgbClr val="002060"/>
                </a:solidFill>
              </a:rPr>
              <a:t>“</a:t>
            </a:r>
            <a:r>
              <a:rPr lang="en-US" b="1" dirty="0" err="1" smtClean="0">
                <a:solidFill>
                  <a:srgbClr val="002060"/>
                </a:solidFill>
              </a:rPr>
              <a:t>Boshlang’ich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sinflarda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matematika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o’qitish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metodikasi</a:t>
            </a:r>
            <a:r>
              <a:rPr lang="en-US" b="1" dirty="0">
                <a:solidFill>
                  <a:srgbClr val="002060"/>
                </a:solidFill>
              </a:rPr>
              <a:t>”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 fontAlgn="auto">
              <a:buFont typeface="Arial"/>
              <a:buNone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Toshkent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O’qituvchi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1996-yil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493-510-betlar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Bantova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M.A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boshqalar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en-US" b="1" dirty="0" smtClean="0">
                <a:solidFill>
                  <a:srgbClr val="002060"/>
                </a:solidFill>
              </a:rPr>
              <a:t>“</a:t>
            </a:r>
            <a:r>
              <a:rPr lang="en-US" b="1" dirty="0" err="1">
                <a:solidFill>
                  <a:srgbClr val="002060"/>
                </a:solidFill>
              </a:rPr>
              <a:t>Boshlang’ich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sinflarda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matematika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o’qitish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metodikasi</a:t>
            </a:r>
            <a:r>
              <a:rPr lang="en-US" b="1" dirty="0" smtClean="0">
                <a:solidFill>
                  <a:srgbClr val="002060"/>
                </a:solidFill>
              </a:rPr>
              <a:t>” </a:t>
            </a:r>
          </a:p>
          <a:p>
            <a:pPr marL="0" indent="0" fontAlgn="auto">
              <a:buFont typeface="Arial"/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Toshkent “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O’qituvchi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 1983-yil    318-329-betlar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Jumayev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M.Eva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boshqalar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en-US" b="1" dirty="0" smtClean="0">
                <a:solidFill>
                  <a:srgbClr val="002060"/>
                </a:solidFill>
              </a:rPr>
              <a:t>“</a:t>
            </a:r>
            <a:r>
              <a:rPr lang="en-US" b="1" dirty="0" err="1">
                <a:solidFill>
                  <a:srgbClr val="002060"/>
                </a:solidFill>
              </a:rPr>
              <a:t>Boshlang’ich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sinflarda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matematika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o’qitish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metodikasi</a:t>
            </a:r>
            <a:r>
              <a:rPr lang="en-US" b="1" dirty="0" smtClean="0">
                <a:solidFill>
                  <a:srgbClr val="002060"/>
                </a:solidFill>
              </a:rPr>
              <a:t>”</a:t>
            </a:r>
          </a:p>
          <a:p>
            <a:pPr marL="0" indent="0" fontAlgn="auto">
              <a:buFont typeface="Arial"/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	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Toshkent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2005-yil  69-80-betlar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5.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Trudnev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V.P  “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Внеклассная работа по математике в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начальных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классах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М, Просвещение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1975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6. 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Boltayev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O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Qodirov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r>
              <a:rPr lang="en-US" b="1" dirty="0" smtClean="0">
                <a:solidFill>
                  <a:srgbClr val="002060"/>
                </a:solidFill>
              </a:rPr>
              <a:t>“</a:t>
            </a:r>
            <a:r>
              <a:rPr lang="en-US" b="1" dirty="0" err="1" smtClean="0">
                <a:solidFill>
                  <a:srgbClr val="002060"/>
                </a:solidFill>
              </a:rPr>
              <a:t>Boshlang’ich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sinflarda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matematikadan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sinfdan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tashqari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ishlar</a:t>
            </a:r>
            <a:r>
              <a:rPr lang="en-US" b="1" dirty="0" smtClean="0">
                <a:solidFill>
                  <a:srgbClr val="002060"/>
                </a:solidFill>
              </a:rPr>
              <a:t>” </a:t>
            </a:r>
          </a:p>
          <a:p>
            <a:pPr marL="0" indent="0" fontAlgn="auto">
              <a:buFont typeface="Arial"/>
              <a:buNone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Toshkent “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O’qituvchi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 1982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7. </a:t>
            </a:r>
            <a:r>
              <a:rPr lang="en-US" b="1" dirty="0" smtClean="0">
                <a:solidFill>
                  <a:srgbClr val="002060"/>
                </a:solidFill>
              </a:rPr>
              <a:t>“</a:t>
            </a:r>
            <a:r>
              <a:rPr lang="en-US" b="1" dirty="0" err="1" smtClean="0">
                <a:solidFill>
                  <a:srgbClr val="002060"/>
                </a:solidFill>
              </a:rPr>
              <a:t>Boshlang’ich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ta’lim</a:t>
            </a:r>
            <a:r>
              <a:rPr lang="en-US" b="1" dirty="0" smtClean="0">
                <a:solidFill>
                  <a:srgbClr val="002060"/>
                </a:solidFill>
              </a:rPr>
              <a:t>”, “</a:t>
            </a:r>
            <a:r>
              <a:rPr lang="en-US" b="1" dirty="0" err="1" smtClean="0">
                <a:solidFill>
                  <a:srgbClr val="002060"/>
                </a:solidFill>
              </a:rPr>
              <a:t>Maktabgacha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ta’lim</a:t>
            </a:r>
            <a:r>
              <a:rPr lang="en-US" b="1" dirty="0" smtClean="0">
                <a:solidFill>
                  <a:srgbClr val="002060"/>
                </a:solidFill>
              </a:rPr>
              <a:t>”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jurnallari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hamda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“</a:t>
            </a:r>
            <a:r>
              <a:rPr lang="en-US" b="1" dirty="0" err="1" smtClean="0">
                <a:solidFill>
                  <a:srgbClr val="002060"/>
                </a:solidFill>
              </a:rPr>
              <a:t>Ma’rifat</a:t>
            </a:r>
            <a:r>
              <a:rPr lang="en-US" b="1" dirty="0" smtClean="0">
                <a:solidFill>
                  <a:srgbClr val="002060"/>
                </a:solidFill>
              </a:rPr>
              <a:t>”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gazetasi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maqolalari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mavzuga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oid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fontAlgn="auto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8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Internet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saytlari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materiallari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5" descr="openbo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475" y="333375"/>
            <a:ext cx="2087563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126155" y="221381"/>
          <a:ext cx="10019899" cy="652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4073106">
            <a:off x="5604669" y="3404394"/>
            <a:ext cx="2497138" cy="26035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Двойная стрелка влево/вправо 5"/>
          <p:cNvSpPr/>
          <p:nvPr/>
        </p:nvSpPr>
        <p:spPr>
          <a:xfrm rot="6804305">
            <a:off x="4398169" y="3404394"/>
            <a:ext cx="2497138" cy="26035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Двойная стрелка влево/вправо 6"/>
          <p:cNvSpPr/>
          <p:nvPr/>
        </p:nvSpPr>
        <p:spPr>
          <a:xfrm rot="8496322">
            <a:off x="5135563" y="3892550"/>
            <a:ext cx="2497137" cy="26035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 rot="2155651">
            <a:off x="4710113" y="3886200"/>
            <a:ext cx="2503487" cy="260350"/>
          </a:xfrm>
          <a:prstGeom prst="leftRightArrow">
            <a:avLst>
              <a:gd name="adj1" fmla="val 51671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946650" y="2846388"/>
            <a:ext cx="2497138" cy="26035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agBrick">
          <a:fgClr>
            <a:schemeClr val="accent5">
              <a:lumMod val="75000"/>
            </a:schemeClr>
          </a:fgClr>
          <a:bgClr>
            <a:schemeClr val="accent5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40041" y="336884"/>
          <a:ext cx="9403882" cy="642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0025" y="1655545"/>
            <a:ext cx="3640055" cy="2553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398171" y="1655545"/>
            <a:ext cx="3684846" cy="2763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25" y="2387600"/>
            <a:ext cx="9366250" cy="1000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2400" b="1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Matematikadan</a:t>
            </a:r>
            <a:r>
              <a:rPr lang="en-US" sz="24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o’quv</a:t>
            </a:r>
            <a:r>
              <a:rPr lang="en-US" sz="24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ishlarini</a:t>
            </a:r>
            <a:r>
              <a:rPr lang="en-US" sz="24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tashkil</a:t>
            </a:r>
            <a:r>
              <a:rPr lang="en-US" sz="24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etishni</a:t>
            </a:r>
            <a:r>
              <a:rPr lang="en-US" sz="24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darsdan</a:t>
            </a:r>
            <a:r>
              <a:rPr lang="en-US" sz="24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tashqari</a:t>
            </a:r>
            <a:r>
              <a:rPr lang="en-US" sz="24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mashg’ulotlarning</a:t>
            </a:r>
            <a:r>
              <a:rPr lang="en-US" sz="24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asosiy</a:t>
            </a:r>
            <a:r>
              <a:rPr lang="en-US" sz="24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vazifalari</a:t>
            </a:r>
            <a:r>
              <a:rPr lang="en-US" sz="24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o’quvchilarni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bilimlarini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amaliy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malakalarini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chuqurlashtirish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kengaytirish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mantiqiy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tafakkurni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topqirlikni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matematik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ziyraklikni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rivojlantirish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iqtidorli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qobilyatli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bolalarni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aniqlash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ularni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yanada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o’sishiga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yordam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berish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matematika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faniga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qiziqishini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shakllantirish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o’quvchilarni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intizomli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bo’lishga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mehnatga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mehr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qo’yishga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jamoa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bilan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ishlay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olish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ko’nikmalarini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tarkib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toptirishga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ularda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umuminsoniy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fazilatlarini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shakllantirishga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oid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tarbiyaviy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ishlarni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amalga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oshirish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72533" y="0"/>
          <a:ext cx="11294534" cy="6925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руглая лента лицом вверх 5"/>
          <p:cNvSpPr/>
          <p:nvPr/>
        </p:nvSpPr>
        <p:spPr>
          <a:xfrm>
            <a:off x="339735" y="371283"/>
            <a:ext cx="11572865" cy="6105092"/>
          </a:xfrm>
          <a:prstGeom prst="ellipseRibbon2">
            <a:avLst>
              <a:gd name="adj1" fmla="val 28493"/>
              <a:gd name="adj2" fmla="val 56383"/>
              <a:gd name="adj3" fmla="val 1140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prstTxWarp prst="textCanUp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Uy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ishlari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bu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o’quvchilarni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darsdan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tashqari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vaqtlarda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mustaqil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individual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ishlashlarini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tashkil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qilish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shakllaridan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biri</a:t>
            </a:r>
            <a:endParaRPr lang="ru-RU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79648" y="616017"/>
          <a:ext cx="10866922" cy="5573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449</TotalTime>
  <Words>519</Words>
  <Application>Microsoft Office PowerPoint</Application>
  <PresentationFormat>Произвольный</PresentationFormat>
  <Paragraphs>77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24</vt:i4>
      </vt:variant>
    </vt:vector>
  </HeadingPairs>
  <TitlesOfParts>
    <vt:vector size="41" baseType="lpstr">
      <vt:lpstr>Garamond</vt:lpstr>
      <vt:lpstr>Arial</vt:lpstr>
      <vt:lpstr>Calibri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 Mavzu: Boshlang’ich sinflarda matematika o’qitishning darsdan tashqari shakllari</vt:lpstr>
      <vt:lpstr>Слайд 2</vt:lpstr>
      <vt:lpstr>Foydalanilgan adabiyotlar </vt:lpstr>
      <vt:lpstr>Слайд 4</vt:lpstr>
      <vt:lpstr>Слайд 5</vt:lpstr>
      <vt:lpstr>     Matematikadan o’quv ishlarini tashkil etishni darsdan tashqari mashg’ulotlarning asosiy vazifalari    - o’quvchilarni bilimlarini va amaliy malakalarini chuqurlashtirish va kengaytirish; - mantiqiy tafakkurni, topqirlikni, matematik ziyraklikni rivojlantirish; - iqtidorli va qobilyatli bolalarni aniqlash va ularni yanada o’sishiga yordam berish; - matematika faniga qiziqishini shakllantirish; - o’quvchilarni intizomli bo’lishga, mehnatga mehr qo’yishga, jamoa bilan ishlay olish ko’nikmalarini tarkib toptirishga, ularda umuminsoniy fazilatlarini shakllantirishga oid tarbiyaviy ishlarni amalga oshirish.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Boshlang’ich sinflarda matematika o’qitishning sinfdan tashqari ishlari</dc:title>
  <dc:creator>Халилов</dc:creator>
  <cp:lastModifiedBy>Admin</cp:lastModifiedBy>
  <cp:revision>43</cp:revision>
  <dcterms:created xsi:type="dcterms:W3CDTF">2012-12-16T10:48:21Z</dcterms:created>
  <dcterms:modified xsi:type="dcterms:W3CDTF">2014-12-09T07:27:45Z</dcterms:modified>
</cp:coreProperties>
</file>