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15D37D-2B52-4CE0-9956-499256328B54}" type="datetimeFigureOut">
              <a:rPr lang="ru-RU" smtClean="0"/>
              <a:t>10.06.2016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A918A1-D102-42B8-817F-40A8430DE16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ВЫПУСКНАЯ</a:t>
            </a:r>
            <a:r>
              <a:rPr lang="ru-RU" dirty="0"/>
              <a:t/>
            </a:r>
            <a:br>
              <a:rPr lang="ru-RU" dirty="0"/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КВАЛИФИКАЦИОННАЯ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РАБОТА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тему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z-Cyrl-UZ" sz="2700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uz-Cyrl-UZ" sz="2700" b="1" dirty="0">
                <a:latin typeface="Times New Roman" pitchFamily="18" charset="0"/>
                <a:cs typeface="Times New Roman" pitchFamily="18" charset="0"/>
              </a:rPr>
              <a:t>БАЗЫ  ДАННЫХ АНАЛИЗА И ОЦЕНКИ ФУНКЦИОНИРОВАНИЯ ИНФОРМАЦИОННОЙ СИСТЕМЫ  БЫТОВЫХ УСЛУГ.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4857760"/>
            <a:ext cx="4057656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Выполнил: студент 4-курса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Рашидов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Бобир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ст.преп.Ганиева Н.А.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6058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СОДЕРЖАНИЕ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Введение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1. Основные характеристики информационных систем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2. Средства программирования и алгоритмы применяемые   для  создания информационной системы оказания услуг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Глава 3. Вычислительный эксперимент автоматизации информационной системы оказания бытовых услуг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Литература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Приложение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fontScale="85000" lnSpcReduction="20000"/>
          </a:bodyPr>
          <a:lstStyle/>
          <a:p>
            <a:r>
              <a:rPr lang="ru-RU" sz="31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31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работы.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развитием общества всё больше возникала потребность в широком обмене информацией. Однако только после изобретения письменности и книгопечатания, позволившего массово собирать и распространять данные, создание телеграфной и телефонной связи, передающей сообщения в течение минуты, возникла система распространения информации. Человек стал использовать для обработки информации различные технические устройства и приспособления в виде арифмометров, логарифмических линеек, калькуляторов, электронных вычислительных машин, ознаменовавших переход к информационному обществу.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Основная причина применения автоматизированных  систем, использующих базу данных, является стремление собрать все обрабатываемые данные в единое целое и обеспечить к ним контролируемый доступ.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Autofit/>
          </a:bodyPr>
          <a:lstStyle/>
          <a:p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Цель и задачи исследования.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данной выпускной квалификационной работы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является разработка информационной системы оказания бытовых услуг,  которая направлена на обслуживание населения и регулирования рынка бытовых услуг с целью обеспечения полного и комплексного обслуживания потребителей, улучшения качества жизни населения.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При разработке системы управления и оказания услуг были учтены  следующие критерии: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значение услуги для жизни и здоровья клиентов;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социальная значимость;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финансирование;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территория обслуживания.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достижения поставленной цели необходимо решение конкретных задач: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исследовать предметную область системы оказания услуг;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построить инфологическую модель;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построить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даталогическую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модели данных;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спроектировать базу данных системы.</a:t>
            </a:r>
          </a:p>
          <a:p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Структура и объем работы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Выпускная квалификационная  работа состоит из введения, трёх глав, заключения, списка использованной литературы и приложения.  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Информационная система управления – совокупность информации, экономико-математических методов и моделей, технических, программных, других технологических средств и специалистов, предназначенная для обработки информации и принятия управленческих решений. Информационная система управления должна решать текущие задачи стратегического и тактического планирования, бухгалтерского учета и оперативного управления фирмой. К таким системам относятся и системы оказания бытовых услуг.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Бытовые услуги – труд, воплощающийся в той или иной потребительной стоимости, которая способна удовлетворять человеческие потребности.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268760"/>
            <a:ext cx="7168083" cy="463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85"/>
          <a:stretch>
            <a:fillRect/>
          </a:stretch>
        </p:blipFill>
        <p:spPr bwMode="auto">
          <a:xfrm>
            <a:off x="1475656" y="1484784"/>
            <a:ext cx="7133928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smtClean="0"/>
              <a:t>	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Современный этап автоматизации управления общественным производством характерен развитием распределенной обработки экономической информации. Наиболее перспективной сферой использования концепции распределенной обработки экономической информации является автоматизация планово-управленческих функций на базе персональных компьютеров, установленных непосредственно на рабочих местах специалистов. Эти системы получили широкое распространение в организационном управлении под названием автоматизированных рабочих. 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Автоматизированное рабочее место представляет собой рабочее место персонала автоматизированной системы управления, оборудованное средствами, обеспечивающими участие человека в реализации функций управления.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В процессе работы над проектом проанализирована предметная область, выделены основные сущности, выбраны средства реализации базы данных и пользовательской программы. Произведено проектирование и реализация базы данных, а также реализация приложения для работы пользователей с базой данных.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	Разработанная система позволяет собирать, хранить и анализировать информацию об оказанных услугах,  вести журнал счетов,  обеспечить трудоустройством. Она  направлена на обслуживание населения и регулирования рынка бытовых услуг с целью обеспечения полного и комплексного обслуживания потребителей, улучшения качества жизни населения.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200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ВЫПУСКНАЯ КВАЛИФИКАЦИОННАЯ  РАБОТА на тему  ФОРМИРОВАНИЕ БАЗЫ  ДАННЫХ АНАЛИЗА И ОЦЕНКИ ФУНКЦИОНИРОВАНИЯ ИНФОРМАЦИОННОЙ СИСТЕМЫ  БЫТОВЫХ УСЛУГ.  </vt:lpstr>
      <vt:lpstr>СОДЕРЖАНИЕ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ВЫПУСКНАЯ КВАЛИФИКАЦИОННАЯ  РАБОТА на тему  ФОРМИРОВАНИЕ БАЗЫ  ДАННЫХ АНАЛИЗА И ОЦЕНКИ ФУНКЦИОНИРОВАНИЯ ИНФОРМАЦИОННОЙ СИСТЕМЫ  БЫТОВЫХ УСЛУГ.  </dc:title>
  <dc:creator>VIP</dc:creator>
  <cp:lastModifiedBy>Tatu</cp:lastModifiedBy>
  <cp:revision>5</cp:revision>
  <dcterms:created xsi:type="dcterms:W3CDTF">2016-06-10T01:55:29Z</dcterms:created>
  <dcterms:modified xsi:type="dcterms:W3CDTF">2016-06-10T05:56:08Z</dcterms:modified>
</cp:coreProperties>
</file>