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8" r:id="rId2"/>
    <p:sldMasterId id="2147483840" r:id="rId3"/>
    <p:sldMasterId id="2147483852" r:id="rId4"/>
    <p:sldMasterId id="2147483864" r:id="rId5"/>
    <p:sldMasterId id="2147483876" r:id="rId6"/>
    <p:sldMasterId id="2147483888" r:id="rId7"/>
  </p:sldMasterIdLst>
  <p:sldIdLst>
    <p:sldId id="256" r:id="rId8"/>
    <p:sldId id="273"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1" r:id="rId22"/>
    <p:sldId id="270" r:id="rId23"/>
    <p:sldId id="272"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3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7.xml"/><Relationship Id="rId1" Type="http://schemas.openxmlformats.org/officeDocument/2006/relationships/themeOverride" Target="../theme/themeOverride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E60108C-7416-4963-A8B5-9C3F21AEF259}" type="datetimeFigureOut">
              <a:rPr lang="ru-RU"/>
              <a:pPr>
                <a:defRPr/>
              </a:pPr>
              <a:t>26.12.2015</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D02BB7E0-10B3-4A2C-B176-9EEC8918071B}"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6431FC6C-5775-485D-A5CC-099D82B912A6}" type="datetimeFigureOut">
              <a:rPr lang="ru-RU"/>
              <a:pPr>
                <a:defRPr/>
              </a:pPr>
              <a:t>26.12.2015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A3F5141E-F02F-4C9B-A608-DEF7AE430C3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735F3756-B673-47CC-B6AB-1F5B87D36798}" type="datetimeFigureOut">
              <a:rPr lang="ru-RU"/>
              <a:pPr>
                <a:defRPr/>
              </a:pPr>
              <a:t>26.12.2015</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51D83F68-7C33-4D10-AA84-3F4AA406500F}"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C61F3DF7-BD30-4C07-8676-2FF13C3C81EC}" type="datetimeFigureOut">
              <a:rPr lang="ru-RU"/>
              <a:pPr>
                <a:defRPr/>
              </a:pPr>
              <a:t>26.12.2015</a:t>
            </a:fld>
            <a:endParaRPr lang="ru-RU"/>
          </a:p>
        </p:txBody>
      </p:sp>
      <p:sp>
        <p:nvSpPr>
          <p:cNvPr id="8" name="Номер слайда 15"/>
          <p:cNvSpPr>
            <a:spLocks noGrp="1"/>
          </p:cNvSpPr>
          <p:nvPr>
            <p:ph type="sldNum" sz="quarter" idx="11"/>
          </p:nvPr>
        </p:nvSpPr>
        <p:spPr/>
        <p:txBody>
          <a:bodyPr/>
          <a:lstStyle>
            <a:lvl1pPr>
              <a:defRPr/>
            </a:lvl1pPr>
          </a:lstStyle>
          <a:p>
            <a:pPr>
              <a:defRPr/>
            </a:pPr>
            <a:fld id="{862BD826-09FC-417F-8C22-D55743BEBAE5}"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48700D01-9859-45DE-8D6E-BB9AC3E496E9}"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E94F7A9-534E-46F4-89AE-731D1BA48F3A}"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5695D69-16A9-48D5-B1A1-F631CAE536EC}" type="datetimeFigureOut">
              <a:rPr lang="ru-RU"/>
              <a:pPr>
                <a:defRPr/>
              </a:pPr>
              <a:t>26.12.2015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C02B410-C1C1-4876-BF78-6378EC075D73}"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411FC9AA-8F8C-46C4-A9ED-62BD1356C3F0}"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E5DB513D-3DC2-4F5D-9B73-E85D5C3E4C2E}"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7E528709-39C9-49A9-99ED-151CC8B8B1D8}"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111178D7-12DC-4FDE-B735-CFC93D0D60B3}" type="datetimeFigureOut">
              <a:rPr lang="ru-RU"/>
              <a:pPr>
                <a:defRPr/>
              </a:pPr>
              <a:t>26.12.2015</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B361F7A5-9FEB-4FF6-AB2A-61771E861210}" type="datetimeFigureOut">
              <a:rPr lang="ru-RU"/>
              <a:pPr>
                <a:defRPr/>
              </a:pPr>
              <a:t>26.12.2015</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847DC902-79BD-4B28-9F52-F21553185427}"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38F3B3F1-654D-4848-B4B8-E8392A9E758F}" type="datetimeFigureOut">
              <a:rPr lang="ru-RU"/>
              <a:pPr>
                <a:defRPr/>
              </a:pPr>
              <a:t>26.12.2015</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7EC61727-1588-4C94-A1FD-8DF072102BE3}"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23"/>
          <p:cNvSpPr>
            <a:spLocks noGrp="1"/>
          </p:cNvSpPr>
          <p:nvPr>
            <p:ph type="dt" sz="half" idx="10"/>
          </p:nvPr>
        </p:nvSpPr>
        <p:spPr/>
        <p:txBody>
          <a:bodyPr/>
          <a:lstStyle>
            <a:lvl1pPr>
              <a:defRPr/>
            </a:lvl1pPr>
          </a:lstStyle>
          <a:p>
            <a:pPr>
              <a:defRPr/>
            </a:pPr>
            <a:fld id="{0B8B0BFC-B0D2-4EFA-B519-A864EEC4296D}"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A0DD5AED-DDC7-4781-A6EA-DE353A52F24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4AC6C3FE-3D93-4B88-B020-AF7BE41A3398}" type="datetimeFigureOut">
              <a:rPr lang="ru-RU"/>
              <a:pPr>
                <a:defRPr/>
              </a:pPr>
              <a:t>26.12.2015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727E9C08-CD7D-4436-8EFB-8AAB2E101C24}"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23"/>
          <p:cNvSpPr>
            <a:spLocks noGrp="1"/>
          </p:cNvSpPr>
          <p:nvPr>
            <p:ph type="dt" sz="half" idx="10"/>
          </p:nvPr>
        </p:nvSpPr>
        <p:spPr/>
        <p:txBody>
          <a:bodyPr/>
          <a:lstStyle>
            <a:lvl1pPr>
              <a:defRPr/>
            </a:lvl1pPr>
          </a:lstStyle>
          <a:p>
            <a:pPr>
              <a:defRPr/>
            </a:pPr>
            <a:fld id="{C817D458-31B9-4773-991F-0F1EE6F60738}"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B58C5D88-40C1-49E4-9FAF-633467379BAE}"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659C4FE5-0482-49D4-B769-EB726B35F87B}"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9FD1B7B6-2905-48B3-9C71-8E271D35F9C2}"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DCA9AF00-CA3E-4887-8FAD-27CB13871092}"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B0262BC-C5F3-40FC-8F85-287A48AD87DF}"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3D3E0625-D7E2-46C0-8F17-F78568039A73}" type="datetimeFigureOut">
              <a:rPr lang="ru-RU"/>
              <a:pPr>
                <a:defRPr/>
              </a:pPr>
              <a:t>26.12.2015</a:t>
            </a:fld>
            <a:endParaRPr lang="ru-RU"/>
          </a:p>
        </p:txBody>
      </p:sp>
      <p:sp>
        <p:nvSpPr>
          <p:cNvPr id="8" name="Номер слайда 15"/>
          <p:cNvSpPr>
            <a:spLocks noGrp="1"/>
          </p:cNvSpPr>
          <p:nvPr>
            <p:ph type="sldNum" sz="quarter" idx="11"/>
          </p:nvPr>
        </p:nvSpPr>
        <p:spPr/>
        <p:txBody>
          <a:bodyPr/>
          <a:lstStyle>
            <a:lvl1pPr>
              <a:defRPr/>
            </a:lvl1pPr>
          </a:lstStyle>
          <a:p>
            <a:pPr>
              <a:defRPr/>
            </a:pPr>
            <a:fld id="{37FD8714-0A38-43E3-BAA6-FA57335ED070}"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C3592519-D30B-4B46-A71A-45B35F098E6C}"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2193126-1894-42A6-B2A4-AF92F3F49104}"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DB2A9C3-498A-481C-A718-C3818D0BFBFC}" type="datetimeFigureOut">
              <a:rPr lang="ru-RU"/>
              <a:pPr>
                <a:defRPr/>
              </a:pPr>
              <a:t>26.12.2015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98E1B5C-DF02-4266-8DCF-2B556BB8F923}"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D701B38C-8068-49A6-995A-065D18CB49B7}"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84ABAC5C-1BA0-4BD9-A7F6-D1A45E3193F5}"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47BAF73B-C39B-4163-9154-E43E71C5690A}"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FB84613E-76BC-4B8E-B8B6-476C98A73302}" type="datetimeFigureOut">
              <a:rPr lang="ru-RU"/>
              <a:pPr>
                <a:defRPr/>
              </a:pPr>
              <a:t>26.12.2015</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3CBA4635-A479-4E27-9CA6-7C0A96C18418}" type="datetimeFigureOut">
              <a:rPr lang="ru-RU"/>
              <a:pPr>
                <a:defRPr/>
              </a:pPr>
              <a:t>26.12.2015</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CFF99914-02BB-4205-B71D-CC931ACD995B}"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C107CFB3-DA9F-491D-AA6D-5AF75FFDEEA4}" type="datetimeFigureOut">
              <a:rPr lang="ru-RU"/>
              <a:pPr>
                <a:defRPr/>
              </a:pPr>
              <a:t>26.12.2015</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1CA783C6-6D33-46D6-B435-20D27C17135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3EA8B395-71A2-4A79-A989-07270F317722}" type="datetimeFigureOut">
              <a:rPr lang="ru-RU"/>
              <a:pPr>
                <a:defRPr/>
              </a:pPr>
              <a:t>26.12.2015</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6495F2EE-73F3-4E1B-95C6-8F1B951D6C1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23"/>
          <p:cNvSpPr>
            <a:spLocks noGrp="1"/>
          </p:cNvSpPr>
          <p:nvPr>
            <p:ph type="dt" sz="half" idx="10"/>
          </p:nvPr>
        </p:nvSpPr>
        <p:spPr/>
        <p:txBody>
          <a:bodyPr/>
          <a:lstStyle>
            <a:lvl1pPr>
              <a:defRPr/>
            </a:lvl1pPr>
          </a:lstStyle>
          <a:p>
            <a:pPr>
              <a:defRPr/>
            </a:pPr>
            <a:fld id="{9AD28CA3-29BD-4943-AA54-22EFE5733C9C}"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A5697A76-A1FA-42C5-B674-CB61C9666F5B}"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23"/>
          <p:cNvSpPr>
            <a:spLocks noGrp="1"/>
          </p:cNvSpPr>
          <p:nvPr>
            <p:ph type="dt" sz="half" idx="10"/>
          </p:nvPr>
        </p:nvSpPr>
        <p:spPr/>
        <p:txBody>
          <a:bodyPr/>
          <a:lstStyle>
            <a:lvl1pPr>
              <a:defRPr/>
            </a:lvl1pPr>
          </a:lstStyle>
          <a:p>
            <a:pPr>
              <a:defRPr/>
            </a:pPr>
            <a:fld id="{24A911C2-8E35-46EA-9493-8CCF3A1E2847}"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FC13647B-804B-4E33-B78E-D6C3FB1DC6CC}"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EDDFC887-23E8-4B1E-94C9-FA0FD174F332}"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5383E9D3-E72F-4ECF-95EF-FA41EBCAFE47}"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B9BF032F-5590-4EA7-99B5-9BB107366E8F}"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B39F231-5A22-474B-95A1-8861A72A05A5}"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F4D4321F-652E-4329-9F4B-5562CDB59E21}" type="datetimeFigureOut">
              <a:rPr lang="ru-RU"/>
              <a:pPr>
                <a:defRPr/>
              </a:pPr>
              <a:t>26.12.2015</a:t>
            </a:fld>
            <a:endParaRPr lang="ru-RU"/>
          </a:p>
        </p:txBody>
      </p:sp>
      <p:sp>
        <p:nvSpPr>
          <p:cNvPr id="8" name="Номер слайда 15"/>
          <p:cNvSpPr>
            <a:spLocks noGrp="1"/>
          </p:cNvSpPr>
          <p:nvPr>
            <p:ph type="sldNum" sz="quarter" idx="11"/>
          </p:nvPr>
        </p:nvSpPr>
        <p:spPr/>
        <p:txBody>
          <a:bodyPr/>
          <a:lstStyle>
            <a:lvl1pPr>
              <a:defRPr/>
            </a:lvl1pPr>
          </a:lstStyle>
          <a:p>
            <a:pPr>
              <a:defRPr/>
            </a:pPr>
            <a:fld id="{B3B68404-89BE-4D15-8B1B-FC8D77A4DDBE}"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CA1FED45-7A1D-42D2-8CB9-87DC64AB6C05}"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CF5BD7C-3F4C-4A84-BD2A-A517AC58DD9E}" type="slidenum">
              <a:rPr lang="ru-RU"/>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36B806B-D8AD-4BAF-8E20-503C0900A2C1}" type="datetimeFigureOut">
              <a:rPr lang="ru-RU"/>
              <a:pPr>
                <a:defRPr/>
              </a:pPr>
              <a:t>26.12.2015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8119E8D-AD50-4F05-9827-927817D07816}"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90A0BC52-C40C-45BB-A9AF-D07B07D1FFFD}"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1E156C55-7999-43DA-BAD7-DD45151473EA}"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4B7BC1A1-E5A1-4A4E-8708-D0F7787A77AC}"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5C067242-5B7D-4A08-B5AE-5D12F8546C81}" type="datetimeFigureOut">
              <a:rPr lang="ru-RU"/>
              <a:pPr>
                <a:defRPr/>
              </a:pPr>
              <a:t>26.12.2015</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FB56554D-7BB5-4947-87D0-3D5F00895C3D}" type="datetimeFigureOut">
              <a:rPr lang="ru-RU"/>
              <a:pPr>
                <a:defRPr/>
              </a:pPr>
              <a:t>26.12.2015</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CD1D2FE8-660F-4B3A-A10C-B7D42D89924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D6ECCE5A-1B04-47EF-9765-8A62809481C3}" type="datetimeFigureOut">
              <a:rPr lang="ru-RU"/>
              <a:pPr>
                <a:defRPr/>
              </a:pPr>
              <a:t>26.12.2015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C38A5240-CFB7-48FC-B8D8-60FD3132D70E}"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E31FBA34-BDE6-4790-A701-695DFBC7A840}" type="datetimeFigureOut">
              <a:rPr lang="ru-RU"/>
              <a:pPr>
                <a:defRPr/>
              </a:pPr>
              <a:t>26.12.2015</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D91E47EA-F8C0-44BF-902A-1F5126D101A2}"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23"/>
          <p:cNvSpPr>
            <a:spLocks noGrp="1"/>
          </p:cNvSpPr>
          <p:nvPr>
            <p:ph type="dt" sz="half" idx="10"/>
          </p:nvPr>
        </p:nvSpPr>
        <p:spPr/>
        <p:txBody>
          <a:bodyPr/>
          <a:lstStyle>
            <a:lvl1pPr>
              <a:defRPr/>
            </a:lvl1pPr>
          </a:lstStyle>
          <a:p>
            <a:pPr>
              <a:defRPr/>
            </a:pPr>
            <a:fld id="{1131F119-4E72-4DB9-AFEE-867FCA11815E}"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9EB9E2DC-2C88-45C7-9626-475DD84EAFF6}"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23"/>
          <p:cNvSpPr>
            <a:spLocks noGrp="1"/>
          </p:cNvSpPr>
          <p:nvPr>
            <p:ph type="dt" sz="half" idx="10"/>
          </p:nvPr>
        </p:nvSpPr>
        <p:spPr/>
        <p:txBody>
          <a:bodyPr/>
          <a:lstStyle>
            <a:lvl1pPr>
              <a:defRPr/>
            </a:lvl1pPr>
          </a:lstStyle>
          <a:p>
            <a:pPr>
              <a:defRPr/>
            </a:pPr>
            <a:fld id="{3DE2C988-78D5-4DEE-BC4A-D79C0EA18B34}"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26AA406D-96A6-4740-8056-2D1C3FD02572}"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94915E5D-76FA-4515-8AC4-9C5C9CE20B58}"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2698AA15-6035-40FD-9BA3-64425A1DC371}"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B59A749B-4E9E-4D26-AC40-7CD59762E497}"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AC87EDBA-4F07-42AD-96D0-0B2229B1D3CC}"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fld id="{8B98CDEE-92F9-4238-873D-E383A82C8715}" type="datetimeFigureOut">
              <a:rPr lang="ru-RU"/>
              <a:pPr>
                <a:defRPr/>
              </a:pPr>
              <a:t>26.12.2015</a:t>
            </a:fld>
            <a:endParaRPr lang="ru-RU"/>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C94ABC43-A64A-4959-B9BB-0B224F604D68}" type="slidenum">
              <a:rPr lang="ru-RU"/>
              <a:pPr>
                <a:defRPr/>
              </a:pPr>
              <a:t>‹#›</a:t>
            </a:fld>
            <a:endParaRPr lang="ru-RU"/>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fld id="{7022644D-CE52-4A39-A29B-A80654DE67E4}" type="datetimeFigureOut">
              <a:rPr lang="ru-RU"/>
              <a:pPr>
                <a:defRPr/>
              </a:pPr>
              <a:t>26.12.2015</a:t>
            </a:fld>
            <a:endParaRPr lang="ru-RU"/>
          </a:p>
        </p:txBody>
      </p:sp>
      <p:sp>
        <p:nvSpPr>
          <p:cNvPr id="6" name="Нижний колонтитул 4"/>
          <p:cNvSpPr>
            <a:spLocks noGrp="1"/>
          </p:cNvSpPr>
          <p:nvPr>
            <p:ph type="ftr" sz="quarter" idx="11"/>
          </p:nvPr>
        </p:nvSpPr>
        <p:spPr/>
        <p:txBody>
          <a:bodyPr/>
          <a:lstStyle>
            <a:lvl1pPr>
              <a:defRPr/>
            </a:lvl1pPr>
            <a:extLst/>
          </a:lstStyle>
          <a:p>
            <a:pPr>
              <a:defRPr/>
            </a:pPr>
            <a:endParaRPr lang="ru-RU"/>
          </a:p>
        </p:txBody>
      </p:sp>
      <p:sp>
        <p:nvSpPr>
          <p:cNvPr id="7" name="Номер слайда 5"/>
          <p:cNvSpPr>
            <a:spLocks noGrp="1"/>
          </p:cNvSpPr>
          <p:nvPr>
            <p:ph type="sldNum" sz="quarter" idx="12"/>
          </p:nvPr>
        </p:nvSpPr>
        <p:spPr/>
        <p:txBody>
          <a:bodyPr/>
          <a:lstStyle>
            <a:lvl1pPr>
              <a:defRPr/>
            </a:lvl1pPr>
            <a:extLst/>
          </a:lstStyle>
          <a:p>
            <a:pPr>
              <a:defRPr/>
            </a:pPr>
            <a:fld id="{FD532869-0AE0-44FB-99A7-AFC98FFE5A1C}"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fld id="{BF5245E5-C115-451E-B77D-6540619CBF2D}" type="datetimeFigureOut">
              <a:rPr lang="ru-RU"/>
              <a:pPr>
                <a:defRPr/>
              </a:pPr>
              <a:t>26.12.2015</a:t>
            </a:fld>
            <a:endParaRPr lang="ru-RU"/>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E89D058A-7BDE-4117-8D96-FCDB0A633E5B}" type="slidenum">
              <a:rPr lang="ru-RU"/>
              <a:pPr>
                <a:defRPr/>
              </a:pPr>
              <a:t>‹#›</a:t>
            </a:fld>
            <a:endParaRPr lang="ru-RU"/>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fld id="{B6A105D1-5B01-46C0-A832-FA00CEDF07CD}" type="datetimeFigureOut">
              <a:rPr lang="ru-RU"/>
              <a:pPr>
                <a:defRPr/>
              </a:pPr>
              <a:t>26.12.2015</a:t>
            </a:fld>
            <a:endParaRPr lang="ru-RU"/>
          </a:p>
        </p:txBody>
      </p:sp>
      <p:sp>
        <p:nvSpPr>
          <p:cNvPr id="7" name="Нижний колонтитул 5"/>
          <p:cNvSpPr>
            <a:spLocks noGrp="1"/>
          </p:cNvSpPr>
          <p:nvPr>
            <p:ph type="ftr" sz="quarter" idx="11"/>
          </p:nvPr>
        </p:nvSpPr>
        <p:spPr/>
        <p:txBody>
          <a:bodyPr/>
          <a:lstStyle>
            <a:lvl1pPr>
              <a:defRPr/>
            </a:lvl1pPr>
            <a:extLst/>
          </a:lstStyle>
          <a:p>
            <a:pPr>
              <a:defRPr/>
            </a:pPr>
            <a:endParaRPr lang="ru-RU"/>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7526B273-011D-4A2D-BAF8-4C763DEE76E0}"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fld id="{8ED62371-0670-4646-824C-75573720B180}" type="datetimeFigureOut">
              <a:rPr lang="ru-RU"/>
              <a:pPr>
                <a:defRPr/>
              </a:pPr>
              <a:t>26.12.2015</a:t>
            </a:fld>
            <a:endParaRPr lang="ru-RU"/>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696A18A1-19C7-4599-9E51-3E3FC5C00BB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248E2A99-B0F5-479F-9B60-CBCB9579889B}" type="datetimeFigureOut">
              <a:rPr lang="ru-RU"/>
              <a:pPr>
                <a:defRPr/>
              </a:pPr>
              <a:t>26.12.2015</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2C1EE852-9137-4BF0-B105-2D7C90B724E5}" type="slidenum">
              <a:rPr lang="ru-RU"/>
              <a:pPr>
                <a:defRPr/>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fld id="{EAC70B1E-5274-49F8-9DB9-36D7430E619F}" type="datetimeFigureOut">
              <a:rPr lang="ru-RU"/>
              <a:pPr>
                <a:defRPr/>
              </a:pPr>
              <a:t>26.12.2015</a:t>
            </a:fld>
            <a:endParaRPr lang="ru-RU"/>
          </a:p>
        </p:txBody>
      </p:sp>
      <p:sp>
        <p:nvSpPr>
          <p:cNvPr id="5" name="Нижний колонтитул 3"/>
          <p:cNvSpPr>
            <a:spLocks noGrp="1"/>
          </p:cNvSpPr>
          <p:nvPr>
            <p:ph type="ftr" sz="quarter" idx="11"/>
          </p:nvPr>
        </p:nvSpPr>
        <p:spPr/>
        <p:txBody>
          <a:bodyPr/>
          <a:lstStyle>
            <a:lvl1pPr>
              <a:defRPr/>
            </a:lvl1pPr>
            <a:extLst/>
          </a:lstStyle>
          <a:p>
            <a:pPr>
              <a:defRPr/>
            </a:pPr>
            <a:endParaRPr lang="ru-RU"/>
          </a:p>
        </p:txBody>
      </p:sp>
      <p:sp>
        <p:nvSpPr>
          <p:cNvPr id="6" name="Номер слайда 4"/>
          <p:cNvSpPr>
            <a:spLocks noGrp="1"/>
          </p:cNvSpPr>
          <p:nvPr>
            <p:ph type="sldNum" sz="quarter" idx="12"/>
          </p:nvPr>
        </p:nvSpPr>
        <p:spPr/>
        <p:txBody>
          <a:bodyPr/>
          <a:lstStyle>
            <a:lvl1pPr>
              <a:defRPr/>
            </a:lvl1pPr>
            <a:extLst/>
          </a:lstStyle>
          <a:p>
            <a:pPr>
              <a:defRPr/>
            </a:pPr>
            <a:fld id="{A042C46A-B9CC-4A6C-8690-D1CCC14E26B5}"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a:p>
        </p:txBody>
      </p:sp>
      <p:sp>
        <p:nvSpPr>
          <p:cNvPr id="3" name="Дата 13"/>
          <p:cNvSpPr>
            <a:spLocks noGrp="1"/>
          </p:cNvSpPr>
          <p:nvPr>
            <p:ph type="dt" sz="half" idx="11"/>
          </p:nvPr>
        </p:nvSpPr>
        <p:spPr/>
        <p:txBody>
          <a:bodyPr/>
          <a:lstStyle>
            <a:lvl1pPr>
              <a:defRPr/>
            </a:lvl1pPr>
          </a:lstStyle>
          <a:p>
            <a:pPr>
              <a:defRPr/>
            </a:pPr>
            <a:fld id="{392975A1-DC55-4FDD-8800-8028DF72906E}" type="datetimeFigureOut">
              <a:rPr lang="ru-RU"/>
              <a:pPr>
                <a:defRPr/>
              </a:pPr>
              <a:t>26.12.2015</a:t>
            </a:fld>
            <a:endParaRPr lang="ru-RU"/>
          </a:p>
        </p:txBody>
      </p:sp>
      <p:sp>
        <p:nvSpPr>
          <p:cNvPr id="4" name="Номер слайда 22"/>
          <p:cNvSpPr>
            <a:spLocks noGrp="1"/>
          </p:cNvSpPr>
          <p:nvPr>
            <p:ph type="sldNum" sz="quarter" idx="12"/>
          </p:nvPr>
        </p:nvSpPr>
        <p:spPr/>
        <p:txBody>
          <a:bodyPr/>
          <a:lstStyle>
            <a:lvl1pPr>
              <a:defRPr/>
            </a:lvl1pPr>
          </a:lstStyle>
          <a:p>
            <a:pPr>
              <a:defRPr/>
            </a:pPr>
            <a:fld id="{7B297F50-9027-4360-BA8E-0DAA1BB3751F}"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fld id="{9D84A97B-ADAB-437B-A47D-AEBEA0AF95EB}" type="datetimeFigureOut">
              <a:rPr lang="ru-RU"/>
              <a:pPr>
                <a:defRPr/>
              </a:pPr>
              <a:t>26.12.2015</a:t>
            </a:fld>
            <a:endParaRPr lang="ru-RU"/>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2BCAAFA6-B09B-4531-888A-69654452696E}" type="slidenum">
              <a:rPr lang="ru-RU"/>
              <a:pPr>
                <a:defRPr/>
              </a:pPr>
              <a:t>‹#›</a:t>
            </a:fld>
            <a:endParaRPr lang="ru-RU"/>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fld id="{464B1F97-E120-488E-A797-977CE845C44D}" type="datetimeFigureOut">
              <a:rPr lang="ru-RU"/>
              <a:pPr>
                <a:defRPr/>
              </a:pPr>
              <a:t>26.12.2015</a:t>
            </a:fld>
            <a:endParaRPr lang="ru-RU"/>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641A3839-A381-4CDE-85E8-6A27789FD544}" type="slidenum">
              <a:rPr lang="ru-RU"/>
              <a:pPr>
                <a:defRPr/>
              </a:pPr>
              <a:t>‹#›</a:t>
            </a:fld>
            <a:endParaRPr lang="ru-RU"/>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4DC9CA27-B897-4F4C-ABFB-10DFE42A7D11}" type="datetimeFigureOut">
              <a:rPr lang="ru-RU"/>
              <a:pPr>
                <a:defRPr/>
              </a:pPr>
              <a:t>26.12.2015</a:t>
            </a:fld>
            <a:endParaRPr lang="ru-RU"/>
          </a:p>
        </p:txBody>
      </p:sp>
      <p:sp>
        <p:nvSpPr>
          <p:cNvPr id="6" name="Номер слайда 22"/>
          <p:cNvSpPr>
            <a:spLocks noGrp="1"/>
          </p:cNvSpPr>
          <p:nvPr>
            <p:ph type="sldNum" sz="quarter" idx="12"/>
          </p:nvPr>
        </p:nvSpPr>
        <p:spPr/>
        <p:txBody>
          <a:bodyPr/>
          <a:lstStyle>
            <a:lvl1pPr>
              <a:defRPr/>
            </a:lvl1pPr>
          </a:lstStyle>
          <a:p>
            <a:pPr>
              <a:defRPr/>
            </a:pPr>
            <a:fld id="{F306888D-954B-4E12-8B1B-433DD171F317}"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6E730F15-F053-431A-B5E0-E23D519A850D}" type="datetimeFigureOut">
              <a:rPr lang="ru-RU"/>
              <a:pPr>
                <a:defRPr/>
              </a:pPr>
              <a:t>26.12.2015</a:t>
            </a:fld>
            <a:endParaRPr lang="ru-RU"/>
          </a:p>
        </p:txBody>
      </p:sp>
      <p:sp>
        <p:nvSpPr>
          <p:cNvPr id="6" name="Номер слайда 22"/>
          <p:cNvSpPr>
            <a:spLocks noGrp="1"/>
          </p:cNvSpPr>
          <p:nvPr>
            <p:ph type="sldNum" sz="quarter" idx="12"/>
          </p:nvPr>
        </p:nvSpPr>
        <p:spPr/>
        <p:txBody>
          <a:bodyPr/>
          <a:lstStyle>
            <a:lvl1pPr>
              <a:defRPr/>
            </a:lvl1pPr>
          </a:lstStyle>
          <a:p>
            <a:pPr>
              <a:defRPr/>
            </a:pPr>
            <a:fld id="{8A38D34E-D15D-498E-8D7B-65D775D8576A}"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1C87706D-4A24-478F-8533-C768F503F573}" type="datetimeFigureOut">
              <a:rPr lang="ru-RU"/>
              <a:pPr>
                <a:defRPr/>
              </a:pPr>
              <a:t>26.12.2015</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0628DB1E-2805-461A-82A7-5F2B21875718}" type="slidenum">
              <a:rPr lang="ru-RU"/>
              <a:pPr>
                <a:defRPr/>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6A42C204-F9E0-46B9-B52D-082249A25BFA}"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3707D735-659B-41F0-A885-D8CAF667CDCA}" type="slidenum">
              <a:rPr lang="ru-RU"/>
              <a:pPr>
                <a:defRPr/>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B70A5773-498F-4DD6-9478-562EF827D633}" type="datetimeFigureOut">
              <a:rPr lang="ru-RU"/>
              <a:pPr>
                <a:defRPr/>
              </a:pPr>
              <a:t>26.12.2015</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DAB0CC5A-73F5-4EFB-91F0-D7388C50E0D4}" type="slidenum">
              <a:rPr lang="ru-RU"/>
              <a:pPr>
                <a:defRPr/>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EC3A2682-D3CD-4B59-91B4-C3F9334CEBF9}" type="datetimeFigureOut">
              <a:rPr lang="ru-RU"/>
              <a:pPr>
                <a:defRPr/>
              </a:pPr>
              <a:t>26.12.2015</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91DF5894-9470-48C0-AF7A-A12A852DCA1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0D4F8279-4F21-49F9-91DB-80FBF608A1EF}" type="datetimeFigureOut">
              <a:rPr lang="ru-RU"/>
              <a:pPr>
                <a:defRPr/>
              </a:pPr>
              <a:t>26.12.2015</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E9021389-B572-4C69-8C05-A5B9D4D84F1B}" type="slidenum">
              <a:rPr lang="ru-RU"/>
              <a:pPr>
                <a:defRPr/>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650F5355-7656-40DD-8910-BF52AE797256}" type="datetimeFigureOut">
              <a:rPr lang="ru-RU"/>
              <a:pPr>
                <a:defRPr/>
              </a:pPr>
              <a:t>26.12.2015</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E77DC9DB-7661-4235-A3CB-E87C1AACDD9B}" type="slidenum">
              <a:rPr lang="ru-RU"/>
              <a:pPr>
                <a:defRPr/>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55FB27D9-8C59-4D6B-92A0-7B5C24BA4C3F}" type="datetimeFigureOut">
              <a:rPr lang="ru-RU"/>
              <a:pPr>
                <a:defRPr/>
              </a:pPr>
              <a:t>26.12.2015</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6E35508F-703F-4CA0-A512-7D283601E8C2}" type="slidenum">
              <a:rPr lang="ru-RU"/>
              <a:pPr>
                <a:defRPr/>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1CD9477F-286F-457D-9E19-5869EEB05D27}" type="datetimeFigureOut">
              <a:rPr lang="ru-RU"/>
              <a:pPr>
                <a:defRPr/>
              </a:pPr>
              <a:t>26.12.2015</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D3610E32-8164-4B07-B042-F535D1E5A650}" type="slidenum">
              <a:rPr lang="ru-RU"/>
              <a:pPr>
                <a:defRPr/>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C812246E-7D2B-478C-9F3E-0F4E4B15E863}" type="datetimeFigureOut">
              <a:rPr lang="ru-RU"/>
              <a:pPr>
                <a:defRPr/>
              </a:pPr>
              <a:t>26.12.2015</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2B7F1501-60D9-4512-A52C-6370B75BFA4A}" type="slidenum">
              <a:rPr lang="ru-RU"/>
              <a:pPr>
                <a:defRPr/>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B558CEBD-0880-4DFE-8F9B-4932054D7EE0}" type="datetimeFigureOut">
              <a:rPr lang="ru-RU"/>
              <a:pPr>
                <a:defRPr/>
              </a:pPr>
              <a:t>26.12.2015</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9A0A70E3-EEE5-4B52-8391-EECECC9E8FBA}" type="slidenum">
              <a:rPr lang="ru-RU"/>
              <a:pPr>
                <a:defRPr/>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3755652-310D-4762-BC10-34A995D37149}"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7DC95A71-AC76-4C86-B8FE-6A7333DCCB67}" type="slidenum">
              <a:rPr lang="ru-RU"/>
              <a:pPr>
                <a:defRPr/>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743BE697-C0BD-4FD1-BC49-10E2293E907C}" type="datetimeFigureOut">
              <a:rPr lang="ru-RU"/>
              <a:pPr>
                <a:defRPr/>
              </a:pPr>
              <a:t>26.12.2015</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C8BE83A7-E658-4C5D-B370-7A84D6238CAB}" type="slidenum">
              <a:rPr lang="ru-RU"/>
              <a:pPr>
                <a:defRPr/>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Группа 1"/>
          <p:cNvGrpSpPr>
            <a:grpSpLocks/>
          </p:cNvGrpSpPr>
          <p:nvPr/>
        </p:nvGrpSpPr>
        <p:grpSpPr bwMode="auto">
          <a:xfrm>
            <a:off x="-3175" y="4953000"/>
            <a:ext cx="9147175" cy="1911350"/>
            <a:chOff x="-3765" y="4832896"/>
            <a:chExt cx="9147765" cy="2032192"/>
          </a:xfrm>
        </p:grpSpPr>
        <p:sp>
          <p:nvSpPr>
            <p:cNvPr id="6" name="Полилиния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E2DA9A96-5D12-44BD-8606-85379669A150}" type="datetimeFigureOut">
              <a:rPr lang="ru-RU"/>
              <a:pPr>
                <a:defRPr/>
              </a:pPr>
              <a:t>26.12.2015</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BFC7A025-0CF7-4EB3-9C67-756B721598F2}" type="slidenum">
              <a:rPr lang="ru-RU"/>
              <a:pPr>
                <a:defRPr/>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FCA46DED-A719-44D2-B85A-785BD8CF13F3}" type="datetimeFigureOut">
              <a:rPr lang="ru-RU"/>
              <a:pPr>
                <a:defRPr/>
              </a:pPr>
              <a:t>26.12.2015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5DEB6CC-2D1E-4894-8180-3DB519659053}" type="slidenum">
              <a:rPr lang="ru-RU"/>
              <a:pPr>
                <a:defRPr/>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Нашивка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5D332B9E-942D-48AA-8E14-4550662DBC66}" type="datetimeFigureOut">
              <a:rPr lang="ru-RU"/>
              <a:pPr>
                <a:defRPr/>
              </a:pPr>
              <a:t>26.12.2015</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CA2B983D-4BA4-498B-B66B-08C5A967E309}"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EF647237-417E-45A8-A982-72B1AC1F4B30}" type="datetimeFigureOut">
              <a:rPr lang="ru-RU"/>
              <a:pPr>
                <a:defRPr/>
              </a:pPr>
              <a:t>26.12.2015</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3E842CED-490F-4277-89A3-CA330B833347}" type="slidenum">
              <a:rPr lang="ru-RU"/>
              <a:pPr>
                <a:defRPr/>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7FE896F6-EE10-4AE0-967F-673F31B67FD6}" type="datetimeFigureOut">
              <a:rPr lang="ru-RU"/>
              <a:pPr>
                <a:defRPr/>
              </a:pPr>
              <a:t>26.12.2015</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B80490E3-3D90-4BF9-8DC9-E656537EA48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51FC4E7C-02DB-451E-BC15-B17C1D9FDD44}" type="datetimeFigureOut">
              <a:rPr lang="ru-RU"/>
              <a:pPr>
                <a:defRPr/>
              </a:pPr>
              <a:t>26.12.2015</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7E97223B-F935-47C6-9224-DF905B252884}"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666E560D-4DB7-4BA4-AC4C-32757E59A4A0}" type="datetimeFigureOut">
              <a:rPr lang="ru-RU"/>
              <a:pPr>
                <a:defRPr/>
              </a:pPr>
              <a:t>26.12.2015</a:t>
            </a:fld>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422F7104-E30A-4C32-A4BC-ED621339432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2CB32BA2-B6C3-4A54-BDF9-05C961A9EC0A}" type="datetimeFigureOut">
              <a:rPr lang="ru-RU"/>
              <a:pPr>
                <a:defRPr/>
              </a:pPr>
              <a:t>26.12.2015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FE353206-B21C-4DF8-B000-B9EA68B7BBC5}" type="slidenum">
              <a:rPr lang="ru-RU"/>
              <a:pPr>
                <a:defRPr/>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92D62D8C-6205-45B3-A38A-37585C7D2961}" type="datetimeFigureOut">
              <a:rPr lang="ru-RU"/>
              <a:pPr>
                <a:defRPr/>
              </a:pPr>
              <a:t>26.12.2015</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53F75593-AFE4-4BF3-BD76-B7E559988284}"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рямоугольный треугольник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Нашивка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20C05A61-E4FB-4BB4-BDC0-EF7FEED3099A}" type="datetimeFigureOut">
              <a:rPr lang="ru-RU"/>
              <a:pPr>
                <a:defRPr/>
              </a:pPr>
              <a:t>26.12.2015</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4EC00B68-22FC-4F98-B0EF-5E40004D1E8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6F1C097-0831-4A70-A91E-E3741512072A}" type="datetimeFigureOut">
              <a:rPr lang="ru-RU"/>
              <a:pPr>
                <a:defRPr/>
              </a:pPr>
              <a:t>26.12.2015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8DA44B9-7F93-462C-8238-154CCA7098A1}" type="slidenum">
              <a:rPr lang="ru-RU"/>
              <a:pPr>
                <a:defRPr/>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B234A54-5A87-4322-ADBA-9520E3BE9AB4}" type="datetimeFigureOut">
              <a:rPr lang="ru-RU"/>
              <a:pPr>
                <a:defRPr/>
              </a:pPr>
              <a:t>26.12.2015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89D5D70-79B4-408E-BCFA-EE75EC54E87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B6209650-A3F9-4B8B-B1C4-912BDE7439AC}" type="datetimeFigureOut">
              <a:rPr lang="ru-RU"/>
              <a:pPr>
                <a:defRPr/>
              </a:pPr>
              <a:t>26.12.2015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9052CC51-8A53-4F31-8D8B-4B2E663FC3E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219CC510-078E-47C1-AFA4-86EF582B49B6}" type="datetimeFigureOut">
              <a:rPr lang="ru-RU"/>
              <a:pPr>
                <a:defRPr/>
              </a:pPr>
              <a:t>26.12.2015</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E3842848-E443-437E-8E11-C94E6A25BBE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6.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B59200E-2792-471D-96D0-94F95FEF6098}" type="datetimeFigureOut">
              <a:rPr lang="ru-RU"/>
              <a:pPr>
                <a:defRPr/>
              </a:pPr>
              <a:t>26.12.2015</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C620AD84-E701-4425-990E-8B919E94F0D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66" r:id="rId1"/>
    <p:sldLayoutId id="2147483929" r:id="rId2"/>
    <p:sldLayoutId id="2147483967" r:id="rId3"/>
    <p:sldLayoutId id="2147483928" r:id="rId4"/>
    <p:sldLayoutId id="2147483927" r:id="rId5"/>
    <p:sldLayoutId id="2147483926" r:id="rId6"/>
    <p:sldLayoutId id="2147483925" r:id="rId7"/>
    <p:sldLayoutId id="2147483924" r:id="rId8"/>
    <p:sldLayoutId id="2147483968" r:id="rId9"/>
    <p:sldLayoutId id="2147483923" r:id="rId10"/>
    <p:sldLayoutId id="2147483969"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314"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fld id="{70BA80FA-379E-4910-B912-657515A686E0}" type="datetimeFigureOut">
              <a:rPr lang="ru-RU"/>
              <a:pPr>
                <a:defRPr/>
              </a:pPr>
              <a:t>26.12.2015</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defRPr>
            </a:lvl1pPr>
          </a:lstStyle>
          <a:p>
            <a:pPr>
              <a:defRPr/>
            </a:pPr>
            <a:fld id="{CFD018BD-9578-4A4F-9C16-6F3CEEB18B05}"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970" r:id="rId1"/>
    <p:sldLayoutId id="2147483937" r:id="rId2"/>
    <p:sldLayoutId id="2147483971" r:id="rId3"/>
    <p:sldLayoutId id="2147483936" r:id="rId4"/>
    <p:sldLayoutId id="2147483972" r:id="rId5"/>
    <p:sldLayoutId id="2147483935" r:id="rId6"/>
    <p:sldLayoutId id="2147483934" r:id="rId7"/>
    <p:sldLayoutId id="2147483933" r:id="rId8"/>
    <p:sldLayoutId id="2147483932" r:id="rId9"/>
    <p:sldLayoutId id="2147483931" r:id="rId10"/>
    <p:sldLayoutId id="214748393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5602"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fld id="{49C7CA13-7797-455F-946B-F9C0BE0CF517}" type="datetimeFigureOut">
              <a:rPr lang="ru-RU"/>
              <a:pPr>
                <a:defRPr/>
              </a:pPr>
              <a:t>26.12.2015</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defRPr>
            </a:lvl1pPr>
          </a:lstStyle>
          <a:p>
            <a:pPr>
              <a:defRPr/>
            </a:pPr>
            <a:fld id="{A1F20839-3A0E-475D-A816-E46BFC6B9113}"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973" r:id="rId1"/>
    <p:sldLayoutId id="2147483945" r:id="rId2"/>
    <p:sldLayoutId id="2147483974" r:id="rId3"/>
    <p:sldLayoutId id="2147483944" r:id="rId4"/>
    <p:sldLayoutId id="2147483975" r:id="rId5"/>
    <p:sldLayoutId id="2147483943" r:id="rId6"/>
    <p:sldLayoutId id="2147483942" r:id="rId7"/>
    <p:sldLayoutId id="2147483941" r:id="rId8"/>
    <p:sldLayoutId id="2147483940" r:id="rId9"/>
    <p:sldLayoutId id="2147483939" r:id="rId10"/>
    <p:sldLayoutId id="2147483938"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7890"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fld id="{685A94BF-3266-421B-8993-7AED787C46F2}" type="datetimeFigureOut">
              <a:rPr lang="ru-RU"/>
              <a:pPr>
                <a:defRPr/>
              </a:pPr>
              <a:t>26.12.2015</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defRPr>
            </a:lvl1pPr>
          </a:lstStyle>
          <a:p>
            <a:pPr>
              <a:defRPr/>
            </a:pPr>
            <a:fld id="{0FB4AD89-31C0-4B8E-BD1E-EF487169E22E}"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976" r:id="rId1"/>
    <p:sldLayoutId id="2147483953" r:id="rId2"/>
    <p:sldLayoutId id="2147483977" r:id="rId3"/>
    <p:sldLayoutId id="2147483952" r:id="rId4"/>
    <p:sldLayoutId id="2147483978" r:id="rId5"/>
    <p:sldLayoutId id="2147483951" r:id="rId6"/>
    <p:sldLayoutId id="2147483950" r:id="rId7"/>
    <p:sldLayoutId id="2147483949" r:id="rId8"/>
    <p:sldLayoutId id="2147483948" r:id="rId9"/>
    <p:sldLayoutId id="2147483947" r:id="rId10"/>
    <p:sldLayoutId id="2147483946"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ru-RU"/>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EB387E10-BC69-4819-8EDC-2E8FC28D4B26}" type="datetimeFigureOut">
              <a:rPr lang="ru-RU"/>
              <a:pPr>
                <a:defRPr/>
              </a:pPr>
              <a:t>26.12.2015</a:t>
            </a:fld>
            <a:endParaRPr lang="ru-RU"/>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C09087B6-DD56-4F11-8E92-2B261B08C07E}" type="slidenum">
              <a:rPr lang="ru-RU"/>
              <a:pPr>
                <a:defRPr/>
              </a:pPr>
              <a:t>‹#›</a:t>
            </a:fld>
            <a:endParaRPr lang="ru-RU"/>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50185"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56" r:id="rId7"/>
    <p:sldLayoutId id="2147483985" r:id="rId8"/>
    <p:sldLayoutId id="2147483986" r:id="rId9"/>
    <p:sldLayoutId id="2147483955" r:id="rId10"/>
    <p:sldLayoutId id="2147483954"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Cambria" pitchFamily="18" charset="0"/>
        </a:defRPr>
      </a:lvl2pPr>
      <a:lvl3pPr marL="53975" indent="-53975" algn="r" rtl="0" eaLnBrk="0" fontAlgn="base" hangingPunct="0">
        <a:spcBef>
          <a:spcPct val="0"/>
        </a:spcBef>
        <a:spcAft>
          <a:spcPct val="0"/>
        </a:spcAft>
        <a:defRPr sz="4600">
          <a:solidFill>
            <a:srgbClr val="E7EACB"/>
          </a:solidFill>
          <a:latin typeface="Cambria" pitchFamily="18" charset="0"/>
        </a:defRPr>
      </a:lvl3pPr>
      <a:lvl4pPr marL="53975" indent="-53975" algn="r" rtl="0" eaLnBrk="0" fontAlgn="base" hangingPunct="0">
        <a:spcBef>
          <a:spcPct val="0"/>
        </a:spcBef>
        <a:spcAft>
          <a:spcPct val="0"/>
        </a:spcAft>
        <a:defRPr sz="4600">
          <a:solidFill>
            <a:srgbClr val="E7EACB"/>
          </a:solidFill>
          <a:latin typeface="Cambria" pitchFamily="18" charset="0"/>
        </a:defRPr>
      </a:lvl4pPr>
      <a:lvl5pPr marL="53975" indent="-53975" algn="r" rtl="0" eaLnBrk="0" fontAlgn="base" hangingPunct="0">
        <a:spcBef>
          <a:spcPct val="0"/>
        </a:spcBef>
        <a:spcAft>
          <a:spcPct val="0"/>
        </a:spcAft>
        <a:defRPr sz="4600">
          <a:solidFill>
            <a:srgbClr val="E7EACB"/>
          </a:solidFill>
          <a:latin typeface="Cambria" pitchFamily="18" charset="0"/>
        </a:defRPr>
      </a:lvl5pPr>
      <a:lvl6pPr marL="511175" indent="-53975" algn="r" rtl="0" fontAlgn="base">
        <a:spcBef>
          <a:spcPct val="0"/>
        </a:spcBef>
        <a:spcAft>
          <a:spcPct val="0"/>
        </a:spcAft>
        <a:defRPr sz="4600">
          <a:solidFill>
            <a:srgbClr val="E7EACB"/>
          </a:solidFill>
          <a:latin typeface="Cambria" pitchFamily="18" charset="0"/>
        </a:defRPr>
      </a:lvl6pPr>
      <a:lvl7pPr marL="968375" indent="-53975" algn="r" rtl="0" fontAlgn="base">
        <a:spcBef>
          <a:spcPct val="0"/>
        </a:spcBef>
        <a:spcAft>
          <a:spcPct val="0"/>
        </a:spcAft>
        <a:defRPr sz="4600">
          <a:solidFill>
            <a:srgbClr val="E7EACB"/>
          </a:solidFill>
          <a:latin typeface="Cambria" pitchFamily="18" charset="0"/>
        </a:defRPr>
      </a:lvl7pPr>
      <a:lvl8pPr marL="1425575" indent="-53975" algn="r" rtl="0" fontAlgn="base">
        <a:spcBef>
          <a:spcPct val="0"/>
        </a:spcBef>
        <a:spcAft>
          <a:spcPct val="0"/>
        </a:spcAft>
        <a:defRPr sz="4600">
          <a:solidFill>
            <a:srgbClr val="E7EACB"/>
          </a:solidFill>
          <a:latin typeface="Cambria" pitchFamily="18" charset="0"/>
        </a:defRPr>
      </a:lvl8pPr>
      <a:lvl9pPr marL="1882775" indent="-53975" algn="r" rtl="0" fontAlgn="base">
        <a:spcBef>
          <a:spcPct val="0"/>
        </a:spcBef>
        <a:spcAft>
          <a:spcPct val="0"/>
        </a:spcAft>
        <a:defRPr sz="4600">
          <a:solidFill>
            <a:srgbClr val="E7EACB"/>
          </a:solidFill>
          <a:latin typeface="Cambria"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6247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9E075462-6FAE-4DC1-AE89-353066198D35}" type="datetimeFigureOut">
              <a:rPr lang="ru-RU"/>
              <a:pPr>
                <a:defRPr/>
              </a:pPr>
              <a:t>26.12.2015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892BBE61-1400-4D79-8E54-CFC2D5677583}"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87" r:id="rId1"/>
    <p:sldLayoutId id="2147483961" r:id="rId2"/>
    <p:sldLayoutId id="2147483988" r:id="rId3"/>
    <p:sldLayoutId id="2147483960" r:id="rId4"/>
    <p:sldLayoutId id="2147483989" r:id="rId5"/>
    <p:sldLayoutId id="2147483959" r:id="rId6"/>
    <p:sldLayoutId id="2147483990" r:id="rId7"/>
    <p:sldLayoutId id="2147483991" r:id="rId8"/>
    <p:sldLayoutId id="2147483992" r:id="rId9"/>
    <p:sldLayoutId id="2147483958" r:id="rId10"/>
    <p:sldLayoutId id="214748395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74761"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87A0263F-B007-4602-A830-DB221A9528A5}" type="datetimeFigureOut">
              <a:rPr lang="ru-RU"/>
              <a:pPr>
                <a:defRPr/>
              </a:pPr>
              <a:t>26.12.2015</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A2F6E1-64DD-46F2-B691-B050F6E32D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93" r:id="rId1"/>
    <p:sldLayoutId id="2147483965" r:id="rId2"/>
    <p:sldLayoutId id="2147483994" r:id="rId3"/>
    <p:sldLayoutId id="2147483995" r:id="rId4"/>
    <p:sldLayoutId id="2147483996" r:id="rId5"/>
    <p:sldLayoutId id="2147483997" r:id="rId6"/>
    <p:sldLayoutId id="2147483964" r:id="rId7"/>
    <p:sldLayoutId id="2147483998" r:id="rId8"/>
    <p:sldLayoutId id="2147483999" r:id="rId9"/>
    <p:sldLayoutId id="2147483963" r:id="rId10"/>
    <p:sldLayoutId id="214748396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Заголовок 3"/>
          <p:cNvSpPr>
            <a:spLocks noGrp="1"/>
          </p:cNvSpPr>
          <p:nvPr>
            <p:ph idx="1"/>
          </p:nvPr>
        </p:nvSpPr>
        <p:spPr>
          <a:xfrm>
            <a:off x="0" y="0"/>
            <a:ext cx="9144000" cy="6858000"/>
          </a:xfrm>
        </p:spPr>
        <p:txBody>
          <a:bodyPr/>
          <a:lstStyle/>
          <a:p>
            <a:pPr algn="ctr" eaLnBrk="1" hangingPunct="1">
              <a:buFont typeface="Wingdings 3" pitchFamily="18" charset="2"/>
              <a:buNone/>
            </a:pPr>
            <a:r>
              <a:rPr lang="en-US" sz="2500" smtClean="0"/>
              <a:t>O`ZBEKISTON RESPUBLIKASI OLIY VA O`RTA MAXSUS TA`LIM VAZIRLIGI </a:t>
            </a:r>
          </a:p>
          <a:p>
            <a:pPr algn="ctr" eaLnBrk="1" hangingPunct="1">
              <a:buFont typeface="Wingdings 3" pitchFamily="18" charset="2"/>
              <a:buNone/>
            </a:pPr>
            <a:r>
              <a:rPr lang="en-US" sz="2500" smtClean="0"/>
              <a:t>NAMANGAN MUHANDISLIK-TEXNOLOGIYA  INSTITUTI</a:t>
            </a:r>
          </a:p>
          <a:p>
            <a:pPr algn="ctr" eaLnBrk="1" hangingPunct="1">
              <a:buFont typeface="Wingdings 3" pitchFamily="18" charset="2"/>
              <a:buNone/>
            </a:pPr>
            <a:r>
              <a:rPr lang="en-US" sz="3300" smtClean="0"/>
              <a:t>“JISMONIY TARBIYA VA SPORT “KAFEDRASI</a:t>
            </a:r>
          </a:p>
          <a:p>
            <a:pPr algn="ctr" eaLnBrk="1" hangingPunct="1">
              <a:buFont typeface="Wingdings 3" pitchFamily="18" charset="2"/>
              <a:buNone/>
            </a:pPr>
            <a:r>
              <a:rPr lang="en-US" sz="3300" smtClean="0"/>
              <a:t>“PEDAGOGIKA PSIXOLOGIYA “ FANIDAN </a:t>
            </a:r>
          </a:p>
          <a:p>
            <a:pPr algn="ctr" eaLnBrk="1" hangingPunct="1"/>
            <a:r>
              <a:rPr lang="en-US" sz="8900" smtClean="0"/>
              <a:t>REFERAT</a:t>
            </a:r>
          </a:p>
          <a:p>
            <a:pPr algn="ctr" eaLnBrk="1" hangingPunct="1">
              <a:buFont typeface="Wingdings 3" pitchFamily="18" charset="2"/>
              <a:buNone/>
            </a:pPr>
            <a:r>
              <a:rPr lang="en-US" sz="2500" smtClean="0"/>
              <a:t> </a:t>
            </a:r>
          </a:p>
          <a:p>
            <a:pPr algn="ctr" eaLnBrk="1" hangingPunct="1">
              <a:buFont typeface="Wingdings 3" pitchFamily="18" charset="2"/>
              <a:buNone/>
            </a:pPr>
            <a:r>
              <a:rPr lang="en-US" sz="2500" smtClean="0"/>
              <a:t>  Bajardi:                                           9au-12 guruh t        					talabasi </a:t>
            </a:r>
          </a:p>
          <a:p>
            <a:pPr algn="ctr" eaLnBrk="1" hangingPunct="1">
              <a:buFont typeface="Wingdings 3" pitchFamily="18" charset="2"/>
              <a:buNone/>
            </a:pPr>
            <a:r>
              <a:rPr lang="en-US" sz="2500" smtClean="0"/>
              <a:t>                                                   Bektemirov </a:t>
            </a:r>
            <a:r>
              <a:rPr lang="en-US" sz="2500" smtClean="0">
                <a:latin typeface="Arial" charset="0"/>
              </a:rPr>
              <a:t>B</a:t>
            </a:r>
            <a:r>
              <a:rPr lang="en-US" sz="2500" smtClean="0"/>
              <a:t> </a:t>
            </a:r>
          </a:p>
          <a:p>
            <a:pPr algn="ctr" eaLnBrk="1" hangingPunct="1">
              <a:buFont typeface="Wingdings 3" pitchFamily="18" charset="2"/>
              <a:buNone/>
            </a:pPr>
            <a:r>
              <a:rPr lang="en-US" sz="2500" smtClean="0"/>
              <a:t>Qa`bul qildi :                                  Mullaboyeva N </a:t>
            </a:r>
          </a:p>
          <a:p>
            <a:pPr algn="ctr" eaLnBrk="1" hangingPunct="1"/>
            <a:endParaRPr lang="en-US" sz="2500" smtClean="0"/>
          </a:p>
          <a:p>
            <a:pPr algn="ctr" eaLnBrk="1" hangingPunct="1"/>
            <a:r>
              <a:rPr lang="en-US" sz="2500" smtClean="0"/>
              <a:t>Namangan-2015 </a:t>
            </a:r>
            <a:endParaRPr lang="ru-RU" sz="2500" smtClean="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Содержимое 2"/>
          <p:cNvSpPr>
            <a:spLocks noGrp="1"/>
          </p:cNvSpPr>
          <p:nvPr>
            <p:ph idx="1"/>
          </p:nvPr>
        </p:nvSpPr>
        <p:spPr>
          <a:xfrm>
            <a:off x="0" y="0"/>
            <a:ext cx="9144000" cy="6858000"/>
          </a:xfrm>
        </p:spPr>
        <p:txBody>
          <a:bodyPr/>
          <a:lstStyle/>
          <a:p>
            <a:pPr eaLnBrk="1" hangingPunct="1"/>
            <a:r>
              <a:rPr lang="uz-Latn-UZ" smtClean="0"/>
              <a:t>Emotsional xotira – his-tuyg‘uga xos xotira. Bu xotira histuyg‘ular, ruhiy kechinmalar, hissiyotlar bizning ehtiyojlarimiz va qiziqishlarimiz qanday qondirilayotganligidan, atrofimizdagi narsa va hodisalarning xususiyatiga nisbatan munosabatlarimiz qay tarzda amalga oshirilayotganligidan doimo xabar berib turish imkoniyatiga</a:t>
            </a:r>
            <a:r>
              <a:rPr lang="en-US" smtClean="0"/>
              <a:t> </a:t>
            </a:r>
            <a:r>
              <a:rPr lang="uz-Latn-UZ" smtClean="0"/>
              <a:t>ega. Shuning uchun har bir kishining hayoti va faoliyatida emotsional xotira turi juda katta ahamiyat kasb etadi.</a:t>
            </a:r>
            <a:endParaRPr lang="ru-RU" smtClean="0"/>
          </a:p>
        </p:txBody>
      </p:sp>
      <p:pic>
        <p:nvPicPr>
          <p:cNvPr id="96258" name="Picture 2" descr="I:\UCDownloads\images(11).jpg"/>
          <p:cNvPicPr>
            <a:picLocks noChangeAspect="1" noChangeArrowheads="1"/>
          </p:cNvPicPr>
          <p:nvPr/>
        </p:nvPicPr>
        <p:blipFill>
          <a:blip r:embed="rId2"/>
          <a:srcRect/>
          <a:stretch>
            <a:fillRect/>
          </a:stretch>
        </p:blipFill>
        <p:spPr bwMode="auto">
          <a:xfrm>
            <a:off x="1571625" y="3357563"/>
            <a:ext cx="5357813" cy="3286125"/>
          </a:xfrm>
          <a:prstGeom prst="rect">
            <a:avLst/>
          </a:prstGeom>
          <a:noFill/>
          <a:ln w="9525">
            <a:noFill/>
            <a:miter lim="800000"/>
            <a:headEnd/>
            <a:tailEnd/>
          </a:ln>
        </p:spPr>
      </p:pic>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Содержимое 2"/>
          <p:cNvSpPr>
            <a:spLocks noGrp="1"/>
          </p:cNvSpPr>
          <p:nvPr>
            <p:ph idx="1"/>
          </p:nvPr>
        </p:nvSpPr>
        <p:spPr>
          <a:xfrm>
            <a:off x="0" y="0"/>
            <a:ext cx="9144000" cy="6858000"/>
          </a:xfrm>
        </p:spPr>
        <p:txBody>
          <a:bodyPr/>
          <a:lstStyle/>
          <a:p>
            <a:pPr eaLnBrk="1" hangingPunct="1"/>
            <a:r>
              <a:rPr lang="uz-Latn-UZ" smtClean="0"/>
              <a:t>Voqelikdagi narsa va hodisalardan, o‘z-o‘zimizga bo‘lgan munosabatlarimizdan kelib chiqadigan yoqimli hamda yoqimsiz kechinmalarni esda qoldirish, esga tushirishdan iborat xotira turi emotsional xotira deb ataladi. Ular ruhiyatimizda kechirgan, ma’naviyatimizga ta’sir qiluvchi, xotiramizda saqlanib qolgan his-tuyg‘u, ehtiros, alam, armon kabilarni jonlantirishga undovchi yoki o‘tmishda salbiy kechinmalarga ega bo‘lgan harakatlardan saqlab turuvchi signal tarzida namoyon bo‘ladi. Emotsional xotira o‘zining vujudga kelish xususiyati, tezligi, dinamikasi, davomiyligi bilan xotiraning boshqa turlaridan ma’lum ma’noda ajralib turadi</a:t>
            </a:r>
            <a:endParaRPr lang="ru-RU"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Содержимое 2"/>
          <p:cNvSpPr>
            <a:spLocks noGrp="1"/>
          </p:cNvSpPr>
          <p:nvPr>
            <p:ph idx="1"/>
          </p:nvPr>
        </p:nvSpPr>
        <p:spPr>
          <a:xfrm>
            <a:off x="0" y="0"/>
            <a:ext cx="9144000" cy="6858000"/>
          </a:xfrm>
        </p:spPr>
        <p:txBody>
          <a:bodyPr/>
          <a:lstStyle/>
          <a:p>
            <a:pPr eaLnBrk="1" hangingPunct="1"/>
            <a:r>
              <a:rPr lang="uz-Latn-UZ" sz="3600" smtClean="0"/>
              <a:t>So‘z-mantiq xotirasi.So‘z-mantiq xotirasining mazmunini fikr va mulohazalar, aniq hukm hamda xulosa chiqarishlar tSo‘z-mantiq xotiraning vujudga kelishida birinchi signal bilan bir qatorda, ikkinchi signallar tizimi asosiyat kasb etadi. Chunki so‘z mantiq xotirasi faqat insonga xos bo‘lgan xotiraning maxsus turi hisoblanadi. So‘z-mantiq xotiraning o‘sishi qolgan xotira turlarining </a:t>
            </a:r>
            <a:r>
              <a:rPr lang="en-US" sz="3600" smtClean="0"/>
              <a:t>b</a:t>
            </a:r>
            <a:r>
              <a:rPr lang="uz-Latn-UZ" sz="3600" smtClean="0"/>
              <a:t>arqarorlashuvini belgilaydi. ashkil etadi.</a:t>
            </a:r>
            <a:endParaRPr lang="ru-RU" sz="3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Заголовок 1"/>
          <p:cNvSpPr>
            <a:spLocks noGrp="1"/>
          </p:cNvSpPr>
          <p:nvPr>
            <p:ph idx="1"/>
          </p:nvPr>
        </p:nvSpPr>
        <p:spPr>
          <a:xfrm>
            <a:off x="571500" y="1071563"/>
            <a:ext cx="8229600" cy="4389437"/>
          </a:xfrm>
        </p:spPr>
        <p:txBody>
          <a:bodyPr/>
          <a:lstStyle/>
          <a:p>
            <a:pPr eaLnBrk="1" hangingPunct="1"/>
            <a:r>
              <a:rPr lang="uz-Latn-UZ" smtClean="0"/>
              <a:t>Faoliyat maqsadlariga qarab xotira ixtiyorsiz va ixtiyoriy xotira turlariga ajratiladi.</a:t>
            </a:r>
            <a:endParaRPr lang="ru-RU" smtClean="0"/>
          </a:p>
        </p:txBody>
      </p:sp>
      <p:pic>
        <p:nvPicPr>
          <p:cNvPr id="99330" name="Picture 2" descr="E:\Documents and Settings\User\Рабочий стол\images(6).jpg"/>
          <p:cNvPicPr>
            <a:picLocks noChangeAspect="1" noChangeArrowheads="1"/>
          </p:cNvPicPr>
          <p:nvPr/>
        </p:nvPicPr>
        <p:blipFill>
          <a:blip r:embed="rId2"/>
          <a:srcRect/>
          <a:stretch>
            <a:fillRect/>
          </a:stretch>
        </p:blipFill>
        <p:spPr bwMode="auto">
          <a:xfrm>
            <a:off x="5357813" y="2857500"/>
            <a:ext cx="3005137" cy="3071813"/>
          </a:xfrm>
          <a:prstGeom prst="rect">
            <a:avLst/>
          </a:prstGeom>
          <a:noFill/>
          <a:ln w="9525">
            <a:noFill/>
            <a:miter lim="800000"/>
            <a:headEnd/>
            <a:tailEnd/>
          </a:ln>
        </p:spPr>
      </p:pic>
      <p:pic>
        <p:nvPicPr>
          <p:cNvPr id="99331" name="Picture 5" descr="E:\Documents and Settings\User\Рабочий стол\images(1).jpg"/>
          <p:cNvPicPr>
            <a:picLocks noChangeAspect="1" noChangeArrowheads="1"/>
          </p:cNvPicPr>
          <p:nvPr/>
        </p:nvPicPr>
        <p:blipFill>
          <a:blip r:embed="rId3"/>
          <a:srcRect/>
          <a:stretch>
            <a:fillRect/>
          </a:stretch>
        </p:blipFill>
        <p:spPr bwMode="auto">
          <a:xfrm>
            <a:off x="714375" y="2857500"/>
            <a:ext cx="3929063" cy="3071813"/>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uz-Latn-UZ" dirty="0" smtClean="0"/>
              <a:t>Ixtiyorsiz xotiraning turmushda va faoliyatda katta o‘rin egallashini har kim o‘z shaxsiy tajribasidan biladi. Ixtiyorsiz xotiraning muhim xususiyatlaridan biri maxsus mnemik maqsadsiz, aqliy, asabiy, irodaviy zo‘r berishsiz hayotiy ahamiyatga ega bo‘lgan keng ko‘lamdagi ma’lumot, xabar, axborot, taassurotlarning ko‘pchilik qismini aks ettirishidir. Shunga qaramasdan, inson faoliyatining turli jabhalarida o‘z xotirasini boshqarish zarurati tug‘ilib qolishi mumkin. Xuddi mana shunday sharoitda, holatlarda, vaziyatlarda, favqulodda kerakli narsalarni ixtiyoriy ravishda esda saqlash, esga tushirish yoki eslash imkoniyatini yaratadigan xotiraning mazkur turi katta ahamiyatga egaligi shubhasiz. </a:t>
            </a:r>
            <a:endParaRPr lang="ru-RU" dirty="0"/>
          </a:p>
        </p:txBody>
      </p:sp>
      <p:sp>
        <p:nvSpPr>
          <p:cNvPr id="2" name="Заголовок 1"/>
          <p:cNvSpPr>
            <a:spLocks noGrp="1"/>
          </p:cNvSpPr>
          <p:nvPr>
            <p:ph type="title"/>
          </p:nvPr>
        </p:nvSpPr>
        <p:spPr/>
        <p:txBody>
          <a:bodyPr/>
          <a:lstStyle/>
          <a:p>
            <a:pPr eaLnBrk="1" fontAlgn="auto" hangingPunct="1">
              <a:spcAft>
                <a:spcPts val="0"/>
              </a:spcAft>
              <a:defRPr/>
            </a:pPr>
            <a:r>
              <a:rPr lang="uz-Latn-UZ" smtClean="0"/>
              <a:t>Ixtiyorsiz xotira.</a:t>
            </a:r>
            <a:r>
              <a:rPr smtClean="0"/>
              <a:t> </a:t>
            </a:r>
            <a:endParaRPr lang="ru-RU"/>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7" name="Picture 4" descr="I:\UCDownloads\images(9).jpg"/>
          <p:cNvPicPr>
            <a:picLocks noGrp="1" noChangeAspect="1" noChangeArrowheads="1"/>
          </p:cNvPicPr>
          <p:nvPr>
            <p:ph idx="1"/>
          </p:nvPr>
        </p:nvPicPr>
        <p:blipFill>
          <a:blip r:embed="rId2"/>
          <a:srcRect/>
          <a:stretch>
            <a:fillRect/>
          </a:stretch>
        </p:blipFill>
        <p:spPr>
          <a:xfrm>
            <a:off x="571500" y="1143000"/>
            <a:ext cx="7643813" cy="500062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Содержимое 2"/>
          <p:cNvSpPr>
            <a:spLocks noGrp="1"/>
          </p:cNvSpPr>
          <p:nvPr>
            <p:ph idx="1"/>
          </p:nvPr>
        </p:nvSpPr>
        <p:spPr/>
        <p:txBody>
          <a:bodyPr/>
          <a:lstStyle/>
          <a:p>
            <a:pPr eaLnBrk="1" hangingPunct="1"/>
            <a:r>
              <a:rPr lang="en-US" sz="3200" smtClean="0"/>
              <a:t>Shunday ekan xotira inson hoyotida  muhim barcha voqelikni  ozida mujasamlashtirgan hodisa ekan. Uning ro’li esa bizning barcha sezgi organlarimiz faoliyatini boshqarar ekan.Inson faoliyati esa bu uning umri hisoblanadi.Shunday  ekan har bir inson oz umridan mazmunli va samarali foydalanishi darkor.</a:t>
            </a:r>
            <a:endParaRPr lang="ru-RU" sz="3200" smtClean="0"/>
          </a:p>
        </p:txBody>
      </p:sp>
      <p:sp>
        <p:nvSpPr>
          <p:cNvPr id="2" name="Заголовок 1"/>
          <p:cNvSpPr>
            <a:spLocks noGrp="1"/>
          </p:cNvSpPr>
          <p:nvPr>
            <p:ph type="title"/>
          </p:nvPr>
        </p:nvSpPr>
        <p:spPr/>
        <p:txBody>
          <a:bodyPr/>
          <a:lstStyle/>
          <a:p>
            <a:pPr eaLnBrk="1" fontAlgn="auto" hangingPunct="1">
              <a:spcAft>
                <a:spcPts val="0"/>
              </a:spcAft>
              <a:defRPr/>
            </a:pPr>
            <a:r>
              <a:rPr err="1" smtClean="0"/>
              <a:t>Xulosa</a:t>
            </a:r>
            <a:r>
              <a:rPr smtClean="0"/>
              <a:t> </a:t>
            </a:r>
            <a:endParaRPr lang="ru-RU"/>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Содержимое 1"/>
          <p:cNvSpPr>
            <a:spLocks noGrp="1"/>
          </p:cNvSpPr>
          <p:nvPr>
            <p:ph idx="1"/>
          </p:nvPr>
        </p:nvSpPr>
        <p:spPr/>
        <p:txBody>
          <a:bodyPr/>
          <a:lstStyle/>
          <a:p>
            <a:pPr eaLnBrk="1" hangingPunct="1"/>
            <a:r>
              <a:rPr lang="en-US" sz="9600" smtClean="0"/>
              <a:t>Etiboringiz uchun raxmat</a:t>
            </a:r>
            <a:endParaRPr lang="ru-RU" sz="960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Содержимое 1"/>
          <p:cNvSpPr>
            <a:spLocks noGrp="1"/>
          </p:cNvSpPr>
          <p:nvPr>
            <p:ph idx="1"/>
          </p:nvPr>
        </p:nvSpPr>
        <p:spPr/>
        <p:txBody>
          <a:bodyPr/>
          <a:lstStyle/>
          <a:p>
            <a:pPr eaLnBrk="1" hangingPunct="1"/>
            <a:r>
              <a:rPr lang="en-US" sz="6600" smtClean="0"/>
              <a:t>Xotiraning inson hayotidagi axamyati</a:t>
            </a:r>
            <a:endParaRPr lang="ru-RU" sz="6600" smtClean="0"/>
          </a:p>
        </p:txBody>
      </p:sp>
      <p:sp>
        <p:nvSpPr>
          <p:cNvPr id="4" name="Заголовок 3"/>
          <p:cNvSpPr>
            <a:spLocks noGrp="1"/>
          </p:cNvSpPr>
          <p:nvPr>
            <p:ph type="title"/>
          </p:nvPr>
        </p:nvSpPr>
        <p:spPr/>
        <p:txBody>
          <a:bodyPr/>
          <a:lstStyle/>
          <a:p>
            <a:pPr eaLnBrk="1" fontAlgn="auto" hangingPunct="1">
              <a:spcAft>
                <a:spcPts val="0"/>
              </a:spcAft>
              <a:defRPr/>
            </a:pPr>
            <a:r>
              <a:rPr lang="en-US" dirty="0" err="1" smtClean="0"/>
              <a:t>Mavzu</a:t>
            </a:r>
            <a:r>
              <a:rPr lang="en-US"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lstStyle/>
          <a:p>
            <a:pPr eaLnBrk="1" fontAlgn="auto" hangingPunct="1">
              <a:spcAft>
                <a:spcPts val="0"/>
              </a:spcAft>
              <a:defRPr/>
            </a:pPr>
            <a:r>
              <a:rPr lang="en-US" dirty="0" err="1" smtClean="0"/>
              <a:t>Reja</a:t>
            </a:r>
            <a:r>
              <a:rPr lang="en-US" dirty="0" smtClean="0"/>
              <a:t>;  </a:t>
            </a:r>
            <a:endParaRPr lang="ru-RU" dirty="0"/>
          </a:p>
        </p:txBody>
      </p:sp>
      <p:sp>
        <p:nvSpPr>
          <p:cNvPr id="89090" name="Содержимое 2"/>
          <p:cNvSpPr>
            <a:spLocks noGrp="1"/>
          </p:cNvSpPr>
          <p:nvPr>
            <p:ph idx="1"/>
          </p:nvPr>
        </p:nvSpPr>
        <p:spPr/>
        <p:txBody>
          <a:bodyPr/>
          <a:lstStyle/>
          <a:p>
            <a:pPr eaLnBrk="1" hangingPunct="1">
              <a:buFont typeface="Wingdings 2" pitchFamily="18" charset="2"/>
              <a:buNone/>
            </a:pPr>
            <a:endParaRPr lang="en-US" smtClean="0"/>
          </a:p>
          <a:p>
            <a:pPr eaLnBrk="1" hangingPunct="1"/>
            <a:endParaRPr lang="en-US" smtClean="0"/>
          </a:p>
          <a:p>
            <a:pPr eaLnBrk="1" hangingPunct="1"/>
            <a:r>
              <a:rPr lang="en-US" smtClean="0"/>
              <a:t>Xotira nima?</a:t>
            </a:r>
          </a:p>
          <a:p>
            <a:pPr eaLnBrk="1" hangingPunct="1"/>
            <a:r>
              <a:rPr lang="en-US" smtClean="0"/>
              <a:t>Xotraning turlari.</a:t>
            </a:r>
          </a:p>
          <a:p>
            <a:pPr eaLnBrk="1" hangingPunct="1"/>
            <a:r>
              <a:rPr lang="en-US" smtClean="0"/>
              <a:t>Xulosa.</a:t>
            </a:r>
          </a:p>
          <a:p>
            <a:pPr eaLnBrk="1" hangingPunct="1"/>
            <a:endParaRPr lang="ru-RU"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Содержимое 2"/>
          <p:cNvSpPr>
            <a:spLocks noGrp="1"/>
          </p:cNvSpPr>
          <p:nvPr>
            <p:ph idx="1"/>
          </p:nvPr>
        </p:nvSpPr>
        <p:spPr>
          <a:xfrm>
            <a:off x="500063" y="1214438"/>
            <a:ext cx="8115300" cy="4857750"/>
          </a:xfrm>
        </p:spPr>
        <p:txBody>
          <a:bodyPr/>
          <a:lstStyle/>
          <a:p>
            <a:pPr eaLnBrk="1" hangingPunct="1"/>
            <a:r>
              <a:rPr lang="en-US" smtClean="0"/>
              <a:t>Xotira in’ikos etilgan narsa yoki hodisalarni  yoki o’tmish tajribalarini esda qoldirish va zarur bo’lganlarini tiklashdan iborat o’lgan piixik jarayon.</a:t>
            </a:r>
          </a:p>
          <a:p>
            <a:pPr eaLnBrk="1" hangingPunct="1"/>
            <a:r>
              <a:rPr lang="ru-RU" smtClean="0"/>
              <a:t>Xotira barcha psixik jarayonlarning eng muxim xarakteristikasi bulishi bilan birga inson shaxsining birligi va yaxlitligini ta’minlaydi</a:t>
            </a:r>
            <a:endParaRPr lang="en-US" smtClean="0"/>
          </a:p>
          <a:p>
            <a:pPr eaLnBrk="1" hangingPunct="1"/>
            <a:r>
              <a:rPr lang="ru-RU" smtClean="0"/>
              <a:t>Individning uz tajribasini esda olib kolishi, esda saklashi va  keyinchalik uni yana esga tushirishi xotira deb ataladi. Xotirada esda olib kolish, esda saklash, esga tushirish va unutish kabi asosiy jarayonlar aloxida ajratib kursatiladi</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Заголовок 1"/>
          <p:cNvSpPr>
            <a:spLocks noGrp="1"/>
          </p:cNvSpPr>
          <p:nvPr>
            <p:ph idx="1"/>
          </p:nvPr>
        </p:nvSpPr>
        <p:spPr>
          <a:xfrm>
            <a:off x="0" y="0"/>
            <a:ext cx="9144000" cy="6858000"/>
          </a:xfrm>
        </p:spPr>
        <p:txBody>
          <a:bodyPr/>
          <a:lstStyle/>
          <a:p>
            <a:pPr eaLnBrk="1" hangingPunct="1"/>
            <a:r>
              <a:rPr lang="ru-RU" smtClean="0"/>
              <a:t>Xotira ta’riflarining esda olib kolish va kayta esga tushirish jarayonlari sodir buladigan faoliyatning xususiyatlariga boglikligi xotiraning xar xil turlarini ajratishga asos buladi. Bunda xotiraning ayrim turlari uchta asosiy mezonga muvofik tarzda bulinadi:</a:t>
            </a:r>
          </a:p>
          <a:p>
            <a:pPr eaLnBrk="1" hangingPunct="1"/>
            <a:r>
              <a:rPr lang="ru-RU" smtClean="0"/>
              <a:t>Faoliyatda kuprok sezilib turadigan psixik faollikning xususiyatiga karab xotira </a:t>
            </a:r>
            <a:r>
              <a:rPr lang="ru-RU" i="1" u="sng" smtClean="0"/>
              <a:t>xarakat, emotsional, obrazli</a:t>
            </a:r>
            <a:r>
              <a:rPr lang="ru-RU" smtClean="0"/>
              <a:t> va </a:t>
            </a:r>
            <a:r>
              <a:rPr lang="ru-RU" i="1" u="sng" smtClean="0"/>
              <a:t>suz-mantikli</a:t>
            </a:r>
            <a:r>
              <a:rPr lang="ru-RU" smtClean="0"/>
              <a:t> turlarga bulinadi.</a:t>
            </a:r>
          </a:p>
          <a:p>
            <a:pPr eaLnBrk="1" hangingPunct="1"/>
            <a:r>
              <a:rPr lang="ru-RU" smtClean="0"/>
              <a:t>Faoliyatning maksadlariga kura</a:t>
            </a:r>
            <a:r>
              <a:rPr lang="ru-RU" i="1" u="sng" smtClean="0"/>
              <a:t> ixtiyorsiz</a:t>
            </a:r>
            <a:r>
              <a:rPr lang="ru-RU" smtClean="0"/>
              <a:t> va</a:t>
            </a:r>
            <a:r>
              <a:rPr lang="ru-RU" i="1" u="sng" smtClean="0"/>
              <a:t> ixtiyoriy </a:t>
            </a:r>
            <a:r>
              <a:rPr lang="ru-RU" smtClean="0"/>
              <a:t>xotira turlariga bulinadi. </a:t>
            </a:r>
          </a:p>
          <a:p>
            <a:pPr eaLnBrk="1" hangingPunct="1"/>
            <a:r>
              <a:rPr lang="ru-RU" smtClean="0"/>
              <a:t>Materialni kancha vakt esda olib kolish va esda saklash muddatiga kura </a:t>
            </a:r>
            <a:r>
              <a:rPr lang="ru-RU" i="1" u="sng" smtClean="0"/>
              <a:t>kiska muddatli, uzok muddatli va operativ</a:t>
            </a:r>
            <a:r>
              <a:rPr lang="ru-RU" smtClean="0"/>
              <a:t> xotira turlariga bulinadi.</a:t>
            </a:r>
          </a:p>
          <a:p>
            <a:pPr eaLnBrk="1" hangingPunct="1"/>
            <a:endParaRPr lang="ru-RU" smtClean="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Содержимое 2"/>
          <p:cNvSpPr>
            <a:spLocks noGrp="1"/>
          </p:cNvSpPr>
          <p:nvPr>
            <p:ph idx="1"/>
          </p:nvPr>
        </p:nvSpPr>
        <p:spPr>
          <a:xfrm>
            <a:off x="0" y="0"/>
            <a:ext cx="9144000" cy="6858000"/>
          </a:xfrm>
        </p:spPr>
        <p:txBody>
          <a:bodyPr/>
          <a:lstStyle/>
          <a:p>
            <a:pPr eaLnBrk="1" hangingPunct="1"/>
            <a:r>
              <a:rPr lang="ru-RU" smtClean="0"/>
              <a:t>Xotirada eng muxim jarayonlardan biri </a:t>
            </a:r>
            <a:r>
              <a:rPr lang="ru-RU" b="1" i="1" u="sng" smtClean="0"/>
              <a:t>yod olish</a:t>
            </a:r>
            <a:r>
              <a:rPr lang="ru-RU" smtClean="0"/>
              <a:t> bulib, bu usul mate-rialning butun mazmunini bilib olish, uning kismlarini guruxlarda ajratish, guruxlar ichidagi munosabatlarni, guruxlararo boglanishlarni aniklash kabi jarayonlarni uz tarkibiga oladigan </a:t>
            </a:r>
            <a:r>
              <a:rPr lang="ru-RU" b="1" u="sng" smtClean="0"/>
              <a:t>mnemik</a:t>
            </a:r>
            <a:r>
              <a:rPr lang="ru-RU" b="1" smtClean="0"/>
              <a:t> xarakat</a:t>
            </a:r>
            <a:r>
              <a:rPr lang="ru-RU" smtClean="0"/>
              <a:t>ning tuzilish xususiyatlariga kuprok darajada mos keladi</a:t>
            </a:r>
          </a:p>
        </p:txBody>
      </p:sp>
      <p:pic>
        <p:nvPicPr>
          <p:cNvPr id="92162" name="Picture 2" descr="E:\Documents and Settings\User\Рабочий стол\images(4).jpg"/>
          <p:cNvPicPr>
            <a:picLocks noChangeAspect="1" noChangeArrowheads="1"/>
          </p:cNvPicPr>
          <p:nvPr/>
        </p:nvPicPr>
        <p:blipFill>
          <a:blip r:embed="rId2"/>
          <a:srcRect/>
          <a:stretch>
            <a:fillRect/>
          </a:stretch>
        </p:blipFill>
        <p:spPr bwMode="auto">
          <a:xfrm>
            <a:off x="1214438" y="2857500"/>
            <a:ext cx="6643687" cy="3630613"/>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Содержимое 2"/>
          <p:cNvSpPr>
            <a:spLocks noGrp="1"/>
          </p:cNvSpPr>
          <p:nvPr>
            <p:ph idx="1"/>
          </p:nvPr>
        </p:nvSpPr>
        <p:spPr>
          <a:xfrm>
            <a:off x="0" y="0"/>
            <a:ext cx="9144000" cy="6858000"/>
          </a:xfrm>
        </p:spPr>
        <p:txBody>
          <a:bodyPr/>
          <a:lstStyle/>
          <a:p>
            <a:pPr eaLnBrk="1" hangingPunct="1"/>
            <a:r>
              <a:rPr lang="ru-RU" sz="2800" smtClean="0"/>
              <a:t>Xotira va uning ko‘rinishlari.Odam ko‘rgan, his qilgan va eshitgan narsalarining juda oz miqdorinigina eslab qoladi. Psixikaning eng muhim xususiyati shundan iboratki, individ tashqi ta’sirlarning aks ettirilishidan o‘zining keyingi xatti-harakatlarida doimo foydalanadi. Individual tajriba orta borishi hisobiga xulq-atvor sekin-asta murakkablashadi. </a:t>
            </a:r>
          </a:p>
          <a:p>
            <a:pPr eaLnBrk="1" hangingPunct="1">
              <a:buFont typeface="Wingdings 2" pitchFamily="18" charset="2"/>
              <a:buNone/>
            </a:pPr>
            <a:r>
              <a:rPr lang="en-US" sz="2800" smtClean="0"/>
              <a:t>  </a:t>
            </a:r>
            <a:r>
              <a:rPr lang="ru-RU" sz="2800" smtClean="0"/>
              <a:t>Agar tashqi dunyoning miya qobig‘ida hosil bo‘ladigan obrazlari bo‘lmay qolur edi. Bu obrazlar bir-biri bilan o‘zaro turli aloqalar bog‘lagan holda mustahkamlanib, saqlanib qoladi hamda hayot va faoliyat talablariga muvofiq tarzda yana boshqatdan namoyon bo‘ladi. Individning o‘z tajribasini esda olib qolishi, esda saqlashi va keyinchalik uni yana esga tushirishi xotira deyiladi. </a:t>
            </a:r>
          </a:p>
          <a:p>
            <a:pPr eaLnBrk="1" hangingPunct="1">
              <a:buFont typeface="Wingdings 2" pitchFamily="18" charset="2"/>
              <a:buNone/>
            </a:pPr>
            <a:endParaRPr lang="ru-RU" smtClean="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Содержимое 2"/>
          <p:cNvSpPr>
            <a:spLocks noGrp="1"/>
          </p:cNvSpPr>
          <p:nvPr>
            <p:ph idx="1"/>
          </p:nvPr>
        </p:nvSpPr>
        <p:spPr>
          <a:xfrm>
            <a:off x="0" y="0"/>
            <a:ext cx="9144000" cy="6858000"/>
          </a:xfrm>
        </p:spPr>
        <p:txBody>
          <a:bodyPr/>
          <a:lstStyle/>
          <a:p>
            <a:pPr eaLnBrk="1" hangingPunct="1"/>
            <a:r>
              <a:rPr lang="uz-Latn-UZ" smtClean="0"/>
              <a:t>Xotira ta’riflarining esda olib qolish va qayta esga tushirish jarayonlari sodir bo‘ladigan faoliyatning xususiyatlariga bog‘liqligi xotiraning har xil turlarini ajratish uchun umumiy asos bo‘lib xizmat qiladi. Bunda xotiraning ayrim turlari uchta asosiy mezonga muvofiq tarzda bo‘linadi: </a:t>
            </a:r>
            <a:endParaRPr lang="en-US" smtClean="0"/>
          </a:p>
          <a:p>
            <a:pPr eaLnBrk="1" hangingPunct="1"/>
            <a:r>
              <a:rPr lang="uz-Latn-UZ" smtClean="0"/>
              <a:t>1) faoliyatda ko‘proq sezilib turadigan psixik faollikning xususiyatiga qarab xotira harakat, emotsional, obrazli va so‘z-mantiqli turlarga bo‘linadi; </a:t>
            </a:r>
          </a:p>
          <a:p>
            <a:pPr eaLnBrk="1" hangingPunct="1"/>
            <a:r>
              <a:rPr lang="uz-Latn-UZ" smtClean="0"/>
              <a:t>2) faoliyatning maqsadlari, xususiyatiga ko‘ra ixtiyorsiz va ixtiyoriy xotira turlariga bo‘linadi; </a:t>
            </a:r>
          </a:p>
          <a:p>
            <a:pPr eaLnBrk="1" hangingPunct="1"/>
            <a:r>
              <a:rPr lang="uz-Latn-UZ" smtClean="0"/>
              <a:t>3) materialni qancha vaqt esda olib qolish va esda saqlash muddatiga ko‘ra (uning faoliyatdagi ahamiyati va tutgan o‘rniga bog‘liq ravishda) qisqa muddatli, uzoq muddatli va operativ xotira </a:t>
            </a:r>
            <a:r>
              <a:rPr lang="en-US" smtClean="0"/>
              <a:t>t</a:t>
            </a:r>
            <a:r>
              <a:rPr lang="uz-Latn-UZ" smtClean="0"/>
              <a:t>urlariga bo‘linadi. </a:t>
            </a:r>
            <a:endParaRPr lang="ru-RU" smtClean="0"/>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Содержимое 2"/>
          <p:cNvSpPr>
            <a:spLocks noGrp="1"/>
          </p:cNvSpPr>
          <p:nvPr>
            <p:ph idx="1"/>
          </p:nvPr>
        </p:nvSpPr>
        <p:spPr>
          <a:xfrm>
            <a:off x="0" y="0"/>
            <a:ext cx="9144000" cy="6858000"/>
          </a:xfrm>
        </p:spPr>
        <p:txBody>
          <a:bodyPr/>
          <a:lstStyle/>
          <a:p>
            <a:pPr eaLnBrk="1" hangingPunct="1"/>
            <a:r>
              <a:rPr lang="uz-Latn-UZ" smtClean="0"/>
              <a:t>Harakat xotirasi – turli ish-harakatlar va ularning tizimini esda olib qolish, esda saqlash va yana qayta esga tushirishdan iborat. Inson faoliyatining har bir turida ruhiy faollikning u yoki bu ko‘rinishlari ustunlik qilishi kuzatiladi:</a:t>
            </a:r>
            <a:endParaRPr lang="ru-RU" smtClean="0"/>
          </a:p>
        </p:txBody>
      </p:sp>
      <p:pic>
        <p:nvPicPr>
          <p:cNvPr id="95234" name="Picture 2" descr="I:\UCDownloads\images(7).jpg"/>
          <p:cNvPicPr>
            <a:picLocks noChangeAspect="1" noChangeArrowheads="1"/>
          </p:cNvPicPr>
          <p:nvPr/>
        </p:nvPicPr>
        <p:blipFill>
          <a:blip r:embed="rId2"/>
          <a:srcRect/>
          <a:stretch>
            <a:fillRect/>
          </a:stretch>
        </p:blipFill>
        <p:spPr bwMode="auto">
          <a:xfrm>
            <a:off x="285750" y="2000250"/>
            <a:ext cx="4071938" cy="3857625"/>
          </a:xfrm>
          <a:prstGeom prst="rect">
            <a:avLst/>
          </a:prstGeom>
          <a:noFill/>
          <a:ln w="9525">
            <a:noFill/>
            <a:miter lim="800000"/>
            <a:headEnd/>
            <a:tailEnd/>
          </a:ln>
        </p:spPr>
      </p:pic>
      <p:pic>
        <p:nvPicPr>
          <p:cNvPr id="95235" name="Picture 3" descr="I:\UCDownloads\images(8).jpg"/>
          <p:cNvPicPr>
            <a:picLocks noChangeAspect="1" noChangeArrowheads="1"/>
          </p:cNvPicPr>
          <p:nvPr/>
        </p:nvPicPr>
        <p:blipFill>
          <a:blip r:embed="rId3"/>
          <a:srcRect/>
          <a:stretch>
            <a:fillRect/>
          </a:stretch>
        </p:blipFill>
        <p:spPr bwMode="auto">
          <a:xfrm>
            <a:off x="4357688" y="2000250"/>
            <a:ext cx="4214812" cy="3857625"/>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1_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4.xml><?xml version="1.0" encoding="utf-8"?>
<a:theme xmlns:a="http://schemas.openxmlformats.org/drawingml/2006/main" name="2_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5.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6.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282</TotalTime>
  <Words>741</Words>
  <PresentationFormat>Экран (4:3)</PresentationFormat>
  <Paragraphs>39</Paragraphs>
  <Slides>17</Slides>
  <Notes>0</Notes>
  <HiddenSlides>0</HiddenSlides>
  <MMClips>0</MMClips>
  <ScaleCrop>false</ScaleCrop>
  <HeadingPairs>
    <vt:vector size="6" baseType="variant">
      <vt:variant>
        <vt:lpstr>Использованные шрифты</vt:lpstr>
      </vt:variant>
      <vt:variant>
        <vt:i4>13</vt:i4>
      </vt:variant>
      <vt:variant>
        <vt:lpstr>Шаблон оформления</vt:lpstr>
      </vt:variant>
      <vt:variant>
        <vt:i4>41</vt:i4>
      </vt:variant>
      <vt:variant>
        <vt:lpstr>Заголовки слайдов</vt:lpstr>
      </vt:variant>
      <vt:variant>
        <vt:i4>17</vt:i4>
      </vt:variant>
    </vt:vector>
  </HeadingPairs>
  <TitlesOfParts>
    <vt:vector size="71" baseType="lpstr">
      <vt:lpstr>Arial</vt:lpstr>
      <vt:lpstr>Trebuchet MS</vt:lpstr>
      <vt:lpstr>Wingdings 2</vt:lpstr>
      <vt:lpstr>Wingdings</vt:lpstr>
      <vt:lpstr>Calibri</vt:lpstr>
      <vt:lpstr>Constantia</vt:lpstr>
      <vt:lpstr>Cambria</vt:lpstr>
      <vt:lpstr>Corbel</vt:lpstr>
      <vt:lpstr>Verdana</vt:lpstr>
      <vt:lpstr>Lucida Sans Unicode</vt:lpstr>
      <vt:lpstr>Wingdings 3</vt:lpstr>
      <vt:lpstr>Rockwell</vt:lpstr>
      <vt:lpstr>Gill Sans MT</vt:lpstr>
      <vt:lpstr>Изящная</vt:lpstr>
      <vt:lpstr>Бумажная</vt:lpstr>
      <vt:lpstr>1_Бумажная</vt:lpstr>
      <vt:lpstr>2_Бумажная</vt:lpstr>
      <vt:lpstr>Литейная</vt:lpstr>
      <vt:lpstr>Солнцестояние</vt:lpstr>
      <vt:lpstr>Открытая</vt:lpstr>
      <vt:lpstr>Изящная</vt:lpstr>
      <vt:lpstr>Изящная</vt:lpstr>
      <vt:lpstr>Изящная</vt:lpstr>
      <vt:lpstr>Изящная</vt:lpstr>
      <vt:lpstr>Бумажная</vt:lpstr>
      <vt:lpstr>Бумажная</vt:lpstr>
      <vt:lpstr>Бумажная</vt:lpstr>
      <vt:lpstr>1_Бумажная</vt:lpstr>
      <vt:lpstr>1_Бумажная</vt:lpstr>
      <vt:lpstr>1_Бумажная</vt:lpstr>
      <vt:lpstr>2_Бумажная</vt:lpstr>
      <vt:lpstr>2_Бумажная</vt:lpstr>
      <vt:lpstr>2_Бумажная</vt:lpstr>
      <vt:lpstr>Литейная</vt:lpstr>
      <vt:lpstr>Литейная</vt:lpstr>
      <vt:lpstr>Литейная</vt:lpstr>
      <vt:lpstr>Литейная</vt:lpstr>
      <vt:lpstr>Литейная</vt:lpstr>
      <vt:lpstr>Литейная</vt:lpstr>
      <vt:lpstr>Литейная</vt:lpstr>
      <vt:lpstr>Литейная</vt:lpstr>
      <vt:lpstr>Солнцестояние</vt:lpstr>
      <vt:lpstr>Солнцестояние</vt:lpstr>
      <vt:lpstr>Солнцестояние</vt:lpstr>
      <vt:lpstr>Солнцестояние</vt:lpstr>
      <vt:lpstr>Солнцестояние</vt:lpstr>
      <vt:lpstr>Солнцестояние</vt:lpstr>
      <vt:lpstr>Открытая</vt:lpstr>
      <vt:lpstr>Открытая</vt:lpstr>
      <vt:lpstr>Открытая</vt:lpstr>
      <vt:lpstr>Открытая</vt:lpstr>
      <vt:lpstr>Открытая</vt:lpstr>
      <vt:lpstr>Открытая</vt: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45</cp:revision>
  <dcterms:modified xsi:type="dcterms:W3CDTF">2015-12-26T06:30:55Z</dcterms:modified>
</cp:coreProperties>
</file>