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63" r:id="rId6"/>
    <p:sldId id="264" r:id="rId7"/>
    <p:sldId id="259" r:id="rId8"/>
    <p:sldId id="272" r:id="rId9"/>
    <p:sldId id="273" r:id="rId10"/>
    <p:sldId id="271" r:id="rId11"/>
    <p:sldId id="274" r:id="rId12"/>
    <p:sldId id="265" r:id="rId13"/>
    <p:sldId id="269" r:id="rId14"/>
    <p:sldId id="260" r:id="rId15"/>
    <p:sldId id="270" r:id="rId16"/>
    <p:sldId id="261" r:id="rId17"/>
    <p:sldId id="266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8BBD-C4F1-4DFB-A474-AC0D87E67B58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2682-1A4B-4357-B187-ABA183C3B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CD91-D9F4-4391-A794-B4CFC68510D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4822-71A7-4A6D-B078-19AE39E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53E9-8C8D-43F8-AB0F-49DD66C989BD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B060-003A-4324-83CD-825192FCB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140E-5224-44E0-A22C-874338B82F0B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A8D23-680F-407C-8303-4F026039F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0D0D-AEB9-4CD4-9F81-023A79AC6F2B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BAB7-34FD-4C75-9152-706A247F0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C4001-F177-4981-AA19-4F4AFF428FF9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8D0C-E580-4BF7-814C-E8BE7D5A5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B61D-00CC-4740-94FC-F5ADCC1192B9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93B1-E44C-4C60-95A3-5A2ADCDB4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F05B-180F-411B-A79E-136C280C275F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B5C2-C61C-4BED-B5B3-920BB3BCA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510A7-3970-450E-AA67-221F4CAF2566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2E6B-4C09-4707-9410-9881879C1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4634C-D7E5-4F39-A1B5-6EE44921DFE3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037A-6FE5-4DAE-B642-6923F4FB6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09F7-912E-4376-A282-210E1C033302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742ED-3343-45A5-8648-002F40E43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7A4DA-4FC6-4DE7-B7F7-F05DBA051160}" type="datetimeFigureOut">
              <a:rPr lang="ru-RU"/>
              <a:pPr>
                <a:defRPr/>
              </a:pPr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453A93-11C3-4209-A18D-1C36CE5A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1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60648"/>
            <a:ext cx="3441494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/>
                <a:solidFill>
                  <a:srgbClr val="FF0000"/>
                </a:solidFill>
              </a:rPr>
              <a:t>«Молох», анализ повести Куприна</a:t>
            </a:r>
            <a:endParaRPr lang="ru-RU" sz="5400" b="1" dirty="0">
              <a:ln w="50800"/>
              <a:solidFill>
                <a:srgbClr val="FF0000"/>
              </a:solidFill>
            </a:endParaRPr>
          </a:p>
        </p:txBody>
      </p:sp>
      <p:pic>
        <p:nvPicPr>
          <p:cNvPr id="13315" name="Picture 3" descr="C:\Documents and Settings\Admin\Рабочий стол\Новая папка\kuprin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0"/>
            <a:ext cx="3810000" cy="54006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694" y="3962401"/>
            <a:ext cx="2266306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:\Documents and Settings\Admin\Рабочий стол\Новая папка\kupr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3158" y="3356992"/>
            <a:ext cx="2276682" cy="3000396"/>
          </a:xfrm>
          <a:prstGeom prst="rect">
            <a:avLst/>
          </a:prstGeom>
          <a:noFill/>
        </p:spPr>
      </p:pic>
      <p:pic>
        <p:nvPicPr>
          <p:cNvPr id="7" name="L.V. Beethoven 7son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89797" y="11247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повести нашла отражение и тема народных выступлений - бунта рабочих. Но, судя по воспоминаниям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Н.Михайловского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, заведовавшего художественным отделом "Русского богатства", где была напечатана повесть, Куприн переписал последние главы, описывающие бунт рабочих на заводе, очевидно, из-за цензурных соображений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C:\Documents and Settings\Admin\Рабочий стол\Новая папка\kabi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1" y="2097396"/>
            <a:ext cx="5353085" cy="45720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71" y="1844824"/>
            <a:ext cx="3635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sz="1600" b="1" dirty="0">
                <a:solidFill>
                  <a:srgbClr val="7030A0"/>
                </a:solidFill>
              </a:rPr>
              <a:t>Главным героем становится типичный герой конца XIX века - интеллигент Бобров, ищущий правду жизни. Его по праву можно считать резонером - выразителем авторского неприятия буржуазной действительности. Тем не менее многие критики обвинили героя в нерешительности, свойственной интеллигентам. Однако в финале мы видим сцену, когда инженер Бобров мечется по заводской территории, подавляя в своем раздвоенном сознании желание взорвать заводские котлы, приобщившись к бунту рабочих.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34163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Повесть в итоге получилась не социально-политической, как, возможно, задумывалась вначале, а социально-психологической. Следовательно, вполне объяснимо, почему объектом изображения Куприна стала судьба инженера Боброва, а не судьбы рабочих и зарождающееся революционное движение. В "Молохе" писатель, конечно, изобразил выступление рабочих (и "бабий бунт"), даже объяснил и в какой-то степени оправдал его. Но так как сути революционного движения в России Александр Иванович не понял до конца, то и изображать в дальнейшем героев-рабочих не стал. А позже, не найдя общий язык с Советской властью и лично с Лениным, вынужден был эмигрировать и 17 лет провел в Париже, вернувшись на родину, по сути, только умереть.</a:t>
            </a:r>
          </a:p>
          <a:p>
            <a:pPr algn="ctr"/>
            <a:r>
              <a:rPr lang="ru-RU" b="1" dirty="0" smtClean="0"/>
              <a:t>В </a:t>
            </a:r>
            <a:r>
              <a:rPr lang="ru-RU" b="1" dirty="0"/>
              <a:t>заключение хотелось бы отметить, что после "Молоха" жанр повести стал ведущим в творчестве Куприна.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5" y="3532952"/>
            <a:ext cx="3800055" cy="3325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563809"/>
            <a:ext cx="2232248" cy="3194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312" y="3566636"/>
            <a:ext cx="2038153" cy="32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8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 В 1901 переезжает в Петербург, начинает работать секретарем "Журнала для всех", женится на М.Давыдовой, рождается дочь Лидия.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      В 1905 выходит наиболее значительное его произведение - повесть "Поединок", имевшая большой успех. Выступления писателя с чтением отдельных глав "Поединка" стали событием культурной жизни столицы.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odes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496" y="2143116"/>
            <a:ext cx="4889504" cy="37246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 1907 женится вторым браком на сестре милосердия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Е.Гейнрих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, рождается дочь Ксения.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5929330"/>
            <a:ext cx="386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Семья Куприных в Одессе. 1910 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fil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56" cy="6385179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Новая папка\d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894603" cy="60722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500063"/>
            <a:ext cx="8572530" cy="47085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Творчество Куприна в годы между двумя революциями противостояло упадочным настроениям тех лет</a:t>
            </a: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. Его проза стала заметным явлением русской литературы начала века.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После Октябрьской революции писатель не приемлет политику военного коммунизма, "красный террор", он испытывает страх за судьбу русской культуры.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В 1918 году приходит к Ленину с предложением издавать газету для деревни - "Земля". Одно время работает в издательстве "Всемирная литература", основанной Горьким.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d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214422"/>
            <a:ext cx="6572264" cy="53495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5716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Осенью 1919, находясь в Гатчине, отрезанной от Петрограда войсками Юденича, эмигрирует за границу. 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04"/>
            <a:ext cx="4643438" cy="47085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    Семнадцать лет, которые писатель провел в эмиграции, были малоплодотворным периодом. Постоянная материальная нужда, тоска по родине приводят его к решению вернуться в Россию.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документы\Надюха\200px-Kupr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6540" y="1"/>
            <a:ext cx="452746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188233510.jpg"/>
          <p:cNvPicPr>
            <a:picLocks noChangeAspect="1" noChangeArrowheads="1"/>
          </p:cNvPicPr>
          <p:nvPr/>
        </p:nvPicPr>
        <p:blipFill>
          <a:blip r:embed="rId2"/>
          <a:srcRect l="15938" r="15624"/>
          <a:stretch>
            <a:fillRect/>
          </a:stretch>
        </p:blipFill>
        <p:spPr bwMode="auto">
          <a:xfrm>
            <a:off x="4071934" y="2594032"/>
            <a:ext cx="4929222" cy="40813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285728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Весной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1937 тяжелобольной Куприн вернулся на родину, тепло встреченный своими почитателями. Публикует очерк "Москва родная".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Однако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новым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творческим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планам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суждено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было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осуществиться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000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 августе 1938 Куприн умер в Ленинграде от рака пищевода. </a:t>
            </a:r>
            <a:endParaRPr lang="ru-RU" sz="2800" dirty="0"/>
          </a:p>
        </p:txBody>
      </p:sp>
      <p:pic>
        <p:nvPicPr>
          <p:cNvPr id="11266" name="Picture 2" descr="C:\Documents and Settings\Admin\Рабочий стол\Новая папка\kupri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4595818" cy="6123927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Новая папка\volk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3798102" cy="41433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Биография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5043494" cy="47085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Родился 26 августа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городе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Наровчат Пензенской губернии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в семье мелкого чиновника, умершего через год после рождения сына. Мать (из древнего рода татарских князей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Куланчаковых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 после смерти мужа переехала в Москву, где прошли детство и юность будущего писателя.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Новая папка\kupri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928670"/>
            <a:ext cx="3452810" cy="56971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571500"/>
            <a:ext cx="8229600" cy="4708525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В шесть лет был отдан в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Московский Разумовский пансион (сиротский),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откуда вышел в 1880. В тот же год поступает в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Московскую военную академию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преобразованную в Кадетский корпус.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После окончания учения продолжает военное образование в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Александровском училище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(1888 - 1890). Впоследствии опишет свою "военную юность" в повестях "На переломе" ("Кадеты") и в романе "Юнкера". Уже тогда мечтал стать "поэтом или романистом". </a:t>
            </a:r>
          </a:p>
          <a:p>
            <a:pPr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3857652" cy="4708525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Первым литературным опытом Куприна были стихи, оставшиеся неопубликованными. Первое произведение, увидевшее свет, - рассказ "Последний дебют" (1889).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Admin\Рабочий стол\Новая папка\00155262.cover_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28"/>
            <a:ext cx="2833695" cy="447264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9785992204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643182"/>
            <a:ext cx="2593609" cy="40719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214290"/>
            <a:ext cx="57150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В 1890, окончив военное училище, Куприн в чине подпоручика был зачислен в пехотный полк, стоявший в Подольской губернии. Офицерская жизнь, которую он вел в течение четырех лет, дала богатый материал для его будущих произведений. Жизни русской армии посвящена серия рассказов. </a:t>
            </a:r>
          </a:p>
        </p:txBody>
      </p:sp>
      <p:pic>
        <p:nvPicPr>
          <p:cNvPr id="4098" name="Picture 2" descr="C:\Documents and Settings\Admin\Рабочий стол\Новая папка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496"/>
            <a:ext cx="3686188" cy="36861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3438" y="2285992"/>
            <a:ext cx="4071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1894 Куприн выходит в отставку, не имея никакой гражданской профессии и малый жизненный опыт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b="1" dirty="0"/>
          </a:p>
        </p:txBody>
      </p:sp>
      <p:pic>
        <p:nvPicPr>
          <p:cNvPr id="5122" name="Picture 2" descr="C:\Documents and Settings\Admin\Рабочий стол\Новая папка\kuprin1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887068" cy="5286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313" y="571500"/>
            <a:ext cx="8229600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В 1890-е годы Куприн знакомится с Буниным, Чеховым и Горьким.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Новая папка\m3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2495550" cy="381000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Новая папка\cheh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2962938" cy="399573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Новая папка\Maxim_Gorky_authographed_portra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500174"/>
            <a:ext cx="2874534" cy="37862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107504" y="188640"/>
            <a:ext cx="5472608" cy="6537960"/>
          </a:xfrm>
          <a:prstGeom prst="verticalScroll">
            <a:avLst>
              <a:gd name="adj" fmla="val 812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«Молох», анализ повести Куприна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Творчество Александра Ивановича Куприна (1870 - 1938) продолжало традиции критического реализма конца XIX века. Однако, обращаясь к анализу его произведений, становится понятно, насколько тесно связана биография этого человека с его писательской деятельностью. Общеизвестен факт: оставив в 1894 году военную службу (о которой он напишет впоследствии потрясающе правдивую повесть о русской армии "Поединок"), Куприн в течение последующих десяти лет скитался по Руси, испробовав множество профессий - от тапера в цирке до грузчика на астраханских пристанях, от лесного объездчика до управляющего имением, был псаломщиком и даже зубным врачом. В результате Куприн создал более ста произведений разных жанров.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40" y="865332"/>
            <a:ext cx="363829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2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2321" y="134212"/>
            <a:ext cx="8208912" cy="258532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Посетив промышленный район Донбасса, переживавшего период бурного развития, в 1896 году Александр Куприн публикует повесть "Молох", принесшую молодому автору широкую известность. В качестве названия автор использует имя легендарного бога Молоха, которому древние аммонитяне приносили в жертву через сожжение живых детей, в основном отпрысков знатных семей. Конечно, в повести этот образ многозначен: это и символ буржуазного прогресса, и крупный сталелитейный завод, где разворачивается действие повести, и, наконец, член правления завода - миллионер Квашнин, чей образ гиперболизирован и обезличен.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852936"/>
            <a:ext cx="2664296" cy="39674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09427"/>
            <a:ext cx="2537826" cy="3911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61" y="2733227"/>
            <a:ext cx="2818444" cy="39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1000">
        <p:random/>
      </p:transition>
    </mc:Choice>
    <mc:Fallback>
      <p:transition spd="slow" advClick="0" advTm="11000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899</Words>
  <Application>Microsoft Office PowerPoint</Application>
  <PresentationFormat>Экран (4:3)</PresentationFormat>
  <Paragraphs>35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Биография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Куприн Александр Иванович  1870-1938</dc:title>
  <dc:creator>Дэн</dc:creator>
  <cp:lastModifiedBy>ilhom1255</cp:lastModifiedBy>
  <cp:revision>30</cp:revision>
  <dcterms:created xsi:type="dcterms:W3CDTF">2010-09-10T19:17:36Z</dcterms:created>
  <dcterms:modified xsi:type="dcterms:W3CDTF">2014-11-17T04:58:12Z</dcterms:modified>
</cp:coreProperties>
</file>