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lasstools.net/Q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i77777@umail.uz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lovesnikuz.ucoz.net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slovesnikgizatulina.zn.u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1214422"/>
            <a:ext cx="6852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Использование   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QR-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кодов в обучении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14290"/>
            <a:ext cx="757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1400" b="1" cap="all" spc="25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ГУЛИСТАНСКИЙ ПРОФЕССИОНАЛЬНЫЙ КОЛЛЕДЖ</a:t>
            </a:r>
            <a:br>
              <a:rPr lang="ru-RU" sz="1400" b="1" cap="all" spc="25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1400" b="1" cap="all" spc="25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КОМПЬЮТЕРНЫХ И ИНФОРМАЦИОННЫХ </a:t>
            </a:r>
            <a:br>
              <a:rPr lang="ru-RU" sz="1400" b="1" cap="all" spc="25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1400" b="1" cap="all" spc="25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ТЕХНОЛОГИЙ</a:t>
            </a:r>
            <a:endParaRPr lang="ru-RU" sz="1400" b="1" cap="all" spc="25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643578"/>
            <a:ext cx="3577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 dirty="0" smtClean="0"/>
              <a:t>© 2017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, </a:t>
            </a:r>
            <a:r>
              <a:rPr lang="ru-RU" altLang="ru-RU" sz="1600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sz="1600" b="1" dirty="0">
              <a:solidFill>
                <a:schemeClr val="accent2"/>
              </a:solidFill>
            </a:endParaRPr>
          </a:p>
        </p:txBody>
      </p:sp>
      <p:pic>
        <p:nvPicPr>
          <p:cNvPr id="9" name="Рисунок 8" descr="books_141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714752"/>
            <a:ext cx="1500198" cy="1500198"/>
          </a:xfrm>
          <a:prstGeom prst="rect">
            <a:avLst/>
          </a:prstGeom>
        </p:spPr>
      </p:pic>
      <p:pic>
        <p:nvPicPr>
          <p:cNvPr id="1026" name="Picture 2" descr="C:\Users\Asd\Desktop\Screensho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1133475" cy="1123950"/>
          </a:xfrm>
          <a:prstGeom prst="rect">
            <a:avLst/>
          </a:prstGeom>
          <a:noFill/>
        </p:spPr>
      </p:pic>
      <p:pic>
        <p:nvPicPr>
          <p:cNvPr id="1027" name="Picture 3" descr="C:\Users\Asd\Desktop\Screenshot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857628"/>
            <a:ext cx="1123951" cy="112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28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2599184"/>
          </a:xfrm>
        </p:spPr>
        <p:txBody>
          <a:bodyPr/>
          <a:lstStyle/>
          <a:p>
            <a:r>
              <a:rPr lang="ru-RU" dirty="0"/>
              <a:t>Использовать непосредственно на уроке, раздав контрольно-тестовый материал, выполненный в виде карточек с различными вариантами заданий. Есть специальный сервис </a:t>
            </a:r>
            <a:r>
              <a:rPr lang="ru-RU" dirty="0" smtClean="0"/>
              <a:t>ClassTools.NET (</a:t>
            </a:r>
            <a:r>
              <a:rPr lang="en-US" dirty="0">
                <a:hlinkClick r:id="rId2"/>
              </a:rPr>
              <a:t>http://www.classtools.net/QR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), </a:t>
            </a:r>
            <a:r>
              <a:rPr lang="ru-RU" dirty="0"/>
              <a:t>который позволяет создавать такие задания в виде QR </a:t>
            </a:r>
            <a:r>
              <a:rPr lang="ru-RU" dirty="0" smtClean="0"/>
              <a:t>кодов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400600" cy="338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6050" y="6215082"/>
            <a:ext cx="40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© 2017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Распознать код можно: </a:t>
            </a:r>
          </a:p>
          <a:p>
            <a:r>
              <a:rPr lang="ru-RU" dirty="0" smtClean="0"/>
              <a:t>С </a:t>
            </a:r>
            <a:r>
              <a:rPr lang="ru-RU" dirty="0"/>
              <a:t>помощью камеры мобильного телефона и программы, установленной на него; </a:t>
            </a:r>
          </a:p>
          <a:p>
            <a:r>
              <a:rPr lang="ru-RU" dirty="0" smtClean="0"/>
              <a:t> </a:t>
            </a:r>
            <a:r>
              <a:rPr lang="ru-RU" dirty="0"/>
              <a:t>С помощью ВЕБ камеры и программного обеспечения обычного компьютера/ноутбука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 помощью онлайн сервиса или программы, в которую можно загрузить графическое изображение, содержащее код или указать ссылку на страничку с кодом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6215082"/>
            <a:ext cx="40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© 2017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815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Онлайн сервисы для создания QR кодов</a:t>
            </a:r>
            <a:r>
              <a:rPr lang="ru-RU" b="1" dirty="0" smtClean="0"/>
              <a:t>:</a:t>
            </a:r>
          </a:p>
          <a:p>
            <a:pPr algn="ctr"/>
            <a:r>
              <a:rPr lang="ru-RU" dirty="0"/>
              <a:t>Русскоязычный сервис QR </a:t>
            </a:r>
            <a:r>
              <a:rPr lang="ru-RU" dirty="0" err="1" smtClean="0"/>
              <a:t>coder</a:t>
            </a:r>
            <a:r>
              <a:rPr lang="ru-RU" dirty="0" smtClean="0"/>
              <a:t>  </a:t>
            </a:r>
          </a:p>
          <a:p>
            <a:pPr algn="ctr"/>
            <a:r>
              <a:rPr lang="ru-RU" dirty="0" smtClean="0"/>
              <a:t>Сервис </a:t>
            </a:r>
            <a:r>
              <a:rPr lang="en-US" dirty="0"/>
              <a:t>QR code </a:t>
            </a:r>
            <a:r>
              <a:rPr lang="en-US" dirty="0" smtClean="0"/>
              <a:t>Generator</a:t>
            </a:r>
            <a:endParaRPr lang="ru-RU" dirty="0" smtClean="0"/>
          </a:p>
          <a:p>
            <a:pPr algn="ctr"/>
            <a:r>
              <a:rPr lang="ru-RU" dirty="0" smtClean="0"/>
              <a:t>Сервис </a:t>
            </a:r>
            <a:r>
              <a:rPr lang="en-US" dirty="0" err="1" smtClean="0"/>
              <a:t>Qrstuff</a:t>
            </a:r>
            <a:r>
              <a:rPr lang="ru-RU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000372"/>
            <a:ext cx="4786346" cy="279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55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535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Как считывать</a:t>
            </a:r>
          </a:p>
          <a:p>
            <a:r>
              <a:rPr lang="ru-RU" dirty="0" err="1"/>
              <a:t>Reader</a:t>
            </a:r>
            <a:r>
              <a:rPr lang="ru-RU" dirty="0"/>
              <a:t> </a:t>
            </a:r>
            <a:r>
              <a:rPr lang="ru-RU" dirty="0" err="1" smtClean="0"/>
              <a:t>Kaiwa</a:t>
            </a:r>
            <a:r>
              <a:rPr lang="ru-RU" dirty="0" smtClean="0"/>
              <a:t>  </a:t>
            </a:r>
          </a:p>
          <a:p>
            <a:r>
              <a:rPr lang="ru-RU" dirty="0" smtClean="0"/>
              <a:t>QR </a:t>
            </a:r>
            <a:r>
              <a:rPr lang="ru-RU" dirty="0" err="1"/>
              <a:t>Droid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Neoreader</a:t>
            </a:r>
            <a:endParaRPr lang="ru-RU" dirty="0" smtClean="0"/>
          </a:p>
          <a:p>
            <a:r>
              <a:rPr lang="ru-RU" dirty="0" err="1"/>
              <a:t>QRreader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7"/>
            <a:ext cx="4159547" cy="347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86466"/>
            <a:ext cx="4464496" cy="320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9190" y="6215082"/>
            <a:ext cx="40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© 2017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3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95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QR-коды являются современным информационным средством, которое может эффективно использоваться в информационном пространстве учреждения 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248472" cy="317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4612" y="6215082"/>
            <a:ext cx="40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© 2017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4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D:\ФОТО\2017 колледж\Screenshot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347357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857224" y="2643182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000" b="1" dirty="0">
                <a:solidFill>
                  <a:schemeClr val="tx2"/>
                </a:solidFill>
              </a:rPr>
              <a:t>Skype</a:t>
            </a:r>
            <a:r>
              <a:rPr lang="ru-RU" altLang="ru-RU" sz="2000" b="1" dirty="0">
                <a:solidFill>
                  <a:schemeClr val="tx2"/>
                </a:solidFill>
              </a:rPr>
              <a:t>:</a:t>
            </a:r>
            <a:r>
              <a:rPr lang="en-US" altLang="ru-RU" sz="2000" b="1" dirty="0">
                <a:solidFill>
                  <a:schemeClr val="tx2"/>
                </a:solidFill>
              </a:rPr>
              <a:t> klassik873</a:t>
            </a:r>
          </a:p>
          <a:p>
            <a:r>
              <a:rPr lang="en-US" altLang="ru-RU" sz="2000" b="1" dirty="0">
                <a:solidFill>
                  <a:schemeClr val="tx2"/>
                </a:solidFill>
              </a:rPr>
              <a:t>email</a:t>
            </a:r>
            <a:r>
              <a:rPr lang="ru-RU" altLang="ru-RU" sz="2000" b="1" dirty="0" smtClean="0">
                <a:solidFill>
                  <a:schemeClr val="tx2"/>
                </a:solidFill>
              </a:rPr>
              <a:t>:  </a:t>
            </a:r>
            <a:r>
              <a:rPr lang="en-US" altLang="ru-RU" sz="2000" b="1" dirty="0" smtClean="0">
                <a:solidFill>
                  <a:schemeClr val="tx2"/>
                </a:solidFill>
                <a:hlinkClick r:id="rId3"/>
              </a:rPr>
              <a:t>stefani77777@umail.uz</a:t>
            </a:r>
            <a:endParaRPr lang="ru-RU" altLang="ru-RU" sz="2000" b="1" dirty="0" smtClean="0">
              <a:solidFill>
                <a:schemeClr val="tx2"/>
              </a:solidFill>
            </a:endParaRPr>
          </a:p>
          <a:p>
            <a:r>
              <a:rPr lang="ru-RU" altLang="ru-RU" sz="2000" b="1" dirty="0" smtClean="0">
                <a:solidFill>
                  <a:schemeClr val="tx2"/>
                </a:solidFill>
              </a:rPr>
              <a:t>Сайты:</a:t>
            </a:r>
          </a:p>
          <a:p>
            <a:endParaRPr lang="ru-RU" altLang="ru-RU" sz="2000" b="1" dirty="0" smtClean="0">
              <a:solidFill>
                <a:schemeClr val="tx2"/>
              </a:solidFill>
            </a:endParaRPr>
          </a:p>
          <a:p>
            <a:endParaRPr lang="en-US" altLang="ru-RU" sz="1400" b="1" dirty="0">
              <a:solidFill>
                <a:schemeClr val="tx2"/>
              </a:solidFill>
            </a:endParaRPr>
          </a:p>
          <a:p>
            <a:r>
              <a:rPr lang="en-US" altLang="ru-RU" sz="1400" b="1" dirty="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00438"/>
            <a:ext cx="3331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hlinkClick r:id="rId4"/>
              </a:rPr>
              <a:t>http://slovesnikgizatulina.zn.uz</a:t>
            </a:r>
            <a:endParaRPr lang="ru-RU" b="1" dirty="0" smtClean="0"/>
          </a:p>
          <a:p>
            <a:pPr lvl="0"/>
            <a:endParaRPr lang="ru-RU" b="1" dirty="0"/>
          </a:p>
        </p:txBody>
      </p:sp>
      <p:pic>
        <p:nvPicPr>
          <p:cNvPr id="9" name="Picture 2" descr="C:\Users\Asd\Desktop\ОТЧЕТ 16-17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1480"/>
            <a:ext cx="2428892" cy="182166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14678" y="6215082"/>
            <a:ext cx="3747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 smtClean="0"/>
              <a:t>© 2017</a:t>
            </a:r>
            <a:r>
              <a:rPr lang="ru-RU" altLang="ru-RU" dirty="0" smtClean="0">
                <a:solidFill>
                  <a:schemeClr val="accent2"/>
                </a:solidFill>
              </a:rPr>
              <a:t>, </a:t>
            </a:r>
            <a:r>
              <a:rPr lang="ru-RU" altLang="ru-RU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3929066"/>
            <a:ext cx="289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6"/>
              </a:rPr>
              <a:t>http://slovesnikuz.ucoz.net/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QR-код</a:t>
            </a:r>
            <a:r>
              <a:rPr lang="ru-RU" dirty="0"/>
              <a:t> (англ. </a:t>
            </a:r>
            <a:r>
              <a:rPr lang="ru-RU" dirty="0" err="1"/>
              <a:t>quick</a:t>
            </a:r>
            <a:r>
              <a:rPr lang="ru-RU" dirty="0"/>
              <a:t> </a:t>
            </a:r>
            <a:r>
              <a:rPr lang="ru-RU" dirty="0" err="1"/>
              <a:t>response</a:t>
            </a:r>
            <a:r>
              <a:rPr lang="ru-RU" dirty="0"/>
              <a:t> — быстрый отклик) — матричный код (двумерный </a:t>
            </a:r>
            <a:r>
              <a:rPr lang="ru-RU" dirty="0" err="1"/>
              <a:t>штрихкод</a:t>
            </a:r>
            <a:r>
              <a:rPr lang="ru-RU" dirty="0"/>
              <a:t>), представляющий собой миниатюрные носители </a:t>
            </a:r>
            <a:r>
              <a:rPr lang="ru-RU" dirty="0" smtClean="0"/>
              <a:t>данных, разработанный </a:t>
            </a:r>
            <a:r>
              <a:rPr lang="ru-RU" dirty="0"/>
              <a:t>и представленный японской компанией «</a:t>
            </a:r>
            <a:r>
              <a:rPr lang="ru-RU" dirty="0" err="1"/>
              <a:t>Denso-Wave</a:t>
            </a:r>
            <a:r>
              <a:rPr lang="ru-RU" dirty="0"/>
              <a:t>» в 1994 </a:t>
            </a:r>
            <a:r>
              <a:rPr lang="ru-RU" dirty="0" smtClean="0"/>
              <a:t>году.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44273"/>
            <a:ext cx="3319661" cy="22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0364" y="6286520"/>
            <a:ext cx="3577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 dirty="0" smtClean="0"/>
              <a:t>© 2017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, </a:t>
            </a:r>
            <a:r>
              <a:rPr lang="ru-RU" altLang="ru-RU" sz="1600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Задача QR- кодов </a:t>
            </a:r>
            <a:r>
              <a:rPr lang="ru-RU" dirty="0" smtClean="0"/>
              <a:t>- хранение </a:t>
            </a:r>
            <a:r>
              <a:rPr lang="ru-RU" dirty="0"/>
              <a:t>большого объема данных при небольшой площади их размещения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 отличие от старого штрих кода, который сканируют тонким лучом, QR-код определяется сенсором или камерой смартфона как двумерное изображение.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4071942"/>
            <a:ext cx="4574164" cy="176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6286520"/>
            <a:ext cx="3577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 dirty="0" smtClean="0"/>
              <a:t>© 2017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, </a:t>
            </a:r>
            <a:r>
              <a:rPr lang="ru-RU" altLang="ru-RU" sz="1600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1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Максимальное </a:t>
            </a:r>
            <a:r>
              <a:rPr lang="ru-RU" b="1" dirty="0"/>
              <a:t>количество символов, которые помещаются в один QR-код:</a:t>
            </a:r>
          </a:p>
          <a:p>
            <a:r>
              <a:rPr lang="ru-RU" dirty="0"/>
              <a:t>цифры — 7089;</a:t>
            </a:r>
          </a:p>
          <a:p>
            <a:r>
              <a:rPr lang="ru-RU" dirty="0"/>
              <a:t>цифры и буквы (латиница) — 4296;</a:t>
            </a:r>
          </a:p>
          <a:p>
            <a:r>
              <a:rPr lang="ru-RU" dirty="0"/>
              <a:t>двоичный код — 2953 байт (следовательно, около 2953 букв кириллицы в кодировке windows-1251 или около 1450 букв кириллицы в utf-8);</a:t>
            </a:r>
          </a:p>
          <a:p>
            <a:r>
              <a:rPr lang="ru-RU" dirty="0"/>
              <a:t>иероглифы — 1817.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6286520"/>
            <a:ext cx="40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© 2017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8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10683"/>
            <a:ext cx="75438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Наиболее </a:t>
            </a:r>
            <a:r>
              <a:rPr lang="ru-RU" b="1" dirty="0" smtClean="0"/>
              <a:t>распространённые </a:t>
            </a:r>
            <a:r>
              <a:rPr lang="ru-RU" b="1" dirty="0"/>
              <a:t>в мире </a:t>
            </a:r>
            <a:r>
              <a:rPr lang="ru-RU" b="1" dirty="0" smtClean="0"/>
              <a:t>форматы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dirty="0" smtClean="0"/>
              <a:t>Интернет-адрес</a:t>
            </a:r>
          </a:p>
          <a:p>
            <a:r>
              <a:rPr lang="ru-RU" dirty="0"/>
              <a:t>Контактные </a:t>
            </a:r>
            <a:r>
              <a:rPr lang="ru-RU" dirty="0" smtClean="0"/>
              <a:t>данные</a:t>
            </a:r>
          </a:p>
          <a:p>
            <a:r>
              <a:rPr lang="ru-RU" dirty="0"/>
              <a:t>Адрес электронной </a:t>
            </a:r>
            <a:r>
              <a:rPr lang="ru-RU" dirty="0" smtClean="0"/>
              <a:t>почты</a:t>
            </a:r>
          </a:p>
          <a:p>
            <a:r>
              <a:rPr lang="ru-RU" dirty="0" smtClean="0"/>
              <a:t>SMS</a:t>
            </a:r>
          </a:p>
          <a:p>
            <a:r>
              <a:rPr lang="ru-RU" dirty="0"/>
              <a:t>Географические </a:t>
            </a:r>
            <a:r>
              <a:rPr lang="ru-RU" dirty="0" smtClean="0"/>
              <a:t>данные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/>
              <a:t>Телефонные номера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829447" cy="15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19621"/>
            <a:ext cx="3829447" cy="159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9" y="4519620"/>
            <a:ext cx="3829447" cy="159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43174" y="6215082"/>
            <a:ext cx="40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© 2017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Использование </a:t>
            </a:r>
            <a:r>
              <a:rPr lang="en-US" b="1" dirty="0" smtClean="0"/>
              <a:t>QR</a:t>
            </a:r>
            <a:r>
              <a:rPr lang="ru-RU" b="1" dirty="0" smtClean="0"/>
              <a:t>-кодов в школе</a:t>
            </a:r>
          </a:p>
          <a:p>
            <a:r>
              <a:rPr lang="ru-RU" dirty="0"/>
              <a:t>Можно использовать QR коды со ссылками, ведущими на мультимедийные источники, и ресурсы, помогающими решить ту или иную </a:t>
            </a:r>
            <a:r>
              <a:rPr lang="ru-RU" dirty="0" smtClean="0"/>
              <a:t>задачу.   </a:t>
            </a:r>
            <a:r>
              <a:rPr lang="ru-RU" b="1" dirty="0" err="1" smtClean="0"/>
              <a:t>Slackmath</a:t>
            </a:r>
            <a:r>
              <a:rPr lang="ru-RU" dirty="0" smtClean="0"/>
              <a:t> - </a:t>
            </a:r>
            <a:r>
              <a:rPr lang="ru-RU" dirty="0"/>
              <a:t>внушительная база распечаток по геометрии и </a:t>
            </a:r>
            <a:r>
              <a:rPr lang="ru-RU" dirty="0" smtClean="0"/>
              <a:t>алгебре.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048672" cy="287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37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692696"/>
            <a:ext cx="7543800" cy="1863080"/>
          </a:xfrm>
        </p:spPr>
        <p:txBody>
          <a:bodyPr/>
          <a:lstStyle/>
          <a:p>
            <a:r>
              <a:rPr lang="ru-RU" dirty="0"/>
              <a:t>При организации проектной деятельности можно создавать коллекции ссылок, информационные блоки, комментарии и др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536504" cy="374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76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0912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+mn-lt"/>
              </a:rPr>
              <a:t>Пример каталожной карточки </a:t>
            </a:r>
            <a:r>
              <a:rPr lang="ru-RU" sz="2000" dirty="0">
                <a:latin typeface="+mn-lt"/>
              </a:rPr>
              <a:t>с </a:t>
            </a:r>
            <a:r>
              <a:rPr lang="ru-RU" sz="2000" dirty="0" smtClean="0">
                <a:latin typeface="+mn-lt"/>
              </a:rPr>
              <a:t>использованием Интернет-ссылок </a:t>
            </a:r>
            <a:r>
              <a:rPr lang="ru-RU" sz="2000" dirty="0">
                <a:latin typeface="+mn-lt"/>
              </a:rPr>
              <a:t>биографии писателя, содержания, рецензии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2439144"/>
          </a:xfrm>
        </p:spPr>
        <p:txBody>
          <a:bodyPr/>
          <a:lstStyle/>
          <a:p>
            <a:r>
              <a:rPr lang="ru-RU" dirty="0"/>
              <a:t>При использовании в работе библиотеки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83" y="2276872"/>
            <a:ext cx="5629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06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2223120"/>
          </a:xfrm>
        </p:spPr>
        <p:txBody>
          <a:bodyPr/>
          <a:lstStyle/>
          <a:p>
            <a:r>
              <a:rPr lang="ru-RU" dirty="0"/>
              <a:t>Можно значительно обогатить информационную среду школьного музея при размещении кода для комментариев, ссылок на мультимедиа ресурсы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90617"/>
            <a:ext cx="3134942" cy="234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312309" cy="41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56" y="4666134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14612" y="6286520"/>
            <a:ext cx="400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© 2017</a:t>
            </a:r>
            <a:r>
              <a:rPr lang="ru-RU" altLang="ru-RU" b="1" dirty="0" smtClean="0">
                <a:solidFill>
                  <a:schemeClr val="accent2"/>
                </a:solidFill>
              </a:rPr>
              <a:t>, </a:t>
            </a:r>
            <a:r>
              <a:rPr lang="ru-RU" altLang="ru-RU" b="1" dirty="0" err="1" smtClean="0">
                <a:solidFill>
                  <a:schemeClr val="accent2"/>
                </a:solidFill>
              </a:rPr>
              <a:t>Гизатулина</a:t>
            </a:r>
            <a:r>
              <a:rPr lang="ru-RU" altLang="ru-RU" b="1" dirty="0" smtClean="0">
                <a:solidFill>
                  <a:schemeClr val="accent2"/>
                </a:solidFill>
              </a:rPr>
              <a:t> Ольга Ивановна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3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139</TotalTime>
  <Words>448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Пример каталожной карточки с использованием Интернет-ссылок биографии писателя, содержания, рецензии </vt:lpstr>
      <vt:lpstr>Слайд 9</vt:lpstr>
      <vt:lpstr>Слайд 10</vt:lpstr>
      <vt:lpstr>Слайд 11</vt:lpstr>
      <vt:lpstr>Слайд 12</vt:lpstr>
      <vt:lpstr>Слайд 13</vt:lpstr>
      <vt:lpstr>Слайд 14</vt:lpstr>
      <vt:lpstr>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  QR-кодов в обучении</dc:title>
  <dc:creator>Elena Pozemnova</dc:creator>
  <cp:lastModifiedBy>Asd</cp:lastModifiedBy>
  <cp:revision>14</cp:revision>
  <dcterms:created xsi:type="dcterms:W3CDTF">2015-10-18T10:14:03Z</dcterms:created>
  <dcterms:modified xsi:type="dcterms:W3CDTF">2017-11-18T07:46:06Z</dcterms:modified>
</cp:coreProperties>
</file>