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307" r:id="rId3"/>
    <p:sldId id="256" r:id="rId4"/>
    <p:sldId id="257" r:id="rId5"/>
    <p:sldId id="258" r:id="rId6"/>
    <p:sldId id="266" r:id="rId7"/>
    <p:sldId id="259" r:id="rId8"/>
    <p:sldId id="260" r:id="rId9"/>
    <p:sldId id="261" r:id="rId10"/>
    <p:sldId id="262" r:id="rId11"/>
    <p:sldId id="263" r:id="rId12"/>
    <p:sldId id="264" r:id="rId13"/>
    <p:sldId id="267" r:id="rId14"/>
    <p:sldId id="268" r:id="rId15"/>
    <p:sldId id="269" r:id="rId16"/>
    <p:sldId id="270" r:id="rId17"/>
    <p:sldId id="271" r:id="rId18"/>
    <p:sldId id="265"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Lst>
  <p:sldSz cx="9144000" cy="6858000" type="screen4x3"/>
  <p:notesSz cx="6858000" cy="9144000"/>
  <p:defaultTextStyle>
    <a:defPPr>
      <a:defRPr lang="uz-Cyrl-U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5" autoAdjust="0"/>
    <p:restoredTop sz="94660"/>
  </p:normalViewPr>
  <p:slideViewPr>
    <p:cSldViewPr>
      <p:cViewPr varScale="1">
        <p:scale>
          <a:sx n="87" d="100"/>
          <a:sy n="87" d="100"/>
        </p:scale>
        <p:origin x="108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diagrams/_rels/data14.xml.rels><?xml version="1.0" encoding="UTF-8" standalone="yes"?>
<Relationships xmlns="http://schemas.openxmlformats.org/package/2006/relationships"><Relationship Id="rId1" Type="http://schemas.openxmlformats.org/officeDocument/2006/relationships/hyperlink" Target="https://uz.wikipedia.org/wiki/Toshkent" TargetMode="External"/></Relationships>
</file>

<file path=ppt/diagrams/_rels/drawing14.xml.rels><?xml version="1.0" encoding="UTF-8" standalone="yes"?>
<Relationships xmlns="http://schemas.openxmlformats.org/package/2006/relationships"><Relationship Id="rId1" Type="http://schemas.openxmlformats.org/officeDocument/2006/relationships/hyperlink" Target="https://uz.wikipedia.org/wiki/Toshkent" TargetMode="Externa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A2F623-1CBD-4389-A4FE-9E1F7D416775}" type="doc">
      <dgm:prSet loTypeId="urn:microsoft.com/office/officeart/2005/8/layout/process4" loCatId="process" qsTypeId="urn:microsoft.com/office/officeart/2005/8/quickstyle/3d1" qsCatId="3D" csTypeId="urn:microsoft.com/office/officeart/2005/8/colors/colorful5" csCatId="colorful" phldr="1"/>
      <dgm:spPr/>
    </dgm:pt>
    <dgm:pt modelId="{16578074-9E1B-4F24-BC80-498A5EE218CC}">
      <dgm:prSet phldrT="[Текст]"/>
      <dgm:spPr/>
      <dgm:t>
        <a:bodyPr/>
        <a:lstStyle/>
        <a:p>
          <a:r>
            <a:rPr lang="en-US" b="1" dirty="0" err="1" smtClean="0"/>
            <a:t>Birinchi</a:t>
          </a:r>
          <a:r>
            <a:rPr lang="en-US" b="1" dirty="0" smtClean="0"/>
            <a:t> </a:t>
          </a:r>
          <a:r>
            <a:rPr lang="en-US" b="1" dirty="0" err="1" smtClean="0"/>
            <a:t>bosqich</a:t>
          </a:r>
          <a:r>
            <a:rPr lang="en-US" b="1" dirty="0" smtClean="0"/>
            <a:t> </a:t>
          </a:r>
          <a:r>
            <a:rPr lang="en-US" dirty="0" smtClean="0"/>
            <a:t>1896 </a:t>
          </a:r>
          <a:r>
            <a:rPr lang="en-US" dirty="0" err="1" smtClean="0"/>
            <a:t>yildan</a:t>
          </a:r>
          <a:r>
            <a:rPr lang="en-US" dirty="0" smtClean="0"/>
            <a:t> </a:t>
          </a:r>
          <a:r>
            <a:rPr lang="en-US" dirty="0" err="1" smtClean="0"/>
            <a:t>Ikkinchi</a:t>
          </a:r>
          <a:r>
            <a:rPr lang="en-US" dirty="0" smtClean="0"/>
            <a:t> </a:t>
          </a:r>
          <a:r>
            <a:rPr lang="en-US" dirty="0" err="1" smtClean="0"/>
            <a:t>jahon</a:t>
          </a:r>
          <a:r>
            <a:rPr lang="en-US" dirty="0" smtClean="0"/>
            <a:t> </a:t>
          </a:r>
          <a:r>
            <a:rPr lang="en-US" dirty="0" err="1" smtClean="0"/>
            <a:t>urishining</a:t>
          </a:r>
          <a:r>
            <a:rPr lang="en-US" dirty="0" smtClean="0"/>
            <a:t> </a:t>
          </a:r>
          <a:r>
            <a:rPr lang="en-US" dirty="0" err="1" smtClean="0"/>
            <a:t>oxirigacha</a:t>
          </a:r>
          <a:r>
            <a:rPr lang="en-US" dirty="0" smtClean="0"/>
            <a:t> </a:t>
          </a:r>
          <a:r>
            <a:rPr lang="en-US" dirty="0" err="1" smtClean="0"/>
            <a:t>bo’lgan</a:t>
          </a:r>
          <a:r>
            <a:rPr lang="en-US" dirty="0" smtClean="0"/>
            <a:t> </a:t>
          </a:r>
          <a:r>
            <a:rPr lang="en-US" dirty="0" err="1" smtClean="0"/>
            <a:t>davrni</a:t>
          </a:r>
          <a:r>
            <a:rPr lang="en-US" dirty="0" smtClean="0"/>
            <a:t> </a:t>
          </a:r>
          <a:r>
            <a:rPr lang="en-US" dirty="0" err="1" smtClean="0"/>
            <a:t>qamrab</a:t>
          </a:r>
          <a:r>
            <a:rPr lang="en-US" dirty="0" smtClean="0"/>
            <a:t> </a:t>
          </a:r>
          <a:r>
            <a:rPr lang="en-US" dirty="0" err="1" smtClean="0"/>
            <a:t>oladi</a:t>
          </a:r>
          <a:r>
            <a:rPr lang="en-US" dirty="0" smtClean="0"/>
            <a:t> </a:t>
          </a:r>
          <a:r>
            <a:rPr lang="en-US" dirty="0" err="1" smtClean="0"/>
            <a:t>va</a:t>
          </a:r>
          <a:r>
            <a:rPr lang="en-US" dirty="0" smtClean="0"/>
            <a:t> </a:t>
          </a:r>
          <a:r>
            <a:rPr lang="en-US" dirty="0" err="1" smtClean="0"/>
            <a:t>YAponiyada</a:t>
          </a:r>
          <a:r>
            <a:rPr lang="en-US" dirty="0" smtClean="0"/>
            <a:t> </a:t>
          </a:r>
          <a:r>
            <a:rPr lang="en-US" dirty="0" err="1" smtClean="0"/>
            <a:t>harbiylashgan</a:t>
          </a:r>
          <a:r>
            <a:rPr lang="en-US" dirty="0" smtClean="0"/>
            <a:t> </a:t>
          </a:r>
          <a:r>
            <a:rPr lang="en-US" dirty="0" err="1" smtClean="0"/>
            <a:t>iqtisodiy</a:t>
          </a:r>
          <a:r>
            <a:rPr lang="en-US" dirty="0" smtClean="0"/>
            <a:t> </a:t>
          </a:r>
          <a:r>
            <a:rPr lang="en-US" dirty="0" err="1" smtClean="0"/>
            <a:t>tizimni</a:t>
          </a:r>
          <a:r>
            <a:rPr lang="en-US" dirty="0" smtClean="0"/>
            <a:t> </a:t>
          </a:r>
          <a:r>
            <a:rPr lang="en-US" dirty="0" err="1" smtClean="0"/>
            <a:t>shakllantirish</a:t>
          </a:r>
          <a:r>
            <a:rPr lang="en-US" dirty="0" smtClean="0"/>
            <a:t> </a:t>
          </a:r>
          <a:r>
            <a:rPr lang="en-US" dirty="0" err="1" smtClean="0"/>
            <a:t>bosqichi</a:t>
          </a:r>
          <a:r>
            <a:rPr lang="en-US" dirty="0" smtClean="0"/>
            <a:t> </a:t>
          </a:r>
          <a:r>
            <a:rPr lang="en-US" dirty="0" err="1" smtClean="0"/>
            <a:t>xisoblanadi</a:t>
          </a:r>
          <a:r>
            <a:rPr lang="en-US" dirty="0" smtClean="0"/>
            <a:t>. "</a:t>
          </a:r>
          <a:r>
            <a:rPr lang="en-US" dirty="0" err="1" smtClean="0"/>
            <a:t>YAngi</a:t>
          </a:r>
          <a:r>
            <a:rPr lang="en-US" dirty="0" smtClean="0"/>
            <a:t> </a:t>
          </a:r>
          <a:r>
            <a:rPr lang="en-US" dirty="0" err="1" smtClean="0"/>
            <a:t>iqtisodiy</a:t>
          </a:r>
          <a:r>
            <a:rPr lang="en-US" dirty="0" smtClean="0"/>
            <a:t> </a:t>
          </a:r>
          <a:r>
            <a:rPr lang="en-US" dirty="0" err="1" smtClean="0"/>
            <a:t>tizim</a:t>
          </a:r>
          <a:r>
            <a:rPr lang="en-US" dirty="0" smtClean="0"/>
            <a:t>" </a:t>
          </a:r>
          <a:r>
            <a:rPr lang="en-US" dirty="0" err="1" smtClean="0"/>
            <a:t>xususiy</a:t>
          </a:r>
          <a:r>
            <a:rPr lang="en-US" dirty="0" smtClean="0"/>
            <a:t> f</a:t>
          </a:r>
          <a:r>
            <a:rPr lang="uz-Cyrl-UZ" dirty="0" smtClean="0"/>
            <a:t>i</a:t>
          </a:r>
          <a:r>
            <a:rPr lang="en-US" dirty="0" err="1" smtClean="0"/>
            <a:t>rmalar</a:t>
          </a:r>
          <a:r>
            <a:rPr lang="en-US" dirty="0" smtClean="0"/>
            <a:t> </a:t>
          </a:r>
          <a:r>
            <a:rPr lang="en-US" dirty="0" err="1" smtClean="0"/>
            <a:t>mavqeini</a:t>
          </a:r>
          <a:r>
            <a:rPr lang="en-US" dirty="0" smtClean="0"/>
            <a:t> </a:t>
          </a:r>
          <a:r>
            <a:rPr lang="en-US" dirty="0" err="1" smtClean="0"/>
            <a:t>faqat</a:t>
          </a:r>
          <a:r>
            <a:rPr lang="en-US" dirty="0" smtClean="0"/>
            <a:t> </a:t>
          </a:r>
          <a:r>
            <a:rPr lang="en-US" dirty="0" err="1" smtClean="0"/>
            <a:t>maxsulot</a:t>
          </a:r>
          <a:r>
            <a:rPr lang="en-US" dirty="0" smtClean="0"/>
            <a:t> </a:t>
          </a:r>
          <a:r>
            <a:rPr lang="en-US" dirty="0" err="1" smtClean="0"/>
            <a:t>ishlab</a:t>
          </a:r>
          <a:r>
            <a:rPr lang="en-US" dirty="0" smtClean="0"/>
            <a:t> </a:t>
          </a:r>
          <a:r>
            <a:rPr lang="en-US" dirty="0" err="1" smtClean="0"/>
            <a:t>chiqarish</a:t>
          </a:r>
          <a:r>
            <a:rPr lang="en-US" dirty="0" smtClean="0"/>
            <a:t> </a:t>
          </a:r>
          <a:r>
            <a:rPr lang="en-US" dirty="0" err="1" smtClean="0"/>
            <a:t>uchungina</a:t>
          </a:r>
          <a:r>
            <a:rPr lang="en-US" dirty="0" smtClean="0"/>
            <a:t> </a:t>
          </a:r>
          <a:r>
            <a:rPr lang="en-US" dirty="0" err="1" smtClean="0"/>
            <a:t>mas’ullik</a:t>
          </a:r>
          <a:r>
            <a:rPr lang="en-US" dirty="0" smtClean="0"/>
            <a:t> </a:t>
          </a:r>
          <a:r>
            <a:rPr lang="en-US" dirty="0" err="1" smtClean="0"/>
            <a:t>darajasigacha</a:t>
          </a:r>
          <a:r>
            <a:rPr lang="en-US" dirty="0" smtClean="0"/>
            <a:t> </a:t>
          </a:r>
          <a:r>
            <a:rPr lang="en-US" dirty="0" err="1" smtClean="0"/>
            <a:t>pasaytirib</a:t>
          </a:r>
          <a:r>
            <a:rPr lang="en-US" dirty="0" smtClean="0"/>
            <a:t> </a:t>
          </a:r>
          <a:r>
            <a:rPr lang="uz-Cyrl-UZ" dirty="0" smtClean="0"/>
            <a:t>qo’</a:t>
          </a:r>
          <a:r>
            <a:rPr lang="en-US" dirty="0" err="1" smtClean="0"/>
            <a:t>ydi</a:t>
          </a:r>
          <a:r>
            <a:rPr lang="uz-Cyrl-UZ" dirty="0" smtClean="0"/>
            <a:t>.</a:t>
          </a:r>
          <a:endParaRPr lang="uz-Cyrl-UZ" dirty="0"/>
        </a:p>
      </dgm:t>
    </dgm:pt>
    <dgm:pt modelId="{8C3174DB-0966-4B90-AA70-773CA787B154}" type="parTrans" cxnId="{784610A2-E09B-4276-B3CE-365B2D6CC174}">
      <dgm:prSet/>
      <dgm:spPr/>
      <dgm:t>
        <a:bodyPr/>
        <a:lstStyle/>
        <a:p>
          <a:endParaRPr lang="uz-Cyrl-UZ"/>
        </a:p>
      </dgm:t>
    </dgm:pt>
    <dgm:pt modelId="{0008DBFE-0D19-4C23-B881-E15545E842B5}" type="sibTrans" cxnId="{784610A2-E09B-4276-B3CE-365B2D6CC174}">
      <dgm:prSet/>
      <dgm:spPr/>
      <dgm:t>
        <a:bodyPr/>
        <a:lstStyle/>
        <a:p>
          <a:endParaRPr lang="uz-Cyrl-UZ"/>
        </a:p>
      </dgm:t>
    </dgm:pt>
    <dgm:pt modelId="{C6FBD6A5-CBDD-44B5-B7D7-0F99428209FB}">
      <dgm:prSet phldrT="[Текст]"/>
      <dgm:spPr/>
      <dgm:t>
        <a:bodyPr/>
        <a:lstStyle/>
        <a:p>
          <a:r>
            <a:rPr lang="en-US" b="1" dirty="0" err="1" smtClean="0"/>
            <a:t>Ikkinchi</a:t>
          </a:r>
          <a:r>
            <a:rPr lang="en-US" b="1" dirty="0" smtClean="0"/>
            <a:t> </a:t>
          </a:r>
          <a:r>
            <a:rPr lang="en-US" b="1" dirty="0" err="1" smtClean="0"/>
            <a:t>bosqich</a:t>
          </a:r>
          <a:r>
            <a:rPr lang="en-US" dirty="0" smtClean="0"/>
            <a:t> 1945 </a:t>
          </a:r>
          <a:r>
            <a:rPr lang="en-US" dirty="0" err="1" smtClean="0"/>
            <a:t>yildan</a:t>
          </a:r>
          <a:r>
            <a:rPr lang="en-US" dirty="0" smtClean="0"/>
            <a:t> 1958 </a:t>
          </a:r>
          <a:r>
            <a:rPr lang="en-US" dirty="0" err="1" smtClean="0"/>
            <a:t>yilgacha</a:t>
          </a:r>
          <a:r>
            <a:rPr lang="en-US" dirty="0" smtClean="0"/>
            <a:t> </a:t>
          </a:r>
          <a:r>
            <a:rPr lang="en-US" dirty="0" err="1" smtClean="0"/>
            <a:t>davom</a:t>
          </a:r>
          <a:r>
            <a:rPr lang="en-US" dirty="0" smtClean="0"/>
            <a:t> </a:t>
          </a:r>
          <a:r>
            <a:rPr lang="en-US" dirty="0" err="1" smtClean="0"/>
            <a:t>etdi</a:t>
          </a:r>
          <a:r>
            <a:rPr lang="en-US" dirty="0" smtClean="0"/>
            <a:t>. </a:t>
          </a:r>
          <a:r>
            <a:rPr lang="en-US" dirty="0" err="1" smtClean="0"/>
            <a:t>Ushbu</a:t>
          </a:r>
          <a:r>
            <a:rPr lang="en-US" dirty="0" smtClean="0"/>
            <a:t> </a:t>
          </a:r>
          <a:r>
            <a:rPr lang="en-US" dirty="0" err="1" smtClean="0"/>
            <a:t>bosqich</a:t>
          </a:r>
          <a:r>
            <a:rPr lang="en-US" dirty="0" smtClean="0"/>
            <a:t> 7 </a:t>
          </a:r>
          <a:r>
            <a:rPr lang="en-US" dirty="0" err="1" smtClean="0"/>
            <a:t>yillik</a:t>
          </a:r>
          <a:r>
            <a:rPr lang="en-US" dirty="0" smtClean="0"/>
            <a:t> </a:t>
          </a:r>
          <a:r>
            <a:rPr lang="en-US" dirty="0" err="1" smtClean="0"/>
            <a:t>Amerika</a:t>
          </a:r>
          <a:r>
            <a:rPr lang="en-US" dirty="0" smtClean="0"/>
            <a:t> </a:t>
          </a:r>
          <a:r>
            <a:rPr lang="en-US" dirty="0" err="1" smtClean="0"/>
            <a:t>xukmronligi</a:t>
          </a:r>
          <a:r>
            <a:rPr lang="en-US" dirty="0" smtClean="0"/>
            <a:t> </a:t>
          </a:r>
          <a:r>
            <a:rPr lang="en-US" dirty="0" err="1" smtClean="0"/>
            <a:t>hamda</a:t>
          </a:r>
          <a:r>
            <a:rPr lang="en-US" dirty="0" smtClean="0"/>
            <a:t> </a:t>
          </a:r>
          <a:r>
            <a:rPr lang="en-US" dirty="0" err="1" smtClean="0"/>
            <a:t>qator</a:t>
          </a:r>
          <a:r>
            <a:rPr lang="en-US" dirty="0" smtClean="0"/>
            <a:t> </a:t>
          </a:r>
          <a:r>
            <a:rPr lang="en-US" dirty="0" err="1" smtClean="0"/>
            <a:t>institutsional</a:t>
          </a:r>
          <a:r>
            <a:rPr lang="en-US" dirty="0" smtClean="0"/>
            <a:t> </a:t>
          </a:r>
          <a:r>
            <a:rPr lang="en-US" dirty="0" err="1" smtClean="0"/>
            <a:t>va</a:t>
          </a:r>
          <a:r>
            <a:rPr lang="en-US" dirty="0" smtClean="0"/>
            <a:t> </a:t>
          </a:r>
          <a:r>
            <a:rPr lang="en-US" dirty="0" err="1" smtClean="0"/>
            <a:t>iqtisodiy</a:t>
          </a:r>
          <a:r>
            <a:rPr lang="en-US" dirty="0" smtClean="0"/>
            <a:t> </a:t>
          </a:r>
          <a:r>
            <a:rPr lang="en-US" dirty="0" err="1" smtClean="0"/>
            <a:t>isloh</a:t>
          </a:r>
          <a:r>
            <a:rPr lang="uz-Cyrl-UZ" dirty="0" smtClean="0"/>
            <a:t>o</a:t>
          </a:r>
          <a:r>
            <a:rPr lang="en-US" dirty="0" err="1" smtClean="0"/>
            <a:t>tlarning</a:t>
          </a:r>
          <a:r>
            <a:rPr lang="en-US" dirty="0" smtClean="0"/>
            <a:t> </a:t>
          </a:r>
          <a:r>
            <a:rPr lang="en-US" dirty="0" err="1" smtClean="0"/>
            <a:t>amalga</a:t>
          </a:r>
          <a:r>
            <a:rPr lang="en-US" dirty="0" smtClean="0"/>
            <a:t> </a:t>
          </a:r>
          <a:r>
            <a:rPr lang="en-US" dirty="0" err="1" smtClean="0"/>
            <a:t>oshirilishi</a:t>
          </a:r>
          <a:r>
            <a:rPr lang="en-US" dirty="0" smtClean="0"/>
            <a:t> </a:t>
          </a:r>
          <a:r>
            <a:rPr lang="en-US" dirty="0" err="1" smtClean="0"/>
            <a:t>bilan</a:t>
          </a:r>
          <a:r>
            <a:rPr lang="en-US" dirty="0" smtClean="0"/>
            <a:t> </a:t>
          </a:r>
          <a:r>
            <a:rPr lang="en-US" dirty="0" err="1" smtClean="0"/>
            <a:t>ajralib</a:t>
          </a:r>
          <a:r>
            <a:rPr lang="en-US" dirty="0" smtClean="0"/>
            <a:t> </a:t>
          </a:r>
          <a:r>
            <a:rPr lang="en-US" dirty="0" err="1" smtClean="0"/>
            <a:t>turadi</a:t>
          </a:r>
          <a:r>
            <a:rPr lang="en-US" dirty="0" smtClean="0"/>
            <a:t>. </a:t>
          </a:r>
          <a:r>
            <a:rPr lang="en-US" dirty="0" err="1" smtClean="0"/>
            <a:t>Ular</a:t>
          </a:r>
          <a:r>
            <a:rPr lang="en-US" dirty="0" smtClean="0"/>
            <a:t> </a:t>
          </a:r>
          <a:r>
            <a:rPr lang="en-US" dirty="0" err="1" smtClean="0"/>
            <a:t>tarkibida</a:t>
          </a:r>
          <a:r>
            <a:rPr lang="en-US" dirty="0" smtClean="0"/>
            <a:t> 1946—1950 </a:t>
          </a:r>
          <a:r>
            <a:rPr lang="en-US" dirty="0" err="1" smtClean="0"/>
            <a:t>yillardagi</a:t>
          </a:r>
          <a:r>
            <a:rPr lang="en-US" dirty="0" smtClean="0"/>
            <a:t> </a:t>
          </a:r>
          <a:r>
            <a:rPr lang="en-US" dirty="0" err="1" smtClean="0"/>
            <a:t>agrar</a:t>
          </a:r>
          <a:r>
            <a:rPr lang="en-US" dirty="0" smtClean="0"/>
            <a:t> </a:t>
          </a:r>
          <a:r>
            <a:rPr lang="en-US" dirty="0" err="1" smtClean="0"/>
            <a:t>hamda</a:t>
          </a:r>
          <a:r>
            <a:rPr lang="en-US" dirty="0" smtClean="0"/>
            <a:t>, </a:t>
          </a:r>
          <a:r>
            <a:rPr lang="en-US" dirty="0" err="1" smtClean="0"/>
            <a:t>Dzaybatsularni</a:t>
          </a:r>
          <a:r>
            <a:rPr lang="en-US" dirty="0" smtClean="0"/>
            <a:t> </a:t>
          </a:r>
          <a:r>
            <a:rPr lang="en-US" dirty="0" err="1" smtClean="0"/>
            <a:t>tarqatib</a:t>
          </a:r>
          <a:r>
            <a:rPr lang="en-US" dirty="0" smtClean="0"/>
            <a:t> </a:t>
          </a:r>
          <a:r>
            <a:rPr lang="en-US" dirty="0" err="1" smtClean="0"/>
            <a:t>yuborish</a:t>
          </a:r>
          <a:r>
            <a:rPr lang="en-US" dirty="0" smtClean="0"/>
            <a:t> </a:t>
          </a:r>
          <a:r>
            <a:rPr lang="en-US" dirty="0" err="1" smtClean="0"/>
            <a:t>bilan</a:t>
          </a:r>
          <a:r>
            <a:rPr lang="en-US" dirty="0" smtClean="0"/>
            <a:t> </a:t>
          </a:r>
          <a:r>
            <a:rPr lang="en-US" dirty="0" err="1" smtClean="0"/>
            <a:t>bog’liq</a:t>
          </a:r>
          <a:r>
            <a:rPr lang="en-US" dirty="0" smtClean="0"/>
            <a:t> </a:t>
          </a:r>
          <a:r>
            <a:rPr lang="en-US" dirty="0" err="1" smtClean="0"/>
            <a:t>islohotlarni</a:t>
          </a:r>
          <a:r>
            <a:rPr lang="en-US" dirty="0" smtClean="0"/>
            <a:t> </a:t>
          </a:r>
          <a:r>
            <a:rPr lang="en-US" dirty="0" err="1" smtClean="0"/>
            <a:t>va</a:t>
          </a:r>
          <a:r>
            <a:rPr lang="en-US" dirty="0" smtClean="0"/>
            <a:t> </a:t>
          </a:r>
          <a:r>
            <a:rPr lang="en-US" dirty="0" err="1" smtClean="0"/>
            <a:t>amerikalik</a:t>
          </a:r>
          <a:r>
            <a:rPr lang="en-US" dirty="0" smtClean="0"/>
            <a:t> </a:t>
          </a:r>
          <a:r>
            <a:rPr lang="en-US" dirty="0" err="1" smtClean="0"/>
            <a:t>iqtisodchilar</a:t>
          </a:r>
          <a:r>
            <a:rPr lang="en-US" dirty="0" smtClean="0"/>
            <a:t> </a:t>
          </a:r>
          <a:r>
            <a:rPr lang="en-US" dirty="0" err="1" smtClean="0"/>
            <a:t>Dodj</a:t>
          </a:r>
          <a:r>
            <a:rPr lang="en-US" dirty="0" smtClean="0"/>
            <a:t> </a:t>
          </a:r>
          <a:r>
            <a:rPr lang="en-US" dirty="0" err="1" smtClean="0"/>
            <a:t>va</a:t>
          </a:r>
          <a:r>
            <a:rPr lang="en-US" dirty="0" smtClean="0"/>
            <a:t> </a:t>
          </a:r>
          <a:r>
            <a:rPr lang="en-US" dirty="0" err="1" smtClean="0"/>
            <a:t>SHoular</a:t>
          </a:r>
          <a:r>
            <a:rPr lang="en-US" dirty="0" smtClean="0"/>
            <a:t> </a:t>
          </a:r>
          <a:r>
            <a:rPr lang="en-US" dirty="0" err="1" smtClean="0"/>
            <a:t>tomonidan</a:t>
          </a:r>
          <a:r>
            <a:rPr lang="en-US" dirty="0" smtClean="0"/>
            <a:t> </a:t>
          </a:r>
          <a:r>
            <a:rPr lang="en-US" dirty="0" err="1" smtClean="0"/>
            <a:t>inflyatsiyaga</a:t>
          </a:r>
          <a:r>
            <a:rPr lang="en-US" dirty="0" smtClean="0"/>
            <a:t> </a:t>
          </a:r>
          <a:r>
            <a:rPr lang="en-US" dirty="0" err="1" smtClean="0"/>
            <a:t>qarshi</a:t>
          </a:r>
          <a:r>
            <a:rPr lang="en-US" dirty="0" smtClean="0"/>
            <a:t> </a:t>
          </a:r>
          <a:r>
            <a:rPr lang="en-US" dirty="0" err="1" smtClean="0"/>
            <a:t>kurashga</a:t>
          </a:r>
          <a:r>
            <a:rPr lang="en-US" dirty="0" smtClean="0"/>
            <a:t> </a:t>
          </a:r>
          <a:r>
            <a:rPr lang="en-US" dirty="0" err="1" smtClean="0"/>
            <a:t>qaratilgan</a:t>
          </a:r>
          <a:r>
            <a:rPr lang="en-US" dirty="0" smtClean="0"/>
            <a:t>, "</a:t>
          </a:r>
          <a:r>
            <a:rPr lang="en-US" dirty="0" err="1" smtClean="0"/>
            <a:t>falajli</a:t>
          </a:r>
          <a:r>
            <a:rPr lang="en-US" dirty="0" smtClean="0"/>
            <a:t> </a:t>
          </a:r>
          <a:r>
            <a:rPr lang="en-US" dirty="0" err="1" smtClean="0"/>
            <a:t>davolash</a:t>
          </a:r>
          <a:r>
            <a:rPr lang="en-US" dirty="0" smtClean="0"/>
            <a:t>" </a:t>
          </a:r>
          <a:r>
            <a:rPr lang="en-US" dirty="0" err="1" smtClean="0"/>
            <a:t>nomini</a:t>
          </a:r>
          <a:r>
            <a:rPr lang="en-US" dirty="0" smtClean="0"/>
            <a:t> </a:t>
          </a:r>
          <a:r>
            <a:rPr lang="en-US" dirty="0" err="1" smtClean="0"/>
            <a:t>olgan</a:t>
          </a:r>
          <a:r>
            <a:rPr lang="en-US" dirty="0" smtClean="0"/>
            <a:t> </a:t>
          </a:r>
          <a:r>
            <a:rPr lang="en-US" dirty="0" err="1" smtClean="0"/>
            <a:t>islohotlar</a:t>
          </a:r>
          <a:r>
            <a:rPr lang="en-US" dirty="0" smtClean="0"/>
            <a:t> </a:t>
          </a:r>
          <a:r>
            <a:rPr lang="en-US" dirty="0" err="1" smtClean="0"/>
            <a:t>alohida</a:t>
          </a:r>
          <a:r>
            <a:rPr lang="en-US" dirty="0" smtClean="0"/>
            <a:t> </a:t>
          </a:r>
          <a:r>
            <a:rPr lang="en-US" dirty="0" err="1" smtClean="0"/>
            <a:t>ahamiyatga</a:t>
          </a:r>
          <a:r>
            <a:rPr lang="en-US" dirty="0" smtClean="0"/>
            <a:t> </a:t>
          </a:r>
          <a:r>
            <a:rPr lang="en-US" dirty="0" err="1" smtClean="0"/>
            <a:t>ega</a:t>
          </a:r>
          <a:r>
            <a:rPr lang="en-US" dirty="0" smtClean="0"/>
            <a:t>. Bu </a:t>
          </a:r>
          <a:r>
            <a:rPr lang="en-US" dirty="0" err="1" smtClean="0"/>
            <a:t>davr</a:t>
          </a:r>
          <a:r>
            <a:rPr lang="en-US" dirty="0" smtClean="0"/>
            <a:t> </a:t>
          </a:r>
          <a:r>
            <a:rPr lang="en-US" dirty="0" err="1" smtClean="0"/>
            <a:t>YAponiya</a:t>
          </a:r>
          <a:r>
            <a:rPr lang="en-US" dirty="0" smtClean="0"/>
            <a:t> </a:t>
          </a:r>
          <a:r>
            <a:rPr lang="en-US" dirty="0" err="1" smtClean="0"/>
            <a:t>iqtisodiyotining</a:t>
          </a:r>
          <a:r>
            <a:rPr lang="en-US" dirty="0" smtClean="0"/>
            <a:t> </a:t>
          </a:r>
          <a:r>
            <a:rPr lang="en-US" dirty="0" err="1" smtClean="0"/>
            <a:t>urushdan</a:t>
          </a:r>
          <a:r>
            <a:rPr lang="en-US" dirty="0" smtClean="0"/>
            <a:t> </a:t>
          </a:r>
          <a:r>
            <a:rPr lang="en-US" dirty="0" err="1" smtClean="0"/>
            <a:t>keyingi</a:t>
          </a:r>
          <a:r>
            <a:rPr lang="en-US" dirty="0" smtClean="0"/>
            <a:t> </a:t>
          </a:r>
          <a:r>
            <a:rPr lang="en-US" dirty="0" err="1" smtClean="0"/>
            <a:t>qayta</a:t>
          </a:r>
          <a:r>
            <a:rPr lang="en-US" dirty="0" smtClean="0"/>
            <a:t> </a:t>
          </a:r>
          <a:r>
            <a:rPr lang="en-US" dirty="0" err="1" smtClean="0"/>
            <a:t>tiklanish</a:t>
          </a:r>
          <a:r>
            <a:rPr lang="en-US" dirty="0" smtClean="0"/>
            <a:t> </a:t>
          </a:r>
          <a:r>
            <a:rPr lang="en-US" dirty="0" err="1" smtClean="0"/>
            <a:t>davri</a:t>
          </a:r>
          <a:r>
            <a:rPr lang="en-US" dirty="0" smtClean="0"/>
            <a:t> </a:t>
          </a:r>
          <a:r>
            <a:rPr lang="en-US" dirty="0" err="1" smtClean="0"/>
            <a:t>xisoblanadi</a:t>
          </a:r>
          <a:r>
            <a:rPr lang="en-US" dirty="0" smtClean="0"/>
            <a:t>.</a:t>
          </a:r>
          <a:endParaRPr lang="uz-Cyrl-UZ" dirty="0"/>
        </a:p>
      </dgm:t>
    </dgm:pt>
    <dgm:pt modelId="{8E788BE3-2E9A-45D8-B491-98216C1E48B6}" type="parTrans" cxnId="{A44201DF-B3BB-4FD0-B5B9-B8829CE2896A}">
      <dgm:prSet/>
      <dgm:spPr/>
      <dgm:t>
        <a:bodyPr/>
        <a:lstStyle/>
        <a:p>
          <a:endParaRPr lang="uz-Cyrl-UZ"/>
        </a:p>
      </dgm:t>
    </dgm:pt>
    <dgm:pt modelId="{079FFC6D-9CA9-45A2-AF1C-B7702AF33DAA}" type="sibTrans" cxnId="{A44201DF-B3BB-4FD0-B5B9-B8829CE2896A}">
      <dgm:prSet/>
      <dgm:spPr/>
      <dgm:t>
        <a:bodyPr/>
        <a:lstStyle/>
        <a:p>
          <a:endParaRPr lang="uz-Cyrl-UZ"/>
        </a:p>
      </dgm:t>
    </dgm:pt>
    <dgm:pt modelId="{8D70ABE3-568C-4FCE-960A-D9EDB299DD99}">
      <dgm:prSet phldrT="[Текст]"/>
      <dgm:spPr/>
      <dgm:t>
        <a:bodyPr/>
        <a:lstStyle/>
        <a:p>
          <a:r>
            <a:rPr lang="en-US" b="1" dirty="0" err="1" smtClean="0"/>
            <a:t>Uchinchi</a:t>
          </a:r>
          <a:r>
            <a:rPr lang="en-US" b="1" dirty="0" smtClean="0"/>
            <a:t> </a:t>
          </a:r>
          <a:r>
            <a:rPr lang="en-US" b="1" dirty="0" err="1" smtClean="0"/>
            <a:t>bosqich</a:t>
          </a:r>
          <a:r>
            <a:rPr lang="en-US" dirty="0" smtClean="0"/>
            <a:t> 1958-1973 </a:t>
          </a:r>
          <a:r>
            <a:rPr lang="en-US" dirty="0" err="1" smtClean="0"/>
            <a:t>yillarni</a:t>
          </a:r>
          <a:r>
            <a:rPr lang="en-US" dirty="0" smtClean="0"/>
            <a:t> </a:t>
          </a:r>
          <a:r>
            <a:rPr lang="en-US" dirty="0" err="1" smtClean="0"/>
            <a:t>o’z</a:t>
          </a:r>
          <a:r>
            <a:rPr lang="en-US" dirty="0" smtClean="0"/>
            <a:t> </a:t>
          </a:r>
          <a:r>
            <a:rPr lang="en-US" dirty="0" err="1" smtClean="0"/>
            <a:t>ichiga</a:t>
          </a:r>
          <a:r>
            <a:rPr lang="en-US" dirty="0" smtClean="0"/>
            <a:t> </a:t>
          </a:r>
          <a:r>
            <a:rPr lang="en-US" dirty="0" err="1" smtClean="0"/>
            <a:t>oladi</a:t>
          </a:r>
          <a:r>
            <a:rPr lang="en-US" dirty="0" smtClean="0"/>
            <a:t> </a:t>
          </a:r>
          <a:r>
            <a:rPr lang="en-US" dirty="0" err="1" smtClean="0"/>
            <a:t>va</a:t>
          </a:r>
          <a:r>
            <a:rPr lang="en-US" dirty="0" smtClean="0"/>
            <a:t> </a:t>
          </a:r>
          <a:r>
            <a:rPr lang="en-US" dirty="0" err="1" smtClean="0"/>
            <a:t>barqaror</a:t>
          </a:r>
          <a:r>
            <a:rPr lang="en-US" dirty="0" smtClean="0"/>
            <a:t> </a:t>
          </a:r>
          <a:r>
            <a:rPr lang="en-US" dirty="0" err="1" smtClean="0"/>
            <a:t>yuqori</a:t>
          </a:r>
          <a:r>
            <a:rPr lang="en-US" dirty="0" smtClean="0"/>
            <a:t> </a:t>
          </a:r>
          <a:r>
            <a:rPr lang="en-US" dirty="0" err="1" smtClean="0"/>
            <a:t>iqtisodiy</a:t>
          </a:r>
          <a:r>
            <a:rPr lang="en-US" dirty="0" smtClean="0"/>
            <a:t> </a:t>
          </a:r>
          <a:r>
            <a:rPr lang="en-US" dirty="0" err="1" smtClean="0"/>
            <a:t>o’sish</a:t>
          </a:r>
          <a:r>
            <a:rPr lang="en-US" dirty="0" smtClean="0"/>
            <a:t> </a:t>
          </a:r>
          <a:r>
            <a:rPr lang="en-US" dirty="0" err="1" smtClean="0"/>
            <a:t>sur’atlari</a:t>
          </a:r>
          <a:r>
            <a:rPr lang="en-US" dirty="0" smtClean="0"/>
            <a:t> </a:t>
          </a:r>
          <a:r>
            <a:rPr lang="en-US" dirty="0" err="1" smtClean="0"/>
            <a:t>tufayli</a:t>
          </a:r>
          <a:r>
            <a:rPr lang="en-US" dirty="0" smtClean="0"/>
            <a:t> </a:t>
          </a:r>
          <a:r>
            <a:rPr lang="en-US" dirty="0" err="1" smtClean="0"/>
            <a:t>yapon</a:t>
          </a:r>
          <a:r>
            <a:rPr lang="en-US" dirty="0" smtClean="0"/>
            <a:t> </a:t>
          </a:r>
          <a:r>
            <a:rPr lang="en-US" dirty="0" err="1" smtClean="0"/>
            <a:t>iqtisodiy</a:t>
          </a:r>
          <a:r>
            <a:rPr lang="en-US" dirty="0" smtClean="0"/>
            <a:t> m</a:t>
          </a:r>
          <a:r>
            <a:rPr lang="uz-Cyrl-UZ" dirty="0" smtClean="0"/>
            <a:t>o’</a:t>
          </a:r>
          <a:r>
            <a:rPr lang="en-US" dirty="0" smtClean="0"/>
            <a:t>’</a:t>
          </a:r>
          <a:r>
            <a:rPr lang="en-US" dirty="0" err="1" smtClean="0"/>
            <a:t>jizasi</a:t>
          </a:r>
          <a:r>
            <a:rPr lang="en-US" dirty="0" smtClean="0"/>
            <a:t> </a:t>
          </a:r>
          <a:r>
            <a:rPr lang="en-US" dirty="0" err="1" smtClean="0"/>
            <a:t>nomiga</a:t>
          </a:r>
          <a:r>
            <a:rPr lang="en-US" dirty="0" smtClean="0"/>
            <a:t> </a:t>
          </a:r>
          <a:r>
            <a:rPr lang="en-US" dirty="0" err="1" smtClean="0"/>
            <a:t>ega</a:t>
          </a:r>
          <a:r>
            <a:rPr lang="en-US" dirty="0" smtClean="0"/>
            <a:t> </a:t>
          </a:r>
          <a:r>
            <a:rPr lang="en-US" dirty="0" err="1" smtClean="0"/>
            <a:t>bo’ldi</a:t>
          </a:r>
          <a:r>
            <a:rPr lang="en-US" dirty="0" smtClean="0"/>
            <a:t>. </a:t>
          </a:r>
          <a:r>
            <a:rPr lang="uz-Cyrl-UZ" dirty="0" smtClean="0"/>
            <a:t>O’</a:t>
          </a:r>
          <a:r>
            <a:rPr lang="en-US" dirty="0" smtClean="0"/>
            <a:t>n </a:t>
          </a:r>
          <a:r>
            <a:rPr lang="en-US" dirty="0" err="1" smtClean="0"/>
            <a:t>besh</a:t>
          </a:r>
          <a:r>
            <a:rPr lang="en-US" dirty="0" smtClean="0"/>
            <a:t> </a:t>
          </a:r>
          <a:r>
            <a:rPr lang="en-US" dirty="0" err="1" smtClean="0"/>
            <a:t>yil</a:t>
          </a:r>
          <a:r>
            <a:rPr lang="en-US" dirty="0" smtClean="0"/>
            <a:t> </a:t>
          </a:r>
          <a:r>
            <a:rPr lang="en-US" dirty="0" err="1" smtClean="0"/>
            <a:t>ichida</a:t>
          </a:r>
          <a:r>
            <a:rPr lang="en-US" dirty="0" smtClean="0"/>
            <a:t> </a:t>
          </a:r>
          <a:r>
            <a:rPr lang="en-US" dirty="0" err="1" smtClean="0"/>
            <a:t>mamlakat</a:t>
          </a:r>
          <a:r>
            <a:rPr lang="en-US" dirty="0" smtClean="0"/>
            <a:t> </a:t>
          </a:r>
          <a:r>
            <a:rPr lang="en-US" dirty="0" err="1" smtClean="0"/>
            <a:t>yalpi</a:t>
          </a:r>
          <a:r>
            <a:rPr lang="en-US" dirty="0" smtClean="0"/>
            <a:t> </a:t>
          </a:r>
          <a:r>
            <a:rPr lang="en-US" dirty="0" err="1" smtClean="0"/>
            <a:t>milliy</a:t>
          </a:r>
          <a:r>
            <a:rPr lang="en-US" dirty="0" smtClean="0"/>
            <a:t> </a:t>
          </a:r>
          <a:r>
            <a:rPr lang="en-US" dirty="0" err="1" smtClean="0"/>
            <a:t>maxsuloti</a:t>
          </a:r>
          <a:r>
            <a:rPr lang="en-US" dirty="0" smtClean="0"/>
            <a:t> 6,5 </a:t>
          </a:r>
          <a:r>
            <a:rPr lang="en-US" dirty="0" err="1" smtClean="0"/>
            <a:t>martaga</a:t>
          </a:r>
          <a:r>
            <a:rPr lang="en-US" dirty="0" smtClean="0"/>
            <a:t>, </a:t>
          </a:r>
          <a:r>
            <a:rPr lang="en-US" dirty="0" err="1" smtClean="0"/>
            <a:t>sanoat</a:t>
          </a:r>
          <a:r>
            <a:rPr lang="en-US" dirty="0" smtClean="0"/>
            <a:t> </a:t>
          </a:r>
          <a:r>
            <a:rPr lang="en-US" dirty="0" err="1" smtClean="0"/>
            <a:t>ishlab</a:t>
          </a:r>
          <a:r>
            <a:rPr lang="en-US" dirty="0" smtClean="0"/>
            <a:t> </a:t>
          </a:r>
          <a:r>
            <a:rPr lang="en-US" dirty="0" err="1" smtClean="0"/>
            <a:t>chiqarish</a:t>
          </a:r>
          <a:r>
            <a:rPr lang="en-US" dirty="0" smtClean="0"/>
            <a:t> </a:t>
          </a:r>
          <a:r>
            <a:rPr lang="en-US" dirty="0" err="1" smtClean="0"/>
            <a:t>hajmi</a:t>
          </a:r>
          <a:r>
            <a:rPr lang="en-US" dirty="0" smtClean="0"/>
            <a:t> </a:t>
          </a:r>
          <a:r>
            <a:rPr lang="en-US" dirty="0" err="1" smtClean="0"/>
            <a:t>esa</a:t>
          </a:r>
          <a:r>
            <a:rPr lang="en-US" dirty="0" smtClean="0"/>
            <a:t> 10 </a:t>
          </a:r>
          <a:r>
            <a:rPr lang="en-US" dirty="0" err="1" smtClean="0"/>
            <a:t>martaga</a:t>
          </a:r>
          <a:r>
            <a:rPr lang="en-US" dirty="0" smtClean="0"/>
            <a:t> </a:t>
          </a:r>
          <a:r>
            <a:rPr lang="en-US" dirty="0" err="1" smtClean="0"/>
            <a:t>oshdi</a:t>
          </a:r>
          <a:r>
            <a:rPr lang="en-US" dirty="0" smtClean="0"/>
            <a:t>. </a:t>
          </a:r>
          <a:r>
            <a:rPr lang="en-US" dirty="0" err="1" smtClean="0"/>
            <a:t>Ushbu</a:t>
          </a:r>
          <a:r>
            <a:rPr lang="en-US" dirty="0" smtClean="0"/>
            <a:t> </a:t>
          </a:r>
          <a:r>
            <a:rPr lang="en-US" dirty="0" err="1" smtClean="0"/>
            <a:t>davrda</a:t>
          </a:r>
          <a:r>
            <a:rPr lang="en-US" dirty="0" smtClean="0"/>
            <a:t> </a:t>
          </a:r>
          <a:r>
            <a:rPr lang="en-US" dirty="0" err="1" smtClean="0"/>
            <a:t>yapon</a:t>
          </a:r>
          <a:r>
            <a:rPr lang="en-US" dirty="0" smtClean="0"/>
            <a:t> </a:t>
          </a:r>
          <a:r>
            <a:rPr lang="en-US" dirty="0" err="1" smtClean="0"/>
            <a:t>iqtisodiyotining</a:t>
          </a:r>
          <a:r>
            <a:rPr lang="en-US" dirty="0" smtClean="0"/>
            <a:t> </a:t>
          </a:r>
          <a:r>
            <a:rPr lang="en-US" dirty="0" err="1" smtClean="0"/>
            <a:t>o’sish</a:t>
          </a:r>
          <a:r>
            <a:rPr lang="en-US" dirty="0" smtClean="0"/>
            <a:t> </a:t>
          </a:r>
          <a:r>
            <a:rPr lang="en-US" dirty="0" err="1" smtClean="0"/>
            <a:t>sur’atlari</a:t>
          </a:r>
          <a:r>
            <a:rPr lang="en-US" dirty="0" smtClean="0"/>
            <a:t> </a:t>
          </a:r>
          <a:r>
            <a:rPr lang="en-US" dirty="0" err="1" smtClean="0"/>
            <a:t>yiliga</a:t>
          </a:r>
          <a:r>
            <a:rPr lang="en-US" dirty="0" smtClean="0"/>
            <a:t> </a:t>
          </a:r>
          <a:r>
            <a:rPr lang="en-US" dirty="0" err="1" smtClean="0"/>
            <a:t>o’rtacha</a:t>
          </a:r>
          <a:r>
            <a:rPr lang="en-US" dirty="0" smtClean="0"/>
            <a:t> 11% </a:t>
          </a:r>
          <a:r>
            <a:rPr lang="en-US" dirty="0" err="1" smtClean="0"/>
            <a:t>ni</a:t>
          </a:r>
          <a:r>
            <a:rPr lang="en-US" dirty="0" smtClean="0"/>
            <a:t> </a:t>
          </a:r>
          <a:r>
            <a:rPr lang="en-US" dirty="0" err="1" smtClean="0"/>
            <a:t>tashkil</a:t>
          </a:r>
          <a:r>
            <a:rPr lang="en-US" dirty="0" smtClean="0"/>
            <a:t> </a:t>
          </a:r>
          <a:r>
            <a:rPr lang="en-US" dirty="0" err="1" smtClean="0"/>
            <a:t>etgani</a:t>
          </a:r>
          <a:r>
            <a:rPr lang="en-US" dirty="0" smtClean="0"/>
            <a:t> </a:t>
          </a:r>
          <a:r>
            <a:rPr lang="en-US" dirty="0" err="1" smtClean="0"/>
            <a:t>holda</a:t>
          </a:r>
          <a:r>
            <a:rPr lang="en-US" dirty="0" smtClean="0"/>
            <a:t> </a:t>
          </a:r>
          <a:r>
            <a:rPr lang="en-US" dirty="0" err="1" smtClean="0"/>
            <a:t>rivojlangan</a:t>
          </a:r>
          <a:r>
            <a:rPr lang="en-US" dirty="0" smtClean="0"/>
            <a:t> </a:t>
          </a:r>
          <a:r>
            <a:rPr lang="en-US" dirty="0" err="1" smtClean="0"/>
            <a:t>mamlakatlar</a:t>
          </a:r>
          <a:r>
            <a:rPr lang="en-US" dirty="0" smtClean="0"/>
            <a:t> </a:t>
          </a:r>
          <a:r>
            <a:rPr lang="en-US" dirty="0" err="1" smtClean="0"/>
            <a:t>ichida</a:t>
          </a:r>
          <a:r>
            <a:rPr lang="en-US" dirty="0" smtClean="0"/>
            <a:t> eng </a:t>
          </a:r>
          <a:r>
            <a:rPr lang="en-US" dirty="0" err="1" smtClean="0"/>
            <a:t>yuqori</a:t>
          </a:r>
          <a:r>
            <a:rPr lang="en-US" dirty="0" smtClean="0"/>
            <a:t> </a:t>
          </a:r>
          <a:r>
            <a:rPr lang="en-US" dirty="0" err="1" smtClean="0"/>
            <a:t>ko’rsatkichni</a:t>
          </a:r>
          <a:r>
            <a:rPr lang="en-US" dirty="0" smtClean="0"/>
            <a:t> </a:t>
          </a:r>
          <a:r>
            <a:rPr lang="en-US" dirty="0" err="1" smtClean="0"/>
            <a:t>tashkil</a:t>
          </a:r>
          <a:r>
            <a:rPr lang="en-US" dirty="0" smtClean="0"/>
            <a:t> </a:t>
          </a:r>
          <a:r>
            <a:rPr lang="en-US" dirty="0" err="1" smtClean="0"/>
            <a:t>etdi</a:t>
          </a:r>
          <a:r>
            <a:rPr lang="en-US" dirty="0" smtClean="0"/>
            <a:t>.</a:t>
          </a:r>
          <a:endParaRPr lang="uz-Cyrl-UZ" dirty="0"/>
        </a:p>
      </dgm:t>
    </dgm:pt>
    <dgm:pt modelId="{AF9A72B3-8478-48D8-8027-5FC5D6A86639}" type="parTrans" cxnId="{D49F1137-4AF2-431C-9916-BBDA4F6A3059}">
      <dgm:prSet/>
      <dgm:spPr/>
      <dgm:t>
        <a:bodyPr/>
        <a:lstStyle/>
        <a:p>
          <a:endParaRPr lang="uz-Cyrl-UZ"/>
        </a:p>
      </dgm:t>
    </dgm:pt>
    <dgm:pt modelId="{66B37F45-7275-411D-A31C-8B2D422D85AB}" type="sibTrans" cxnId="{D49F1137-4AF2-431C-9916-BBDA4F6A3059}">
      <dgm:prSet/>
      <dgm:spPr/>
      <dgm:t>
        <a:bodyPr/>
        <a:lstStyle/>
        <a:p>
          <a:endParaRPr lang="uz-Cyrl-UZ"/>
        </a:p>
      </dgm:t>
    </dgm:pt>
    <dgm:pt modelId="{51487EBB-DC4B-45A8-833B-7908DA871D36}" type="pres">
      <dgm:prSet presAssocID="{A2A2F623-1CBD-4389-A4FE-9E1F7D416775}" presName="Name0" presStyleCnt="0">
        <dgm:presLayoutVars>
          <dgm:dir/>
          <dgm:animLvl val="lvl"/>
          <dgm:resizeHandles val="exact"/>
        </dgm:presLayoutVars>
      </dgm:prSet>
      <dgm:spPr/>
    </dgm:pt>
    <dgm:pt modelId="{ACA7C6D9-36DE-4605-AC5C-85A86F3AB410}" type="pres">
      <dgm:prSet presAssocID="{8D70ABE3-568C-4FCE-960A-D9EDB299DD99}" presName="boxAndChildren" presStyleCnt="0"/>
      <dgm:spPr/>
    </dgm:pt>
    <dgm:pt modelId="{9FB2808A-3E30-4D94-963E-5C59046742AE}" type="pres">
      <dgm:prSet presAssocID="{8D70ABE3-568C-4FCE-960A-D9EDB299DD99}" presName="parentTextBox" presStyleLbl="node1" presStyleIdx="0" presStyleCnt="3"/>
      <dgm:spPr/>
      <dgm:t>
        <a:bodyPr/>
        <a:lstStyle/>
        <a:p>
          <a:endParaRPr lang="ru-RU"/>
        </a:p>
      </dgm:t>
    </dgm:pt>
    <dgm:pt modelId="{316720D7-98AA-44CE-865E-3E51DBF5A0E5}" type="pres">
      <dgm:prSet presAssocID="{079FFC6D-9CA9-45A2-AF1C-B7702AF33DAA}" presName="sp" presStyleCnt="0"/>
      <dgm:spPr/>
    </dgm:pt>
    <dgm:pt modelId="{5709C7CD-0DE9-4931-A370-3AB97715D949}" type="pres">
      <dgm:prSet presAssocID="{C6FBD6A5-CBDD-44B5-B7D7-0F99428209FB}" presName="arrowAndChildren" presStyleCnt="0"/>
      <dgm:spPr/>
    </dgm:pt>
    <dgm:pt modelId="{97FDB2AB-1CBB-42F6-8120-885ABA400046}" type="pres">
      <dgm:prSet presAssocID="{C6FBD6A5-CBDD-44B5-B7D7-0F99428209FB}" presName="parentTextArrow" presStyleLbl="node1" presStyleIdx="1" presStyleCnt="3"/>
      <dgm:spPr/>
      <dgm:t>
        <a:bodyPr/>
        <a:lstStyle/>
        <a:p>
          <a:endParaRPr lang="ru-RU"/>
        </a:p>
      </dgm:t>
    </dgm:pt>
    <dgm:pt modelId="{B45415F9-95C9-467F-B2CB-26B2142E9315}" type="pres">
      <dgm:prSet presAssocID="{0008DBFE-0D19-4C23-B881-E15545E842B5}" presName="sp" presStyleCnt="0"/>
      <dgm:spPr/>
    </dgm:pt>
    <dgm:pt modelId="{86A6D45C-5F07-47C6-937A-532E05C54A02}" type="pres">
      <dgm:prSet presAssocID="{16578074-9E1B-4F24-BC80-498A5EE218CC}" presName="arrowAndChildren" presStyleCnt="0"/>
      <dgm:spPr/>
    </dgm:pt>
    <dgm:pt modelId="{03BB1EEA-F43F-4057-BEB2-B6A10C7131EB}" type="pres">
      <dgm:prSet presAssocID="{16578074-9E1B-4F24-BC80-498A5EE218CC}" presName="parentTextArrow" presStyleLbl="node1" presStyleIdx="2" presStyleCnt="3"/>
      <dgm:spPr/>
      <dgm:t>
        <a:bodyPr/>
        <a:lstStyle/>
        <a:p>
          <a:endParaRPr lang="ru-RU"/>
        </a:p>
      </dgm:t>
    </dgm:pt>
  </dgm:ptLst>
  <dgm:cxnLst>
    <dgm:cxn modelId="{34569BC4-6606-4B9F-BF6A-83412F44DA92}" type="presOf" srcId="{8D70ABE3-568C-4FCE-960A-D9EDB299DD99}" destId="{9FB2808A-3E30-4D94-963E-5C59046742AE}" srcOrd="0" destOrd="0" presId="urn:microsoft.com/office/officeart/2005/8/layout/process4"/>
    <dgm:cxn modelId="{D49F1137-4AF2-431C-9916-BBDA4F6A3059}" srcId="{A2A2F623-1CBD-4389-A4FE-9E1F7D416775}" destId="{8D70ABE3-568C-4FCE-960A-D9EDB299DD99}" srcOrd="2" destOrd="0" parTransId="{AF9A72B3-8478-48D8-8027-5FC5D6A86639}" sibTransId="{66B37F45-7275-411D-A31C-8B2D422D85AB}"/>
    <dgm:cxn modelId="{19BB1B84-CA51-4673-A6B1-3F4793A2E8A6}" type="presOf" srcId="{A2A2F623-1CBD-4389-A4FE-9E1F7D416775}" destId="{51487EBB-DC4B-45A8-833B-7908DA871D36}" srcOrd="0" destOrd="0" presId="urn:microsoft.com/office/officeart/2005/8/layout/process4"/>
    <dgm:cxn modelId="{A44201DF-B3BB-4FD0-B5B9-B8829CE2896A}" srcId="{A2A2F623-1CBD-4389-A4FE-9E1F7D416775}" destId="{C6FBD6A5-CBDD-44B5-B7D7-0F99428209FB}" srcOrd="1" destOrd="0" parTransId="{8E788BE3-2E9A-45D8-B491-98216C1E48B6}" sibTransId="{079FFC6D-9CA9-45A2-AF1C-B7702AF33DAA}"/>
    <dgm:cxn modelId="{CE3DBC68-BEEC-477E-B2EF-39C9D91DB7E7}" type="presOf" srcId="{C6FBD6A5-CBDD-44B5-B7D7-0F99428209FB}" destId="{97FDB2AB-1CBB-42F6-8120-885ABA400046}" srcOrd="0" destOrd="0" presId="urn:microsoft.com/office/officeart/2005/8/layout/process4"/>
    <dgm:cxn modelId="{784610A2-E09B-4276-B3CE-365B2D6CC174}" srcId="{A2A2F623-1CBD-4389-A4FE-9E1F7D416775}" destId="{16578074-9E1B-4F24-BC80-498A5EE218CC}" srcOrd="0" destOrd="0" parTransId="{8C3174DB-0966-4B90-AA70-773CA787B154}" sibTransId="{0008DBFE-0D19-4C23-B881-E15545E842B5}"/>
    <dgm:cxn modelId="{64F2E209-143B-47AC-8E45-FA32170B5EE3}" type="presOf" srcId="{16578074-9E1B-4F24-BC80-498A5EE218CC}" destId="{03BB1EEA-F43F-4057-BEB2-B6A10C7131EB}" srcOrd="0" destOrd="0" presId="urn:microsoft.com/office/officeart/2005/8/layout/process4"/>
    <dgm:cxn modelId="{98B48331-AF71-4E35-A448-A4F76C48ECC1}" type="presParOf" srcId="{51487EBB-DC4B-45A8-833B-7908DA871D36}" destId="{ACA7C6D9-36DE-4605-AC5C-85A86F3AB410}" srcOrd="0" destOrd="0" presId="urn:microsoft.com/office/officeart/2005/8/layout/process4"/>
    <dgm:cxn modelId="{E7D547CF-FC61-49BD-9074-42C91C4DD962}" type="presParOf" srcId="{ACA7C6D9-36DE-4605-AC5C-85A86F3AB410}" destId="{9FB2808A-3E30-4D94-963E-5C59046742AE}" srcOrd="0" destOrd="0" presId="urn:microsoft.com/office/officeart/2005/8/layout/process4"/>
    <dgm:cxn modelId="{993D7782-6B32-4A72-A564-57EB9DDF314B}" type="presParOf" srcId="{51487EBB-DC4B-45A8-833B-7908DA871D36}" destId="{316720D7-98AA-44CE-865E-3E51DBF5A0E5}" srcOrd="1" destOrd="0" presId="urn:microsoft.com/office/officeart/2005/8/layout/process4"/>
    <dgm:cxn modelId="{A909E555-CCCA-45F9-A04B-179078C26D4C}" type="presParOf" srcId="{51487EBB-DC4B-45A8-833B-7908DA871D36}" destId="{5709C7CD-0DE9-4931-A370-3AB97715D949}" srcOrd="2" destOrd="0" presId="urn:microsoft.com/office/officeart/2005/8/layout/process4"/>
    <dgm:cxn modelId="{810BE6B8-18B0-4535-B70C-2EB970FD6845}" type="presParOf" srcId="{5709C7CD-0DE9-4931-A370-3AB97715D949}" destId="{97FDB2AB-1CBB-42F6-8120-885ABA400046}" srcOrd="0" destOrd="0" presId="urn:microsoft.com/office/officeart/2005/8/layout/process4"/>
    <dgm:cxn modelId="{023DE25F-66F2-47B2-AA52-8F2214706E44}" type="presParOf" srcId="{51487EBB-DC4B-45A8-833B-7908DA871D36}" destId="{B45415F9-95C9-467F-B2CB-26B2142E9315}" srcOrd="3" destOrd="0" presId="urn:microsoft.com/office/officeart/2005/8/layout/process4"/>
    <dgm:cxn modelId="{DF45A11E-C55B-4218-9D59-870378A197C4}" type="presParOf" srcId="{51487EBB-DC4B-45A8-833B-7908DA871D36}" destId="{86A6D45C-5F07-47C6-937A-532E05C54A02}" srcOrd="4" destOrd="0" presId="urn:microsoft.com/office/officeart/2005/8/layout/process4"/>
    <dgm:cxn modelId="{97131580-DDE6-47F8-8EB4-D13145B154F6}" type="presParOf" srcId="{86A6D45C-5F07-47C6-937A-532E05C54A02}" destId="{03BB1EEA-F43F-4057-BEB2-B6A10C7131EB}"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14C3FF4-92AE-4D89-8D0D-71F90CD6B6D1}" type="doc">
      <dgm:prSet loTypeId="urn:microsoft.com/office/officeart/2005/8/layout/vList2" loCatId="list" qsTypeId="urn:microsoft.com/office/officeart/2005/8/quickstyle/3d1" qsCatId="3D" csTypeId="urn:microsoft.com/office/officeart/2005/8/colors/colorful4" csCatId="colorful" phldr="1"/>
      <dgm:spPr/>
      <dgm:t>
        <a:bodyPr/>
        <a:lstStyle/>
        <a:p>
          <a:endParaRPr lang="uz-Cyrl-UZ"/>
        </a:p>
      </dgm:t>
    </dgm:pt>
    <dgm:pt modelId="{6146F9BB-2A60-4CA0-854A-3A785710552C}">
      <dgm:prSet phldrT="[Текст]"/>
      <dgm:spPr/>
      <dgm:t>
        <a:bodyPr/>
        <a:lstStyle/>
        <a:p>
          <a:r>
            <a:rPr lang="en-US" dirty="0" err="1" smtClean="0"/>
            <a:t>moliya</a:t>
          </a:r>
          <a:r>
            <a:rPr lang="en-US" dirty="0" smtClean="0"/>
            <a:t> </a:t>
          </a:r>
          <a:r>
            <a:rPr lang="en-US" dirty="0" err="1" smtClean="0"/>
            <a:t>tizimini</a:t>
          </a:r>
          <a:r>
            <a:rPr lang="en-US" dirty="0" smtClean="0"/>
            <a:t> </a:t>
          </a:r>
          <a:r>
            <a:rPr lang="en-US" dirty="0" err="1" smtClean="0"/>
            <a:t>qo’llab-quvvatlash</a:t>
          </a:r>
          <a:r>
            <a:rPr lang="en-US" dirty="0" smtClean="0"/>
            <a:t> - fond </a:t>
          </a:r>
          <a:r>
            <a:rPr lang="en-US" dirty="0" err="1" smtClean="0"/>
            <a:t>bozorini</a:t>
          </a:r>
          <a:r>
            <a:rPr lang="en-US" dirty="0" smtClean="0"/>
            <a:t> </a:t>
          </a:r>
          <a:r>
            <a:rPr lang="en-US" dirty="0" err="1" smtClean="0"/>
            <a:t>barqarorlashtirish</a:t>
          </a:r>
          <a:r>
            <a:rPr lang="en-US" dirty="0" smtClean="0"/>
            <a:t>, </a:t>
          </a:r>
          <a:r>
            <a:rPr lang="en-US" dirty="0" err="1" smtClean="0"/>
            <a:t>ichki</a:t>
          </a:r>
          <a:r>
            <a:rPr lang="en-US" dirty="0" smtClean="0"/>
            <a:t> </a:t>
          </a:r>
          <a:r>
            <a:rPr lang="en-US" dirty="0" err="1" smtClean="0"/>
            <a:t>kreditlash</a:t>
          </a:r>
          <a:r>
            <a:rPr lang="en-US" dirty="0" smtClean="0"/>
            <a:t> </a:t>
          </a:r>
          <a:r>
            <a:rPr lang="en-US" dirty="0" err="1" smtClean="0"/>
            <a:t>shartlarining</a:t>
          </a:r>
          <a:r>
            <a:rPr lang="en-US" dirty="0" smtClean="0"/>
            <a:t> </a:t>
          </a:r>
          <a:r>
            <a:rPr lang="en-US" dirty="0" err="1" smtClean="0"/>
            <a:t>yomonlashuvini</a:t>
          </a:r>
          <a:r>
            <a:rPr lang="en-US" dirty="0" smtClean="0"/>
            <a:t> </a:t>
          </a:r>
          <a:r>
            <a:rPr lang="en-US" dirty="0" err="1" smtClean="0"/>
            <a:t>bartaraf</a:t>
          </a:r>
          <a:r>
            <a:rPr lang="en-US" dirty="0" smtClean="0"/>
            <a:t> </a:t>
          </a:r>
          <a:r>
            <a:rPr lang="en-US" dirty="0" err="1" smtClean="0"/>
            <a:t>etish</a:t>
          </a:r>
          <a:r>
            <a:rPr lang="en-US" dirty="0" smtClean="0"/>
            <a:t>, </a:t>
          </a:r>
          <a:r>
            <a:rPr lang="en-US" dirty="0" err="1" smtClean="0"/>
            <a:t>moliyaviy</a:t>
          </a:r>
          <a:r>
            <a:rPr lang="en-US" dirty="0" smtClean="0"/>
            <a:t> </a:t>
          </a:r>
          <a:r>
            <a:rPr lang="en-US" dirty="0" err="1" smtClean="0"/>
            <a:t>institutlarga</a:t>
          </a:r>
          <a:r>
            <a:rPr lang="en-US" dirty="0" smtClean="0"/>
            <a:t> </a:t>
          </a:r>
          <a:r>
            <a:rPr lang="en-US" dirty="0" err="1" smtClean="0"/>
            <a:t>davlat</a:t>
          </a:r>
          <a:r>
            <a:rPr lang="en-US" dirty="0" smtClean="0"/>
            <a:t> </a:t>
          </a:r>
          <a:r>
            <a:rPr lang="en-US" dirty="0" err="1" smtClean="0"/>
            <a:t>tomonidan</a:t>
          </a:r>
          <a:r>
            <a:rPr lang="en-US" dirty="0" smtClean="0"/>
            <a:t> </a:t>
          </a:r>
          <a:r>
            <a:rPr lang="en-US" dirty="0" err="1" smtClean="0"/>
            <a:t>yordam</a:t>
          </a:r>
          <a:r>
            <a:rPr lang="en-US" dirty="0" smtClean="0"/>
            <a:t> </a:t>
          </a:r>
          <a:r>
            <a:rPr lang="en-US" dirty="0" err="1" smtClean="0"/>
            <a:t>ko’rsatish</a:t>
          </a:r>
          <a:r>
            <a:rPr lang="en-US" dirty="0" smtClean="0"/>
            <a:t>, </a:t>
          </a:r>
          <a:r>
            <a:rPr lang="en-US" dirty="0" err="1" smtClean="0"/>
            <a:t>xususi</a:t>
          </a:r>
          <a:r>
            <a:rPr lang="uz-Cyrl-UZ" dirty="0" smtClean="0"/>
            <a:t>y</a:t>
          </a:r>
          <a:r>
            <a:rPr lang="en-US" dirty="0" smtClean="0"/>
            <a:t> </a:t>
          </a:r>
          <a:r>
            <a:rPr lang="en-US" dirty="0" err="1" smtClean="0"/>
            <a:t>ba</a:t>
          </a:r>
          <a:r>
            <a:rPr lang="uz-Cyrl-UZ" dirty="0" smtClean="0"/>
            <a:t>n</a:t>
          </a:r>
          <a:r>
            <a:rPr lang="en-US" dirty="0" err="1" smtClean="0"/>
            <a:t>klarga</a:t>
          </a:r>
          <a:r>
            <a:rPr lang="en-US" dirty="0" smtClean="0"/>
            <a:t> </a:t>
          </a:r>
          <a:r>
            <a:rPr lang="en-US" dirty="0" err="1" smtClean="0"/>
            <a:t>kichik</a:t>
          </a:r>
          <a:r>
            <a:rPr lang="en-US" dirty="0" smtClean="0"/>
            <a:t> </a:t>
          </a:r>
          <a:r>
            <a:rPr lang="en-US" dirty="0" err="1" smtClean="0"/>
            <a:t>va</a:t>
          </a:r>
          <a:r>
            <a:rPr lang="en-US" dirty="0" smtClean="0"/>
            <a:t> </a:t>
          </a:r>
          <a:r>
            <a:rPr lang="en-US" dirty="0" err="1" smtClean="0"/>
            <a:t>o’rta</a:t>
          </a:r>
          <a:r>
            <a:rPr lang="en-US" dirty="0" smtClean="0"/>
            <a:t> </a:t>
          </a:r>
          <a:r>
            <a:rPr lang="en-US" dirty="0" err="1" smtClean="0"/>
            <a:t>korxonalarga</a:t>
          </a:r>
          <a:r>
            <a:rPr lang="en-US" dirty="0" smtClean="0"/>
            <a:t> </a:t>
          </a:r>
          <a:r>
            <a:rPr lang="en-US" dirty="0" err="1" smtClean="0"/>
            <a:t>kredit</a:t>
          </a:r>
          <a:r>
            <a:rPr lang="en-US" dirty="0" smtClean="0"/>
            <a:t> </a:t>
          </a:r>
          <a:r>
            <a:rPr lang="en-US" dirty="0" err="1" smtClean="0"/>
            <a:t>ajratishlari</a:t>
          </a:r>
          <a:r>
            <a:rPr lang="en-US" dirty="0" smtClean="0"/>
            <a:t> </a:t>
          </a:r>
          <a:r>
            <a:rPr lang="en-US" dirty="0" err="1" smtClean="0"/>
            <a:t>uchun</a:t>
          </a:r>
          <a:r>
            <a:rPr lang="en-US" dirty="0" smtClean="0"/>
            <a:t> </a:t>
          </a:r>
          <a:r>
            <a:rPr lang="en-US" dirty="0" err="1" smtClean="0"/>
            <a:t>hukumat</a:t>
          </a:r>
          <a:r>
            <a:rPr lang="en-US" dirty="0" smtClean="0"/>
            <a:t> </a:t>
          </a:r>
          <a:r>
            <a:rPr lang="en-US" dirty="0" err="1" smtClean="0"/>
            <a:t>kafolatlari</a:t>
          </a:r>
          <a:r>
            <a:rPr lang="en-US" dirty="0" smtClean="0"/>
            <a:t> </a:t>
          </a:r>
          <a:r>
            <a:rPr lang="en-US" dirty="0" err="1" smtClean="0"/>
            <a:t>tizimini</a:t>
          </a:r>
          <a:r>
            <a:rPr lang="en-US" dirty="0" smtClean="0"/>
            <a:t> </a:t>
          </a:r>
          <a:r>
            <a:rPr lang="en-US" dirty="0" err="1" smtClean="0"/>
            <a:t>kengaytirish</a:t>
          </a:r>
          <a:r>
            <a:rPr lang="en-US" dirty="0" smtClean="0"/>
            <a:t> </a:t>
          </a:r>
          <a:r>
            <a:rPr lang="en-US" dirty="0" err="1" smtClean="0"/>
            <a:t>ko’zda</a:t>
          </a:r>
          <a:r>
            <a:rPr lang="en-US" dirty="0" smtClean="0"/>
            <a:t> </a:t>
          </a:r>
          <a:r>
            <a:rPr lang="en-US" dirty="0" err="1" smtClean="0"/>
            <a:t>tutildi</a:t>
          </a:r>
          <a:r>
            <a:rPr lang="en-US" dirty="0" smtClean="0"/>
            <a:t>;</a:t>
          </a:r>
          <a:endParaRPr lang="uz-Cyrl-UZ" dirty="0"/>
        </a:p>
      </dgm:t>
    </dgm:pt>
    <dgm:pt modelId="{25AD477B-09E7-489C-AAAF-1F4DE7B380BE}" type="parTrans" cxnId="{1364E407-7AF7-47B8-9EC1-05641E8F07C0}">
      <dgm:prSet/>
      <dgm:spPr/>
      <dgm:t>
        <a:bodyPr/>
        <a:lstStyle/>
        <a:p>
          <a:endParaRPr lang="uz-Cyrl-UZ"/>
        </a:p>
      </dgm:t>
    </dgm:pt>
    <dgm:pt modelId="{8CEAB462-9E42-49E6-99D7-9ADD81DFF4F6}" type="sibTrans" cxnId="{1364E407-7AF7-47B8-9EC1-05641E8F07C0}">
      <dgm:prSet/>
      <dgm:spPr/>
      <dgm:t>
        <a:bodyPr/>
        <a:lstStyle/>
        <a:p>
          <a:endParaRPr lang="uz-Cyrl-UZ"/>
        </a:p>
      </dgm:t>
    </dgm:pt>
    <dgm:pt modelId="{4424CBEB-AE57-496C-BEDD-4E9A45221F51}">
      <dgm:prSet phldrT="[Текст]"/>
      <dgm:spPr/>
      <dgm:t>
        <a:bodyPr/>
        <a:lstStyle/>
        <a:p>
          <a:r>
            <a:rPr lang="en-US" dirty="0" err="1" smtClean="0"/>
            <a:t>aholini</a:t>
          </a:r>
          <a:r>
            <a:rPr lang="en-US" dirty="0" smtClean="0"/>
            <a:t> </a:t>
          </a:r>
          <a:r>
            <a:rPr lang="en-US" dirty="0" err="1" smtClean="0"/>
            <a:t>ijt</a:t>
          </a:r>
          <a:r>
            <a:rPr lang="uz-Cyrl-UZ" dirty="0" smtClean="0"/>
            <a:t>i</a:t>
          </a:r>
          <a:r>
            <a:rPr lang="en-US" dirty="0" err="1" smtClean="0"/>
            <a:t>moiy</a:t>
          </a:r>
          <a:r>
            <a:rPr lang="en-US" dirty="0" smtClean="0"/>
            <a:t> </a:t>
          </a:r>
          <a:r>
            <a:rPr lang="en-US" dirty="0" err="1" smtClean="0"/>
            <a:t>himoyalash</a:t>
          </a:r>
          <a:r>
            <a:rPr lang="en-US" dirty="0" smtClean="0"/>
            <a:t> - a</a:t>
          </a:r>
          <a:r>
            <a:rPr lang="uz-Cyrl-UZ" dirty="0" smtClean="0"/>
            <a:t>h</a:t>
          </a:r>
          <a:r>
            <a:rPr lang="en-US" dirty="0" err="1" smtClean="0"/>
            <a:t>ol</a:t>
          </a:r>
          <a:r>
            <a:rPr lang="uz-Cyrl-UZ" dirty="0" smtClean="0"/>
            <a:t>i</a:t>
          </a:r>
          <a:r>
            <a:rPr lang="en-US" dirty="0" err="1" smtClean="0"/>
            <a:t>ga</a:t>
          </a:r>
          <a:r>
            <a:rPr lang="en-US" dirty="0" smtClean="0"/>
            <a:t> </a:t>
          </a:r>
          <a:r>
            <a:rPr lang="en-US" dirty="0" err="1" smtClean="0"/>
            <a:t>bevosita</a:t>
          </a:r>
          <a:r>
            <a:rPr lang="en-US" dirty="0" smtClean="0"/>
            <a:t> </a:t>
          </a:r>
          <a:r>
            <a:rPr lang="en-US" dirty="0" err="1" smtClean="0"/>
            <a:t>pulli</a:t>
          </a:r>
          <a:r>
            <a:rPr lang="en-US" dirty="0" smtClean="0"/>
            <a:t> </a:t>
          </a:r>
          <a:r>
            <a:rPr lang="en-US" dirty="0" err="1" smtClean="0"/>
            <a:t>to’lovlar</a:t>
          </a:r>
          <a:r>
            <a:rPr lang="en-US" dirty="0" smtClean="0"/>
            <a:t> </a:t>
          </a:r>
          <a:r>
            <a:rPr lang="en-US" dirty="0" err="1" smtClean="0"/>
            <a:t>taqdim</a:t>
          </a:r>
          <a:r>
            <a:rPr lang="en-US" dirty="0" smtClean="0"/>
            <a:t> </a:t>
          </a:r>
          <a:r>
            <a:rPr lang="en-US" dirty="0" err="1" smtClean="0"/>
            <a:t>etish</a:t>
          </a:r>
          <a:r>
            <a:rPr lang="en-US" dirty="0" smtClean="0"/>
            <a:t>, </a:t>
          </a:r>
          <a:r>
            <a:rPr lang="en-US" dirty="0" err="1" smtClean="0"/>
            <a:t>tibbiy</a:t>
          </a:r>
          <a:r>
            <a:rPr lang="en-US" dirty="0" smtClean="0"/>
            <a:t> </a:t>
          </a:r>
          <a:r>
            <a:rPr lang="en-US" dirty="0" err="1" smtClean="0"/>
            <a:t>va</a:t>
          </a:r>
          <a:r>
            <a:rPr lang="en-US" dirty="0" smtClean="0"/>
            <a:t> </a:t>
          </a:r>
          <a:r>
            <a:rPr lang="en-US" dirty="0" err="1" smtClean="0"/>
            <a:t>maktab</a:t>
          </a:r>
          <a:r>
            <a:rPr lang="en-US" dirty="0" smtClean="0"/>
            <a:t> </a:t>
          </a:r>
          <a:r>
            <a:rPr lang="en-US" dirty="0" err="1" smtClean="0"/>
            <a:t>muassasalariga</a:t>
          </a:r>
          <a:r>
            <a:rPr lang="en-US" dirty="0" smtClean="0"/>
            <a:t> </a:t>
          </a:r>
          <a:r>
            <a:rPr lang="en-US" dirty="0" err="1" smtClean="0"/>
            <a:t>moliyaviy</a:t>
          </a:r>
          <a:r>
            <a:rPr lang="en-US" dirty="0" smtClean="0"/>
            <a:t> </a:t>
          </a:r>
          <a:r>
            <a:rPr lang="en-US" dirty="0" err="1" smtClean="0"/>
            <a:t>yordam</a:t>
          </a:r>
          <a:r>
            <a:rPr lang="en-US" dirty="0" smtClean="0"/>
            <a:t> </a:t>
          </a:r>
          <a:r>
            <a:rPr lang="en-US" dirty="0" err="1" smtClean="0"/>
            <a:t>berish</a:t>
          </a:r>
          <a:r>
            <a:rPr lang="uz-Cyrl-UZ" dirty="0" smtClean="0"/>
            <a:t>,</a:t>
          </a:r>
          <a:r>
            <a:rPr lang="en-US" dirty="0" smtClean="0"/>
            <a:t> </a:t>
          </a:r>
          <a:r>
            <a:rPr lang="en-US" dirty="0" err="1" smtClean="0"/>
            <a:t>ayrim</a:t>
          </a:r>
          <a:r>
            <a:rPr lang="en-US" dirty="0" smtClean="0"/>
            <a:t> import </a:t>
          </a:r>
          <a:r>
            <a:rPr lang="en-US" dirty="0" err="1" smtClean="0"/>
            <a:t>qilinayotgan</a:t>
          </a:r>
          <a:r>
            <a:rPr lang="en-US" dirty="0" smtClean="0"/>
            <a:t> </a:t>
          </a:r>
          <a:r>
            <a:rPr lang="en-US" dirty="0" err="1" smtClean="0"/>
            <a:t>oziq-ovqat</a:t>
          </a:r>
          <a:r>
            <a:rPr lang="en-US" dirty="0" smtClean="0"/>
            <a:t> </a:t>
          </a:r>
          <a:r>
            <a:rPr lang="en-US" dirty="0" err="1" smtClean="0"/>
            <a:t>maxsulotlari</a:t>
          </a:r>
          <a:r>
            <a:rPr lang="en-US" dirty="0" smtClean="0"/>
            <a:t> </a:t>
          </a:r>
          <a:r>
            <a:rPr lang="en-US" dirty="0" err="1" smtClean="0"/>
            <a:t>narxi</a:t>
          </a:r>
          <a:r>
            <a:rPr lang="en-US" dirty="0" smtClean="0"/>
            <a:t> </a:t>
          </a:r>
          <a:r>
            <a:rPr lang="en-US" dirty="0" err="1" smtClean="0"/>
            <a:t>ustidan</a:t>
          </a:r>
          <a:r>
            <a:rPr lang="en-US" dirty="0" smtClean="0"/>
            <a:t> </a:t>
          </a:r>
          <a:r>
            <a:rPr lang="en-US" dirty="0" err="1" smtClean="0"/>
            <a:t>davlat</a:t>
          </a:r>
          <a:r>
            <a:rPr lang="en-US" dirty="0" smtClean="0"/>
            <a:t> </a:t>
          </a:r>
          <a:r>
            <a:rPr lang="en-US" dirty="0" err="1" smtClean="0"/>
            <a:t>nazoratini</a:t>
          </a:r>
          <a:r>
            <a:rPr lang="en-US" dirty="0" smtClean="0"/>
            <a:t> </a:t>
          </a:r>
          <a:r>
            <a:rPr lang="en-US" dirty="0" err="1" smtClean="0"/>
            <a:t>o’rnatish</a:t>
          </a:r>
          <a:r>
            <a:rPr lang="en-US" dirty="0" smtClean="0"/>
            <a:t>, </a:t>
          </a:r>
          <a:r>
            <a:rPr lang="en-US" dirty="0" err="1" smtClean="0"/>
            <a:t>tez</a:t>
          </a:r>
          <a:r>
            <a:rPr lang="en-US" dirty="0" smtClean="0"/>
            <a:t> </a:t>
          </a:r>
          <a:r>
            <a:rPr lang="en-US" dirty="0" err="1" smtClean="0"/>
            <a:t>yurar</a:t>
          </a:r>
          <a:r>
            <a:rPr lang="en-US" dirty="0" smtClean="0"/>
            <a:t> </a:t>
          </a:r>
          <a:r>
            <a:rPr lang="en-US" dirty="0" err="1" smtClean="0"/>
            <a:t>avtomobil</a:t>
          </a:r>
          <a:r>
            <a:rPr lang="en-US" dirty="0" smtClean="0"/>
            <a:t> </a:t>
          </a:r>
          <a:r>
            <a:rPr lang="en-US" dirty="0" err="1" smtClean="0"/>
            <a:t>yo’llar</a:t>
          </a:r>
          <a:r>
            <a:rPr lang="uz-Cyrl-UZ" dirty="0" smtClean="0"/>
            <a:t>i</a:t>
          </a:r>
          <a:r>
            <a:rPr lang="en-US" dirty="0" err="1" smtClean="0"/>
            <a:t>dan</a:t>
          </a:r>
          <a:r>
            <a:rPr lang="en-US" dirty="0" smtClean="0"/>
            <a:t> </a:t>
          </a:r>
          <a:r>
            <a:rPr lang="en-US" dirty="0" err="1" smtClean="0"/>
            <a:t>foydalanganlik</a:t>
          </a:r>
          <a:r>
            <a:rPr lang="en-US" dirty="0" smtClean="0"/>
            <a:t> </a:t>
          </a:r>
          <a:r>
            <a:rPr lang="en-US" dirty="0" err="1" smtClean="0"/>
            <a:t>uchun</a:t>
          </a:r>
          <a:r>
            <a:rPr lang="en-US" dirty="0" smtClean="0"/>
            <a:t> </a:t>
          </a:r>
          <a:r>
            <a:rPr lang="en-US" dirty="0" err="1" smtClean="0"/>
            <a:t>to’lovlarni</a:t>
          </a:r>
          <a:r>
            <a:rPr lang="en-US" dirty="0" smtClean="0"/>
            <a:t> </a:t>
          </a:r>
          <a:r>
            <a:rPr lang="en-US" dirty="0" err="1" smtClean="0"/>
            <a:t>pasaytirish</a:t>
          </a:r>
          <a:r>
            <a:rPr lang="en-US" dirty="0" smtClean="0"/>
            <a:t>, </a:t>
          </a:r>
          <a:r>
            <a:rPr lang="en-US" dirty="0" err="1" smtClean="0"/>
            <a:t>tibbiy</a:t>
          </a:r>
          <a:r>
            <a:rPr lang="en-US" dirty="0" smtClean="0"/>
            <a:t> </a:t>
          </a:r>
          <a:r>
            <a:rPr lang="en-US" dirty="0" err="1" smtClean="0"/>
            <a:t>xarajatlarni</a:t>
          </a:r>
          <a:r>
            <a:rPr lang="en-US" dirty="0" smtClean="0"/>
            <a:t> </a:t>
          </a:r>
          <a:r>
            <a:rPr lang="en-US" dirty="0" err="1" smtClean="0"/>
            <a:t>qisman</a:t>
          </a:r>
          <a:r>
            <a:rPr lang="en-US" dirty="0" smtClean="0"/>
            <a:t> </a:t>
          </a:r>
          <a:r>
            <a:rPr lang="en-US" dirty="0" err="1" smtClean="0"/>
            <a:t>qoplash</a:t>
          </a:r>
          <a:r>
            <a:rPr lang="en-US" dirty="0" smtClean="0"/>
            <a:t> </a:t>
          </a:r>
          <a:r>
            <a:rPr lang="en-US" dirty="0" err="1" smtClean="0"/>
            <a:t>kabi</a:t>
          </a:r>
          <a:r>
            <a:rPr lang="en-US" dirty="0" smtClean="0"/>
            <a:t> </a:t>
          </a:r>
          <a:r>
            <a:rPr lang="en-US" dirty="0" err="1" smtClean="0"/>
            <a:t>chora-tadbirlarni</a:t>
          </a:r>
          <a:r>
            <a:rPr lang="en-US" dirty="0" smtClean="0"/>
            <a:t> </a:t>
          </a:r>
          <a:r>
            <a:rPr lang="en-US" dirty="0" err="1" smtClean="0"/>
            <a:t>qamrab</a:t>
          </a:r>
          <a:r>
            <a:rPr lang="en-US" dirty="0" smtClean="0"/>
            <a:t> </a:t>
          </a:r>
          <a:r>
            <a:rPr lang="en-US" dirty="0" err="1" smtClean="0"/>
            <a:t>oldi</a:t>
          </a:r>
          <a:r>
            <a:rPr lang="en-US" dirty="0" smtClean="0"/>
            <a:t>;</a:t>
          </a:r>
          <a:endParaRPr lang="uz-Cyrl-UZ" dirty="0"/>
        </a:p>
      </dgm:t>
    </dgm:pt>
    <dgm:pt modelId="{70576D20-5D29-42AA-84ED-0B9DA0B27512}" type="parTrans" cxnId="{7444A86D-2717-47D9-9372-0EC0DF3D0BCF}">
      <dgm:prSet/>
      <dgm:spPr/>
      <dgm:t>
        <a:bodyPr/>
        <a:lstStyle/>
        <a:p>
          <a:endParaRPr lang="uz-Cyrl-UZ"/>
        </a:p>
      </dgm:t>
    </dgm:pt>
    <dgm:pt modelId="{216E65A4-7CD7-4489-8490-9556999B4A02}" type="sibTrans" cxnId="{7444A86D-2717-47D9-9372-0EC0DF3D0BCF}">
      <dgm:prSet/>
      <dgm:spPr/>
      <dgm:t>
        <a:bodyPr/>
        <a:lstStyle/>
        <a:p>
          <a:endParaRPr lang="uz-Cyrl-UZ"/>
        </a:p>
      </dgm:t>
    </dgm:pt>
    <dgm:pt modelId="{5C5C1A30-EF7E-41E0-A2E2-359868FDFA63}" type="pres">
      <dgm:prSet presAssocID="{714C3FF4-92AE-4D89-8D0D-71F90CD6B6D1}" presName="linear" presStyleCnt="0">
        <dgm:presLayoutVars>
          <dgm:animLvl val="lvl"/>
          <dgm:resizeHandles val="exact"/>
        </dgm:presLayoutVars>
      </dgm:prSet>
      <dgm:spPr/>
      <dgm:t>
        <a:bodyPr/>
        <a:lstStyle/>
        <a:p>
          <a:endParaRPr lang="ru-RU"/>
        </a:p>
      </dgm:t>
    </dgm:pt>
    <dgm:pt modelId="{C84316A6-6601-41DE-A603-3D7AB4DBAF33}" type="pres">
      <dgm:prSet presAssocID="{6146F9BB-2A60-4CA0-854A-3A785710552C}" presName="parentText" presStyleLbl="node1" presStyleIdx="0" presStyleCnt="2">
        <dgm:presLayoutVars>
          <dgm:chMax val="0"/>
          <dgm:bulletEnabled val="1"/>
        </dgm:presLayoutVars>
      </dgm:prSet>
      <dgm:spPr/>
      <dgm:t>
        <a:bodyPr/>
        <a:lstStyle/>
        <a:p>
          <a:endParaRPr lang="uz-Cyrl-UZ"/>
        </a:p>
      </dgm:t>
    </dgm:pt>
    <dgm:pt modelId="{39414459-941A-4E5B-9A19-36166C662F8A}" type="pres">
      <dgm:prSet presAssocID="{8CEAB462-9E42-49E6-99D7-9ADD81DFF4F6}" presName="spacer" presStyleCnt="0"/>
      <dgm:spPr/>
    </dgm:pt>
    <dgm:pt modelId="{22F1E70D-923B-4CBA-9488-926B7C1E6CB3}" type="pres">
      <dgm:prSet presAssocID="{4424CBEB-AE57-496C-BEDD-4E9A45221F51}" presName="parentText" presStyleLbl="node1" presStyleIdx="1" presStyleCnt="2">
        <dgm:presLayoutVars>
          <dgm:chMax val="0"/>
          <dgm:bulletEnabled val="1"/>
        </dgm:presLayoutVars>
      </dgm:prSet>
      <dgm:spPr/>
      <dgm:t>
        <a:bodyPr/>
        <a:lstStyle/>
        <a:p>
          <a:endParaRPr lang="uz-Cyrl-UZ"/>
        </a:p>
      </dgm:t>
    </dgm:pt>
  </dgm:ptLst>
  <dgm:cxnLst>
    <dgm:cxn modelId="{541994BF-3781-4BD2-AAC5-2F38C135545B}" type="presOf" srcId="{714C3FF4-92AE-4D89-8D0D-71F90CD6B6D1}" destId="{5C5C1A30-EF7E-41E0-A2E2-359868FDFA63}" srcOrd="0" destOrd="0" presId="urn:microsoft.com/office/officeart/2005/8/layout/vList2"/>
    <dgm:cxn modelId="{7444A86D-2717-47D9-9372-0EC0DF3D0BCF}" srcId="{714C3FF4-92AE-4D89-8D0D-71F90CD6B6D1}" destId="{4424CBEB-AE57-496C-BEDD-4E9A45221F51}" srcOrd="1" destOrd="0" parTransId="{70576D20-5D29-42AA-84ED-0B9DA0B27512}" sibTransId="{216E65A4-7CD7-4489-8490-9556999B4A02}"/>
    <dgm:cxn modelId="{783DEB60-B1E8-4F35-B1C5-B7C4AB086AB9}" type="presOf" srcId="{4424CBEB-AE57-496C-BEDD-4E9A45221F51}" destId="{22F1E70D-923B-4CBA-9488-926B7C1E6CB3}" srcOrd="0" destOrd="0" presId="urn:microsoft.com/office/officeart/2005/8/layout/vList2"/>
    <dgm:cxn modelId="{1364E407-7AF7-47B8-9EC1-05641E8F07C0}" srcId="{714C3FF4-92AE-4D89-8D0D-71F90CD6B6D1}" destId="{6146F9BB-2A60-4CA0-854A-3A785710552C}" srcOrd="0" destOrd="0" parTransId="{25AD477B-09E7-489C-AAAF-1F4DE7B380BE}" sibTransId="{8CEAB462-9E42-49E6-99D7-9ADD81DFF4F6}"/>
    <dgm:cxn modelId="{2171CF65-E23C-46DC-9C40-5B9F848B4C18}" type="presOf" srcId="{6146F9BB-2A60-4CA0-854A-3A785710552C}" destId="{C84316A6-6601-41DE-A603-3D7AB4DBAF33}" srcOrd="0" destOrd="0" presId="urn:microsoft.com/office/officeart/2005/8/layout/vList2"/>
    <dgm:cxn modelId="{713C8E63-CAE5-4346-879E-4695B350B8E0}" type="presParOf" srcId="{5C5C1A30-EF7E-41E0-A2E2-359868FDFA63}" destId="{C84316A6-6601-41DE-A603-3D7AB4DBAF33}" srcOrd="0" destOrd="0" presId="urn:microsoft.com/office/officeart/2005/8/layout/vList2"/>
    <dgm:cxn modelId="{8346329D-9A39-44D2-8BFA-03BECFE4DE8F}" type="presParOf" srcId="{5C5C1A30-EF7E-41E0-A2E2-359868FDFA63}" destId="{39414459-941A-4E5B-9A19-36166C662F8A}" srcOrd="1" destOrd="0" presId="urn:microsoft.com/office/officeart/2005/8/layout/vList2"/>
    <dgm:cxn modelId="{CF1B5217-235B-4931-BE44-13BA483AEFEE}" type="presParOf" srcId="{5C5C1A30-EF7E-41E0-A2E2-359868FDFA63}" destId="{22F1E70D-923B-4CBA-9488-926B7C1E6CB3}"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469F44F-739B-4A62-BCE4-1F99D2EFDD2D}" type="doc">
      <dgm:prSet loTypeId="urn:microsoft.com/office/officeart/2005/8/layout/vList2" loCatId="list" qsTypeId="urn:microsoft.com/office/officeart/2005/8/quickstyle/3d1" qsCatId="3D" csTypeId="urn:microsoft.com/office/officeart/2005/8/colors/colorful1#3" csCatId="colorful" phldr="1"/>
      <dgm:spPr/>
      <dgm:t>
        <a:bodyPr/>
        <a:lstStyle/>
        <a:p>
          <a:endParaRPr lang="uz-Cyrl-UZ"/>
        </a:p>
      </dgm:t>
    </dgm:pt>
    <dgm:pt modelId="{6DFEDD21-8100-429E-8D20-8A882566502B}">
      <dgm:prSet phldrT="[Текст]"/>
      <dgm:spPr/>
      <dgm:t>
        <a:bodyPr/>
        <a:lstStyle/>
        <a:p>
          <a:r>
            <a:rPr lang="en-US" dirty="0" err="1" smtClean="0"/>
            <a:t>bandlikni</a:t>
          </a:r>
          <a:r>
            <a:rPr lang="en-US" dirty="0" smtClean="0"/>
            <a:t> </a:t>
          </a:r>
          <a:r>
            <a:rPr lang="en-US" dirty="0" err="1" smtClean="0"/>
            <a:t>qo’llab-quvvatlash</a:t>
          </a:r>
          <a:r>
            <a:rPr lang="en-US" dirty="0" smtClean="0"/>
            <a:t> — </a:t>
          </a:r>
          <a:r>
            <a:rPr lang="en-US" dirty="0" err="1" smtClean="0"/>
            <a:t>hukumat</a:t>
          </a:r>
          <a:r>
            <a:rPr lang="en-US" dirty="0" smtClean="0"/>
            <a:t> </a:t>
          </a:r>
          <a:r>
            <a:rPr lang="en-US" dirty="0" err="1" smtClean="0"/>
            <a:t>tomonidan</a:t>
          </a:r>
          <a:r>
            <a:rPr lang="en-US" dirty="0" smtClean="0"/>
            <a:t> </a:t>
          </a:r>
          <a:r>
            <a:rPr lang="en-US" dirty="0" err="1" smtClean="0"/>
            <a:t>bandlik</a:t>
          </a:r>
          <a:r>
            <a:rPr lang="en-US" dirty="0" smtClean="0"/>
            <a:t> </a:t>
          </a:r>
          <a:r>
            <a:rPr lang="en-US" dirty="0" err="1" smtClean="0"/>
            <a:t>darajasini</a:t>
          </a:r>
          <a:r>
            <a:rPr lang="en-US" dirty="0" smtClean="0"/>
            <a:t> </a:t>
          </a:r>
          <a:r>
            <a:rPr lang="en-US" dirty="0" err="1" smtClean="0"/>
            <a:t>saqlab</a:t>
          </a:r>
          <a:r>
            <a:rPr lang="en-US" dirty="0" smtClean="0"/>
            <a:t> </a:t>
          </a:r>
          <a:r>
            <a:rPr lang="en-US" dirty="0" err="1" smtClean="0"/>
            <a:t>kolayotgan</a:t>
          </a:r>
          <a:r>
            <a:rPr lang="en-US" dirty="0" smtClean="0"/>
            <a:t>, </a:t>
          </a:r>
          <a:r>
            <a:rPr lang="en-US" dirty="0" err="1" smtClean="0"/>
            <a:t>ishga</a:t>
          </a:r>
          <a:r>
            <a:rPr lang="en-US" dirty="0" smtClean="0"/>
            <a:t> </a:t>
          </a:r>
          <a:r>
            <a:rPr lang="en-US" dirty="0" err="1" smtClean="0"/>
            <a:t>nogironlarni</a:t>
          </a:r>
          <a:r>
            <a:rPr lang="en-US" dirty="0" smtClean="0"/>
            <a:t> </a:t>
          </a:r>
          <a:r>
            <a:rPr lang="en-US" dirty="0" err="1" smtClean="0"/>
            <a:t>qabul</a:t>
          </a:r>
          <a:r>
            <a:rPr lang="en-US" dirty="0" smtClean="0"/>
            <a:t> </a:t>
          </a:r>
          <a:r>
            <a:rPr lang="en-US" dirty="0" err="1" smtClean="0"/>
            <a:t>qilayotgan</a:t>
          </a:r>
          <a:r>
            <a:rPr lang="en-US" dirty="0" smtClean="0"/>
            <a:t> </a:t>
          </a:r>
          <a:r>
            <a:rPr lang="en-US" dirty="0" err="1" smtClean="0"/>
            <a:t>shtatdan</a:t>
          </a:r>
          <a:r>
            <a:rPr lang="en-US" dirty="0" smtClean="0"/>
            <a:t> </a:t>
          </a:r>
          <a:r>
            <a:rPr lang="en-US" dirty="0" err="1" smtClean="0"/>
            <a:t>tashqari</a:t>
          </a:r>
          <a:r>
            <a:rPr lang="en-US" dirty="0" smtClean="0"/>
            <a:t> </a:t>
          </a:r>
          <a:r>
            <a:rPr lang="en-US" dirty="0" err="1" smtClean="0"/>
            <a:t>ishlayotganlarni</a:t>
          </a:r>
          <a:r>
            <a:rPr lang="en-US" dirty="0" smtClean="0"/>
            <a:t> </a:t>
          </a:r>
          <a:r>
            <a:rPr lang="en-US" dirty="0" err="1" smtClean="0"/>
            <a:t>shtatga</a:t>
          </a:r>
          <a:r>
            <a:rPr lang="en-US" dirty="0" smtClean="0"/>
            <a:t> </a:t>
          </a:r>
          <a:r>
            <a:rPr lang="en-US" dirty="0" err="1" smtClean="0"/>
            <a:t>qabul</a:t>
          </a:r>
          <a:r>
            <a:rPr lang="en-US" dirty="0" smtClean="0"/>
            <a:t> </a:t>
          </a:r>
          <a:r>
            <a:rPr lang="en-US" dirty="0" err="1" smtClean="0"/>
            <a:t>qilayotgan</a:t>
          </a:r>
          <a:r>
            <a:rPr lang="en-US" dirty="0" smtClean="0"/>
            <a:t> </a:t>
          </a:r>
          <a:r>
            <a:rPr lang="en-US" dirty="0" err="1" smtClean="0"/>
            <a:t>kompaniyalarni</a:t>
          </a:r>
          <a:r>
            <a:rPr lang="en-US" dirty="0" smtClean="0"/>
            <a:t> </a:t>
          </a:r>
          <a:r>
            <a:rPr lang="en-US" dirty="0" err="1" smtClean="0"/>
            <a:t>moliyaviy</a:t>
          </a:r>
          <a:r>
            <a:rPr lang="en-US" dirty="0" smtClean="0"/>
            <a:t> </a:t>
          </a:r>
          <a:r>
            <a:rPr lang="en-US" dirty="0" err="1" smtClean="0"/>
            <a:t>rag’batlantirish</a:t>
          </a:r>
          <a:r>
            <a:rPr lang="en-US" dirty="0" smtClean="0"/>
            <a:t> </a:t>
          </a:r>
          <a:r>
            <a:rPr lang="en-US" dirty="0" err="1" smtClean="0"/>
            <a:t>tizimining</a:t>
          </a:r>
          <a:r>
            <a:rPr lang="en-US" dirty="0" smtClean="0"/>
            <a:t> </a:t>
          </a:r>
          <a:r>
            <a:rPr lang="en-US" dirty="0" err="1" smtClean="0"/>
            <a:t>joriy</a:t>
          </a:r>
          <a:r>
            <a:rPr lang="en-US" dirty="0" smtClean="0"/>
            <a:t> </a:t>
          </a:r>
          <a:r>
            <a:rPr lang="en-US" dirty="0" err="1" smtClean="0"/>
            <a:t>qilinishi</a:t>
          </a:r>
          <a:r>
            <a:rPr lang="en-US" dirty="0" smtClean="0"/>
            <a:t>, </a:t>
          </a:r>
          <a:r>
            <a:rPr lang="en-US" dirty="0" err="1" smtClean="0"/>
            <a:t>qisqartirishga</a:t>
          </a:r>
          <a:r>
            <a:rPr lang="en-US" dirty="0" smtClean="0"/>
            <a:t> </a:t>
          </a:r>
          <a:r>
            <a:rPr lang="en-US" dirty="0" err="1" smtClean="0"/>
            <a:t>tushib</a:t>
          </a:r>
          <a:r>
            <a:rPr lang="en-US" dirty="0" smtClean="0"/>
            <a:t> </a:t>
          </a:r>
          <a:r>
            <a:rPr lang="en-US" dirty="0" err="1" smtClean="0"/>
            <a:t>qolgan</a:t>
          </a:r>
          <a:r>
            <a:rPr lang="en-US" dirty="0" smtClean="0"/>
            <a:t> </a:t>
          </a:r>
          <a:r>
            <a:rPr lang="en-US" dirty="0" err="1" smtClean="0"/>
            <a:t>ishchilarni</a:t>
          </a:r>
          <a:r>
            <a:rPr lang="en-US" dirty="0" smtClean="0"/>
            <a:t> </a:t>
          </a:r>
          <a:r>
            <a:rPr lang="en-US" dirty="0" err="1" smtClean="0"/>
            <a:t>qayta</a:t>
          </a:r>
          <a:r>
            <a:rPr lang="en-US" dirty="0" smtClean="0"/>
            <a:t> </a:t>
          </a:r>
          <a:r>
            <a:rPr lang="en-US" dirty="0" err="1" smtClean="0"/>
            <a:t>tayyorlash</a:t>
          </a:r>
          <a:r>
            <a:rPr lang="en-US" dirty="0" smtClean="0"/>
            <a:t>, </a:t>
          </a:r>
          <a:r>
            <a:rPr lang="en-US" dirty="0" err="1" smtClean="0"/>
            <a:t>malakasini</a:t>
          </a:r>
          <a:r>
            <a:rPr lang="en-US" dirty="0" smtClean="0"/>
            <a:t> </a:t>
          </a:r>
          <a:r>
            <a:rPr lang="en-US" dirty="0" err="1" smtClean="0"/>
            <a:t>oshirish</a:t>
          </a:r>
          <a:r>
            <a:rPr lang="en-US" dirty="0" smtClean="0"/>
            <a:t>, </a:t>
          </a:r>
          <a:r>
            <a:rPr lang="en-US" dirty="0" err="1" smtClean="0"/>
            <a:t>uy</a:t>
          </a:r>
          <a:r>
            <a:rPr lang="en-US" dirty="0" smtClean="0"/>
            <a:t>-joy </a:t>
          </a:r>
          <a:r>
            <a:rPr lang="en-US" dirty="0" err="1" smtClean="0"/>
            <a:t>ijarasi</a:t>
          </a:r>
          <a:r>
            <a:rPr lang="en-US" dirty="0" smtClean="0"/>
            <a:t> </a:t>
          </a:r>
          <a:r>
            <a:rPr lang="en-US" dirty="0" err="1" smtClean="0"/>
            <a:t>va</a:t>
          </a:r>
          <a:r>
            <a:rPr lang="en-US" dirty="0" smtClean="0"/>
            <a:t> </a:t>
          </a:r>
          <a:r>
            <a:rPr lang="en-US" dirty="0" err="1" smtClean="0"/>
            <a:t>yangi</a:t>
          </a:r>
          <a:r>
            <a:rPr lang="en-US" dirty="0" smtClean="0"/>
            <a:t> </a:t>
          </a:r>
          <a:r>
            <a:rPr lang="en-US" dirty="0" err="1" smtClean="0"/>
            <a:t>ish</a:t>
          </a:r>
          <a:r>
            <a:rPr lang="en-US" dirty="0" smtClean="0"/>
            <a:t> </a:t>
          </a:r>
          <a:r>
            <a:rPr lang="en-US" dirty="0" err="1" smtClean="0"/>
            <a:t>o’rnini</a:t>
          </a:r>
          <a:r>
            <a:rPr lang="en-US" dirty="0" smtClean="0"/>
            <a:t> </a:t>
          </a:r>
          <a:r>
            <a:rPr lang="uz-Cyrl-UZ" dirty="0" smtClean="0"/>
            <a:t>q</a:t>
          </a:r>
          <a:r>
            <a:rPr lang="en-US" dirty="0" err="1" smtClean="0"/>
            <a:t>idirish</a:t>
          </a:r>
          <a:r>
            <a:rPr lang="en-US" dirty="0" smtClean="0"/>
            <a:t> </a:t>
          </a:r>
          <a:r>
            <a:rPr lang="en-US" dirty="0" err="1" smtClean="0"/>
            <a:t>xarajatlari</a:t>
          </a:r>
          <a:r>
            <a:rPr lang="en-US" dirty="0" smtClean="0"/>
            <a:t> </a:t>
          </a:r>
          <a:r>
            <a:rPr lang="en-US" dirty="0" err="1" smtClean="0"/>
            <a:t>uchun</a:t>
          </a:r>
          <a:r>
            <a:rPr lang="en-US" dirty="0" smtClean="0"/>
            <a:t> </a:t>
          </a:r>
          <a:r>
            <a:rPr lang="en-US" dirty="0" err="1" smtClean="0"/>
            <a:t>kreditlar</a:t>
          </a:r>
          <a:r>
            <a:rPr lang="en-US" dirty="0" smtClean="0"/>
            <a:t> </a:t>
          </a:r>
          <a:r>
            <a:rPr lang="en-US" dirty="0" err="1" smtClean="0"/>
            <a:t>berish</a:t>
          </a:r>
          <a:r>
            <a:rPr lang="en-US" dirty="0" smtClean="0"/>
            <a:t> </a:t>
          </a:r>
          <a:r>
            <a:rPr lang="en-US" dirty="0" err="1" smtClean="0"/>
            <a:t>kabi</a:t>
          </a:r>
          <a:r>
            <a:rPr lang="en-US" dirty="0" smtClean="0"/>
            <a:t> </a:t>
          </a:r>
          <a:r>
            <a:rPr lang="en-US" dirty="0" err="1" smtClean="0"/>
            <a:t>chora-tadbirlardan</a:t>
          </a:r>
          <a:r>
            <a:rPr lang="en-US" dirty="0" smtClean="0"/>
            <a:t> </a:t>
          </a:r>
          <a:r>
            <a:rPr lang="en-US" dirty="0" err="1" smtClean="0"/>
            <a:t>iborat</a:t>
          </a:r>
          <a:r>
            <a:rPr lang="en-US" dirty="0" smtClean="0"/>
            <a:t>;</a:t>
          </a:r>
          <a:endParaRPr lang="uz-Cyrl-UZ" dirty="0"/>
        </a:p>
      </dgm:t>
    </dgm:pt>
    <dgm:pt modelId="{4921E697-0049-418E-A829-4F826133CC9F}" type="parTrans" cxnId="{A9B09ED2-0C73-4BB1-9686-473140D22655}">
      <dgm:prSet/>
      <dgm:spPr/>
      <dgm:t>
        <a:bodyPr/>
        <a:lstStyle/>
        <a:p>
          <a:endParaRPr lang="uz-Cyrl-UZ"/>
        </a:p>
      </dgm:t>
    </dgm:pt>
    <dgm:pt modelId="{19AB24CE-7E98-46C4-A430-1A49A0A4E135}" type="sibTrans" cxnId="{A9B09ED2-0C73-4BB1-9686-473140D22655}">
      <dgm:prSet/>
      <dgm:spPr/>
      <dgm:t>
        <a:bodyPr/>
        <a:lstStyle/>
        <a:p>
          <a:endParaRPr lang="uz-Cyrl-UZ"/>
        </a:p>
      </dgm:t>
    </dgm:pt>
    <dgm:pt modelId="{39FC6064-6B7C-4076-98A6-347D132347D1}">
      <dgm:prSet phldrT="[Текст]"/>
      <dgm:spPr/>
      <dgm:t>
        <a:bodyPr/>
        <a:lstStyle/>
        <a:p>
          <a:r>
            <a:rPr lang="en-US" dirty="0" err="1" smtClean="0"/>
            <a:t>hududlarga</a:t>
          </a:r>
          <a:r>
            <a:rPr lang="en-US" dirty="0" smtClean="0"/>
            <a:t> </a:t>
          </a:r>
          <a:r>
            <a:rPr lang="en-US" dirty="0" err="1" smtClean="0"/>
            <a:t>yordam</a:t>
          </a:r>
          <a:r>
            <a:rPr lang="en-US" dirty="0" smtClean="0"/>
            <a:t> </a:t>
          </a:r>
          <a:r>
            <a:rPr lang="en-US" dirty="0" err="1" smtClean="0"/>
            <a:t>berish</a:t>
          </a:r>
          <a:r>
            <a:rPr lang="en-US" dirty="0" smtClean="0"/>
            <a:t> - </a:t>
          </a:r>
          <a:r>
            <a:rPr lang="en-US" dirty="0" err="1" smtClean="0"/>
            <a:t>jamoat</a:t>
          </a:r>
          <a:r>
            <a:rPr lang="en-US" dirty="0" smtClean="0"/>
            <a:t> </a:t>
          </a:r>
          <a:r>
            <a:rPr lang="en-US" dirty="0" err="1" smtClean="0"/>
            <a:t>ishlarini</a:t>
          </a:r>
          <a:r>
            <a:rPr lang="en-US" dirty="0" smtClean="0"/>
            <a:t> </a:t>
          </a:r>
          <a:r>
            <a:rPr lang="en-US" dirty="0" err="1" smtClean="0"/>
            <a:t>moliyalashtirishni</a:t>
          </a:r>
          <a:r>
            <a:rPr lang="en-US" dirty="0" smtClean="0"/>
            <a:t> </a:t>
          </a:r>
          <a:r>
            <a:rPr lang="en-US" dirty="0" err="1" smtClean="0"/>
            <a:t>ko’paytirish</a:t>
          </a:r>
          <a:r>
            <a:rPr lang="en-US" dirty="0" smtClean="0"/>
            <a:t>, </a:t>
          </a:r>
          <a:r>
            <a:rPr lang="en-US" dirty="0" err="1" smtClean="0"/>
            <a:t>qishloq</a:t>
          </a:r>
          <a:r>
            <a:rPr lang="en-US" dirty="0" smtClean="0"/>
            <a:t> </a:t>
          </a:r>
          <a:r>
            <a:rPr lang="en-US" dirty="0" err="1" smtClean="0"/>
            <a:t>xo’jaligi</a:t>
          </a:r>
          <a:r>
            <a:rPr lang="en-US" dirty="0" smtClean="0"/>
            <a:t>, </a:t>
          </a:r>
          <a:r>
            <a:rPr lang="en-US" dirty="0" err="1" smtClean="0"/>
            <a:t>ta’lim</a:t>
          </a:r>
          <a:r>
            <a:rPr lang="en-US" dirty="0" smtClean="0"/>
            <a:t> </a:t>
          </a:r>
          <a:r>
            <a:rPr lang="en-US" dirty="0" err="1" smtClean="0"/>
            <a:t>va</a:t>
          </a:r>
          <a:r>
            <a:rPr lang="en-US" dirty="0" smtClean="0"/>
            <a:t> </a:t>
          </a:r>
          <a:r>
            <a:rPr lang="en-US" dirty="0" err="1" smtClean="0"/>
            <a:t>tibbiy</a:t>
          </a:r>
          <a:r>
            <a:rPr lang="en-US" dirty="0" smtClean="0"/>
            <a:t> </a:t>
          </a:r>
          <a:r>
            <a:rPr lang="en-US" dirty="0" err="1" smtClean="0"/>
            <a:t>xizmat</a:t>
          </a:r>
          <a:r>
            <a:rPr lang="en-US" dirty="0" smtClean="0"/>
            <a:t> </a:t>
          </a:r>
          <a:r>
            <a:rPr lang="en-US" dirty="0" err="1" smtClean="0"/>
            <a:t>sohalarida</a:t>
          </a:r>
          <a:r>
            <a:rPr lang="en-US" dirty="0" smtClean="0"/>
            <a:t> </a:t>
          </a:r>
          <a:r>
            <a:rPr lang="en-US" dirty="0" err="1" smtClean="0"/>
            <a:t>hududiy</a:t>
          </a:r>
          <a:r>
            <a:rPr lang="en-US" dirty="0" smtClean="0"/>
            <a:t> </a:t>
          </a:r>
          <a:r>
            <a:rPr lang="en-US" dirty="0" err="1" smtClean="0"/>
            <a:t>loyihalarni</a:t>
          </a:r>
          <a:r>
            <a:rPr lang="en-US" dirty="0" smtClean="0"/>
            <a:t> </a:t>
          </a:r>
          <a:r>
            <a:rPr lang="en-US" dirty="0" err="1" smtClean="0"/>
            <a:t>amalga</a:t>
          </a:r>
          <a:r>
            <a:rPr lang="en-US" dirty="0" smtClean="0"/>
            <a:t> </a:t>
          </a:r>
          <a:r>
            <a:rPr lang="en-US" dirty="0" err="1" smtClean="0"/>
            <a:t>oshirish</a:t>
          </a:r>
          <a:r>
            <a:rPr lang="en-US" dirty="0" smtClean="0"/>
            <a:t> </a:t>
          </a:r>
          <a:r>
            <a:rPr lang="en-US" dirty="0" err="1" smtClean="0"/>
            <a:t>chora-tadbirlari</a:t>
          </a:r>
          <a:r>
            <a:rPr lang="en-US" dirty="0" smtClean="0"/>
            <a:t>.</a:t>
          </a:r>
          <a:endParaRPr lang="uz-Cyrl-UZ" dirty="0"/>
        </a:p>
      </dgm:t>
    </dgm:pt>
    <dgm:pt modelId="{902B1B04-B4B3-46F1-9F61-5D888752878D}" type="parTrans" cxnId="{41259E93-27A2-4221-90BB-D17CC243B71D}">
      <dgm:prSet/>
      <dgm:spPr/>
      <dgm:t>
        <a:bodyPr/>
        <a:lstStyle/>
        <a:p>
          <a:endParaRPr lang="uz-Cyrl-UZ"/>
        </a:p>
      </dgm:t>
    </dgm:pt>
    <dgm:pt modelId="{96874771-BE61-47E7-94FA-1E867E1C986F}" type="sibTrans" cxnId="{41259E93-27A2-4221-90BB-D17CC243B71D}">
      <dgm:prSet/>
      <dgm:spPr/>
      <dgm:t>
        <a:bodyPr/>
        <a:lstStyle/>
        <a:p>
          <a:endParaRPr lang="uz-Cyrl-UZ"/>
        </a:p>
      </dgm:t>
    </dgm:pt>
    <dgm:pt modelId="{A893F077-8326-4483-ADE8-1E3C3565313B}" type="pres">
      <dgm:prSet presAssocID="{7469F44F-739B-4A62-BCE4-1F99D2EFDD2D}" presName="linear" presStyleCnt="0">
        <dgm:presLayoutVars>
          <dgm:animLvl val="lvl"/>
          <dgm:resizeHandles val="exact"/>
        </dgm:presLayoutVars>
      </dgm:prSet>
      <dgm:spPr/>
      <dgm:t>
        <a:bodyPr/>
        <a:lstStyle/>
        <a:p>
          <a:endParaRPr lang="ru-RU"/>
        </a:p>
      </dgm:t>
    </dgm:pt>
    <dgm:pt modelId="{E32019A1-0C72-46C6-9E8D-2498C746A89A}" type="pres">
      <dgm:prSet presAssocID="{6DFEDD21-8100-429E-8D20-8A882566502B}" presName="parentText" presStyleLbl="node1" presStyleIdx="0" presStyleCnt="2">
        <dgm:presLayoutVars>
          <dgm:chMax val="0"/>
          <dgm:bulletEnabled val="1"/>
        </dgm:presLayoutVars>
      </dgm:prSet>
      <dgm:spPr/>
      <dgm:t>
        <a:bodyPr/>
        <a:lstStyle/>
        <a:p>
          <a:endParaRPr lang="uz-Cyrl-UZ"/>
        </a:p>
      </dgm:t>
    </dgm:pt>
    <dgm:pt modelId="{6E303D62-0D47-4A58-B783-598110955723}" type="pres">
      <dgm:prSet presAssocID="{19AB24CE-7E98-46C4-A430-1A49A0A4E135}" presName="spacer" presStyleCnt="0"/>
      <dgm:spPr/>
    </dgm:pt>
    <dgm:pt modelId="{F0C00609-8AA8-4D1F-BB0C-2818A07B6D7B}" type="pres">
      <dgm:prSet presAssocID="{39FC6064-6B7C-4076-98A6-347D132347D1}" presName="parentText" presStyleLbl="node1" presStyleIdx="1" presStyleCnt="2">
        <dgm:presLayoutVars>
          <dgm:chMax val="0"/>
          <dgm:bulletEnabled val="1"/>
        </dgm:presLayoutVars>
      </dgm:prSet>
      <dgm:spPr/>
      <dgm:t>
        <a:bodyPr/>
        <a:lstStyle/>
        <a:p>
          <a:endParaRPr lang="uz-Cyrl-UZ"/>
        </a:p>
      </dgm:t>
    </dgm:pt>
  </dgm:ptLst>
  <dgm:cxnLst>
    <dgm:cxn modelId="{DD87487C-B6FE-49D0-8733-BC86D8C7070E}" type="presOf" srcId="{7469F44F-739B-4A62-BCE4-1F99D2EFDD2D}" destId="{A893F077-8326-4483-ADE8-1E3C3565313B}" srcOrd="0" destOrd="0" presId="urn:microsoft.com/office/officeart/2005/8/layout/vList2"/>
    <dgm:cxn modelId="{80E668BA-CA83-450D-9A02-FF2F769E605E}" type="presOf" srcId="{39FC6064-6B7C-4076-98A6-347D132347D1}" destId="{F0C00609-8AA8-4D1F-BB0C-2818A07B6D7B}" srcOrd="0" destOrd="0" presId="urn:microsoft.com/office/officeart/2005/8/layout/vList2"/>
    <dgm:cxn modelId="{41259E93-27A2-4221-90BB-D17CC243B71D}" srcId="{7469F44F-739B-4A62-BCE4-1F99D2EFDD2D}" destId="{39FC6064-6B7C-4076-98A6-347D132347D1}" srcOrd="1" destOrd="0" parTransId="{902B1B04-B4B3-46F1-9F61-5D888752878D}" sibTransId="{96874771-BE61-47E7-94FA-1E867E1C986F}"/>
    <dgm:cxn modelId="{A67EBC5C-A8CF-4B28-9527-CB4E1B69D585}" type="presOf" srcId="{6DFEDD21-8100-429E-8D20-8A882566502B}" destId="{E32019A1-0C72-46C6-9E8D-2498C746A89A}" srcOrd="0" destOrd="0" presId="urn:microsoft.com/office/officeart/2005/8/layout/vList2"/>
    <dgm:cxn modelId="{A9B09ED2-0C73-4BB1-9686-473140D22655}" srcId="{7469F44F-739B-4A62-BCE4-1F99D2EFDD2D}" destId="{6DFEDD21-8100-429E-8D20-8A882566502B}" srcOrd="0" destOrd="0" parTransId="{4921E697-0049-418E-A829-4F826133CC9F}" sibTransId="{19AB24CE-7E98-46C4-A430-1A49A0A4E135}"/>
    <dgm:cxn modelId="{1A20F168-EB8F-4F95-8F8D-C28558FEE251}" type="presParOf" srcId="{A893F077-8326-4483-ADE8-1E3C3565313B}" destId="{E32019A1-0C72-46C6-9E8D-2498C746A89A}" srcOrd="0" destOrd="0" presId="urn:microsoft.com/office/officeart/2005/8/layout/vList2"/>
    <dgm:cxn modelId="{3846516D-0984-4D44-9016-81ECE55A8D57}" type="presParOf" srcId="{A893F077-8326-4483-ADE8-1E3C3565313B}" destId="{6E303D62-0D47-4A58-B783-598110955723}" srcOrd="1" destOrd="0" presId="urn:microsoft.com/office/officeart/2005/8/layout/vList2"/>
    <dgm:cxn modelId="{10D1DC54-CE3B-4A61-A56B-431C1E1EB01B}" type="presParOf" srcId="{A893F077-8326-4483-ADE8-1E3C3565313B}" destId="{F0C00609-8AA8-4D1F-BB0C-2818A07B6D7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B8A7CF1-4547-4139-A41A-FD051ADD2F38}" type="doc">
      <dgm:prSet loTypeId="urn:microsoft.com/office/officeart/2005/8/layout/hProcess4" loCatId="process" qsTypeId="urn:microsoft.com/office/officeart/2005/8/quickstyle/3d3" qsCatId="3D" csTypeId="urn:microsoft.com/office/officeart/2005/8/colors/colorful5" csCatId="colorful" phldr="1"/>
      <dgm:spPr/>
    </dgm:pt>
    <dgm:pt modelId="{6224569F-669B-4CF7-8E3B-24A1EECCF802}">
      <dgm:prSet phldrT="[Текст]" custT="1"/>
      <dgm:spPr/>
      <dgm:t>
        <a:bodyPr/>
        <a:lstStyle/>
        <a:p>
          <a:r>
            <a:rPr lang="en-US" sz="1400" dirty="0" err="1" smtClean="0"/>
            <a:t>YAIMning</a:t>
          </a:r>
          <a:r>
            <a:rPr lang="en-US" sz="1400" dirty="0" smtClean="0"/>
            <a:t> 15% </a:t>
          </a:r>
          <a:r>
            <a:rPr lang="en-US" sz="1400" dirty="0" err="1" smtClean="0"/>
            <a:t>i</a:t>
          </a:r>
          <a:r>
            <a:rPr lang="en-US" sz="1400" dirty="0" smtClean="0"/>
            <a:t> (74 </a:t>
          </a:r>
          <a:r>
            <a:rPr lang="en-US" sz="1400" dirty="0" err="1" smtClean="0"/>
            <a:t>trln</a:t>
          </a:r>
          <a:r>
            <a:rPr lang="en-US" sz="1400" dirty="0" smtClean="0"/>
            <a:t>. «</a:t>
          </a:r>
          <a:r>
            <a:rPr lang="en-US" sz="1400" dirty="0" err="1" smtClean="0"/>
            <a:t>ena</a:t>
          </a:r>
          <a:r>
            <a:rPr lang="en-US" sz="1400" dirty="0" smtClean="0"/>
            <a:t>), </a:t>
          </a:r>
          <a:r>
            <a:rPr lang="en-US" sz="1400" dirty="0" err="1" smtClean="0"/>
            <a:t>asosiy</a:t>
          </a:r>
          <a:r>
            <a:rPr lang="en-US" sz="1400" dirty="0" smtClean="0"/>
            <a:t> </a:t>
          </a:r>
          <a:r>
            <a:rPr lang="en-US" sz="1400" dirty="0" err="1" smtClean="0"/>
            <a:t>kapitalning</a:t>
          </a:r>
          <a:r>
            <a:rPr lang="en-US" sz="1400" dirty="0" smtClean="0"/>
            <a:t> 20% </a:t>
          </a:r>
          <a:r>
            <a:rPr lang="en-US" sz="1400" dirty="0" err="1" smtClean="0"/>
            <a:t>i</a:t>
          </a:r>
          <a:r>
            <a:rPr lang="en-US" sz="1400" dirty="0" smtClean="0"/>
            <a:t> (133 </a:t>
          </a:r>
          <a:r>
            <a:rPr lang="en-US" sz="1400" dirty="0" err="1" smtClean="0"/>
            <a:t>trln</a:t>
          </a:r>
          <a:r>
            <a:rPr lang="en-US" sz="1400" dirty="0" smtClean="0"/>
            <a:t>. </a:t>
          </a:r>
          <a:r>
            <a:rPr lang="en-US" sz="1400" dirty="0" err="1" smtClean="0"/>
            <a:t>iena</a:t>
          </a:r>
          <a:r>
            <a:rPr lang="en-US" sz="1400" dirty="0" smtClean="0"/>
            <a:t>) </a:t>
          </a:r>
          <a:r>
            <a:rPr lang="en-US" sz="1400" dirty="0" err="1" smtClean="0"/>
            <a:t>to’g’ri</a:t>
          </a:r>
          <a:r>
            <a:rPr lang="en-US" sz="1400" dirty="0" smtClean="0"/>
            <a:t> </a:t>
          </a:r>
          <a:r>
            <a:rPr lang="en-US" sz="1400" dirty="0" err="1" smtClean="0"/>
            <a:t>keldi</a:t>
          </a:r>
          <a:r>
            <a:rPr lang="en-US" sz="1400" dirty="0" smtClean="0"/>
            <a:t>. </a:t>
          </a:r>
          <a:r>
            <a:rPr lang="en-US" sz="1400" dirty="0" err="1" smtClean="0"/>
            <a:t>YAponiya</a:t>
          </a:r>
          <a:r>
            <a:rPr lang="en-US" sz="1400" dirty="0" smtClean="0"/>
            <a:t> </a:t>
          </a:r>
          <a:r>
            <a:rPr lang="en-US" sz="1400" dirty="0" err="1" smtClean="0"/>
            <a:t>hukumati</a:t>
          </a:r>
          <a:r>
            <a:rPr lang="en-US" sz="1400" dirty="0" smtClean="0"/>
            <a:t> </a:t>
          </a:r>
          <a:r>
            <a:rPr lang="en-US" sz="1400" dirty="0" err="1" smtClean="0"/>
            <a:t>tomonidan</a:t>
          </a:r>
          <a:r>
            <a:rPr lang="en-US" sz="1400" dirty="0" smtClean="0"/>
            <a:t> </a:t>
          </a:r>
          <a:r>
            <a:rPr lang="en-US" sz="1400" dirty="0" err="1" smtClean="0"/>
            <a:t>amalga</a:t>
          </a:r>
          <a:r>
            <a:rPr lang="en-US" sz="1400" dirty="0" smtClean="0"/>
            <a:t> </a:t>
          </a:r>
          <a:r>
            <a:rPr lang="en-US" sz="1400" dirty="0" err="1" smtClean="0"/>
            <a:t>oshirilgan</a:t>
          </a:r>
          <a:r>
            <a:rPr lang="en-US" sz="1400" dirty="0" smtClean="0"/>
            <a:t> </a:t>
          </a:r>
          <a:r>
            <a:rPr lang="en-US" sz="1400" dirty="0" err="1" smtClean="0"/>
            <a:t>inqirozga</a:t>
          </a:r>
          <a:r>
            <a:rPr lang="en-US" sz="1400" dirty="0" smtClean="0"/>
            <a:t> </a:t>
          </a:r>
          <a:r>
            <a:rPr lang="en-US" sz="1400" dirty="0" err="1" smtClean="0"/>
            <a:t>qarshi</a:t>
          </a:r>
          <a:r>
            <a:rPr lang="en-US" sz="1400" dirty="0" smtClean="0"/>
            <a:t> </a:t>
          </a:r>
          <a:r>
            <a:rPr lang="en-US" sz="1400" dirty="0" err="1" smtClean="0"/>
            <a:t>choralar</a:t>
          </a:r>
          <a:r>
            <a:rPr lang="en-US" sz="1400" dirty="0" smtClean="0"/>
            <a:t> </a:t>
          </a:r>
          <a:r>
            <a:rPr lang="en-US" sz="1400" dirty="0" err="1" smtClean="0"/>
            <a:t>dasturlari</a:t>
          </a:r>
          <a:r>
            <a:rPr lang="en-US" sz="1400" dirty="0" smtClean="0"/>
            <a:t> </a:t>
          </a:r>
          <a:r>
            <a:rPr lang="en-US" sz="1400" dirty="0" err="1" smtClean="0"/>
            <a:t>natijasida</a:t>
          </a:r>
          <a:r>
            <a:rPr lang="en-US" sz="1400" dirty="0" smtClean="0"/>
            <a:t> 2009-2010 </a:t>
          </a:r>
          <a:r>
            <a:rPr lang="en-US" sz="1400" dirty="0" err="1" smtClean="0"/>
            <a:t>yillarda</a:t>
          </a:r>
          <a:r>
            <a:rPr lang="en-US" sz="1400" dirty="0" smtClean="0"/>
            <a:t> </a:t>
          </a:r>
          <a:r>
            <a:rPr lang="en-US" sz="1400" dirty="0" err="1" smtClean="0"/>
            <a:t>mamlakat</a:t>
          </a:r>
          <a:r>
            <a:rPr lang="en-US" sz="1400" dirty="0" smtClean="0"/>
            <a:t> </a:t>
          </a:r>
          <a:r>
            <a:rPr lang="en-US" sz="1400" dirty="0" err="1" smtClean="0"/>
            <a:t>iqtisodiyotida</a:t>
          </a:r>
          <a:r>
            <a:rPr lang="en-US" sz="1400" dirty="0" smtClean="0"/>
            <a:t> </a:t>
          </a:r>
          <a:r>
            <a:rPr lang="en-US" sz="1400" dirty="0" err="1" smtClean="0"/>
            <a:t>kuzatilayotgan</a:t>
          </a:r>
          <a:r>
            <a:rPr lang="en-US" sz="1400" dirty="0" smtClean="0"/>
            <a:t> </a:t>
          </a:r>
          <a:r>
            <a:rPr lang="en-US" sz="1400" dirty="0" err="1" smtClean="0"/>
            <a:t>ijobiy</a:t>
          </a:r>
          <a:r>
            <a:rPr lang="en-US" sz="1400" dirty="0" smtClean="0"/>
            <a:t> </a:t>
          </a:r>
          <a:r>
            <a:rPr lang="en-US" sz="1400" dirty="0" err="1" smtClean="0"/>
            <a:t>tendentsiyalar</a:t>
          </a:r>
          <a:r>
            <a:rPr lang="en-US" sz="1400" dirty="0" smtClean="0"/>
            <a:t> 2011 </a:t>
          </a:r>
          <a:r>
            <a:rPr lang="en-US" sz="1400" dirty="0" err="1" smtClean="0"/>
            <a:t>yil</a:t>
          </a:r>
          <a:r>
            <a:rPr lang="en-US" sz="1400" dirty="0" smtClean="0"/>
            <a:t> II </a:t>
          </a:r>
          <a:r>
            <a:rPr lang="en-US" sz="1400" dirty="0" err="1" smtClean="0"/>
            <a:t>martdagi</a:t>
          </a:r>
          <a:r>
            <a:rPr lang="en-US" sz="1400" dirty="0" smtClean="0"/>
            <a:t> </a:t>
          </a:r>
          <a:r>
            <a:rPr lang="en-US" sz="1400" dirty="0" err="1" smtClean="0"/>
            <a:t>yer</a:t>
          </a:r>
          <a:r>
            <a:rPr lang="en-US" sz="1400" dirty="0" smtClean="0"/>
            <a:t> </a:t>
          </a:r>
          <a:r>
            <a:rPr lang="uz-Cyrl-UZ" sz="1400" dirty="0" smtClean="0"/>
            <a:t>q</a:t>
          </a:r>
          <a:r>
            <a:rPr lang="en-US" sz="1400" dirty="0" err="1" smtClean="0"/>
            <a:t>imirlashi</a:t>
          </a:r>
          <a:r>
            <a:rPr lang="en-US" sz="1400" dirty="0" smtClean="0"/>
            <a:t> </a:t>
          </a:r>
          <a:r>
            <a:rPr lang="en-US" sz="1400" dirty="0" err="1" smtClean="0"/>
            <a:t>oqibatida</a:t>
          </a:r>
          <a:r>
            <a:rPr lang="en-US" sz="1400" dirty="0" smtClean="0"/>
            <a:t> </a:t>
          </a:r>
          <a:r>
            <a:rPr lang="en-US" sz="1400" dirty="0" err="1" smtClean="0"/>
            <a:t>to’xtab</a:t>
          </a:r>
          <a:r>
            <a:rPr lang="en-US" sz="1400" dirty="0" smtClean="0"/>
            <a:t> </a:t>
          </a:r>
          <a:r>
            <a:rPr lang="uz-Cyrl-UZ" sz="1400" dirty="0" smtClean="0"/>
            <a:t>q</a:t>
          </a:r>
          <a:r>
            <a:rPr lang="en-US" sz="1400" dirty="0" err="1" smtClean="0"/>
            <a:t>ol</a:t>
          </a:r>
          <a:r>
            <a:rPr lang="uz-Cyrl-UZ" sz="1400" dirty="0" smtClean="0"/>
            <a:t>d</a:t>
          </a:r>
          <a:r>
            <a:rPr lang="en-US" sz="1400" dirty="0" err="1" smtClean="0"/>
            <a:t>i</a:t>
          </a:r>
          <a:r>
            <a:rPr lang="en-US" sz="1400" dirty="0" smtClean="0"/>
            <a:t>.</a:t>
          </a:r>
          <a:endParaRPr lang="uz-Cyrl-UZ" sz="1400" dirty="0"/>
        </a:p>
      </dgm:t>
    </dgm:pt>
    <dgm:pt modelId="{169A2044-3A19-432D-AF64-0B21AB0D0E4A}" type="parTrans" cxnId="{68D82D19-9ACC-46E1-AFF8-7084E706E71F}">
      <dgm:prSet/>
      <dgm:spPr/>
      <dgm:t>
        <a:bodyPr/>
        <a:lstStyle/>
        <a:p>
          <a:endParaRPr lang="uz-Cyrl-UZ"/>
        </a:p>
      </dgm:t>
    </dgm:pt>
    <dgm:pt modelId="{1F9D9077-7757-4606-8E19-3A4A18E0627F}" type="sibTrans" cxnId="{68D82D19-9ACC-46E1-AFF8-7084E706E71F}">
      <dgm:prSet/>
      <dgm:spPr/>
      <dgm:t>
        <a:bodyPr/>
        <a:lstStyle/>
        <a:p>
          <a:endParaRPr lang="uz-Cyrl-UZ"/>
        </a:p>
      </dgm:t>
    </dgm:pt>
    <dgm:pt modelId="{46386D19-0C4F-41C1-AEAF-52C6E8CCE37B}">
      <dgm:prSet phldrT="[Текст]"/>
      <dgm:spPr/>
      <dgm:t>
        <a:bodyPr/>
        <a:lstStyle/>
        <a:p>
          <a:r>
            <a:rPr lang="en-US" dirty="0" smtClean="0"/>
            <a:t>2011 </a:t>
          </a:r>
          <a:r>
            <a:rPr lang="en-US" dirty="0" err="1" smtClean="0"/>
            <a:t>yil</a:t>
          </a:r>
          <a:r>
            <a:rPr lang="en-US" dirty="0" smtClean="0"/>
            <a:t> 11 </a:t>
          </a:r>
          <a:r>
            <a:rPr lang="en-US" dirty="0" err="1" smtClean="0"/>
            <a:t>martdagi</a:t>
          </a:r>
          <a:r>
            <a:rPr lang="en-US" dirty="0" smtClean="0"/>
            <a:t> </a:t>
          </a:r>
          <a:r>
            <a:rPr lang="en-US" dirty="0" err="1" smtClean="0"/>
            <a:t>yer</a:t>
          </a:r>
          <a:r>
            <a:rPr lang="en-US" dirty="0" smtClean="0"/>
            <a:t> </a:t>
          </a:r>
          <a:r>
            <a:rPr lang="en-US" dirty="0" err="1" smtClean="0"/>
            <a:t>kimirlashi</a:t>
          </a:r>
          <a:r>
            <a:rPr lang="en-US" dirty="0" smtClean="0"/>
            <a:t> </a:t>
          </a:r>
          <a:r>
            <a:rPr lang="en-US" dirty="0" err="1" smtClean="0"/>
            <a:t>Xonsyu</a:t>
          </a:r>
          <a:r>
            <a:rPr lang="en-US" dirty="0" smtClean="0"/>
            <a:t> </a:t>
          </a:r>
          <a:r>
            <a:rPr lang="en-US" dirty="0" err="1" smtClean="0"/>
            <a:t>orolida</a:t>
          </a:r>
          <a:r>
            <a:rPr lang="en-US" dirty="0" smtClean="0"/>
            <a:t> </a:t>
          </a:r>
          <a:r>
            <a:rPr lang="en-US" dirty="0" err="1" smtClean="0"/>
            <a:t>joyl</a:t>
          </a:r>
          <a:r>
            <a:rPr lang="uz-Cyrl-UZ" dirty="0" smtClean="0"/>
            <a:t>ashgan </a:t>
          </a:r>
          <a:r>
            <a:rPr lang="en-US" dirty="0" err="1" smtClean="0"/>
            <a:t>Ivate</a:t>
          </a:r>
          <a:r>
            <a:rPr lang="en-US" dirty="0" smtClean="0"/>
            <a:t>, Miyagi </a:t>
          </a:r>
          <a:r>
            <a:rPr lang="en-US" dirty="0" err="1" smtClean="0"/>
            <a:t>va</a:t>
          </a:r>
          <a:r>
            <a:rPr lang="en-US" dirty="0" smtClean="0"/>
            <a:t> </a:t>
          </a:r>
          <a:r>
            <a:rPr lang="en-US" dirty="0" err="1" smtClean="0"/>
            <a:t>Fukusima</a:t>
          </a:r>
          <a:r>
            <a:rPr lang="en-US" dirty="0" smtClean="0"/>
            <a:t> </a:t>
          </a:r>
          <a:r>
            <a:rPr lang="en-US" dirty="0" err="1" smtClean="0"/>
            <a:t>prefekturalarida</a:t>
          </a:r>
          <a:r>
            <a:rPr lang="en-US" dirty="0" smtClean="0"/>
            <a:t> </a:t>
          </a:r>
          <a:r>
            <a:rPr lang="en-US" dirty="0" err="1" smtClean="0"/>
            <a:t>yuz</a:t>
          </a:r>
          <a:r>
            <a:rPr lang="en-US" dirty="0" smtClean="0"/>
            <a:t> </a:t>
          </a:r>
          <a:r>
            <a:rPr lang="en-US" dirty="0" err="1" smtClean="0"/>
            <a:t>berdi</a:t>
          </a:r>
          <a:r>
            <a:rPr lang="en-US" dirty="0" smtClean="0"/>
            <a:t>. </a:t>
          </a:r>
          <a:r>
            <a:rPr lang="en-US" dirty="0" err="1" smtClean="0"/>
            <a:t>Zilzila</a:t>
          </a:r>
          <a:r>
            <a:rPr lang="en-US" dirty="0" smtClean="0"/>
            <a:t> o</a:t>
          </a:r>
          <a:r>
            <a:rPr lang="uz-Cyrl-UZ" dirty="0" smtClean="0"/>
            <a:t>qibati</a:t>
          </a:r>
          <a:r>
            <a:rPr lang="en-US" dirty="0" smtClean="0"/>
            <a:t> </a:t>
          </a:r>
          <a:r>
            <a:rPr lang="en-US" dirty="0" err="1" smtClean="0"/>
            <a:t>Fukusima</a:t>
          </a:r>
          <a:r>
            <a:rPr lang="en-US" dirty="0" smtClean="0"/>
            <a:t> atom </a:t>
          </a:r>
          <a:r>
            <a:rPr lang="en-US" dirty="0" err="1" smtClean="0"/>
            <a:t>elektr</a:t>
          </a:r>
          <a:r>
            <a:rPr lang="en-US" dirty="0" smtClean="0"/>
            <a:t> </a:t>
          </a:r>
          <a:r>
            <a:rPr lang="en-US" dirty="0" err="1" smtClean="0"/>
            <a:t>stantsiyasining</a:t>
          </a:r>
          <a:r>
            <a:rPr lang="en-US" dirty="0" smtClean="0"/>
            <a:t> </a:t>
          </a:r>
          <a:r>
            <a:rPr lang="en-US" dirty="0" err="1" smtClean="0"/>
            <a:t>ishdan</a:t>
          </a:r>
          <a:r>
            <a:rPr lang="en-US" dirty="0" smtClean="0"/>
            <a:t> </a:t>
          </a:r>
          <a:r>
            <a:rPr lang="en-US" dirty="0" err="1" smtClean="0"/>
            <a:t>chiqishi</a:t>
          </a:r>
          <a:r>
            <a:rPr lang="en-US" dirty="0" smtClean="0"/>
            <a:t> </a:t>
          </a:r>
          <a:r>
            <a:rPr lang="en-US" dirty="0" err="1" smtClean="0"/>
            <a:t>natijasida</a:t>
          </a:r>
          <a:r>
            <a:rPr lang="en-US" dirty="0" smtClean="0"/>
            <a:t> </a:t>
          </a:r>
          <a:r>
            <a:rPr lang="en-US" dirty="0" err="1" smtClean="0"/>
            <a:t>zarar</a:t>
          </a:r>
          <a:r>
            <a:rPr lang="en-US" dirty="0" smtClean="0"/>
            <a:t> </a:t>
          </a:r>
          <a:r>
            <a:rPr lang="en-US" dirty="0" err="1" smtClean="0"/>
            <a:t>ko’rgan</a:t>
          </a:r>
          <a:r>
            <a:rPr lang="en-US" dirty="0" smtClean="0"/>
            <a:t> </a:t>
          </a:r>
          <a:r>
            <a:rPr lang="en-US" dirty="0" err="1" smtClean="0"/>
            <a:t>prefekturalar</a:t>
          </a:r>
          <a:r>
            <a:rPr lang="en-US" dirty="0" smtClean="0"/>
            <a:t> </a:t>
          </a:r>
          <a:r>
            <a:rPr lang="en-US" dirty="0" err="1" smtClean="0"/>
            <a:t>qatoriga</a:t>
          </a:r>
          <a:r>
            <a:rPr lang="en-US" dirty="0" smtClean="0"/>
            <a:t> </a:t>
          </a:r>
          <a:r>
            <a:rPr lang="en-US" dirty="0" err="1" smtClean="0"/>
            <a:t>Xok</a:t>
          </a:r>
          <a:r>
            <a:rPr lang="uz-Cyrl-UZ" dirty="0" smtClean="0"/>
            <a:t>kayd</a:t>
          </a:r>
          <a:r>
            <a:rPr lang="en-US" dirty="0" smtClean="0"/>
            <a:t>o, Aomori, Ibaraki </a:t>
          </a:r>
          <a:r>
            <a:rPr lang="en-US" dirty="0" err="1" smtClean="0"/>
            <a:t>va</a:t>
          </a:r>
          <a:r>
            <a:rPr lang="en-US" dirty="0" smtClean="0"/>
            <a:t> </a:t>
          </a:r>
          <a:r>
            <a:rPr lang="en-US" dirty="0" err="1" smtClean="0"/>
            <a:t>CHibalarni</a:t>
          </a:r>
          <a:r>
            <a:rPr lang="en-US" dirty="0" smtClean="0"/>
            <a:t> ham </a:t>
          </a:r>
          <a:r>
            <a:rPr lang="en-US" dirty="0" err="1" smtClean="0"/>
            <a:t>kiritish</a:t>
          </a:r>
          <a:r>
            <a:rPr lang="en-US" dirty="0" smtClean="0"/>
            <a:t> </a:t>
          </a:r>
          <a:r>
            <a:rPr lang="en-US" dirty="0" err="1" smtClean="0"/>
            <a:t>mumkin</a:t>
          </a:r>
          <a:r>
            <a:rPr lang="en-US" dirty="0" smtClean="0"/>
            <a:t>. </a:t>
          </a:r>
          <a:r>
            <a:rPr lang="en-US" dirty="0" err="1" smtClean="0"/>
            <a:t>Zarar</a:t>
          </a:r>
          <a:r>
            <a:rPr lang="en-US" dirty="0" smtClean="0"/>
            <a:t> </a:t>
          </a:r>
          <a:r>
            <a:rPr lang="en-US" dirty="0" err="1" smtClean="0"/>
            <a:t>ko’rgan</a:t>
          </a:r>
          <a:r>
            <a:rPr lang="en-US" dirty="0" smtClean="0"/>
            <a:t> </a:t>
          </a:r>
          <a:r>
            <a:rPr lang="en-US" dirty="0" err="1" smtClean="0"/>
            <a:t>hududlar</a:t>
          </a:r>
          <a:r>
            <a:rPr lang="en-US" dirty="0" smtClean="0"/>
            <a:t> </a:t>
          </a:r>
          <a:r>
            <a:rPr lang="en-US" dirty="0" err="1" smtClean="0"/>
            <a:t>hissasiga</a:t>
          </a:r>
          <a:r>
            <a:rPr lang="en-US" dirty="0" smtClean="0"/>
            <a:t> jam</a:t>
          </a:r>
          <a:r>
            <a:rPr lang="uz-Cyrl-UZ" dirty="0" smtClean="0"/>
            <a:t>i </a:t>
          </a:r>
          <a:r>
            <a:rPr lang="en-US" dirty="0" err="1" smtClean="0"/>
            <a:t>aholining</a:t>
          </a:r>
          <a:r>
            <a:rPr lang="en-US" dirty="0" smtClean="0"/>
            <a:t> 17% </a:t>
          </a:r>
          <a:r>
            <a:rPr lang="en-US" dirty="0" err="1" smtClean="0"/>
            <a:t>i</a:t>
          </a:r>
          <a:r>
            <a:rPr lang="en-US" dirty="0" smtClean="0"/>
            <a:t>, (22 </a:t>
          </a:r>
          <a:r>
            <a:rPr lang="en-US" dirty="0" err="1" smtClean="0"/>
            <a:t>mln</a:t>
          </a:r>
          <a:r>
            <a:rPr lang="en-US" dirty="0" smtClean="0"/>
            <a:t>. </a:t>
          </a:r>
          <a:r>
            <a:rPr lang="en-US" dirty="0" err="1" smtClean="0"/>
            <a:t>kishi</a:t>
          </a:r>
          <a:r>
            <a:rPr lang="en-US" dirty="0" smtClean="0"/>
            <a:t>), </a:t>
          </a:r>
          <a:r>
            <a:rPr lang="en-US" dirty="0" err="1" smtClean="0"/>
            <a:t>mamlakat</a:t>
          </a:r>
          <a:endParaRPr lang="uz-Cyrl-UZ" dirty="0"/>
        </a:p>
      </dgm:t>
    </dgm:pt>
    <dgm:pt modelId="{8B58809C-979B-401C-B065-4CE9CDAE2EA9}" type="parTrans" cxnId="{692B12EC-A035-4D6B-9E92-D15B1ED5B7C3}">
      <dgm:prSet/>
      <dgm:spPr/>
      <dgm:t>
        <a:bodyPr/>
        <a:lstStyle/>
        <a:p>
          <a:endParaRPr lang="uz-Cyrl-UZ"/>
        </a:p>
      </dgm:t>
    </dgm:pt>
    <dgm:pt modelId="{D5CFCA28-53FB-47B5-AEF7-B6A1478FB7AE}" type="sibTrans" cxnId="{692B12EC-A035-4D6B-9E92-D15B1ED5B7C3}">
      <dgm:prSet/>
      <dgm:spPr/>
      <dgm:t>
        <a:bodyPr/>
        <a:lstStyle/>
        <a:p>
          <a:endParaRPr lang="uz-Cyrl-UZ"/>
        </a:p>
      </dgm:t>
    </dgm:pt>
    <dgm:pt modelId="{A06319AE-C81C-4A97-AF50-1943016065DB}" type="pres">
      <dgm:prSet presAssocID="{FB8A7CF1-4547-4139-A41A-FD051ADD2F38}" presName="Name0" presStyleCnt="0">
        <dgm:presLayoutVars>
          <dgm:dir/>
          <dgm:animLvl val="lvl"/>
          <dgm:resizeHandles val="exact"/>
        </dgm:presLayoutVars>
      </dgm:prSet>
      <dgm:spPr/>
    </dgm:pt>
    <dgm:pt modelId="{6B29917C-F00D-4CB6-859E-C83301DF5B25}" type="pres">
      <dgm:prSet presAssocID="{FB8A7CF1-4547-4139-A41A-FD051ADD2F38}" presName="tSp" presStyleCnt="0"/>
      <dgm:spPr/>
    </dgm:pt>
    <dgm:pt modelId="{5BE3D41B-051F-45D4-AD35-C697BC501BAA}" type="pres">
      <dgm:prSet presAssocID="{FB8A7CF1-4547-4139-A41A-FD051ADD2F38}" presName="bSp" presStyleCnt="0"/>
      <dgm:spPr/>
    </dgm:pt>
    <dgm:pt modelId="{2BE09332-13CD-4899-872D-010B0ECB91A1}" type="pres">
      <dgm:prSet presAssocID="{FB8A7CF1-4547-4139-A41A-FD051ADD2F38}" presName="process" presStyleCnt="0"/>
      <dgm:spPr/>
    </dgm:pt>
    <dgm:pt modelId="{CBD572BF-0766-434E-82D9-D71805B8F412}" type="pres">
      <dgm:prSet presAssocID="{6224569F-669B-4CF7-8E3B-24A1EECCF802}" presName="composite1" presStyleCnt="0"/>
      <dgm:spPr/>
    </dgm:pt>
    <dgm:pt modelId="{ABCF7A09-A634-4650-ADB2-8369E65B21D1}" type="pres">
      <dgm:prSet presAssocID="{6224569F-669B-4CF7-8E3B-24A1EECCF802}" presName="dummyNode1" presStyleLbl="node1" presStyleIdx="0" presStyleCnt="2"/>
      <dgm:spPr/>
    </dgm:pt>
    <dgm:pt modelId="{5D4ABBB9-8E3E-412B-897F-1D47892202EE}" type="pres">
      <dgm:prSet presAssocID="{6224569F-669B-4CF7-8E3B-24A1EECCF802}" presName="childNode1" presStyleLbl="bgAcc1" presStyleIdx="0" presStyleCnt="2">
        <dgm:presLayoutVars>
          <dgm:bulletEnabled val="1"/>
        </dgm:presLayoutVars>
      </dgm:prSet>
      <dgm:spPr/>
    </dgm:pt>
    <dgm:pt modelId="{7FAACF49-0656-4449-A533-A7DB85697295}" type="pres">
      <dgm:prSet presAssocID="{6224569F-669B-4CF7-8E3B-24A1EECCF802}" presName="childNode1tx" presStyleLbl="bgAcc1" presStyleIdx="0" presStyleCnt="2">
        <dgm:presLayoutVars>
          <dgm:bulletEnabled val="1"/>
        </dgm:presLayoutVars>
      </dgm:prSet>
      <dgm:spPr/>
    </dgm:pt>
    <dgm:pt modelId="{676E4AF6-C9D9-45AC-80FD-F6EFCC80C235}" type="pres">
      <dgm:prSet presAssocID="{6224569F-669B-4CF7-8E3B-24A1EECCF802}" presName="parentNode1" presStyleLbl="node1" presStyleIdx="0" presStyleCnt="2" custScaleY="161733">
        <dgm:presLayoutVars>
          <dgm:chMax val="1"/>
          <dgm:bulletEnabled val="1"/>
        </dgm:presLayoutVars>
      </dgm:prSet>
      <dgm:spPr/>
      <dgm:t>
        <a:bodyPr/>
        <a:lstStyle/>
        <a:p>
          <a:endParaRPr lang="ru-RU"/>
        </a:p>
      </dgm:t>
    </dgm:pt>
    <dgm:pt modelId="{AE2A3EBB-C597-4B06-BBEA-2295DF502E6F}" type="pres">
      <dgm:prSet presAssocID="{6224569F-669B-4CF7-8E3B-24A1EECCF802}" presName="connSite1" presStyleCnt="0"/>
      <dgm:spPr/>
    </dgm:pt>
    <dgm:pt modelId="{75CFEB8D-1B20-42A9-AA2E-EE52443CECC2}" type="pres">
      <dgm:prSet presAssocID="{1F9D9077-7757-4606-8E19-3A4A18E0627F}" presName="Name9" presStyleLbl="sibTrans2D1" presStyleIdx="0" presStyleCnt="1"/>
      <dgm:spPr/>
      <dgm:t>
        <a:bodyPr/>
        <a:lstStyle/>
        <a:p>
          <a:endParaRPr lang="ru-RU"/>
        </a:p>
      </dgm:t>
    </dgm:pt>
    <dgm:pt modelId="{321552F3-D3B7-4F7E-93D7-172EF924CABE}" type="pres">
      <dgm:prSet presAssocID="{46386D19-0C4F-41C1-AEAF-52C6E8CCE37B}" presName="composite2" presStyleCnt="0"/>
      <dgm:spPr/>
    </dgm:pt>
    <dgm:pt modelId="{F6F76D09-A36B-4623-ACC1-E25045A0A549}" type="pres">
      <dgm:prSet presAssocID="{46386D19-0C4F-41C1-AEAF-52C6E8CCE37B}" presName="dummyNode2" presStyleLbl="node1" presStyleIdx="0" presStyleCnt="2"/>
      <dgm:spPr/>
    </dgm:pt>
    <dgm:pt modelId="{D6CF5F9D-DBBC-4DA4-88F2-02E37F51771C}" type="pres">
      <dgm:prSet presAssocID="{46386D19-0C4F-41C1-AEAF-52C6E8CCE37B}" presName="childNode2" presStyleLbl="bgAcc1" presStyleIdx="1" presStyleCnt="2">
        <dgm:presLayoutVars>
          <dgm:bulletEnabled val="1"/>
        </dgm:presLayoutVars>
      </dgm:prSet>
      <dgm:spPr/>
    </dgm:pt>
    <dgm:pt modelId="{1BD1E6BB-EE7D-4470-9A74-E6ED32EC8735}" type="pres">
      <dgm:prSet presAssocID="{46386D19-0C4F-41C1-AEAF-52C6E8CCE37B}" presName="childNode2tx" presStyleLbl="bgAcc1" presStyleIdx="1" presStyleCnt="2">
        <dgm:presLayoutVars>
          <dgm:bulletEnabled val="1"/>
        </dgm:presLayoutVars>
      </dgm:prSet>
      <dgm:spPr/>
    </dgm:pt>
    <dgm:pt modelId="{D7548111-CEA8-44A4-AC3F-2AABC4171EE3}" type="pres">
      <dgm:prSet presAssocID="{46386D19-0C4F-41C1-AEAF-52C6E8CCE37B}" presName="parentNode2" presStyleLbl="node1" presStyleIdx="1" presStyleCnt="2" custScaleY="192419">
        <dgm:presLayoutVars>
          <dgm:chMax val="0"/>
          <dgm:bulletEnabled val="1"/>
        </dgm:presLayoutVars>
      </dgm:prSet>
      <dgm:spPr/>
      <dgm:t>
        <a:bodyPr/>
        <a:lstStyle/>
        <a:p>
          <a:endParaRPr lang="uz-Cyrl-UZ"/>
        </a:p>
      </dgm:t>
    </dgm:pt>
    <dgm:pt modelId="{FF5BE46F-5012-41B0-9D5A-362907B2E39B}" type="pres">
      <dgm:prSet presAssocID="{46386D19-0C4F-41C1-AEAF-52C6E8CCE37B}" presName="connSite2" presStyleCnt="0"/>
      <dgm:spPr/>
    </dgm:pt>
  </dgm:ptLst>
  <dgm:cxnLst>
    <dgm:cxn modelId="{692B12EC-A035-4D6B-9E92-D15B1ED5B7C3}" srcId="{FB8A7CF1-4547-4139-A41A-FD051ADD2F38}" destId="{46386D19-0C4F-41C1-AEAF-52C6E8CCE37B}" srcOrd="1" destOrd="0" parTransId="{8B58809C-979B-401C-B065-4CE9CDAE2EA9}" sibTransId="{D5CFCA28-53FB-47B5-AEF7-B6A1478FB7AE}"/>
    <dgm:cxn modelId="{68D82D19-9ACC-46E1-AFF8-7084E706E71F}" srcId="{FB8A7CF1-4547-4139-A41A-FD051ADD2F38}" destId="{6224569F-669B-4CF7-8E3B-24A1EECCF802}" srcOrd="0" destOrd="0" parTransId="{169A2044-3A19-432D-AF64-0B21AB0D0E4A}" sibTransId="{1F9D9077-7757-4606-8E19-3A4A18E0627F}"/>
    <dgm:cxn modelId="{054B3BD6-E760-4CC2-A085-7F4D90EF8828}" type="presOf" srcId="{6224569F-669B-4CF7-8E3B-24A1EECCF802}" destId="{676E4AF6-C9D9-45AC-80FD-F6EFCC80C235}" srcOrd="0" destOrd="0" presId="urn:microsoft.com/office/officeart/2005/8/layout/hProcess4"/>
    <dgm:cxn modelId="{B253B403-A33C-454B-BFF1-DE6E49D1FF2F}" type="presOf" srcId="{1F9D9077-7757-4606-8E19-3A4A18E0627F}" destId="{75CFEB8D-1B20-42A9-AA2E-EE52443CECC2}" srcOrd="0" destOrd="0" presId="urn:microsoft.com/office/officeart/2005/8/layout/hProcess4"/>
    <dgm:cxn modelId="{9F3CDBA1-B90E-4ED7-A220-15DC10BD6579}" type="presOf" srcId="{46386D19-0C4F-41C1-AEAF-52C6E8CCE37B}" destId="{D7548111-CEA8-44A4-AC3F-2AABC4171EE3}" srcOrd="0" destOrd="0" presId="urn:microsoft.com/office/officeart/2005/8/layout/hProcess4"/>
    <dgm:cxn modelId="{C493EBF3-E6A4-4840-8BC4-CC048116483F}" type="presOf" srcId="{FB8A7CF1-4547-4139-A41A-FD051ADD2F38}" destId="{A06319AE-C81C-4A97-AF50-1943016065DB}" srcOrd="0" destOrd="0" presId="urn:microsoft.com/office/officeart/2005/8/layout/hProcess4"/>
    <dgm:cxn modelId="{7C1CD632-E6FB-4403-A592-5FB224079605}" type="presParOf" srcId="{A06319AE-C81C-4A97-AF50-1943016065DB}" destId="{6B29917C-F00D-4CB6-859E-C83301DF5B25}" srcOrd="0" destOrd="0" presId="urn:microsoft.com/office/officeart/2005/8/layout/hProcess4"/>
    <dgm:cxn modelId="{C279DDC7-003E-4CAD-9E3C-90A16F4029B0}" type="presParOf" srcId="{A06319AE-C81C-4A97-AF50-1943016065DB}" destId="{5BE3D41B-051F-45D4-AD35-C697BC501BAA}" srcOrd="1" destOrd="0" presId="urn:microsoft.com/office/officeart/2005/8/layout/hProcess4"/>
    <dgm:cxn modelId="{1A1C72A4-7996-45EB-A45D-552E8D2EAE0B}" type="presParOf" srcId="{A06319AE-C81C-4A97-AF50-1943016065DB}" destId="{2BE09332-13CD-4899-872D-010B0ECB91A1}" srcOrd="2" destOrd="0" presId="urn:microsoft.com/office/officeart/2005/8/layout/hProcess4"/>
    <dgm:cxn modelId="{1A04F960-ABC4-4A9E-9EA1-55E2732B155B}" type="presParOf" srcId="{2BE09332-13CD-4899-872D-010B0ECB91A1}" destId="{CBD572BF-0766-434E-82D9-D71805B8F412}" srcOrd="0" destOrd="0" presId="urn:microsoft.com/office/officeart/2005/8/layout/hProcess4"/>
    <dgm:cxn modelId="{CF25F8F8-C4E1-49C0-B01F-4843CAA5E305}" type="presParOf" srcId="{CBD572BF-0766-434E-82D9-D71805B8F412}" destId="{ABCF7A09-A634-4650-ADB2-8369E65B21D1}" srcOrd="0" destOrd="0" presId="urn:microsoft.com/office/officeart/2005/8/layout/hProcess4"/>
    <dgm:cxn modelId="{B2D77BB4-24B5-45BB-83F1-7FDF758E643D}" type="presParOf" srcId="{CBD572BF-0766-434E-82D9-D71805B8F412}" destId="{5D4ABBB9-8E3E-412B-897F-1D47892202EE}" srcOrd="1" destOrd="0" presId="urn:microsoft.com/office/officeart/2005/8/layout/hProcess4"/>
    <dgm:cxn modelId="{BB956A0D-3352-43D0-B478-DC670ADC0D70}" type="presParOf" srcId="{CBD572BF-0766-434E-82D9-D71805B8F412}" destId="{7FAACF49-0656-4449-A533-A7DB85697295}" srcOrd="2" destOrd="0" presId="urn:microsoft.com/office/officeart/2005/8/layout/hProcess4"/>
    <dgm:cxn modelId="{580EB2A1-8EF5-4B3A-978F-DAB21E852B1F}" type="presParOf" srcId="{CBD572BF-0766-434E-82D9-D71805B8F412}" destId="{676E4AF6-C9D9-45AC-80FD-F6EFCC80C235}" srcOrd="3" destOrd="0" presId="urn:microsoft.com/office/officeart/2005/8/layout/hProcess4"/>
    <dgm:cxn modelId="{867C51DA-A55F-42A9-B9DE-AA2AEF38E383}" type="presParOf" srcId="{CBD572BF-0766-434E-82D9-D71805B8F412}" destId="{AE2A3EBB-C597-4B06-BBEA-2295DF502E6F}" srcOrd="4" destOrd="0" presId="urn:microsoft.com/office/officeart/2005/8/layout/hProcess4"/>
    <dgm:cxn modelId="{14E68B0A-B70B-4EFA-9C91-8FB38C11B25E}" type="presParOf" srcId="{2BE09332-13CD-4899-872D-010B0ECB91A1}" destId="{75CFEB8D-1B20-42A9-AA2E-EE52443CECC2}" srcOrd="1" destOrd="0" presId="urn:microsoft.com/office/officeart/2005/8/layout/hProcess4"/>
    <dgm:cxn modelId="{648C1363-04D1-40F1-AC1B-67DC7510D328}" type="presParOf" srcId="{2BE09332-13CD-4899-872D-010B0ECB91A1}" destId="{321552F3-D3B7-4F7E-93D7-172EF924CABE}" srcOrd="2" destOrd="0" presId="urn:microsoft.com/office/officeart/2005/8/layout/hProcess4"/>
    <dgm:cxn modelId="{8AEC5081-E812-4ED2-A2D9-5D9F5C8185DB}" type="presParOf" srcId="{321552F3-D3B7-4F7E-93D7-172EF924CABE}" destId="{F6F76D09-A36B-4623-ACC1-E25045A0A549}" srcOrd="0" destOrd="0" presId="urn:microsoft.com/office/officeart/2005/8/layout/hProcess4"/>
    <dgm:cxn modelId="{A76E8CA1-6937-4FED-9488-3982C23490BD}" type="presParOf" srcId="{321552F3-D3B7-4F7E-93D7-172EF924CABE}" destId="{D6CF5F9D-DBBC-4DA4-88F2-02E37F51771C}" srcOrd="1" destOrd="0" presId="urn:microsoft.com/office/officeart/2005/8/layout/hProcess4"/>
    <dgm:cxn modelId="{6BED853A-D21B-4EBD-AB54-F45100A2248E}" type="presParOf" srcId="{321552F3-D3B7-4F7E-93D7-172EF924CABE}" destId="{1BD1E6BB-EE7D-4470-9A74-E6ED32EC8735}" srcOrd="2" destOrd="0" presId="urn:microsoft.com/office/officeart/2005/8/layout/hProcess4"/>
    <dgm:cxn modelId="{895995AE-2B65-4219-BDE8-D642E7FDD9D5}" type="presParOf" srcId="{321552F3-D3B7-4F7E-93D7-172EF924CABE}" destId="{D7548111-CEA8-44A4-AC3F-2AABC4171EE3}" srcOrd="3" destOrd="0" presId="urn:microsoft.com/office/officeart/2005/8/layout/hProcess4"/>
    <dgm:cxn modelId="{D7B086F0-ADD4-4ABC-97A1-2444B433B289}" type="presParOf" srcId="{321552F3-D3B7-4F7E-93D7-172EF924CABE}" destId="{FF5BE46F-5012-41B0-9D5A-362907B2E39B}"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6502EA5-008E-46A6-A97B-2F281214E5F8}" type="doc">
      <dgm:prSet loTypeId="urn:microsoft.com/office/officeart/2005/8/layout/vList2" loCatId="list" qsTypeId="urn:microsoft.com/office/officeart/2005/8/quickstyle/3d1" qsCatId="3D" csTypeId="urn:microsoft.com/office/officeart/2005/8/colors/colorful3" csCatId="colorful" phldr="1"/>
      <dgm:spPr/>
      <dgm:t>
        <a:bodyPr/>
        <a:lstStyle/>
        <a:p>
          <a:endParaRPr lang="uz-Cyrl-UZ"/>
        </a:p>
      </dgm:t>
    </dgm:pt>
    <dgm:pt modelId="{E5488C96-E2BD-4B3D-9A45-710CE46A6D32}">
      <dgm:prSet phldrT="[Текст]"/>
      <dgm:spPr/>
      <dgm:t>
        <a:bodyPr/>
        <a:lstStyle/>
        <a:p>
          <a:r>
            <a:rPr lang="uz-Cyrl-UZ" dirty="0" smtClean="0"/>
            <a:t>YAponiya O’zbekistonning yirik investorlaridan biri xisoblanadi. O’zbekiston va YAponiya o’rtasidagi investitsion hamkorlikning ustuvor yo’nalishlari sifatida tog’-kon sanoati, neft va gaz sohasi, agrosanoat majmuasi, aloqa sektori belgilangan.</a:t>
          </a:r>
          <a:endParaRPr lang="uz-Cyrl-UZ" dirty="0"/>
        </a:p>
      </dgm:t>
    </dgm:pt>
    <dgm:pt modelId="{D4B8C183-C4C5-4ABF-90FF-C83B7D70D963}" type="parTrans" cxnId="{8AA632FE-ACC4-4834-829B-7895ED7B6FCE}">
      <dgm:prSet/>
      <dgm:spPr/>
      <dgm:t>
        <a:bodyPr/>
        <a:lstStyle/>
        <a:p>
          <a:endParaRPr lang="uz-Cyrl-UZ"/>
        </a:p>
      </dgm:t>
    </dgm:pt>
    <dgm:pt modelId="{6635AC82-2063-4196-A82F-9C57DAE8AE4C}" type="sibTrans" cxnId="{8AA632FE-ACC4-4834-829B-7895ED7B6FCE}">
      <dgm:prSet/>
      <dgm:spPr/>
      <dgm:t>
        <a:bodyPr/>
        <a:lstStyle/>
        <a:p>
          <a:endParaRPr lang="uz-Cyrl-UZ"/>
        </a:p>
      </dgm:t>
    </dgm:pt>
    <dgm:pt modelId="{5BA43E4B-A4D6-4A2D-8C88-93B248BD231A}">
      <dgm:prSet phldrT="[Текст]"/>
      <dgm:spPr/>
      <dgm:t>
        <a:bodyPr/>
        <a:lstStyle/>
        <a:p>
          <a:r>
            <a:rPr lang="uz-Cyrl-UZ" dirty="0" smtClean="0"/>
            <a:t>O’zbekistonning eksport-import tarkibida YAponiyaning ulushi 2000 yilda tegishlicha 0,4 va 1,9% ni tashkil etgan bo’lsa, 2010 yilga kelib bu ko’rsatkich 0,1 va 1,2% ga teng bo’ldi.</a:t>
          </a:r>
          <a:endParaRPr lang="uz-Cyrl-UZ" dirty="0"/>
        </a:p>
      </dgm:t>
    </dgm:pt>
    <dgm:pt modelId="{480D6493-9E7D-4F9F-912C-DE04DD23B361}" type="parTrans" cxnId="{B0B98450-5B18-4E9F-A92D-67783B7FB67D}">
      <dgm:prSet/>
      <dgm:spPr/>
      <dgm:t>
        <a:bodyPr/>
        <a:lstStyle/>
        <a:p>
          <a:endParaRPr lang="uz-Cyrl-UZ"/>
        </a:p>
      </dgm:t>
    </dgm:pt>
    <dgm:pt modelId="{D44ACB4D-DCAC-4116-A05B-F91EB871ED80}" type="sibTrans" cxnId="{B0B98450-5B18-4E9F-A92D-67783B7FB67D}">
      <dgm:prSet/>
      <dgm:spPr/>
      <dgm:t>
        <a:bodyPr/>
        <a:lstStyle/>
        <a:p>
          <a:endParaRPr lang="uz-Cyrl-UZ"/>
        </a:p>
      </dgm:t>
    </dgm:pt>
    <dgm:pt modelId="{84D81A8F-4BDB-423D-B0F6-FAB8E8E59470}" type="pres">
      <dgm:prSet presAssocID="{56502EA5-008E-46A6-A97B-2F281214E5F8}" presName="linear" presStyleCnt="0">
        <dgm:presLayoutVars>
          <dgm:animLvl val="lvl"/>
          <dgm:resizeHandles val="exact"/>
        </dgm:presLayoutVars>
      </dgm:prSet>
      <dgm:spPr/>
      <dgm:t>
        <a:bodyPr/>
        <a:lstStyle/>
        <a:p>
          <a:endParaRPr lang="ru-RU"/>
        </a:p>
      </dgm:t>
    </dgm:pt>
    <dgm:pt modelId="{91E7D558-324B-4B3A-992E-EB8354598537}" type="pres">
      <dgm:prSet presAssocID="{E5488C96-E2BD-4B3D-9A45-710CE46A6D32}" presName="parentText" presStyleLbl="node1" presStyleIdx="0" presStyleCnt="2">
        <dgm:presLayoutVars>
          <dgm:chMax val="0"/>
          <dgm:bulletEnabled val="1"/>
        </dgm:presLayoutVars>
      </dgm:prSet>
      <dgm:spPr/>
      <dgm:t>
        <a:bodyPr/>
        <a:lstStyle/>
        <a:p>
          <a:endParaRPr lang="uz-Cyrl-UZ"/>
        </a:p>
      </dgm:t>
    </dgm:pt>
    <dgm:pt modelId="{29783ECC-DA02-49DA-A6DC-8CBCEA3A6E3F}" type="pres">
      <dgm:prSet presAssocID="{6635AC82-2063-4196-A82F-9C57DAE8AE4C}" presName="spacer" presStyleCnt="0"/>
      <dgm:spPr/>
    </dgm:pt>
    <dgm:pt modelId="{37F9A036-B5E6-47B9-A8BE-AEFF4C4E4522}" type="pres">
      <dgm:prSet presAssocID="{5BA43E4B-A4D6-4A2D-8C88-93B248BD231A}" presName="parentText" presStyleLbl="node1" presStyleIdx="1" presStyleCnt="2">
        <dgm:presLayoutVars>
          <dgm:chMax val="0"/>
          <dgm:bulletEnabled val="1"/>
        </dgm:presLayoutVars>
      </dgm:prSet>
      <dgm:spPr/>
      <dgm:t>
        <a:bodyPr/>
        <a:lstStyle/>
        <a:p>
          <a:endParaRPr lang="uz-Cyrl-UZ"/>
        </a:p>
      </dgm:t>
    </dgm:pt>
  </dgm:ptLst>
  <dgm:cxnLst>
    <dgm:cxn modelId="{8AA632FE-ACC4-4834-829B-7895ED7B6FCE}" srcId="{56502EA5-008E-46A6-A97B-2F281214E5F8}" destId="{E5488C96-E2BD-4B3D-9A45-710CE46A6D32}" srcOrd="0" destOrd="0" parTransId="{D4B8C183-C4C5-4ABF-90FF-C83B7D70D963}" sibTransId="{6635AC82-2063-4196-A82F-9C57DAE8AE4C}"/>
    <dgm:cxn modelId="{CDC2B54D-DF89-4E92-8592-1B1353BE3940}" type="presOf" srcId="{5BA43E4B-A4D6-4A2D-8C88-93B248BD231A}" destId="{37F9A036-B5E6-47B9-A8BE-AEFF4C4E4522}" srcOrd="0" destOrd="0" presId="urn:microsoft.com/office/officeart/2005/8/layout/vList2"/>
    <dgm:cxn modelId="{AD05DAA0-9773-492E-80C4-0BFC53FA711A}" type="presOf" srcId="{E5488C96-E2BD-4B3D-9A45-710CE46A6D32}" destId="{91E7D558-324B-4B3A-992E-EB8354598537}" srcOrd="0" destOrd="0" presId="urn:microsoft.com/office/officeart/2005/8/layout/vList2"/>
    <dgm:cxn modelId="{732896A3-73A1-41B4-B6A5-8CD7EC1E713F}" type="presOf" srcId="{56502EA5-008E-46A6-A97B-2F281214E5F8}" destId="{84D81A8F-4BDB-423D-B0F6-FAB8E8E59470}" srcOrd="0" destOrd="0" presId="urn:microsoft.com/office/officeart/2005/8/layout/vList2"/>
    <dgm:cxn modelId="{B0B98450-5B18-4E9F-A92D-67783B7FB67D}" srcId="{56502EA5-008E-46A6-A97B-2F281214E5F8}" destId="{5BA43E4B-A4D6-4A2D-8C88-93B248BD231A}" srcOrd="1" destOrd="0" parTransId="{480D6493-9E7D-4F9F-912C-DE04DD23B361}" sibTransId="{D44ACB4D-DCAC-4116-A05B-F91EB871ED80}"/>
    <dgm:cxn modelId="{48EE6A10-6E7D-4B3A-ACA8-8F0358C5C0F6}" type="presParOf" srcId="{84D81A8F-4BDB-423D-B0F6-FAB8E8E59470}" destId="{91E7D558-324B-4B3A-992E-EB8354598537}" srcOrd="0" destOrd="0" presId="urn:microsoft.com/office/officeart/2005/8/layout/vList2"/>
    <dgm:cxn modelId="{3BF9E4DD-ADEA-4084-B6F5-6465C8BDC5E2}" type="presParOf" srcId="{84D81A8F-4BDB-423D-B0F6-FAB8E8E59470}" destId="{29783ECC-DA02-49DA-A6DC-8CBCEA3A6E3F}" srcOrd="1" destOrd="0" presId="urn:microsoft.com/office/officeart/2005/8/layout/vList2"/>
    <dgm:cxn modelId="{AEDBE648-6826-4EA7-A8AD-4D352F17E757}" type="presParOf" srcId="{84D81A8F-4BDB-423D-B0F6-FAB8E8E59470}" destId="{37F9A036-B5E6-47B9-A8BE-AEFF4C4E4522}"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1557CB2-422C-4B77-8924-3DE74EC90659}" type="doc">
      <dgm:prSet loTypeId="urn:microsoft.com/office/officeart/2005/8/layout/vList2" loCatId="list" qsTypeId="urn:microsoft.com/office/officeart/2005/8/quickstyle/3d1" qsCatId="3D" csTypeId="urn:microsoft.com/office/officeart/2005/8/colors/colorful1#4" csCatId="colorful"/>
      <dgm:spPr/>
      <dgm:t>
        <a:bodyPr/>
        <a:lstStyle/>
        <a:p>
          <a:endParaRPr lang="uz-Cyrl-UZ"/>
        </a:p>
      </dgm:t>
    </dgm:pt>
    <dgm:pt modelId="{F09B70D0-0DD8-4224-8A58-1F36822BE270}">
      <dgm:prSet/>
      <dgm:spPr/>
      <dgm:t>
        <a:bodyPr/>
        <a:lstStyle/>
        <a:p>
          <a:pPr rtl="0"/>
          <a:r>
            <a:rPr lang="en-US" dirty="0" err="1" smtClean="0"/>
            <a:t>Maʼlumotlarga</a:t>
          </a:r>
          <a:r>
            <a:rPr lang="en-US" dirty="0" smtClean="0"/>
            <a:t> </a:t>
          </a:r>
          <a:r>
            <a:rPr lang="en-US" dirty="0" err="1" smtClean="0"/>
            <a:t>koʻra</a:t>
          </a:r>
          <a:r>
            <a:rPr lang="en-US" dirty="0" smtClean="0"/>
            <a:t>, 1920-y.larda </a:t>
          </a:r>
          <a:r>
            <a:rPr lang="en-US" dirty="0" err="1" smtClean="0"/>
            <a:t>Yaponiyaga</a:t>
          </a:r>
          <a:r>
            <a:rPr lang="en-US" dirty="0" smtClean="0"/>
            <a:t> </a:t>
          </a:r>
          <a:r>
            <a:rPr lang="en-US" dirty="0" err="1" smtClean="0"/>
            <a:t>borib</a:t>
          </a:r>
          <a:r>
            <a:rPr lang="en-US" dirty="0" smtClean="0"/>
            <a:t> </a:t>
          </a:r>
          <a:r>
            <a:rPr lang="en-US" dirty="0" err="1" smtClean="0"/>
            <a:t>qolgan</a:t>
          </a:r>
          <a:r>
            <a:rPr lang="en-US" dirty="0" smtClean="0"/>
            <a:t> </a:t>
          </a:r>
          <a:r>
            <a:rPr lang="en-US" dirty="0" err="1" smtClean="0"/>
            <a:t>Volgaboʻyi</a:t>
          </a:r>
          <a:r>
            <a:rPr lang="en-US" dirty="0" smtClean="0"/>
            <a:t> </a:t>
          </a:r>
          <a:r>
            <a:rPr lang="en-US" dirty="0" err="1" smtClean="0"/>
            <a:t>tatarlari</a:t>
          </a:r>
          <a:r>
            <a:rPr lang="en-US" dirty="0" smtClean="0"/>
            <a:t> </a:t>
          </a:r>
          <a:r>
            <a:rPr lang="en-US" dirty="0" err="1" smtClean="0"/>
            <a:t>orasida</a:t>
          </a:r>
          <a:r>
            <a:rPr lang="en-US" dirty="0" smtClean="0"/>
            <a:t> </a:t>
          </a:r>
          <a:r>
            <a:rPr lang="en-US" dirty="0" err="1" smtClean="0"/>
            <a:t>oʻzbeklar</a:t>
          </a:r>
          <a:r>
            <a:rPr lang="en-US" dirty="0" smtClean="0"/>
            <a:t> ham </a:t>
          </a:r>
          <a:r>
            <a:rPr lang="en-US" dirty="0" err="1" smtClean="0"/>
            <a:t>boʻlgan</a:t>
          </a:r>
          <a:r>
            <a:rPr lang="en-US" dirty="0" smtClean="0"/>
            <a:t>. </a:t>
          </a:r>
          <a:r>
            <a:rPr lang="en-US" dirty="0" err="1" smtClean="0"/>
            <a:t>Ular</a:t>
          </a:r>
          <a:r>
            <a:rPr lang="en-US" dirty="0" smtClean="0"/>
            <a:t> </a:t>
          </a:r>
          <a:r>
            <a:rPr lang="en-US" dirty="0" err="1" smtClean="0"/>
            <a:t>Tokio</a:t>
          </a:r>
          <a:r>
            <a:rPr lang="en-US" dirty="0" smtClean="0"/>
            <a:t> </a:t>
          </a:r>
          <a:r>
            <a:rPr lang="en-US" dirty="0" err="1" smtClean="0"/>
            <a:t>shahrida</a:t>
          </a:r>
          <a:r>
            <a:rPr lang="en-US" dirty="0" smtClean="0"/>
            <a:t> </a:t>
          </a:r>
          <a:r>
            <a:rPr lang="en-US" dirty="0" err="1" smtClean="0"/>
            <a:t>masjid</a:t>
          </a:r>
          <a:r>
            <a:rPr lang="en-US" dirty="0" smtClean="0"/>
            <a:t> </a:t>
          </a:r>
          <a:r>
            <a:rPr lang="en-US" dirty="0" err="1" smtClean="0"/>
            <a:t>qurilishi</a:t>
          </a:r>
          <a:r>
            <a:rPr lang="en-US" dirty="0" smtClean="0"/>
            <a:t> </a:t>
          </a:r>
          <a:r>
            <a:rPr lang="en-US" dirty="0" err="1" smtClean="0"/>
            <a:t>va</a:t>
          </a:r>
          <a:r>
            <a:rPr lang="en-US" dirty="0" smtClean="0"/>
            <a:t> </a:t>
          </a:r>
          <a:r>
            <a:rPr lang="en-US" dirty="0" err="1" smtClean="0"/>
            <a:t>islom</a:t>
          </a:r>
          <a:r>
            <a:rPr lang="en-US" dirty="0" smtClean="0"/>
            <a:t> </a:t>
          </a:r>
          <a:r>
            <a:rPr lang="en-US" dirty="0" err="1" smtClean="0"/>
            <a:t>dinini</a:t>
          </a:r>
          <a:r>
            <a:rPr lang="en-US" dirty="0" smtClean="0"/>
            <a:t> </a:t>
          </a:r>
          <a:r>
            <a:rPr lang="en-US" dirty="0" err="1" smtClean="0"/>
            <a:t>yoyilishida</a:t>
          </a:r>
          <a:r>
            <a:rPr lang="en-US" dirty="0" smtClean="0"/>
            <a:t> </a:t>
          </a:r>
          <a:r>
            <a:rPr lang="en-US" dirty="0" err="1" smtClean="0"/>
            <a:t>oʻz</a:t>
          </a:r>
          <a:r>
            <a:rPr lang="en-US" dirty="0" smtClean="0"/>
            <a:t> </a:t>
          </a:r>
          <a:r>
            <a:rPr lang="en-US" dirty="0" err="1" smtClean="0"/>
            <a:t>hissalarini</a:t>
          </a:r>
          <a:r>
            <a:rPr lang="en-US" dirty="0" smtClean="0"/>
            <a:t> </a:t>
          </a:r>
          <a:r>
            <a:rPr lang="en-US" dirty="0" err="1" smtClean="0"/>
            <a:t>qoʻshishgan</a:t>
          </a:r>
          <a:r>
            <a:rPr lang="en-US" dirty="0" smtClean="0"/>
            <a:t>. 1945 </a:t>
          </a:r>
          <a:r>
            <a:rPr lang="en-US" dirty="0" err="1" smtClean="0"/>
            <a:t>yildagi</a:t>
          </a:r>
          <a:r>
            <a:rPr lang="en-US" dirty="0" smtClean="0"/>
            <a:t> </a:t>
          </a:r>
          <a:r>
            <a:rPr lang="en-US" dirty="0" err="1" smtClean="0"/>
            <a:t>sovetyapon</a:t>
          </a:r>
          <a:r>
            <a:rPr lang="en-US" dirty="0" smtClean="0"/>
            <a:t> </a:t>
          </a:r>
          <a:r>
            <a:rPr lang="en-US" dirty="0" err="1" smtClean="0"/>
            <a:t>urushi</a:t>
          </a:r>
          <a:r>
            <a:rPr lang="en-US" dirty="0" smtClean="0"/>
            <a:t> </a:t>
          </a:r>
          <a:r>
            <a:rPr lang="en-US" dirty="0" err="1" smtClean="0"/>
            <a:t>natijasida</a:t>
          </a:r>
          <a:r>
            <a:rPr lang="en-US" dirty="0" smtClean="0"/>
            <a:t> </a:t>
          </a:r>
          <a:r>
            <a:rPr lang="en-US" dirty="0" err="1" smtClean="0"/>
            <a:t>asir</a:t>
          </a:r>
          <a:r>
            <a:rPr lang="en-US" dirty="0" smtClean="0"/>
            <a:t> </a:t>
          </a:r>
          <a:r>
            <a:rPr lang="en-US" dirty="0" err="1" smtClean="0"/>
            <a:t>olingan</a:t>
          </a:r>
          <a:r>
            <a:rPr lang="en-US" dirty="0" smtClean="0"/>
            <a:t> 24 </a:t>
          </a:r>
          <a:r>
            <a:rPr lang="en-US" dirty="0" err="1" smtClean="0"/>
            <a:t>mingga</a:t>
          </a:r>
          <a:r>
            <a:rPr lang="en-US" dirty="0" smtClean="0"/>
            <a:t> </a:t>
          </a:r>
          <a:r>
            <a:rPr lang="en-US" dirty="0" err="1" smtClean="0"/>
            <a:t>yaqin</a:t>
          </a:r>
          <a:r>
            <a:rPr lang="en-US" dirty="0" smtClean="0"/>
            <a:t> </a:t>
          </a:r>
          <a:r>
            <a:rPr lang="en-US" dirty="0" err="1" smtClean="0"/>
            <a:t>yapon</a:t>
          </a:r>
          <a:r>
            <a:rPr lang="en-US" dirty="0" smtClean="0"/>
            <a:t> 1945—50 </a:t>
          </a:r>
          <a:r>
            <a:rPr lang="en-US" dirty="0" err="1" smtClean="0"/>
            <a:t>yillarda</a:t>
          </a:r>
          <a:r>
            <a:rPr lang="en-US" dirty="0" smtClean="0"/>
            <a:t> </a:t>
          </a:r>
          <a:r>
            <a:rPr lang="en-US" dirty="0" err="1" smtClean="0"/>
            <a:t>Oʻzbekistonning</a:t>
          </a:r>
          <a:r>
            <a:rPr lang="en-US" dirty="0" smtClean="0"/>
            <a:t> </a:t>
          </a:r>
          <a:r>
            <a:rPr lang="en-US" dirty="0" err="1" smtClean="0"/>
            <a:t>Andijon</a:t>
          </a:r>
          <a:r>
            <a:rPr lang="en-US" dirty="0" smtClean="0"/>
            <a:t>, </a:t>
          </a:r>
          <a:r>
            <a:rPr lang="en-US" dirty="0" err="1" smtClean="0"/>
            <a:t>Buxoro</a:t>
          </a:r>
          <a:r>
            <a:rPr lang="en-US" dirty="0" smtClean="0"/>
            <a:t>, Toshkent </a:t>
          </a:r>
          <a:r>
            <a:rPr lang="en-US" dirty="0" err="1" smtClean="0"/>
            <a:t>va</a:t>
          </a:r>
          <a:r>
            <a:rPr lang="en-US" dirty="0" smtClean="0"/>
            <a:t> </a:t>
          </a:r>
          <a:r>
            <a:rPr lang="en-US" dirty="0" err="1" smtClean="0"/>
            <a:t>Fargʻona</a:t>
          </a:r>
          <a:r>
            <a:rPr lang="en-US" dirty="0" smtClean="0"/>
            <a:t> </a:t>
          </a:r>
          <a:r>
            <a:rPr lang="en-US" dirty="0" err="1" smtClean="0"/>
            <a:t>viloyatlarida</a:t>
          </a:r>
          <a:r>
            <a:rPr lang="en-US" dirty="0" smtClean="0"/>
            <a:t> </a:t>
          </a:r>
          <a:r>
            <a:rPr lang="en-US" dirty="0" err="1" smtClean="0"/>
            <a:t>ushlab</a:t>
          </a:r>
          <a:r>
            <a:rPr lang="en-US" dirty="0" smtClean="0"/>
            <a:t> </a:t>
          </a:r>
          <a:r>
            <a:rPr lang="en-US" dirty="0" err="1" smtClean="0"/>
            <a:t>turildi</a:t>
          </a:r>
          <a:r>
            <a:rPr lang="en-US" dirty="0" smtClean="0"/>
            <a:t>. </a:t>
          </a:r>
          <a:r>
            <a:rPr lang="en-US" dirty="0" err="1" smtClean="0"/>
            <a:t>Ular</a:t>
          </a:r>
          <a:r>
            <a:rPr lang="en-US" dirty="0" smtClean="0"/>
            <a:t> </a:t>
          </a:r>
          <a:r>
            <a:rPr lang="en-US" dirty="0" err="1" smtClean="0"/>
            <a:t>koʻplab</a:t>
          </a:r>
          <a:r>
            <a:rPr lang="en-US" dirty="0" smtClean="0"/>
            <a:t> </a:t>
          </a:r>
          <a:r>
            <a:rPr lang="en-US" dirty="0" err="1" smtClean="0"/>
            <a:t>sanoat</a:t>
          </a:r>
          <a:r>
            <a:rPr lang="en-US" dirty="0" smtClean="0"/>
            <a:t> </a:t>
          </a:r>
          <a:r>
            <a:rPr lang="en-US" dirty="0" err="1" smtClean="0"/>
            <a:t>korxonalari</a:t>
          </a:r>
          <a:r>
            <a:rPr lang="en-US" dirty="0" smtClean="0"/>
            <a:t>, </a:t>
          </a:r>
          <a:r>
            <a:rPr lang="en-US" dirty="0" err="1" smtClean="0"/>
            <a:t>q.x</a:t>
          </a:r>
          <a:r>
            <a:rPr lang="en-US" dirty="0" smtClean="0"/>
            <a:t>., </a:t>
          </a:r>
          <a:r>
            <a:rPr lang="en-US" dirty="0" err="1" smtClean="0"/>
            <a:t>qurilish</a:t>
          </a:r>
          <a:r>
            <a:rPr lang="en-US" dirty="0" smtClean="0"/>
            <a:t> </a:t>
          </a:r>
          <a:r>
            <a:rPr lang="en-US" dirty="0" err="1" smtClean="0"/>
            <a:t>va</a:t>
          </a:r>
          <a:r>
            <a:rPr lang="en-US" dirty="0" smtClean="0"/>
            <a:t> </a:t>
          </a:r>
          <a:r>
            <a:rPr lang="en-US" dirty="0" err="1" smtClean="0"/>
            <a:t>boshqalar</a:t>
          </a:r>
          <a:r>
            <a:rPr lang="en-US" dirty="0" smtClean="0"/>
            <a:t> </a:t>
          </a:r>
          <a:r>
            <a:rPr lang="en-US" dirty="0" err="1" smtClean="0"/>
            <a:t>sohalarda</a:t>
          </a:r>
          <a:r>
            <a:rPr lang="en-US" dirty="0" smtClean="0"/>
            <a:t> </a:t>
          </a:r>
          <a:r>
            <a:rPr lang="en-US" dirty="0" err="1" smtClean="0"/>
            <a:t>mehnat</a:t>
          </a:r>
          <a:r>
            <a:rPr lang="en-US" dirty="0" smtClean="0"/>
            <a:t> </a:t>
          </a:r>
          <a:r>
            <a:rPr lang="en-US" dirty="0" err="1" smtClean="0"/>
            <a:t>qildilar</a:t>
          </a:r>
          <a:r>
            <a:rPr lang="en-US" dirty="0" smtClean="0"/>
            <a:t>. </a:t>
          </a:r>
          <a:r>
            <a:rPr lang="en-US" dirty="0" err="1" smtClean="0"/>
            <a:t>Jumladan</a:t>
          </a:r>
          <a:r>
            <a:rPr lang="en-US" dirty="0" smtClean="0"/>
            <a:t>, Toshkent </a:t>
          </a:r>
          <a:r>
            <a:rPr lang="en-US" dirty="0" err="1" smtClean="0"/>
            <a:t>shahridagi</a:t>
          </a:r>
          <a:r>
            <a:rPr lang="en-US" dirty="0" smtClean="0"/>
            <a:t> </a:t>
          </a:r>
          <a:r>
            <a:rPr lang="en-US" dirty="0" err="1" smtClean="0"/>
            <a:t>Alisher</a:t>
          </a:r>
          <a:r>
            <a:rPr lang="en-US" dirty="0" smtClean="0"/>
            <a:t> </a:t>
          </a:r>
          <a:r>
            <a:rPr lang="en-US" dirty="0" err="1" smtClean="0"/>
            <a:t>Navoiy</a:t>
          </a:r>
          <a:r>
            <a:rPr lang="en-US" dirty="0" smtClean="0"/>
            <a:t> </a:t>
          </a:r>
          <a:r>
            <a:rPr lang="en-US" dirty="0" err="1" smtClean="0"/>
            <a:t>nomidagi</a:t>
          </a:r>
          <a:r>
            <a:rPr lang="en-US" dirty="0" smtClean="0"/>
            <a:t> </a:t>
          </a:r>
          <a:r>
            <a:rPr lang="en-US" dirty="0" err="1" smtClean="0"/>
            <a:t>akademik</a:t>
          </a:r>
          <a:r>
            <a:rPr lang="en-US" dirty="0" smtClean="0"/>
            <a:t> </a:t>
          </a:r>
          <a:r>
            <a:rPr lang="en-US" dirty="0" err="1" smtClean="0"/>
            <a:t>katta</a:t>
          </a:r>
          <a:r>
            <a:rPr lang="en-US" dirty="0" smtClean="0"/>
            <a:t> </a:t>
          </a:r>
          <a:r>
            <a:rPr lang="en-US" dirty="0" err="1" smtClean="0"/>
            <a:t>teatr</a:t>
          </a:r>
          <a:r>
            <a:rPr lang="en-US" dirty="0" smtClean="0"/>
            <a:t> </a:t>
          </a:r>
          <a:r>
            <a:rPr lang="en-US" dirty="0" err="1" smtClean="0"/>
            <a:t>binosi</a:t>
          </a:r>
          <a:r>
            <a:rPr lang="en-US" dirty="0" smtClean="0"/>
            <a:t> </a:t>
          </a:r>
          <a:r>
            <a:rPr lang="en-US" dirty="0" err="1" smtClean="0"/>
            <a:t>qurilishida</a:t>
          </a:r>
          <a:r>
            <a:rPr lang="en-US" dirty="0" smtClean="0"/>
            <a:t> 600 </a:t>
          </a:r>
          <a:r>
            <a:rPr lang="en-US" dirty="0" err="1" smtClean="0"/>
            <a:t>ga</a:t>
          </a:r>
          <a:r>
            <a:rPr lang="en-US" dirty="0" smtClean="0"/>
            <a:t> </a:t>
          </a:r>
          <a:r>
            <a:rPr lang="en-US" dirty="0" err="1" smtClean="0"/>
            <a:t>yaqin</a:t>
          </a:r>
          <a:r>
            <a:rPr lang="en-US" dirty="0" smtClean="0"/>
            <a:t> </a:t>
          </a:r>
          <a:r>
            <a:rPr lang="en-US" dirty="0" err="1" smtClean="0"/>
            <a:t>yapon</a:t>
          </a:r>
          <a:r>
            <a:rPr lang="en-US" dirty="0" smtClean="0"/>
            <a:t> </a:t>
          </a:r>
          <a:r>
            <a:rPr lang="en-US" dirty="0" err="1" smtClean="0"/>
            <a:t>ishtirok</a:t>
          </a:r>
          <a:r>
            <a:rPr lang="en-US" dirty="0" smtClean="0"/>
            <a:t> </a:t>
          </a:r>
          <a:r>
            <a:rPr lang="en-US" dirty="0" err="1" smtClean="0"/>
            <a:t>etgan</a:t>
          </a:r>
          <a:r>
            <a:rPr lang="en-US" dirty="0" smtClean="0"/>
            <a:t>. </a:t>
          </a:r>
          <a:r>
            <a:rPr lang="en-US" dirty="0" err="1" smtClean="0"/>
            <a:t>Oʻzbekistonda</a:t>
          </a:r>
          <a:r>
            <a:rPr lang="en-US" dirty="0" smtClean="0"/>
            <a:t> </a:t>
          </a:r>
          <a:r>
            <a:rPr lang="en-US" dirty="0" err="1" smtClean="0"/>
            <a:t>vafot</a:t>
          </a:r>
          <a:r>
            <a:rPr lang="en-US" dirty="0" smtClean="0"/>
            <a:t> </a:t>
          </a:r>
          <a:r>
            <a:rPr lang="en-US" dirty="0" err="1" smtClean="0"/>
            <a:t>etgan</a:t>
          </a:r>
          <a:r>
            <a:rPr lang="en-US" dirty="0" smtClean="0"/>
            <a:t> 812 </a:t>
          </a:r>
          <a:r>
            <a:rPr lang="en-US" dirty="0" err="1" smtClean="0"/>
            <a:t>yapon</a:t>
          </a:r>
          <a:r>
            <a:rPr lang="en-US" dirty="0" smtClean="0"/>
            <a:t> </a:t>
          </a:r>
          <a:r>
            <a:rPr lang="en-US" dirty="0" err="1" smtClean="0"/>
            <a:t>fuqarosi</a:t>
          </a:r>
          <a:r>
            <a:rPr lang="en-US" dirty="0" smtClean="0"/>
            <a:t> </a:t>
          </a:r>
          <a:r>
            <a:rPr lang="en-US" dirty="0" err="1" smtClean="0"/>
            <a:t>respublikamiz</a:t>
          </a:r>
          <a:r>
            <a:rPr lang="en-US" dirty="0" smtClean="0"/>
            <a:t> </a:t>
          </a:r>
          <a:r>
            <a:rPr lang="en-US" dirty="0" err="1" smtClean="0"/>
            <a:t>hududidagi</a:t>
          </a:r>
          <a:r>
            <a:rPr lang="en-US" dirty="0" smtClean="0"/>
            <a:t> 13 </a:t>
          </a:r>
          <a:r>
            <a:rPr lang="en-US" dirty="0" err="1" smtClean="0"/>
            <a:t>qabristonda</a:t>
          </a:r>
          <a:r>
            <a:rPr lang="en-US" dirty="0" smtClean="0"/>
            <a:t> </a:t>
          </a:r>
          <a:r>
            <a:rPr lang="en-US" dirty="0" err="1" smtClean="0"/>
            <a:t>dafn</a:t>
          </a:r>
          <a:r>
            <a:rPr lang="en-US" dirty="0" smtClean="0"/>
            <a:t> </a:t>
          </a:r>
          <a:r>
            <a:rPr lang="en-US" dirty="0" err="1" smtClean="0"/>
            <a:t>etilgan</a:t>
          </a:r>
          <a:r>
            <a:rPr lang="en-US" dirty="0" smtClean="0"/>
            <a:t>. 1990 </a:t>
          </a:r>
          <a:r>
            <a:rPr lang="en-US" dirty="0" err="1" smtClean="0"/>
            <a:t>yil</a:t>
          </a:r>
          <a:r>
            <a:rPr lang="en-US" dirty="0" smtClean="0"/>
            <a:t> may </a:t>
          </a:r>
          <a:r>
            <a:rPr lang="en-US" dirty="0" err="1" smtClean="0"/>
            <a:t>oyida</a:t>
          </a:r>
          <a:r>
            <a:rPr lang="en-US" dirty="0" smtClean="0"/>
            <a:t> </a:t>
          </a:r>
          <a:r>
            <a:rPr lang="en-US" u="sng" dirty="0" err="1" smtClean="0">
              <a:hlinkClick xmlns:r="http://schemas.openxmlformats.org/officeDocument/2006/relationships" r:id="rId1"/>
            </a:rPr>
            <a:t>Toshkentning</a:t>
          </a:r>
          <a:r>
            <a:rPr lang="en-US" dirty="0" smtClean="0"/>
            <a:t> </a:t>
          </a:r>
          <a:r>
            <a:rPr lang="en-US" dirty="0" err="1" smtClean="0"/>
            <a:t>Yakkasaroy</a:t>
          </a:r>
          <a:r>
            <a:rPr lang="en-US" dirty="0" smtClean="0"/>
            <a:t> </a:t>
          </a:r>
          <a:r>
            <a:rPr lang="en-US" dirty="0" err="1" smtClean="0"/>
            <a:t>qabristonida</a:t>
          </a:r>
          <a:r>
            <a:rPr lang="en-US" dirty="0" smtClean="0"/>
            <a:t> 2-jahon </a:t>
          </a:r>
          <a:r>
            <a:rPr lang="en-US" dirty="0" err="1" smtClean="0"/>
            <a:t>urushi</a:t>
          </a:r>
          <a:r>
            <a:rPr lang="en-US" dirty="0" smtClean="0"/>
            <a:t> (1939—45)</a:t>
          </a:r>
          <a:r>
            <a:rPr lang="en-US" dirty="0" err="1" smtClean="0"/>
            <a:t>dan</a:t>
          </a:r>
          <a:r>
            <a:rPr lang="en-US" dirty="0" smtClean="0"/>
            <a:t> </a:t>
          </a:r>
          <a:r>
            <a:rPr lang="en-US" dirty="0" err="1" smtClean="0"/>
            <a:t>keyin</a:t>
          </a:r>
          <a:r>
            <a:rPr lang="en-US" dirty="0" smtClean="0"/>
            <a:t> </a:t>
          </a:r>
          <a:r>
            <a:rPr lang="en-US" dirty="0" err="1" smtClean="0"/>
            <a:t>Toshkentda</a:t>
          </a:r>
          <a:r>
            <a:rPr lang="en-US" dirty="0" smtClean="0"/>
            <a:t> </a:t>
          </a:r>
          <a:r>
            <a:rPr lang="en-US" dirty="0" err="1" smtClean="0"/>
            <a:t>vafot</a:t>
          </a:r>
          <a:r>
            <a:rPr lang="en-US" dirty="0" smtClean="0"/>
            <a:t> </a:t>
          </a:r>
          <a:r>
            <a:rPr lang="en-US" dirty="0" err="1" smtClean="0"/>
            <a:t>etgan</a:t>
          </a:r>
          <a:r>
            <a:rPr lang="en-US" dirty="0" smtClean="0"/>
            <a:t> 79 </a:t>
          </a:r>
          <a:r>
            <a:rPr lang="en-US" dirty="0" err="1" smtClean="0"/>
            <a:t>ta</a:t>
          </a:r>
          <a:r>
            <a:rPr lang="en-US" dirty="0" smtClean="0"/>
            <a:t> </a:t>
          </a:r>
          <a:r>
            <a:rPr lang="en-US" dirty="0" err="1" smtClean="0"/>
            <a:t>yapon</a:t>
          </a:r>
          <a:r>
            <a:rPr lang="en-US" dirty="0" smtClean="0"/>
            <a:t> </a:t>
          </a:r>
          <a:r>
            <a:rPr lang="en-US" dirty="0" err="1" smtClean="0"/>
            <a:t>harbiy</a:t>
          </a:r>
          <a:r>
            <a:rPr lang="en-US" dirty="0" smtClean="0"/>
            <a:t> </a:t>
          </a:r>
          <a:r>
            <a:rPr lang="en-US" dirty="0" err="1" smtClean="0"/>
            <a:t>asiri</a:t>
          </a:r>
          <a:r>
            <a:rPr lang="en-US" dirty="0" smtClean="0"/>
            <a:t> </a:t>
          </a:r>
          <a:r>
            <a:rPr lang="en-US" dirty="0" err="1" smtClean="0"/>
            <a:t>xotirasiga</a:t>
          </a:r>
          <a:r>
            <a:rPr lang="en-US" dirty="0" smtClean="0"/>
            <a:t> memorial </a:t>
          </a:r>
          <a:r>
            <a:rPr lang="en-US" dirty="0" err="1" smtClean="0"/>
            <a:t>oʻrnatildi</a:t>
          </a:r>
          <a:r>
            <a:rPr lang="en-US" dirty="0" smtClean="0"/>
            <a:t>.</a:t>
          </a:r>
          <a:endParaRPr lang="uz-Cyrl-UZ" dirty="0"/>
        </a:p>
      </dgm:t>
    </dgm:pt>
    <dgm:pt modelId="{E3CE469B-A86E-448F-8400-69D11C2C9680}" type="parTrans" cxnId="{B989D697-6D28-4F48-8D30-138134FB2479}">
      <dgm:prSet/>
      <dgm:spPr/>
      <dgm:t>
        <a:bodyPr/>
        <a:lstStyle/>
        <a:p>
          <a:endParaRPr lang="uz-Cyrl-UZ"/>
        </a:p>
      </dgm:t>
    </dgm:pt>
    <dgm:pt modelId="{899B1DEA-4A35-448F-B652-A68C312AF2C3}" type="sibTrans" cxnId="{B989D697-6D28-4F48-8D30-138134FB2479}">
      <dgm:prSet/>
      <dgm:spPr/>
      <dgm:t>
        <a:bodyPr/>
        <a:lstStyle/>
        <a:p>
          <a:endParaRPr lang="uz-Cyrl-UZ"/>
        </a:p>
      </dgm:t>
    </dgm:pt>
    <dgm:pt modelId="{D29BC528-BE22-403D-81C7-1079627F71EE}">
      <dgm:prSet/>
      <dgm:spPr/>
      <dgm:t>
        <a:bodyPr/>
        <a:lstStyle/>
        <a:p>
          <a:pPr rtl="0"/>
          <a:r>
            <a:rPr lang="en-US" dirty="0" smtClean="0"/>
            <a:t>1960—80 </a:t>
          </a:r>
          <a:r>
            <a:rPr lang="en-US" dirty="0" err="1" smtClean="0"/>
            <a:t>yillarda</a:t>
          </a:r>
          <a:r>
            <a:rPr lang="en-US" dirty="0" smtClean="0"/>
            <a:t> </a:t>
          </a:r>
          <a:r>
            <a:rPr lang="en-US" dirty="0" err="1" smtClean="0"/>
            <a:t>Yaponiya</a:t>
          </a:r>
          <a:r>
            <a:rPr lang="en-US" dirty="0" smtClean="0"/>
            <a:t> </a:t>
          </a:r>
          <a:r>
            <a:rPr lang="en-US" dirty="0" err="1" smtClean="0"/>
            <a:t>Oʻzbekistondan</a:t>
          </a:r>
          <a:r>
            <a:rPr lang="en-US" dirty="0" smtClean="0"/>
            <a:t> </a:t>
          </a:r>
          <a:r>
            <a:rPr lang="en-US" dirty="0" err="1" smtClean="0"/>
            <a:t>paxta</a:t>
          </a:r>
          <a:r>
            <a:rPr lang="en-US" dirty="0" smtClean="0"/>
            <a:t> </a:t>
          </a:r>
          <a:r>
            <a:rPr lang="en-US" dirty="0" err="1" smtClean="0"/>
            <a:t>tolasi</a:t>
          </a:r>
          <a:r>
            <a:rPr lang="en-US" dirty="0" smtClean="0"/>
            <a:t>, </a:t>
          </a:r>
          <a:r>
            <a:rPr lang="en-US" dirty="0" err="1" smtClean="0"/>
            <a:t>chigit</a:t>
          </a:r>
          <a:r>
            <a:rPr lang="en-US" dirty="0" smtClean="0"/>
            <a:t>, </a:t>
          </a:r>
          <a:r>
            <a:rPr lang="en-US" dirty="0" err="1" smtClean="0"/>
            <a:t>shirinmiya</a:t>
          </a:r>
          <a:r>
            <a:rPr lang="en-US" dirty="0" smtClean="0"/>
            <a:t> </a:t>
          </a:r>
          <a:r>
            <a:rPr lang="en-US" dirty="0" err="1" smtClean="0"/>
            <a:t>ildizi</a:t>
          </a:r>
          <a:r>
            <a:rPr lang="en-US" dirty="0" smtClean="0"/>
            <a:t>, </a:t>
          </a:r>
          <a:r>
            <a:rPr lang="en-US" dirty="0" err="1" smtClean="0"/>
            <a:t>asal</a:t>
          </a:r>
          <a:r>
            <a:rPr lang="en-US" dirty="0" smtClean="0"/>
            <a:t>, </a:t>
          </a:r>
          <a:r>
            <a:rPr lang="en-US" dirty="0" err="1" smtClean="0"/>
            <a:t>ipak</a:t>
          </a:r>
          <a:r>
            <a:rPr lang="en-US" dirty="0" smtClean="0"/>
            <a:t> </a:t>
          </a:r>
          <a:r>
            <a:rPr lang="en-US" dirty="0" err="1" smtClean="0"/>
            <a:t>va</a:t>
          </a:r>
          <a:r>
            <a:rPr lang="en-US" dirty="0" smtClean="0"/>
            <a:t> </a:t>
          </a:r>
          <a:r>
            <a:rPr lang="en-US" dirty="0" err="1" smtClean="0"/>
            <a:t>boshqalar</a:t>
          </a:r>
          <a:r>
            <a:rPr lang="en-US" dirty="0" smtClean="0"/>
            <a:t> </a:t>
          </a:r>
          <a:r>
            <a:rPr lang="en-US" dirty="0" err="1" smtClean="0"/>
            <a:t>mahsulotlar</a:t>
          </a:r>
          <a:r>
            <a:rPr lang="en-US" dirty="0" smtClean="0"/>
            <a:t> </a:t>
          </a:r>
          <a:r>
            <a:rPr lang="en-US" dirty="0" err="1" smtClean="0"/>
            <a:t>xarid</a:t>
          </a:r>
          <a:r>
            <a:rPr lang="en-US" dirty="0" smtClean="0"/>
            <a:t> </a:t>
          </a:r>
          <a:r>
            <a:rPr lang="en-US" dirty="0" err="1" smtClean="0"/>
            <a:t>qilgan</a:t>
          </a:r>
          <a:r>
            <a:rPr lang="en-US" dirty="0" smtClean="0"/>
            <a:t>. 1970-y.lar </a:t>
          </a:r>
          <a:r>
            <a:rPr lang="en-US" dirty="0" err="1" smtClean="0"/>
            <a:t>boshidan</a:t>
          </a:r>
          <a:r>
            <a:rPr lang="en-US" dirty="0" smtClean="0"/>
            <a:t> </a:t>
          </a:r>
          <a:r>
            <a:rPr lang="en-US" dirty="0" err="1" smtClean="0"/>
            <a:t>Yaponiya</a:t>
          </a:r>
          <a:r>
            <a:rPr lang="en-US" dirty="0" smtClean="0"/>
            <a:t> </a:t>
          </a:r>
          <a:r>
            <a:rPr lang="en-US" dirty="0" err="1" smtClean="0"/>
            <a:t>yiliga</a:t>
          </a:r>
          <a:r>
            <a:rPr lang="en-US" dirty="0" smtClean="0"/>
            <a:t> 190 </a:t>
          </a:r>
          <a:r>
            <a:rPr lang="en-US" dirty="0" err="1" smtClean="0"/>
            <a:t>mln</a:t>
          </a:r>
          <a:r>
            <a:rPr lang="en-US" dirty="0" smtClean="0"/>
            <a:t>. AQSH </a:t>
          </a:r>
          <a:r>
            <a:rPr lang="en-US" dirty="0" err="1" smtClean="0"/>
            <a:t>dollari</a:t>
          </a:r>
          <a:r>
            <a:rPr lang="en-US" dirty="0" smtClean="0"/>
            <a:t> </a:t>
          </a:r>
          <a:r>
            <a:rPr lang="en-US" dirty="0" err="1" smtClean="0"/>
            <a:t>hajmida</a:t>
          </a:r>
          <a:r>
            <a:rPr lang="en-US" dirty="0" smtClean="0"/>
            <a:t> </a:t>
          </a:r>
          <a:r>
            <a:rPr lang="en-US" dirty="0" err="1" smtClean="0"/>
            <a:t>paxta</a:t>
          </a:r>
          <a:r>
            <a:rPr lang="en-US" dirty="0" smtClean="0"/>
            <a:t> </a:t>
          </a:r>
          <a:r>
            <a:rPr lang="en-US" dirty="0" err="1" smtClean="0"/>
            <a:t>tolasi</a:t>
          </a:r>
          <a:r>
            <a:rPr lang="en-US" dirty="0" smtClean="0"/>
            <a:t> </a:t>
          </a:r>
          <a:r>
            <a:rPr lang="en-US" dirty="0" err="1" smtClean="0"/>
            <a:t>sotib</a:t>
          </a:r>
          <a:r>
            <a:rPr lang="en-US" dirty="0" smtClean="0"/>
            <a:t> </a:t>
          </a:r>
          <a:r>
            <a:rPr lang="en-US" dirty="0" err="1" smtClean="0"/>
            <a:t>olgan</a:t>
          </a:r>
          <a:r>
            <a:rPr lang="en-US" dirty="0" smtClean="0"/>
            <a:t>. </a:t>
          </a:r>
          <a:r>
            <a:rPr lang="en-US" dirty="0" err="1" smtClean="0"/>
            <a:t>Xususan</a:t>
          </a:r>
          <a:r>
            <a:rPr lang="en-US" dirty="0" smtClean="0"/>
            <a:t>, Sumitomo </a:t>
          </a:r>
          <a:r>
            <a:rPr lang="en-US" dirty="0" err="1" smtClean="0"/>
            <a:t>kompaniyasi</a:t>
          </a:r>
          <a:r>
            <a:rPr lang="en-US" dirty="0" smtClean="0"/>
            <a:t> 1971—93 </a:t>
          </a:r>
          <a:r>
            <a:rPr lang="en-US" dirty="0" err="1" smtClean="0"/>
            <a:t>yillar</a:t>
          </a:r>
          <a:r>
            <a:rPr lang="en-US" dirty="0" smtClean="0"/>
            <a:t> 547,3 </a:t>
          </a:r>
          <a:r>
            <a:rPr lang="en-US" dirty="0" err="1" smtClean="0"/>
            <a:t>mln</a:t>
          </a:r>
          <a:r>
            <a:rPr lang="en-US" dirty="0" smtClean="0"/>
            <a:t>. AQSH </a:t>
          </a:r>
          <a:r>
            <a:rPr lang="en-US" dirty="0" err="1" smtClean="0"/>
            <a:t>dollariga</a:t>
          </a:r>
          <a:r>
            <a:rPr lang="en-US" dirty="0" smtClean="0"/>
            <a:t> </a:t>
          </a:r>
          <a:r>
            <a:rPr lang="en-US" dirty="0" err="1" smtClean="0"/>
            <a:t>paxta</a:t>
          </a:r>
          <a:r>
            <a:rPr lang="en-US" dirty="0" smtClean="0"/>
            <a:t> </a:t>
          </a:r>
          <a:r>
            <a:rPr lang="en-US" dirty="0" err="1" smtClean="0"/>
            <a:t>tolasi</a:t>
          </a:r>
          <a:r>
            <a:rPr lang="en-US" dirty="0" smtClean="0"/>
            <a:t> </a:t>
          </a:r>
          <a:r>
            <a:rPr lang="en-US" dirty="0" err="1" smtClean="0"/>
            <a:t>xarid</a:t>
          </a:r>
          <a:r>
            <a:rPr lang="en-US" dirty="0" smtClean="0"/>
            <a:t> </a:t>
          </a:r>
          <a:r>
            <a:rPr lang="en-US" dirty="0" err="1" smtClean="0"/>
            <a:t>qilgan</a:t>
          </a:r>
          <a:r>
            <a:rPr lang="en-US" dirty="0" smtClean="0"/>
            <a:t>. </a:t>
          </a:r>
          <a:r>
            <a:rPr lang="en-US" dirty="0" err="1" smtClean="0"/>
            <a:t>Shu</a:t>
          </a:r>
          <a:r>
            <a:rPr lang="en-US" dirty="0" smtClean="0"/>
            <a:t> </a:t>
          </a:r>
          <a:r>
            <a:rPr lang="en-US" dirty="0" err="1" smtClean="0"/>
            <a:t>yillar</a:t>
          </a:r>
          <a:r>
            <a:rPr lang="en-US" dirty="0" smtClean="0"/>
            <a:t> </a:t>
          </a:r>
          <a:r>
            <a:rPr lang="en-US" dirty="0" err="1" smtClean="0"/>
            <a:t>Yaponiyaning</a:t>
          </a:r>
          <a:r>
            <a:rPr lang="en-US" dirty="0" smtClean="0"/>
            <a:t> </a:t>
          </a:r>
          <a:r>
            <a:rPr lang="en-US" dirty="0" err="1" smtClean="0"/>
            <a:t>qator</a:t>
          </a:r>
          <a:r>
            <a:rPr lang="en-US" dirty="0" smtClean="0"/>
            <a:t> </a:t>
          </a:r>
          <a:r>
            <a:rPr lang="en-US" dirty="0" err="1" smtClean="0"/>
            <a:t>kompaniyalari</a:t>
          </a:r>
          <a:r>
            <a:rPr lang="en-US" dirty="0" smtClean="0"/>
            <a:t> </a:t>
          </a:r>
          <a:r>
            <a:rPr lang="en-US" dirty="0" err="1" smtClean="0"/>
            <a:t>Oʻzbekistonning</a:t>
          </a:r>
          <a:r>
            <a:rPr lang="en-US" dirty="0" smtClean="0"/>
            <a:t> </a:t>
          </a:r>
          <a:r>
            <a:rPr lang="en-US" dirty="0" err="1" smtClean="0"/>
            <a:t>yengil</a:t>
          </a:r>
          <a:r>
            <a:rPr lang="en-US" dirty="0" smtClean="0"/>
            <a:t>, </a:t>
          </a:r>
          <a:r>
            <a:rPr lang="en-US" dirty="0" err="1" smtClean="0"/>
            <a:t>kimyo</a:t>
          </a:r>
          <a:r>
            <a:rPr lang="en-US" dirty="0" smtClean="0"/>
            <a:t> </a:t>
          </a:r>
          <a:r>
            <a:rPr lang="en-US" dirty="0" err="1" smtClean="0"/>
            <a:t>va</a:t>
          </a:r>
          <a:r>
            <a:rPr lang="en-US" dirty="0" smtClean="0"/>
            <a:t> </a:t>
          </a:r>
          <a:r>
            <a:rPr lang="en-US" dirty="0" err="1" smtClean="0"/>
            <a:t>neft</a:t>
          </a:r>
          <a:r>
            <a:rPr lang="en-US" dirty="0" smtClean="0"/>
            <a:t> </a:t>
          </a:r>
          <a:r>
            <a:rPr lang="en-US" dirty="0" err="1" smtClean="0"/>
            <a:t>sanoatini</a:t>
          </a:r>
          <a:r>
            <a:rPr lang="en-US" dirty="0" smtClean="0"/>
            <a:t> </a:t>
          </a:r>
          <a:r>
            <a:rPr lang="en-US" dirty="0" err="1" smtClean="0"/>
            <a:t>modernizatsiya</a:t>
          </a:r>
          <a:r>
            <a:rPr lang="en-US" dirty="0" smtClean="0"/>
            <a:t> </a:t>
          </a:r>
          <a:r>
            <a:rPr lang="en-US" dirty="0" err="1" smtClean="0"/>
            <a:t>qilishga</a:t>
          </a:r>
          <a:r>
            <a:rPr lang="en-US" dirty="0" smtClean="0"/>
            <a:t> </a:t>
          </a:r>
          <a:r>
            <a:rPr lang="en-US" dirty="0" err="1" smtClean="0"/>
            <a:t>jalb</a:t>
          </a:r>
          <a:r>
            <a:rPr lang="en-US" dirty="0" smtClean="0"/>
            <a:t> </a:t>
          </a:r>
          <a:r>
            <a:rPr lang="en-US" dirty="0" err="1" smtClean="0"/>
            <a:t>etildi</a:t>
          </a:r>
          <a:r>
            <a:rPr lang="en-US" dirty="0" smtClean="0"/>
            <a:t>. </a:t>
          </a:r>
          <a:r>
            <a:rPr lang="en-US" dirty="0" err="1" smtClean="0"/>
            <a:t>Fargʻona</a:t>
          </a:r>
          <a:r>
            <a:rPr lang="en-US" dirty="0" smtClean="0"/>
            <a:t> </a:t>
          </a:r>
          <a:r>
            <a:rPr lang="en-US" dirty="0" err="1" smtClean="0"/>
            <a:t>va</a:t>
          </a:r>
          <a:r>
            <a:rPr lang="en-US" dirty="0" smtClean="0"/>
            <a:t> </a:t>
          </a:r>
          <a:r>
            <a:rPr lang="en-US" dirty="0" err="1" smtClean="0"/>
            <a:t>Chirchiq</a:t>
          </a:r>
          <a:r>
            <a:rPr lang="en-US" dirty="0" smtClean="0"/>
            <a:t> </a:t>
          </a:r>
          <a:r>
            <a:rPr lang="en-US" dirty="0" err="1" smtClean="0"/>
            <a:t>shahrilarida</a:t>
          </a:r>
          <a:r>
            <a:rPr lang="en-US" dirty="0" smtClean="0"/>
            <a:t> </a:t>
          </a:r>
          <a:r>
            <a:rPr lang="en-US" dirty="0" err="1" smtClean="0"/>
            <a:t>ammiak</a:t>
          </a:r>
          <a:r>
            <a:rPr lang="en-US" dirty="0" smtClean="0"/>
            <a:t> </a:t>
          </a:r>
          <a:r>
            <a:rPr lang="en-US" dirty="0" err="1" smtClean="0"/>
            <a:t>ishlab</a:t>
          </a:r>
          <a:r>
            <a:rPr lang="en-US" dirty="0" smtClean="0"/>
            <a:t> </a:t>
          </a:r>
          <a:r>
            <a:rPr lang="en-US" dirty="0" err="1" smtClean="0"/>
            <a:t>chiqarish</a:t>
          </a:r>
          <a:r>
            <a:rPr lang="en-US" dirty="0" smtClean="0"/>
            <a:t> </a:t>
          </a:r>
          <a:r>
            <a:rPr lang="en-US" dirty="0" err="1" smtClean="0"/>
            <a:t>uchun</a:t>
          </a:r>
          <a:r>
            <a:rPr lang="en-US" dirty="0" smtClean="0"/>
            <a:t> </a:t>
          </a:r>
          <a:r>
            <a:rPr lang="en-US" dirty="0" err="1" smtClean="0"/>
            <a:t>yapon</a:t>
          </a:r>
          <a:r>
            <a:rPr lang="en-US" dirty="0" smtClean="0"/>
            <a:t> </a:t>
          </a:r>
          <a:r>
            <a:rPr lang="en-US" dirty="0" err="1" smtClean="0"/>
            <a:t>texnologiyalari</a:t>
          </a:r>
          <a:r>
            <a:rPr lang="en-US" dirty="0" smtClean="0"/>
            <a:t> </a:t>
          </a:r>
          <a:r>
            <a:rPr lang="en-US" dirty="0" err="1" smtClean="0"/>
            <a:t>oʻrnatildi</a:t>
          </a:r>
          <a:r>
            <a:rPr lang="en-US" dirty="0" smtClean="0"/>
            <a:t>. Toshkent, Samarqand, </a:t>
          </a:r>
          <a:r>
            <a:rPr lang="en-US" dirty="0" err="1" smtClean="0"/>
            <a:t>Buxoro</a:t>
          </a:r>
          <a:r>
            <a:rPr lang="en-US" dirty="0" smtClean="0"/>
            <a:t>, </a:t>
          </a:r>
          <a:r>
            <a:rPr lang="en-US" dirty="0" err="1" smtClean="0"/>
            <a:t>Margʻilon</a:t>
          </a:r>
          <a:r>
            <a:rPr lang="en-US" dirty="0" smtClean="0"/>
            <a:t>, Namangan, </a:t>
          </a:r>
          <a:r>
            <a:rPr lang="en-US" dirty="0" err="1" smtClean="0"/>
            <a:t>Shahrisabz</a:t>
          </a:r>
          <a:r>
            <a:rPr lang="en-US" dirty="0" smtClean="0"/>
            <a:t> </a:t>
          </a:r>
          <a:r>
            <a:rPr lang="en-US" dirty="0" err="1" smtClean="0"/>
            <a:t>va</a:t>
          </a:r>
          <a:r>
            <a:rPr lang="en-US" dirty="0" smtClean="0"/>
            <a:t> </a:t>
          </a:r>
          <a:r>
            <a:rPr lang="en-US" dirty="0" err="1" smtClean="0"/>
            <a:t>Urganchdagi</a:t>
          </a:r>
          <a:r>
            <a:rPr lang="en-US" dirty="0" smtClean="0"/>
            <a:t> </a:t>
          </a:r>
          <a:r>
            <a:rPr lang="en-US" dirty="0" err="1" smtClean="0"/>
            <a:t>ipakchilik</a:t>
          </a:r>
          <a:r>
            <a:rPr lang="en-US" dirty="0" smtClean="0"/>
            <a:t> </a:t>
          </a:r>
          <a:r>
            <a:rPr lang="en-US" dirty="0" err="1" smtClean="0"/>
            <a:t>fkalarida</a:t>
          </a:r>
          <a:r>
            <a:rPr lang="en-US" dirty="0" smtClean="0"/>
            <a:t> Yamato </a:t>
          </a:r>
          <a:r>
            <a:rPr lang="en-US" dirty="0" err="1" smtClean="0"/>
            <a:t>firmasining</a:t>
          </a:r>
          <a:r>
            <a:rPr lang="en-US" dirty="0" smtClean="0"/>
            <a:t> </a:t>
          </a:r>
          <a:r>
            <a:rPr lang="en-US" dirty="0" err="1" smtClean="0"/>
            <a:t>pilla</a:t>
          </a:r>
          <a:r>
            <a:rPr lang="en-US" dirty="0" smtClean="0"/>
            <a:t> </a:t>
          </a:r>
          <a:r>
            <a:rPr lang="en-US" dirty="0" err="1" smtClean="0"/>
            <a:t>quritish</a:t>
          </a:r>
          <a:r>
            <a:rPr lang="en-US" dirty="0" smtClean="0"/>
            <a:t> </a:t>
          </a:r>
          <a:r>
            <a:rPr lang="en-US" dirty="0" err="1" smtClean="0"/>
            <a:t>mashinalari</a:t>
          </a:r>
          <a:r>
            <a:rPr lang="en-US" dirty="0" smtClean="0"/>
            <a:t> </a:t>
          </a:r>
          <a:r>
            <a:rPr lang="en-US" dirty="0" err="1" smtClean="0"/>
            <a:t>qoʻllandi</a:t>
          </a:r>
          <a:r>
            <a:rPr lang="en-US" dirty="0" smtClean="0"/>
            <a:t>. 1989 </a:t>
          </a:r>
          <a:r>
            <a:rPr lang="en-US" dirty="0" err="1" smtClean="0"/>
            <a:t>yil</a:t>
          </a:r>
          <a:r>
            <a:rPr lang="en-US" dirty="0" smtClean="0"/>
            <a:t> </a:t>
          </a:r>
          <a:r>
            <a:rPr lang="en-US" dirty="0" err="1" smtClean="0"/>
            <a:t>Oʻzbekistonda</a:t>
          </a:r>
          <a:r>
            <a:rPr lang="en-US" dirty="0" smtClean="0"/>
            <a:t> </a:t>
          </a:r>
          <a:r>
            <a:rPr lang="en-US" dirty="0" err="1" smtClean="0"/>
            <a:t>xorijiy</a:t>
          </a:r>
          <a:r>
            <a:rPr lang="en-US" dirty="0" smtClean="0"/>
            <a:t> </a:t>
          </a:r>
          <a:r>
            <a:rPr lang="en-US" dirty="0" err="1" smtClean="0"/>
            <a:t>firmalar</a:t>
          </a:r>
          <a:r>
            <a:rPr lang="en-US" dirty="0" smtClean="0"/>
            <a:t> </a:t>
          </a:r>
          <a:r>
            <a:rPr lang="en-US" dirty="0" err="1" smtClean="0"/>
            <a:t>orasida</a:t>
          </a:r>
          <a:r>
            <a:rPr lang="en-US" dirty="0" smtClean="0"/>
            <a:t> </a:t>
          </a:r>
          <a:r>
            <a:rPr lang="en-US" dirty="0" err="1" smtClean="0"/>
            <a:t>birinchi</a:t>
          </a:r>
          <a:r>
            <a:rPr lang="en-US" dirty="0" smtClean="0"/>
            <a:t> </a:t>
          </a:r>
          <a:r>
            <a:rPr lang="en-US" dirty="0" err="1" smtClean="0"/>
            <a:t>boʻlib</a:t>
          </a:r>
          <a:r>
            <a:rPr lang="en-US" dirty="0" smtClean="0"/>
            <a:t> </a:t>
          </a:r>
          <a:r>
            <a:rPr lang="en-US" dirty="0" err="1" smtClean="0"/>
            <a:t>Yaponiyaning</a:t>
          </a:r>
          <a:r>
            <a:rPr lang="en-US" dirty="0" smtClean="0"/>
            <a:t> "</a:t>
          </a:r>
          <a:r>
            <a:rPr lang="en-US" dirty="0" err="1" smtClean="0"/>
            <a:t>Chori</a:t>
          </a:r>
          <a:r>
            <a:rPr lang="en-US" dirty="0" smtClean="0"/>
            <a:t>" </a:t>
          </a:r>
          <a:r>
            <a:rPr lang="en-US" dirty="0" err="1" smtClean="0"/>
            <a:t>kompaniyasi</a:t>
          </a:r>
          <a:r>
            <a:rPr lang="en-US" dirty="0" smtClean="0"/>
            <a:t> </a:t>
          </a:r>
          <a:r>
            <a:rPr lang="en-US" dirty="0" err="1" smtClean="0"/>
            <a:t>oʻz</a:t>
          </a:r>
          <a:r>
            <a:rPr lang="en-US" dirty="0" smtClean="0"/>
            <a:t> </a:t>
          </a:r>
          <a:r>
            <a:rPr lang="en-US" dirty="0" err="1" smtClean="0"/>
            <a:t>vakolatxonasini</a:t>
          </a:r>
          <a:r>
            <a:rPr lang="en-US" dirty="0" smtClean="0"/>
            <a:t> </a:t>
          </a:r>
          <a:r>
            <a:rPr lang="en-US" dirty="0" err="1" smtClean="0"/>
            <a:t>ochdi</a:t>
          </a:r>
          <a:r>
            <a:rPr lang="en-US" dirty="0" smtClean="0"/>
            <a:t>.</a:t>
          </a:r>
          <a:endParaRPr lang="uz-Cyrl-UZ" dirty="0"/>
        </a:p>
      </dgm:t>
    </dgm:pt>
    <dgm:pt modelId="{338F535B-8A71-4A55-BA86-A7E373914B63}" type="parTrans" cxnId="{4F4E5055-D536-4765-98E6-21F77980AE48}">
      <dgm:prSet/>
      <dgm:spPr/>
      <dgm:t>
        <a:bodyPr/>
        <a:lstStyle/>
        <a:p>
          <a:endParaRPr lang="uz-Cyrl-UZ"/>
        </a:p>
      </dgm:t>
    </dgm:pt>
    <dgm:pt modelId="{6322A2B4-E6CB-459E-8EC1-9A5F3C643C46}" type="sibTrans" cxnId="{4F4E5055-D536-4765-98E6-21F77980AE48}">
      <dgm:prSet/>
      <dgm:spPr/>
      <dgm:t>
        <a:bodyPr/>
        <a:lstStyle/>
        <a:p>
          <a:endParaRPr lang="uz-Cyrl-UZ"/>
        </a:p>
      </dgm:t>
    </dgm:pt>
    <dgm:pt modelId="{21284157-48D0-4347-B037-2BD94249FBFC}" type="pres">
      <dgm:prSet presAssocID="{31557CB2-422C-4B77-8924-3DE74EC90659}" presName="linear" presStyleCnt="0">
        <dgm:presLayoutVars>
          <dgm:animLvl val="lvl"/>
          <dgm:resizeHandles val="exact"/>
        </dgm:presLayoutVars>
      </dgm:prSet>
      <dgm:spPr/>
      <dgm:t>
        <a:bodyPr/>
        <a:lstStyle/>
        <a:p>
          <a:endParaRPr lang="ru-RU"/>
        </a:p>
      </dgm:t>
    </dgm:pt>
    <dgm:pt modelId="{30E2B04E-1616-454E-B5F3-E3026EC4FFEB}" type="pres">
      <dgm:prSet presAssocID="{F09B70D0-0DD8-4224-8A58-1F36822BE270}" presName="parentText" presStyleLbl="node1" presStyleIdx="0" presStyleCnt="2">
        <dgm:presLayoutVars>
          <dgm:chMax val="0"/>
          <dgm:bulletEnabled val="1"/>
        </dgm:presLayoutVars>
      </dgm:prSet>
      <dgm:spPr/>
      <dgm:t>
        <a:bodyPr/>
        <a:lstStyle/>
        <a:p>
          <a:endParaRPr lang="ru-RU"/>
        </a:p>
      </dgm:t>
    </dgm:pt>
    <dgm:pt modelId="{27BC8BF1-F67C-484E-8DDF-BF8D09C41142}" type="pres">
      <dgm:prSet presAssocID="{899B1DEA-4A35-448F-B652-A68C312AF2C3}" presName="spacer" presStyleCnt="0"/>
      <dgm:spPr/>
    </dgm:pt>
    <dgm:pt modelId="{15D31EB7-4D1E-4320-BB5A-BECBFB1CF112}" type="pres">
      <dgm:prSet presAssocID="{D29BC528-BE22-403D-81C7-1079627F71EE}" presName="parentText" presStyleLbl="node1" presStyleIdx="1" presStyleCnt="2">
        <dgm:presLayoutVars>
          <dgm:chMax val="0"/>
          <dgm:bulletEnabled val="1"/>
        </dgm:presLayoutVars>
      </dgm:prSet>
      <dgm:spPr/>
      <dgm:t>
        <a:bodyPr/>
        <a:lstStyle/>
        <a:p>
          <a:endParaRPr lang="ru-RU"/>
        </a:p>
      </dgm:t>
    </dgm:pt>
  </dgm:ptLst>
  <dgm:cxnLst>
    <dgm:cxn modelId="{95B9BECE-EBDF-45E7-8678-CF1AA322F31A}" type="presOf" srcId="{F09B70D0-0DD8-4224-8A58-1F36822BE270}" destId="{30E2B04E-1616-454E-B5F3-E3026EC4FFEB}" srcOrd="0" destOrd="0" presId="urn:microsoft.com/office/officeart/2005/8/layout/vList2"/>
    <dgm:cxn modelId="{F93BB44D-1925-4DE1-B7FD-F106891526CA}" type="presOf" srcId="{D29BC528-BE22-403D-81C7-1079627F71EE}" destId="{15D31EB7-4D1E-4320-BB5A-BECBFB1CF112}" srcOrd="0" destOrd="0" presId="urn:microsoft.com/office/officeart/2005/8/layout/vList2"/>
    <dgm:cxn modelId="{B989D697-6D28-4F48-8D30-138134FB2479}" srcId="{31557CB2-422C-4B77-8924-3DE74EC90659}" destId="{F09B70D0-0DD8-4224-8A58-1F36822BE270}" srcOrd="0" destOrd="0" parTransId="{E3CE469B-A86E-448F-8400-69D11C2C9680}" sibTransId="{899B1DEA-4A35-448F-B652-A68C312AF2C3}"/>
    <dgm:cxn modelId="{4F4E5055-D536-4765-98E6-21F77980AE48}" srcId="{31557CB2-422C-4B77-8924-3DE74EC90659}" destId="{D29BC528-BE22-403D-81C7-1079627F71EE}" srcOrd="1" destOrd="0" parTransId="{338F535B-8A71-4A55-BA86-A7E373914B63}" sibTransId="{6322A2B4-E6CB-459E-8EC1-9A5F3C643C46}"/>
    <dgm:cxn modelId="{B99A55B4-B513-4C6B-9284-B8102880822F}" type="presOf" srcId="{31557CB2-422C-4B77-8924-3DE74EC90659}" destId="{21284157-48D0-4347-B037-2BD94249FBFC}" srcOrd="0" destOrd="0" presId="urn:microsoft.com/office/officeart/2005/8/layout/vList2"/>
    <dgm:cxn modelId="{BF80F364-9981-4B9E-B93D-9BF7BD8BBF88}" type="presParOf" srcId="{21284157-48D0-4347-B037-2BD94249FBFC}" destId="{30E2B04E-1616-454E-B5F3-E3026EC4FFEB}" srcOrd="0" destOrd="0" presId="urn:microsoft.com/office/officeart/2005/8/layout/vList2"/>
    <dgm:cxn modelId="{E7EF9801-2080-466E-A4F9-719B5BF4DEE0}" type="presParOf" srcId="{21284157-48D0-4347-B037-2BD94249FBFC}" destId="{27BC8BF1-F67C-484E-8DDF-BF8D09C41142}" srcOrd="1" destOrd="0" presId="urn:microsoft.com/office/officeart/2005/8/layout/vList2"/>
    <dgm:cxn modelId="{31678288-41E9-4677-9F53-C1105A309051}" type="presParOf" srcId="{21284157-48D0-4347-B037-2BD94249FBFC}" destId="{15D31EB7-4D1E-4320-BB5A-BECBFB1CF112}"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F5EBDF6-4958-43FD-95AF-78D65F1A3FED}" type="doc">
      <dgm:prSet loTypeId="urn:microsoft.com/office/officeart/2005/8/layout/default#2" loCatId="list" qsTypeId="urn:microsoft.com/office/officeart/2005/8/quickstyle/3d2" qsCatId="3D" csTypeId="urn:microsoft.com/office/officeart/2005/8/colors/accent0_3" csCatId="mainScheme" phldr="1"/>
      <dgm:spPr/>
      <dgm:t>
        <a:bodyPr/>
        <a:lstStyle/>
        <a:p>
          <a:endParaRPr lang="uz-Cyrl-UZ"/>
        </a:p>
      </dgm:t>
    </dgm:pt>
    <dgm:pt modelId="{C82835F9-6EF1-420C-83E6-38F02C8F3DE1}">
      <dgm:prSet/>
      <dgm:spPr/>
      <dgm:t>
        <a:bodyPr/>
        <a:lstStyle/>
        <a:p>
          <a:pPr rtl="0"/>
          <a:r>
            <a:rPr lang="en-US" dirty="0" err="1" smtClean="0"/>
            <a:t>Yaponiya</a:t>
          </a:r>
          <a:r>
            <a:rPr lang="en-US" dirty="0" smtClean="0"/>
            <a:t> </a:t>
          </a:r>
          <a:r>
            <a:rPr lang="en-US" dirty="0" err="1" smtClean="0"/>
            <a:t>bilan</a:t>
          </a:r>
          <a:r>
            <a:rPr lang="en-US" dirty="0" smtClean="0"/>
            <a:t> </a:t>
          </a:r>
          <a:r>
            <a:rPr lang="en-US" dirty="0" err="1" smtClean="0"/>
            <a:t>Oʻzbekiston</a:t>
          </a:r>
          <a:r>
            <a:rPr lang="en-US" dirty="0" smtClean="0"/>
            <a:t> </a:t>
          </a:r>
          <a:r>
            <a:rPr lang="en-US" dirty="0" err="1" smtClean="0"/>
            <a:t>oʻrtasidagi</a:t>
          </a:r>
          <a:r>
            <a:rPr lang="en-US" dirty="0" smtClean="0"/>
            <a:t> </a:t>
          </a:r>
          <a:r>
            <a:rPr lang="en-US" dirty="0" err="1" smtClean="0"/>
            <a:t>oʻzaro</a:t>
          </a:r>
          <a:r>
            <a:rPr lang="en-US" dirty="0" smtClean="0"/>
            <a:t> </a:t>
          </a:r>
          <a:r>
            <a:rPr lang="en-US" dirty="0" err="1" smtClean="0"/>
            <a:t>hamkorlik</a:t>
          </a:r>
          <a:r>
            <a:rPr lang="en-US" dirty="0" smtClean="0"/>
            <a:t> </a:t>
          </a:r>
          <a:r>
            <a:rPr lang="en-US" dirty="0" err="1" smtClean="0"/>
            <a:t>yoʻnalishlaridan</a:t>
          </a:r>
          <a:r>
            <a:rPr lang="en-US" dirty="0" smtClean="0"/>
            <a:t> </a:t>
          </a:r>
          <a:r>
            <a:rPr lang="en-US" dirty="0" err="1" smtClean="0"/>
            <a:t>biri</a:t>
          </a:r>
          <a:r>
            <a:rPr lang="en-US" dirty="0" smtClean="0"/>
            <a:t> </a:t>
          </a:r>
          <a:r>
            <a:rPr lang="en-US" dirty="0" err="1" smtClean="0"/>
            <a:t>kadrlar</a:t>
          </a:r>
          <a:r>
            <a:rPr lang="en-US" dirty="0" smtClean="0"/>
            <a:t> </a:t>
          </a:r>
          <a:r>
            <a:rPr lang="en-US" dirty="0" err="1" smtClean="0"/>
            <a:t>tayyorlashdir</a:t>
          </a:r>
          <a:r>
            <a:rPr lang="en-US" dirty="0" smtClean="0"/>
            <a:t>. </a:t>
          </a:r>
          <a:r>
            <a:rPr lang="en-US" dirty="0" err="1" smtClean="0"/>
            <a:t>Hozirgacha</a:t>
          </a:r>
          <a:r>
            <a:rPr lang="en-US" dirty="0" smtClean="0"/>
            <a:t> </a:t>
          </a:r>
          <a:r>
            <a:rPr lang="en-US" dirty="0" err="1" smtClean="0"/>
            <a:t>respublikaning</a:t>
          </a:r>
          <a:r>
            <a:rPr lang="en-US" dirty="0" smtClean="0"/>
            <a:t> </a:t>
          </a:r>
          <a:r>
            <a:rPr lang="en-US" dirty="0" err="1" smtClean="0"/>
            <a:t>turli</a:t>
          </a:r>
          <a:r>
            <a:rPr lang="en-US" dirty="0" smtClean="0"/>
            <a:t> </a:t>
          </a:r>
          <a:r>
            <a:rPr lang="en-US" dirty="0" err="1" smtClean="0"/>
            <a:t>vazirlik</a:t>
          </a:r>
          <a:r>
            <a:rPr lang="en-US" dirty="0" smtClean="0"/>
            <a:t> </a:t>
          </a:r>
          <a:r>
            <a:rPr lang="en-US" dirty="0" err="1" smtClean="0"/>
            <a:t>va</a:t>
          </a:r>
          <a:r>
            <a:rPr lang="en-US" dirty="0" smtClean="0"/>
            <a:t> </a:t>
          </a:r>
          <a:r>
            <a:rPr lang="en-US" dirty="0" err="1" smtClean="0"/>
            <a:t>idoralaridan</a:t>
          </a:r>
          <a:r>
            <a:rPr lang="en-US" dirty="0" smtClean="0"/>
            <a:t> 800 </a:t>
          </a:r>
          <a:r>
            <a:rPr lang="en-US" dirty="0" err="1" smtClean="0"/>
            <a:t>ga</a:t>
          </a:r>
          <a:r>
            <a:rPr lang="en-US" dirty="0" smtClean="0"/>
            <a:t> </a:t>
          </a:r>
          <a:r>
            <a:rPr lang="en-US" dirty="0" err="1" smtClean="0"/>
            <a:t>yaqin</a:t>
          </a:r>
          <a:r>
            <a:rPr lang="en-US" dirty="0" smtClean="0"/>
            <a:t> </a:t>
          </a:r>
          <a:r>
            <a:rPr lang="en-US" dirty="0" err="1" smtClean="0"/>
            <a:t>kishi</a:t>
          </a:r>
          <a:r>
            <a:rPr lang="en-US" dirty="0" smtClean="0"/>
            <a:t> </a:t>
          </a:r>
          <a:r>
            <a:rPr lang="en-US" dirty="0" err="1" smtClean="0"/>
            <a:t>Yaponiyada</a:t>
          </a:r>
          <a:r>
            <a:rPr lang="en-US" dirty="0" smtClean="0"/>
            <a:t> </a:t>
          </a:r>
          <a:r>
            <a:rPr lang="en-US" dirty="0" err="1" smtClean="0"/>
            <a:t>tajriba</a:t>
          </a:r>
          <a:r>
            <a:rPr lang="en-US" dirty="0" smtClean="0"/>
            <a:t> </a:t>
          </a:r>
          <a:r>
            <a:rPr lang="en-US" dirty="0" err="1" smtClean="0"/>
            <a:t>orttirib</a:t>
          </a:r>
          <a:r>
            <a:rPr lang="en-US" dirty="0" smtClean="0"/>
            <a:t> </a:t>
          </a:r>
          <a:r>
            <a:rPr lang="en-US" dirty="0" err="1" smtClean="0"/>
            <a:t>qaytdi</a:t>
          </a:r>
          <a:r>
            <a:rPr lang="en-US" dirty="0" smtClean="0"/>
            <a:t>, 98 </a:t>
          </a:r>
          <a:r>
            <a:rPr lang="en-US" dirty="0" err="1" smtClean="0"/>
            <a:t>yosh</a:t>
          </a:r>
          <a:r>
            <a:rPr lang="en-US" dirty="0" smtClean="0"/>
            <a:t> </a:t>
          </a:r>
          <a:r>
            <a:rPr lang="en-US" dirty="0" err="1" smtClean="0"/>
            <a:t>mutaxassis</a:t>
          </a:r>
          <a:r>
            <a:rPr lang="en-US" dirty="0" smtClean="0"/>
            <a:t> </a:t>
          </a:r>
          <a:r>
            <a:rPr lang="en-US" dirty="0" err="1" smtClean="0"/>
            <a:t>Yaponiyaning</a:t>
          </a:r>
          <a:r>
            <a:rPr lang="en-US" dirty="0" smtClean="0"/>
            <a:t> </a:t>
          </a:r>
          <a:r>
            <a:rPr lang="en-US" dirty="0" err="1" smtClean="0"/>
            <a:t>yetakchi</a:t>
          </a:r>
          <a:r>
            <a:rPr lang="en-US" dirty="0" smtClean="0"/>
            <a:t> </a:t>
          </a:r>
          <a:r>
            <a:rPr lang="en-US" dirty="0" err="1" smtClean="0"/>
            <a:t>untlarida</a:t>
          </a:r>
          <a:r>
            <a:rPr lang="en-US" dirty="0" smtClean="0"/>
            <a:t> </a:t>
          </a:r>
          <a:r>
            <a:rPr lang="en-US" dirty="0" err="1" smtClean="0"/>
            <a:t>magistratura</a:t>
          </a:r>
          <a:r>
            <a:rPr lang="en-US" dirty="0" smtClean="0"/>
            <a:t> </a:t>
          </a:r>
          <a:r>
            <a:rPr lang="en-US" dirty="0" err="1" smtClean="0"/>
            <a:t>kursini</a:t>
          </a:r>
          <a:r>
            <a:rPr lang="en-US" dirty="0" smtClean="0"/>
            <a:t> </a:t>
          </a:r>
          <a:r>
            <a:rPr lang="en-US" dirty="0" err="1" smtClean="0"/>
            <a:t>bitirdi</a:t>
          </a:r>
          <a:r>
            <a:rPr lang="en-US" dirty="0" smtClean="0"/>
            <a:t>. 2000 </a:t>
          </a:r>
          <a:r>
            <a:rPr lang="en-US" dirty="0" err="1" smtClean="0"/>
            <a:t>yildan</a:t>
          </a:r>
          <a:r>
            <a:rPr lang="en-US" dirty="0" smtClean="0"/>
            <a:t> </a:t>
          </a:r>
          <a:r>
            <a:rPr lang="en-US" dirty="0" err="1" smtClean="0"/>
            <a:t>boshlab</a:t>
          </a:r>
          <a:r>
            <a:rPr lang="en-US" dirty="0" smtClean="0"/>
            <a:t> </a:t>
          </a:r>
          <a:r>
            <a:rPr lang="en-US" dirty="0" err="1" smtClean="0"/>
            <a:t>Yaponiya</a:t>
          </a:r>
          <a:r>
            <a:rPr lang="en-US" dirty="0" smtClean="0"/>
            <a:t> </a:t>
          </a:r>
          <a:r>
            <a:rPr lang="en-US" dirty="0" err="1" smtClean="0"/>
            <a:t>xalqaro</a:t>
          </a:r>
          <a:r>
            <a:rPr lang="en-US" dirty="0" smtClean="0"/>
            <a:t> </a:t>
          </a:r>
          <a:r>
            <a:rPr lang="en-US" dirty="0" err="1" smtClean="0"/>
            <a:t>hamkorlik</a:t>
          </a:r>
          <a:r>
            <a:rPr lang="en-US" dirty="0" smtClean="0"/>
            <a:t> </a:t>
          </a:r>
          <a:r>
            <a:rPr lang="en-US" dirty="0" err="1" smtClean="0"/>
            <a:t>markazi</a:t>
          </a:r>
          <a:r>
            <a:rPr lang="en-US" dirty="0" smtClean="0"/>
            <a:t> </a:t>
          </a:r>
          <a:r>
            <a:rPr lang="en-US" dirty="0" err="1" smtClean="0"/>
            <a:t>stipendiyasi</a:t>
          </a:r>
          <a:r>
            <a:rPr lang="en-US" dirty="0" smtClean="0"/>
            <a:t> </a:t>
          </a:r>
          <a:r>
            <a:rPr lang="en-US" dirty="0" err="1" smtClean="0"/>
            <a:t>asosida</a:t>
          </a:r>
          <a:r>
            <a:rPr lang="en-US" dirty="0" smtClean="0"/>
            <a:t> </a:t>
          </a:r>
          <a:r>
            <a:rPr lang="en-US" dirty="0" err="1" smtClean="0"/>
            <a:t>yiliga</a:t>
          </a:r>
          <a:r>
            <a:rPr lang="en-US" dirty="0" smtClean="0"/>
            <a:t> </a:t>
          </a:r>
          <a:r>
            <a:rPr lang="en-US" dirty="0" err="1" smtClean="0"/>
            <a:t>oʻzbekistonlik</a:t>
          </a:r>
          <a:r>
            <a:rPr lang="en-US" dirty="0" smtClean="0"/>
            <a:t> 20 </a:t>
          </a:r>
          <a:r>
            <a:rPr lang="en-US" dirty="0" err="1" smtClean="0"/>
            <a:t>magistrant</a:t>
          </a:r>
          <a:r>
            <a:rPr lang="en-US" dirty="0" smtClean="0"/>
            <a:t> </a:t>
          </a:r>
          <a:r>
            <a:rPr lang="en-US" dirty="0" err="1" smtClean="0"/>
            <a:t>Yaponiyaga</a:t>
          </a:r>
          <a:r>
            <a:rPr lang="en-US" dirty="0" smtClean="0"/>
            <a:t> </a:t>
          </a:r>
          <a:r>
            <a:rPr lang="en-US" dirty="0" err="1" smtClean="0"/>
            <a:t>ikki</a:t>
          </a:r>
          <a:r>
            <a:rPr lang="en-US" dirty="0" smtClean="0"/>
            <a:t> </a:t>
          </a:r>
          <a:r>
            <a:rPr lang="en-US" dirty="0" err="1" smtClean="0"/>
            <a:t>yillik</a:t>
          </a:r>
          <a:r>
            <a:rPr lang="en-US" dirty="0" smtClean="0"/>
            <a:t> </a:t>
          </a:r>
          <a:r>
            <a:rPr lang="en-US" dirty="0" err="1" smtClean="0"/>
            <a:t>oʻqishga</a:t>
          </a:r>
          <a:r>
            <a:rPr lang="en-US" dirty="0" smtClean="0"/>
            <a:t> </a:t>
          </a:r>
          <a:r>
            <a:rPr lang="en-US" dirty="0" err="1" smtClean="0"/>
            <a:t>bormoqda</a:t>
          </a:r>
          <a:r>
            <a:rPr lang="en-US" dirty="0" smtClean="0"/>
            <a:t>. 2001 </a:t>
          </a:r>
          <a:r>
            <a:rPr lang="en-US" dirty="0" err="1" smtClean="0"/>
            <a:t>yil</a:t>
          </a:r>
          <a:r>
            <a:rPr lang="en-US" dirty="0" smtClean="0"/>
            <a:t> </a:t>
          </a:r>
          <a:r>
            <a:rPr lang="en-US" dirty="0" err="1" smtClean="0"/>
            <a:t>Toshkentda</a:t>
          </a:r>
          <a:r>
            <a:rPr lang="en-US" dirty="0" smtClean="0"/>
            <a:t> </a:t>
          </a:r>
          <a:r>
            <a:rPr lang="en-US" dirty="0" err="1" smtClean="0"/>
            <a:t>Oʻzbekiston</a:t>
          </a:r>
          <a:r>
            <a:rPr lang="en-US" dirty="0" smtClean="0"/>
            <a:t> — </a:t>
          </a:r>
          <a:r>
            <a:rPr lang="en-US" dirty="0" err="1" smtClean="0"/>
            <a:t>Yaponiya</a:t>
          </a:r>
          <a:r>
            <a:rPr lang="en-US" dirty="0" smtClean="0"/>
            <a:t> </a:t>
          </a:r>
          <a:r>
            <a:rPr lang="en-US" dirty="0" err="1" smtClean="0"/>
            <a:t>inson</a:t>
          </a:r>
          <a:r>
            <a:rPr lang="en-US" dirty="0" smtClean="0"/>
            <a:t> </a:t>
          </a:r>
          <a:r>
            <a:rPr lang="en-US" dirty="0" err="1" smtClean="0"/>
            <a:t>resurslarini</a:t>
          </a:r>
          <a:r>
            <a:rPr lang="en-US" dirty="0" smtClean="0"/>
            <a:t> </a:t>
          </a:r>
          <a:r>
            <a:rPr lang="en-US" dirty="0" err="1" smtClean="0"/>
            <a:t>rivojlantirish</a:t>
          </a:r>
          <a:r>
            <a:rPr lang="en-US" dirty="0" smtClean="0"/>
            <a:t> </a:t>
          </a:r>
          <a:r>
            <a:rPr lang="en-US" dirty="0" err="1" smtClean="0"/>
            <a:t>markazi</a:t>
          </a:r>
          <a:r>
            <a:rPr lang="en-US" dirty="0" smtClean="0"/>
            <a:t> </a:t>
          </a:r>
          <a:r>
            <a:rPr lang="en-US" dirty="0" err="1" smtClean="0"/>
            <a:t>tashkil</a:t>
          </a:r>
          <a:r>
            <a:rPr lang="en-US" dirty="0" smtClean="0"/>
            <a:t> </a:t>
          </a:r>
          <a:r>
            <a:rPr lang="en-US" dirty="0" err="1" smtClean="0"/>
            <a:t>etildi</a:t>
          </a:r>
          <a:r>
            <a:rPr lang="en-US" dirty="0" smtClean="0"/>
            <a:t>. </a:t>
          </a:r>
          <a:r>
            <a:rPr lang="en-US" dirty="0" err="1" smtClean="0"/>
            <a:t>Hozirgacha</a:t>
          </a:r>
          <a:r>
            <a:rPr lang="en-US" dirty="0" smtClean="0"/>
            <a:t> </a:t>
          </a:r>
          <a:r>
            <a:rPr lang="en-US" dirty="0" err="1" smtClean="0"/>
            <a:t>ushbu</a:t>
          </a:r>
          <a:r>
            <a:rPr lang="en-US" dirty="0" smtClean="0"/>
            <a:t> </a:t>
          </a:r>
          <a:r>
            <a:rPr lang="en-US" dirty="0" err="1" smtClean="0"/>
            <a:t>markazning</a:t>
          </a:r>
          <a:r>
            <a:rPr lang="en-US" dirty="0" smtClean="0"/>
            <a:t> </a:t>
          </a:r>
          <a:r>
            <a:rPr lang="en-US" dirty="0" err="1" smtClean="0"/>
            <a:t>biznes</a:t>
          </a:r>
          <a:r>
            <a:rPr lang="en-US" dirty="0" smtClean="0"/>
            <a:t>, </a:t>
          </a:r>
          <a:r>
            <a:rPr lang="en-US" dirty="0" err="1" smtClean="0"/>
            <a:t>yapon</a:t>
          </a:r>
          <a:r>
            <a:rPr lang="en-US" dirty="0" smtClean="0"/>
            <a:t> </a:t>
          </a:r>
          <a:r>
            <a:rPr lang="en-US" dirty="0" err="1" smtClean="0"/>
            <a:t>tili</a:t>
          </a:r>
          <a:r>
            <a:rPr lang="en-US" dirty="0" smtClean="0"/>
            <a:t> </a:t>
          </a:r>
          <a:r>
            <a:rPr lang="en-US" dirty="0" err="1" smtClean="0"/>
            <a:t>va</a:t>
          </a:r>
          <a:r>
            <a:rPr lang="en-US" dirty="0" smtClean="0"/>
            <a:t> </a:t>
          </a:r>
          <a:r>
            <a:rPr lang="en-US" dirty="0" err="1" smtClean="0"/>
            <a:t>kompyuter</a:t>
          </a:r>
          <a:r>
            <a:rPr lang="en-US" dirty="0" smtClean="0"/>
            <a:t> </a:t>
          </a:r>
          <a:r>
            <a:rPr lang="en-US" dirty="0" err="1" smtClean="0"/>
            <a:t>kurslarini</a:t>
          </a:r>
          <a:r>
            <a:rPr lang="en-US" dirty="0" smtClean="0"/>
            <a:t> 1500 </a:t>
          </a:r>
          <a:r>
            <a:rPr lang="en-US" dirty="0" err="1" smtClean="0"/>
            <a:t>dan</a:t>
          </a:r>
          <a:r>
            <a:rPr lang="en-US" dirty="0" smtClean="0"/>
            <a:t> </a:t>
          </a:r>
          <a:r>
            <a:rPr lang="en-US" dirty="0" err="1" smtClean="0"/>
            <a:t>ortiq</a:t>
          </a:r>
          <a:r>
            <a:rPr lang="en-US" dirty="0" smtClean="0"/>
            <a:t> </a:t>
          </a:r>
          <a:r>
            <a:rPr lang="en-US" dirty="0" err="1" smtClean="0"/>
            <a:t>kishi</a:t>
          </a:r>
          <a:r>
            <a:rPr lang="en-US" dirty="0" smtClean="0"/>
            <a:t> </a:t>
          </a:r>
          <a:r>
            <a:rPr lang="en-US" dirty="0" err="1" smtClean="0"/>
            <a:t>tugatdi</a:t>
          </a:r>
          <a:r>
            <a:rPr lang="en-US" dirty="0" smtClean="0"/>
            <a:t>. </a:t>
          </a:r>
          <a:r>
            <a:rPr lang="en-US" dirty="0" err="1" smtClean="0"/>
            <a:t>Umuman</a:t>
          </a:r>
          <a:r>
            <a:rPr lang="en-US" dirty="0" smtClean="0"/>
            <a:t> </a:t>
          </a:r>
          <a:r>
            <a:rPr lang="en-US" dirty="0" err="1" smtClean="0"/>
            <a:t>markaz</a:t>
          </a:r>
          <a:r>
            <a:rPr lang="en-US" dirty="0" smtClean="0"/>
            <a:t> </a:t>
          </a:r>
          <a:r>
            <a:rPr lang="en-US" dirty="0" err="1" smtClean="0"/>
            <a:t>oʻtkazgan</a:t>
          </a:r>
          <a:r>
            <a:rPr lang="en-US" dirty="0" smtClean="0"/>
            <a:t> </a:t>
          </a:r>
          <a:r>
            <a:rPr lang="en-US" dirty="0" err="1" smtClean="0"/>
            <a:t>turli</a:t>
          </a:r>
          <a:r>
            <a:rPr lang="en-US" dirty="0" smtClean="0"/>
            <a:t> </a:t>
          </a:r>
          <a:r>
            <a:rPr lang="en-US" dirty="0" err="1" smtClean="0"/>
            <a:t>madaniy-maʼrifiy</a:t>
          </a:r>
          <a:r>
            <a:rPr lang="en-US" dirty="0" smtClean="0"/>
            <a:t> </a:t>
          </a:r>
          <a:r>
            <a:rPr lang="en-US" dirty="0" err="1" smtClean="0"/>
            <a:t>dasturlarda</a:t>
          </a:r>
          <a:r>
            <a:rPr lang="en-US" dirty="0" smtClean="0"/>
            <a:t> 100 </a:t>
          </a:r>
          <a:r>
            <a:rPr lang="en-US" dirty="0" err="1" smtClean="0"/>
            <a:t>mingdan</a:t>
          </a:r>
          <a:r>
            <a:rPr lang="en-US" dirty="0" smtClean="0"/>
            <a:t> </a:t>
          </a:r>
          <a:r>
            <a:rPr lang="en-US" dirty="0" err="1" smtClean="0"/>
            <a:t>ortiq</a:t>
          </a:r>
          <a:r>
            <a:rPr lang="en-US" dirty="0" smtClean="0"/>
            <a:t> </a:t>
          </a:r>
          <a:r>
            <a:rPr lang="en-US" dirty="0" err="1" smtClean="0"/>
            <a:t>kishi</a:t>
          </a:r>
          <a:r>
            <a:rPr lang="en-US" dirty="0" smtClean="0"/>
            <a:t> </a:t>
          </a:r>
          <a:r>
            <a:rPr lang="en-US" dirty="0" err="1" smtClean="0"/>
            <a:t>ishtirok</a:t>
          </a:r>
          <a:r>
            <a:rPr lang="en-US" dirty="0" smtClean="0"/>
            <a:t> </a:t>
          </a:r>
          <a:r>
            <a:rPr lang="en-US" dirty="0" err="1" smtClean="0"/>
            <a:t>etdi</a:t>
          </a:r>
          <a:r>
            <a:rPr lang="en-US" dirty="0" smtClean="0"/>
            <a:t>.</a:t>
          </a:r>
          <a:endParaRPr lang="uz-Cyrl-UZ" dirty="0"/>
        </a:p>
      </dgm:t>
    </dgm:pt>
    <dgm:pt modelId="{240B1F4A-0FB8-42CE-9DEC-FE8C8E9D05BC}" type="parTrans" cxnId="{0C736B34-D684-4FC7-B9B5-995811FC3ED8}">
      <dgm:prSet/>
      <dgm:spPr/>
      <dgm:t>
        <a:bodyPr/>
        <a:lstStyle/>
        <a:p>
          <a:endParaRPr lang="uz-Cyrl-UZ"/>
        </a:p>
      </dgm:t>
    </dgm:pt>
    <dgm:pt modelId="{5272A11A-FD3C-44DC-8E61-FAFE788D003C}" type="sibTrans" cxnId="{0C736B34-D684-4FC7-B9B5-995811FC3ED8}">
      <dgm:prSet/>
      <dgm:spPr/>
      <dgm:t>
        <a:bodyPr/>
        <a:lstStyle/>
        <a:p>
          <a:endParaRPr lang="uz-Cyrl-UZ"/>
        </a:p>
      </dgm:t>
    </dgm:pt>
    <dgm:pt modelId="{8B124B22-4015-4C33-90CA-61A6C76AB437}">
      <dgm:prSet/>
      <dgm:spPr/>
      <dgm:t>
        <a:bodyPr/>
        <a:lstStyle/>
        <a:p>
          <a:pPr rtl="0"/>
          <a:r>
            <a:rPr lang="en-US" dirty="0" err="1" smtClean="0"/>
            <a:t>Oʻzbekyapon</a:t>
          </a:r>
          <a:r>
            <a:rPr lang="en-US" dirty="0" smtClean="0"/>
            <a:t> </a:t>
          </a:r>
          <a:r>
            <a:rPr lang="en-US" dirty="0" err="1" smtClean="0"/>
            <a:t>ilmiy</a:t>
          </a:r>
          <a:r>
            <a:rPr lang="en-US" dirty="0" smtClean="0"/>
            <a:t> </a:t>
          </a:r>
          <a:r>
            <a:rPr lang="en-US" dirty="0" err="1" smtClean="0"/>
            <a:t>aloqalari</a:t>
          </a:r>
          <a:r>
            <a:rPr lang="en-US" dirty="0" smtClean="0"/>
            <a:t> ham </a:t>
          </a:r>
          <a:r>
            <a:rPr lang="en-US" dirty="0" err="1" smtClean="0"/>
            <a:t>kengayib</a:t>
          </a:r>
          <a:r>
            <a:rPr lang="en-US" dirty="0" smtClean="0"/>
            <a:t> </a:t>
          </a:r>
          <a:r>
            <a:rPr lang="en-US" dirty="0" err="1" smtClean="0"/>
            <a:t>bormoqda</a:t>
          </a:r>
          <a:r>
            <a:rPr lang="en-US" dirty="0" smtClean="0"/>
            <a:t>. Toshkent, Samarqand, </a:t>
          </a:r>
          <a:r>
            <a:rPr lang="en-US" dirty="0" err="1" smtClean="0"/>
            <a:t>Buxoro</a:t>
          </a:r>
          <a:r>
            <a:rPr lang="en-US" dirty="0" smtClean="0"/>
            <a:t>, </a:t>
          </a:r>
          <a:r>
            <a:rPr lang="en-US" dirty="0" err="1" smtClean="0"/>
            <a:t>Fargʻona</a:t>
          </a:r>
          <a:r>
            <a:rPr lang="en-US" dirty="0" smtClean="0"/>
            <a:t> </a:t>
          </a:r>
          <a:r>
            <a:rPr lang="en-US" dirty="0" err="1" smtClean="0"/>
            <a:t>va</a:t>
          </a:r>
          <a:r>
            <a:rPr lang="en-US" dirty="0" smtClean="0"/>
            <a:t> </a:t>
          </a:r>
          <a:r>
            <a:rPr lang="en-US" dirty="0" err="1" smtClean="0"/>
            <a:t>boshqalar</a:t>
          </a:r>
          <a:r>
            <a:rPr lang="en-US" dirty="0" smtClean="0"/>
            <a:t> </a:t>
          </a:r>
          <a:r>
            <a:rPr lang="en-US" dirty="0" err="1" smtClean="0"/>
            <a:t>shaharlardagi</a:t>
          </a:r>
          <a:r>
            <a:rPr lang="en-US" dirty="0" smtClean="0"/>
            <a:t> </a:t>
          </a:r>
          <a:r>
            <a:rPr lang="en-US" dirty="0" err="1" smtClean="0"/>
            <a:t>oliy</a:t>
          </a:r>
          <a:r>
            <a:rPr lang="en-US" dirty="0" smtClean="0"/>
            <a:t> </a:t>
          </a:r>
          <a:r>
            <a:rPr lang="en-US" dirty="0" err="1" smtClean="0"/>
            <a:t>oʻquv</a:t>
          </a:r>
          <a:r>
            <a:rPr lang="en-US" dirty="0" smtClean="0"/>
            <a:t> </a:t>
          </a:r>
          <a:r>
            <a:rPr lang="en-US" dirty="0" err="1" smtClean="0"/>
            <a:t>yurtlarining</a:t>
          </a:r>
          <a:r>
            <a:rPr lang="en-US" dirty="0" smtClean="0"/>
            <a:t> </a:t>
          </a:r>
          <a:r>
            <a:rPr lang="en-US" dirty="0" err="1" smtClean="0"/>
            <a:t>oʻquv</a:t>
          </a:r>
          <a:r>
            <a:rPr lang="en-US" dirty="0" smtClean="0"/>
            <a:t> </a:t>
          </a:r>
          <a:r>
            <a:rPr lang="en-US" dirty="0" err="1" smtClean="0"/>
            <a:t>dasturiga</a:t>
          </a:r>
          <a:r>
            <a:rPr lang="en-US" dirty="0" smtClean="0"/>
            <a:t> </a:t>
          </a:r>
          <a:r>
            <a:rPr lang="en-US" dirty="0" err="1" smtClean="0"/>
            <a:t>yapon</a:t>
          </a:r>
          <a:r>
            <a:rPr lang="en-US" dirty="0" smtClean="0"/>
            <a:t> </a:t>
          </a:r>
          <a:r>
            <a:rPr lang="en-US" dirty="0" err="1" smtClean="0"/>
            <a:t>tilini</a:t>
          </a:r>
          <a:r>
            <a:rPr lang="en-US" dirty="0" smtClean="0"/>
            <a:t> </a:t>
          </a:r>
          <a:r>
            <a:rPr lang="en-US" dirty="0" err="1" smtClean="0"/>
            <a:t>oʻrganish</a:t>
          </a:r>
          <a:r>
            <a:rPr lang="en-US" dirty="0" smtClean="0"/>
            <a:t> ham </a:t>
          </a:r>
          <a:r>
            <a:rPr lang="en-US" dirty="0" err="1" smtClean="0"/>
            <a:t>kiritilgan</a:t>
          </a:r>
          <a:r>
            <a:rPr lang="en-US" dirty="0" smtClean="0"/>
            <a:t>. </a:t>
          </a:r>
          <a:r>
            <a:rPr lang="en-US" dirty="0" err="1" smtClean="0"/>
            <a:t>Oʻzbekiston</a:t>
          </a:r>
          <a:r>
            <a:rPr lang="en-US" dirty="0" smtClean="0"/>
            <a:t> </a:t>
          </a:r>
          <a:r>
            <a:rPr lang="en-US" dirty="0" err="1" smtClean="0"/>
            <a:t>FAning</a:t>
          </a:r>
          <a:r>
            <a:rPr lang="en-US" dirty="0" smtClean="0"/>
            <a:t> </a:t>
          </a:r>
          <a:r>
            <a:rPr lang="en-US" dirty="0" err="1" smtClean="0"/>
            <a:t>elektronika</a:t>
          </a:r>
          <a:r>
            <a:rPr lang="en-US" dirty="0" smtClean="0"/>
            <a:t>, </a:t>
          </a:r>
          <a:r>
            <a:rPr lang="en-US" dirty="0" err="1" smtClean="0"/>
            <a:t>seysmologiya</a:t>
          </a:r>
          <a:r>
            <a:rPr lang="en-US" dirty="0" smtClean="0"/>
            <a:t>, </a:t>
          </a:r>
          <a:r>
            <a:rPr lang="en-US" dirty="0" err="1" smtClean="0"/>
            <a:t>immunologiya</a:t>
          </a:r>
          <a:r>
            <a:rPr lang="en-US" dirty="0" smtClean="0"/>
            <a:t>, </a:t>
          </a:r>
          <a:r>
            <a:rPr lang="en-US" dirty="0" err="1" smtClean="0"/>
            <a:t>biokimyo</a:t>
          </a:r>
          <a:r>
            <a:rPr lang="en-US" dirty="0" smtClean="0"/>
            <a:t>, </a:t>
          </a:r>
          <a:r>
            <a:rPr lang="en-US" dirty="0" err="1" smtClean="0"/>
            <a:t>umumiy</a:t>
          </a:r>
          <a:r>
            <a:rPr lang="en-US" dirty="0" smtClean="0"/>
            <a:t> </a:t>
          </a:r>
          <a:r>
            <a:rPr lang="en-US" dirty="0" err="1" smtClean="0"/>
            <a:t>va</a:t>
          </a:r>
          <a:r>
            <a:rPr lang="en-US" dirty="0" smtClean="0"/>
            <a:t> </a:t>
          </a:r>
          <a:r>
            <a:rPr lang="en-US" dirty="0" err="1" smtClean="0"/>
            <a:t>noorganik</a:t>
          </a:r>
          <a:r>
            <a:rPr lang="en-US" dirty="0" smtClean="0"/>
            <a:t> </a:t>
          </a:r>
          <a:r>
            <a:rPr lang="en-US" dirty="0" err="1" smtClean="0"/>
            <a:t>kimyo</a:t>
          </a:r>
          <a:r>
            <a:rPr lang="en-US" dirty="0" smtClean="0"/>
            <a:t>, </a:t>
          </a:r>
          <a:r>
            <a:rPr lang="en-US" dirty="0" err="1" smtClean="0"/>
            <a:t>fiziologiya</a:t>
          </a:r>
          <a:r>
            <a:rPr lang="en-US" dirty="0" smtClean="0"/>
            <a:t> </a:t>
          </a:r>
          <a:r>
            <a:rPr lang="en-US" dirty="0" err="1" smtClean="0"/>
            <a:t>va</a:t>
          </a:r>
          <a:r>
            <a:rPr lang="en-US" dirty="0" smtClean="0"/>
            <a:t> </a:t>
          </a:r>
          <a:r>
            <a:rPr lang="en-US" dirty="0" err="1" smtClean="0"/>
            <a:t>biofizika</a:t>
          </a:r>
          <a:r>
            <a:rPr lang="en-US" dirty="0" smtClean="0"/>
            <a:t>, </a:t>
          </a:r>
          <a:r>
            <a:rPr lang="en-US" dirty="0" err="1" smtClean="0"/>
            <a:t>sharqshunoslik</a:t>
          </a:r>
          <a:r>
            <a:rPr lang="en-US" dirty="0" smtClean="0"/>
            <a:t>, </a:t>
          </a:r>
          <a:r>
            <a:rPr lang="en-US" dirty="0" err="1" smtClean="0"/>
            <a:t>arxeologiya</a:t>
          </a:r>
          <a:r>
            <a:rPr lang="en-US" dirty="0" smtClean="0"/>
            <a:t> </a:t>
          </a:r>
          <a:r>
            <a:rPr lang="en-US" dirty="0" err="1" smtClean="0"/>
            <a:t>intlari</a:t>
          </a:r>
          <a:r>
            <a:rPr lang="en-US" dirty="0" smtClean="0"/>
            <a:t>, "</a:t>
          </a:r>
          <a:r>
            <a:rPr lang="en-US" dirty="0" err="1" smtClean="0"/>
            <a:t>Botanika</a:t>
          </a:r>
          <a:r>
            <a:rPr lang="en-US" dirty="0" smtClean="0"/>
            <a:t>" ilmiyi.ch. </a:t>
          </a:r>
          <a:r>
            <a:rPr lang="en-US" dirty="0" err="1" smtClean="0"/>
            <a:t>markazi</a:t>
          </a:r>
          <a:r>
            <a:rPr lang="en-US" dirty="0" smtClean="0"/>
            <a:t> </a:t>
          </a:r>
          <a:r>
            <a:rPr lang="en-US" dirty="0" err="1" smtClean="0"/>
            <a:t>bilan</a:t>
          </a:r>
          <a:r>
            <a:rPr lang="en-US" dirty="0" smtClean="0"/>
            <a:t> </a:t>
          </a:r>
          <a:r>
            <a:rPr lang="en-US" dirty="0" err="1" smtClean="0"/>
            <a:t>Yaponiyaning</a:t>
          </a:r>
          <a:r>
            <a:rPr lang="en-US" dirty="0" smtClean="0"/>
            <a:t> </a:t>
          </a:r>
          <a:r>
            <a:rPr lang="en-US" dirty="0" err="1" smtClean="0"/>
            <a:t>tegishli</a:t>
          </a:r>
          <a:r>
            <a:rPr lang="en-US" dirty="0" smtClean="0"/>
            <a:t> </a:t>
          </a:r>
          <a:r>
            <a:rPr lang="en-US" dirty="0" err="1" smtClean="0"/>
            <a:t>unt</a:t>
          </a:r>
          <a:r>
            <a:rPr lang="en-US" dirty="0" smtClean="0"/>
            <a:t>, in-t </a:t>
          </a:r>
          <a:r>
            <a:rPr lang="en-US" dirty="0" err="1" smtClean="0"/>
            <a:t>va</a:t>
          </a:r>
          <a:r>
            <a:rPr lang="en-US" dirty="0" smtClean="0"/>
            <a:t> </a:t>
          </a:r>
          <a:r>
            <a:rPr lang="en-US" dirty="0" err="1" smtClean="0"/>
            <a:t>boshqa</a:t>
          </a:r>
          <a:r>
            <a:rPr lang="en-US" dirty="0" smtClean="0"/>
            <a:t> </a:t>
          </a:r>
          <a:r>
            <a:rPr lang="en-US" dirty="0" err="1" smtClean="0"/>
            <a:t>tashkilotlari</a:t>
          </a:r>
          <a:r>
            <a:rPr lang="en-US" dirty="0" smtClean="0"/>
            <a:t> </a:t>
          </a:r>
          <a:r>
            <a:rPr lang="en-US" dirty="0" err="1" smtClean="0"/>
            <a:t>oʻrtasida</a:t>
          </a:r>
          <a:r>
            <a:rPr lang="en-US" dirty="0" smtClean="0"/>
            <a:t> </a:t>
          </a:r>
          <a:r>
            <a:rPr lang="en-US" dirty="0" err="1" smtClean="0"/>
            <a:t>muntazam</a:t>
          </a:r>
          <a:r>
            <a:rPr lang="en-US" dirty="0" smtClean="0"/>
            <a:t> </a:t>
          </a:r>
          <a:r>
            <a:rPr lang="en-US" dirty="0" err="1" smtClean="0"/>
            <a:t>hamkorlik</a:t>
          </a:r>
          <a:r>
            <a:rPr lang="en-US" dirty="0" smtClean="0"/>
            <a:t> </a:t>
          </a:r>
          <a:r>
            <a:rPr lang="en-US" dirty="0" err="1" smtClean="0"/>
            <a:t>yoʻlga</a:t>
          </a:r>
          <a:r>
            <a:rPr lang="en-US" dirty="0" smtClean="0"/>
            <a:t> </a:t>
          </a:r>
          <a:r>
            <a:rPr lang="en-US" dirty="0" err="1" smtClean="0"/>
            <a:t>qoʻyilgan</a:t>
          </a:r>
          <a:r>
            <a:rPr lang="en-US" dirty="0" smtClean="0"/>
            <a:t>. </a:t>
          </a:r>
          <a:r>
            <a:rPr lang="en-US" dirty="0" err="1" smtClean="0"/>
            <a:t>Xususan</a:t>
          </a:r>
          <a:r>
            <a:rPr lang="en-US" dirty="0" smtClean="0"/>
            <a:t>, </a:t>
          </a:r>
          <a:r>
            <a:rPr lang="en-US" dirty="0" err="1" smtClean="0"/>
            <a:t>elektronika</a:t>
          </a:r>
          <a:r>
            <a:rPr lang="en-US" dirty="0" smtClean="0"/>
            <a:t> in-</a:t>
          </a:r>
          <a:r>
            <a:rPr lang="en-US" dirty="0" err="1" smtClean="0"/>
            <a:t>tida</a:t>
          </a:r>
          <a:r>
            <a:rPr lang="en-US" dirty="0" smtClean="0"/>
            <a:t> </a:t>
          </a:r>
          <a:r>
            <a:rPr lang="en-US" dirty="0" err="1" smtClean="0"/>
            <a:t>yaratilgan</a:t>
          </a:r>
          <a:r>
            <a:rPr lang="en-US" dirty="0" smtClean="0"/>
            <a:t> </a:t>
          </a:r>
          <a:r>
            <a:rPr lang="en-US" dirty="0" err="1" smtClean="0"/>
            <a:t>metallurgiya</a:t>
          </a:r>
          <a:r>
            <a:rPr lang="en-US" dirty="0" smtClean="0"/>
            <a:t> </a:t>
          </a:r>
          <a:r>
            <a:rPr lang="en-US" dirty="0" err="1" smtClean="0"/>
            <a:t>sohasiga</a:t>
          </a:r>
          <a:r>
            <a:rPr lang="en-US" dirty="0" smtClean="0"/>
            <a:t> </a:t>
          </a:r>
          <a:r>
            <a:rPr lang="en-US" dirty="0" err="1" smtClean="0"/>
            <a:t>oid</a:t>
          </a:r>
          <a:r>
            <a:rPr lang="en-US" dirty="0" smtClean="0"/>
            <a:t> </a:t>
          </a:r>
          <a:r>
            <a:rPr lang="en-US" dirty="0" err="1" smtClean="0"/>
            <a:t>ekologik</a:t>
          </a:r>
          <a:r>
            <a:rPr lang="en-US" dirty="0" smtClean="0"/>
            <a:t> </a:t>
          </a:r>
          <a:r>
            <a:rPr lang="en-US" dirty="0" err="1" smtClean="0"/>
            <a:t>toza</a:t>
          </a:r>
          <a:r>
            <a:rPr lang="en-US" dirty="0" smtClean="0"/>
            <a:t> </a:t>
          </a:r>
          <a:r>
            <a:rPr lang="en-US" dirty="0" err="1" smtClean="0"/>
            <a:t>texnologiya</a:t>
          </a:r>
          <a:r>
            <a:rPr lang="en-US" dirty="0" smtClean="0"/>
            <a:t> </a:t>
          </a:r>
          <a:r>
            <a:rPr lang="en-US" dirty="0" err="1" smtClean="0"/>
            <a:t>Yaponiyaning</a:t>
          </a:r>
          <a:r>
            <a:rPr lang="en-US" dirty="0" smtClean="0"/>
            <a:t> "Nippon </a:t>
          </a:r>
          <a:r>
            <a:rPr lang="en-US" dirty="0" err="1" smtClean="0"/>
            <a:t>stil</a:t>
          </a:r>
          <a:r>
            <a:rPr lang="en-US" dirty="0" smtClean="0"/>
            <a:t> </a:t>
          </a:r>
          <a:r>
            <a:rPr lang="en-US" dirty="0" err="1" smtClean="0"/>
            <a:t>korporeyshn</a:t>
          </a:r>
          <a:r>
            <a:rPr lang="en-US" dirty="0" smtClean="0"/>
            <a:t>" </a:t>
          </a:r>
          <a:r>
            <a:rPr lang="en-US" dirty="0" err="1" smtClean="0"/>
            <a:t>firmasi</a:t>
          </a:r>
          <a:r>
            <a:rPr lang="en-US" dirty="0" smtClean="0"/>
            <a:t> </a:t>
          </a:r>
          <a:r>
            <a:rPr lang="en-US" dirty="0" err="1" smtClean="0"/>
            <a:t>tomonidan</a:t>
          </a:r>
          <a:r>
            <a:rPr lang="en-US" dirty="0" smtClean="0"/>
            <a:t> </a:t>
          </a:r>
          <a:r>
            <a:rPr lang="en-US" dirty="0" err="1" smtClean="0"/>
            <a:t>litsenziyali</a:t>
          </a:r>
          <a:r>
            <a:rPr lang="en-US" dirty="0" smtClean="0"/>
            <a:t> </a:t>
          </a:r>
          <a:r>
            <a:rPr lang="en-US" dirty="0" err="1" smtClean="0"/>
            <a:t>shartnoma</a:t>
          </a:r>
          <a:r>
            <a:rPr lang="en-US" dirty="0" smtClean="0"/>
            <a:t> </a:t>
          </a:r>
          <a:r>
            <a:rPr lang="en-US" dirty="0" err="1" smtClean="0"/>
            <a:t>asosida</a:t>
          </a:r>
          <a:r>
            <a:rPr lang="en-US" dirty="0" smtClean="0"/>
            <a:t> </a:t>
          </a:r>
          <a:r>
            <a:rPr lang="en-US" dirty="0" err="1" smtClean="0"/>
            <a:t>sotib</a:t>
          </a:r>
          <a:r>
            <a:rPr lang="en-US" dirty="0" smtClean="0"/>
            <a:t> </a:t>
          </a:r>
          <a:r>
            <a:rPr lang="en-US" dirty="0" err="1" smtClean="0"/>
            <a:t>olingan</a:t>
          </a:r>
          <a:r>
            <a:rPr lang="en-US" dirty="0" smtClean="0"/>
            <a:t>. 1989—98 </a:t>
          </a:r>
          <a:r>
            <a:rPr lang="en-US" dirty="0" err="1" smtClean="0"/>
            <a:t>yillarda</a:t>
          </a:r>
          <a:r>
            <a:rPr lang="en-US" dirty="0" smtClean="0"/>
            <a:t> </a:t>
          </a:r>
          <a:r>
            <a:rPr lang="en-US" dirty="0" err="1" smtClean="0"/>
            <a:t>Sanʼatshunoslik</a:t>
          </a:r>
          <a:r>
            <a:rPr lang="en-US" dirty="0" smtClean="0"/>
            <a:t> </a:t>
          </a:r>
          <a:r>
            <a:rPr lang="en-US" dirty="0" err="1" smtClean="0"/>
            <a:t>instituti</a:t>
          </a:r>
          <a:r>
            <a:rPr lang="en-US" dirty="0" smtClean="0"/>
            <a:t> </a:t>
          </a:r>
          <a:r>
            <a:rPr lang="en-US" dirty="0" err="1" smtClean="0"/>
            <a:t>xodimlari</a:t>
          </a:r>
          <a:r>
            <a:rPr lang="en-US" dirty="0" smtClean="0"/>
            <a:t> </a:t>
          </a:r>
          <a:r>
            <a:rPr lang="en-US" dirty="0" err="1" smtClean="0"/>
            <a:t>Soka</a:t>
          </a:r>
          <a:r>
            <a:rPr lang="en-US" dirty="0" smtClean="0"/>
            <a:t> un-</a:t>
          </a:r>
          <a:r>
            <a:rPr lang="en-US" dirty="0" err="1" smtClean="0"/>
            <a:t>ti</a:t>
          </a:r>
          <a:r>
            <a:rPr lang="en-US" dirty="0" smtClean="0"/>
            <a:t> </a:t>
          </a:r>
          <a:r>
            <a:rPr lang="en-US" dirty="0" err="1" smtClean="0"/>
            <a:t>prof</a:t>
          </a:r>
          <a:r>
            <a:rPr lang="en-US" dirty="0" smtClean="0"/>
            <a:t>. </a:t>
          </a:r>
          <a:r>
            <a:rPr lang="en-US" dirty="0" err="1" smtClean="0"/>
            <a:t>Kyudzo</a:t>
          </a:r>
          <a:r>
            <a:rPr lang="en-US" dirty="0" smtClean="0"/>
            <a:t> Kato </a:t>
          </a:r>
          <a:r>
            <a:rPr lang="en-US" dirty="0" err="1" smtClean="0"/>
            <a:t>boshchiligida</a:t>
          </a:r>
          <a:r>
            <a:rPr lang="en-US" dirty="0" smtClean="0"/>
            <a:t> </a:t>
          </a:r>
          <a:r>
            <a:rPr lang="en-US" dirty="0" err="1" smtClean="0"/>
            <a:t>Surxondaryo</a:t>
          </a:r>
          <a:r>
            <a:rPr lang="en-US" dirty="0" smtClean="0"/>
            <a:t> </a:t>
          </a:r>
          <a:r>
            <a:rPr lang="en-US" dirty="0" err="1" smtClean="0"/>
            <a:t>viloyatining</a:t>
          </a:r>
          <a:r>
            <a:rPr lang="en-US" dirty="0" smtClean="0"/>
            <a:t> </a:t>
          </a:r>
          <a:r>
            <a:rPr lang="en-US" dirty="0" err="1" smtClean="0"/>
            <a:t>Shoʻrchi</a:t>
          </a:r>
          <a:r>
            <a:rPr lang="en-US" dirty="0" smtClean="0"/>
            <a:t> </a:t>
          </a:r>
          <a:r>
            <a:rPr lang="en-US" dirty="0" err="1" smtClean="0"/>
            <a:t>tumanida</a:t>
          </a:r>
          <a:r>
            <a:rPr lang="en-US" dirty="0" smtClean="0"/>
            <a:t> </a:t>
          </a:r>
          <a:r>
            <a:rPr lang="en-US" dirty="0" err="1" smtClean="0"/>
            <a:t>joylashgan</a:t>
          </a:r>
          <a:r>
            <a:rPr lang="en-US" dirty="0" smtClean="0"/>
            <a:t> </a:t>
          </a:r>
          <a:r>
            <a:rPr lang="en-US" dirty="0" err="1" smtClean="0"/>
            <a:t>Dalvarzintepada</a:t>
          </a:r>
          <a:r>
            <a:rPr lang="en-US" dirty="0" smtClean="0"/>
            <a:t> </a:t>
          </a:r>
          <a:r>
            <a:rPr lang="en-US" dirty="0" err="1" smtClean="0"/>
            <a:t>buddizm</a:t>
          </a:r>
          <a:r>
            <a:rPr lang="en-US" dirty="0" smtClean="0"/>
            <a:t> </a:t>
          </a:r>
          <a:r>
            <a:rPr lang="en-US" dirty="0" err="1" smtClean="0"/>
            <a:t>yodgorliklarini</a:t>
          </a:r>
          <a:r>
            <a:rPr lang="en-US" dirty="0" smtClean="0"/>
            <a:t> </a:t>
          </a:r>
          <a:r>
            <a:rPr lang="en-US" dirty="0" err="1" smtClean="0"/>
            <a:t>oʻrganish</a:t>
          </a:r>
          <a:r>
            <a:rPr lang="en-US" dirty="0" smtClean="0"/>
            <a:t> </a:t>
          </a:r>
          <a:r>
            <a:rPr lang="en-US" dirty="0" err="1" smtClean="0"/>
            <a:t>boʻyicha</a:t>
          </a:r>
          <a:r>
            <a:rPr lang="en-US" dirty="0" smtClean="0"/>
            <a:t> </a:t>
          </a:r>
          <a:r>
            <a:rPr lang="en-US" dirty="0" err="1" smtClean="0"/>
            <a:t>tadqiqotlar</a:t>
          </a:r>
          <a:r>
            <a:rPr lang="en-US" dirty="0" smtClean="0"/>
            <a:t> </a:t>
          </a:r>
          <a:r>
            <a:rPr lang="en-US" dirty="0" err="1" smtClean="0"/>
            <a:t>olib</a:t>
          </a:r>
          <a:r>
            <a:rPr lang="en-US" dirty="0" smtClean="0"/>
            <a:t> </a:t>
          </a:r>
          <a:r>
            <a:rPr lang="en-US" dirty="0" err="1" smtClean="0"/>
            <a:t>bordilar</a:t>
          </a:r>
          <a:r>
            <a:rPr lang="en-US" dirty="0" smtClean="0"/>
            <a:t>.</a:t>
          </a:r>
          <a:endParaRPr lang="uz-Cyrl-UZ" dirty="0"/>
        </a:p>
      </dgm:t>
    </dgm:pt>
    <dgm:pt modelId="{B5533CEF-3E5F-4B25-965C-BBE79A8B6C06}" type="parTrans" cxnId="{E47F2839-F9E2-4225-8059-A4015CCC6D57}">
      <dgm:prSet/>
      <dgm:spPr/>
      <dgm:t>
        <a:bodyPr/>
        <a:lstStyle/>
        <a:p>
          <a:endParaRPr lang="uz-Cyrl-UZ"/>
        </a:p>
      </dgm:t>
    </dgm:pt>
    <dgm:pt modelId="{08F663FF-F660-42F3-998F-AF987BEAE0BB}" type="sibTrans" cxnId="{E47F2839-F9E2-4225-8059-A4015CCC6D57}">
      <dgm:prSet/>
      <dgm:spPr/>
      <dgm:t>
        <a:bodyPr/>
        <a:lstStyle/>
        <a:p>
          <a:endParaRPr lang="uz-Cyrl-UZ"/>
        </a:p>
      </dgm:t>
    </dgm:pt>
    <dgm:pt modelId="{001D97F4-8AA8-4B99-AA3B-414E73C5E46A}" type="pres">
      <dgm:prSet presAssocID="{0F5EBDF6-4958-43FD-95AF-78D65F1A3FED}" presName="diagram" presStyleCnt="0">
        <dgm:presLayoutVars>
          <dgm:dir/>
          <dgm:resizeHandles val="exact"/>
        </dgm:presLayoutVars>
      </dgm:prSet>
      <dgm:spPr/>
      <dgm:t>
        <a:bodyPr/>
        <a:lstStyle/>
        <a:p>
          <a:endParaRPr lang="ru-RU"/>
        </a:p>
      </dgm:t>
    </dgm:pt>
    <dgm:pt modelId="{A06AFE04-0883-4D68-A30C-8AFD1D7FCBBC}" type="pres">
      <dgm:prSet presAssocID="{C82835F9-6EF1-420C-83E6-38F02C8F3DE1}" presName="node" presStyleLbl="node1" presStyleIdx="0" presStyleCnt="2" custScaleX="144929">
        <dgm:presLayoutVars>
          <dgm:bulletEnabled val="1"/>
        </dgm:presLayoutVars>
      </dgm:prSet>
      <dgm:spPr/>
      <dgm:t>
        <a:bodyPr/>
        <a:lstStyle/>
        <a:p>
          <a:endParaRPr lang="ru-RU"/>
        </a:p>
      </dgm:t>
    </dgm:pt>
    <dgm:pt modelId="{E4A6943B-0DFF-4844-88D4-9D702BACDBF6}" type="pres">
      <dgm:prSet presAssocID="{5272A11A-FD3C-44DC-8E61-FAFE788D003C}" presName="sibTrans" presStyleCnt="0"/>
      <dgm:spPr/>
    </dgm:pt>
    <dgm:pt modelId="{9AB9CE26-3CD6-4AF6-98F7-9B47BF6CEFE8}" type="pres">
      <dgm:prSet presAssocID="{8B124B22-4015-4C33-90CA-61A6C76AB437}" presName="node" presStyleLbl="node1" presStyleIdx="1" presStyleCnt="2" custScaleX="144929">
        <dgm:presLayoutVars>
          <dgm:bulletEnabled val="1"/>
        </dgm:presLayoutVars>
      </dgm:prSet>
      <dgm:spPr/>
      <dgm:t>
        <a:bodyPr/>
        <a:lstStyle/>
        <a:p>
          <a:endParaRPr lang="ru-RU"/>
        </a:p>
      </dgm:t>
    </dgm:pt>
  </dgm:ptLst>
  <dgm:cxnLst>
    <dgm:cxn modelId="{0C736B34-D684-4FC7-B9B5-995811FC3ED8}" srcId="{0F5EBDF6-4958-43FD-95AF-78D65F1A3FED}" destId="{C82835F9-6EF1-420C-83E6-38F02C8F3DE1}" srcOrd="0" destOrd="0" parTransId="{240B1F4A-0FB8-42CE-9DEC-FE8C8E9D05BC}" sibTransId="{5272A11A-FD3C-44DC-8E61-FAFE788D003C}"/>
    <dgm:cxn modelId="{D99D213D-511B-4B16-AE27-A8ED69E58BF1}" type="presOf" srcId="{C82835F9-6EF1-420C-83E6-38F02C8F3DE1}" destId="{A06AFE04-0883-4D68-A30C-8AFD1D7FCBBC}" srcOrd="0" destOrd="0" presId="urn:microsoft.com/office/officeart/2005/8/layout/default#2"/>
    <dgm:cxn modelId="{2E546DFB-136E-4EE1-8D82-F80B7DBDEBDD}" type="presOf" srcId="{0F5EBDF6-4958-43FD-95AF-78D65F1A3FED}" destId="{001D97F4-8AA8-4B99-AA3B-414E73C5E46A}" srcOrd="0" destOrd="0" presId="urn:microsoft.com/office/officeart/2005/8/layout/default#2"/>
    <dgm:cxn modelId="{E47F2839-F9E2-4225-8059-A4015CCC6D57}" srcId="{0F5EBDF6-4958-43FD-95AF-78D65F1A3FED}" destId="{8B124B22-4015-4C33-90CA-61A6C76AB437}" srcOrd="1" destOrd="0" parTransId="{B5533CEF-3E5F-4B25-965C-BBE79A8B6C06}" sibTransId="{08F663FF-F660-42F3-998F-AF987BEAE0BB}"/>
    <dgm:cxn modelId="{A6D19B29-2CB8-4E35-8D39-A7A117D3AAE5}" type="presOf" srcId="{8B124B22-4015-4C33-90CA-61A6C76AB437}" destId="{9AB9CE26-3CD6-4AF6-98F7-9B47BF6CEFE8}" srcOrd="0" destOrd="0" presId="urn:microsoft.com/office/officeart/2005/8/layout/default#2"/>
    <dgm:cxn modelId="{96E394C3-CFFF-4618-ADFE-257F48391315}" type="presParOf" srcId="{001D97F4-8AA8-4B99-AA3B-414E73C5E46A}" destId="{A06AFE04-0883-4D68-A30C-8AFD1D7FCBBC}" srcOrd="0" destOrd="0" presId="urn:microsoft.com/office/officeart/2005/8/layout/default#2"/>
    <dgm:cxn modelId="{1103D163-0A94-4821-BD7C-D3086F30205E}" type="presParOf" srcId="{001D97F4-8AA8-4B99-AA3B-414E73C5E46A}" destId="{E4A6943B-0DFF-4844-88D4-9D702BACDBF6}" srcOrd="1" destOrd="0" presId="urn:microsoft.com/office/officeart/2005/8/layout/default#2"/>
    <dgm:cxn modelId="{7118992B-2819-4A15-AB79-5A21314E5B1B}" type="presParOf" srcId="{001D97F4-8AA8-4B99-AA3B-414E73C5E46A}" destId="{9AB9CE26-3CD6-4AF6-98F7-9B47BF6CEFE8}" srcOrd="2" destOrd="0" presId="urn:microsoft.com/office/officeart/2005/8/layout/defaul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4533FD1-FBB0-4A39-8F6B-582743259AC3}" type="doc">
      <dgm:prSet loTypeId="urn:microsoft.com/office/officeart/2005/8/layout/list1" loCatId="list" qsTypeId="urn:microsoft.com/office/officeart/2005/8/quickstyle/3d1" qsCatId="3D" csTypeId="urn:microsoft.com/office/officeart/2005/8/colors/colorful4" csCatId="colorful" phldr="1"/>
      <dgm:spPr/>
      <dgm:t>
        <a:bodyPr/>
        <a:lstStyle/>
        <a:p>
          <a:endParaRPr lang="uz-Cyrl-UZ"/>
        </a:p>
      </dgm:t>
    </dgm:pt>
    <dgm:pt modelId="{F01BA62F-6C11-4DB7-BC1D-BE6FA263976A}">
      <dgm:prSet phldrT="[Текст]" custT="1"/>
      <dgm:spPr/>
      <dgm:t>
        <a:bodyPr/>
        <a:lstStyle/>
        <a:p>
          <a:r>
            <a:rPr lang="en-US" sz="1400" b="1" dirty="0" smtClean="0"/>
            <a:t>T</a:t>
          </a:r>
          <a:r>
            <a:rPr lang="uz-Cyrl-UZ" sz="1400" b="1" dirty="0" smtClean="0"/>
            <a:t>o’</a:t>
          </a:r>
          <a:r>
            <a:rPr lang="en-US" sz="1400" b="1" dirty="0" err="1" smtClean="0"/>
            <a:t>rt</a:t>
          </a:r>
          <a:r>
            <a:rPr lang="uz-Cyrl-UZ" sz="1400" b="1" dirty="0" smtClean="0"/>
            <a:t>i</a:t>
          </a:r>
          <a:r>
            <a:rPr lang="en-US" sz="1400" b="1" dirty="0" err="1" smtClean="0"/>
            <a:t>nchi</a:t>
          </a:r>
          <a:r>
            <a:rPr lang="en-US" sz="1400" b="1" dirty="0" smtClean="0"/>
            <a:t> </a:t>
          </a:r>
          <a:r>
            <a:rPr lang="en-US" sz="1400" b="1" dirty="0" err="1" smtClean="0"/>
            <a:t>bosqich</a:t>
          </a:r>
          <a:r>
            <a:rPr lang="en-US" sz="1400" dirty="0" smtClean="0"/>
            <a:t> 1973 </a:t>
          </a:r>
          <a:r>
            <a:rPr lang="en-US" sz="1400" dirty="0" err="1" smtClean="0"/>
            <a:t>yildan</a:t>
          </a:r>
          <a:r>
            <a:rPr lang="en-US" sz="1400" dirty="0" smtClean="0"/>
            <a:t> </a:t>
          </a:r>
          <a:r>
            <a:rPr lang="en-US" sz="1400" dirty="0" err="1" smtClean="0"/>
            <a:t>boshlanadi</a:t>
          </a:r>
          <a:r>
            <a:rPr lang="en-US" sz="1400" dirty="0" smtClean="0"/>
            <a:t> </a:t>
          </a:r>
          <a:r>
            <a:rPr lang="en-US" sz="1400" dirty="0" err="1" smtClean="0"/>
            <a:t>va</a:t>
          </a:r>
          <a:r>
            <a:rPr lang="en-US" sz="1400" dirty="0" smtClean="0"/>
            <a:t> </a:t>
          </a:r>
          <a:r>
            <a:rPr lang="en-US" sz="1400" dirty="0" err="1" smtClean="0"/>
            <a:t>mamlakat</a:t>
          </a:r>
          <a:r>
            <a:rPr lang="en-US" sz="1400" dirty="0" smtClean="0"/>
            <a:t> </a:t>
          </a:r>
          <a:r>
            <a:rPr lang="en-US" sz="1400" dirty="0" err="1" smtClean="0"/>
            <a:t>iqtisodiyotiga</a:t>
          </a:r>
          <a:r>
            <a:rPr lang="en-US" sz="1400" dirty="0" smtClean="0"/>
            <a:t> 1970 </a:t>
          </a:r>
          <a:r>
            <a:rPr lang="en-US" sz="1400" dirty="0" err="1" smtClean="0"/>
            <a:t>yillardagi</a:t>
          </a:r>
          <a:r>
            <a:rPr lang="en-US" sz="1400" dirty="0" smtClean="0"/>
            <a:t> </a:t>
          </a:r>
          <a:r>
            <a:rPr lang="en-US" sz="1400" dirty="0" err="1" smtClean="0"/>
            <a:t>jahon</a:t>
          </a:r>
          <a:r>
            <a:rPr lang="en-US" sz="1400" dirty="0" smtClean="0"/>
            <a:t> </a:t>
          </a:r>
          <a:r>
            <a:rPr lang="en-US" sz="1400" dirty="0" err="1" smtClean="0"/>
            <a:t>yoqilg’i</a:t>
          </a:r>
          <a:r>
            <a:rPr lang="en-US" sz="1400" dirty="0" smtClean="0"/>
            <a:t> </a:t>
          </a:r>
          <a:r>
            <a:rPr lang="en-US" sz="1400" dirty="0" err="1" smtClean="0"/>
            <a:t>inqirozlarining</a:t>
          </a:r>
          <a:r>
            <a:rPr lang="en-US" sz="1400" dirty="0" smtClean="0"/>
            <a:t> </a:t>
          </a:r>
          <a:r>
            <a:rPr lang="en-US" sz="1400" dirty="0" err="1" smtClean="0"/>
            <a:t>ta’siri</a:t>
          </a:r>
          <a:r>
            <a:rPr lang="en-US" sz="1400" dirty="0" smtClean="0"/>
            <a:t> </a:t>
          </a:r>
          <a:r>
            <a:rPr lang="en-US" sz="1400" dirty="0" err="1" smtClean="0"/>
            <a:t>tufayli</a:t>
          </a:r>
          <a:r>
            <a:rPr lang="en-US" sz="1400" dirty="0" smtClean="0"/>
            <a:t> </a:t>
          </a:r>
          <a:r>
            <a:rPr lang="en-US" sz="1400" dirty="0" err="1" smtClean="0"/>
            <a:t>o’rtacha</a:t>
          </a:r>
          <a:r>
            <a:rPr lang="en-US" sz="1400" dirty="0" smtClean="0"/>
            <a:t> </a:t>
          </a:r>
          <a:r>
            <a:rPr lang="en-US" sz="1400" dirty="0" err="1" smtClean="0"/>
            <a:t>o’sish</a:t>
          </a:r>
          <a:r>
            <a:rPr lang="en-US" sz="1400" dirty="0" smtClean="0"/>
            <a:t> </a:t>
          </a:r>
          <a:r>
            <a:rPr lang="en-US" sz="1400" dirty="0" err="1" smtClean="0"/>
            <a:t>sur’atlari</a:t>
          </a:r>
          <a:r>
            <a:rPr lang="en-US" sz="1400" dirty="0" smtClean="0"/>
            <a:t> </a:t>
          </a:r>
          <a:r>
            <a:rPr lang="en-US" sz="1400" dirty="0" err="1" smtClean="0"/>
            <a:t>va</a:t>
          </a:r>
          <a:r>
            <a:rPr lang="en-US" sz="1400" dirty="0" smtClean="0"/>
            <a:t> </a:t>
          </a:r>
          <a:r>
            <a:rPr lang="en-US" sz="1400" dirty="0" err="1" smtClean="0"/>
            <a:t>tarkibiy</a:t>
          </a:r>
          <a:r>
            <a:rPr lang="en-US" sz="1400" dirty="0" smtClean="0"/>
            <a:t> </a:t>
          </a:r>
          <a:r>
            <a:rPr lang="en-US" sz="1400" dirty="0" err="1" smtClean="0"/>
            <a:t>o’zgarishlar</a:t>
          </a:r>
          <a:r>
            <a:rPr lang="en-US" sz="1400" dirty="0" smtClean="0"/>
            <a:t> (1973-1980) </a:t>
          </a:r>
          <a:r>
            <a:rPr lang="en-US" sz="1400" dirty="0" err="1" smtClean="0"/>
            <a:t>davri</a:t>
          </a:r>
          <a:r>
            <a:rPr lang="en-US" sz="1400" dirty="0" smtClean="0"/>
            <a:t> </a:t>
          </a:r>
          <a:r>
            <a:rPr lang="en-US" sz="1400" dirty="0" err="1" smtClean="0"/>
            <a:t>nomini</a:t>
          </a:r>
          <a:r>
            <a:rPr lang="en-US" sz="1400" dirty="0" smtClean="0"/>
            <a:t> </a:t>
          </a:r>
          <a:r>
            <a:rPr lang="en-US" sz="1400" dirty="0" err="1" smtClean="0"/>
            <a:t>oldi</a:t>
          </a:r>
          <a:r>
            <a:rPr lang="en-US" sz="1400" dirty="0" smtClean="0"/>
            <a:t>. </a:t>
          </a:r>
          <a:r>
            <a:rPr lang="en-US" sz="1400" dirty="0" err="1" smtClean="0"/>
            <a:t>YAponiyada</a:t>
          </a:r>
          <a:r>
            <a:rPr lang="en-US" sz="1400" dirty="0" smtClean="0"/>
            <a:t> </a:t>
          </a:r>
          <a:r>
            <a:rPr lang="en-US" sz="1400" dirty="0" err="1" smtClean="0"/>
            <a:t>inqiroz</a:t>
          </a:r>
          <a:r>
            <a:rPr lang="en-US" sz="1400" dirty="0" smtClean="0"/>
            <a:t> 1976 </a:t>
          </a:r>
          <a:r>
            <a:rPr lang="en-US" sz="1400" dirty="0" err="1" smtClean="0"/>
            <a:t>yidda</a:t>
          </a:r>
          <a:r>
            <a:rPr lang="en-US" sz="1400" dirty="0" smtClean="0"/>
            <a:t> </a:t>
          </a:r>
          <a:r>
            <a:rPr lang="en-US" sz="1400" dirty="0" err="1" smtClean="0"/>
            <a:t>bartaraf</a:t>
          </a:r>
          <a:r>
            <a:rPr lang="en-US" sz="1400" dirty="0" smtClean="0"/>
            <a:t> </a:t>
          </a:r>
          <a:r>
            <a:rPr lang="en-US" sz="1400" dirty="0" err="1" smtClean="0"/>
            <a:t>etildi</a:t>
          </a:r>
          <a:r>
            <a:rPr lang="en-US" sz="1400" dirty="0" smtClean="0"/>
            <a:t>, ammo </a:t>
          </a:r>
          <a:r>
            <a:rPr lang="en-US" sz="1400" dirty="0" err="1" smtClean="0"/>
            <a:t>mamlakat</a:t>
          </a:r>
          <a:r>
            <a:rPr lang="en-US" sz="1400" dirty="0" smtClean="0"/>
            <a:t> </a:t>
          </a:r>
          <a:r>
            <a:rPr lang="en-US" sz="1400" dirty="0" err="1" smtClean="0"/>
            <a:t>iqtisodiy</a:t>
          </a:r>
          <a:r>
            <a:rPr lang="en-US" sz="1400" dirty="0" smtClean="0"/>
            <a:t> </a:t>
          </a:r>
          <a:r>
            <a:rPr lang="en-US" sz="1400" dirty="0" err="1" smtClean="0"/>
            <a:t>jonlanish</a:t>
          </a:r>
          <a:r>
            <a:rPr lang="en-US" sz="1400" dirty="0" smtClean="0"/>
            <a:t> </a:t>
          </a:r>
          <a:r>
            <a:rPr lang="en-US" sz="1400" dirty="0" err="1" smtClean="0"/>
            <a:t>bosqichiga</a:t>
          </a:r>
          <a:r>
            <a:rPr lang="en-US" sz="1400" dirty="0" smtClean="0"/>
            <a:t> "</a:t>
          </a:r>
          <a:r>
            <a:rPr lang="en-US" sz="1400" dirty="0" err="1" smtClean="0"/>
            <a:t>tarkibiy</a:t>
          </a:r>
          <a:r>
            <a:rPr lang="en-US" sz="1400" dirty="0" smtClean="0"/>
            <a:t> </a:t>
          </a:r>
          <a:r>
            <a:rPr lang="en-US" sz="1400" dirty="0" err="1" smtClean="0"/>
            <a:t>kasal</a:t>
          </a:r>
          <a:r>
            <a:rPr lang="en-US" sz="1400" dirty="0" smtClean="0"/>
            <a:t> </a:t>
          </a:r>
          <a:r>
            <a:rPr lang="en-US" sz="1400" dirty="0" err="1" smtClean="0"/>
            <a:t>tarmoqlar</a:t>
          </a:r>
          <a:r>
            <a:rPr lang="en-US" sz="1400" dirty="0" smtClean="0"/>
            <a:t>" - </a:t>
          </a:r>
          <a:r>
            <a:rPr lang="en-US" sz="1400" dirty="0" err="1" smtClean="0"/>
            <a:t>energiya</a:t>
          </a:r>
          <a:r>
            <a:rPr lang="en-US" sz="1400" dirty="0" smtClean="0"/>
            <a:t> </a:t>
          </a:r>
          <a:r>
            <a:rPr lang="en-US" sz="1400" dirty="0" err="1" smtClean="0"/>
            <a:t>va</a:t>
          </a:r>
          <a:r>
            <a:rPr lang="en-US" sz="1400" dirty="0" smtClean="0"/>
            <a:t> </a:t>
          </a:r>
          <a:r>
            <a:rPr lang="en-US" sz="1400" dirty="0" err="1" smtClean="0"/>
            <a:t>materi</a:t>
          </a:r>
          <a:r>
            <a:rPr lang="uz-Cyrl-UZ" sz="1400" dirty="0" smtClean="0"/>
            <a:t>a</a:t>
          </a:r>
          <a:r>
            <a:rPr lang="en-US" sz="1400" dirty="0" smtClean="0"/>
            <a:t>l </a:t>
          </a:r>
          <a:r>
            <a:rPr lang="en-US" sz="1400" dirty="0" err="1" smtClean="0"/>
            <a:t>si</a:t>
          </a:r>
          <a:r>
            <a:rPr lang="uz-Cyrl-UZ" sz="1400" dirty="0" smtClean="0"/>
            <a:t>g’</a:t>
          </a:r>
          <a:r>
            <a:rPr lang="en-US" sz="1400" dirty="0" err="1" smtClean="0"/>
            <a:t>imkorligi</a:t>
          </a:r>
          <a:r>
            <a:rPr lang="en-US" sz="1400" dirty="0" smtClean="0"/>
            <a:t> </a:t>
          </a:r>
          <a:r>
            <a:rPr lang="en-US" sz="1400" dirty="0" err="1" smtClean="0"/>
            <a:t>yuqori</a:t>
          </a:r>
          <a:r>
            <a:rPr lang="en-US" sz="1400" dirty="0" smtClean="0"/>
            <a:t> </a:t>
          </a:r>
          <a:r>
            <a:rPr lang="en-US" sz="1400" dirty="0" err="1" smtClean="0"/>
            <a:t>tarmoqlar</a:t>
          </a:r>
          <a:r>
            <a:rPr lang="en-US" sz="1400" dirty="0" smtClean="0"/>
            <a:t>, </a:t>
          </a:r>
          <a:r>
            <a:rPr lang="en-US" sz="1400" dirty="0" err="1" smtClean="0"/>
            <a:t>yengal</a:t>
          </a:r>
          <a:r>
            <a:rPr lang="en-US" sz="1400" dirty="0" smtClean="0"/>
            <a:t> </a:t>
          </a:r>
          <a:r>
            <a:rPr lang="en-US" sz="1400" dirty="0" err="1" smtClean="0"/>
            <a:t>sanoatning</a:t>
          </a:r>
          <a:r>
            <a:rPr lang="en-US" sz="1400" dirty="0" smtClean="0"/>
            <a:t> </a:t>
          </a:r>
          <a:r>
            <a:rPr lang="en-US" sz="1400" dirty="0" err="1" smtClean="0"/>
            <a:t>mehnat</a:t>
          </a:r>
          <a:r>
            <a:rPr lang="en-US" sz="1400" dirty="0" smtClean="0"/>
            <a:t> </a:t>
          </a:r>
          <a:r>
            <a:rPr lang="en-US" sz="1400" dirty="0" err="1" smtClean="0"/>
            <a:t>sig’imkorligi</a:t>
          </a:r>
          <a:r>
            <a:rPr lang="en-US" sz="1400" dirty="0" smtClean="0"/>
            <a:t> </a:t>
          </a:r>
          <a:r>
            <a:rPr lang="en-US" sz="1400" dirty="0" err="1" smtClean="0"/>
            <a:t>yuqori</a:t>
          </a:r>
          <a:r>
            <a:rPr lang="en-US" sz="1400" dirty="0" smtClean="0"/>
            <a:t> </a:t>
          </a:r>
          <a:r>
            <a:rPr lang="en-US" sz="1400" dirty="0" err="1" smtClean="0"/>
            <a:t>tarmoqlari</a:t>
          </a:r>
          <a:r>
            <a:rPr lang="en-US" sz="1400" dirty="0" smtClean="0"/>
            <a:t> </a:t>
          </a:r>
          <a:r>
            <a:rPr lang="en-US" sz="1400" dirty="0" err="1" smtClean="0"/>
            <a:t>va</a:t>
          </a:r>
          <a:r>
            <a:rPr lang="en-US" sz="1400" dirty="0" smtClean="0"/>
            <a:t> </a:t>
          </a:r>
          <a:r>
            <a:rPr lang="en-US" sz="1400" dirty="0" err="1" smtClean="0"/>
            <a:t>kemasozlik</a:t>
          </a:r>
          <a:r>
            <a:rPr lang="en-US" sz="1400" dirty="0" smtClean="0"/>
            <a:t> </a:t>
          </a:r>
          <a:r>
            <a:rPr lang="en-US" sz="1400" dirty="0" err="1" smtClean="0"/>
            <a:t>tarmog’idagi</a:t>
          </a:r>
          <a:r>
            <a:rPr lang="en-US" sz="1400" dirty="0" smtClean="0"/>
            <a:t> </a:t>
          </a:r>
          <a:r>
            <a:rPr lang="en-US" sz="1400" dirty="0" err="1" smtClean="0"/>
            <a:t>muammolar</a:t>
          </a:r>
          <a:r>
            <a:rPr lang="en-US" sz="1400" dirty="0" smtClean="0"/>
            <a:t> </a:t>
          </a:r>
          <a:r>
            <a:rPr lang="en-US" sz="1400" dirty="0" err="1" smtClean="0"/>
            <a:t>bilan</a:t>
          </a:r>
          <a:r>
            <a:rPr lang="en-US" sz="1400" dirty="0" smtClean="0"/>
            <a:t> </a:t>
          </a:r>
          <a:r>
            <a:rPr lang="en-US" sz="1400" dirty="0" err="1" smtClean="0"/>
            <a:t>kirib</a:t>
          </a:r>
          <a:r>
            <a:rPr lang="en-US" sz="1400" dirty="0" smtClean="0"/>
            <a:t> </a:t>
          </a:r>
          <a:r>
            <a:rPr lang="en-US" sz="1400" dirty="0" err="1" smtClean="0"/>
            <a:t>keldi</a:t>
          </a:r>
          <a:r>
            <a:rPr lang="en-US" sz="1400" dirty="0" smtClean="0"/>
            <a:t>.</a:t>
          </a:r>
          <a:endParaRPr lang="uz-Cyrl-UZ" sz="1400" dirty="0"/>
        </a:p>
      </dgm:t>
    </dgm:pt>
    <dgm:pt modelId="{7A093324-EF25-4938-856A-3862785BC446}" type="parTrans" cxnId="{D92BC0FA-C26A-4EDD-A244-82304934C754}">
      <dgm:prSet/>
      <dgm:spPr/>
      <dgm:t>
        <a:bodyPr/>
        <a:lstStyle/>
        <a:p>
          <a:endParaRPr lang="uz-Cyrl-UZ"/>
        </a:p>
      </dgm:t>
    </dgm:pt>
    <dgm:pt modelId="{9FB627B7-3E10-4F4C-AC98-448D40B8FA1F}" type="sibTrans" cxnId="{D92BC0FA-C26A-4EDD-A244-82304934C754}">
      <dgm:prSet/>
      <dgm:spPr/>
      <dgm:t>
        <a:bodyPr/>
        <a:lstStyle/>
        <a:p>
          <a:endParaRPr lang="uz-Cyrl-UZ"/>
        </a:p>
      </dgm:t>
    </dgm:pt>
    <dgm:pt modelId="{37285226-0E37-43F3-ADF2-A3DFD18BA9E4}">
      <dgm:prSet phldrT="[Текст]" custT="1"/>
      <dgm:spPr/>
      <dgm:t>
        <a:bodyPr/>
        <a:lstStyle/>
        <a:p>
          <a:r>
            <a:rPr lang="en-US" sz="1400" b="1" dirty="0" err="1" smtClean="0"/>
            <a:t>Beshinchi</a:t>
          </a:r>
          <a:r>
            <a:rPr lang="en-US" sz="1400" b="1" dirty="0" smtClean="0"/>
            <a:t> </a:t>
          </a:r>
          <a:r>
            <a:rPr lang="en-US" sz="1400" b="1" dirty="0" err="1" smtClean="0"/>
            <a:t>bosqich</a:t>
          </a:r>
          <a:r>
            <a:rPr lang="en-US" sz="1400" dirty="0" smtClean="0"/>
            <a:t> "</a:t>
          </a:r>
          <a:r>
            <a:rPr lang="en-US" sz="1400" dirty="0" err="1" smtClean="0"/>
            <a:t>sovun</a:t>
          </a:r>
          <a:r>
            <a:rPr lang="en-US" sz="1400" dirty="0" smtClean="0"/>
            <a:t> k</a:t>
          </a:r>
          <a:r>
            <a:rPr lang="uz-Cyrl-UZ" sz="1400" dirty="0" smtClean="0"/>
            <a:t>o’p</a:t>
          </a:r>
          <a:r>
            <a:rPr lang="en-US" sz="1400" dirty="0" err="1" smtClean="0"/>
            <a:t>igi</a:t>
          </a:r>
          <a:r>
            <a:rPr lang="en-US" sz="1400" dirty="0" smtClean="0"/>
            <a:t>" </a:t>
          </a:r>
          <a:r>
            <a:rPr lang="en-US" sz="1400" dirty="0" err="1" smtClean="0"/>
            <a:t>iqtisodiyotining</a:t>
          </a:r>
          <a:r>
            <a:rPr lang="en-US" sz="1400" dirty="0" smtClean="0"/>
            <a:t> </a:t>
          </a:r>
          <a:r>
            <a:rPr lang="en-US" sz="1400" dirty="0" err="1" smtClean="0"/>
            <a:t>shakllani</a:t>
          </a:r>
          <a:r>
            <a:rPr lang="uz-Cyrl-UZ" sz="1400" dirty="0" smtClean="0"/>
            <a:t>shi</a:t>
          </a:r>
          <a:r>
            <a:rPr lang="en-US" sz="1400" dirty="0" smtClean="0"/>
            <a:t> </a:t>
          </a:r>
          <a:r>
            <a:rPr lang="en-US" sz="1400" dirty="0" err="1" smtClean="0"/>
            <a:t>bilan</a:t>
          </a:r>
          <a:r>
            <a:rPr lang="en-US" sz="1400" dirty="0" smtClean="0"/>
            <a:t> </a:t>
          </a:r>
          <a:r>
            <a:rPr lang="en-US" sz="1400" dirty="0" err="1" smtClean="0"/>
            <a:t>bog’liq</a:t>
          </a:r>
          <a:r>
            <a:rPr lang="en-US" sz="1400" dirty="0" smtClean="0"/>
            <a:t> </a:t>
          </a:r>
          <a:r>
            <a:rPr lang="en-US" sz="1400" dirty="0" err="1" smtClean="0"/>
            <a:t>bo’lib</a:t>
          </a:r>
          <a:r>
            <a:rPr lang="en-US" sz="1400" dirty="0" smtClean="0"/>
            <a:t>, </a:t>
          </a:r>
          <a:r>
            <a:rPr lang="en-US" sz="1400" dirty="0" err="1" smtClean="0"/>
            <a:t>bu</a:t>
          </a:r>
          <a:r>
            <a:rPr lang="en-US" sz="1400" dirty="0" smtClean="0"/>
            <a:t> </a:t>
          </a:r>
          <a:r>
            <a:rPr lang="en-US" sz="1400" dirty="0" err="1" smtClean="0"/>
            <a:t>davr</a:t>
          </a:r>
          <a:r>
            <a:rPr lang="en-US" sz="1400" dirty="0" smtClean="0"/>
            <a:t> </a:t>
          </a:r>
          <a:r>
            <a:rPr lang="en-US" sz="1400" dirty="0" err="1" smtClean="0"/>
            <a:t>YAponiyada</a:t>
          </a:r>
          <a:r>
            <a:rPr lang="en-US" sz="1400" dirty="0" smtClean="0"/>
            <a:t> </a:t>
          </a:r>
          <a:r>
            <a:rPr lang="en-US" sz="1400" dirty="0" err="1" smtClean="0"/>
            <a:t>yo’qotilgan</a:t>
          </a:r>
          <a:r>
            <a:rPr lang="en-US" sz="1400" dirty="0" smtClean="0"/>
            <a:t> </a:t>
          </a:r>
          <a:r>
            <a:rPr lang="en-US" sz="1400" dirty="0" err="1" smtClean="0"/>
            <a:t>o’n</a:t>
          </a:r>
          <a:r>
            <a:rPr lang="en-US" sz="1400" dirty="0" smtClean="0"/>
            <a:t> </a:t>
          </a:r>
          <a:r>
            <a:rPr lang="en-US" sz="1400" dirty="0" err="1" smtClean="0"/>
            <a:t>yillik</a:t>
          </a:r>
          <a:r>
            <a:rPr lang="en-US" sz="1400" dirty="0" smtClean="0"/>
            <a:t> </a:t>
          </a:r>
          <a:r>
            <a:rPr lang="en-US" sz="1400" dirty="0" err="1" smtClean="0"/>
            <a:t>nomini</a:t>
          </a:r>
          <a:r>
            <a:rPr lang="en-US" sz="1400" dirty="0" smtClean="0"/>
            <a:t> o</a:t>
          </a:r>
          <a:r>
            <a:rPr lang="uz-Cyrl-UZ" sz="1400" dirty="0" smtClean="0"/>
            <a:t>ldi</a:t>
          </a:r>
          <a:r>
            <a:rPr lang="en-US" sz="1400" dirty="0" smtClean="0"/>
            <a:t>, </a:t>
          </a:r>
          <a:r>
            <a:rPr lang="uz-Cyrl-UZ" sz="1400" dirty="0" smtClean="0"/>
            <a:t>1</a:t>
          </a:r>
          <a:r>
            <a:rPr lang="en-US" sz="1400" dirty="0" smtClean="0"/>
            <a:t>990 </a:t>
          </a:r>
          <a:r>
            <a:rPr lang="en-US" sz="1400" dirty="0" err="1" smtClean="0"/>
            <a:t>yilning</a:t>
          </a:r>
          <a:r>
            <a:rPr lang="en-US" sz="1400" dirty="0" smtClean="0"/>
            <a:t> 1 </a:t>
          </a:r>
          <a:r>
            <a:rPr lang="en-US" sz="1400" dirty="0" err="1" smtClean="0"/>
            <a:t>oktyabri</a:t>
          </a:r>
          <a:r>
            <a:rPr lang="en-US" sz="1400" dirty="0" smtClean="0"/>
            <a:t> </a:t>
          </a:r>
          <a:r>
            <a:rPr lang="en-US" sz="1400" dirty="0" err="1" smtClean="0"/>
            <a:t>aktsiyalar</a:t>
          </a:r>
          <a:r>
            <a:rPr lang="en-US" sz="1400" dirty="0" smtClean="0"/>
            <a:t> </a:t>
          </a:r>
          <a:r>
            <a:rPr lang="en-US" sz="1400" dirty="0" err="1" smtClean="0"/>
            <a:t>kursining</a:t>
          </a:r>
          <a:r>
            <a:rPr lang="en-US" sz="1400" dirty="0" smtClean="0"/>
            <a:t> </a:t>
          </a:r>
          <a:r>
            <a:rPr lang="en-US" sz="1400" dirty="0" err="1" smtClean="0"/>
            <a:t>pasayishi</a:t>
          </a:r>
          <a:r>
            <a:rPr lang="en-US" sz="1400" dirty="0" smtClean="0"/>
            <a:t> </a:t>
          </a:r>
          <a:r>
            <a:rPr lang="en-US" sz="1400" dirty="0" err="1" smtClean="0"/>
            <a:t>bilan</a:t>
          </a:r>
          <a:r>
            <a:rPr lang="en-US" sz="1400" dirty="0" smtClean="0"/>
            <a:t> </a:t>
          </a:r>
          <a:r>
            <a:rPr lang="en-US" sz="1400" dirty="0" err="1" smtClean="0"/>
            <a:t>boshlandi</a:t>
          </a:r>
          <a:r>
            <a:rPr lang="en-US" sz="1400" dirty="0" smtClean="0"/>
            <a:t> </a:t>
          </a:r>
          <a:r>
            <a:rPr lang="uz-Cyrl-UZ" sz="1400" dirty="0" smtClean="0"/>
            <a:t>va Nikkey </a:t>
          </a:r>
          <a:r>
            <a:rPr lang="en-US" sz="1400" dirty="0" err="1" smtClean="0"/>
            <a:t>indeksi</a:t>
          </a:r>
          <a:r>
            <a:rPr lang="en-US" sz="1400" dirty="0" smtClean="0"/>
            <a:t> 20 </a:t>
          </a:r>
          <a:r>
            <a:rPr lang="en-US" sz="1400" dirty="0" err="1" smtClean="0"/>
            <a:t>ming</a:t>
          </a:r>
          <a:r>
            <a:rPr lang="en-US" sz="1400" dirty="0" smtClean="0"/>
            <a:t> </a:t>
          </a:r>
          <a:r>
            <a:rPr lang="en-US" sz="1400" dirty="0" err="1" smtClean="0"/>
            <a:t>ienagacha</a:t>
          </a:r>
          <a:r>
            <a:rPr lang="en-US" sz="1400" dirty="0" smtClean="0"/>
            <a:t> </a:t>
          </a:r>
          <a:r>
            <a:rPr lang="en-US" sz="1400" dirty="0" err="1" smtClean="0"/>
            <a:t>pasaydi</a:t>
          </a:r>
          <a:r>
            <a:rPr lang="en-US" sz="1400" dirty="0" smtClean="0"/>
            <a:t>, </a:t>
          </a:r>
          <a:r>
            <a:rPr lang="en-US" sz="1400" dirty="0" err="1" smtClean="0"/>
            <a:t>ya’ni</a:t>
          </a:r>
          <a:r>
            <a:rPr lang="en-US" sz="1400" dirty="0" smtClean="0"/>
            <a:t> 1989 </a:t>
          </a:r>
          <a:r>
            <a:rPr lang="en-US" sz="1400" dirty="0" err="1" smtClean="0"/>
            <a:t>yilning</a:t>
          </a:r>
          <a:r>
            <a:rPr lang="en-US" sz="1400" dirty="0" smtClean="0"/>
            <a:t> </a:t>
          </a:r>
          <a:r>
            <a:rPr lang="en-US" sz="1400" dirty="0" err="1" smtClean="0"/>
            <a:t>dekabriga</a:t>
          </a:r>
          <a:r>
            <a:rPr lang="en-US" sz="1400" dirty="0" smtClean="0"/>
            <a:t> n</a:t>
          </a:r>
          <a:r>
            <a:rPr lang="uz-Cyrl-UZ" sz="1400" dirty="0" smtClean="0"/>
            <a:t>is</a:t>
          </a:r>
          <a:r>
            <a:rPr lang="en-US" sz="1400" dirty="0" err="1" smtClean="0"/>
            <a:t>batan</a:t>
          </a:r>
          <a:r>
            <a:rPr lang="en-US" sz="1400" dirty="0" smtClean="0"/>
            <a:t> 49% </a:t>
          </a:r>
          <a:r>
            <a:rPr lang="en-US" sz="1400" dirty="0" err="1" smtClean="0"/>
            <a:t>ga</a:t>
          </a:r>
          <a:r>
            <a:rPr lang="en-US" sz="1400" dirty="0" smtClean="0"/>
            <a:t> </a:t>
          </a:r>
          <a:r>
            <a:rPr lang="uz-Cyrl-UZ" sz="1400" dirty="0" smtClean="0"/>
            <a:t>qisq</a:t>
          </a:r>
          <a:r>
            <a:rPr lang="en-US" sz="1400" dirty="0" err="1" smtClean="0"/>
            <a:t>ardi</a:t>
          </a:r>
          <a:r>
            <a:rPr lang="en-US" sz="1400" dirty="0" smtClean="0"/>
            <a:t>. </a:t>
          </a:r>
          <a:r>
            <a:rPr lang="en-US" sz="1400" dirty="0" err="1" smtClean="0"/>
            <a:t>Keyinchalik</a:t>
          </a:r>
          <a:r>
            <a:rPr lang="en-US" sz="1400" dirty="0" smtClean="0"/>
            <a:t> 1 </a:t>
          </a:r>
          <a:r>
            <a:rPr lang="en-US" sz="1400" dirty="0" err="1" smtClean="0"/>
            <a:t>oktyabr</a:t>
          </a:r>
          <a:r>
            <a:rPr lang="en-US" sz="1400" dirty="0" smtClean="0"/>
            <a:t> </a:t>
          </a:r>
          <a:r>
            <a:rPr lang="uz-Cyrl-UZ" sz="1400" dirty="0" smtClean="0"/>
            <a:t>q</a:t>
          </a:r>
          <a:r>
            <a:rPr lang="en-US" sz="1400" dirty="0" err="1" smtClean="0"/>
            <a:t>ora</a:t>
          </a:r>
          <a:r>
            <a:rPr lang="en-US" sz="1400" dirty="0" smtClean="0"/>
            <a:t> </a:t>
          </a:r>
          <a:r>
            <a:rPr lang="en-US" sz="1400" dirty="0" err="1" smtClean="0"/>
            <a:t>dushanba</a:t>
          </a:r>
          <a:r>
            <a:rPr lang="en-US" sz="1400" dirty="0" smtClean="0"/>
            <a:t> </a:t>
          </a:r>
          <a:r>
            <a:rPr lang="en-US" sz="1400" dirty="0" err="1" smtClean="0"/>
            <a:t>deb</a:t>
          </a:r>
          <a:r>
            <a:rPr lang="en-US" sz="1400" dirty="0" smtClean="0"/>
            <a:t> </a:t>
          </a:r>
          <a:r>
            <a:rPr lang="en-US" sz="1400" dirty="0" err="1" smtClean="0"/>
            <a:t>ataladi</a:t>
          </a:r>
          <a:r>
            <a:rPr lang="uz-Cyrl-UZ" sz="1400" dirty="0" smtClean="0"/>
            <a:t>gan </a:t>
          </a:r>
          <a:r>
            <a:rPr lang="en-US" sz="1400" dirty="0" smtClean="0"/>
            <a:t>b</a:t>
          </a:r>
          <a:r>
            <a:rPr lang="uz-Cyrl-UZ" sz="1400" dirty="0" smtClean="0"/>
            <a:t>o’</a:t>
          </a:r>
          <a:r>
            <a:rPr lang="en-US" sz="1400" dirty="0" err="1" smtClean="0"/>
            <a:t>ldi</a:t>
          </a:r>
          <a:r>
            <a:rPr lang="en-US" sz="1400" dirty="0" smtClean="0"/>
            <a:t>. "</a:t>
          </a:r>
          <a:r>
            <a:rPr lang="en-US" sz="1400" dirty="0" err="1" smtClean="0"/>
            <a:t>Sovun</a:t>
          </a:r>
          <a:r>
            <a:rPr lang="en-US" sz="1400" dirty="0" smtClean="0"/>
            <a:t> k</a:t>
          </a:r>
          <a:r>
            <a:rPr lang="uz-Cyrl-UZ" sz="1400" dirty="0" smtClean="0"/>
            <a:t>o’pigi”</a:t>
          </a:r>
          <a:r>
            <a:rPr lang="en-US" sz="1400" dirty="0" smtClean="0"/>
            <a:t> </a:t>
          </a:r>
          <a:r>
            <a:rPr lang="en-US" sz="1400" dirty="0" err="1" smtClean="0"/>
            <a:t>iqtisodiyoti</a:t>
          </a:r>
          <a:r>
            <a:rPr lang="en-US" sz="1400" dirty="0" smtClean="0"/>
            <a:t> </a:t>
          </a:r>
          <a:r>
            <a:rPr lang="en-US" sz="1400" dirty="0" err="1" smtClean="0"/>
            <a:t>inqirozi</a:t>
          </a:r>
          <a:r>
            <a:rPr lang="en-US" sz="1400" dirty="0" smtClean="0"/>
            <a:t> </a:t>
          </a:r>
          <a:r>
            <a:rPr lang="en-US" sz="1400" dirty="0" err="1" smtClean="0"/>
            <a:t>bilan</a:t>
          </a:r>
          <a:r>
            <a:rPr lang="en-US" sz="1400" dirty="0" smtClean="0"/>
            <a:t> </a:t>
          </a:r>
          <a:r>
            <a:rPr lang="en-US" sz="1400" dirty="0" err="1" smtClean="0"/>
            <a:t>bog’liq</a:t>
          </a:r>
          <a:r>
            <a:rPr lang="en-US" sz="1400" dirty="0" smtClean="0"/>
            <a:t> </a:t>
          </a:r>
          <a:r>
            <a:rPr lang="en-US" sz="1400" dirty="0" err="1" smtClean="0"/>
            <a:t>salbiy</a:t>
          </a:r>
          <a:r>
            <a:rPr lang="en-US" sz="1400" dirty="0" smtClean="0"/>
            <a:t> </a:t>
          </a:r>
          <a:r>
            <a:rPr lang="en-US" sz="1400" dirty="0" err="1" smtClean="0"/>
            <a:t>oqibatlarnint</a:t>
          </a:r>
          <a:r>
            <a:rPr lang="en-US" sz="1400" dirty="0" smtClean="0"/>
            <a:t> real </a:t>
          </a:r>
          <a:r>
            <a:rPr lang="en-US" sz="1400" dirty="0" err="1" smtClean="0"/>
            <a:t>sektorga</a:t>
          </a:r>
          <a:r>
            <a:rPr lang="en-US" sz="1400" dirty="0" smtClean="0"/>
            <a:t> </a:t>
          </a:r>
          <a:r>
            <a:rPr lang="en-US" sz="1400" dirty="0" err="1" smtClean="0"/>
            <a:t>ta’siri</a:t>
          </a:r>
          <a:r>
            <a:rPr lang="en-US" sz="1400" dirty="0" smtClean="0"/>
            <a:t> </a:t>
          </a:r>
          <a:r>
            <a:rPr lang="en-US" sz="1400" dirty="0" err="1" smtClean="0"/>
            <a:t>natijasida</a:t>
          </a:r>
          <a:r>
            <a:rPr lang="en-US" sz="1400" dirty="0" smtClean="0"/>
            <a:t> </a:t>
          </a:r>
          <a:r>
            <a:rPr lang="en-US" sz="1400" dirty="0" err="1" smtClean="0"/>
            <a:t>YAponiya</a:t>
          </a:r>
          <a:r>
            <a:rPr lang="en-US" sz="1400" dirty="0" smtClean="0"/>
            <a:t> </a:t>
          </a:r>
          <a:r>
            <a:rPr lang="en-US" sz="1400" dirty="0" err="1" smtClean="0"/>
            <a:t>iqtisodiyoti</a:t>
          </a:r>
          <a:r>
            <a:rPr lang="en-US" sz="1400" dirty="0" smtClean="0"/>
            <a:t> </a:t>
          </a:r>
          <a:r>
            <a:rPr lang="en-US" sz="1400" dirty="0" err="1" smtClean="0"/>
            <a:t>chuqur</a:t>
          </a:r>
          <a:r>
            <a:rPr lang="en-US" sz="1400" dirty="0" smtClean="0"/>
            <a:t> </a:t>
          </a:r>
          <a:r>
            <a:rPr lang="en-US" sz="1400" dirty="0" err="1" smtClean="0"/>
            <a:t>va</a:t>
          </a:r>
          <a:r>
            <a:rPr lang="en-US" sz="1400" dirty="0" smtClean="0"/>
            <a:t> </a:t>
          </a:r>
          <a:r>
            <a:rPr lang="en-US" sz="1400" dirty="0" err="1" smtClean="0"/>
            <a:t>davomli</a:t>
          </a:r>
          <a:r>
            <a:rPr lang="en-US" sz="1400" dirty="0" smtClean="0"/>
            <a:t> </a:t>
          </a:r>
          <a:r>
            <a:rPr lang="en-US" sz="1400" dirty="0" err="1" smtClean="0"/>
            <a:t>depressiya</a:t>
          </a:r>
          <a:r>
            <a:rPr lang="en-US" sz="1400" dirty="0" smtClean="0"/>
            <a:t> </a:t>
          </a:r>
          <a:r>
            <a:rPr lang="en-US" sz="1400" dirty="0" err="1" smtClean="0"/>
            <a:t>holatiga</a:t>
          </a:r>
          <a:r>
            <a:rPr lang="en-US" sz="1400" dirty="0" smtClean="0"/>
            <a:t> </a:t>
          </a:r>
          <a:r>
            <a:rPr lang="en-US" sz="1400" dirty="0" err="1" smtClean="0"/>
            <a:t>tushib</a:t>
          </a:r>
          <a:r>
            <a:rPr lang="en-US" sz="1400" dirty="0" smtClean="0"/>
            <a:t> </a:t>
          </a:r>
          <a:r>
            <a:rPr lang="en-US" sz="1400" dirty="0" err="1" smtClean="0"/>
            <a:t>qoldi</a:t>
          </a:r>
          <a:r>
            <a:rPr lang="en-US" sz="1400" dirty="0" smtClean="0"/>
            <a:t>. </a:t>
          </a:r>
          <a:r>
            <a:rPr lang="en-US" sz="1400" dirty="0" err="1" smtClean="0"/>
            <a:t>Ushbu</a:t>
          </a:r>
          <a:r>
            <a:rPr lang="en-US" sz="1400" dirty="0" smtClean="0"/>
            <a:t> </a:t>
          </a:r>
          <a:r>
            <a:rPr lang="en-US" sz="1400" dirty="0" err="1" smtClean="0"/>
            <a:t>holat</a:t>
          </a:r>
          <a:r>
            <a:rPr lang="en-US" sz="1400" dirty="0" smtClean="0"/>
            <a:t> 2004-2010 </a:t>
          </a:r>
          <a:r>
            <a:rPr lang="en-US" sz="1400" dirty="0" err="1" smtClean="0"/>
            <a:t>yillardagi</a:t>
          </a:r>
          <a:r>
            <a:rPr lang="en-US" sz="1400" dirty="0" smtClean="0"/>
            <a:t> </a:t>
          </a:r>
          <a:r>
            <a:rPr lang="en-US" sz="1400" dirty="0" err="1" smtClean="0"/>
            <a:t>bir</a:t>
          </a:r>
          <a:r>
            <a:rPr lang="uz-Cyrl-UZ" sz="1400" dirty="0" smtClean="0"/>
            <a:t>oz</a:t>
          </a:r>
          <a:r>
            <a:rPr lang="en-US" sz="1400" dirty="0" smtClean="0"/>
            <a:t> </a:t>
          </a:r>
          <a:r>
            <a:rPr lang="en-US" sz="1400" dirty="0" err="1" smtClean="0"/>
            <a:t>jonlanishni</a:t>
          </a:r>
          <a:r>
            <a:rPr lang="en-US" sz="1400" dirty="0" smtClean="0"/>
            <a:t> </a:t>
          </a:r>
          <a:r>
            <a:rPr lang="en-US" sz="1400" dirty="0" err="1" smtClean="0"/>
            <a:t>xisobga</a:t>
          </a:r>
          <a:r>
            <a:rPr lang="en-US" sz="1400" dirty="0" smtClean="0"/>
            <a:t> </a:t>
          </a:r>
          <a:r>
            <a:rPr lang="en-US" sz="1400" dirty="0" err="1" smtClean="0"/>
            <a:t>olmaganda</a:t>
          </a:r>
          <a:r>
            <a:rPr lang="en-US" sz="1400" dirty="0" smtClean="0"/>
            <a:t> 2011 </a:t>
          </a:r>
          <a:r>
            <a:rPr lang="en-US" sz="1400" dirty="0" err="1" smtClean="0"/>
            <a:t>yilgacha</a:t>
          </a:r>
          <a:r>
            <a:rPr lang="en-US" sz="1400" dirty="0" smtClean="0"/>
            <a:t> </a:t>
          </a:r>
          <a:r>
            <a:rPr lang="en-US" sz="1400" dirty="0" err="1" smtClean="0"/>
            <a:t>davom</a:t>
          </a:r>
          <a:r>
            <a:rPr lang="en-US" sz="1400" dirty="0" smtClean="0"/>
            <a:t> </a:t>
          </a:r>
          <a:r>
            <a:rPr lang="en-US" sz="1400" dirty="0" err="1" smtClean="0"/>
            <a:t>etdi</a:t>
          </a:r>
          <a:r>
            <a:rPr lang="en-US" sz="1400" dirty="0" smtClean="0"/>
            <a:t>.</a:t>
          </a:r>
          <a:endParaRPr lang="uz-Cyrl-UZ" sz="1400" dirty="0"/>
        </a:p>
      </dgm:t>
    </dgm:pt>
    <dgm:pt modelId="{0CF5E2DA-45F6-4290-A5C9-E764CBE77FCC}" type="parTrans" cxnId="{21B99F8B-13B0-46CB-82D8-A7C65EB7E24B}">
      <dgm:prSet/>
      <dgm:spPr/>
      <dgm:t>
        <a:bodyPr/>
        <a:lstStyle/>
        <a:p>
          <a:endParaRPr lang="uz-Cyrl-UZ"/>
        </a:p>
      </dgm:t>
    </dgm:pt>
    <dgm:pt modelId="{886BA510-A603-412A-A8AE-941DF0A17935}" type="sibTrans" cxnId="{21B99F8B-13B0-46CB-82D8-A7C65EB7E24B}">
      <dgm:prSet/>
      <dgm:spPr/>
      <dgm:t>
        <a:bodyPr/>
        <a:lstStyle/>
        <a:p>
          <a:endParaRPr lang="uz-Cyrl-UZ"/>
        </a:p>
      </dgm:t>
    </dgm:pt>
    <dgm:pt modelId="{4D10A93D-41D3-407F-A8D5-CEE2A474F516}" type="pres">
      <dgm:prSet presAssocID="{E4533FD1-FBB0-4A39-8F6B-582743259AC3}" presName="linear" presStyleCnt="0">
        <dgm:presLayoutVars>
          <dgm:dir/>
          <dgm:animLvl val="lvl"/>
          <dgm:resizeHandles val="exact"/>
        </dgm:presLayoutVars>
      </dgm:prSet>
      <dgm:spPr/>
      <dgm:t>
        <a:bodyPr/>
        <a:lstStyle/>
        <a:p>
          <a:endParaRPr lang="ru-RU"/>
        </a:p>
      </dgm:t>
    </dgm:pt>
    <dgm:pt modelId="{9F591FE5-DBBE-4762-BEEF-076899D0F7BF}" type="pres">
      <dgm:prSet presAssocID="{F01BA62F-6C11-4DB7-BC1D-BE6FA263976A}" presName="parentLin" presStyleCnt="0"/>
      <dgm:spPr/>
    </dgm:pt>
    <dgm:pt modelId="{FBBC5D15-41D7-4974-B944-A0C42A9C1AFD}" type="pres">
      <dgm:prSet presAssocID="{F01BA62F-6C11-4DB7-BC1D-BE6FA263976A}" presName="parentLeftMargin" presStyleLbl="node1" presStyleIdx="0" presStyleCnt="2"/>
      <dgm:spPr/>
      <dgm:t>
        <a:bodyPr/>
        <a:lstStyle/>
        <a:p>
          <a:endParaRPr lang="ru-RU"/>
        </a:p>
      </dgm:t>
    </dgm:pt>
    <dgm:pt modelId="{1608ACB7-DA3C-4B3F-AF00-7208515CC066}" type="pres">
      <dgm:prSet presAssocID="{F01BA62F-6C11-4DB7-BC1D-BE6FA263976A}" presName="parentText" presStyleLbl="node1" presStyleIdx="0" presStyleCnt="2" custScaleY="126067">
        <dgm:presLayoutVars>
          <dgm:chMax val="0"/>
          <dgm:bulletEnabled val="1"/>
        </dgm:presLayoutVars>
      </dgm:prSet>
      <dgm:spPr/>
      <dgm:t>
        <a:bodyPr/>
        <a:lstStyle/>
        <a:p>
          <a:endParaRPr lang="uz-Cyrl-UZ"/>
        </a:p>
      </dgm:t>
    </dgm:pt>
    <dgm:pt modelId="{20436628-85A8-45FD-86F4-A29437B4F37B}" type="pres">
      <dgm:prSet presAssocID="{F01BA62F-6C11-4DB7-BC1D-BE6FA263976A}" presName="negativeSpace" presStyleCnt="0"/>
      <dgm:spPr/>
    </dgm:pt>
    <dgm:pt modelId="{DD0B2A80-7FEA-4D45-9373-3D1719019EAF}" type="pres">
      <dgm:prSet presAssocID="{F01BA62F-6C11-4DB7-BC1D-BE6FA263976A}" presName="childText" presStyleLbl="conFgAcc1" presStyleIdx="0" presStyleCnt="2">
        <dgm:presLayoutVars>
          <dgm:bulletEnabled val="1"/>
        </dgm:presLayoutVars>
      </dgm:prSet>
      <dgm:spPr/>
    </dgm:pt>
    <dgm:pt modelId="{7AD5E231-1CD6-45A3-8936-6DBA3A5FB282}" type="pres">
      <dgm:prSet presAssocID="{9FB627B7-3E10-4F4C-AC98-448D40B8FA1F}" presName="spaceBetweenRectangles" presStyleCnt="0"/>
      <dgm:spPr/>
    </dgm:pt>
    <dgm:pt modelId="{63A8C532-085F-48AA-A9E9-76F7F8881E8B}" type="pres">
      <dgm:prSet presAssocID="{37285226-0E37-43F3-ADF2-A3DFD18BA9E4}" presName="parentLin" presStyleCnt="0"/>
      <dgm:spPr/>
    </dgm:pt>
    <dgm:pt modelId="{3F1AE1F7-AD80-463A-A79B-CE847CE13BC8}" type="pres">
      <dgm:prSet presAssocID="{37285226-0E37-43F3-ADF2-A3DFD18BA9E4}" presName="parentLeftMargin" presStyleLbl="node1" presStyleIdx="0" presStyleCnt="2"/>
      <dgm:spPr/>
      <dgm:t>
        <a:bodyPr/>
        <a:lstStyle/>
        <a:p>
          <a:endParaRPr lang="ru-RU"/>
        </a:p>
      </dgm:t>
    </dgm:pt>
    <dgm:pt modelId="{6FEE8C15-195E-48C8-AF25-1414254C00B9}" type="pres">
      <dgm:prSet presAssocID="{37285226-0E37-43F3-ADF2-A3DFD18BA9E4}" presName="parentText" presStyleLbl="node1" presStyleIdx="1" presStyleCnt="2" custScaleY="121149">
        <dgm:presLayoutVars>
          <dgm:chMax val="0"/>
          <dgm:bulletEnabled val="1"/>
        </dgm:presLayoutVars>
      </dgm:prSet>
      <dgm:spPr/>
      <dgm:t>
        <a:bodyPr/>
        <a:lstStyle/>
        <a:p>
          <a:endParaRPr lang="uz-Cyrl-UZ"/>
        </a:p>
      </dgm:t>
    </dgm:pt>
    <dgm:pt modelId="{626102E2-CBF8-450C-8D08-676279D64DB6}" type="pres">
      <dgm:prSet presAssocID="{37285226-0E37-43F3-ADF2-A3DFD18BA9E4}" presName="negativeSpace" presStyleCnt="0"/>
      <dgm:spPr/>
    </dgm:pt>
    <dgm:pt modelId="{C0D2FD19-6641-41C7-B518-9CBFAF32AB8D}" type="pres">
      <dgm:prSet presAssocID="{37285226-0E37-43F3-ADF2-A3DFD18BA9E4}" presName="childText" presStyleLbl="conFgAcc1" presStyleIdx="1" presStyleCnt="2">
        <dgm:presLayoutVars>
          <dgm:bulletEnabled val="1"/>
        </dgm:presLayoutVars>
      </dgm:prSet>
      <dgm:spPr/>
    </dgm:pt>
  </dgm:ptLst>
  <dgm:cxnLst>
    <dgm:cxn modelId="{D92BC0FA-C26A-4EDD-A244-82304934C754}" srcId="{E4533FD1-FBB0-4A39-8F6B-582743259AC3}" destId="{F01BA62F-6C11-4DB7-BC1D-BE6FA263976A}" srcOrd="0" destOrd="0" parTransId="{7A093324-EF25-4938-856A-3862785BC446}" sibTransId="{9FB627B7-3E10-4F4C-AC98-448D40B8FA1F}"/>
    <dgm:cxn modelId="{D64A8D23-47C8-4A5F-9864-A8C3365AC515}" type="presOf" srcId="{37285226-0E37-43F3-ADF2-A3DFD18BA9E4}" destId="{3F1AE1F7-AD80-463A-A79B-CE847CE13BC8}" srcOrd="0" destOrd="0" presId="urn:microsoft.com/office/officeart/2005/8/layout/list1"/>
    <dgm:cxn modelId="{8B7AC2E0-669E-4522-AAB3-89540DC87E27}" type="presOf" srcId="{E4533FD1-FBB0-4A39-8F6B-582743259AC3}" destId="{4D10A93D-41D3-407F-A8D5-CEE2A474F516}" srcOrd="0" destOrd="0" presId="urn:microsoft.com/office/officeart/2005/8/layout/list1"/>
    <dgm:cxn modelId="{9D58B6BF-CFD0-47A7-94A2-D4BBD6201E85}" type="presOf" srcId="{F01BA62F-6C11-4DB7-BC1D-BE6FA263976A}" destId="{1608ACB7-DA3C-4B3F-AF00-7208515CC066}" srcOrd="1" destOrd="0" presId="urn:microsoft.com/office/officeart/2005/8/layout/list1"/>
    <dgm:cxn modelId="{951D40C7-9550-46B7-AD45-7C03A433D7C8}" type="presOf" srcId="{37285226-0E37-43F3-ADF2-A3DFD18BA9E4}" destId="{6FEE8C15-195E-48C8-AF25-1414254C00B9}" srcOrd="1" destOrd="0" presId="urn:microsoft.com/office/officeart/2005/8/layout/list1"/>
    <dgm:cxn modelId="{21B99F8B-13B0-46CB-82D8-A7C65EB7E24B}" srcId="{E4533FD1-FBB0-4A39-8F6B-582743259AC3}" destId="{37285226-0E37-43F3-ADF2-A3DFD18BA9E4}" srcOrd="1" destOrd="0" parTransId="{0CF5E2DA-45F6-4290-A5C9-E764CBE77FCC}" sibTransId="{886BA510-A603-412A-A8AE-941DF0A17935}"/>
    <dgm:cxn modelId="{55E5390F-BF6D-481E-B9A9-95E4B04FB051}" type="presOf" srcId="{F01BA62F-6C11-4DB7-BC1D-BE6FA263976A}" destId="{FBBC5D15-41D7-4974-B944-A0C42A9C1AFD}" srcOrd="0" destOrd="0" presId="urn:microsoft.com/office/officeart/2005/8/layout/list1"/>
    <dgm:cxn modelId="{E6A68E9C-285D-496A-A191-37DCE5051477}" type="presParOf" srcId="{4D10A93D-41D3-407F-A8D5-CEE2A474F516}" destId="{9F591FE5-DBBE-4762-BEEF-076899D0F7BF}" srcOrd="0" destOrd="0" presId="urn:microsoft.com/office/officeart/2005/8/layout/list1"/>
    <dgm:cxn modelId="{18E6F7D7-FFD9-44B5-9F57-4FDAC10BFEC7}" type="presParOf" srcId="{9F591FE5-DBBE-4762-BEEF-076899D0F7BF}" destId="{FBBC5D15-41D7-4974-B944-A0C42A9C1AFD}" srcOrd="0" destOrd="0" presId="urn:microsoft.com/office/officeart/2005/8/layout/list1"/>
    <dgm:cxn modelId="{94CE4F4E-B779-4B32-AF91-0F8CAAC40CF9}" type="presParOf" srcId="{9F591FE5-DBBE-4762-BEEF-076899D0F7BF}" destId="{1608ACB7-DA3C-4B3F-AF00-7208515CC066}" srcOrd="1" destOrd="0" presId="urn:microsoft.com/office/officeart/2005/8/layout/list1"/>
    <dgm:cxn modelId="{AECF42E8-DE58-4E79-89C7-5216A2C8E925}" type="presParOf" srcId="{4D10A93D-41D3-407F-A8D5-CEE2A474F516}" destId="{20436628-85A8-45FD-86F4-A29437B4F37B}" srcOrd="1" destOrd="0" presId="urn:microsoft.com/office/officeart/2005/8/layout/list1"/>
    <dgm:cxn modelId="{79BEC5A2-656E-4F60-985B-7D879A5ADB85}" type="presParOf" srcId="{4D10A93D-41D3-407F-A8D5-CEE2A474F516}" destId="{DD0B2A80-7FEA-4D45-9373-3D1719019EAF}" srcOrd="2" destOrd="0" presId="urn:microsoft.com/office/officeart/2005/8/layout/list1"/>
    <dgm:cxn modelId="{FD84C6BB-0D66-48B2-9E12-A3EF833AD1D6}" type="presParOf" srcId="{4D10A93D-41D3-407F-A8D5-CEE2A474F516}" destId="{7AD5E231-1CD6-45A3-8936-6DBA3A5FB282}" srcOrd="3" destOrd="0" presId="urn:microsoft.com/office/officeart/2005/8/layout/list1"/>
    <dgm:cxn modelId="{B847639C-0E43-44C5-8C60-B69B91B5B58E}" type="presParOf" srcId="{4D10A93D-41D3-407F-A8D5-CEE2A474F516}" destId="{63A8C532-085F-48AA-A9E9-76F7F8881E8B}" srcOrd="4" destOrd="0" presId="urn:microsoft.com/office/officeart/2005/8/layout/list1"/>
    <dgm:cxn modelId="{DA34C80E-B2CA-485B-AE9C-5E9F5BF5AF87}" type="presParOf" srcId="{63A8C532-085F-48AA-A9E9-76F7F8881E8B}" destId="{3F1AE1F7-AD80-463A-A79B-CE847CE13BC8}" srcOrd="0" destOrd="0" presId="urn:microsoft.com/office/officeart/2005/8/layout/list1"/>
    <dgm:cxn modelId="{1B0E159F-41AA-4B0D-9F80-D3B221B9303E}" type="presParOf" srcId="{63A8C532-085F-48AA-A9E9-76F7F8881E8B}" destId="{6FEE8C15-195E-48C8-AF25-1414254C00B9}" srcOrd="1" destOrd="0" presId="urn:microsoft.com/office/officeart/2005/8/layout/list1"/>
    <dgm:cxn modelId="{758862FB-3FFB-4A9A-92BB-611348F8A80E}" type="presParOf" srcId="{4D10A93D-41D3-407F-A8D5-CEE2A474F516}" destId="{626102E2-CBF8-450C-8D08-676279D64DB6}" srcOrd="5" destOrd="0" presId="urn:microsoft.com/office/officeart/2005/8/layout/list1"/>
    <dgm:cxn modelId="{0B5866BF-807C-4C51-B342-3BA0EF863E96}" type="presParOf" srcId="{4D10A93D-41D3-407F-A8D5-CEE2A474F516}" destId="{C0D2FD19-6641-41C7-B518-9CBFAF32AB8D}"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9078910-F202-4E9C-8B0E-31ED9F31DDF3}" type="doc">
      <dgm:prSet loTypeId="urn:microsoft.com/office/officeart/2005/8/layout/vList2" loCatId="list" qsTypeId="urn:microsoft.com/office/officeart/2005/8/quickstyle/3d1" qsCatId="3D" csTypeId="urn:microsoft.com/office/officeart/2005/8/colors/colorful1#1" csCatId="colorful" phldr="1"/>
      <dgm:spPr/>
      <dgm:t>
        <a:bodyPr/>
        <a:lstStyle/>
        <a:p>
          <a:endParaRPr lang="uz-Cyrl-UZ"/>
        </a:p>
      </dgm:t>
    </dgm:pt>
    <dgm:pt modelId="{30FCE941-4A69-4976-B7EF-FBA31B6CBC3B}">
      <dgm:prSet phldrT="[Текст]"/>
      <dgm:spPr/>
      <dgm:t>
        <a:bodyPr/>
        <a:lstStyle/>
        <a:p>
          <a:r>
            <a:rPr lang="en-US" b="1" dirty="0" smtClean="0"/>
            <a:t>T</a:t>
          </a:r>
          <a:r>
            <a:rPr lang="uz-Cyrl-UZ" b="1" dirty="0" smtClean="0"/>
            <a:t>o’</a:t>
          </a:r>
          <a:r>
            <a:rPr lang="en-US" b="1" dirty="0" err="1" smtClean="0"/>
            <a:t>rt</a:t>
          </a:r>
          <a:r>
            <a:rPr lang="uz-Cyrl-UZ" b="1" dirty="0" smtClean="0"/>
            <a:t>i</a:t>
          </a:r>
          <a:r>
            <a:rPr lang="en-US" b="1" dirty="0" err="1" smtClean="0"/>
            <a:t>nchi</a:t>
          </a:r>
          <a:r>
            <a:rPr lang="en-US" b="1" dirty="0" smtClean="0"/>
            <a:t> </a:t>
          </a:r>
          <a:r>
            <a:rPr lang="en-US" b="1" dirty="0" err="1" smtClean="0"/>
            <a:t>bosqich</a:t>
          </a:r>
          <a:r>
            <a:rPr lang="en-US" dirty="0" smtClean="0"/>
            <a:t> 1973 </a:t>
          </a:r>
          <a:r>
            <a:rPr lang="en-US" dirty="0" err="1" smtClean="0"/>
            <a:t>yildan</a:t>
          </a:r>
          <a:r>
            <a:rPr lang="en-US" dirty="0" smtClean="0"/>
            <a:t> </a:t>
          </a:r>
          <a:r>
            <a:rPr lang="en-US" dirty="0" err="1" smtClean="0"/>
            <a:t>boshlanadi</a:t>
          </a:r>
          <a:r>
            <a:rPr lang="en-US" dirty="0" smtClean="0"/>
            <a:t> </a:t>
          </a:r>
          <a:r>
            <a:rPr lang="en-US" dirty="0" err="1" smtClean="0"/>
            <a:t>va</a:t>
          </a:r>
          <a:r>
            <a:rPr lang="en-US" dirty="0" smtClean="0"/>
            <a:t> </a:t>
          </a:r>
          <a:r>
            <a:rPr lang="en-US" dirty="0" err="1" smtClean="0"/>
            <a:t>mamlakat</a:t>
          </a:r>
          <a:r>
            <a:rPr lang="en-US" dirty="0" smtClean="0"/>
            <a:t> </a:t>
          </a:r>
          <a:r>
            <a:rPr lang="en-US" dirty="0" err="1" smtClean="0"/>
            <a:t>iqtisodiyotiga</a:t>
          </a:r>
          <a:r>
            <a:rPr lang="en-US" dirty="0" smtClean="0"/>
            <a:t> 1970 </a:t>
          </a:r>
          <a:r>
            <a:rPr lang="en-US" dirty="0" err="1" smtClean="0"/>
            <a:t>yillardagi</a:t>
          </a:r>
          <a:r>
            <a:rPr lang="en-US" dirty="0" smtClean="0"/>
            <a:t> </a:t>
          </a:r>
          <a:r>
            <a:rPr lang="en-US" dirty="0" err="1" smtClean="0"/>
            <a:t>jahon</a:t>
          </a:r>
          <a:r>
            <a:rPr lang="en-US" dirty="0" smtClean="0"/>
            <a:t> </a:t>
          </a:r>
          <a:r>
            <a:rPr lang="en-US" dirty="0" err="1" smtClean="0"/>
            <a:t>yoqilg’i</a:t>
          </a:r>
          <a:r>
            <a:rPr lang="en-US" dirty="0" smtClean="0"/>
            <a:t> </a:t>
          </a:r>
          <a:r>
            <a:rPr lang="en-US" dirty="0" err="1" smtClean="0"/>
            <a:t>inqirozlarining</a:t>
          </a:r>
          <a:r>
            <a:rPr lang="en-US" dirty="0" smtClean="0"/>
            <a:t> </a:t>
          </a:r>
          <a:r>
            <a:rPr lang="en-US" dirty="0" err="1" smtClean="0"/>
            <a:t>ta’siri</a:t>
          </a:r>
          <a:r>
            <a:rPr lang="en-US" dirty="0" smtClean="0"/>
            <a:t> </a:t>
          </a:r>
          <a:r>
            <a:rPr lang="en-US" dirty="0" err="1" smtClean="0"/>
            <a:t>tufayli</a:t>
          </a:r>
          <a:r>
            <a:rPr lang="en-US" dirty="0" smtClean="0"/>
            <a:t> </a:t>
          </a:r>
          <a:r>
            <a:rPr lang="en-US" dirty="0" err="1" smtClean="0"/>
            <a:t>o’rtacha</a:t>
          </a:r>
          <a:r>
            <a:rPr lang="en-US" dirty="0" smtClean="0"/>
            <a:t> </a:t>
          </a:r>
          <a:r>
            <a:rPr lang="en-US" dirty="0" err="1" smtClean="0"/>
            <a:t>o’sish</a:t>
          </a:r>
          <a:r>
            <a:rPr lang="en-US" dirty="0" smtClean="0"/>
            <a:t> </a:t>
          </a:r>
          <a:r>
            <a:rPr lang="en-US" dirty="0" err="1" smtClean="0"/>
            <a:t>sur’atlari</a:t>
          </a:r>
          <a:r>
            <a:rPr lang="en-US" dirty="0" smtClean="0"/>
            <a:t> </a:t>
          </a:r>
          <a:r>
            <a:rPr lang="en-US" dirty="0" err="1" smtClean="0"/>
            <a:t>va</a:t>
          </a:r>
          <a:r>
            <a:rPr lang="en-US" dirty="0" smtClean="0"/>
            <a:t> </a:t>
          </a:r>
          <a:r>
            <a:rPr lang="en-US" dirty="0" err="1" smtClean="0"/>
            <a:t>tarkibiy</a:t>
          </a:r>
          <a:r>
            <a:rPr lang="en-US" dirty="0" smtClean="0"/>
            <a:t> </a:t>
          </a:r>
          <a:r>
            <a:rPr lang="en-US" dirty="0" err="1" smtClean="0"/>
            <a:t>o’zgarishlar</a:t>
          </a:r>
          <a:r>
            <a:rPr lang="en-US" dirty="0" smtClean="0"/>
            <a:t> (1973-1980) </a:t>
          </a:r>
          <a:r>
            <a:rPr lang="en-US" dirty="0" err="1" smtClean="0"/>
            <a:t>davri</a:t>
          </a:r>
          <a:r>
            <a:rPr lang="en-US" dirty="0" smtClean="0"/>
            <a:t> </a:t>
          </a:r>
          <a:r>
            <a:rPr lang="en-US" dirty="0" err="1" smtClean="0"/>
            <a:t>nomini</a:t>
          </a:r>
          <a:r>
            <a:rPr lang="en-US" dirty="0" smtClean="0"/>
            <a:t> </a:t>
          </a:r>
          <a:r>
            <a:rPr lang="en-US" dirty="0" err="1" smtClean="0"/>
            <a:t>oldi</a:t>
          </a:r>
          <a:r>
            <a:rPr lang="en-US" dirty="0" smtClean="0"/>
            <a:t>. </a:t>
          </a:r>
          <a:r>
            <a:rPr lang="en-US" dirty="0" err="1" smtClean="0"/>
            <a:t>YAponiyada</a:t>
          </a:r>
          <a:r>
            <a:rPr lang="en-US" dirty="0" smtClean="0"/>
            <a:t> </a:t>
          </a:r>
          <a:r>
            <a:rPr lang="en-US" dirty="0" err="1" smtClean="0"/>
            <a:t>inqiroz</a:t>
          </a:r>
          <a:r>
            <a:rPr lang="en-US" dirty="0" smtClean="0"/>
            <a:t> 1976 </a:t>
          </a:r>
          <a:r>
            <a:rPr lang="en-US" dirty="0" err="1" smtClean="0"/>
            <a:t>yidda</a:t>
          </a:r>
          <a:r>
            <a:rPr lang="en-US" dirty="0" smtClean="0"/>
            <a:t> </a:t>
          </a:r>
          <a:r>
            <a:rPr lang="en-US" dirty="0" err="1" smtClean="0"/>
            <a:t>bartaraf</a:t>
          </a:r>
          <a:r>
            <a:rPr lang="en-US" dirty="0" smtClean="0"/>
            <a:t> </a:t>
          </a:r>
          <a:r>
            <a:rPr lang="en-US" dirty="0" err="1" smtClean="0"/>
            <a:t>etildi</a:t>
          </a:r>
          <a:r>
            <a:rPr lang="en-US" dirty="0" smtClean="0"/>
            <a:t>, ammo </a:t>
          </a:r>
          <a:r>
            <a:rPr lang="en-US" dirty="0" err="1" smtClean="0"/>
            <a:t>mamlakat</a:t>
          </a:r>
          <a:r>
            <a:rPr lang="en-US" dirty="0" smtClean="0"/>
            <a:t> </a:t>
          </a:r>
          <a:r>
            <a:rPr lang="en-US" dirty="0" err="1" smtClean="0"/>
            <a:t>iqtisodiy</a:t>
          </a:r>
          <a:r>
            <a:rPr lang="en-US" dirty="0" smtClean="0"/>
            <a:t> </a:t>
          </a:r>
          <a:r>
            <a:rPr lang="en-US" dirty="0" err="1" smtClean="0"/>
            <a:t>jonlanish</a:t>
          </a:r>
          <a:r>
            <a:rPr lang="en-US" dirty="0" smtClean="0"/>
            <a:t> </a:t>
          </a:r>
          <a:r>
            <a:rPr lang="en-US" dirty="0" err="1" smtClean="0"/>
            <a:t>bosqichiga</a:t>
          </a:r>
          <a:r>
            <a:rPr lang="en-US" dirty="0" smtClean="0"/>
            <a:t> "</a:t>
          </a:r>
          <a:r>
            <a:rPr lang="en-US" dirty="0" err="1" smtClean="0"/>
            <a:t>tarkibiy</a:t>
          </a:r>
          <a:r>
            <a:rPr lang="en-US" dirty="0" smtClean="0"/>
            <a:t> </a:t>
          </a:r>
          <a:r>
            <a:rPr lang="en-US" dirty="0" err="1" smtClean="0"/>
            <a:t>kasal</a:t>
          </a:r>
          <a:r>
            <a:rPr lang="en-US" dirty="0" smtClean="0"/>
            <a:t> </a:t>
          </a:r>
          <a:r>
            <a:rPr lang="en-US" dirty="0" err="1" smtClean="0"/>
            <a:t>tarmoqlar</a:t>
          </a:r>
          <a:r>
            <a:rPr lang="en-US" dirty="0" smtClean="0"/>
            <a:t>" - </a:t>
          </a:r>
          <a:r>
            <a:rPr lang="en-US" dirty="0" err="1" smtClean="0"/>
            <a:t>energiya</a:t>
          </a:r>
          <a:r>
            <a:rPr lang="en-US" dirty="0" smtClean="0"/>
            <a:t> </a:t>
          </a:r>
          <a:r>
            <a:rPr lang="en-US" dirty="0" err="1" smtClean="0"/>
            <a:t>va</a:t>
          </a:r>
          <a:r>
            <a:rPr lang="en-US" dirty="0" smtClean="0"/>
            <a:t> </a:t>
          </a:r>
          <a:r>
            <a:rPr lang="en-US" dirty="0" err="1" smtClean="0"/>
            <a:t>materi</a:t>
          </a:r>
          <a:r>
            <a:rPr lang="uz-Cyrl-UZ" dirty="0" smtClean="0"/>
            <a:t>a</a:t>
          </a:r>
          <a:r>
            <a:rPr lang="en-US" dirty="0" smtClean="0"/>
            <a:t>l </a:t>
          </a:r>
          <a:r>
            <a:rPr lang="en-US" dirty="0" err="1" smtClean="0"/>
            <a:t>si</a:t>
          </a:r>
          <a:r>
            <a:rPr lang="uz-Cyrl-UZ" dirty="0" smtClean="0"/>
            <a:t>g’</a:t>
          </a:r>
          <a:r>
            <a:rPr lang="en-US" dirty="0" err="1" smtClean="0"/>
            <a:t>imkorligi</a:t>
          </a:r>
          <a:r>
            <a:rPr lang="en-US" dirty="0" smtClean="0"/>
            <a:t> </a:t>
          </a:r>
          <a:r>
            <a:rPr lang="en-US" dirty="0" err="1" smtClean="0"/>
            <a:t>yuqori</a:t>
          </a:r>
          <a:r>
            <a:rPr lang="en-US" dirty="0" smtClean="0"/>
            <a:t> </a:t>
          </a:r>
          <a:r>
            <a:rPr lang="en-US" dirty="0" err="1" smtClean="0"/>
            <a:t>tarmoqlar</a:t>
          </a:r>
          <a:r>
            <a:rPr lang="en-US" dirty="0" smtClean="0"/>
            <a:t>, </a:t>
          </a:r>
          <a:r>
            <a:rPr lang="en-US" dirty="0" err="1" smtClean="0"/>
            <a:t>yengal</a:t>
          </a:r>
          <a:r>
            <a:rPr lang="en-US" dirty="0" smtClean="0"/>
            <a:t> </a:t>
          </a:r>
          <a:r>
            <a:rPr lang="en-US" dirty="0" err="1" smtClean="0"/>
            <a:t>sanoatning</a:t>
          </a:r>
          <a:r>
            <a:rPr lang="en-US" dirty="0" smtClean="0"/>
            <a:t> </a:t>
          </a:r>
          <a:r>
            <a:rPr lang="en-US" dirty="0" err="1" smtClean="0"/>
            <a:t>mehnat</a:t>
          </a:r>
          <a:r>
            <a:rPr lang="en-US" dirty="0" smtClean="0"/>
            <a:t> </a:t>
          </a:r>
          <a:r>
            <a:rPr lang="en-US" dirty="0" err="1" smtClean="0"/>
            <a:t>sig’imkorligi</a:t>
          </a:r>
          <a:r>
            <a:rPr lang="en-US" dirty="0" smtClean="0"/>
            <a:t> </a:t>
          </a:r>
          <a:r>
            <a:rPr lang="en-US" dirty="0" err="1" smtClean="0"/>
            <a:t>yuqori</a:t>
          </a:r>
          <a:r>
            <a:rPr lang="en-US" dirty="0" smtClean="0"/>
            <a:t> </a:t>
          </a:r>
          <a:r>
            <a:rPr lang="en-US" dirty="0" err="1" smtClean="0"/>
            <a:t>tarmoqlari</a:t>
          </a:r>
          <a:r>
            <a:rPr lang="en-US" dirty="0" smtClean="0"/>
            <a:t> </a:t>
          </a:r>
          <a:r>
            <a:rPr lang="en-US" dirty="0" err="1" smtClean="0"/>
            <a:t>va</a:t>
          </a:r>
          <a:r>
            <a:rPr lang="en-US" dirty="0" smtClean="0"/>
            <a:t> </a:t>
          </a:r>
          <a:r>
            <a:rPr lang="en-US" dirty="0" err="1" smtClean="0"/>
            <a:t>kemasozlik</a:t>
          </a:r>
          <a:r>
            <a:rPr lang="en-US" dirty="0" smtClean="0"/>
            <a:t> </a:t>
          </a:r>
          <a:r>
            <a:rPr lang="en-US" dirty="0" err="1" smtClean="0"/>
            <a:t>tarmog’idagi</a:t>
          </a:r>
          <a:r>
            <a:rPr lang="en-US" dirty="0" smtClean="0"/>
            <a:t> </a:t>
          </a:r>
          <a:r>
            <a:rPr lang="en-US" dirty="0" err="1" smtClean="0"/>
            <a:t>muammolar</a:t>
          </a:r>
          <a:r>
            <a:rPr lang="en-US" dirty="0" smtClean="0"/>
            <a:t> </a:t>
          </a:r>
          <a:r>
            <a:rPr lang="en-US" dirty="0" err="1" smtClean="0"/>
            <a:t>bilan</a:t>
          </a:r>
          <a:r>
            <a:rPr lang="en-US" dirty="0" smtClean="0"/>
            <a:t> </a:t>
          </a:r>
          <a:r>
            <a:rPr lang="en-US" dirty="0" err="1" smtClean="0"/>
            <a:t>kirib</a:t>
          </a:r>
          <a:r>
            <a:rPr lang="en-US" dirty="0" smtClean="0"/>
            <a:t> </a:t>
          </a:r>
          <a:r>
            <a:rPr lang="en-US" dirty="0" err="1" smtClean="0"/>
            <a:t>keldi</a:t>
          </a:r>
          <a:r>
            <a:rPr lang="en-US" dirty="0" smtClean="0"/>
            <a:t>.</a:t>
          </a:r>
          <a:endParaRPr lang="uz-Cyrl-UZ" dirty="0"/>
        </a:p>
      </dgm:t>
    </dgm:pt>
    <dgm:pt modelId="{E28D943D-5EA1-4FB2-9DE2-D55DCEC71B7C}" type="parTrans" cxnId="{DB33C39F-5278-47FA-AB3D-C13E05F455BA}">
      <dgm:prSet/>
      <dgm:spPr/>
      <dgm:t>
        <a:bodyPr/>
        <a:lstStyle/>
        <a:p>
          <a:endParaRPr lang="uz-Cyrl-UZ"/>
        </a:p>
      </dgm:t>
    </dgm:pt>
    <dgm:pt modelId="{6D5C6E5F-1011-4512-939D-4A7CD3F13A5A}" type="sibTrans" cxnId="{DB33C39F-5278-47FA-AB3D-C13E05F455BA}">
      <dgm:prSet/>
      <dgm:spPr/>
      <dgm:t>
        <a:bodyPr/>
        <a:lstStyle/>
        <a:p>
          <a:endParaRPr lang="uz-Cyrl-UZ"/>
        </a:p>
      </dgm:t>
    </dgm:pt>
    <dgm:pt modelId="{66C82A0A-591A-420F-A213-3DC64358A67A}">
      <dgm:prSet phldrT="[Текст]"/>
      <dgm:spPr/>
      <dgm:t>
        <a:bodyPr/>
        <a:lstStyle/>
        <a:p>
          <a:r>
            <a:rPr lang="en-US" b="1" dirty="0" err="1" smtClean="0"/>
            <a:t>Beshinchi</a:t>
          </a:r>
          <a:r>
            <a:rPr lang="en-US" b="1" dirty="0" smtClean="0"/>
            <a:t> </a:t>
          </a:r>
          <a:r>
            <a:rPr lang="en-US" b="1" dirty="0" err="1" smtClean="0"/>
            <a:t>bosqich</a:t>
          </a:r>
          <a:r>
            <a:rPr lang="en-US" dirty="0" smtClean="0"/>
            <a:t> "</a:t>
          </a:r>
          <a:r>
            <a:rPr lang="en-US" dirty="0" err="1" smtClean="0"/>
            <a:t>sovun</a:t>
          </a:r>
          <a:r>
            <a:rPr lang="en-US" dirty="0" smtClean="0"/>
            <a:t> k</a:t>
          </a:r>
          <a:r>
            <a:rPr lang="uz-Cyrl-UZ" dirty="0" smtClean="0"/>
            <a:t>o’p</a:t>
          </a:r>
          <a:r>
            <a:rPr lang="en-US" dirty="0" err="1" smtClean="0"/>
            <a:t>igi</a:t>
          </a:r>
          <a:r>
            <a:rPr lang="en-US" dirty="0" smtClean="0"/>
            <a:t>" </a:t>
          </a:r>
          <a:r>
            <a:rPr lang="en-US" dirty="0" err="1" smtClean="0"/>
            <a:t>iqtisodiyotining</a:t>
          </a:r>
          <a:r>
            <a:rPr lang="en-US" dirty="0" smtClean="0"/>
            <a:t> </a:t>
          </a:r>
          <a:r>
            <a:rPr lang="en-US" dirty="0" err="1" smtClean="0"/>
            <a:t>shakllani</a:t>
          </a:r>
          <a:r>
            <a:rPr lang="uz-Cyrl-UZ" dirty="0" smtClean="0"/>
            <a:t>shi</a:t>
          </a:r>
          <a:r>
            <a:rPr lang="en-US" dirty="0" smtClean="0"/>
            <a:t> </a:t>
          </a:r>
          <a:r>
            <a:rPr lang="en-US" dirty="0" err="1" smtClean="0"/>
            <a:t>bilan</a:t>
          </a:r>
          <a:r>
            <a:rPr lang="en-US" dirty="0" smtClean="0"/>
            <a:t> </a:t>
          </a:r>
          <a:r>
            <a:rPr lang="en-US" dirty="0" err="1" smtClean="0"/>
            <a:t>bog’liq</a:t>
          </a:r>
          <a:r>
            <a:rPr lang="en-US" dirty="0" smtClean="0"/>
            <a:t> </a:t>
          </a:r>
          <a:r>
            <a:rPr lang="en-US" dirty="0" err="1" smtClean="0"/>
            <a:t>bo’lib</a:t>
          </a:r>
          <a:r>
            <a:rPr lang="en-US" dirty="0" smtClean="0"/>
            <a:t>, </a:t>
          </a:r>
          <a:r>
            <a:rPr lang="en-US" dirty="0" err="1" smtClean="0"/>
            <a:t>bu</a:t>
          </a:r>
          <a:r>
            <a:rPr lang="en-US" dirty="0" smtClean="0"/>
            <a:t> </a:t>
          </a:r>
          <a:r>
            <a:rPr lang="en-US" dirty="0" err="1" smtClean="0"/>
            <a:t>davr</a:t>
          </a:r>
          <a:r>
            <a:rPr lang="en-US" dirty="0" smtClean="0"/>
            <a:t> </a:t>
          </a:r>
          <a:r>
            <a:rPr lang="en-US" dirty="0" err="1" smtClean="0"/>
            <a:t>YAponiyada</a:t>
          </a:r>
          <a:r>
            <a:rPr lang="en-US" dirty="0" smtClean="0"/>
            <a:t> </a:t>
          </a:r>
          <a:r>
            <a:rPr lang="en-US" dirty="0" err="1" smtClean="0"/>
            <a:t>yo’qotilgan</a:t>
          </a:r>
          <a:r>
            <a:rPr lang="en-US" dirty="0" smtClean="0"/>
            <a:t> </a:t>
          </a:r>
          <a:r>
            <a:rPr lang="en-US" dirty="0" err="1" smtClean="0"/>
            <a:t>o’n</a:t>
          </a:r>
          <a:r>
            <a:rPr lang="en-US" dirty="0" smtClean="0"/>
            <a:t> </a:t>
          </a:r>
          <a:r>
            <a:rPr lang="en-US" dirty="0" err="1" smtClean="0"/>
            <a:t>yillik</a:t>
          </a:r>
          <a:r>
            <a:rPr lang="en-US" dirty="0" smtClean="0"/>
            <a:t> </a:t>
          </a:r>
          <a:r>
            <a:rPr lang="en-US" dirty="0" err="1" smtClean="0"/>
            <a:t>nomini</a:t>
          </a:r>
          <a:r>
            <a:rPr lang="en-US" dirty="0" smtClean="0"/>
            <a:t> o</a:t>
          </a:r>
          <a:r>
            <a:rPr lang="uz-Cyrl-UZ" dirty="0" smtClean="0"/>
            <a:t>ldi</a:t>
          </a:r>
          <a:r>
            <a:rPr lang="en-US" dirty="0" smtClean="0"/>
            <a:t>, </a:t>
          </a:r>
          <a:r>
            <a:rPr lang="uz-Cyrl-UZ" dirty="0" smtClean="0"/>
            <a:t>1</a:t>
          </a:r>
          <a:r>
            <a:rPr lang="en-US" dirty="0" smtClean="0"/>
            <a:t>990 </a:t>
          </a:r>
          <a:r>
            <a:rPr lang="en-US" dirty="0" err="1" smtClean="0"/>
            <a:t>yilning</a:t>
          </a:r>
          <a:r>
            <a:rPr lang="en-US" dirty="0" smtClean="0"/>
            <a:t> 1 </a:t>
          </a:r>
          <a:r>
            <a:rPr lang="en-US" dirty="0" err="1" smtClean="0"/>
            <a:t>oktyabri</a:t>
          </a:r>
          <a:r>
            <a:rPr lang="en-US" dirty="0" smtClean="0"/>
            <a:t> </a:t>
          </a:r>
          <a:r>
            <a:rPr lang="en-US" dirty="0" err="1" smtClean="0"/>
            <a:t>aktsiyalar</a:t>
          </a:r>
          <a:r>
            <a:rPr lang="en-US" dirty="0" smtClean="0"/>
            <a:t> </a:t>
          </a:r>
          <a:r>
            <a:rPr lang="en-US" dirty="0" err="1" smtClean="0"/>
            <a:t>kursining</a:t>
          </a:r>
          <a:r>
            <a:rPr lang="en-US" dirty="0" smtClean="0"/>
            <a:t> </a:t>
          </a:r>
          <a:r>
            <a:rPr lang="en-US" dirty="0" err="1" smtClean="0"/>
            <a:t>pasayishi</a:t>
          </a:r>
          <a:r>
            <a:rPr lang="en-US" dirty="0" smtClean="0"/>
            <a:t> </a:t>
          </a:r>
          <a:r>
            <a:rPr lang="en-US" dirty="0" err="1" smtClean="0"/>
            <a:t>bilan</a:t>
          </a:r>
          <a:r>
            <a:rPr lang="en-US" dirty="0" smtClean="0"/>
            <a:t> </a:t>
          </a:r>
          <a:r>
            <a:rPr lang="en-US" dirty="0" err="1" smtClean="0"/>
            <a:t>boshlandi</a:t>
          </a:r>
          <a:r>
            <a:rPr lang="en-US" dirty="0" smtClean="0"/>
            <a:t> </a:t>
          </a:r>
          <a:r>
            <a:rPr lang="uz-Cyrl-UZ" dirty="0" smtClean="0"/>
            <a:t>va Nikkey </a:t>
          </a:r>
          <a:r>
            <a:rPr lang="en-US" dirty="0" err="1" smtClean="0"/>
            <a:t>indeksi</a:t>
          </a:r>
          <a:r>
            <a:rPr lang="en-US" dirty="0" smtClean="0"/>
            <a:t> 20 </a:t>
          </a:r>
          <a:r>
            <a:rPr lang="en-US" dirty="0" err="1" smtClean="0"/>
            <a:t>ming</a:t>
          </a:r>
          <a:r>
            <a:rPr lang="en-US" dirty="0" smtClean="0"/>
            <a:t> </a:t>
          </a:r>
          <a:r>
            <a:rPr lang="en-US" dirty="0" err="1" smtClean="0"/>
            <a:t>ienagacha</a:t>
          </a:r>
          <a:r>
            <a:rPr lang="en-US" dirty="0" smtClean="0"/>
            <a:t> </a:t>
          </a:r>
          <a:r>
            <a:rPr lang="en-US" dirty="0" err="1" smtClean="0"/>
            <a:t>pasaydi</a:t>
          </a:r>
          <a:r>
            <a:rPr lang="en-US" dirty="0" smtClean="0"/>
            <a:t>, </a:t>
          </a:r>
          <a:r>
            <a:rPr lang="en-US" dirty="0" err="1" smtClean="0"/>
            <a:t>ya’ni</a:t>
          </a:r>
          <a:r>
            <a:rPr lang="en-US" dirty="0" smtClean="0"/>
            <a:t> 1989 </a:t>
          </a:r>
          <a:r>
            <a:rPr lang="en-US" dirty="0" err="1" smtClean="0"/>
            <a:t>yilning</a:t>
          </a:r>
          <a:r>
            <a:rPr lang="en-US" dirty="0" smtClean="0"/>
            <a:t> </a:t>
          </a:r>
          <a:r>
            <a:rPr lang="en-US" dirty="0" err="1" smtClean="0"/>
            <a:t>dekabriga</a:t>
          </a:r>
          <a:r>
            <a:rPr lang="en-US" dirty="0" smtClean="0"/>
            <a:t> n</a:t>
          </a:r>
          <a:r>
            <a:rPr lang="uz-Cyrl-UZ" dirty="0" smtClean="0"/>
            <a:t>is</a:t>
          </a:r>
          <a:r>
            <a:rPr lang="en-US" dirty="0" err="1" smtClean="0"/>
            <a:t>batan</a:t>
          </a:r>
          <a:r>
            <a:rPr lang="en-US" dirty="0" smtClean="0"/>
            <a:t> 49% </a:t>
          </a:r>
          <a:r>
            <a:rPr lang="en-US" dirty="0" err="1" smtClean="0"/>
            <a:t>ga</a:t>
          </a:r>
          <a:r>
            <a:rPr lang="en-US" dirty="0" smtClean="0"/>
            <a:t> </a:t>
          </a:r>
          <a:r>
            <a:rPr lang="uz-Cyrl-UZ" dirty="0" smtClean="0"/>
            <a:t>qisq</a:t>
          </a:r>
          <a:r>
            <a:rPr lang="en-US" dirty="0" err="1" smtClean="0"/>
            <a:t>ardi</a:t>
          </a:r>
          <a:r>
            <a:rPr lang="en-US" dirty="0" smtClean="0"/>
            <a:t>. </a:t>
          </a:r>
          <a:r>
            <a:rPr lang="en-US" dirty="0" err="1" smtClean="0"/>
            <a:t>Keyinchalik</a:t>
          </a:r>
          <a:r>
            <a:rPr lang="en-US" dirty="0" smtClean="0"/>
            <a:t> 1 </a:t>
          </a:r>
          <a:r>
            <a:rPr lang="en-US" dirty="0" err="1" smtClean="0"/>
            <a:t>oktyabr</a:t>
          </a:r>
          <a:r>
            <a:rPr lang="en-US" dirty="0" smtClean="0"/>
            <a:t> </a:t>
          </a:r>
          <a:r>
            <a:rPr lang="uz-Cyrl-UZ" dirty="0" smtClean="0"/>
            <a:t>q</a:t>
          </a:r>
          <a:r>
            <a:rPr lang="en-US" dirty="0" err="1" smtClean="0"/>
            <a:t>ora</a:t>
          </a:r>
          <a:r>
            <a:rPr lang="en-US" dirty="0" smtClean="0"/>
            <a:t> </a:t>
          </a:r>
          <a:r>
            <a:rPr lang="en-US" dirty="0" err="1" smtClean="0"/>
            <a:t>dushanba</a:t>
          </a:r>
          <a:r>
            <a:rPr lang="en-US" dirty="0" smtClean="0"/>
            <a:t> </a:t>
          </a:r>
          <a:r>
            <a:rPr lang="en-US" dirty="0" err="1" smtClean="0"/>
            <a:t>deb</a:t>
          </a:r>
          <a:r>
            <a:rPr lang="en-US" dirty="0" smtClean="0"/>
            <a:t> </a:t>
          </a:r>
          <a:r>
            <a:rPr lang="en-US" dirty="0" err="1" smtClean="0"/>
            <a:t>ataladi</a:t>
          </a:r>
          <a:r>
            <a:rPr lang="uz-Cyrl-UZ" dirty="0" smtClean="0"/>
            <a:t>gan </a:t>
          </a:r>
          <a:r>
            <a:rPr lang="en-US" dirty="0" smtClean="0"/>
            <a:t>b</a:t>
          </a:r>
          <a:r>
            <a:rPr lang="uz-Cyrl-UZ" dirty="0" smtClean="0"/>
            <a:t>o’</a:t>
          </a:r>
          <a:r>
            <a:rPr lang="en-US" dirty="0" err="1" smtClean="0"/>
            <a:t>ldi</a:t>
          </a:r>
          <a:r>
            <a:rPr lang="en-US" dirty="0" smtClean="0"/>
            <a:t>. "</a:t>
          </a:r>
          <a:r>
            <a:rPr lang="en-US" dirty="0" err="1" smtClean="0"/>
            <a:t>Sovun</a:t>
          </a:r>
          <a:r>
            <a:rPr lang="en-US" dirty="0" smtClean="0"/>
            <a:t> k</a:t>
          </a:r>
          <a:r>
            <a:rPr lang="uz-Cyrl-UZ" dirty="0" smtClean="0"/>
            <a:t>o’pigi”</a:t>
          </a:r>
          <a:r>
            <a:rPr lang="en-US" dirty="0" smtClean="0"/>
            <a:t> </a:t>
          </a:r>
          <a:r>
            <a:rPr lang="en-US" dirty="0" err="1" smtClean="0"/>
            <a:t>iqtisodiyoti</a:t>
          </a:r>
          <a:r>
            <a:rPr lang="en-US" dirty="0" smtClean="0"/>
            <a:t> </a:t>
          </a:r>
          <a:r>
            <a:rPr lang="en-US" dirty="0" err="1" smtClean="0"/>
            <a:t>inqirozi</a:t>
          </a:r>
          <a:r>
            <a:rPr lang="en-US" dirty="0" smtClean="0"/>
            <a:t> </a:t>
          </a:r>
          <a:r>
            <a:rPr lang="en-US" dirty="0" err="1" smtClean="0"/>
            <a:t>bilan</a:t>
          </a:r>
          <a:r>
            <a:rPr lang="en-US" dirty="0" smtClean="0"/>
            <a:t> </a:t>
          </a:r>
          <a:r>
            <a:rPr lang="en-US" dirty="0" err="1" smtClean="0"/>
            <a:t>bog’liq</a:t>
          </a:r>
          <a:r>
            <a:rPr lang="en-US" dirty="0" smtClean="0"/>
            <a:t> </a:t>
          </a:r>
          <a:r>
            <a:rPr lang="en-US" dirty="0" err="1" smtClean="0"/>
            <a:t>salbiy</a:t>
          </a:r>
          <a:r>
            <a:rPr lang="en-US" dirty="0" smtClean="0"/>
            <a:t> </a:t>
          </a:r>
          <a:r>
            <a:rPr lang="en-US" dirty="0" err="1" smtClean="0"/>
            <a:t>oqibatlarnint</a:t>
          </a:r>
          <a:r>
            <a:rPr lang="en-US" dirty="0" smtClean="0"/>
            <a:t> real </a:t>
          </a:r>
          <a:r>
            <a:rPr lang="en-US" dirty="0" err="1" smtClean="0"/>
            <a:t>sektorga</a:t>
          </a:r>
          <a:r>
            <a:rPr lang="en-US" dirty="0" smtClean="0"/>
            <a:t> </a:t>
          </a:r>
          <a:r>
            <a:rPr lang="en-US" dirty="0" err="1" smtClean="0"/>
            <a:t>ta’siri</a:t>
          </a:r>
          <a:r>
            <a:rPr lang="en-US" dirty="0" smtClean="0"/>
            <a:t> </a:t>
          </a:r>
          <a:r>
            <a:rPr lang="en-US" dirty="0" err="1" smtClean="0"/>
            <a:t>natijasida</a:t>
          </a:r>
          <a:r>
            <a:rPr lang="en-US" dirty="0" smtClean="0"/>
            <a:t> </a:t>
          </a:r>
          <a:r>
            <a:rPr lang="en-US" dirty="0" err="1" smtClean="0"/>
            <a:t>YAponiya</a:t>
          </a:r>
          <a:r>
            <a:rPr lang="en-US" dirty="0" smtClean="0"/>
            <a:t> </a:t>
          </a:r>
          <a:r>
            <a:rPr lang="en-US" dirty="0" err="1" smtClean="0"/>
            <a:t>iqtisodiyoti</a:t>
          </a:r>
          <a:r>
            <a:rPr lang="en-US" dirty="0" smtClean="0"/>
            <a:t> </a:t>
          </a:r>
          <a:r>
            <a:rPr lang="en-US" dirty="0" err="1" smtClean="0"/>
            <a:t>chuqur</a:t>
          </a:r>
          <a:r>
            <a:rPr lang="en-US" dirty="0" smtClean="0"/>
            <a:t> </a:t>
          </a:r>
          <a:r>
            <a:rPr lang="en-US" dirty="0" err="1" smtClean="0"/>
            <a:t>va</a:t>
          </a:r>
          <a:r>
            <a:rPr lang="en-US" dirty="0" smtClean="0"/>
            <a:t> </a:t>
          </a:r>
          <a:r>
            <a:rPr lang="en-US" dirty="0" err="1" smtClean="0"/>
            <a:t>davomli</a:t>
          </a:r>
          <a:r>
            <a:rPr lang="en-US" dirty="0" smtClean="0"/>
            <a:t> </a:t>
          </a:r>
          <a:r>
            <a:rPr lang="en-US" dirty="0" err="1" smtClean="0"/>
            <a:t>depressiya</a:t>
          </a:r>
          <a:r>
            <a:rPr lang="en-US" dirty="0" smtClean="0"/>
            <a:t> </a:t>
          </a:r>
          <a:r>
            <a:rPr lang="en-US" dirty="0" err="1" smtClean="0"/>
            <a:t>holatiga</a:t>
          </a:r>
          <a:r>
            <a:rPr lang="en-US" dirty="0" smtClean="0"/>
            <a:t> </a:t>
          </a:r>
          <a:r>
            <a:rPr lang="en-US" dirty="0" err="1" smtClean="0"/>
            <a:t>tushib</a:t>
          </a:r>
          <a:r>
            <a:rPr lang="en-US" dirty="0" smtClean="0"/>
            <a:t> </a:t>
          </a:r>
          <a:r>
            <a:rPr lang="en-US" dirty="0" err="1" smtClean="0"/>
            <a:t>qoldi</a:t>
          </a:r>
          <a:r>
            <a:rPr lang="en-US" dirty="0" smtClean="0"/>
            <a:t>. </a:t>
          </a:r>
          <a:r>
            <a:rPr lang="en-US" dirty="0" err="1" smtClean="0"/>
            <a:t>Ushbu</a:t>
          </a:r>
          <a:r>
            <a:rPr lang="en-US" dirty="0" smtClean="0"/>
            <a:t> </a:t>
          </a:r>
          <a:r>
            <a:rPr lang="en-US" dirty="0" err="1" smtClean="0"/>
            <a:t>holat</a:t>
          </a:r>
          <a:r>
            <a:rPr lang="en-US" dirty="0" smtClean="0"/>
            <a:t> 2004-2010 </a:t>
          </a:r>
          <a:r>
            <a:rPr lang="en-US" dirty="0" err="1" smtClean="0"/>
            <a:t>yillardagi</a:t>
          </a:r>
          <a:r>
            <a:rPr lang="en-US" dirty="0" smtClean="0"/>
            <a:t> </a:t>
          </a:r>
          <a:r>
            <a:rPr lang="en-US" dirty="0" err="1" smtClean="0"/>
            <a:t>bir</a:t>
          </a:r>
          <a:r>
            <a:rPr lang="uz-Cyrl-UZ" dirty="0" smtClean="0"/>
            <a:t>oz</a:t>
          </a:r>
          <a:r>
            <a:rPr lang="en-US" dirty="0" smtClean="0"/>
            <a:t> </a:t>
          </a:r>
          <a:r>
            <a:rPr lang="en-US" dirty="0" err="1" smtClean="0"/>
            <a:t>jonlanishni</a:t>
          </a:r>
          <a:r>
            <a:rPr lang="en-US" dirty="0" smtClean="0"/>
            <a:t> </a:t>
          </a:r>
          <a:r>
            <a:rPr lang="en-US" dirty="0" err="1" smtClean="0"/>
            <a:t>xisobga</a:t>
          </a:r>
          <a:r>
            <a:rPr lang="en-US" dirty="0" smtClean="0"/>
            <a:t> </a:t>
          </a:r>
          <a:r>
            <a:rPr lang="en-US" dirty="0" err="1" smtClean="0"/>
            <a:t>olmaganda</a:t>
          </a:r>
          <a:r>
            <a:rPr lang="en-US" dirty="0" smtClean="0"/>
            <a:t> 2011 </a:t>
          </a:r>
          <a:r>
            <a:rPr lang="en-US" dirty="0" err="1" smtClean="0"/>
            <a:t>yilgacha</a:t>
          </a:r>
          <a:r>
            <a:rPr lang="en-US" dirty="0" smtClean="0"/>
            <a:t> </a:t>
          </a:r>
          <a:r>
            <a:rPr lang="en-US" dirty="0" err="1" smtClean="0"/>
            <a:t>davom</a:t>
          </a:r>
          <a:r>
            <a:rPr lang="en-US" dirty="0" smtClean="0"/>
            <a:t> </a:t>
          </a:r>
          <a:r>
            <a:rPr lang="en-US" dirty="0" err="1" smtClean="0"/>
            <a:t>etdi</a:t>
          </a:r>
          <a:r>
            <a:rPr lang="en-US" dirty="0" smtClean="0"/>
            <a:t>.</a:t>
          </a:r>
          <a:endParaRPr lang="uz-Cyrl-UZ" dirty="0"/>
        </a:p>
      </dgm:t>
    </dgm:pt>
    <dgm:pt modelId="{A246CEEC-7903-4110-BC1D-301EDE5B6F24}" type="parTrans" cxnId="{F05D7B95-AEC2-48ED-BD30-B1922CE0E1CA}">
      <dgm:prSet/>
      <dgm:spPr/>
      <dgm:t>
        <a:bodyPr/>
        <a:lstStyle/>
        <a:p>
          <a:endParaRPr lang="uz-Cyrl-UZ"/>
        </a:p>
      </dgm:t>
    </dgm:pt>
    <dgm:pt modelId="{B140EDA2-4329-4389-8FFE-16DAF0DD4028}" type="sibTrans" cxnId="{F05D7B95-AEC2-48ED-BD30-B1922CE0E1CA}">
      <dgm:prSet/>
      <dgm:spPr/>
      <dgm:t>
        <a:bodyPr/>
        <a:lstStyle/>
        <a:p>
          <a:endParaRPr lang="uz-Cyrl-UZ"/>
        </a:p>
      </dgm:t>
    </dgm:pt>
    <dgm:pt modelId="{52B2BCCC-E59F-41F0-A196-A2A0A237678E}" type="pres">
      <dgm:prSet presAssocID="{F9078910-F202-4E9C-8B0E-31ED9F31DDF3}" presName="linear" presStyleCnt="0">
        <dgm:presLayoutVars>
          <dgm:animLvl val="lvl"/>
          <dgm:resizeHandles val="exact"/>
        </dgm:presLayoutVars>
      </dgm:prSet>
      <dgm:spPr/>
      <dgm:t>
        <a:bodyPr/>
        <a:lstStyle/>
        <a:p>
          <a:endParaRPr lang="ru-RU"/>
        </a:p>
      </dgm:t>
    </dgm:pt>
    <dgm:pt modelId="{0156D69D-CE18-413A-B3F5-FB6C20113FDF}" type="pres">
      <dgm:prSet presAssocID="{30FCE941-4A69-4976-B7EF-FBA31B6CBC3B}" presName="parentText" presStyleLbl="node1" presStyleIdx="0" presStyleCnt="2">
        <dgm:presLayoutVars>
          <dgm:chMax val="0"/>
          <dgm:bulletEnabled val="1"/>
        </dgm:presLayoutVars>
      </dgm:prSet>
      <dgm:spPr/>
      <dgm:t>
        <a:bodyPr/>
        <a:lstStyle/>
        <a:p>
          <a:endParaRPr lang="uz-Cyrl-UZ"/>
        </a:p>
      </dgm:t>
    </dgm:pt>
    <dgm:pt modelId="{8FA930BC-5700-4873-ABD6-C569020C6103}" type="pres">
      <dgm:prSet presAssocID="{6D5C6E5F-1011-4512-939D-4A7CD3F13A5A}" presName="spacer" presStyleCnt="0"/>
      <dgm:spPr/>
    </dgm:pt>
    <dgm:pt modelId="{ABB81A35-9CBD-41FA-BFC4-69074A2569EF}" type="pres">
      <dgm:prSet presAssocID="{66C82A0A-591A-420F-A213-3DC64358A67A}" presName="parentText" presStyleLbl="node1" presStyleIdx="1" presStyleCnt="2">
        <dgm:presLayoutVars>
          <dgm:chMax val="0"/>
          <dgm:bulletEnabled val="1"/>
        </dgm:presLayoutVars>
      </dgm:prSet>
      <dgm:spPr/>
      <dgm:t>
        <a:bodyPr/>
        <a:lstStyle/>
        <a:p>
          <a:endParaRPr lang="uz-Cyrl-UZ"/>
        </a:p>
      </dgm:t>
    </dgm:pt>
  </dgm:ptLst>
  <dgm:cxnLst>
    <dgm:cxn modelId="{DB33C39F-5278-47FA-AB3D-C13E05F455BA}" srcId="{F9078910-F202-4E9C-8B0E-31ED9F31DDF3}" destId="{30FCE941-4A69-4976-B7EF-FBA31B6CBC3B}" srcOrd="0" destOrd="0" parTransId="{E28D943D-5EA1-4FB2-9DE2-D55DCEC71B7C}" sibTransId="{6D5C6E5F-1011-4512-939D-4A7CD3F13A5A}"/>
    <dgm:cxn modelId="{AA14CEC6-D309-4732-9B91-43E4D4553052}" type="presOf" srcId="{30FCE941-4A69-4976-B7EF-FBA31B6CBC3B}" destId="{0156D69D-CE18-413A-B3F5-FB6C20113FDF}" srcOrd="0" destOrd="0" presId="urn:microsoft.com/office/officeart/2005/8/layout/vList2"/>
    <dgm:cxn modelId="{840F467F-73B4-42CC-81F1-2228E5B34A71}" type="presOf" srcId="{F9078910-F202-4E9C-8B0E-31ED9F31DDF3}" destId="{52B2BCCC-E59F-41F0-A196-A2A0A237678E}" srcOrd="0" destOrd="0" presId="urn:microsoft.com/office/officeart/2005/8/layout/vList2"/>
    <dgm:cxn modelId="{F05D7B95-AEC2-48ED-BD30-B1922CE0E1CA}" srcId="{F9078910-F202-4E9C-8B0E-31ED9F31DDF3}" destId="{66C82A0A-591A-420F-A213-3DC64358A67A}" srcOrd="1" destOrd="0" parTransId="{A246CEEC-7903-4110-BC1D-301EDE5B6F24}" sibTransId="{B140EDA2-4329-4389-8FFE-16DAF0DD4028}"/>
    <dgm:cxn modelId="{10CFEA6C-804E-416C-AFAA-F9C28E5E9418}" type="presOf" srcId="{66C82A0A-591A-420F-A213-3DC64358A67A}" destId="{ABB81A35-9CBD-41FA-BFC4-69074A2569EF}" srcOrd="0" destOrd="0" presId="urn:microsoft.com/office/officeart/2005/8/layout/vList2"/>
    <dgm:cxn modelId="{29A32EB8-E804-4906-9FFD-B3BDDAA5D849}" type="presParOf" srcId="{52B2BCCC-E59F-41F0-A196-A2A0A237678E}" destId="{0156D69D-CE18-413A-B3F5-FB6C20113FDF}" srcOrd="0" destOrd="0" presId="urn:microsoft.com/office/officeart/2005/8/layout/vList2"/>
    <dgm:cxn modelId="{FB5DE3BC-5955-4A5F-8D57-C97881F58A83}" type="presParOf" srcId="{52B2BCCC-E59F-41F0-A196-A2A0A237678E}" destId="{8FA930BC-5700-4873-ABD6-C569020C6103}" srcOrd="1" destOrd="0" presId="urn:microsoft.com/office/officeart/2005/8/layout/vList2"/>
    <dgm:cxn modelId="{C71D1BBE-091B-4DEE-B0DB-15F5A865A206}" type="presParOf" srcId="{52B2BCCC-E59F-41F0-A196-A2A0A237678E}" destId="{ABB81A35-9CBD-41FA-BFC4-69074A2569E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9E60914-0A98-4975-9A64-0CEA9C2C7557}" type="doc">
      <dgm:prSet loTypeId="urn:microsoft.com/office/officeart/2005/8/layout/orgChart1" loCatId="hierarchy" qsTypeId="urn:microsoft.com/office/officeart/2005/8/quickstyle/3d2" qsCatId="3D" csTypeId="urn:microsoft.com/office/officeart/2005/8/colors/colorful4" csCatId="colorful" phldr="1"/>
      <dgm:spPr/>
      <dgm:t>
        <a:bodyPr/>
        <a:lstStyle/>
        <a:p>
          <a:endParaRPr lang="uz-Cyrl-UZ"/>
        </a:p>
      </dgm:t>
    </dgm:pt>
    <dgm:pt modelId="{0FF7CDAD-759D-4CB0-A4AD-8B5DDFA0EC80}">
      <dgm:prSet phldrT="[Текст]" custT="1"/>
      <dgm:spPr/>
      <dgm:t>
        <a:bodyPr/>
        <a:lstStyle/>
        <a:p>
          <a:r>
            <a:rPr lang="en-US" sz="1600" dirty="0" err="1" smtClean="0"/>
            <a:t>YAponiyaning</a:t>
          </a:r>
          <a:r>
            <a:rPr lang="en-US" sz="1600" dirty="0" smtClean="0"/>
            <a:t> </a:t>
          </a:r>
          <a:r>
            <a:rPr lang="en-US" sz="1600" dirty="0" err="1" smtClean="0"/>
            <a:t>iqtisodiy</a:t>
          </a:r>
          <a:r>
            <a:rPr lang="en-US" sz="1600" dirty="0" smtClean="0"/>
            <a:t> </a:t>
          </a:r>
          <a:r>
            <a:rPr lang="en-US" sz="1600" dirty="0" err="1" smtClean="0"/>
            <a:t>rivojlanish</a:t>
          </a:r>
          <a:r>
            <a:rPr lang="en-US" sz="1600" dirty="0" smtClean="0"/>
            <a:t> </a:t>
          </a:r>
          <a:r>
            <a:rPr lang="en-US" sz="1600" dirty="0" err="1" smtClean="0"/>
            <a:t>modeliga</a:t>
          </a:r>
          <a:r>
            <a:rPr lang="en-US" sz="1600" dirty="0" smtClean="0"/>
            <a:t> </a:t>
          </a:r>
          <a:r>
            <a:rPr lang="en-US" sz="1600" dirty="0" err="1" smtClean="0"/>
            <a:t>xos</a:t>
          </a:r>
          <a:r>
            <a:rPr lang="en-US" sz="1600" dirty="0" smtClean="0"/>
            <a:t> </a:t>
          </a:r>
          <a:r>
            <a:rPr lang="en-US" sz="1600" dirty="0" err="1" smtClean="0"/>
            <a:t>quyidagi</a:t>
          </a:r>
          <a:r>
            <a:rPr lang="en-US" sz="1600" dirty="0" smtClean="0"/>
            <a:t> </a:t>
          </a:r>
          <a:r>
            <a:rPr lang="en-US" sz="1600" dirty="0" err="1" smtClean="0"/>
            <a:t>belgilarni</a:t>
          </a:r>
          <a:r>
            <a:rPr lang="en-US" sz="1600" dirty="0" smtClean="0"/>
            <a:t> </a:t>
          </a:r>
          <a:r>
            <a:rPr lang="en-US" sz="1600" dirty="0" err="1" smtClean="0"/>
            <a:t>ajratish</a:t>
          </a:r>
          <a:r>
            <a:rPr lang="en-US" sz="1600" dirty="0" smtClean="0"/>
            <a:t> </a:t>
          </a:r>
          <a:r>
            <a:rPr lang="en-US" sz="1600" dirty="0" err="1" smtClean="0"/>
            <a:t>mumkin</a:t>
          </a:r>
          <a:r>
            <a:rPr lang="en-US" sz="1600" dirty="0" smtClean="0"/>
            <a:t>:</a:t>
          </a:r>
          <a:endParaRPr lang="uz-Cyrl-UZ" sz="1600" dirty="0"/>
        </a:p>
      </dgm:t>
    </dgm:pt>
    <dgm:pt modelId="{7B5E8835-0A4E-454C-A0C4-3C1C3015BCD9}" type="parTrans" cxnId="{9B79C67B-53F8-40F0-8228-EC7C211CE47E}">
      <dgm:prSet/>
      <dgm:spPr/>
      <dgm:t>
        <a:bodyPr/>
        <a:lstStyle/>
        <a:p>
          <a:endParaRPr lang="uz-Cyrl-UZ"/>
        </a:p>
      </dgm:t>
    </dgm:pt>
    <dgm:pt modelId="{05FA1382-B04D-48F0-A20D-A41342F1780B}" type="sibTrans" cxnId="{9B79C67B-53F8-40F0-8228-EC7C211CE47E}">
      <dgm:prSet/>
      <dgm:spPr/>
      <dgm:t>
        <a:bodyPr/>
        <a:lstStyle/>
        <a:p>
          <a:endParaRPr lang="uz-Cyrl-UZ"/>
        </a:p>
      </dgm:t>
    </dgm:pt>
    <dgm:pt modelId="{982FBE08-7E7C-4511-B6C3-B87845427335}" type="asst">
      <dgm:prSet phldrT="[Текст]" custT="1"/>
      <dgm:spPr/>
      <dgm:t>
        <a:bodyPr/>
        <a:lstStyle/>
        <a:p>
          <a:r>
            <a:rPr lang="en-US" sz="1600" dirty="0" err="1" smtClean="0"/>
            <a:t>davlatning</a:t>
          </a:r>
          <a:r>
            <a:rPr lang="en-US" sz="1600" dirty="0" smtClean="0"/>
            <a:t> </a:t>
          </a:r>
          <a:r>
            <a:rPr lang="en-US" sz="1600" dirty="0" err="1" smtClean="0"/>
            <a:t>tovarlar</a:t>
          </a:r>
          <a:r>
            <a:rPr lang="en-US" sz="1600" dirty="0" smtClean="0"/>
            <a:t> </a:t>
          </a:r>
          <a:r>
            <a:rPr lang="en-US" sz="1600" dirty="0" err="1" smtClean="0"/>
            <a:t>va</a:t>
          </a:r>
          <a:r>
            <a:rPr lang="en-US" sz="1600" dirty="0" smtClean="0"/>
            <a:t> </a:t>
          </a:r>
          <a:r>
            <a:rPr lang="en-US" sz="1600" dirty="0" err="1" smtClean="0"/>
            <a:t>xizmatlar</a:t>
          </a:r>
          <a:r>
            <a:rPr lang="en-US" sz="1600" dirty="0" smtClean="0"/>
            <a:t> </a:t>
          </a:r>
          <a:r>
            <a:rPr lang="en-US" sz="1600" dirty="0" err="1" smtClean="0"/>
            <a:t>ishlab</a:t>
          </a:r>
          <a:r>
            <a:rPr lang="en-US" sz="1600" dirty="0" smtClean="0"/>
            <a:t> </a:t>
          </a:r>
          <a:r>
            <a:rPr lang="en-US" sz="1600" dirty="0" err="1" smtClean="0"/>
            <a:t>chiqarish</a:t>
          </a:r>
          <a:r>
            <a:rPr lang="en-US" sz="1600" dirty="0" smtClean="0"/>
            <a:t>, </a:t>
          </a:r>
          <a:r>
            <a:rPr lang="en-US" sz="1600" dirty="0" err="1" smtClean="0"/>
            <a:t>savdo</a:t>
          </a:r>
          <a:r>
            <a:rPr lang="en-US" sz="1600" dirty="0" smtClean="0"/>
            <a:t> </a:t>
          </a:r>
          <a:r>
            <a:rPr lang="en-US" sz="1600" dirty="0" err="1" smtClean="0"/>
            <a:t>va</a:t>
          </a:r>
          <a:r>
            <a:rPr lang="en-US" sz="1600" dirty="0" smtClean="0"/>
            <a:t> </a:t>
          </a:r>
          <a:r>
            <a:rPr lang="en-US" sz="1600" dirty="0" err="1" smtClean="0"/>
            <a:t>investitsiyalar</a:t>
          </a:r>
          <a:r>
            <a:rPr lang="en-US" sz="1600" dirty="0" smtClean="0"/>
            <a:t> </a:t>
          </a:r>
          <a:r>
            <a:rPr lang="en-US" sz="1600" dirty="0" err="1" smtClean="0"/>
            <a:t>sohasidagi</a:t>
          </a:r>
          <a:r>
            <a:rPr lang="en-US" sz="1600" dirty="0" smtClean="0"/>
            <a:t> </a:t>
          </a:r>
          <a:r>
            <a:rPr lang="en-US" sz="1600" dirty="0" err="1" smtClean="0"/>
            <a:t>ulushining</a:t>
          </a:r>
          <a:r>
            <a:rPr lang="en-US" sz="1600" dirty="0" smtClean="0"/>
            <a:t> </a:t>
          </a:r>
          <a:r>
            <a:rPr lang="en-US" sz="1600" dirty="0" err="1" smtClean="0"/>
            <a:t>pastligi</a:t>
          </a:r>
          <a:r>
            <a:rPr lang="en-US" sz="1600" dirty="0" smtClean="0"/>
            <a:t>;</a:t>
          </a:r>
          <a:endParaRPr lang="uz-Cyrl-UZ" sz="1600" dirty="0"/>
        </a:p>
      </dgm:t>
    </dgm:pt>
    <dgm:pt modelId="{6C96DD42-27BA-4D2F-9709-E2F86B3CAB09}" type="parTrans" cxnId="{372E32D0-4721-4249-BE3A-E7F73028C506}">
      <dgm:prSet/>
      <dgm:spPr/>
      <dgm:t>
        <a:bodyPr/>
        <a:lstStyle/>
        <a:p>
          <a:endParaRPr lang="uz-Cyrl-UZ"/>
        </a:p>
      </dgm:t>
    </dgm:pt>
    <dgm:pt modelId="{0D05F6C1-1C6C-4084-A0CB-C0404480959C}" type="sibTrans" cxnId="{372E32D0-4721-4249-BE3A-E7F73028C506}">
      <dgm:prSet/>
      <dgm:spPr/>
      <dgm:t>
        <a:bodyPr/>
        <a:lstStyle/>
        <a:p>
          <a:endParaRPr lang="uz-Cyrl-UZ"/>
        </a:p>
      </dgm:t>
    </dgm:pt>
    <dgm:pt modelId="{9F292CCB-82C2-484F-9EA6-BB6A2AE2FB63}">
      <dgm:prSet phldrT="[Текст]" custT="1"/>
      <dgm:spPr/>
      <dgm:t>
        <a:bodyPr/>
        <a:lstStyle/>
        <a:p>
          <a:r>
            <a:rPr lang="en-US" sz="1400" dirty="0" err="1" smtClean="0"/>
            <a:t>firmalar</a:t>
          </a:r>
          <a:r>
            <a:rPr lang="en-US" sz="1400" dirty="0" smtClean="0"/>
            <a:t> </a:t>
          </a:r>
          <a:r>
            <a:rPr lang="en-US" sz="1400" dirty="0" err="1" smtClean="0"/>
            <a:t>va</a:t>
          </a:r>
          <a:r>
            <a:rPr lang="en-US" sz="1400" dirty="0" smtClean="0"/>
            <a:t> </a:t>
          </a:r>
          <a:r>
            <a:rPr lang="en-US" sz="1400" dirty="0" err="1" smtClean="0"/>
            <a:t>davlatning</a:t>
          </a:r>
          <a:r>
            <a:rPr lang="en-US" sz="1400" dirty="0" smtClean="0"/>
            <a:t> </a:t>
          </a:r>
          <a:r>
            <a:rPr lang="en-US" sz="1400" dirty="0" err="1" smtClean="0"/>
            <a:t>ishchi</a:t>
          </a:r>
          <a:r>
            <a:rPr lang="en-US" sz="1400" dirty="0" smtClean="0"/>
            <a:t> </a:t>
          </a:r>
          <a:r>
            <a:rPr lang="en-US" sz="1400" dirty="0" err="1" smtClean="0"/>
            <a:t>kuchi</a:t>
          </a:r>
          <a:r>
            <a:rPr lang="en-US" sz="1400" dirty="0" smtClean="0"/>
            <a:t> </a:t>
          </a:r>
          <a:r>
            <a:rPr lang="en-US" sz="1400" dirty="0" err="1" smtClean="0"/>
            <a:t>malakasini</a:t>
          </a:r>
          <a:r>
            <a:rPr lang="en-US" sz="1400" dirty="0" smtClean="0"/>
            <a:t> </a:t>
          </a:r>
          <a:r>
            <a:rPr lang="en-US" sz="1400" dirty="0" err="1" smtClean="0"/>
            <a:t>oshirish</a:t>
          </a:r>
          <a:r>
            <a:rPr lang="uz-Cyrl-UZ" sz="1400" dirty="0" smtClean="0"/>
            <a:t>,</a:t>
          </a:r>
          <a:r>
            <a:rPr lang="en-US" sz="1400" dirty="0" smtClean="0"/>
            <a:t> </a:t>
          </a:r>
          <a:r>
            <a:rPr lang="en-US" sz="1400" dirty="0" err="1" smtClean="0"/>
            <a:t>ishchilarni</a:t>
          </a:r>
          <a:r>
            <a:rPr lang="en-US" sz="1400" dirty="0" smtClean="0"/>
            <a:t> </a:t>
          </a:r>
          <a:r>
            <a:rPr lang="en-US" sz="1400" dirty="0" err="1" smtClean="0"/>
            <a:t>ishlab</a:t>
          </a:r>
          <a:r>
            <a:rPr lang="en-US" sz="1400" dirty="0" smtClean="0"/>
            <a:t> </a:t>
          </a:r>
          <a:r>
            <a:rPr lang="en-US" sz="1400" dirty="0" err="1" smtClean="0"/>
            <a:t>chiqarishni</a:t>
          </a:r>
          <a:r>
            <a:rPr lang="en-US" sz="1400" dirty="0" smtClean="0"/>
            <a:t> </a:t>
          </a:r>
          <a:r>
            <a:rPr lang="en-US" sz="1400" dirty="0" err="1" smtClean="0"/>
            <a:t>boshqarishga</a:t>
          </a:r>
          <a:r>
            <a:rPr lang="en-US" sz="1400" dirty="0" smtClean="0"/>
            <a:t> </a:t>
          </a:r>
          <a:r>
            <a:rPr lang="en-US" sz="1400" dirty="0" err="1" smtClean="0"/>
            <a:t>jalo</a:t>
          </a:r>
          <a:r>
            <a:rPr lang="en-US" sz="1400" dirty="0" smtClean="0"/>
            <a:t> </a:t>
          </a:r>
          <a:r>
            <a:rPr lang="en-US" sz="1400" dirty="0" err="1" smtClean="0"/>
            <a:t>etishga</a:t>
          </a:r>
          <a:r>
            <a:rPr lang="en-US" sz="1400" dirty="0" smtClean="0"/>
            <a:t> </a:t>
          </a:r>
          <a:r>
            <a:rPr lang="en-US" sz="1400" dirty="0" err="1" smtClean="0"/>
            <a:t>alohida</a:t>
          </a:r>
          <a:r>
            <a:rPr lang="en-US" sz="1400" dirty="0" smtClean="0"/>
            <a:t> </a:t>
          </a:r>
          <a:r>
            <a:rPr lang="en-US" sz="1400" dirty="0" err="1" smtClean="0"/>
            <a:t>e’tibor</a:t>
          </a:r>
          <a:r>
            <a:rPr lang="en-US" sz="1400" dirty="0" smtClean="0"/>
            <a:t> </a:t>
          </a:r>
          <a:r>
            <a:rPr lang="en-US" sz="1400" dirty="0" err="1" smtClean="0"/>
            <a:t>qaratishi</a:t>
          </a:r>
          <a:r>
            <a:rPr lang="en-US" sz="1400" dirty="0" smtClean="0"/>
            <a:t>;</a:t>
          </a:r>
          <a:endParaRPr lang="uz-Cyrl-UZ" sz="1400" dirty="0"/>
        </a:p>
      </dgm:t>
    </dgm:pt>
    <dgm:pt modelId="{418FC9E8-CA9F-4E18-89B1-FBB2F6AEAC50}" type="parTrans" cxnId="{9225D9CF-CAC5-461B-A08A-4A45CCD868DE}">
      <dgm:prSet/>
      <dgm:spPr/>
      <dgm:t>
        <a:bodyPr/>
        <a:lstStyle/>
        <a:p>
          <a:endParaRPr lang="uz-Cyrl-UZ"/>
        </a:p>
      </dgm:t>
    </dgm:pt>
    <dgm:pt modelId="{00AA4004-D4D9-4BBF-B227-C805B70B2325}" type="sibTrans" cxnId="{9225D9CF-CAC5-461B-A08A-4A45CCD868DE}">
      <dgm:prSet/>
      <dgm:spPr/>
      <dgm:t>
        <a:bodyPr/>
        <a:lstStyle/>
        <a:p>
          <a:endParaRPr lang="uz-Cyrl-UZ"/>
        </a:p>
      </dgm:t>
    </dgm:pt>
    <dgm:pt modelId="{318B0862-78AE-4C47-89E2-47C5DBF1EF87}">
      <dgm:prSet phldrT="[Текст]"/>
      <dgm:spPr/>
      <dgm:t>
        <a:bodyPr/>
        <a:lstStyle/>
        <a:p>
          <a:r>
            <a:rPr lang="en-US" dirty="0" err="1" smtClean="0"/>
            <a:t>mehnat</a:t>
          </a:r>
          <a:r>
            <a:rPr lang="en-US" dirty="0" smtClean="0"/>
            <a:t> </a:t>
          </a:r>
          <a:r>
            <a:rPr lang="en-US" dirty="0" err="1" smtClean="0"/>
            <a:t>bozorida</a:t>
          </a:r>
          <a:r>
            <a:rPr lang="en-US" dirty="0" smtClean="0"/>
            <a:t> </a:t>
          </a:r>
          <a:r>
            <a:rPr lang="en-US" dirty="0" err="1" smtClean="0"/>
            <a:t>firmalar</a:t>
          </a:r>
          <a:r>
            <a:rPr lang="en-US" dirty="0" smtClean="0"/>
            <a:t> </a:t>
          </a:r>
          <a:r>
            <a:rPr lang="en-US" dirty="0" err="1" smtClean="0"/>
            <a:t>darajasida</a:t>
          </a:r>
          <a:r>
            <a:rPr lang="en-US" dirty="0" smtClean="0"/>
            <a:t> </a:t>
          </a:r>
          <a:r>
            <a:rPr lang="en-US" dirty="0" err="1" smtClean="0"/>
            <a:t>bir</a:t>
          </a:r>
          <a:r>
            <a:rPr lang="en-US" dirty="0" smtClean="0"/>
            <a:t> </a:t>
          </a:r>
          <a:r>
            <a:rPr lang="en-US" dirty="0" err="1" smtClean="0"/>
            <a:t>marotabali</a:t>
          </a:r>
          <a:r>
            <a:rPr lang="uz-Cyrl-UZ" dirty="0" smtClean="0"/>
            <a:t>k</a:t>
          </a:r>
          <a:r>
            <a:rPr lang="en-US" dirty="0" smtClean="0"/>
            <a:t> </a:t>
          </a:r>
          <a:r>
            <a:rPr lang="en-US" dirty="0" err="1" smtClean="0"/>
            <a:t>mehnat</a:t>
          </a:r>
          <a:r>
            <a:rPr lang="en-US" dirty="0" smtClean="0"/>
            <a:t> </a:t>
          </a:r>
          <a:r>
            <a:rPr lang="en-US" dirty="0" err="1" smtClean="0"/>
            <a:t>shart-nomalarining</a:t>
          </a:r>
          <a:r>
            <a:rPr lang="en-US" dirty="0" smtClean="0"/>
            <a:t> </a:t>
          </a:r>
          <a:r>
            <a:rPr lang="en-US" dirty="0" err="1" smtClean="0"/>
            <a:t>qo’llanilishi</a:t>
          </a:r>
          <a:r>
            <a:rPr lang="en-US" dirty="0" smtClean="0"/>
            <a:t>. </a:t>
          </a:r>
          <a:r>
            <a:rPr lang="en-US" dirty="0" err="1" smtClean="0"/>
            <a:t>Mehnat</a:t>
          </a:r>
          <a:r>
            <a:rPr lang="en-US" dirty="0" smtClean="0"/>
            <a:t> </a:t>
          </a:r>
          <a:r>
            <a:rPr lang="en-US" dirty="0" err="1" smtClean="0"/>
            <a:t>munosabatlari</a:t>
          </a:r>
          <a:r>
            <a:rPr lang="en-US" dirty="0" smtClean="0"/>
            <a:t> «firma </a:t>
          </a:r>
          <a:r>
            <a:rPr lang="en-US" dirty="0" err="1" smtClean="0"/>
            <a:t>paternalizmi»ni</a:t>
          </a:r>
          <a:r>
            <a:rPr lang="en-US" dirty="0" smtClean="0"/>
            <a:t> (</a:t>
          </a:r>
          <a:r>
            <a:rPr lang="en-US" dirty="0" err="1" smtClean="0"/>
            <a:t>bir</a:t>
          </a:r>
          <a:r>
            <a:rPr lang="en-US" dirty="0" smtClean="0"/>
            <a:t> </a:t>
          </a:r>
          <a:r>
            <a:rPr lang="en-US" dirty="0" err="1" smtClean="0"/>
            <a:t>umr</a:t>
          </a:r>
          <a:r>
            <a:rPr lang="en-US" dirty="0" smtClean="0"/>
            <a:t> </a:t>
          </a:r>
          <a:r>
            <a:rPr lang="en-US" dirty="0" err="1" smtClean="0"/>
            <a:t>yollanib</a:t>
          </a:r>
          <a:r>
            <a:rPr lang="en-US" dirty="0" smtClean="0"/>
            <a:t> </a:t>
          </a:r>
          <a:r>
            <a:rPr lang="en-US" dirty="0" err="1" smtClean="0"/>
            <a:t>ishlash</a:t>
          </a:r>
          <a:r>
            <a:rPr lang="en-US" dirty="0" smtClean="0"/>
            <a:t> </a:t>
          </a:r>
          <a:r>
            <a:rPr lang="en-US" dirty="0" err="1" smtClean="0"/>
            <a:t>tizimi</a:t>
          </a:r>
          <a:r>
            <a:rPr lang="en-US" dirty="0" smtClean="0"/>
            <a:t>, firma - </a:t>
          </a:r>
          <a:r>
            <a:rPr lang="en-US" dirty="0" err="1" smtClean="0"/>
            <a:t>bizning</a:t>
          </a:r>
          <a:r>
            <a:rPr lang="en-US" dirty="0" smtClean="0"/>
            <a:t> </a:t>
          </a:r>
          <a:r>
            <a:rPr lang="en-US" dirty="0" err="1" smtClean="0"/>
            <a:t>uyimiz</a:t>
          </a:r>
          <a:r>
            <a:rPr lang="en-US" dirty="0" smtClean="0"/>
            <a:t>) </a:t>
          </a:r>
          <a:r>
            <a:rPr lang="en-US" dirty="0" err="1" smtClean="0"/>
            <a:t>ifoda</a:t>
          </a:r>
          <a:r>
            <a:rPr lang="en-US" dirty="0" smtClean="0"/>
            <a:t> </a:t>
          </a:r>
          <a:r>
            <a:rPr lang="en-US" dirty="0" err="1" smtClean="0"/>
            <a:t>etadi</a:t>
          </a:r>
          <a:r>
            <a:rPr lang="en-US" dirty="0" smtClean="0"/>
            <a:t>;</a:t>
          </a:r>
          <a:endParaRPr lang="uz-Cyrl-UZ" dirty="0"/>
        </a:p>
      </dgm:t>
    </dgm:pt>
    <dgm:pt modelId="{453EE2CB-4BD0-45D4-B41B-2C735DD6C6A4}" type="parTrans" cxnId="{A3B659DC-D620-4A13-9EDC-5096150C11C1}">
      <dgm:prSet/>
      <dgm:spPr/>
      <dgm:t>
        <a:bodyPr/>
        <a:lstStyle/>
        <a:p>
          <a:endParaRPr lang="uz-Cyrl-UZ"/>
        </a:p>
      </dgm:t>
    </dgm:pt>
    <dgm:pt modelId="{C1BCB394-4F79-446D-B0EB-394F6AA9F0A3}" type="sibTrans" cxnId="{A3B659DC-D620-4A13-9EDC-5096150C11C1}">
      <dgm:prSet/>
      <dgm:spPr/>
      <dgm:t>
        <a:bodyPr/>
        <a:lstStyle/>
        <a:p>
          <a:endParaRPr lang="uz-Cyrl-UZ"/>
        </a:p>
      </dgm:t>
    </dgm:pt>
    <dgm:pt modelId="{9787D1E4-CA08-4335-B9B3-920771D847BA}">
      <dgm:prSet phldrT="[Текст]" custT="1"/>
      <dgm:spPr/>
      <dgm:t>
        <a:bodyPr/>
        <a:lstStyle/>
        <a:p>
          <a:r>
            <a:rPr lang="en-US" sz="1800" dirty="0" err="1" smtClean="0"/>
            <a:t>moliya-sanoat</a:t>
          </a:r>
          <a:r>
            <a:rPr lang="en-US" sz="1800" dirty="0" smtClean="0"/>
            <a:t> </a:t>
          </a:r>
          <a:r>
            <a:rPr lang="en-US" sz="1800" dirty="0" err="1" smtClean="0"/>
            <a:t>guruhlarining</a:t>
          </a:r>
          <a:r>
            <a:rPr lang="en-US" sz="1800" dirty="0" smtClean="0"/>
            <a:t> k</a:t>
          </a:r>
          <a:r>
            <a:rPr lang="uz-Cyrl-UZ" sz="1800" dirty="0" smtClean="0"/>
            <a:t>ey</a:t>
          </a:r>
          <a:r>
            <a:rPr lang="en-US" sz="1800" dirty="0" err="1" smtClean="0"/>
            <a:t>retsularga</a:t>
          </a:r>
          <a:r>
            <a:rPr lang="en-US" sz="1800" dirty="0" smtClean="0"/>
            <a:t> </a:t>
          </a:r>
          <a:r>
            <a:rPr lang="en-US" sz="1800" dirty="0" err="1" smtClean="0"/>
            <a:t>asoslani</a:t>
          </a:r>
          <a:r>
            <a:rPr lang="uz-Cyrl-UZ" sz="1800" dirty="0" smtClean="0"/>
            <a:t>sh</a:t>
          </a:r>
          <a:r>
            <a:rPr lang="en-US" sz="1800" dirty="0" err="1" smtClean="0"/>
            <a:t>i</a:t>
          </a:r>
          <a:r>
            <a:rPr lang="en-US" sz="1800" dirty="0" smtClean="0"/>
            <a:t>. </a:t>
          </a:r>
          <a:endParaRPr lang="uz-Cyrl-UZ" sz="1800" dirty="0"/>
        </a:p>
      </dgm:t>
    </dgm:pt>
    <dgm:pt modelId="{9A14EBA7-0D79-4206-B667-B3A81297CDCA}" type="parTrans" cxnId="{540BA298-74F6-4647-99C4-FD0D9A9EC02E}">
      <dgm:prSet/>
      <dgm:spPr/>
      <dgm:t>
        <a:bodyPr/>
        <a:lstStyle/>
        <a:p>
          <a:endParaRPr lang="uz-Cyrl-UZ"/>
        </a:p>
      </dgm:t>
    </dgm:pt>
    <dgm:pt modelId="{AF98DF47-A28B-496C-8654-51C383473528}" type="sibTrans" cxnId="{540BA298-74F6-4647-99C4-FD0D9A9EC02E}">
      <dgm:prSet/>
      <dgm:spPr/>
      <dgm:t>
        <a:bodyPr/>
        <a:lstStyle/>
        <a:p>
          <a:endParaRPr lang="uz-Cyrl-UZ"/>
        </a:p>
      </dgm:t>
    </dgm:pt>
    <dgm:pt modelId="{755AE786-B02E-4138-B5EC-4E0F30176168}" type="asst">
      <dgm:prSet custT="1"/>
      <dgm:spPr/>
      <dgm:t>
        <a:bodyPr/>
        <a:lstStyle/>
        <a:p>
          <a:r>
            <a:rPr lang="en-US" sz="1600" dirty="0" err="1" smtClean="0"/>
            <a:t>davlatning</a:t>
          </a:r>
          <a:r>
            <a:rPr lang="en-US" sz="1600" dirty="0" smtClean="0"/>
            <a:t> </a:t>
          </a:r>
          <a:r>
            <a:rPr lang="en-US" sz="1600" dirty="0" err="1" smtClean="0"/>
            <a:t>tadbirkorlik</a:t>
          </a:r>
          <a:r>
            <a:rPr lang="en-US" sz="1600" dirty="0" smtClean="0"/>
            <a:t> </a:t>
          </a:r>
          <a:r>
            <a:rPr lang="en-US" sz="1600" dirty="0" err="1" smtClean="0"/>
            <a:t>faoliyatini</a:t>
          </a:r>
          <a:r>
            <a:rPr lang="en-US" sz="1600" dirty="0" smtClean="0"/>
            <a:t> </a:t>
          </a:r>
          <a:r>
            <a:rPr lang="en-US" sz="1600" dirty="0" err="1" smtClean="0"/>
            <a:t>rag’batlantirish</a:t>
          </a:r>
          <a:r>
            <a:rPr lang="en-US" sz="1600" dirty="0" smtClean="0"/>
            <a:t>, </a:t>
          </a:r>
          <a:r>
            <a:rPr lang="en-US" sz="1600" dirty="0" err="1" smtClean="0"/>
            <a:t>iqtisodiyotda</a:t>
          </a:r>
          <a:r>
            <a:rPr lang="en-US" sz="1600" dirty="0" smtClean="0"/>
            <a:t> </a:t>
          </a:r>
          <a:r>
            <a:rPr lang="en-US" sz="1600" dirty="0" err="1" smtClean="0"/>
            <a:t>tarkibiy</a:t>
          </a:r>
          <a:r>
            <a:rPr lang="en-US" sz="1600" dirty="0" smtClean="0"/>
            <a:t> </a:t>
          </a:r>
          <a:r>
            <a:rPr lang="en-US" sz="1600" dirty="0" err="1" smtClean="0"/>
            <a:t>o’zgarishlarni</a:t>
          </a:r>
          <a:r>
            <a:rPr lang="en-US" sz="1600" dirty="0" smtClean="0"/>
            <a:t> </a:t>
          </a:r>
          <a:r>
            <a:rPr lang="en-US" sz="1600" dirty="0" err="1" smtClean="0"/>
            <a:t>amalga</a:t>
          </a:r>
          <a:r>
            <a:rPr lang="en-US" sz="1600" dirty="0" smtClean="0"/>
            <a:t> </a:t>
          </a:r>
          <a:r>
            <a:rPr lang="en-US" sz="1600" dirty="0" err="1" smtClean="0"/>
            <a:t>oshirishdagi</a:t>
          </a:r>
          <a:r>
            <a:rPr lang="en-US" sz="1600" dirty="0" smtClean="0"/>
            <a:t> </a:t>
          </a:r>
          <a:r>
            <a:rPr lang="en-US" sz="1600" dirty="0" err="1" smtClean="0"/>
            <a:t>faol</a:t>
          </a:r>
          <a:r>
            <a:rPr lang="en-US" sz="1600" dirty="0" smtClean="0"/>
            <a:t> </a:t>
          </a:r>
          <a:r>
            <a:rPr lang="en-US" sz="1600" dirty="0" err="1" smtClean="0"/>
            <a:t>ishtiroki</a:t>
          </a:r>
          <a:r>
            <a:rPr lang="en-US" sz="1600" dirty="0" smtClean="0"/>
            <a:t>:</a:t>
          </a:r>
          <a:endParaRPr lang="uz-Cyrl-UZ" sz="1600" dirty="0"/>
        </a:p>
      </dgm:t>
    </dgm:pt>
    <dgm:pt modelId="{AF014076-89E7-40DF-A975-6ACFA7173D6E}" type="parTrans" cxnId="{140F62B5-F97A-4C18-8885-F14AAF0361BB}">
      <dgm:prSet/>
      <dgm:spPr/>
      <dgm:t>
        <a:bodyPr/>
        <a:lstStyle/>
        <a:p>
          <a:endParaRPr lang="uz-Cyrl-UZ"/>
        </a:p>
      </dgm:t>
    </dgm:pt>
    <dgm:pt modelId="{8B040825-4BE3-4BAE-B4B5-524E321096EE}" type="sibTrans" cxnId="{140F62B5-F97A-4C18-8885-F14AAF0361BB}">
      <dgm:prSet/>
      <dgm:spPr/>
      <dgm:t>
        <a:bodyPr/>
        <a:lstStyle/>
        <a:p>
          <a:endParaRPr lang="uz-Cyrl-UZ"/>
        </a:p>
      </dgm:t>
    </dgm:pt>
    <dgm:pt modelId="{46D8AAA4-7428-4348-8609-71C703891029}" type="pres">
      <dgm:prSet presAssocID="{D9E60914-0A98-4975-9A64-0CEA9C2C7557}" presName="hierChild1" presStyleCnt="0">
        <dgm:presLayoutVars>
          <dgm:orgChart val="1"/>
          <dgm:chPref val="1"/>
          <dgm:dir/>
          <dgm:animOne val="branch"/>
          <dgm:animLvl val="lvl"/>
          <dgm:resizeHandles/>
        </dgm:presLayoutVars>
      </dgm:prSet>
      <dgm:spPr/>
      <dgm:t>
        <a:bodyPr/>
        <a:lstStyle/>
        <a:p>
          <a:endParaRPr lang="ru-RU"/>
        </a:p>
      </dgm:t>
    </dgm:pt>
    <dgm:pt modelId="{E8A70F9F-A123-4FE4-B66B-2C100D935377}" type="pres">
      <dgm:prSet presAssocID="{0FF7CDAD-759D-4CB0-A4AD-8B5DDFA0EC80}" presName="hierRoot1" presStyleCnt="0">
        <dgm:presLayoutVars>
          <dgm:hierBranch val="init"/>
        </dgm:presLayoutVars>
      </dgm:prSet>
      <dgm:spPr/>
    </dgm:pt>
    <dgm:pt modelId="{398E56E0-761E-4512-9558-0BF032CA1878}" type="pres">
      <dgm:prSet presAssocID="{0FF7CDAD-759D-4CB0-A4AD-8B5DDFA0EC80}" presName="rootComposite1" presStyleCnt="0"/>
      <dgm:spPr/>
    </dgm:pt>
    <dgm:pt modelId="{587D6053-29F7-41F3-A96B-62E2DF4BF951}" type="pres">
      <dgm:prSet presAssocID="{0FF7CDAD-759D-4CB0-A4AD-8B5DDFA0EC80}" presName="rootText1" presStyleLbl="node0" presStyleIdx="0" presStyleCnt="1">
        <dgm:presLayoutVars>
          <dgm:chPref val="3"/>
        </dgm:presLayoutVars>
      </dgm:prSet>
      <dgm:spPr/>
      <dgm:t>
        <a:bodyPr/>
        <a:lstStyle/>
        <a:p>
          <a:endParaRPr lang="uz-Cyrl-UZ"/>
        </a:p>
      </dgm:t>
    </dgm:pt>
    <dgm:pt modelId="{1BCDAEBC-101B-4437-8F51-79CB9C81D137}" type="pres">
      <dgm:prSet presAssocID="{0FF7CDAD-759D-4CB0-A4AD-8B5DDFA0EC80}" presName="rootConnector1" presStyleLbl="node1" presStyleIdx="0" presStyleCnt="0"/>
      <dgm:spPr/>
      <dgm:t>
        <a:bodyPr/>
        <a:lstStyle/>
        <a:p>
          <a:endParaRPr lang="ru-RU"/>
        </a:p>
      </dgm:t>
    </dgm:pt>
    <dgm:pt modelId="{C57153F3-A17C-44D9-A262-EE1659036956}" type="pres">
      <dgm:prSet presAssocID="{0FF7CDAD-759D-4CB0-A4AD-8B5DDFA0EC80}" presName="hierChild2" presStyleCnt="0"/>
      <dgm:spPr/>
    </dgm:pt>
    <dgm:pt modelId="{CEB41D13-9E7C-4777-A861-F7C625A44F17}" type="pres">
      <dgm:prSet presAssocID="{418FC9E8-CA9F-4E18-89B1-FBB2F6AEAC50}" presName="Name37" presStyleLbl="parChTrans1D2" presStyleIdx="0" presStyleCnt="5"/>
      <dgm:spPr/>
      <dgm:t>
        <a:bodyPr/>
        <a:lstStyle/>
        <a:p>
          <a:endParaRPr lang="ru-RU"/>
        </a:p>
      </dgm:t>
    </dgm:pt>
    <dgm:pt modelId="{737DD1B3-0A9B-48DC-8E47-29391555D09D}" type="pres">
      <dgm:prSet presAssocID="{9F292CCB-82C2-484F-9EA6-BB6A2AE2FB63}" presName="hierRoot2" presStyleCnt="0">
        <dgm:presLayoutVars>
          <dgm:hierBranch val="init"/>
        </dgm:presLayoutVars>
      </dgm:prSet>
      <dgm:spPr/>
    </dgm:pt>
    <dgm:pt modelId="{CF2B0BF4-207A-4BD0-BFB3-E15DB2062FCA}" type="pres">
      <dgm:prSet presAssocID="{9F292CCB-82C2-484F-9EA6-BB6A2AE2FB63}" presName="rootComposite" presStyleCnt="0"/>
      <dgm:spPr/>
    </dgm:pt>
    <dgm:pt modelId="{7A3F58FA-DA06-4815-BD2D-5736ED91780E}" type="pres">
      <dgm:prSet presAssocID="{9F292CCB-82C2-484F-9EA6-BB6A2AE2FB63}" presName="rootText" presStyleLbl="node2" presStyleIdx="0" presStyleCnt="3">
        <dgm:presLayoutVars>
          <dgm:chPref val="3"/>
        </dgm:presLayoutVars>
      </dgm:prSet>
      <dgm:spPr/>
      <dgm:t>
        <a:bodyPr/>
        <a:lstStyle/>
        <a:p>
          <a:endParaRPr lang="uz-Cyrl-UZ"/>
        </a:p>
      </dgm:t>
    </dgm:pt>
    <dgm:pt modelId="{32623228-1797-4223-A1E6-5BD9A7DBDC1A}" type="pres">
      <dgm:prSet presAssocID="{9F292CCB-82C2-484F-9EA6-BB6A2AE2FB63}" presName="rootConnector" presStyleLbl="node2" presStyleIdx="0" presStyleCnt="3"/>
      <dgm:spPr/>
      <dgm:t>
        <a:bodyPr/>
        <a:lstStyle/>
        <a:p>
          <a:endParaRPr lang="ru-RU"/>
        </a:p>
      </dgm:t>
    </dgm:pt>
    <dgm:pt modelId="{F0DD5863-C630-437E-91CB-2705509B35BB}" type="pres">
      <dgm:prSet presAssocID="{9F292CCB-82C2-484F-9EA6-BB6A2AE2FB63}" presName="hierChild4" presStyleCnt="0"/>
      <dgm:spPr/>
    </dgm:pt>
    <dgm:pt modelId="{163C3807-B6C2-438F-8598-489F8075AF5D}" type="pres">
      <dgm:prSet presAssocID="{9F292CCB-82C2-484F-9EA6-BB6A2AE2FB63}" presName="hierChild5" presStyleCnt="0"/>
      <dgm:spPr/>
    </dgm:pt>
    <dgm:pt modelId="{60667D88-DE18-4E22-B9FE-77A3288FDF52}" type="pres">
      <dgm:prSet presAssocID="{453EE2CB-4BD0-45D4-B41B-2C735DD6C6A4}" presName="Name37" presStyleLbl="parChTrans1D2" presStyleIdx="1" presStyleCnt="5"/>
      <dgm:spPr/>
      <dgm:t>
        <a:bodyPr/>
        <a:lstStyle/>
        <a:p>
          <a:endParaRPr lang="ru-RU"/>
        </a:p>
      </dgm:t>
    </dgm:pt>
    <dgm:pt modelId="{ADA0F096-51FB-4ECD-BA09-AC961BCD16B4}" type="pres">
      <dgm:prSet presAssocID="{318B0862-78AE-4C47-89E2-47C5DBF1EF87}" presName="hierRoot2" presStyleCnt="0">
        <dgm:presLayoutVars>
          <dgm:hierBranch val="init"/>
        </dgm:presLayoutVars>
      </dgm:prSet>
      <dgm:spPr/>
    </dgm:pt>
    <dgm:pt modelId="{B3069223-F873-4F79-8BAB-2794DA23C600}" type="pres">
      <dgm:prSet presAssocID="{318B0862-78AE-4C47-89E2-47C5DBF1EF87}" presName="rootComposite" presStyleCnt="0"/>
      <dgm:spPr/>
    </dgm:pt>
    <dgm:pt modelId="{9F8896E7-EB9A-4613-867A-B5977CE14A95}" type="pres">
      <dgm:prSet presAssocID="{318B0862-78AE-4C47-89E2-47C5DBF1EF87}" presName="rootText" presStyleLbl="node2" presStyleIdx="1" presStyleCnt="3" custScaleX="112828" custScaleY="114164">
        <dgm:presLayoutVars>
          <dgm:chPref val="3"/>
        </dgm:presLayoutVars>
      </dgm:prSet>
      <dgm:spPr/>
      <dgm:t>
        <a:bodyPr/>
        <a:lstStyle/>
        <a:p>
          <a:endParaRPr lang="uz-Cyrl-UZ"/>
        </a:p>
      </dgm:t>
    </dgm:pt>
    <dgm:pt modelId="{8DC8481F-6116-4E82-8F99-20D0460C8324}" type="pres">
      <dgm:prSet presAssocID="{318B0862-78AE-4C47-89E2-47C5DBF1EF87}" presName="rootConnector" presStyleLbl="node2" presStyleIdx="1" presStyleCnt="3"/>
      <dgm:spPr/>
      <dgm:t>
        <a:bodyPr/>
        <a:lstStyle/>
        <a:p>
          <a:endParaRPr lang="ru-RU"/>
        </a:p>
      </dgm:t>
    </dgm:pt>
    <dgm:pt modelId="{D6C0C0BD-1288-4611-A773-B086EB150FF4}" type="pres">
      <dgm:prSet presAssocID="{318B0862-78AE-4C47-89E2-47C5DBF1EF87}" presName="hierChild4" presStyleCnt="0"/>
      <dgm:spPr/>
    </dgm:pt>
    <dgm:pt modelId="{39E577B7-BA5D-4A2F-8424-A1E06F8E52F4}" type="pres">
      <dgm:prSet presAssocID="{318B0862-78AE-4C47-89E2-47C5DBF1EF87}" presName="hierChild5" presStyleCnt="0"/>
      <dgm:spPr/>
    </dgm:pt>
    <dgm:pt modelId="{8C49FDBA-5D7C-49A4-A812-C73CA648313A}" type="pres">
      <dgm:prSet presAssocID="{9A14EBA7-0D79-4206-B667-B3A81297CDCA}" presName="Name37" presStyleLbl="parChTrans1D2" presStyleIdx="2" presStyleCnt="5"/>
      <dgm:spPr/>
      <dgm:t>
        <a:bodyPr/>
        <a:lstStyle/>
        <a:p>
          <a:endParaRPr lang="ru-RU"/>
        </a:p>
      </dgm:t>
    </dgm:pt>
    <dgm:pt modelId="{ECAFF703-82A8-43F3-BC4B-207DF92F2CEC}" type="pres">
      <dgm:prSet presAssocID="{9787D1E4-CA08-4335-B9B3-920771D847BA}" presName="hierRoot2" presStyleCnt="0">
        <dgm:presLayoutVars>
          <dgm:hierBranch val="init"/>
        </dgm:presLayoutVars>
      </dgm:prSet>
      <dgm:spPr/>
    </dgm:pt>
    <dgm:pt modelId="{0A7202EC-E09C-4BE7-BCAA-70D1B00DCD38}" type="pres">
      <dgm:prSet presAssocID="{9787D1E4-CA08-4335-B9B3-920771D847BA}" presName="rootComposite" presStyleCnt="0"/>
      <dgm:spPr/>
    </dgm:pt>
    <dgm:pt modelId="{0D938465-A240-4FFE-BA43-344B13CB8F82}" type="pres">
      <dgm:prSet presAssocID="{9787D1E4-CA08-4335-B9B3-920771D847BA}" presName="rootText" presStyleLbl="node2" presStyleIdx="2" presStyleCnt="3">
        <dgm:presLayoutVars>
          <dgm:chPref val="3"/>
        </dgm:presLayoutVars>
      </dgm:prSet>
      <dgm:spPr/>
      <dgm:t>
        <a:bodyPr/>
        <a:lstStyle/>
        <a:p>
          <a:endParaRPr lang="uz-Cyrl-UZ"/>
        </a:p>
      </dgm:t>
    </dgm:pt>
    <dgm:pt modelId="{72BEDD7F-3CFA-4493-A91A-9AA2F48EEBE9}" type="pres">
      <dgm:prSet presAssocID="{9787D1E4-CA08-4335-B9B3-920771D847BA}" presName="rootConnector" presStyleLbl="node2" presStyleIdx="2" presStyleCnt="3"/>
      <dgm:spPr/>
      <dgm:t>
        <a:bodyPr/>
        <a:lstStyle/>
        <a:p>
          <a:endParaRPr lang="ru-RU"/>
        </a:p>
      </dgm:t>
    </dgm:pt>
    <dgm:pt modelId="{B59BEB5B-673C-40C3-B054-D03EE2EE9F4D}" type="pres">
      <dgm:prSet presAssocID="{9787D1E4-CA08-4335-B9B3-920771D847BA}" presName="hierChild4" presStyleCnt="0"/>
      <dgm:spPr/>
    </dgm:pt>
    <dgm:pt modelId="{053240DD-06D1-4C07-AD63-82F5042ABB31}" type="pres">
      <dgm:prSet presAssocID="{9787D1E4-CA08-4335-B9B3-920771D847BA}" presName="hierChild5" presStyleCnt="0"/>
      <dgm:spPr/>
    </dgm:pt>
    <dgm:pt modelId="{D48C8907-382D-4FFE-8D0C-BBA47C66664E}" type="pres">
      <dgm:prSet presAssocID="{0FF7CDAD-759D-4CB0-A4AD-8B5DDFA0EC80}" presName="hierChild3" presStyleCnt="0"/>
      <dgm:spPr/>
    </dgm:pt>
    <dgm:pt modelId="{A3282692-1252-4966-B1EA-89F7613B886C}" type="pres">
      <dgm:prSet presAssocID="{6C96DD42-27BA-4D2F-9709-E2F86B3CAB09}" presName="Name111" presStyleLbl="parChTrans1D2" presStyleIdx="3" presStyleCnt="5"/>
      <dgm:spPr/>
      <dgm:t>
        <a:bodyPr/>
        <a:lstStyle/>
        <a:p>
          <a:endParaRPr lang="ru-RU"/>
        </a:p>
      </dgm:t>
    </dgm:pt>
    <dgm:pt modelId="{A5330815-186B-4A00-BA02-398DF0812EFF}" type="pres">
      <dgm:prSet presAssocID="{982FBE08-7E7C-4511-B6C3-B87845427335}" presName="hierRoot3" presStyleCnt="0">
        <dgm:presLayoutVars>
          <dgm:hierBranch val="init"/>
        </dgm:presLayoutVars>
      </dgm:prSet>
      <dgm:spPr/>
    </dgm:pt>
    <dgm:pt modelId="{D72CD18B-50FD-4ABD-A6E9-51028FF5DD0A}" type="pres">
      <dgm:prSet presAssocID="{982FBE08-7E7C-4511-B6C3-B87845427335}" presName="rootComposite3" presStyleCnt="0"/>
      <dgm:spPr/>
    </dgm:pt>
    <dgm:pt modelId="{2B93E9A6-980C-44EB-93C2-C90EF54AEC9B}" type="pres">
      <dgm:prSet presAssocID="{982FBE08-7E7C-4511-B6C3-B87845427335}" presName="rootText3" presStyleLbl="asst1" presStyleIdx="0" presStyleCnt="2">
        <dgm:presLayoutVars>
          <dgm:chPref val="3"/>
        </dgm:presLayoutVars>
      </dgm:prSet>
      <dgm:spPr/>
      <dgm:t>
        <a:bodyPr/>
        <a:lstStyle/>
        <a:p>
          <a:endParaRPr lang="uz-Cyrl-UZ"/>
        </a:p>
      </dgm:t>
    </dgm:pt>
    <dgm:pt modelId="{F8E36F07-C841-4D17-BE20-35C90BDDEF21}" type="pres">
      <dgm:prSet presAssocID="{982FBE08-7E7C-4511-B6C3-B87845427335}" presName="rootConnector3" presStyleLbl="asst1" presStyleIdx="0" presStyleCnt="2"/>
      <dgm:spPr/>
      <dgm:t>
        <a:bodyPr/>
        <a:lstStyle/>
        <a:p>
          <a:endParaRPr lang="ru-RU"/>
        </a:p>
      </dgm:t>
    </dgm:pt>
    <dgm:pt modelId="{CF046F4D-213F-4D43-AD78-0D3CEA7EB2A9}" type="pres">
      <dgm:prSet presAssocID="{982FBE08-7E7C-4511-B6C3-B87845427335}" presName="hierChild6" presStyleCnt="0"/>
      <dgm:spPr/>
    </dgm:pt>
    <dgm:pt modelId="{4A12AACC-F2A9-48EC-A193-9BA343935C23}" type="pres">
      <dgm:prSet presAssocID="{982FBE08-7E7C-4511-B6C3-B87845427335}" presName="hierChild7" presStyleCnt="0"/>
      <dgm:spPr/>
    </dgm:pt>
    <dgm:pt modelId="{33A16209-420D-48CF-B839-F044F1F55003}" type="pres">
      <dgm:prSet presAssocID="{AF014076-89E7-40DF-A975-6ACFA7173D6E}" presName="Name111" presStyleLbl="parChTrans1D2" presStyleIdx="4" presStyleCnt="5"/>
      <dgm:spPr/>
      <dgm:t>
        <a:bodyPr/>
        <a:lstStyle/>
        <a:p>
          <a:endParaRPr lang="ru-RU"/>
        </a:p>
      </dgm:t>
    </dgm:pt>
    <dgm:pt modelId="{C5125E2C-266D-4692-9566-472BA3190C49}" type="pres">
      <dgm:prSet presAssocID="{755AE786-B02E-4138-B5EC-4E0F30176168}" presName="hierRoot3" presStyleCnt="0">
        <dgm:presLayoutVars>
          <dgm:hierBranch val="init"/>
        </dgm:presLayoutVars>
      </dgm:prSet>
      <dgm:spPr/>
    </dgm:pt>
    <dgm:pt modelId="{340824FB-9676-4AE5-AF69-D5033C209317}" type="pres">
      <dgm:prSet presAssocID="{755AE786-B02E-4138-B5EC-4E0F30176168}" presName="rootComposite3" presStyleCnt="0"/>
      <dgm:spPr/>
    </dgm:pt>
    <dgm:pt modelId="{DD4046B0-599F-424F-9D06-23DF4335F08B}" type="pres">
      <dgm:prSet presAssocID="{755AE786-B02E-4138-B5EC-4E0F30176168}" presName="rootText3" presStyleLbl="asst1" presStyleIdx="1" presStyleCnt="2">
        <dgm:presLayoutVars>
          <dgm:chPref val="3"/>
        </dgm:presLayoutVars>
      </dgm:prSet>
      <dgm:spPr/>
      <dgm:t>
        <a:bodyPr/>
        <a:lstStyle/>
        <a:p>
          <a:endParaRPr lang="uz-Cyrl-UZ"/>
        </a:p>
      </dgm:t>
    </dgm:pt>
    <dgm:pt modelId="{FF635BD7-3DE3-435D-93A1-1A9DB7CAC5B3}" type="pres">
      <dgm:prSet presAssocID="{755AE786-B02E-4138-B5EC-4E0F30176168}" presName="rootConnector3" presStyleLbl="asst1" presStyleIdx="1" presStyleCnt="2"/>
      <dgm:spPr/>
      <dgm:t>
        <a:bodyPr/>
        <a:lstStyle/>
        <a:p>
          <a:endParaRPr lang="ru-RU"/>
        </a:p>
      </dgm:t>
    </dgm:pt>
    <dgm:pt modelId="{C1CE38B0-1806-44C6-BDA4-768488AA11AB}" type="pres">
      <dgm:prSet presAssocID="{755AE786-B02E-4138-B5EC-4E0F30176168}" presName="hierChild6" presStyleCnt="0"/>
      <dgm:spPr/>
    </dgm:pt>
    <dgm:pt modelId="{35614515-CD0F-4B26-A1F7-7598086045C1}" type="pres">
      <dgm:prSet presAssocID="{755AE786-B02E-4138-B5EC-4E0F30176168}" presName="hierChild7" presStyleCnt="0"/>
      <dgm:spPr/>
    </dgm:pt>
  </dgm:ptLst>
  <dgm:cxnLst>
    <dgm:cxn modelId="{DE971BBF-9DD5-4E59-AA6F-1C47392006FE}" type="presOf" srcId="{6C96DD42-27BA-4D2F-9709-E2F86B3CAB09}" destId="{A3282692-1252-4966-B1EA-89F7613B886C}" srcOrd="0" destOrd="0" presId="urn:microsoft.com/office/officeart/2005/8/layout/orgChart1"/>
    <dgm:cxn modelId="{F6CDDCD1-9311-414E-8F3A-4CDECC3CC983}" type="presOf" srcId="{9787D1E4-CA08-4335-B9B3-920771D847BA}" destId="{72BEDD7F-3CFA-4493-A91A-9AA2F48EEBE9}" srcOrd="1" destOrd="0" presId="urn:microsoft.com/office/officeart/2005/8/layout/orgChart1"/>
    <dgm:cxn modelId="{9225D9CF-CAC5-461B-A08A-4A45CCD868DE}" srcId="{0FF7CDAD-759D-4CB0-A4AD-8B5DDFA0EC80}" destId="{9F292CCB-82C2-484F-9EA6-BB6A2AE2FB63}" srcOrd="2" destOrd="0" parTransId="{418FC9E8-CA9F-4E18-89B1-FBB2F6AEAC50}" sibTransId="{00AA4004-D4D9-4BBF-B227-C805B70B2325}"/>
    <dgm:cxn modelId="{681839FD-4CF4-4647-BE4C-B068DFF88CC4}" type="presOf" srcId="{318B0862-78AE-4C47-89E2-47C5DBF1EF87}" destId="{8DC8481F-6116-4E82-8F99-20D0460C8324}" srcOrd="1" destOrd="0" presId="urn:microsoft.com/office/officeart/2005/8/layout/orgChart1"/>
    <dgm:cxn modelId="{B6D4B66F-0CC3-45A8-8581-AF5C5E843199}" type="presOf" srcId="{982FBE08-7E7C-4511-B6C3-B87845427335}" destId="{2B93E9A6-980C-44EB-93C2-C90EF54AEC9B}" srcOrd="0" destOrd="0" presId="urn:microsoft.com/office/officeart/2005/8/layout/orgChart1"/>
    <dgm:cxn modelId="{2A903522-89DD-40F2-AA5D-BA1A01CD4E8B}" type="presOf" srcId="{755AE786-B02E-4138-B5EC-4E0F30176168}" destId="{FF635BD7-3DE3-435D-93A1-1A9DB7CAC5B3}" srcOrd="1" destOrd="0" presId="urn:microsoft.com/office/officeart/2005/8/layout/orgChart1"/>
    <dgm:cxn modelId="{9B79C67B-53F8-40F0-8228-EC7C211CE47E}" srcId="{D9E60914-0A98-4975-9A64-0CEA9C2C7557}" destId="{0FF7CDAD-759D-4CB0-A4AD-8B5DDFA0EC80}" srcOrd="0" destOrd="0" parTransId="{7B5E8835-0A4E-454C-A0C4-3C1C3015BCD9}" sibTransId="{05FA1382-B04D-48F0-A20D-A41342F1780B}"/>
    <dgm:cxn modelId="{1DDEDADE-6C24-4F80-80DC-4DC505D92F8F}" type="presOf" srcId="{318B0862-78AE-4C47-89E2-47C5DBF1EF87}" destId="{9F8896E7-EB9A-4613-867A-B5977CE14A95}" srcOrd="0" destOrd="0" presId="urn:microsoft.com/office/officeart/2005/8/layout/orgChart1"/>
    <dgm:cxn modelId="{A3B659DC-D620-4A13-9EDC-5096150C11C1}" srcId="{0FF7CDAD-759D-4CB0-A4AD-8B5DDFA0EC80}" destId="{318B0862-78AE-4C47-89E2-47C5DBF1EF87}" srcOrd="3" destOrd="0" parTransId="{453EE2CB-4BD0-45D4-B41B-2C735DD6C6A4}" sibTransId="{C1BCB394-4F79-446D-B0EB-394F6AA9F0A3}"/>
    <dgm:cxn modelId="{61090AF6-F120-47FA-A365-E7A768A4AFF3}" type="presOf" srcId="{9A14EBA7-0D79-4206-B667-B3A81297CDCA}" destId="{8C49FDBA-5D7C-49A4-A812-C73CA648313A}" srcOrd="0" destOrd="0" presId="urn:microsoft.com/office/officeart/2005/8/layout/orgChart1"/>
    <dgm:cxn modelId="{7FBFC50D-5A58-4BF8-95B3-E5C15C51CC7D}" type="presOf" srcId="{0FF7CDAD-759D-4CB0-A4AD-8B5DDFA0EC80}" destId="{1BCDAEBC-101B-4437-8F51-79CB9C81D137}" srcOrd="1" destOrd="0" presId="urn:microsoft.com/office/officeart/2005/8/layout/orgChart1"/>
    <dgm:cxn modelId="{372E32D0-4721-4249-BE3A-E7F73028C506}" srcId="{0FF7CDAD-759D-4CB0-A4AD-8B5DDFA0EC80}" destId="{982FBE08-7E7C-4511-B6C3-B87845427335}" srcOrd="0" destOrd="0" parTransId="{6C96DD42-27BA-4D2F-9709-E2F86B3CAB09}" sibTransId="{0D05F6C1-1C6C-4084-A0CB-C0404480959C}"/>
    <dgm:cxn modelId="{69915897-1201-43A9-ACC3-4452C757548D}" type="presOf" srcId="{418FC9E8-CA9F-4E18-89B1-FBB2F6AEAC50}" destId="{CEB41D13-9E7C-4777-A861-F7C625A44F17}" srcOrd="0" destOrd="0" presId="urn:microsoft.com/office/officeart/2005/8/layout/orgChart1"/>
    <dgm:cxn modelId="{AEB8090E-A2F8-4E29-9285-DAA23037BEFA}" type="presOf" srcId="{D9E60914-0A98-4975-9A64-0CEA9C2C7557}" destId="{46D8AAA4-7428-4348-8609-71C703891029}" srcOrd="0" destOrd="0" presId="urn:microsoft.com/office/officeart/2005/8/layout/orgChart1"/>
    <dgm:cxn modelId="{B55956EE-8C62-4D08-828D-D865A19506C3}" type="presOf" srcId="{755AE786-B02E-4138-B5EC-4E0F30176168}" destId="{DD4046B0-599F-424F-9D06-23DF4335F08B}" srcOrd="0" destOrd="0" presId="urn:microsoft.com/office/officeart/2005/8/layout/orgChart1"/>
    <dgm:cxn modelId="{140F62B5-F97A-4C18-8885-F14AAF0361BB}" srcId="{0FF7CDAD-759D-4CB0-A4AD-8B5DDFA0EC80}" destId="{755AE786-B02E-4138-B5EC-4E0F30176168}" srcOrd="1" destOrd="0" parTransId="{AF014076-89E7-40DF-A975-6ACFA7173D6E}" sibTransId="{8B040825-4BE3-4BAE-B4B5-524E321096EE}"/>
    <dgm:cxn modelId="{F3CC5874-6817-426B-A31F-4210D0B3AEDC}" type="presOf" srcId="{9787D1E4-CA08-4335-B9B3-920771D847BA}" destId="{0D938465-A240-4FFE-BA43-344B13CB8F82}" srcOrd="0" destOrd="0" presId="urn:microsoft.com/office/officeart/2005/8/layout/orgChart1"/>
    <dgm:cxn modelId="{CB7CA3DA-89EC-451F-860C-BC55C44B6554}" type="presOf" srcId="{AF014076-89E7-40DF-A975-6ACFA7173D6E}" destId="{33A16209-420D-48CF-B839-F044F1F55003}" srcOrd="0" destOrd="0" presId="urn:microsoft.com/office/officeart/2005/8/layout/orgChart1"/>
    <dgm:cxn modelId="{FE28F0BC-FF2E-4A91-A133-DA0990C5E890}" type="presOf" srcId="{9F292CCB-82C2-484F-9EA6-BB6A2AE2FB63}" destId="{32623228-1797-4223-A1E6-5BD9A7DBDC1A}" srcOrd="1" destOrd="0" presId="urn:microsoft.com/office/officeart/2005/8/layout/orgChart1"/>
    <dgm:cxn modelId="{540BA298-74F6-4647-99C4-FD0D9A9EC02E}" srcId="{0FF7CDAD-759D-4CB0-A4AD-8B5DDFA0EC80}" destId="{9787D1E4-CA08-4335-B9B3-920771D847BA}" srcOrd="4" destOrd="0" parTransId="{9A14EBA7-0D79-4206-B667-B3A81297CDCA}" sibTransId="{AF98DF47-A28B-496C-8654-51C383473528}"/>
    <dgm:cxn modelId="{36B69B35-BEF7-4E1A-817F-50DC2CDA6E7C}" type="presOf" srcId="{9F292CCB-82C2-484F-9EA6-BB6A2AE2FB63}" destId="{7A3F58FA-DA06-4815-BD2D-5736ED91780E}" srcOrd="0" destOrd="0" presId="urn:microsoft.com/office/officeart/2005/8/layout/orgChart1"/>
    <dgm:cxn modelId="{4FB6E653-D27C-4BDA-A498-523632650CEC}" type="presOf" srcId="{0FF7CDAD-759D-4CB0-A4AD-8B5DDFA0EC80}" destId="{587D6053-29F7-41F3-A96B-62E2DF4BF951}" srcOrd="0" destOrd="0" presId="urn:microsoft.com/office/officeart/2005/8/layout/orgChart1"/>
    <dgm:cxn modelId="{8A422E0C-8374-490A-9EF4-265210A3B2CA}" type="presOf" srcId="{982FBE08-7E7C-4511-B6C3-B87845427335}" destId="{F8E36F07-C841-4D17-BE20-35C90BDDEF21}" srcOrd="1" destOrd="0" presId="urn:microsoft.com/office/officeart/2005/8/layout/orgChart1"/>
    <dgm:cxn modelId="{9739E8E4-D9FA-4E0E-ACE8-CFAE3DB05DA5}" type="presOf" srcId="{453EE2CB-4BD0-45D4-B41B-2C735DD6C6A4}" destId="{60667D88-DE18-4E22-B9FE-77A3288FDF52}" srcOrd="0" destOrd="0" presId="urn:microsoft.com/office/officeart/2005/8/layout/orgChart1"/>
    <dgm:cxn modelId="{6331FB52-2B80-479E-80F6-9D21547AE334}" type="presParOf" srcId="{46D8AAA4-7428-4348-8609-71C703891029}" destId="{E8A70F9F-A123-4FE4-B66B-2C100D935377}" srcOrd="0" destOrd="0" presId="urn:microsoft.com/office/officeart/2005/8/layout/orgChart1"/>
    <dgm:cxn modelId="{959FD031-2F21-494B-ACDD-E5263BA4C672}" type="presParOf" srcId="{E8A70F9F-A123-4FE4-B66B-2C100D935377}" destId="{398E56E0-761E-4512-9558-0BF032CA1878}" srcOrd="0" destOrd="0" presId="urn:microsoft.com/office/officeart/2005/8/layout/orgChart1"/>
    <dgm:cxn modelId="{08D5DB4A-4DC9-4F92-9188-1E132F26F636}" type="presParOf" srcId="{398E56E0-761E-4512-9558-0BF032CA1878}" destId="{587D6053-29F7-41F3-A96B-62E2DF4BF951}" srcOrd="0" destOrd="0" presId="urn:microsoft.com/office/officeart/2005/8/layout/orgChart1"/>
    <dgm:cxn modelId="{CFA5E421-91B5-4EA0-90C1-3F6A80A36A5C}" type="presParOf" srcId="{398E56E0-761E-4512-9558-0BF032CA1878}" destId="{1BCDAEBC-101B-4437-8F51-79CB9C81D137}" srcOrd="1" destOrd="0" presId="urn:microsoft.com/office/officeart/2005/8/layout/orgChart1"/>
    <dgm:cxn modelId="{3531EB95-7A61-4401-B3F5-099FB00199ED}" type="presParOf" srcId="{E8A70F9F-A123-4FE4-B66B-2C100D935377}" destId="{C57153F3-A17C-44D9-A262-EE1659036956}" srcOrd="1" destOrd="0" presId="urn:microsoft.com/office/officeart/2005/8/layout/orgChart1"/>
    <dgm:cxn modelId="{BEB95B5E-8381-4FD4-93E5-74DA8C487139}" type="presParOf" srcId="{C57153F3-A17C-44D9-A262-EE1659036956}" destId="{CEB41D13-9E7C-4777-A861-F7C625A44F17}" srcOrd="0" destOrd="0" presId="urn:microsoft.com/office/officeart/2005/8/layout/orgChart1"/>
    <dgm:cxn modelId="{8B9F7CF7-C642-4B19-BDA2-46A43F10E7C8}" type="presParOf" srcId="{C57153F3-A17C-44D9-A262-EE1659036956}" destId="{737DD1B3-0A9B-48DC-8E47-29391555D09D}" srcOrd="1" destOrd="0" presId="urn:microsoft.com/office/officeart/2005/8/layout/orgChart1"/>
    <dgm:cxn modelId="{A3CB499C-5E78-41E2-A08E-3BF5E270FB37}" type="presParOf" srcId="{737DD1B3-0A9B-48DC-8E47-29391555D09D}" destId="{CF2B0BF4-207A-4BD0-BFB3-E15DB2062FCA}" srcOrd="0" destOrd="0" presId="urn:microsoft.com/office/officeart/2005/8/layout/orgChart1"/>
    <dgm:cxn modelId="{CDBFAECC-B479-4755-97C1-895C215F7100}" type="presParOf" srcId="{CF2B0BF4-207A-4BD0-BFB3-E15DB2062FCA}" destId="{7A3F58FA-DA06-4815-BD2D-5736ED91780E}" srcOrd="0" destOrd="0" presId="urn:microsoft.com/office/officeart/2005/8/layout/orgChart1"/>
    <dgm:cxn modelId="{9B85BE80-EC3D-40F4-9D05-C20D625803C1}" type="presParOf" srcId="{CF2B0BF4-207A-4BD0-BFB3-E15DB2062FCA}" destId="{32623228-1797-4223-A1E6-5BD9A7DBDC1A}" srcOrd="1" destOrd="0" presId="urn:microsoft.com/office/officeart/2005/8/layout/orgChart1"/>
    <dgm:cxn modelId="{2919EE9E-98B5-47A4-9AE3-810185543FEB}" type="presParOf" srcId="{737DD1B3-0A9B-48DC-8E47-29391555D09D}" destId="{F0DD5863-C630-437E-91CB-2705509B35BB}" srcOrd="1" destOrd="0" presId="urn:microsoft.com/office/officeart/2005/8/layout/orgChart1"/>
    <dgm:cxn modelId="{E1D20386-92FA-48B6-BD27-AE280323FA27}" type="presParOf" srcId="{737DD1B3-0A9B-48DC-8E47-29391555D09D}" destId="{163C3807-B6C2-438F-8598-489F8075AF5D}" srcOrd="2" destOrd="0" presId="urn:microsoft.com/office/officeart/2005/8/layout/orgChart1"/>
    <dgm:cxn modelId="{FEC08663-8A1D-4BF6-8381-8B366DF9205E}" type="presParOf" srcId="{C57153F3-A17C-44D9-A262-EE1659036956}" destId="{60667D88-DE18-4E22-B9FE-77A3288FDF52}" srcOrd="2" destOrd="0" presId="urn:microsoft.com/office/officeart/2005/8/layout/orgChart1"/>
    <dgm:cxn modelId="{FF1551A2-7F41-425E-BDFD-735EB20DEE30}" type="presParOf" srcId="{C57153F3-A17C-44D9-A262-EE1659036956}" destId="{ADA0F096-51FB-4ECD-BA09-AC961BCD16B4}" srcOrd="3" destOrd="0" presId="urn:microsoft.com/office/officeart/2005/8/layout/orgChart1"/>
    <dgm:cxn modelId="{C3AC9786-0102-4B5A-B0E4-4432EBF6441A}" type="presParOf" srcId="{ADA0F096-51FB-4ECD-BA09-AC961BCD16B4}" destId="{B3069223-F873-4F79-8BAB-2794DA23C600}" srcOrd="0" destOrd="0" presId="urn:microsoft.com/office/officeart/2005/8/layout/orgChart1"/>
    <dgm:cxn modelId="{F7E161C4-CEB9-4D28-8617-9BB652359460}" type="presParOf" srcId="{B3069223-F873-4F79-8BAB-2794DA23C600}" destId="{9F8896E7-EB9A-4613-867A-B5977CE14A95}" srcOrd="0" destOrd="0" presId="urn:microsoft.com/office/officeart/2005/8/layout/orgChart1"/>
    <dgm:cxn modelId="{E3196247-66C9-43F1-B9F4-CC90375BC4EF}" type="presParOf" srcId="{B3069223-F873-4F79-8BAB-2794DA23C600}" destId="{8DC8481F-6116-4E82-8F99-20D0460C8324}" srcOrd="1" destOrd="0" presId="urn:microsoft.com/office/officeart/2005/8/layout/orgChart1"/>
    <dgm:cxn modelId="{9BDFF7EC-CB21-4F74-B57A-B99A24314823}" type="presParOf" srcId="{ADA0F096-51FB-4ECD-BA09-AC961BCD16B4}" destId="{D6C0C0BD-1288-4611-A773-B086EB150FF4}" srcOrd="1" destOrd="0" presId="urn:microsoft.com/office/officeart/2005/8/layout/orgChart1"/>
    <dgm:cxn modelId="{D73048C1-A61A-4EE4-A071-CB9E84A4D76A}" type="presParOf" srcId="{ADA0F096-51FB-4ECD-BA09-AC961BCD16B4}" destId="{39E577B7-BA5D-4A2F-8424-A1E06F8E52F4}" srcOrd="2" destOrd="0" presId="urn:microsoft.com/office/officeart/2005/8/layout/orgChart1"/>
    <dgm:cxn modelId="{3090AA1E-C1BF-4FA2-A145-906F795C29C1}" type="presParOf" srcId="{C57153F3-A17C-44D9-A262-EE1659036956}" destId="{8C49FDBA-5D7C-49A4-A812-C73CA648313A}" srcOrd="4" destOrd="0" presId="urn:microsoft.com/office/officeart/2005/8/layout/orgChart1"/>
    <dgm:cxn modelId="{37068412-94F0-4D3A-8910-3EA75C1E7330}" type="presParOf" srcId="{C57153F3-A17C-44D9-A262-EE1659036956}" destId="{ECAFF703-82A8-43F3-BC4B-207DF92F2CEC}" srcOrd="5" destOrd="0" presId="urn:microsoft.com/office/officeart/2005/8/layout/orgChart1"/>
    <dgm:cxn modelId="{C5BDE6A3-5375-4996-B22D-00A309EF0707}" type="presParOf" srcId="{ECAFF703-82A8-43F3-BC4B-207DF92F2CEC}" destId="{0A7202EC-E09C-4BE7-BCAA-70D1B00DCD38}" srcOrd="0" destOrd="0" presId="urn:microsoft.com/office/officeart/2005/8/layout/orgChart1"/>
    <dgm:cxn modelId="{3672252D-DE1D-40AA-935D-778BD97EED7F}" type="presParOf" srcId="{0A7202EC-E09C-4BE7-BCAA-70D1B00DCD38}" destId="{0D938465-A240-4FFE-BA43-344B13CB8F82}" srcOrd="0" destOrd="0" presId="urn:microsoft.com/office/officeart/2005/8/layout/orgChart1"/>
    <dgm:cxn modelId="{EE5036D8-D59A-4213-AFC8-CA3B3C0E5517}" type="presParOf" srcId="{0A7202EC-E09C-4BE7-BCAA-70D1B00DCD38}" destId="{72BEDD7F-3CFA-4493-A91A-9AA2F48EEBE9}" srcOrd="1" destOrd="0" presId="urn:microsoft.com/office/officeart/2005/8/layout/orgChart1"/>
    <dgm:cxn modelId="{7350E291-9E10-41D0-9A79-CBC9A8A92030}" type="presParOf" srcId="{ECAFF703-82A8-43F3-BC4B-207DF92F2CEC}" destId="{B59BEB5B-673C-40C3-B054-D03EE2EE9F4D}" srcOrd="1" destOrd="0" presId="urn:microsoft.com/office/officeart/2005/8/layout/orgChart1"/>
    <dgm:cxn modelId="{DB3ACDBC-FD44-415F-ABC3-99742C0F67E1}" type="presParOf" srcId="{ECAFF703-82A8-43F3-BC4B-207DF92F2CEC}" destId="{053240DD-06D1-4C07-AD63-82F5042ABB31}" srcOrd="2" destOrd="0" presId="urn:microsoft.com/office/officeart/2005/8/layout/orgChart1"/>
    <dgm:cxn modelId="{6C170EDE-344C-4429-900B-5DFD5674BED5}" type="presParOf" srcId="{E8A70F9F-A123-4FE4-B66B-2C100D935377}" destId="{D48C8907-382D-4FFE-8D0C-BBA47C66664E}" srcOrd="2" destOrd="0" presId="urn:microsoft.com/office/officeart/2005/8/layout/orgChart1"/>
    <dgm:cxn modelId="{B0BEEB74-F789-4AF7-A7C0-3384ED9D6CC4}" type="presParOf" srcId="{D48C8907-382D-4FFE-8D0C-BBA47C66664E}" destId="{A3282692-1252-4966-B1EA-89F7613B886C}" srcOrd="0" destOrd="0" presId="urn:microsoft.com/office/officeart/2005/8/layout/orgChart1"/>
    <dgm:cxn modelId="{59B21DA7-BDDA-4A14-BAB1-C41349C24EF4}" type="presParOf" srcId="{D48C8907-382D-4FFE-8D0C-BBA47C66664E}" destId="{A5330815-186B-4A00-BA02-398DF0812EFF}" srcOrd="1" destOrd="0" presId="urn:microsoft.com/office/officeart/2005/8/layout/orgChart1"/>
    <dgm:cxn modelId="{B0ADF051-2C35-421D-A67E-8653E6204C5E}" type="presParOf" srcId="{A5330815-186B-4A00-BA02-398DF0812EFF}" destId="{D72CD18B-50FD-4ABD-A6E9-51028FF5DD0A}" srcOrd="0" destOrd="0" presId="urn:microsoft.com/office/officeart/2005/8/layout/orgChart1"/>
    <dgm:cxn modelId="{5B7A5157-3274-4A95-97C1-6CA728D765F2}" type="presParOf" srcId="{D72CD18B-50FD-4ABD-A6E9-51028FF5DD0A}" destId="{2B93E9A6-980C-44EB-93C2-C90EF54AEC9B}" srcOrd="0" destOrd="0" presId="urn:microsoft.com/office/officeart/2005/8/layout/orgChart1"/>
    <dgm:cxn modelId="{4BE03159-BDD8-4E7A-87B6-7A78EB066094}" type="presParOf" srcId="{D72CD18B-50FD-4ABD-A6E9-51028FF5DD0A}" destId="{F8E36F07-C841-4D17-BE20-35C90BDDEF21}" srcOrd="1" destOrd="0" presId="urn:microsoft.com/office/officeart/2005/8/layout/orgChart1"/>
    <dgm:cxn modelId="{6A985D56-6EAB-439B-A50D-99DCC543AAE3}" type="presParOf" srcId="{A5330815-186B-4A00-BA02-398DF0812EFF}" destId="{CF046F4D-213F-4D43-AD78-0D3CEA7EB2A9}" srcOrd="1" destOrd="0" presId="urn:microsoft.com/office/officeart/2005/8/layout/orgChart1"/>
    <dgm:cxn modelId="{B51CC872-7D4A-49D4-A1F9-E2D16F20F130}" type="presParOf" srcId="{A5330815-186B-4A00-BA02-398DF0812EFF}" destId="{4A12AACC-F2A9-48EC-A193-9BA343935C23}" srcOrd="2" destOrd="0" presId="urn:microsoft.com/office/officeart/2005/8/layout/orgChart1"/>
    <dgm:cxn modelId="{1DBB9102-C7D5-42F4-81F6-C09EFC50CABC}" type="presParOf" srcId="{D48C8907-382D-4FFE-8D0C-BBA47C66664E}" destId="{33A16209-420D-48CF-B839-F044F1F55003}" srcOrd="2" destOrd="0" presId="urn:microsoft.com/office/officeart/2005/8/layout/orgChart1"/>
    <dgm:cxn modelId="{49277E90-0F31-4E72-8671-548BB01F3390}" type="presParOf" srcId="{D48C8907-382D-4FFE-8D0C-BBA47C66664E}" destId="{C5125E2C-266D-4692-9566-472BA3190C49}" srcOrd="3" destOrd="0" presId="urn:microsoft.com/office/officeart/2005/8/layout/orgChart1"/>
    <dgm:cxn modelId="{B369B6E1-A740-454F-9879-AFCA7501C502}" type="presParOf" srcId="{C5125E2C-266D-4692-9566-472BA3190C49}" destId="{340824FB-9676-4AE5-AF69-D5033C209317}" srcOrd="0" destOrd="0" presId="urn:microsoft.com/office/officeart/2005/8/layout/orgChart1"/>
    <dgm:cxn modelId="{A3BB663C-A51E-43E6-A670-27BC6C6FD8AA}" type="presParOf" srcId="{340824FB-9676-4AE5-AF69-D5033C209317}" destId="{DD4046B0-599F-424F-9D06-23DF4335F08B}" srcOrd="0" destOrd="0" presId="urn:microsoft.com/office/officeart/2005/8/layout/orgChart1"/>
    <dgm:cxn modelId="{3BFA551C-3687-4B89-AA6D-D64A030890DD}" type="presParOf" srcId="{340824FB-9676-4AE5-AF69-D5033C209317}" destId="{FF635BD7-3DE3-435D-93A1-1A9DB7CAC5B3}" srcOrd="1" destOrd="0" presId="urn:microsoft.com/office/officeart/2005/8/layout/orgChart1"/>
    <dgm:cxn modelId="{370A07B0-B4D9-45E0-99B8-364B3540E228}" type="presParOf" srcId="{C5125E2C-266D-4692-9566-472BA3190C49}" destId="{C1CE38B0-1806-44C6-BDA4-768488AA11AB}" srcOrd="1" destOrd="0" presId="urn:microsoft.com/office/officeart/2005/8/layout/orgChart1"/>
    <dgm:cxn modelId="{7D462C40-009D-44F8-89CB-9CB2F8D1A24C}" type="presParOf" srcId="{C5125E2C-266D-4692-9566-472BA3190C49}" destId="{35614515-CD0F-4B26-A1F7-7598086045C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8EB94F2-433F-4E0F-B95E-0A73BA46DA54}" type="doc">
      <dgm:prSet loTypeId="urn:microsoft.com/office/officeart/2005/8/layout/cycle3" loCatId="cycle" qsTypeId="urn:microsoft.com/office/officeart/2005/8/quickstyle/3d2" qsCatId="3D" csTypeId="urn:microsoft.com/office/officeart/2005/8/colors/accent2_2" csCatId="accent2" phldr="1"/>
      <dgm:spPr/>
      <dgm:t>
        <a:bodyPr/>
        <a:lstStyle/>
        <a:p>
          <a:endParaRPr lang="uz-Cyrl-UZ"/>
        </a:p>
      </dgm:t>
    </dgm:pt>
    <dgm:pt modelId="{69234B03-CCDB-4CEA-ACA3-740162C9E37E}">
      <dgm:prSet phldrT="[Текст]" custT="1"/>
      <dgm:spPr/>
      <dgm:t>
        <a:bodyPr/>
        <a:lstStyle/>
        <a:p>
          <a:r>
            <a:rPr lang="en-US" sz="2000" b="1" dirty="0" err="1" smtClean="0"/>
            <a:t>Fikrimizcha</a:t>
          </a:r>
          <a:r>
            <a:rPr lang="en-US" sz="2000" b="1" dirty="0" smtClean="0"/>
            <a:t>, </a:t>
          </a:r>
          <a:r>
            <a:rPr lang="en-US" sz="2000" b="1" dirty="0" err="1" smtClean="0"/>
            <a:t>YAponiyaning</a:t>
          </a:r>
          <a:r>
            <a:rPr lang="en-US" sz="2000" b="1" dirty="0" smtClean="0"/>
            <a:t> «</a:t>
          </a:r>
          <a:r>
            <a:rPr lang="en-US" sz="2000" b="1" dirty="0" err="1" smtClean="0"/>
            <a:t>iqtisodiy</a:t>
          </a:r>
          <a:r>
            <a:rPr lang="en-US" sz="2000" b="1" dirty="0" smtClean="0"/>
            <a:t> </a:t>
          </a:r>
          <a:r>
            <a:rPr lang="en-US" sz="2000" b="1" dirty="0" err="1" smtClean="0"/>
            <a:t>mu’jizaga</a:t>
          </a:r>
          <a:r>
            <a:rPr lang="en-US" sz="2000" b="1" dirty="0" smtClean="0"/>
            <a:t>» </a:t>
          </a:r>
          <a:r>
            <a:rPr lang="en-US" sz="2000" b="1" dirty="0" err="1" smtClean="0"/>
            <a:t>erishish</a:t>
          </a:r>
          <a:r>
            <a:rPr lang="en-US" sz="2000" b="1" dirty="0" smtClean="0"/>
            <a:t> </a:t>
          </a:r>
          <a:r>
            <a:rPr lang="en-US" sz="2000" b="1" dirty="0" err="1" smtClean="0"/>
            <a:t>omillari</a:t>
          </a:r>
          <a:r>
            <a:rPr lang="en-US" sz="2000" b="1" dirty="0" smtClean="0"/>
            <a:t> </a:t>
          </a:r>
          <a:r>
            <a:rPr lang="en-US" sz="2000" b="1" dirty="0" err="1" smtClean="0"/>
            <a:t>quyidagilarda</a:t>
          </a:r>
          <a:r>
            <a:rPr lang="en-US" sz="2000" b="1" dirty="0" smtClean="0"/>
            <a:t> </a:t>
          </a:r>
          <a:r>
            <a:rPr lang="en-US" sz="2000" b="1" dirty="0" err="1" smtClean="0"/>
            <a:t>namoyon</a:t>
          </a:r>
          <a:r>
            <a:rPr lang="en-US" sz="2000" b="1" dirty="0" smtClean="0"/>
            <a:t> </a:t>
          </a:r>
          <a:r>
            <a:rPr lang="en-US" sz="2000" b="1" dirty="0" err="1" smtClean="0"/>
            <a:t>bo’ladi</a:t>
          </a:r>
          <a:r>
            <a:rPr lang="en-US" sz="2000" b="1" dirty="0" smtClean="0"/>
            <a:t>:</a:t>
          </a:r>
          <a:endParaRPr lang="uz-Cyrl-UZ" sz="2000" dirty="0"/>
        </a:p>
      </dgm:t>
    </dgm:pt>
    <dgm:pt modelId="{A309B58F-CEB9-4BCB-8025-77A342BB1FB2}" type="parTrans" cxnId="{EE090FFB-827D-410D-8317-7EFBA2AA9A43}">
      <dgm:prSet/>
      <dgm:spPr/>
      <dgm:t>
        <a:bodyPr/>
        <a:lstStyle/>
        <a:p>
          <a:endParaRPr lang="uz-Cyrl-UZ"/>
        </a:p>
      </dgm:t>
    </dgm:pt>
    <dgm:pt modelId="{1AF06752-99FF-4FCB-A5B2-B3BC31495E6F}" type="sibTrans" cxnId="{EE090FFB-827D-410D-8317-7EFBA2AA9A43}">
      <dgm:prSet/>
      <dgm:spPr/>
      <dgm:t>
        <a:bodyPr/>
        <a:lstStyle/>
        <a:p>
          <a:endParaRPr lang="uz-Cyrl-UZ"/>
        </a:p>
      </dgm:t>
    </dgm:pt>
    <dgm:pt modelId="{D75B3885-4851-445D-A971-6C8C3D23FB27}">
      <dgm:prSet phldrT="[Текст]" custT="1"/>
      <dgm:spPr/>
      <dgm:t>
        <a:bodyPr/>
        <a:lstStyle/>
        <a:p>
          <a:r>
            <a:rPr lang="en-US" sz="2000" dirty="0" err="1" smtClean="0"/>
            <a:t>yalpi</a:t>
          </a:r>
          <a:r>
            <a:rPr lang="en-US" sz="2000" dirty="0" smtClean="0"/>
            <a:t> </a:t>
          </a:r>
          <a:r>
            <a:rPr lang="en-US" sz="2000" dirty="0" err="1" smtClean="0"/>
            <a:t>jamg’arish</a:t>
          </a:r>
          <a:r>
            <a:rPr lang="en-US" sz="2000" dirty="0" smtClean="0"/>
            <a:t> </a:t>
          </a:r>
          <a:r>
            <a:rPr lang="en-US" sz="2000" dirty="0" err="1" smtClean="0"/>
            <a:t>normasining</a:t>
          </a:r>
          <a:r>
            <a:rPr lang="en-US" sz="2000" dirty="0" smtClean="0"/>
            <a:t> </a:t>
          </a:r>
          <a:r>
            <a:rPr lang="en-US" sz="2000" dirty="0" err="1" smtClean="0"/>
            <a:t>yuqoriligi</a:t>
          </a:r>
          <a:r>
            <a:rPr lang="en-US" sz="2000" dirty="0" smtClean="0"/>
            <a:t> - </a:t>
          </a:r>
          <a:r>
            <a:rPr lang="en-US" sz="2000" dirty="0" err="1" smtClean="0"/>
            <a:t>ushbu</a:t>
          </a:r>
          <a:r>
            <a:rPr lang="en-US" sz="2000" dirty="0" smtClean="0"/>
            <a:t> </a:t>
          </a:r>
          <a:r>
            <a:rPr lang="en-US" sz="2000" dirty="0" err="1" smtClean="0"/>
            <a:t>ko’rsatkich</a:t>
          </a:r>
          <a:r>
            <a:rPr lang="en-US" sz="2000" dirty="0" smtClean="0"/>
            <a:t> 1990 </a:t>
          </a:r>
          <a:r>
            <a:rPr lang="en-US" sz="2000" dirty="0" err="1" smtClean="0"/>
            <a:t>yillarning</a:t>
          </a:r>
          <a:r>
            <a:rPr lang="en-US" sz="2000" dirty="0" smtClean="0"/>
            <a:t> </a:t>
          </a:r>
          <a:r>
            <a:rPr lang="en-US" sz="2000" dirty="0" err="1" smtClean="0"/>
            <a:t>o’rtalarigacha</a:t>
          </a:r>
          <a:r>
            <a:rPr lang="en-US" sz="2000" dirty="0" smtClean="0"/>
            <a:t> 30% </a:t>
          </a:r>
          <a:r>
            <a:rPr lang="en-US" sz="2000" dirty="0" err="1" smtClean="0"/>
            <a:t>dan</a:t>
          </a:r>
          <a:r>
            <a:rPr lang="en-US" sz="2000" dirty="0" smtClean="0"/>
            <a:t> </a:t>
          </a:r>
          <a:r>
            <a:rPr lang="en-US" sz="2000" dirty="0" err="1" smtClean="0"/>
            <a:t>yuqori</a:t>
          </a:r>
          <a:r>
            <a:rPr lang="en-US" sz="2000" dirty="0" smtClean="0"/>
            <a:t> </a:t>
          </a:r>
          <a:r>
            <a:rPr lang="en-US" sz="2000" dirty="0" err="1" smtClean="0"/>
            <a:t>bo’ldi</a:t>
          </a:r>
          <a:r>
            <a:rPr lang="en-US" sz="2000" dirty="0" smtClean="0"/>
            <a:t>;</a:t>
          </a:r>
          <a:endParaRPr lang="uz-Cyrl-UZ" sz="2000" dirty="0"/>
        </a:p>
      </dgm:t>
    </dgm:pt>
    <dgm:pt modelId="{1F9BD385-01D1-4A5E-9F70-24C0C3297716}" type="parTrans" cxnId="{807F1033-A787-4EDB-9105-F1D1ADF10D14}">
      <dgm:prSet/>
      <dgm:spPr/>
      <dgm:t>
        <a:bodyPr/>
        <a:lstStyle/>
        <a:p>
          <a:endParaRPr lang="uz-Cyrl-UZ"/>
        </a:p>
      </dgm:t>
    </dgm:pt>
    <dgm:pt modelId="{396AE2CF-BD6C-4527-9E1B-1F48E4D8F7FC}" type="sibTrans" cxnId="{807F1033-A787-4EDB-9105-F1D1ADF10D14}">
      <dgm:prSet/>
      <dgm:spPr/>
      <dgm:t>
        <a:bodyPr/>
        <a:lstStyle/>
        <a:p>
          <a:endParaRPr lang="uz-Cyrl-UZ"/>
        </a:p>
      </dgm:t>
    </dgm:pt>
    <dgm:pt modelId="{1FB64EE1-C450-495B-9E1D-C0B8D913B30F}">
      <dgm:prSet phldrT="[Текст]" custT="1"/>
      <dgm:spPr/>
      <dgm:t>
        <a:bodyPr/>
        <a:lstStyle/>
        <a:p>
          <a:r>
            <a:rPr lang="en-US" sz="1400" dirty="0" err="1" smtClean="0"/>
            <a:t>harbiy</a:t>
          </a:r>
          <a:r>
            <a:rPr lang="en-US" sz="1400" dirty="0" smtClean="0"/>
            <a:t> </a:t>
          </a:r>
          <a:r>
            <a:rPr lang="en-US" sz="1400" dirty="0" err="1" smtClean="0"/>
            <a:t>xarajatlarning</a:t>
          </a:r>
          <a:r>
            <a:rPr lang="en-US" sz="1400" dirty="0" smtClean="0"/>
            <a:t> </a:t>
          </a:r>
          <a:r>
            <a:rPr lang="en-US" sz="1400" dirty="0" err="1" smtClean="0"/>
            <a:t>pastligi</a:t>
          </a:r>
          <a:r>
            <a:rPr lang="en-US" sz="1400" dirty="0" smtClean="0"/>
            <a:t> - </a:t>
          </a:r>
          <a:r>
            <a:rPr lang="en-US" sz="1400" dirty="0" err="1" smtClean="0"/>
            <a:t>davlat</a:t>
          </a:r>
          <a:r>
            <a:rPr lang="en-US" sz="1400" dirty="0" smtClean="0"/>
            <a:t> </a:t>
          </a:r>
          <a:r>
            <a:rPr lang="en-US" sz="1400" dirty="0" err="1" smtClean="0"/>
            <a:t>byudjetidan</a:t>
          </a:r>
          <a:r>
            <a:rPr lang="en-US" sz="1400" dirty="0" smtClean="0"/>
            <a:t> </a:t>
          </a:r>
          <a:r>
            <a:rPr lang="en-US" sz="1400" dirty="0" err="1" smtClean="0"/>
            <a:t>harbiy</a:t>
          </a:r>
          <a:r>
            <a:rPr lang="en-US" sz="1400" dirty="0" smtClean="0"/>
            <a:t> </a:t>
          </a:r>
          <a:r>
            <a:rPr lang="en-US" sz="1400" dirty="0" err="1" smtClean="0"/>
            <a:t>mudofaa</a:t>
          </a:r>
          <a:r>
            <a:rPr lang="en-US" sz="1400" dirty="0" smtClean="0"/>
            <a:t> </a:t>
          </a:r>
          <a:r>
            <a:rPr lang="en-US" sz="1400" dirty="0" err="1" smtClean="0"/>
            <a:t>uchun</a:t>
          </a:r>
          <a:r>
            <a:rPr lang="en-US" sz="1400" dirty="0" smtClean="0"/>
            <a:t> </a:t>
          </a:r>
          <a:r>
            <a:rPr lang="en-US" sz="1400" dirty="0" err="1" smtClean="0"/>
            <a:t>sarflanayotgan</a:t>
          </a:r>
          <a:r>
            <a:rPr lang="en-US" sz="1400" dirty="0" smtClean="0"/>
            <a:t> </a:t>
          </a:r>
          <a:r>
            <a:rPr lang="en-US" sz="1400" dirty="0" err="1" smtClean="0"/>
            <a:t>xarajatlar</a:t>
          </a:r>
          <a:r>
            <a:rPr lang="en-US" sz="1400" dirty="0" smtClean="0"/>
            <a:t> </a:t>
          </a:r>
          <a:r>
            <a:rPr lang="en-US" sz="1400" dirty="0" err="1" smtClean="0"/>
            <a:t>miqdori</a:t>
          </a:r>
          <a:r>
            <a:rPr lang="en-US" sz="1400" dirty="0" smtClean="0"/>
            <a:t> 1930-1940 </a:t>
          </a:r>
          <a:r>
            <a:rPr lang="en-US" sz="1400" dirty="0" err="1" smtClean="0"/>
            <a:t>yillarda</a:t>
          </a:r>
          <a:r>
            <a:rPr lang="en-US" sz="1400" dirty="0" smtClean="0"/>
            <a:t> </a:t>
          </a:r>
          <a:r>
            <a:rPr lang="en-US" sz="1400" dirty="0" err="1" smtClean="0"/>
            <a:t>yalpi</a:t>
          </a:r>
          <a:r>
            <a:rPr lang="en-US" sz="1400" dirty="0" smtClean="0"/>
            <a:t> </a:t>
          </a:r>
          <a:r>
            <a:rPr lang="en-US" sz="1400" dirty="0" err="1" smtClean="0"/>
            <a:t>ichki</a:t>
          </a:r>
          <a:r>
            <a:rPr lang="en-US" sz="1400" dirty="0" smtClean="0"/>
            <a:t> </a:t>
          </a:r>
          <a:r>
            <a:rPr lang="en-US" sz="1400" dirty="0" err="1" smtClean="0"/>
            <a:t>maxsulotning</a:t>
          </a:r>
          <a:r>
            <a:rPr lang="en-US" sz="1400" dirty="0" smtClean="0"/>
            <a:t> 9-10% </a:t>
          </a:r>
          <a:r>
            <a:rPr lang="en-US" sz="1400" dirty="0" err="1" smtClean="0"/>
            <a:t>ini</a:t>
          </a:r>
          <a:r>
            <a:rPr lang="en-US" sz="1400" dirty="0" smtClean="0"/>
            <a:t> </a:t>
          </a:r>
          <a:r>
            <a:rPr lang="en-US" sz="1400" dirty="0" err="1" smtClean="0"/>
            <a:t>tashkil</a:t>
          </a:r>
          <a:r>
            <a:rPr lang="en-US" sz="1400" dirty="0" smtClean="0"/>
            <a:t> </a:t>
          </a:r>
          <a:r>
            <a:rPr lang="en-US" sz="1400" dirty="0" err="1" smtClean="0"/>
            <a:t>etgani</a:t>
          </a:r>
          <a:r>
            <a:rPr lang="en-US" sz="1400" dirty="0" smtClean="0"/>
            <a:t> </a:t>
          </a:r>
          <a:r>
            <a:rPr lang="en-US" sz="1400" dirty="0" err="1" smtClean="0"/>
            <a:t>holda</a:t>
          </a:r>
          <a:r>
            <a:rPr lang="en-US" sz="1400" dirty="0" smtClean="0"/>
            <a:t>, </a:t>
          </a:r>
          <a:r>
            <a:rPr lang="en-US" sz="1400" dirty="0" err="1" smtClean="0"/>
            <a:t>ushbu</a:t>
          </a:r>
          <a:r>
            <a:rPr lang="en-US" sz="1400" dirty="0" smtClean="0"/>
            <a:t> </a:t>
          </a:r>
          <a:r>
            <a:rPr lang="en-US" sz="1400" dirty="0" err="1" smtClean="0"/>
            <a:t>ko’rsatkich</a:t>
          </a:r>
          <a:r>
            <a:rPr lang="en-US" sz="1400" dirty="0" smtClean="0"/>
            <a:t> 1947-1980 </a:t>
          </a:r>
          <a:r>
            <a:rPr lang="en-US" sz="1400" dirty="0" err="1" smtClean="0"/>
            <a:t>yillarda</a:t>
          </a:r>
          <a:r>
            <a:rPr lang="en-US" sz="1400" dirty="0" smtClean="0"/>
            <a:t> 1% </a:t>
          </a:r>
          <a:r>
            <a:rPr lang="en-US" sz="1400" dirty="0" err="1" smtClean="0"/>
            <a:t>dan</a:t>
          </a:r>
          <a:r>
            <a:rPr lang="en-US" sz="1400" dirty="0" smtClean="0"/>
            <a:t> </a:t>
          </a:r>
          <a:r>
            <a:rPr lang="en-US" sz="1400" dirty="0" err="1" smtClean="0"/>
            <a:t>oshmadi</a:t>
          </a:r>
          <a:endParaRPr lang="uz-Cyrl-UZ" sz="1400" dirty="0"/>
        </a:p>
      </dgm:t>
    </dgm:pt>
    <dgm:pt modelId="{EBD14262-E10E-484E-9B17-0462120BE923}" type="parTrans" cxnId="{563EE77C-E65C-403A-948E-A4D12E1E9971}">
      <dgm:prSet/>
      <dgm:spPr/>
      <dgm:t>
        <a:bodyPr/>
        <a:lstStyle/>
        <a:p>
          <a:endParaRPr lang="uz-Cyrl-UZ"/>
        </a:p>
      </dgm:t>
    </dgm:pt>
    <dgm:pt modelId="{0E965C16-ED01-441B-8CC8-94E0276B6612}" type="sibTrans" cxnId="{563EE77C-E65C-403A-948E-A4D12E1E9971}">
      <dgm:prSet/>
      <dgm:spPr/>
      <dgm:t>
        <a:bodyPr/>
        <a:lstStyle/>
        <a:p>
          <a:endParaRPr lang="uz-Cyrl-UZ"/>
        </a:p>
      </dgm:t>
    </dgm:pt>
    <dgm:pt modelId="{0BF42959-65E4-46F9-97A2-7F8A150FD1FB}">
      <dgm:prSet phldrT="[Текст]" custT="1"/>
      <dgm:spPr/>
      <dgm:t>
        <a:bodyPr/>
        <a:lstStyle/>
        <a:p>
          <a:r>
            <a:rPr lang="en-US" sz="2000" dirty="0" smtClean="0"/>
            <a:t>AQSH </a:t>
          </a:r>
          <a:r>
            <a:rPr lang="en-US" sz="2000" dirty="0" err="1" smtClean="0"/>
            <a:t>va</a:t>
          </a:r>
          <a:r>
            <a:rPr lang="en-US" sz="2000" dirty="0" smtClean="0"/>
            <a:t> </a:t>
          </a:r>
          <a:r>
            <a:rPr lang="en-US" sz="2000" dirty="0" err="1" smtClean="0"/>
            <a:t>G’arbiy</a:t>
          </a:r>
          <a:r>
            <a:rPr lang="en-US" sz="2000" dirty="0" smtClean="0"/>
            <a:t> </a:t>
          </a:r>
          <a:r>
            <a:rPr lang="en-US" sz="2000" dirty="0" err="1" smtClean="0"/>
            <a:t>yevropaga</a:t>
          </a:r>
          <a:r>
            <a:rPr lang="en-US" sz="2000" dirty="0" smtClean="0"/>
            <a:t> </a:t>
          </a:r>
          <a:r>
            <a:rPr lang="en-US" sz="2000" dirty="0" err="1" smtClean="0"/>
            <a:t>nisabatan</a:t>
          </a:r>
          <a:r>
            <a:rPr lang="en-US" sz="2000" dirty="0" smtClean="0"/>
            <a:t> </a:t>
          </a:r>
          <a:r>
            <a:rPr lang="en-US" sz="2000" dirty="0" err="1" smtClean="0"/>
            <a:t>yapon</a:t>
          </a:r>
          <a:r>
            <a:rPr lang="en-US" sz="2000" dirty="0" smtClean="0"/>
            <a:t> </a:t>
          </a:r>
          <a:r>
            <a:rPr lang="en-US" sz="2000" dirty="0" err="1" smtClean="0"/>
            <a:t>ishchi</a:t>
          </a:r>
          <a:r>
            <a:rPr lang="en-US" sz="2000" dirty="0" smtClean="0"/>
            <a:t> </a:t>
          </a:r>
          <a:r>
            <a:rPr lang="en-US" sz="2000" dirty="0" err="1" smtClean="0"/>
            <a:t>kuchining</a:t>
          </a:r>
          <a:r>
            <a:rPr lang="en-US" sz="2000" dirty="0" smtClean="0"/>
            <a:t> </a:t>
          </a:r>
          <a:r>
            <a:rPr lang="en-US" sz="2000" dirty="0" err="1" smtClean="0"/>
            <a:t>arzonligi</a:t>
          </a:r>
          <a:r>
            <a:rPr lang="en-US" sz="2000" dirty="0" smtClean="0"/>
            <a:t>, </a:t>
          </a:r>
          <a:r>
            <a:rPr lang="en-US" sz="2000" dirty="0" err="1" smtClean="0"/>
            <a:t>yuqori</a:t>
          </a:r>
          <a:r>
            <a:rPr lang="en-US" sz="2000" dirty="0" smtClean="0"/>
            <a:t> </a:t>
          </a:r>
          <a:r>
            <a:rPr lang="en-US" sz="2000" dirty="0" err="1" smtClean="0"/>
            <a:t>malakaga</a:t>
          </a:r>
          <a:r>
            <a:rPr lang="en-US" sz="2000" dirty="0" smtClean="0"/>
            <a:t> </a:t>
          </a:r>
          <a:r>
            <a:rPr lang="en-US" sz="2000" dirty="0" err="1" smtClean="0"/>
            <a:t>egaligi</a:t>
          </a:r>
          <a:r>
            <a:rPr lang="en-US" sz="2000" dirty="0" smtClean="0"/>
            <a:t> </a:t>
          </a:r>
          <a:r>
            <a:rPr lang="en-US" sz="2000" dirty="0" err="1" smtClean="0"/>
            <a:t>va</a:t>
          </a:r>
          <a:r>
            <a:rPr lang="en-US" sz="2000" dirty="0" smtClean="0"/>
            <a:t> </a:t>
          </a:r>
          <a:r>
            <a:rPr lang="en-US" sz="2000" dirty="0" err="1" smtClean="0"/>
            <a:t>mehnatsevarligi</a:t>
          </a:r>
          <a:r>
            <a:rPr lang="en-US" sz="2000" dirty="0" smtClean="0"/>
            <a:t>;</a:t>
          </a:r>
          <a:endParaRPr lang="uz-Cyrl-UZ" sz="2000" dirty="0"/>
        </a:p>
      </dgm:t>
    </dgm:pt>
    <dgm:pt modelId="{A5F70722-5713-4E53-BB21-C9F5828C27D1}" type="parTrans" cxnId="{DB8E9A1D-6FCB-444E-BEB0-B2BBBB648B22}">
      <dgm:prSet/>
      <dgm:spPr/>
      <dgm:t>
        <a:bodyPr/>
        <a:lstStyle/>
        <a:p>
          <a:endParaRPr lang="uz-Cyrl-UZ"/>
        </a:p>
      </dgm:t>
    </dgm:pt>
    <dgm:pt modelId="{A7E74FF2-168E-4084-828C-843D0B404421}" type="sibTrans" cxnId="{DB8E9A1D-6FCB-444E-BEB0-B2BBBB648B22}">
      <dgm:prSet/>
      <dgm:spPr/>
      <dgm:t>
        <a:bodyPr/>
        <a:lstStyle/>
        <a:p>
          <a:endParaRPr lang="uz-Cyrl-UZ"/>
        </a:p>
      </dgm:t>
    </dgm:pt>
    <dgm:pt modelId="{22122A6C-CB42-4269-8B55-7E3818D6C8C0}" type="pres">
      <dgm:prSet presAssocID="{C8EB94F2-433F-4E0F-B95E-0A73BA46DA54}" presName="Name0" presStyleCnt="0">
        <dgm:presLayoutVars>
          <dgm:dir/>
          <dgm:resizeHandles val="exact"/>
        </dgm:presLayoutVars>
      </dgm:prSet>
      <dgm:spPr/>
      <dgm:t>
        <a:bodyPr/>
        <a:lstStyle/>
        <a:p>
          <a:endParaRPr lang="ru-RU"/>
        </a:p>
      </dgm:t>
    </dgm:pt>
    <dgm:pt modelId="{8F2FC399-1ED7-4EC3-991F-8B734078F280}" type="pres">
      <dgm:prSet presAssocID="{C8EB94F2-433F-4E0F-B95E-0A73BA46DA54}" presName="cycle" presStyleCnt="0"/>
      <dgm:spPr/>
    </dgm:pt>
    <dgm:pt modelId="{6AD1E147-956C-4AAB-9136-778021A4C687}" type="pres">
      <dgm:prSet presAssocID="{69234B03-CCDB-4CEA-ACA3-740162C9E37E}" presName="nodeFirstNode" presStyleLbl="node1" presStyleIdx="0" presStyleCnt="4">
        <dgm:presLayoutVars>
          <dgm:bulletEnabled val="1"/>
        </dgm:presLayoutVars>
      </dgm:prSet>
      <dgm:spPr/>
      <dgm:t>
        <a:bodyPr/>
        <a:lstStyle/>
        <a:p>
          <a:endParaRPr lang="uz-Cyrl-UZ"/>
        </a:p>
      </dgm:t>
    </dgm:pt>
    <dgm:pt modelId="{B451148C-1E3B-4B2F-BFD3-43EFB4E05A69}" type="pres">
      <dgm:prSet presAssocID="{1AF06752-99FF-4FCB-A5B2-B3BC31495E6F}" presName="sibTransFirstNode" presStyleLbl="bgShp" presStyleIdx="0" presStyleCnt="1"/>
      <dgm:spPr/>
      <dgm:t>
        <a:bodyPr/>
        <a:lstStyle/>
        <a:p>
          <a:endParaRPr lang="ru-RU"/>
        </a:p>
      </dgm:t>
    </dgm:pt>
    <dgm:pt modelId="{2BCDB2D3-64E8-4C8C-B1CB-64C64EF94031}" type="pres">
      <dgm:prSet presAssocID="{D75B3885-4851-445D-A971-6C8C3D23FB27}" presName="nodeFollowingNodes" presStyleLbl="node1" presStyleIdx="1" presStyleCnt="4">
        <dgm:presLayoutVars>
          <dgm:bulletEnabled val="1"/>
        </dgm:presLayoutVars>
      </dgm:prSet>
      <dgm:spPr/>
      <dgm:t>
        <a:bodyPr/>
        <a:lstStyle/>
        <a:p>
          <a:endParaRPr lang="uz-Cyrl-UZ"/>
        </a:p>
      </dgm:t>
    </dgm:pt>
    <dgm:pt modelId="{155182EC-A52D-4923-AB7E-AFBE8E4B4741}" type="pres">
      <dgm:prSet presAssocID="{1FB64EE1-C450-495B-9E1D-C0B8D913B30F}" presName="nodeFollowingNodes" presStyleLbl="node1" presStyleIdx="2" presStyleCnt="4">
        <dgm:presLayoutVars>
          <dgm:bulletEnabled val="1"/>
        </dgm:presLayoutVars>
      </dgm:prSet>
      <dgm:spPr/>
      <dgm:t>
        <a:bodyPr/>
        <a:lstStyle/>
        <a:p>
          <a:endParaRPr lang="uz-Cyrl-UZ"/>
        </a:p>
      </dgm:t>
    </dgm:pt>
    <dgm:pt modelId="{F9871851-71BD-4006-98ED-6F5FDCB977FB}" type="pres">
      <dgm:prSet presAssocID="{0BF42959-65E4-46F9-97A2-7F8A150FD1FB}" presName="nodeFollowingNodes" presStyleLbl="node1" presStyleIdx="3" presStyleCnt="4">
        <dgm:presLayoutVars>
          <dgm:bulletEnabled val="1"/>
        </dgm:presLayoutVars>
      </dgm:prSet>
      <dgm:spPr/>
      <dgm:t>
        <a:bodyPr/>
        <a:lstStyle/>
        <a:p>
          <a:endParaRPr lang="uz-Cyrl-UZ"/>
        </a:p>
      </dgm:t>
    </dgm:pt>
  </dgm:ptLst>
  <dgm:cxnLst>
    <dgm:cxn modelId="{1CF2130B-953D-43A0-B62B-A665C36D21CC}" type="presOf" srcId="{1FB64EE1-C450-495B-9E1D-C0B8D913B30F}" destId="{155182EC-A52D-4923-AB7E-AFBE8E4B4741}" srcOrd="0" destOrd="0" presId="urn:microsoft.com/office/officeart/2005/8/layout/cycle3"/>
    <dgm:cxn modelId="{563EE77C-E65C-403A-948E-A4D12E1E9971}" srcId="{C8EB94F2-433F-4E0F-B95E-0A73BA46DA54}" destId="{1FB64EE1-C450-495B-9E1D-C0B8D913B30F}" srcOrd="2" destOrd="0" parTransId="{EBD14262-E10E-484E-9B17-0462120BE923}" sibTransId="{0E965C16-ED01-441B-8CC8-94E0276B6612}"/>
    <dgm:cxn modelId="{F4EBA5E3-7D70-4904-A22F-C8D9FDEAAFAD}" type="presOf" srcId="{D75B3885-4851-445D-A971-6C8C3D23FB27}" destId="{2BCDB2D3-64E8-4C8C-B1CB-64C64EF94031}" srcOrd="0" destOrd="0" presId="urn:microsoft.com/office/officeart/2005/8/layout/cycle3"/>
    <dgm:cxn modelId="{0C4381FC-D189-4EC1-934D-89BDDF23AECC}" type="presOf" srcId="{C8EB94F2-433F-4E0F-B95E-0A73BA46DA54}" destId="{22122A6C-CB42-4269-8B55-7E3818D6C8C0}" srcOrd="0" destOrd="0" presId="urn:microsoft.com/office/officeart/2005/8/layout/cycle3"/>
    <dgm:cxn modelId="{B8FB6653-55F3-4DFA-A4F2-72AACF50D11F}" type="presOf" srcId="{1AF06752-99FF-4FCB-A5B2-B3BC31495E6F}" destId="{B451148C-1E3B-4B2F-BFD3-43EFB4E05A69}" srcOrd="0" destOrd="0" presId="urn:microsoft.com/office/officeart/2005/8/layout/cycle3"/>
    <dgm:cxn modelId="{D4A582A3-BB83-48DA-8694-35A70EA1A002}" type="presOf" srcId="{69234B03-CCDB-4CEA-ACA3-740162C9E37E}" destId="{6AD1E147-956C-4AAB-9136-778021A4C687}" srcOrd="0" destOrd="0" presId="urn:microsoft.com/office/officeart/2005/8/layout/cycle3"/>
    <dgm:cxn modelId="{807F1033-A787-4EDB-9105-F1D1ADF10D14}" srcId="{C8EB94F2-433F-4E0F-B95E-0A73BA46DA54}" destId="{D75B3885-4851-445D-A971-6C8C3D23FB27}" srcOrd="1" destOrd="0" parTransId="{1F9BD385-01D1-4A5E-9F70-24C0C3297716}" sibTransId="{396AE2CF-BD6C-4527-9E1B-1F48E4D8F7FC}"/>
    <dgm:cxn modelId="{CC928644-9235-46AE-97EE-9B86E6D36957}" type="presOf" srcId="{0BF42959-65E4-46F9-97A2-7F8A150FD1FB}" destId="{F9871851-71BD-4006-98ED-6F5FDCB977FB}" srcOrd="0" destOrd="0" presId="urn:microsoft.com/office/officeart/2005/8/layout/cycle3"/>
    <dgm:cxn modelId="{DB8E9A1D-6FCB-444E-BEB0-B2BBBB648B22}" srcId="{C8EB94F2-433F-4E0F-B95E-0A73BA46DA54}" destId="{0BF42959-65E4-46F9-97A2-7F8A150FD1FB}" srcOrd="3" destOrd="0" parTransId="{A5F70722-5713-4E53-BB21-C9F5828C27D1}" sibTransId="{A7E74FF2-168E-4084-828C-843D0B404421}"/>
    <dgm:cxn modelId="{EE090FFB-827D-410D-8317-7EFBA2AA9A43}" srcId="{C8EB94F2-433F-4E0F-B95E-0A73BA46DA54}" destId="{69234B03-CCDB-4CEA-ACA3-740162C9E37E}" srcOrd="0" destOrd="0" parTransId="{A309B58F-CEB9-4BCB-8025-77A342BB1FB2}" sibTransId="{1AF06752-99FF-4FCB-A5B2-B3BC31495E6F}"/>
    <dgm:cxn modelId="{67293D76-2377-4F7F-A351-100FF9F47654}" type="presParOf" srcId="{22122A6C-CB42-4269-8B55-7E3818D6C8C0}" destId="{8F2FC399-1ED7-4EC3-991F-8B734078F280}" srcOrd="0" destOrd="0" presId="urn:microsoft.com/office/officeart/2005/8/layout/cycle3"/>
    <dgm:cxn modelId="{D2D4FA36-B4F1-4491-A8F0-163133B09A96}" type="presParOf" srcId="{8F2FC399-1ED7-4EC3-991F-8B734078F280}" destId="{6AD1E147-956C-4AAB-9136-778021A4C687}" srcOrd="0" destOrd="0" presId="urn:microsoft.com/office/officeart/2005/8/layout/cycle3"/>
    <dgm:cxn modelId="{45598BC5-605F-451B-8381-AA730AEEB6A7}" type="presParOf" srcId="{8F2FC399-1ED7-4EC3-991F-8B734078F280}" destId="{B451148C-1E3B-4B2F-BFD3-43EFB4E05A69}" srcOrd="1" destOrd="0" presId="urn:microsoft.com/office/officeart/2005/8/layout/cycle3"/>
    <dgm:cxn modelId="{223EC882-650F-4EBE-BA45-8C7D131605DF}" type="presParOf" srcId="{8F2FC399-1ED7-4EC3-991F-8B734078F280}" destId="{2BCDB2D3-64E8-4C8C-B1CB-64C64EF94031}" srcOrd="2" destOrd="0" presId="urn:microsoft.com/office/officeart/2005/8/layout/cycle3"/>
    <dgm:cxn modelId="{F716F2B3-887D-42C7-8DDA-8C25764C07FB}" type="presParOf" srcId="{8F2FC399-1ED7-4EC3-991F-8B734078F280}" destId="{155182EC-A52D-4923-AB7E-AFBE8E4B4741}" srcOrd="3" destOrd="0" presId="urn:microsoft.com/office/officeart/2005/8/layout/cycle3"/>
    <dgm:cxn modelId="{077380A6-29DE-4540-9959-604D43A430BE}" type="presParOf" srcId="{8F2FC399-1ED7-4EC3-991F-8B734078F280}" destId="{F9871851-71BD-4006-98ED-6F5FDCB977FB}" srcOrd="4"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CD97896-860F-4C0B-804B-946732FB641A}" type="doc">
      <dgm:prSet loTypeId="urn:microsoft.com/office/officeart/2005/8/layout/arrow5" loCatId="relationship" qsTypeId="urn:microsoft.com/office/officeart/2005/8/quickstyle/3d7" qsCatId="3D" csTypeId="urn:microsoft.com/office/officeart/2005/8/colors/colorful5" csCatId="colorful" phldr="1"/>
      <dgm:spPr/>
      <dgm:t>
        <a:bodyPr/>
        <a:lstStyle/>
        <a:p>
          <a:endParaRPr lang="uz-Cyrl-UZ"/>
        </a:p>
      </dgm:t>
    </dgm:pt>
    <dgm:pt modelId="{1BBE1CA3-AA97-4C44-B5FB-32C4C5915D98}">
      <dgm:prSet phldrT="[Текст]" custT="1"/>
      <dgm:spPr/>
      <dgm:t>
        <a:bodyPr/>
        <a:lstStyle/>
        <a:p>
          <a:r>
            <a:rPr lang="en-US" sz="2000" dirty="0" err="1" smtClean="0"/>
            <a:t>YAponiyaning</a:t>
          </a:r>
          <a:r>
            <a:rPr lang="en-US" sz="2000" dirty="0" smtClean="0"/>
            <a:t> </a:t>
          </a:r>
          <a:r>
            <a:rPr lang="en-US" sz="2000" dirty="0" err="1" smtClean="0"/>
            <a:t>hududiy</a:t>
          </a:r>
          <a:r>
            <a:rPr lang="en-US" sz="2000" dirty="0" smtClean="0"/>
            <a:t> </a:t>
          </a:r>
          <a:r>
            <a:rPr lang="en-US" sz="2000" dirty="0" err="1" smtClean="0"/>
            <a:t>joylashuvi</a:t>
          </a:r>
          <a:r>
            <a:rPr lang="en-US" sz="2000" dirty="0" smtClean="0"/>
            <a:t> </a:t>
          </a:r>
          <a:r>
            <a:rPr lang="en-US" sz="2000" dirty="0" err="1" smtClean="0"/>
            <a:t>dengiz</a:t>
          </a:r>
          <a:r>
            <a:rPr lang="en-US" sz="2000" dirty="0" smtClean="0"/>
            <a:t> </a:t>
          </a:r>
          <a:r>
            <a:rPr lang="en-US" sz="2000" dirty="0" err="1" smtClean="0"/>
            <a:t>bilan</a:t>
          </a:r>
          <a:r>
            <a:rPr lang="en-US" sz="2000" dirty="0" smtClean="0"/>
            <a:t> </a:t>
          </a:r>
          <a:r>
            <a:rPr lang="en-US" sz="2000" dirty="0" err="1" smtClean="0"/>
            <a:t>bog’liq</a:t>
          </a:r>
          <a:r>
            <a:rPr lang="en-US" sz="2000" dirty="0" smtClean="0"/>
            <a:t> </a:t>
          </a:r>
          <a:r>
            <a:rPr lang="en-US" sz="2000" dirty="0" err="1" smtClean="0"/>
            <a:t>tarmoqlarning</a:t>
          </a:r>
          <a:r>
            <a:rPr lang="en-US" sz="2000" dirty="0" smtClean="0"/>
            <a:t> </a:t>
          </a:r>
          <a:r>
            <a:rPr lang="en-US" sz="2000" dirty="0" err="1" smtClean="0"/>
            <a:t>rivojlanishi</a:t>
          </a:r>
          <a:r>
            <a:rPr lang="en-US" sz="2000" dirty="0" smtClean="0"/>
            <a:t> </a:t>
          </a:r>
          <a:r>
            <a:rPr lang="en-US" sz="2000" dirty="0" err="1" smtClean="0"/>
            <a:t>va</a:t>
          </a:r>
          <a:r>
            <a:rPr lang="en-US" sz="2000" dirty="0" smtClean="0"/>
            <a:t> </a:t>
          </a:r>
          <a:r>
            <a:rPr lang="en-US" sz="2000" dirty="0" err="1" smtClean="0"/>
            <a:t>aholining</a:t>
          </a:r>
          <a:r>
            <a:rPr lang="en-US" sz="2000" dirty="0" smtClean="0"/>
            <a:t> </a:t>
          </a:r>
          <a:r>
            <a:rPr lang="en-US" sz="2000" dirty="0" err="1" smtClean="0"/>
            <a:t>oziq-ovqat</a:t>
          </a:r>
          <a:r>
            <a:rPr lang="en-US" sz="2000" dirty="0" smtClean="0"/>
            <a:t> </a:t>
          </a:r>
          <a:r>
            <a:rPr lang="en-US" sz="2000" dirty="0" err="1" smtClean="0"/>
            <a:t>iste’molida</a:t>
          </a:r>
          <a:r>
            <a:rPr lang="en-US" sz="2000" dirty="0" smtClean="0"/>
            <a:t> </a:t>
          </a:r>
          <a:r>
            <a:rPr lang="en-US" sz="2000" dirty="0" err="1" smtClean="0"/>
            <a:t>dengiz</a:t>
          </a:r>
          <a:r>
            <a:rPr lang="en-US" sz="2000" dirty="0" smtClean="0"/>
            <a:t> </a:t>
          </a:r>
          <a:r>
            <a:rPr lang="en-US" sz="2000" dirty="0" err="1" smtClean="0"/>
            <a:t>maxsulotlarining</a:t>
          </a:r>
          <a:r>
            <a:rPr lang="en-US" sz="2000" dirty="0" smtClean="0"/>
            <a:t> </a:t>
          </a:r>
          <a:r>
            <a:rPr lang="en-US" sz="2000" dirty="0" err="1" smtClean="0"/>
            <a:t>yetakchi</a:t>
          </a:r>
          <a:r>
            <a:rPr lang="en-US" sz="2000" dirty="0" smtClean="0"/>
            <a:t> </a:t>
          </a:r>
          <a:r>
            <a:rPr lang="en-US" sz="2000" dirty="0" err="1" smtClean="0"/>
            <a:t>mavqega</a:t>
          </a:r>
          <a:r>
            <a:rPr lang="en-US" sz="2000" dirty="0" smtClean="0"/>
            <a:t> </a:t>
          </a:r>
          <a:r>
            <a:rPr lang="en-US" sz="2000" dirty="0" err="1" smtClean="0"/>
            <a:t>egaligini</a:t>
          </a:r>
          <a:r>
            <a:rPr lang="en-US" sz="2000" dirty="0" smtClean="0"/>
            <a:t> </a:t>
          </a:r>
          <a:r>
            <a:rPr lang="en-US" sz="2000" dirty="0" err="1" smtClean="0"/>
            <a:t>ta’minlagan</a:t>
          </a:r>
          <a:r>
            <a:rPr lang="en-US" sz="2000" dirty="0" smtClean="0"/>
            <a:t>. </a:t>
          </a:r>
          <a:r>
            <a:rPr lang="en-US" sz="2000" dirty="0" err="1" smtClean="0"/>
            <a:t>YAponiya</a:t>
          </a:r>
          <a:r>
            <a:rPr lang="en-US" sz="2000" dirty="0" smtClean="0"/>
            <a:t> </a:t>
          </a:r>
          <a:r>
            <a:rPr lang="en-US" sz="2000" dirty="0" err="1" smtClean="0"/>
            <a:t>dengiz</a:t>
          </a:r>
          <a:r>
            <a:rPr lang="en-US" sz="2000" dirty="0" smtClean="0"/>
            <a:t> </a:t>
          </a:r>
          <a:r>
            <a:rPr lang="en-US" sz="2000" dirty="0" err="1" smtClean="0"/>
            <a:t>maxsulot­larini</a:t>
          </a:r>
          <a:r>
            <a:rPr lang="en-US" sz="2000" dirty="0" smtClean="0"/>
            <a:t> </a:t>
          </a:r>
          <a:r>
            <a:rPr lang="en-US" sz="2000" dirty="0" err="1" smtClean="0"/>
            <a:t>iste’mol</a:t>
          </a:r>
          <a:r>
            <a:rPr lang="en-US" sz="2000" dirty="0" smtClean="0"/>
            <a:t> </a:t>
          </a:r>
          <a:r>
            <a:rPr lang="uz-Cyrl-UZ" sz="2000" dirty="0" smtClean="0"/>
            <a:t>qilish </a:t>
          </a:r>
          <a:r>
            <a:rPr lang="en-US" sz="2000" dirty="0" err="1" smtClean="0"/>
            <a:t>bo’yicha</a:t>
          </a:r>
          <a:r>
            <a:rPr lang="en-US" sz="2000" dirty="0" smtClean="0"/>
            <a:t> </a:t>
          </a:r>
          <a:r>
            <a:rPr lang="en-US" sz="2000" dirty="0" err="1" smtClean="0"/>
            <a:t>dunyoda</a:t>
          </a:r>
          <a:r>
            <a:rPr lang="en-US" sz="2000" dirty="0" smtClean="0"/>
            <a:t> </a:t>
          </a:r>
          <a:r>
            <a:rPr lang="en-US" sz="2000" dirty="0" err="1" smtClean="0"/>
            <a:t>ikkinchi</a:t>
          </a:r>
          <a:r>
            <a:rPr lang="en-US" sz="2000" dirty="0" smtClean="0"/>
            <a:t> </a:t>
          </a:r>
          <a:r>
            <a:rPr lang="en-US" sz="2000" dirty="0" err="1" smtClean="0"/>
            <a:t>o’rinni</a:t>
          </a:r>
          <a:r>
            <a:rPr lang="en-US" sz="2000" dirty="0" smtClean="0"/>
            <a:t> </a:t>
          </a:r>
          <a:r>
            <a:rPr lang="en-US" sz="2000" dirty="0" err="1" smtClean="0"/>
            <a:t>egallaydi</a:t>
          </a:r>
          <a:r>
            <a:rPr lang="en-US" sz="2000" dirty="0" smtClean="0"/>
            <a:t>.</a:t>
          </a:r>
          <a:endParaRPr lang="uz-Cyrl-UZ" sz="2000" dirty="0"/>
        </a:p>
      </dgm:t>
    </dgm:pt>
    <dgm:pt modelId="{D096FB55-4F87-4B63-BF32-AD7B26B97B02}" type="parTrans" cxnId="{CEB6CFD2-8988-4905-9D86-CC5A131098FD}">
      <dgm:prSet/>
      <dgm:spPr/>
      <dgm:t>
        <a:bodyPr/>
        <a:lstStyle/>
        <a:p>
          <a:endParaRPr lang="uz-Cyrl-UZ"/>
        </a:p>
      </dgm:t>
    </dgm:pt>
    <dgm:pt modelId="{1D089676-F7F9-4F66-AF7E-6E1044CFFBC7}" type="sibTrans" cxnId="{CEB6CFD2-8988-4905-9D86-CC5A131098FD}">
      <dgm:prSet/>
      <dgm:spPr/>
      <dgm:t>
        <a:bodyPr/>
        <a:lstStyle/>
        <a:p>
          <a:endParaRPr lang="uz-Cyrl-UZ"/>
        </a:p>
      </dgm:t>
    </dgm:pt>
    <dgm:pt modelId="{DEF47588-577D-4AB1-9071-5CB6BC23729A}">
      <dgm:prSet phldrT="[Текст]" custT="1"/>
      <dgm:spPr/>
      <dgm:t>
        <a:bodyPr/>
        <a:lstStyle/>
        <a:p>
          <a:r>
            <a:rPr lang="en-US" sz="1600" dirty="0" err="1" smtClean="0"/>
            <a:t>YAponiya</a:t>
          </a:r>
          <a:r>
            <a:rPr lang="en-US" sz="1600" dirty="0" smtClean="0"/>
            <a:t> </a:t>
          </a:r>
          <a:r>
            <a:rPr lang="en-US" sz="1600" dirty="0" err="1" smtClean="0"/>
            <a:t>sanoati</a:t>
          </a:r>
          <a:r>
            <a:rPr lang="en-US" sz="1600" dirty="0" smtClean="0"/>
            <a:t> </a:t>
          </a:r>
          <a:r>
            <a:rPr lang="en-US" sz="1600" dirty="0" err="1" smtClean="0"/>
            <a:t>dunyo</a:t>
          </a:r>
          <a:r>
            <a:rPr lang="en-US" sz="1600" dirty="0" smtClean="0"/>
            <a:t> </a:t>
          </a:r>
          <a:r>
            <a:rPr lang="en-US" sz="1600" dirty="0" err="1" smtClean="0"/>
            <a:t>sanoat</a:t>
          </a:r>
          <a:r>
            <a:rPr lang="en-US" sz="1600" dirty="0" smtClean="0"/>
            <a:t> </a:t>
          </a:r>
          <a:r>
            <a:rPr lang="en-US" sz="1600" dirty="0" err="1" smtClean="0"/>
            <a:t>maxsulotlarining</a:t>
          </a:r>
          <a:r>
            <a:rPr lang="en-US" sz="1600" dirty="0" smtClean="0"/>
            <a:t> </a:t>
          </a:r>
          <a:r>
            <a:rPr lang="en-US" sz="1600" dirty="0" err="1" smtClean="0"/>
            <a:t>taxminan</a:t>
          </a:r>
          <a:r>
            <a:rPr lang="en-US" sz="1600" dirty="0" smtClean="0"/>
            <a:t> </a:t>
          </a:r>
          <a:r>
            <a:rPr lang="uz-Cyrl-UZ" sz="1600" dirty="0" smtClean="0"/>
            <a:t>12 foizini </a:t>
          </a:r>
          <a:r>
            <a:rPr lang="en-US" sz="1600" dirty="0" err="1" smtClean="0"/>
            <a:t>beradi</a:t>
          </a:r>
          <a:r>
            <a:rPr lang="en-US" sz="1600" dirty="0" smtClean="0"/>
            <a:t> </a:t>
          </a:r>
          <a:r>
            <a:rPr lang="en-US" sz="1600" dirty="0" err="1" smtClean="0"/>
            <a:t>va</a:t>
          </a:r>
          <a:r>
            <a:rPr lang="en-US" sz="1600" dirty="0" smtClean="0"/>
            <a:t> </a:t>
          </a:r>
          <a:r>
            <a:rPr lang="en-US" sz="1600" dirty="0" err="1" smtClean="0"/>
            <a:t>asosan</a:t>
          </a:r>
          <a:r>
            <a:rPr lang="en-US" sz="1600" dirty="0" smtClean="0"/>
            <a:t> </a:t>
          </a:r>
          <a:r>
            <a:rPr lang="en-US" sz="1600" dirty="0" err="1" smtClean="0"/>
            <a:t>qayta</a:t>
          </a:r>
          <a:r>
            <a:rPr lang="en-US" sz="1600" dirty="0" smtClean="0"/>
            <a:t> </a:t>
          </a:r>
          <a:r>
            <a:rPr lang="en-US" sz="1600" dirty="0" err="1" smtClean="0"/>
            <a:t>ishlash</a:t>
          </a:r>
          <a:r>
            <a:rPr lang="en-US" sz="1600" dirty="0" smtClean="0"/>
            <a:t> </a:t>
          </a:r>
          <a:r>
            <a:rPr lang="en-US" sz="1600" dirty="0" err="1" smtClean="0"/>
            <a:t>sanoati</a:t>
          </a:r>
          <a:r>
            <a:rPr lang="en-US" sz="1600" dirty="0" smtClean="0"/>
            <a:t> </a:t>
          </a:r>
          <a:r>
            <a:rPr lang="en-US" sz="1600" dirty="0" err="1" smtClean="0"/>
            <a:t>maxsulotlaridan</a:t>
          </a:r>
          <a:r>
            <a:rPr lang="en-US" sz="1600" dirty="0" smtClean="0"/>
            <a:t> </a:t>
          </a:r>
          <a:r>
            <a:rPr lang="en-US" sz="1600" dirty="0" err="1" smtClean="0"/>
            <a:t>iborat</a:t>
          </a:r>
          <a:r>
            <a:rPr lang="en-US" sz="1600" dirty="0" smtClean="0"/>
            <a:t>. </a:t>
          </a:r>
          <a:r>
            <a:rPr lang="en-US" sz="1600" dirty="0" err="1" smtClean="0"/>
            <a:t>Mamlakat</a:t>
          </a:r>
          <a:r>
            <a:rPr lang="en-US" sz="1600" dirty="0" smtClean="0"/>
            <a:t> </a:t>
          </a:r>
          <a:r>
            <a:rPr lang="en-US" sz="1600" dirty="0" err="1" smtClean="0"/>
            <a:t>qayta</a:t>
          </a:r>
          <a:r>
            <a:rPr lang="en-US" sz="1600" dirty="0" smtClean="0"/>
            <a:t> </a:t>
          </a:r>
          <a:r>
            <a:rPr lang="en-US" sz="1600" dirty="0" err="1" smtClean="0"/>
            <a:t>ishlash</a:t>
          </a:r>
          <a:r>
            <a:rPr lang="en-US" sz="1600" dirty="0" smtClean="0"/>
            <a:t> </a:t>
          </a:r>
          <a:r>
            <a:rPr lang="en-US" sz="1600" dirty="0" err="1" smtClean="0"/>
            <a:t>sanoatida</a:t>
          </a:r>
          <a:r>
            <a:rPr lang="en-US" sz="1600" dirty="0" smtClean="0"/>
            <a:t> material </a:t>
          </a:r>
          <a:r>
            <a:rPr lang="en-US" sz="1600" dirty="0" err="1" smtClean="0"/>
            <a:t>va</a:t>
          </a:r>
          <a:r>
            <a:rPr lang="en-US" sz="1600" dirty="0" smtClean="0"/>
            <a:t> </a:t>
          </a:r>
          <a:r>
            <a:rPr lang="en-US" sz="1600" dirty="0" err="1" smtClean="0"/>
            <a:t>energiya</a:t>
          </a:r>
          <a:r>
            <a:rPr lang="en-US" sz="1600" dirty="0" smtClean="0"/>
            <a:t> </a:t>
          </a:r>
          <a:r>
            <a:rPr lang="en-US" sz="1600" dirty="0" err="1" smtClean="0"/>
            <a:t>sig’imkorl</a:t>
          </a:r>
          <a:r>
            <a:rPr lang="uz-Cyrl-UZ" sz="1600" dirty="0" smtClean="0"/>
            <a:t>i</a:t>
          </a:r>
          <a:r>
            <a:rPr lang="en-US" sz="1600" dirty="0" err="1" smtClean="0"/>
            <a:t>gi</a:t>
          </a:r>
          <a:r>
            <a:rPr lang="en-US" sz="1600" dirty="0" smtClean="0"/>
            <a:t> </a:t>
          </a:r>
          <a:r>
            <a:rPr lang="en-US" sz="1600" dirty="0" err="1" smtClean="0"/>
            <a:t>yuqori</a:t>
          </a:r>
          <a:r>
            <a:rPr lang="en-US" sz="1600" dirty="0" smtClean="0"/>
            <a:t> </a:t>
          </a:r>
          <a:r>
            <a:rPr lang="en-US" sz="1600" dirty="0" err="1" smtClean="0"/>
            <a:t>tarmoqlardan</a:t>
          </a:r>
          <a:r>
            <a:rPr lang="en-US" sz="1600" dirty="0" smtClean="0"/>
            <a:t> </a:t>
          </a:r>
          <a:r>
            <a:rPr lang="en-US" sz="1600" dirty="0" err="1" smtClean="0"/>
            <a:t>ilm</a:t>
          </a:r>
          <a:r>
            <a:rPr lang="en-US" sz="1600" dirty="0" smtClean="0"/>
            <a:t>-fan </a:t>
          </a:r>
          <a:r>
            <a:rPr lang="en-US" sz="1600" dirty="0" err="1" smtClean="0"/>
            <a:t>sig’imkorligi</a:t>
          </a:r>
          <a:r>
            <a:rPr lang="en-US" sz="1600" dirty="0" smtClean="0"/>
            <a:t> </a:t>
          </a:r>
          <a:r>
            <a:rPr lang="en-US" sz="1600" dirty="0" err="1" smtClean="0"/>
            <a:t>yuqori</a:t>
          </a:r>
          <a:r>
            <a:rPr lang="en-US" sz="1600" dirty="0" smtClean="0"/>
            <a:t> </a:t>
          </a:r>
          <a:r>
            <a:rPr lang="en-US" sz="1600" dirty="0" err="1" smtClean="0"/>
            <a:t>tarmoqlarga</a:t>
          </a:r>
          <a:r>
            <a:rPr lang="en-US" sz="1600" dirty="0" smtClean="0"/>
            <a:t> </a:t>
          </a:r>
          <a:r>
            <a:rPr lang="uz-Cyrl-UZ" sz="1600" dirty="0" smtClean="0"/>
            <a:t>o’</a:t>
          </a:r>
          <a:r>
            <a:rPr lang="en-US" sz="1600" dirty="0" smtClean="0"/>
            <a:t>t</a:t>
          </a:r>
          <a:r>
            <a:rPr lang="uz-Cyrl-UZ" sz="1600" dirty="0" smtClean="0"/>
            <a:t>i</a:t>
          </a:r>
          <a:r>
            <a:rPr lang="en-US" sz="1600" dirty="0" err="1" smtClean="0"/>
            <a:t>shi</a:t>
          </a:r>
          <a:r>
            <a:rPr lang="en-US" sz="1600" dirty="0" smtClean="0"/>
            <a:t> </a:t>
          </a:r>
          <a:r>
            <a:rPr lang="en-US" sz="1600" dirty="0" err="1" smtClean="0"/>
            <a:t>jarayoni</a:t>
          </a:r>
          <a:r>
            <a:rPr lang="en-US" sz="1600" dirty="0" smtClean="0"/>
            <a:t> </a:t>
          </a:r>
          <a:r>
            <a:rPr lang="en-US" sz="1600" dirty="0" err="1" smtClean="0"/>
            <a:t>ro’y</a:t>
          </a:r>
          <a:r>
            <a:rPr lang="en-US" sz="1600" dirty="0" smtClean="0"/>
            <a:t> </a:t>
          </a:r>
          <a:r>
            <a:rPr lang="en-US" sz="1600" dirty="0" err="1" smtClean="0"/>
            <a:t>bermoqda</a:t>
          </a:r>
          <a:r>
            <a:rPr lang="en-US" sz="1600" dirty="0" smtClean="0"/>
            <a:t>. </a:t>
          </a:r>
          <a:r>
            <a:rPr lang="en-US" sz="1600" dirty="0" err="1" smtClean="0"/>
            <a:t>YAponiya</a:t>
          </a:r>
          <a:r>
            <a:rPr lang="en-US" sz="1600" dirty="0" smtClean="0"/>
            <a:t> </a:t>
          </a:r>
          <a:r>
            <a:rPr lang="en-US" sz="1600" dirty="0" err="1" smtClean="0"/>
            <a:t>hozirga</a:t>
          </a:r>
          <a:r>
            <a:rPr lang="en-US" sz="1600" dirty="0" smtClean="0"/>
            <a:t> </a:t>
          </a:r>
          <a:r>
            <a:rPr lang="en-US" sz="1600" dirty="0" err="1" smtClean="0"/>
            <a:t>qadar</a:t>
          </a:r>
          <a:r>
            <a:rPr lang="en-US" sz="1600" dirty="0" smtClean="0"/>
            <a:t> </a:t>
          </a:r>
          <a:r>
            <a:rPr lang="en-US" sz="1600" dirty="0" err="1" smtClean="0"/>
            <a:t>katta</a:t>
          </a:r>
          <a:r>
            <a:rPr lang="en-US" sz="1600" dirty="0" smtClean="0"/>
            <a:t> </a:t>
          </a:r>
          <a:r>
            <a:rPr lang="en-US" sz="1600" dirty="0" err="1" smtClean="0"/>
            <a:t>miqdorda</a:t>
          </a:r>
          <a:r>
            <a:rPr lang="en-US" sz="1600" dirty="0" smtClean="0"/>
            <a:t> p</a:t>
          </a:r>
          <a:r>
            <a:rPr lang="uz-Cyrl-UZ" sz="1600" dirty="0" smtClean="0"/>
            <a:t>o’l</a:t>
          </a:r>
          <a:r>
            <a:rPr lang="en-US" sz="1600" dirty="0" smtClean="0"/>
            <a:t>at </a:t>
          </a:r>
          <a:r>
            <a:rPr lang="en-US" sz="1600" dirty="0" err="1" smtClean="0"/>
            <a:t>va</a:t>
          </a:r>
          <a:r>
            <a:rPr lang="en-US" sz="1600" dirty="0" smtClean="0"/>
            <a:t> </a:t>
          </a:r>
          <a:r>
            <a:rPr lang="en-US" sz="1600" dirty="0" err="1" smtClean="0"/>
            <a:t>proka</a:t>
          </a:r>
          <a:r>
            <a:rPr lang="uz-Cyrl-UZ" sz="1600" dirty="0" smtClean="0"/>
            <a:t>t, </a:t>
          </a:r>
          <a:r>
            <a:rPr lang="en-US" sz="1600" dirty="0" err="1" smtClean="0"/>
            <a:t>kemalar</a:t>
          </a:r>
          <a:r>
            <a:rPr lang="en-US" sz="1600" dirty="0" smtClean="0"/>
            <a:t>, </a:t>
          </a:r>
          <a:r>
            <a:rPr lang="en-US" sz="1600" dirty="0" err="1" smtClean="0"/>
            <a:t>matolar</a:t>
          </a:r>
          <a:r>
            <a:rPr lang="en-US" sz="1600" dirty="0" smtClean="0"/>
            <a:t> </a:t>
          </a:r>
          <a:r>
            <a:rPr lang="en-US" sz="1600" dirty="0" err="1" smtClean="0"/>
            <a:t>ishlab</a:t>
          </a:r>
          <a:r>
            <a:rPr lang="en-US" sz="1600" dirty="0" smtClean="0"/>
            <a:t> </a:t>
          </a:r>
          <a:r>
            <a:rPr lang="en-US" sz="1600" dirty="0" err="1" smtClean="0"/>
            <a:t>chiqarsa-da</a:t>
          </a:r>
          <a:r>
            <a:rPr lang="en-US" sz="1600" dirty="0" smtClean="0"/>
            <a:t>, </a:t>
          </a:r>
          <a:r>
            <a:rPr lang="en-US" sz="1600" dirty="0" err="1" smtClean="0"/>
            <a:t>elektron</a:t>
          </a:r>
          <a:r>
            <a:rPr lang="en-US" sz="1600" dirty="0" smtClean="0"/>
            <a:t> </a:t>
          </a:r>
          <a:r>
            <a:rPr lang="en-US" sz="1600" dirty="0" err="1" smtClean="0"/>
            <a:t>sanoat</a:t>
          </a:r>
          <a:r>
            <a:rPr lang="en-US" sz="1600" dirty="0" smtClean="0"/>
            <a:t>, a</a:t>
          </a:r>
          <a:r>
            <a:rPr lang="uz-Cyrl-UZ" sz="1600" dirty="0" smtClean="0"/>
            <a:t>v</a:t>
          </a:r>
          <a:r>
            <a:rPr lang="en-US" sz="1600" dirty="0" err="1" smtClean="0"/>
            <a:t>omobilsozlik</a:t>
          </a:r>
          <a:r>
            <a:rPr lang="en-US" sz="1600" dirty="0" smtClean="0"/>
            <a:t>, </a:t>
          </a:r>
          <a:r>
            <a:rPr lang="en-US" sz="1600" dirty="0" err="1" smtClean="0"/>
            <a:t>sanoat</a:t>
          </a:r>
          <a:r>
            <a:rPr lang="en-US" sz="1600" dirty="0" smtClean="0"/>
            <a:t> </a:t>
          </a:r>
          <a:r>
            <a:rPr lang="en-US" sz="1600" dirty="0" err="1" smtClean="0"/>
            <a:t>asbob-uskunalarini</a:t>
          </a:r>
          <a:r>
            <a:rPr lang="en-US" sz="1600" dirty="0" smtClean="0"/>
            <a:t> </a:t>
          </a:r>
          <a:r>
            <a:rPr lang="en-US" sz="1600" dirty="0" err="1" smtClean="0"/>
            <a:t>ishlab</a:t>
          </a:r>
          <a:r>
            <a:rPr lang="en-US" sz="1600" dirty="0" smtClean="0"/>
            <a:t> </a:t>
          </a:r>
          <a:r>
            <a:rPr lang="en-US" sz="1600" dirty="0" err="1" smtClean="0"/>
            <a:t>chiqarish</a:t>
          </a:r>
          <a:r>
            <a:rPr lang="en-US" sz="1600" dirty="0" smtClean="0"/>
            <a:t>, </a:t>
          </a:r>
          <a:r>
            <a:rPr lang="en-US" sz="1600" dirty="0" err="1" smtClean="0"/>
            <a:t>kimyo</a:t>
          </a:r>
          <a:r>
            <a:rPr lang="en-US" sz="1600" dirty="0" smtClean="0"/>
            <a:t> </a:t>
          </a:r>
          <a:r>
            <a:rPr lang="en-US" sz="1600" dirty="0" err="1" smtClean="0"/>
            <a:t>sanoati</a:t>
          </a:r>
          <a:r>
            <a:rPr lang="en-US" sz="1600" dirty="0" smtClean="0"/>
            <a:t> </a:t>
          </a:r>
          <a:r>
            <a:rPr lang="en-US" sz="1600" dirty="0" err="1" smtClean="0"/>
            <a:t>tarmoqlari</a:t>
          </a:r>
          <a:r>
            <a:rPr lang="en-US" sz="1600" dirty="0" smtClean="0"/>
            <a:t> </a:t>
          </a:r>
          <a:r>
            <a:rPr lang="en-US" sz="1600" dirty="0" err="1" smtClean="0"/>
            <a:t>yuqori</a:t>
          </a:r>
          <a:r>
            <a:rPr lang="en-US" sz="1600" dirty="0" smtClean="0"/>
            <a:t> </a:t>
          </a:r>
          <a:r>
            <a:rPr lang="en-US" sz="1600" dirty="0" err="1" smtClean="0"/>
            <a:t>raqobatbardoshlikka</a:t>
          </a:r>
          <a:r>
            <a:rPr lang="en-US" sz="1600" dirty="0" smtClean="0"/>
            <a:t> </a:t>
          </a:r>
          <a:r>
            <a:rPr lang="en-US" sz="1600" dirty="0" err="1" smtClean="0"/>
            <a:t>ega</a:t>
          </a:r>
          <a:r>
            <a:rPr lang="en-US" sz="1600" dirty="0" smtClean="0"/>
            <a:t>.</a:t>
          </a:r>
          <a:endParaRPr lang="uz-Cyrl-UZ" sz="1600" dirty="0"/>
        </a:p>
      </dgm:t>
    </dgm:pt>
    <dgm:pt modelId="{6B71D399-F168-4A31-BBA6-2314B9E5602A}" type="parTrans" cxnId="{CB91FC22-76A9-42EA-9913-3DF8828143C2}">
      <dgm:prSet/>
      <dgm:spPr/>
      <dgm:t>
        <a:bodyPr/>
        <a:lstStyle/>
        <a:p>
          <a:endParaRPr lang="uz-Cyrl-UZ"/>
        </a:p>
      </dgm:t>
    </dgm:pt>
    <dgm:pt modelId="{D120427D-D65D-44AD-8D54-78D51E648B28}" type="sibTrans" cxnId="{CB91FC22-76A9-42EA-9913-3DF8828143C2}">
      <dgm:prSet/>
      <dgm:spPr/>
      <dgm:t>
        <a:bodyPr/>
        <a:lstStyle/>
        <a:p>
          <a:endParaRPr lang="uz-Cyrl-UZ"/>
        </a:p>
      </dgm:t>
    </dgm:pt>
    <dgm:pt modelId="{078BAE40-D2E4-493D-8E80-AE62F8E36DB7}" type="pres">
      <dgm:prSet presAssocID="{5CD97896-860F-4C0B-804B-946732FB641A}" presName="diagram" presStyleCnt="0">
        <dgm:presLayoutVars>
          <dgm:dir/>
          <dgm:resizeHandles val="exact"/>
        </dgm:presLayoutVars>
      </dgm:prSet>
      <dgm:spPr/>
      <dgm:t>
        <a:bodyPr/>
        <a:lstStyle/>
        <a:p>
          <a:endParaRPr lang="ru-RU"/>
        </a:p>
      </dgm:t>
    </dgm:pt>
    <dgm:pt modelId="{4BBD264C-0066-4B68-BD51-7494EB1BF997}" type="pres">
      <dgm:prSet presAssocID="{1BBE1CA3-AA97-4C44-B5FB-32C4C5915D98}" presName="arrow" presStyleLbl="node1" presStyleIdx="0" presStyleCnt="2" custScaleX="155781">
        <dgm:presLayoutVars>
          <dgm:bulletEnabled val="1"/>
        </dgm:presLayoutVars>
      </dgm:prSet>
      <dgm:spPr/>
      <dgm:t>
        <a:bodyPr/>
        <a:lstStyle/>
        <a:p>
          <a:endParaRPr lang="uz-Cyrl-UZ"/>
        </a:p>
      </dgm:t>
    </dgm:pt>
    <dgm:pt modelId="{0D764390-5949-4518-A91B-AE964673F0D2}" type="pres">
      <dgm:prSet presAssocID="{DEF47588-577D-4AB1-9071-5CB6BC23729A}" presName="arrow" presStyleLbl="node1" presStyleIdx="1" presStyleCnt="2" custScaleX="155781">
        <dgm:presLayoutVars>
          <dgm:bulletEnabled val="1"/>
        </dgm:presLayoutVars>
      </dgm:prSet>
      <dgm:spPr/>
      <dgm:t>
        <a:bodyPr/>
        <a:lstStyle/>
        <a:p>
          <a:endParaRPr lang="uz-Cyrl-UZ"/>
        </a:p>
      </dgm:t>
    </dgm:pt>
  </dgm:ptLst>
  <dgm:cxnLst>
    <dgm:cxn modelId="{2A14C2DC-4FD7-4E42-AC4F-5B1677C4BF8F}" type="presOf" srcId="{1BBE1CA3-AA97-4C44-B5FB-32C4C5915D98}" destId="{4BBD264C-0066-4B68-BD51-7494EB1BF997}" srcOrd="0" destOrd="0" presId="urn:microsoft.com/office/officeart/2005/8/layout/arrow5"/>
    <dgm:cxn modelId="{CB91FC22-76A9-42EA-9913-3DF8828143C2}" srcId="{5CD97896-860F-4C0B-804B-946732FB641A}" destId="{DEF47588-577D-4AB1-9071-5CB6BC23729A}" srcOrd="1" destOrd="0" parTransId="{6B71D399-F168-4A31-BBA6-2314B9E5602A}" sibTransId="{D120427D-D65D-44AD-8D54-78D51E648B28}"/>
    <dgm:cxn modelId="{CEB6CFD2-8988-4905-9D86-CC5A131098FD}" srcId="{5CD97896-860F-4C0B-804B-946732FB641A}" destId="{1BBE1CA3-AA97-4C44-B5FB-32C4C5915D98}" srcOrd="0" destOrd="0" parTransId="{D096FB55-4F87-4B63-BF32-AD7B26B97B02}" sibTransId="{1D089676-F7F9-4F66-AF7E-6E1044CFFBC7}"/>
    <dgm:cxn modelId="{63C58174-FB26-434F-8FC3-DF70EE5A6EDC}" type="presOf" srcId="{5CD97896-860F-4C0B-804B-946732FB641A}" destId="{078BAE40-D2E4-493D-8E80-AE62F8E36DB7}" srcOrd="0" destOrd="0" presId="urn:microsoft.com/office/officeart/2005/8/layout/arrow5"/>
    <dgm:cxn modelId="{BD64CA7D-EAD8-4AE6-96EC-0D5C9465C7D7}" type="presOf" srcId="{DEF47588-577D-4AB1-9071-5CB6BC23729A}" destId="{0D764390-5949-4518-A91B-AE964673F0D2}" srcOrd="0" destOrd="0" presId="urn:microsoft.com/office/officeart/2005/8/layout/arrow5"/>
    <dgm:cxn modelId="{F0B77D67-7076-4275-9D8B-79C098CED881}" type="presParOf" srcId="{078BAE40-D2E4-493D-8E80-AE62F8E36DB7}" destId="{4BBD264C-0066-4B68-BD51-7494EB1BF997}" srcOrd="0" destOrd="0" presId="urn:microsoft.com/office/officeart/2005/8/layout/arrow5"/>
    <dgm:cxn modelId="{133F557F-D26D-4DCF-A994-83992C2D36F7}" type="presParOf" srcId="{078BAE40-D2E4-493D-8E80-AE62F8E36DB7}" destId="{0D764390-5949-4518-A91B-AE964673F0D2}"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802BD66-B47B-4990-9CA6-E117061C60F1}" type="doc">
      <dgm:prSet loTypeId="urn:microsoft.com/office/officeart/2005/8/layout/vProcess5" loCatId="process" qsTypeId="urn:microsoft.com/office/officeart/2005/8/quickstyle/3d1" qsCatId="3D" csTypeId="urn:microsoft.com/office/officeart/2005/8/colors/accent3_2" csCatId="accent3" phldr="1"/>
      <dgm:spPr/>
      <dgm:t>
        <a:bodyPr/>
        <a:lstStyle/>
        <a:p>
          <a:endParaRPr lang="uz-Cyrl-UZ"/>
        </a:p>
      </dgm:t>
    </dgm:pt>
    <dgm:pt modelId="{8374BBF7-AEF6-41AE-B1DC-7A3B5D1DA50A}">
      <dgm:prSet phldrT="[Текст]" custT="1"/>
      <dgm:spPr/>
      <dgm:t>
        <a:bodyPr/>
        <a:lstStyle/>
        <a:p>
          <a:r>
            <a:rPr lang="en-US" sz="1800" dirty="0" err="1" smtClean="0"/>
            <a:t>YAponiya</a:t>
          </a:r>
          <a:r>
            <a:rPr lang="en-US" sz="1800" dirty="0" smtClean="0"/>
            <a:t> </a:t>
          </a:r>
          <a:r>
            <a:rPr lang="en-US" sz="1800" dirty="0" err="1" smtClean="0"/>
            <a:t>rivojlangan</a:t>
          </a:r>
          <a:r>
            <a:rPr lang="en-US" sz="1800" dirty="0" smtClean="0"/>
            <a:t> transport </a:t>
          </a:r>
          <a:r>
            <a:rPr lang="en-US" sz="1800" dirty="0" err="1" smtClean="0"/>
            <a:t>tizimiga</a:t>
          </a:r>
          <a:r>
            <a:rPr lang="en-US" sz="1800" dirty="0" smtClean="0"/>
            <a:t> </a:t>
          </a:r>
          <a:r>
            <a:rPr lang="en-US" sz="1800" dirty="0" err="1" smtClean="0"/>
            <a:t>ega</a:t>
          </a:r>
          <a:r>
            <a:rPr lang="en-US" sz="1800" dirty="0" smtClean="0"/>
            <a:t> </a:t>
          </a:r>
          <a:r>
            <a:rPr lang="en-US" sz="1800" dirty="0" err="1" smtClean="0"/>
            <a:t>va</a:t>
          </a:r>
          <a:r>
            <a:rPr lang="en-US" sz="1800" dirty="0" smtClean="0"/>
            <a:t> u </a:t>
          </a:r>
          <a:r>
            <a:rPr lang="en-US" sz="1800" dirty="0" err="1" smtClean="0"/>
            <a:t>muntazam</a:t>
          </a:r>
          <a:r>
            <a:rPr lang="en-US" sz="1800" dirty="0" smtClean="0"/>
            <a:t> </a:t>
          </a:r>
          <a:r>
            <a:rPr lang="en-US" sz="1800" dirty="0" err="1" smtClean="0"/>
            <a:t>ilmiy-texnik</a:t>
          </a:r>
          <a:r>
            <a:rPr lang="en-US" sz="1800" dirty="0" smtClean="0"/>
            <a:t> </a:t>
          </a:r>
          <a:r>
            <a:rPr lang="en-US" sz="1800" dirty="0" err="1" smtClean="0"/>
            <a:t>yutuqlar</a:t>
          </a:r>
          <a:r>
            <a:rPr lang="en-US" sz="1800" dirty="0" smtClean="0"/>
            <a:t> </a:t>
          </a:r>
          <a:r>
            <a:rPr lang="en-US" sz="1800" dirty="0" err="1" smtClean="0"/>
            <a:t>asosida</a:t>
          </a:r>
          <a:r>
            <a:rPr lang="en-US" sz="1800" dirty="0" smtClean="0"/>
            <a:t> </a:t>
          </a:r>
          <a:r>
            <a:rPr lang="en-US" sz="1800" dirty="0" err="1" smtClean="0"/>
            <a:t>takomillashtirilib</a:t>
          </a:r>
          <a:r>
            <a:rPr lang="en-US" sz="1800" dirty="0" smtClean="0"/>
            <a:t> </a:t>
          </a:r>
          <a:r>
            <a:rPr lang="en-US" sz="1800" dirty="0" err="1" smtClean="0"/>
            <a:t>boriladi</a:t>
          </a:r>
          <a:r>
            <a:rPr lang="en-US" sz="1800" dirty="0" smtClean="0"/>
            <a:t>. </a:t>
          </a:r>
          <a:r>
            <a:rPr lang="en-US" sz="1800" dirty="0" err="1" smtClean="0"/>
            <a:t>Avtomobil</a:t>
          </a:r>
          <a:r>
            <a:rPr lang="en-US" sz="1800" dirty="0" smtClean="0"/>
            <a:t> </a:t>
          </a:r>
          <a:r>
            <a:rPr lang="en-US" sz="1800" dirty="0" err="1" smtClean="0"/>
            <a:t>transporta</a:t>
          </a:r>
          <a:r>
            <a:rPr lang="en-US" sz="1800" dirty="0" smtClean="0"/>
            <a:t> </a:t>
          </a:r>
          <a:r>
            <a:rPr lang="en-US" sz="1800" dirty="0" err="1" smtClean="0"/>
            <a:t>yulovchi</a:t>
          </a:r>
          <a:r>
            <a:rPr lang="en-US" sz="1800" dirty="0" smtClean="0"/>
            <a:t> </a:t>
          </a:r>
          <a:r>
            <a:rPr lang="en-US" sz="1800" dirty="0" err="1" smtClean="0"/>
            <a:t>va</a:t>
          </a:r>
          <a:r>
            <a:rPr lang="en-US" sz="1800" dirty="0" smtClean="0"/>
            <a:t> yuk </a:t>
          </a:r>
          <a:r>
            <a:rPr lang="en-US" sz="1800" dirty="0" err="1" smtClean="0"/>
            <a:t>tashishda</a:t>
          </a:r>
          <a:r>
            <a:rPr lang="en-US" sz="1800" dirty="0" smtClean="0"/>
            <a:t> </a:t>
          </a:r>
          <a:r>
            <a:rPr lang="en-US" sz="1800" dirty="0" err="1" smtClean="0"/>
            <a:t>yetakchilik</a:t>
          </a:r>
          <a:r>
            <a:rPr lang="en-US" sz="1800" dirty="0" smtClean="0"/>
            <a:t> </a:t>
          </a:r>
          <a:r>
            <a:rPr lang="uz-Cyrl-UZ" sz="1800" dirty="0" smtClean="0"/>
            <a:t>qi</a:t>
          </a:r>
          <a:r>
            <a:rPr lang="en-US" sz="1800" dirty="0" err="1" smtClean="0"/>
            <a:t>ladi</a:t>
          </a:r>
          <a:r>
            <a:rPr lang="en-US" sz="1800" dirty="0" smtClean="0"/>
            <a:t>. </a:t>
          </a:r>
          <a:r>
            <a:rPr lang="en-US" sz="1800" dirty="0" err="1" smtClean="0"/>
            <a:t>Misol</a:t>
          </a:r>
          <a:r>
            <a:rPr lang="en-US" sz="1800" dirty="0" smtClean="0"/>
            <a:t> </a:t>
          </a:r>
          <a:r>
            <a:rPr lang="en-US" sz="1800" dirty="0" err="1" smtClean="0"/>
            <a:t>uchun</a:t>
          </a:r>
          <a:r>
            <a:rPr lang="en-US" sz="1800" dirty="0" smtClean="0"/>
            <a:t> 2003 </a:t>
          </a:r>
          <a:r>
            <a:rPr lang="en-US" sz="1800" dirty="0" err="1" smtClean="0"/>
            <a:t>yilda</a:t>
          </a:r>
          <a:r>
            <a:rPr lang="en-US" sz="1800" dirty="0" smtClean="0"/>
            <a:t> </a:t>
          </a:r>
          <a:r>
            <a:rPr lang="en-US" sz="1800" dirty="0" err="1" smtClean="0"/>
            <a:t>mamlakatda</a:t>
          </a:r>
          <a:r>
            <a:rPr lang="en-US" sz="1800" dirty="0" smtClean="0"/>
            <a:t> 77,6 </a:t>
          </a:r>
          <a:r>
            <a:rPr lang="en-US" sz="1800" dirty="0" err="1" smtClean="0"/>
            <a:t>mln</a:t>
          </a:r>
          <a:r>
            <a:rPr lang="en-US" sz="1800" dirty="0" smtClean="0"/>
            <a:t>. </a:t>
          </a:r>
          <a:r>
            <a:rPr lang="en-US" sz="1800" dirty="0" err="1" smtClean="0"/>
            <a:t>avtotransport</a:t>
          </a:r>
          <a:r>
            <a:rPr lang="en-US" sz="1800" dirty="0" smtClean="0"/>
            <a:t> </a:t>
          </a:r>
          <a:r>
            <a:rPr lang="en-US" sz="1800" dirty="0" err="1" smtClean="0"/>
            <a:t>vositalari</a:t>
          </a:r>
          <a:r>
            <a:rPr lang="en-US" sz="1800" dirty="0" smtClean="0"/>
            <a:t> </a:t>
          </a:r>
          <a:r>
            <a:rPr lang="en-US" sz="1800" dirty="0" err="1" smtClean="0"/>
            <a:t>ro’yxatga</a:t>
          </a:r>
          <a:r>
            <a:rPr lang="en-US" sz="1800" dirty="0" smtClean="0"/>
            <a:t> </a:t>
          </a:r>
          <a:r>
            <a:rPr lang="en-US" sz="1800" dirty="0" err="1" smtClean="0"/>
            <a:t>olingan</a:t>
          </a:r>
          <a:r>
            <a:rPr lang="en-US" sz="1800" dirty="0" smtClean="0"/>
            <a:t> </a:t>
          </a:r>
          <a:r>
            <a:rPr lang="en-US" sz="1800" dirty="0" err="1" smtClean="0"/>
            <a:t>va</a:t>
          </a:r>
          <a:r>
            <a:rPr lang="en-US" sz="1800" dirty="0" smtClean="0"/>
            <a:t> </a:t>
          </a:r>
          <a:r>
            <a:rPr lang="en-US" sz="1800" dirty="0" err="1" smtClean="0"/>
            <a:t>uning</a:t>
          </a:r>
          <a:r>
            <a:rPr lang="en-US" sz="1800" dirty="0" smtClean="0"/>
            <a:t> 69% </a:t>
          </a:r>
          <a:r>
            <a:rPr lang="en-US" sz="1800" dirty="0" err="1" smtClean="0"/>
            <a:t>i</a:t>
          </a:r>
          <a:r>
            <a:rPr lang="en-US" sz="1800" dirty="0" smtClean="0"/>
            <a:t> </a:t>
          </a:r>
          <a:r>
            <a:rPr lang="en-US" sz="1800" dirty="0" err="1" smtClean="0"/>
            <a:t>yengil</a:t>
          </a:r>
          <a:r>
            <a:rPr lang="en-US" sz="1800" dirty="0" smtClean="0"/>
            <a:t> </a:t>
          </a:r>
          <a:r>
            <a:rPr lang="en-US" sz="1800" dirty="0" err="1" smtClean="0"/>
            <a:t>avtomobillarga</a:t>
          </a:r>
          <a:r>
            <a:rPr lang="en-US" sz="1800" dirty="0" smtClean="0"/>
            <a:t> </a:t>
          </a:r>
          <a:r>
            <a:rPr lang="en-US" sz="1800" dirty="0" err="1" smtClean="0"/>
            <a:t>to’g’ri</a:t>
          </a:r>
          <a:r>
            <a:rPr lang="en-US" sz="1800" dirty="0" smtClean="0"/>
            <a:t> </a:t>
          </a:r>
          <a:r>
            <a:rPr lang="en-US" sz="1800" dirty="0" err="1" smtClean="0"/>
            <a:t>keladi</a:t>
          </a:r>
          <a:r>
            <a:rPr lang="en-US" sz="1800" dirty="0" smtClean="0"/>
            <a:t>.</a:t>
          </a:r>
          <a:endParaRPr lang="uz-Cyrl-UZ" sz="1800" dirty="0"/>
        </a:p>
      </dgm:t>
    </dgm:pt>
    <dgm:pt modelId="{C2656B15-9916-4474-9C08-AAC3B96478D4}" type="parTrans" cxnId="{83784AAD-29DC-4AA9-A7EE-0F6DC1E2FEBE}">
      <dgm:prSet/>
      <dgm:spPr/>
      <dgm:t>
        <a:bodyPr/>
        <a:lstStyle/>
        <a:p>
          <a:endParaRPr lang="uz-Cyrl-UZ"/>
        </a:p>
      </dgm:t>
    </dgm:pt>
    <dgm:pt modelId="{0DF5897A-0665-49F3-B8FA-AB9587A8AD9C}" type="sibTrans" cxnId="{83784AAD-29DC-4AA9-A7EE-0F6DC1E2FEBE}">
      <dgm:prSet/>
      <dgm:spPr/>
      <dgm:t>
        <a:bodyPr/>
        <a:lstStyle/>
        <a:p>
          <a:endParaRPr lang="uz-Cyrl-UZ"/>
        </a:p>
      </dgm:t>
    </dgm:pt>
    <dgm:pt modelId="{D0E08A84-111E-4304-91D7-567B23A96653}">
      <dgm:prSet phldrT="[Текст]" custT="1"/>
      <dgm:spPr/>
      <dgm:t>
        <a:bodyPr/>
        <a:lstStyle/>
        <a:p>
          <a:r>
            <a:rPr lang="en-US" sz="1800" dirty="0" err="1" smtClean="0"/>
            <a:t>YAponiyaning</a:t>
          </a:r>
          <a:r>
            <a:rPr lang="en-US" sz="1800" dirty="0" smtClean="0"/>
            <a:t> </a:t>
          </a:r>
          <a:r>
            <a:rPr lang="en-US" sz="1800" dirty="0" err="1" smtClean="0"/>
            <a:t>pul-kredit</a:t>
          </a:r>
          <a:r>
            <a:rPr lang="en-US" sz="1800" dirty="0" smtClean="0"/>
            <a:t> </a:t>
          </a:r>
          <a:r>
            <a:rPr lang="en-US" sz="1800" dirty="0" err="1" smtClean="0"/>
            <a:t>tizimi</a:t>
          </a:r>
          <a:r>
            <a:rPr lang="en-US" sz="1800" dirty="0" smtClean="0"/>
            <a:t> </a:t>
          </a:r>
          <a:r>
            <a:rPr lang="en-US" sz="1800" dirty="0" err="1" smtClean="0"/>
            <a:t>YAponiya</a:t>
          </a:r>
          <a:r>
            <a:rPr lang="en-US" sz="1800" dirty="0" smtClean="0"/>
            <a:t> </a:t>
          </a:r>
          <a:r>
            <a:rPr lang="en-US" sz="1800" dirty="0" err="1" smtClean="0"/>
            <a:t>Banki</a:t>
          </a:r>
          <a:r>
            <a:rPr lang="en-US" sz="1800" dirty="0" smtClean="0"/>
            <a:t> (</a:t>
          </a:r>
          <a:r>
            <a:rPr lang="en-US" sz="1800" dirty="0" err="1" smtClean="0"/>
            <a:t>mamlakatning</a:t>
          </a:r>
          <a:r>
            <a:rPr lang="en-US" sz="1800" dirty="0" smtClean="0"/>
            <a:t> </a:t>
          </a:r>
          <a:r>
            <a:rPr lang="en-US" sz="1800" dirty="0" err="1" smtClean="0"/>
            <a:t>markaziy</a:t>
          </a:r>
          <a:r>
            <a:rPr lang="en-US" sz="1800" dirty="0" smtClean="0"/>
            <a:t> </a:t>
          </a:r>
          <a:r>
            <a:rPr lang="en-US" sz="1800" dirty="0" err="1" smtClean="0"/>
            <a:t>banki</a:t>
          </a:r>
          <a:r>
            <a:rPr lang="en-US" sz="1800" dirty="0" smtClean="0"/>
            <a:t>), </a:t>
          </a:r>
          <a:r>
            <a:rPr lang="en-US" sz="1800" dirty="0" err="1" smtClean="0"/>
            <a:t>shahar</a:t>
          </a:r>
          <a:r>
            <a:rPr lang="en-US" sz="1800" dirty="0" smtClean="0"/>
            <a:t> (3 </a:t>
          </a:r>
          <a:r>
            <a:rPr lang="en-US" sz="1800" dirty="0" err="1" smtClean="0"/>
            <a:t>mingta</a:t>
          </a:r>
          <a:r>
            <a:rPr lang="en-US" sz="1800" dirty="0" smtClean="0"/>
            <a:t>) </a:t>
          </a:r>
          <a:r>
            <a:rPr lang="en-US" sz="1800" dirty="0" err="1" smtClean="0"/>
            <a:t>va</a:t>
          </a:r>
          <a:r>
            <a:rPr lang="en-US" sz="1800" dirty="0" smtClean="0"/>
            <a:t> </a:t>
          </a:r>
          <a:r>
            <a:rPr lang="en-US" sz="1800" dirty="0" err="1" smtClean="0"/>
            <a:t>hududiy</a:t>
          </a:r>
          <a:r>
            <a:rPr lang="en-US" sz="1800" dirty="0" smtClean="0"/>
            <a:t> (12 </a:t>
          </a:r>
          <a:r>
            <a:rPr lang="en-US" sz="1800" dirty="0" err="1" smtClean="0"/>
            <a:t>mingta</a:t>
          </a:r>
          <a:r>
            <a:rPr lang="en-US" sz="1800" dirty="0" smtClean="0"/>
            <a:t>) </a:t>
          </a:r>
          <a:r>
            <a:rPr lang="en-US" sz="1800" dirty="0" err="1" smtClean="0"/>
            <a:t>filiallarga</a:t>
          </a:r>
          <a:r>
            <a:rPr lang="en-US" sz="1800" dirty="0" smtClean="0"/>
            <a:t> </a:t>
          </a:r>
          <a:r>
            <a:rPr lang="en-US" sz="1800" dirty="0" err="1" smtClean="0"/>
            <a:t>ega</a:t>
          </a:r>
          <a:r>
            <a:rPr lang="en-US" sz="1800" dirty="0" smtClean="0"/>
            <a:t> </a:t>
          </a:r>
          <a:r>
            <a:rPr lang="uz-Cyrl-UZ" sz="1800" dirty="0" smtClean="0"/>
            <a:t>o’</a:t>
          </a:r>
          <a:r>
            <a:rPr lang="en-US" sz="1800" dirty="0" err="1" smtClean="0"/>
            <a:t>ndan</a:t>
          </a:r>
          <a:r>
            <a:rPr lang="en-US" sz="1800" dirty="0" smtClean="0"/>
            <a:t> </a:t>
          </a:r>
          <a:r>
            <a:rPr lang="en-US" sz="1800" dirty="0" err="1" smtClean="0"/>
            <a:t>ortiq</a:t>
          </a:r>
          <a:r>
            <a:rPr lang="en-US" sz="1800" dirty="0" smtClean="0"/>
            <a:t> </a:t>
          </a:r>
          <a:r>
            <a:rPr lang="en-US" sz="1800" dirty="0" err="1" smtClean="0"/>
            <a:t>banklardan</a:t>
          </a:r>
          <a:r>
            <a:rPr lang="en-US" sz="1800" dirty="0" smtClean="0"/>
            <a:t> - </a:t>
          </a:r>
          <a:r>
            <a:rPr lang="en-US" sz="1800" dirty="0" err="1" smtClean="0"/>
            <a:t>tijorat</a:t>
          </a:r>
          <a:r>
            <a:rPr lang="en-US" sz="1800" dirty="0" smtClean="0"/>
            <a:t> </a:t>
          </a:r>
          <a:r>
            <a:rPr lang="en-US" sz="1800" dirty="0" err="1" smtClean="0"/>
            <a:t>banklari</a:t>
          </a:r>
          <a:r>
            <a:rPr lang="en-US" sz="1800" dirty="0" smtClean="0"/>
            <a:t>, </a:t>
          </a:r>
          <a:r>
            <a:rPr lang="en-US" sz="1800" dirty="0" err="1" smtClean="0"/>
            <a:t>trast-banklar</a:t>
          </a:r>
          <a:r>
            <a:rPr lang="en-US" sz="1800" dirty="0" smtClean="0"/>
            <a:t>, </a:t>
          </a:r>
          <a:r>
            <a:rPr lang="en-US" sz="1800" dirty="0" err="1" smtClean="0"/>
            <a:t>uzoq</a:t>
          </a:r>
          <a:r>
            <a:rPr lang="en-US" sz="1800" dirty="0" smtClean="0"/>
            <a:t> </a:t>
          </a:r>
          <a:r>
            <a:rPr lang="en-US" sz="1800" dirty="0" err="1" smtClean="0"/>
            <a:t>muddatli</a:t>
          </a:r>
          <a:r>
            <a:rPr lang="en-US" sz="1800" dirty="0" smtClean="0"/>
            <a:t> </a:t>
          </a:r>
          <a:r>
            <a:rPr lang="en-US" sz="1800" dirty="0" err="1" smtClean="0"/>
            <a:t>kreditlar</a:t>
          </a:r>
          <a:r>
            <a:rPr lang="en-US" sz="1800" dirty="0" smtClean="0"/>
            <a:t> </a:t>
          </a:r>
          <a:r>
            <a:rPr lang="en-US" sz="1800" dirty="0" err="1" smtClean="0"/>
            <a:t>beruvchi</a:t>
          </a:r>
          <a:r>
            <a:rPr lang="en-US" sz="1800" dirty="0" smtClean="0"/>
            <a:t> </a:t>
          </a:r>
          <a:r>
            <a:rPr lang="en-US" sz="1800" dirty="0" err="1" smtClean="0"/>
            <a:t>banklar</a:t>
          </a:r>
          <a:r>
            <a:rPr lang="en-US" sz="1800" dirty="0" smtClean="0"/>
            <a:t> (0,5 </a:t>
          </a:r>
          <a:r>
            <a:rPr lang="en-US" sz="1800" dirty="0" err="1" smtClean="0"/>
            <a:t>mingta</a:t>
          </a:r>
          <a:r>
            <a:rPr lang="en-US" sz="1800" dirty="0" smtClean="0"/>
            <a:t> filial) </a:t>
          </a:r>
          <a:r>
            <a:rPr lang="en-US" sz="1800" dirty="0" err="1" smtClean="0"/>
            <a:t>va</a:t>
          </a:r>
          <a:r>
            <a:rPr lang="en-US" sz="1800" dirty="0" smtClean="0"/>
            <a:t> 25 </a:t>
          </a:r>
          <a:r>
            <a:rPr lang="en-US" sz="1800" dirty="0" err="1" smtClean="0"/>
            <a:t>mingta</a:t>
          </a:r>
          <a:r>
            <a:rPr lang="en-US" sz="1800" dirty="0" smtClean="0"/>
            <a:t> </a:t>
          </a:r>
          <a:r>
            <a:rPr lang="en-US" sz="1800" dirty="0" err="1" smtClean="0"/>
            <a:t>pochta-jamg’arma</a:t>
          </a:r>
          <a:r>
            <a:rPr lang="en-US" sz="1800" dirty="0" smtClean="0"/>
            <a:t> </a:t>
          </a:r>
          <a:r>
            <a:rPr lang="en-US" sz="1800" dirty="0" err="1" smtClean="0"/>
            <a:t>kassalaridan</a:t>
          </a:r>
          <a:r>
            <a:rPr lang="en-US" sz="1800" dirty="0" smtClean="0"/>
            <a:t> </a:t>
          </a:r>
          <a:r>
            <a:rPr lang="en-US" sz="1800" dirty="0" err="1" smtClean="0"/>
            <a:t>iborat</a:t>
          </a:r>
          <a:r>
            <a:rPr lang="en-US" sz="1800" dirty="0" smtClean="0"/>
            <a:t>.</a:t>
          </a:r>
          <a:endParaRPr lang="uz-Cyrl-UZ" sz="1800" dirty="0"/>
        </a:p>
      </dgm:t>
    </dgm:pt>
    <dgm:pt modelId="{5155595E-3FAC-43A5-8D5A-B617A071E359}" type="parTrans" cxnId="{7508127D-D13E-48B1-BD20-1C82C88B5E9D}">
      <dgm:prSet/>
      <dgm:spPr/>
      <dgm:t>
        <a:bodyPr/>
        <a:lstStyle/>
        <a:p>
          <a:endParaRPr lang="uz-Cyrl-UZ"/>
        </a:p>
      </dgm:t>
    </dgm:pt>
    <dgm:pt modelId="{DEB9CD0B-6D0A-4418-A122-ADAB1BBAB515}" type="sibTrans" cxnId="{7508127D-D13E-48B1-BD20-1C82C88B5E9D}">
      <dgm:prSet/>
      <dgm:spPr/>
      <dgm:t>
        <a:bodyPr/>
        <a:lstStyle/>
        <a:p>
          <a:endParaRPr lang="uz-Cyrl-UZ"/>
        </a:p>
      </dgm:t>
    </dgm:pt>
    <dgm:pt modelId="{49E5147F-2355-46B5-899D-599D18D37B48}" type="pres">
      <dgm:prSet presAssocID="{5802BD66-B47B-4990-9CA6-E117061C60F1}" presName="outerComposite" presStyleCnt="0">
        <dgm:presLayoutVars>
          <dgm:chMax val="5"/>
          <dgm:dir/>
          <dgm:resizeHandles val="exact"/>
        </dgm:presLayoutVars>
      </dgm:prSet>
      <dgm:spPr/>
      <dgm:t>
        <a:bodyPr/>
        <a:lstStyle/>
        <a:p>
          <a:endParaRPr lang="ru-RU"/>
        </a:p>
      </dgm:t>
    </dgm:pt>
    <dgm:pt modelId="{E1E8CC0D-6042-4929-8155-097ADD7A0514}" type="pres">
      <dgm:prSet presAssocID="{5802BD66-B47B-4990-9CA6-E117061C60F1}" presName="dummyMaxCanvas" presStyleCnt="0">
        <dgm:presLayoutVars/>
      </dgm:prSet>
      <dgm:spPr/>
    </dgm:pt>
    <dgm:pt modelId="{EF10245B-85CB-42DF-A303-E9599DA58A86}" type="pres">
      <dgm:prSet presAssocID="{5802BD66-B47B-4990-9CA6-E117061C60F1}" presName="TwoNodes_1" presStyleLbl="node1" presStyleIdx="0" presStyleCnt="2">
        <dgm:presLayoutVars>
          <dgm:bulletEnabled val="1"/>
        </dgm:presLayoutVars>
      </dgm:prSet>
      <dgm:spPr/>
      <dgm:t>
        <a:bodyPr/>
        <a:lstStyle/>
        <a:p>
          <a:endParaRPr lang="uz-Cyrl-UZ"/>
        </a:p>
      </dgm:t>
    </dgm:pt>
    <dgm:pt modelId="{2FDEE897-5925-47FF-A6D2-906E34B5FF4F}" type="pres">
      <dgm:prSet presAssocID="{5802BD66-B47B-4990-9CA6-E117061C60F1}" presName="TwoNodes_2" presStyleLbl="node1" presStyleIdx="1" presStyleCnt="2">
        <dgm:presLayoutVars>
          <dgm:bulletEnabled val="1"/>
        </dgm:presLayoutVars>
      </dgm:prSet>
      <dgm:spPr/>
      <dgm:t>
        <a:bodyPr/>
        <a:lstStyle/>
        <a:p>
          <a:endParaRPr lang="uz-Cyrl-UZ"/>
        </a:p>
      </dgm:t>
    </dgm:pt>
    <dgm:pt modelId="{01A266D0-411C-4625-9133-AB7450CD2EB7}" type="pres">
      <dgm:prSet presAssocID="{5802BD66-B47B-4990-9CA6-E117061C60F1}" presName="TwoConn_1-2" presStyleLbl="fgAccFollowNode1" presStyleIdx="0" presStyleCnt="1">
        <dgm:presLayoutVars>
          <dgm:bulletEnabled val="1"/>
        </dgm:presLayoutVars>
      </dgm:prSet>
      <dgm:spPr/>
      <dgm:t>
        <a:bodyPr/>
        <a:lstStyle/>
        <a:p>
          <a:endParaRPr lang="ru-RU"/>
        </a:p>
      </dgm:t>
    </dgm:pt>
    <dgm:pt modelId="{164991CD-B467-45F3-8F3C-7FE8579E19AE}" type="pres">
      <dgm:prSet presAssocID="{5802BD66-B47B-4990-9CA6-E117061C60F1}" presName="TwoNodes_1_text" presStyleLbl="node1" presStyleIdx="1" presStyleCnt="2">
        <dgm:presLayoutVars>
          <dgm:bulletEnabled val="1"/>
        </dgm:presLayoutVars>
      </dgm:prSet>
      <dgm:spPr/>
      <dgm:t>
        <a:bodyPr/>
        <a:lstStyle/>
        <a:p>
          <a:endParaRPr lang="uz-Cyrl-UZ"/>
        </a:p>
      </dgm:t>
    </dgm:pt>
    <dgm:pt modelId="{DA6A0E1C-C85B-42FF-A70A-8A2A5D850BEC}" type="pres">
      <dgm:prSet presAssocID="{5802BD66-B47B-4990-9CA6-E117061C60F1}" presName="TwoNodes_2_text" presStyleLbl="node1" presStyleIdx="1" presStyleCnt="2">
        <dgm:presLayoutVars>
          <dgm:bulletEnabled val="1"/>
        </dgm:presLayoutVars>
      </dgm:prSet>
      <dgm:spPr/>
      <dgm:t>
        <a:bodyPr/>
        <a:lstStyle/>
        <a:p>
          <a:endParaRPr lang="uz-Cyrl-UZ"/>
        </a:p>
      </dgm:t>
    </dgm:pt>
  </dgm:ptLst>
  <dgm:cxnLst>
    <dgm:cxn modelId="{83784AAD-29DC-4AA9-A7EE-0F6DC1E2FEBE}" srcId="{5802BD66-B47B-4990-9CA6-E117061C60F1}" destId="{8374BBF7-AEF6-41AE-B1DC-7A3B5D1DA50A}" srcOrd="0" destOrd="0" parTransId="{C2656B15-9916-4474-9C08-AAC3B96478D4}" sibTransId="{0DF5897A-0665-49F3-B8FA-AB9587A8AD9C}"/>
    <dgm:cxn modelId="{855AD134-0F26-4FE8-9B4D-B78A84072CD3}" type="presOf" srcId="{D0E08A84-111E-4304-91D7-567B23A96653}" destId="{DA6A0E1C-C85B-42FF-A70A-8A2A5D850BEC}" srcOrd="1" destOrd="0" presId="urn:microsoft.com/office/officeart/2005/8/layout/vProcess5"/>
    <dgm:cxn modelId="{9FB3A51B-29EA-4290-A0E3-62FD2452248C}" type="presOf" srcId="{0DF5897A-0665-49F3-B8FA-AB9587A8AD9C}" destId="{01A266D0-411C-4625-9133-AB7450CD2EB7}" srcOrd="0" destOrd="0" presId="urn:microsoft.com/office/officeart/2005/8/layout/vProcess5"/>
    <dgm:cxn modelId="{D637FA84-6969-485F-8BD3-DDC27E9CB2ED}" type="presOf" srcId="{8374BBF7-AEF6-41AE-B1DC-7A3B5D1DA50A}" destId="{164991CD-B467-45F3-8F3C-7FE8579E19AE}" srcOrd="1" destOrd="0" presId="urn:microsoft.com/office/officeart/2005/8/layout/vProcess5"/>
    <dgm:cxn modelId="{7508127D-D13E-48B1-BD20-1C82C88B5E9D}" srcId="{5802BD66-B47B-4990-9CA6-E117061C60F1}" destId="{D0E08A84-111E-4304-91D7-567B23A96653}" srcOrd="1" destOrd="0" parTransId="{5155595E-3FAC-43A5-8D5A-B617A071E359}" sibTransId="{DEB9CD0B-6D0A-4418-A122-ADAB1BBAB515}"/>
    <dgm:cxn modelId="{BA094448-DB50-40FD-BEAF-D14BC8322FB7}" type="presOf" srcId="{D0E08A84-111E-4304-91D7-567B23A96653}" destId="{2FDEE897-5925-47FF-A6D2-906E34B5FF4F}" srcOrd="0" destOrd="0" presId="urn:microsoft.com/office/officeart/2005/8/layout/vProcess5"/>
    <dgm:cxn modelId="{9E78031B-7BAB-45C7-9C0E-C86C10DDD4CD}" type="presOf" srcId="{5802BD66-B47B-4990-9CA6-E117061C60F1}" destId="{49E5147F-2355-46B5-899D-599D18D37B48}" srcOrd="0" destOrd="0" presId="urn:microsoft.com/office/officeart/2005/8/layout/vProcess5"/>
    <dgm:cxn modelId="{299FC52B-8961-472A-B324-C5F3C6346A91}" type="presOf" srcId="{8374BBF7-AEF6-41AE-B1DC-7A3B5D1DA50A}" destId="{EF10245B-85CB-42DF-A303-E9599DA58A86}" srcOrd="0" destOrd="0" presId="urn:microsoft.com/office/officeart/2005/8/layout/vProcess5"/>
    <dgm:cxn modelId="{419C83D8-ED5D-4271-A939-030C52AD1D8F}" type="presParOf" srcId="{49E5147F-2355-46B5-899D-599D18D37B48}" destId="{E1E8CC0D-6042-4929-8155-097ADD7A0514}" srcOrd="0" destOrd="0" presId="urn:microsoft.com/office/officeart/2005/8/layout/vProcess5"/>
    <dgm:cxn modelId="{D3DB44AA-DEC2-464B-B7CE-9F2BE2174778}" type="presParOf" srcId="{49E5147F-2355-46B5-899D-599D18D37B48}" destId="{EF10245B-85CB-42DF-A303-E9599DA58A86}" srcOrd="1" destOrd="0" presId="urn:microsoft.com/office/officeart/2005/8/layout/vProcess5"/>
    <dgm:cxn modelId="{48BBB734-7DC7-459F-88D3-26A78F4AAC28}" type="presParOf" srcId="{49E5147F-2355-46B5-899D-599D18D37B48}" destId="{2FDEE897-5925-47FF-A6D2-906E34B5FF4F}" srcOrd="2" destOrd="0" presId="urn:microsoft.com/office/officeart/2005/8/layout/vProcess5"/>
    <dgm:cxn modelId="{EFF987F1-A28D-471C-AFFF-A4208524880C}" type="presParOf" srcId="{49E5147F-2355-46B5-899D-599D18D37B48}" destId="{01A266D0-411C-4625-9133-AB7450CD2EB7}" srcOrd="3" destOrd="0" presId="urn:microsoft.com/office/officeart/2005/8/layout/vProcess5"/>
    <dgm:cxn modelId="{6040669C-3C1B-43FB-8721-6AD1D2B30411}" type="presParOf" srcId="{49E5147F-2355-46B5-899D-599D18D37B48}" destId="{164991CD-B467-45F3-8F3C-7FE8579E19AE}" srcOrd="4" destOrd="0" presId="urn:microsoft.com/office/officeart/2005/8/layout/vProcess5"/>
    <dgm:cxn modelId="{A8CDD8AB-713B-44E1-B01D-BECD9C50B185}" type="presParOf" srcId="{49E5147F-2355-46B5-899D-599D18D37B48}" destId="{DA6A0E1C-C85B-42FF-A70A-8A2A5D850BEC}"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0FD80EE-AA41-4E7B-A04A-A0FA238A0BDE}" type="doc">
      <dgm:prSet loTypeId="urn:microsoft.com/office/officeart/2005/8/layout/default#1" loCatId="list" qsTypeId="urn:microsoft.com/office/officeart/2005/8/quickstyle/3d3" qsCatId="3D" csTypeId="urn:microsoft.com/office/officeart/2005/8/colors/colorful1#2" csCatId="colorful" phldr="1"/>
      <dgm:spPr/>
      <dgm:t>
        <a:bodyPr/>
        <a:lstStyle/>
        <a:p>
          <a:endParaRPr lang="uz-Cyrl-UZ"/>
        </a:p>
      </dgm:t>
    </dgm:pt>
    <dgm:pt modelId="{12E57BA6-B46B-4B78-B933-A2629A2E7499}">
      <dgm:prSet phldrT="[Текст]" custT="1"/>
      <dgm:spPr/>
      <dgm:t>
        <a:bodyPr/>
        <a:lstStyle/>
        <a:p>
          <a:r>
            <a:rPr lang="en-US" sz="2000" dirty="0" err="1" smtClean="0"/>
            <a:t>mehnat</a:t>
          </a:r>
          <a:r>
            <a:rPr lang="en-US" sz="2000" dirty="0" smtClean="0"/>
            <a:t> </a:t>
          </a:r>
          <a:r>
            <a:rPr lang="en-US" sz="2000" dirty="0" err="1" smtClean="0"/>
            <a:t>bozoridagi</a:t>
          </a:r>
          <a:r>
            <a:rPr lang="en-US" sz="2000" dirty="0" smtClean="0"/>
            <a:t> </a:t>
          </a:r>
          <a:r>
            <a:rPr lang="en-US" sz="2000" dirty="0" err="1" smtClean="0"/>
            <a:t>yangiliklar</a:t>
          </a:r>
          <a:r>
            <a:rPr lang="en-US" sz="2000" dirty="0" smtClean="0"/>
            <a:t> - </a:t>
          </a:r>
          <a:r>
            <a:rPr lang="en-US" sz="2000" dirty="0" err="1" smtClean="0"/>
            <a:t>mehnat</a:t>
          </a:r>
          <a:r>
            <a:rPr lang="en-US" sz="2000" dirty="0" smtClean="0"/>
            <a:t> </a:t>
          </a:r>
          <a:r>
            <a:rPr lang="en-US" sz="2000" dirty="0" err="1" smtClean="0"/>
            <a:t>bozorida</a:t>
          </a:r>
          <a:r>
            <a:rPr lang="en-US" sz="2000" dirty="0" smtClean="0"/>
            <a:t> </a:t>
          </a:r>
          <a:r>
            <a:rPr lang="en-US" sz="2000" dirty="0" err="1" smtClean="0"/>
            <a:t>bir</a:t>
          </a:r>
          <a:r>
            <a:rPr lang="en-US" sz="2000" dirty="0" smtClean="0"/>
            <a:t> um</a:t>
          </a:r>
          <a:r>
            <a:rPr lang="uz-Cyrl-UZ" sz="2000" dirty="0" smtClean="0"/>
            <a:t>r yollab </a:t>
          </a:r>
          <a:r>
            <a:rPr lang="en-US" sz="2000" dirty="0" smtClean="0"/>
            <a:t> </a:t>
          </a:r>
          <a:r>
            <a:rPr lang="en-US" sz="2000" dirty="0" err="1" smtClean="0"/>
            <a:t>ishlatish</a:t>
          </a:r>
          <a:r>
            <a:rPr lang="en-US" sz="2000" dirty="0" smtClean="0"/>
            <a:t> </a:t>
          </a:r>
          <a:r>
            <a:rPr lang="en-US" sz="2000" dirty="0" err="1" smtClean="0"/>
            <a:t>va</a:t>
          </a:r>
          <a:r>
            <a:rPr lang="en-US" sz="2000" dirty="0" smtClean="0"/>
            <a:t> </a:t>
          </a:r>
          <a:r>
            <a:rPr lang="en-US" sz="2000" dirty="0" err="1" smtClean="0"/>
            <a:t>ish</a:t>
          </a:r>
          <a:r>
            <a:rPr lang="en-US" sz="2000" dirty="0" smtClean="0"/>
            <a:t> </a:t>
          </a:r>
          <a:r>
            <a:rPr lang="uz-Cyrl-UZ" sz="2000" dirty="0" smtClean="0"/>
            <a:t>h</a:t>
          </a:r>
          <a:r>
            <a:rPr lang="en-US" sz="2000" dirty="0" smtClean="0"/>
            <a:t>a</a:t>
          </a:r>
          <a:r>
            <a:rPr lang="uz-Cyrl-UZ" sz="2000" dirty="0" smtClean="0"/>
            <a:t>q</a:t>
          </a:r>
          <a:r>
            <a:rPr lang="en-US" sz="2000" dirty="0" err="1" smtClean="0"/>
            <a:t>ini</a:t>
          </a:r>
          <a:r>
            <a:rPr lang="en-US" sz="2000" dirty="0" smtClean="0"/>
            <a:t> </a:t>
          </a:r>
          <a:r>
            <a:rPr lang="en-US" sz="2000" dirty="0" err="1" smtClean="0"/>
            <a:t>yoshga</a:t>
          </a:r>
          <a:r>
            <a:rPr lang="en-US" sz="2000" dirty="0" smtClean="0"/>
            <a:t> </a:t>
          </a:r>
          <a:r>
            <a:rPr lang="en-US" sz="2000" dirty="0" err="1" smtClean="0"/>
            <a:t>qarab</a:t>
          </a:r>
          <a:r>
            <a:rPr lang="en-US" sz="2000" dirty="0" smtClean="0"/>
            <a:t>  </a:t>
          </a:r>
          <a:r>
            <a:rPr lang="en-US" sz="2000" dirty="0" err="1" smtClean="0"/>
            <a:t>to’lash</a:t>
          </a:r>
          <a:r>
            <a:rPr lang="en-US" sz="2000" dirty="0" smtClean="0"/>
            <a:t> </a:t>
          </a:r>
          <a:r>
            <a:rPr lang="en-US" sz="2000" dirty="0" err="1" smtClean="0"/>
            <a:t>tizimidan</a:t>
          </a:r>
          <a:r>
            <a:rPr lang="en-US" sz="2000" dirty="0" smtClean="0"/>
            <a:t> </a:t>
          </a:r>
          <a:r>
            <a:rPr lang="en-US" sz="2000" dirty="0" err="1" smtClean="0"/>
            <a:t>bosqichma-bo</a:t>
          </a:r>
          <a:r>
            <a:rPr lang="uz-Cyrl-UZ" sz="2000" dirty="0" smtClean="0"/>
            <a:t>sq</a:t>
          </a:r>
          <a:r>
            <a:rPr lang="en-US" sz="2000" dirty="0" err="1" smtClean="0"/>
            <a:t>ich</a:t>
          </a:r>
          <a:r>
            <a:rPr lang="en-US" sz="2000" dirty="0" smtClean="0"/>
            <a:t> </a:t>
          </a:r>
          <a:r>
            <a:rPr lang="en-US" sz="2000" dirty="0" err="1" smtClean="0"/>
            <a:t>Fap</a:t>
          </a:r>
          <a:r>
            <a:rPr lang="uz-Cyrl-UZ" sz="2000" dirty="0" smtClean="0"/>
            <a:t>b </a:t>
          </a:r>
          <a:r>
            <a:rPr lang="en-US" sz="2000" dirty="0" err="1" smtClean="0"/>
            <a:t>mehnat</a:t>
          </a:r>
          <a:r>
            <a:rPr lang="en-US" sz="2000" dirty="0" smtClean="0"/>
            <a:t> </a:t>
          </a:r>
          <a:r>
            <a:rPr lang="en-US" sz="2000" dirty="0" err="1" smtClean="0"/>
            <a:t>tizimiga</a:t>
          </a:r>
          <a:r>
            <a:rPr lang="en-US" sz="2000" dirty="0" smtClean="0"/>
            <a:t> </a:t>
          </a:r>
          <a:r>
            <a:rPr lang="en-US" sz="2000" dirty="0" err="1" smtClean="0"/>
            <a:t>o’tish</a:t>
          </a:r>
          <a:r>
            <a:rPr lang="en-US" sz="2000" dirty="0" smtClean="0"/>
            <a:t> </a:t>
          </a:r>
          <a:r>
            <a:rPr lang="en-US" sz="2000" dirty="0" err="1" smtClean="0"/>
            <a:t>amalga</a:t>
          </a:r>
          <a:r>
            <a:rPr lang="en-US" sz="2000" dirty="0" smtClean="0"/>
            <a:t> </a:t>
          </a:r>
          <a:r>
            <a:rPr lang="en-US" sz="2000" dirty="0" err="1" smtClean="0"/>
            <a:t>oshirildi</a:t>
          </a:r>
          <a:r>
            <a:rPr lang="en-US" sz="2000" dirty="0" smtClean="0"/>
            <a:t>;</a:t>
          </a:r>
          <a:endParaRPr lang="uz-Cyrl-UZ" sz="2000" dirty="0"/>
        </a:p>
      </dgm:t>
    </dgm:pt>
    <dgm:pt modelId="{9B067E3C-29E0-4A4F-BCA7-7BCD4A4E70CC}" type="parTrans" cxnId="{E15095A5-191F-40C5-9585-A717F7F21DF0}">
      <dgm:prSet/>
      <dgm:spPr/>
      <dgm:t>
        <a:bodyPr/>
        <a:lstStyle/>
        <a:p>
          <a:endParaRPr lang="uz-Cyrl-UZ"/>
        </a:p>
      </dgm:t>
    </dgm:pt>
    <dgm:pt modelId="{2E1AC01A-FB7A-4DF7-9AB9-74E8ED9D38A2}" type="sibTrans" cxnId="{E15095A5-191F-40C5-9585-A717F7F21DF0}">
      <dgm:prSet/>
      <dgm:spPr/>
      <dgm:t>
        <a:bodyPr/>
        <a:lstStyle/>
        <a:p>
          <a:endParaRPr lang="uz-Cyrl-UZ"/>
        </a:p>
      </dgm:t>
    </dgm:pt>
    <dgm:pt modelId="{8F1741B5-9875-4B87-9D3B-C057161F7B3B}">
      <dgm:prSet phldrT="[Текст]" custT="1"/>
      <dgm:spPr/>
      <dgm:t>
        <a:bodyPr/>
        <a:lstStyle/>
        <a:p>
          <a:r>
            <a:rPr lang="en-US" sz="1800" dirty="0" err="1" smtClean="0"/>
            <a:t>ta’lim</a:t>
          </a:r>
          <a:r>
            <a:rPr lang="en-US" sz="1800" dirty="0" smtClean="0"/>
            <a:t> </a:t>
          </a:r>
          <a:r>
            <a:rPr lang="en-US" sz="1800" dirty="0" err="1" smtClean="0"/>
            <a:t>tizimini</a:t>
          </a:r>
          <a:r>
            <a:rPr lang="en-US" sz="1800" dirty="0" smtClean="0"/>
            <a:t> </a:t>
          </a:r>
          <a:r>
            <a:rPr lang="en-US" sz="1800" dirty="0" err="1" smtClean="0"/>
            <a:t>yangilash</a:t>
          </a:r>
          <a:r>
            <a:rPr lang="en-US" sz="1800" dirty="0" smtClean="0"/>
            <a:t> - </a:t>
          </a:r>
          <a:r>
            <a:rPr lang="uz-Cyrl-UZ" sz="1800" dirty="0" smtClean="0"/>
            <a:t>o’q</a:t>
          </a:r>
          <a:r>
            <a:rPr lang="en-US" sz="1800" dirty="0" err="1" smtClean="0"/>
            <a:t>uvchilarda</a:t>
          </a:r>
          <a:r>
            <a:rPr lang="en-US" sz="1800" dirty="0" smtClean="0"/>
            <a:t> </a:t>
          </a:r>
          <a:r>
            <a:rPr lang="en-US" sz="1800" dirty="0" err="1" smtClean="0"/>
            <a:t>mustaqil</a:t>
          </a:r>
          <a:r>
            <a:rPr lang="en-US" sz="1800" dirty="0" smtClean="0"/>
            <a:t> </a:t>
          </a:r>
          <a:r>
            <a:rPr lang="en-US" sz="1800" dirty="0" err="1" smtClean="0"/>
            <a:t>fikri</a:t>
          </a:r>
          <a:r>
            <a:rPr lang="uz-Cyrl-UZ" sz="1800" dirty="0" smtClean="0"/>
            <a:t>n</a:t>
          </a:r>
          <a:r>
            <a:rPr lang="en-US" sz="1800" dirty="0" err="1" smtClean="0"/>
            <a:t>i</a:t>
          </a:r>
          <a:r>
            <a:rPr lang="en-US" sz="1800" dirty="0" smtClean="0"/>
            <a:t> </a:t>
          </a:r>
          <a:r>
            <a:rPr lang="uz-Cyrl-UZ" sz="1800" dirty="0" smtClean="0"/>
            <a:t>va </a:t>
          </a:r>
          <a:r>
            <a:rPr lang="en-US" sz="1800" dirty="0" err="1" smtClean="0"/>
            <a:t>individuallikni</a:t>
          </a:r>
          <a:r>
            <a:rPr lang="en-US" sz="1800" dirty="0" smtClean="0"/>
            <a:t> </a:t>
          </a:r>
          <a:r>
            <a:rPr lang="en-US" sz="1800" dirty="0" err="1" smtClean="0"/>
            <a:t>tarbiyalash</a:t>
          </a:r>
          <a:r>
            <a:rPr lang="en-US" sz="1800" dirty="0" smtClean="0"/>
            <a:t> </a:t>
          </a:r>
          <a:r>
            <a:rPr lang="en-US" sz="1800" dirty="0" err="1" smtClean="0"/>
            <a:t>tizimiga</a:t>
          </a:r>
          <a:r>
            <a:rPr lang="en-US" sz="1800" dirty="0" smtClean="0"/>
            <a:t> </a:t>
          </a:r>
          <a:r>
            <a:rPr lang="en-US" sz="1800" dirty="0" err="1" smtClean="0"/>
            <a:t>o’tish</a:t>
          </a:r>
          <a:r>
            <a:rPr lang="en-US" sz="1800" dirty="0" smtClean="0"/>
            <a:t> </a:t>
          </a:r>
          <a:r>
            <a:rPr lang="en-US" sz="1800" dirty="0" err="1" smtClean="0"/>
            <a:t>boshlandi</a:t>
          </a:r>
          <a:r>
            <a:rPr lang="en-US" sz="1800" dirty="0" smtClean="0"/>
            <a:t>, </a:t>
          </a:r>
          <a:r>
            <a:rPr lang="en-US" sz="1800" dirty="0" err="1" smtClean="0"/>
            <a:t>umum</a:t>
          </a:r>
          <a:r>
            <a:rPr lang="uz-Cyrl-UZ" sz="1800" dirty="0" smtClean="0"/>
            <a:t>ta’lim</a:t>
          </a:r>
          <a:r>
            <a:rPr lang="en-US" sz="1800" dirty="0" smtClean="0"/>
            <a:t> </a:t>
          </a:r>
          <a:r>
            <a:rPr lang="en-US" sz="1800" dirty="0" err="1" smtClean="0"/>
            <a:t>maktablariga</a:t>
          </a:r>
          <a:r>
            <a:rPr lang="en-US" sz="1800" dirty="0" smtClean="0"/>
            <a:t> </a:t>
          </a:r>
          <a:r>
            <a:rPr lang="en-US" sz="1800" dirty="0" err="1" smtClean="0"/>
            <a:t>nisbatan</a:t>
          </a:r>
          <a:r>
            <a:rPr lang="en-US" sz="1800" dirty="0" smtClean="0"/>
            <a:t> </a:t>
          </a:r>
          <a:r>
            <a:rPr lang="en-US" sz="1800" dirty="0" err="1" smtClean="0"/>
            <a:t>tenglashtirish</a:t>
          </a:r>
          <a:r>
            <a:rPr lang="en-US" sz="1800" dirty="0" smtClean="0"/>
            <a:t> </a:t>
          </a:r>
          <a:r>
            <a:rPr lang="en-US" sz="1800" dirty="0" err="1" smtClean="0"/>
            <a:t>yondashuvi</a:t>
          </a:r>
          <a:r>
            <a:rPr lang="en-US" sz="1800" dirty="0" smtClean="0"/>
            <a:t> </a:t>
          </a:r>
          <a:r>
            <a:rPr lang="en-US" sz="1800" dirty="0" err="1" smtClean="0"/>
            <a:t>tutatilib</a:t>
          </a:r>
          <a:r>
            <a:rPr lang="en-US" sz="1800" dirty="0" smtClean="0"/>
            <a:t>, </a:t>
          </a:r>
          <a:r>
            <a:rPr lang="uz-Cyrl-UZ" sz="1800" dirty="0" smtClean="0"/>
            <a:t>x</a:t>
          </a:r>
          <a:r>
            <a:rPr lang="en-US" sz="1800" dirty="0" err="1" smtClean="0"/>
            <a:t>ususiy</a:t>
          </a:r>
          <a:r>
            <a:rPr lang="en-US" sz="1800" dirty="0" smtClean="0"/>
            <a:t> </a:t>
          </a:r>
          <a:r>
            <a:rPr lang="en-US" sz="1800" dirty="0" err="1" smtClean="0"/>
            <a:t>maktablarni</a:t>
          </a:r>
          <a:r>
            <a:rPr lang="en-US" sz="1800" dirty="0" smtClean="0"/>
            <a:t> </a:t>
          </a:r>
          <a:r>
            <a:rPr lang="en-US" sz="1800" dirty="0" err="1" smtClean="0"/>
            <a:t>yaratish</a:t>
          </a:r>
          <a:r>
            <a:rPr lang="en-US" sz="1800" dirty="0" smtClean="0"/>
            <a:t> </a:t>
          </a:r>
          <a:r>
            <a:rPr lang="en-US" sz="1800" dirty="0" err="1" smtClean="0"/>
            <a:t>rag’batlantirilmoqda</a:t>
          </a:r>
          <a:r>
            <a:rPr lang="en-US" sz="1800" dirty="0" smtClean="0"/>
            <a:t>;</a:t>
          </a:r>
          <a:endParaRPr lang="uz-Cyrl-UZ" sz="1800" dirty="0"/>
        </a:p>
      </dgm:t>
    </dgm:pt>
    <dgm:pt modelId="{9728FC2E-B2C2-4B54-90A2-EDC8A64A7CF0}" type="parTrans" cxnId="{B131E1C9-B6EB-4FEF-8EC9-CA5F6347B547}">
      <dgm:prSet/>
      <dgm:spPr/>
      <dgm:t>
        <a:bodyPr/>
        <a:lstStyle/>
        <a:p>
          <a:endParaRPr lang="uz-Cyrl-UZ"/>
        </a:p>
      </dgm:t>
    </dgm:pt>
    <dgm:pt modelId="{E73054C1-C9D3-4ABA-B936-745DB8799F79}" type="sibTrans" cxnId="{B131E1C9-B6EB-4FEF-8EC9-CA5F6347B547}">
      <dgm:prSet/>
      <dgm:spPr/>
      <dgm:t>
        <a:bodyPr/>
        <a:lstStyle/>
        <a:p>
          <a:endParaRPr lang="uz-Cyrl-UZ"/>
        </a:p>
      </dgm:t>
    </dgm:pt>
    <dgm:pt modelId="{C9F17227-1931-4152-9BC3-F7939B72EF1D}">
      <dgm:prSet phldrT="[Текст]" custT="1"/>
      <dgm:spPr/>
      <dgm:t>
        <a:bodyPr/>
        <a:lstStyle/>
        <a:p>
          <a:r>
            <a:rPr lang="en-US" sz="1600" dirty="0" err="1" smtClean="0"/>
            <a:t>iste’mol</a:t>
          </a:r>
          <a:r>
            <a:rPr lang="en-US" sz="1600" dirty="0" smtClean="0"/>
            <a:t> </a:t>
          </a:r>
          <a:r>
            <a:rPr lang="en-US" sz="1600" dirty="0" err="1" smtClean="0"/>
            <a:t>talabi</a:t>
          </a:r>
          <a:r>
            <a:rPr lang="en-US" sz="1600" dirty="0" smtClean="0"/>
            <a:t> </a:t>
          </a:r>
          <a:r>
            <a:rPr lang="en-US" sz="1600" dirty="0" err="1" smtClean="0"/>
            <a:t>tarkibini</a:t>
          </a:r>
          <a:r>
            <a:rPr lang="en-US" sz="1600" dirty="0" smtClean="0"/>
            <a:t> </a:t>
          </a:r>
          <a:r>
            <a:rPr lang="en-US" sz="1600" dirty="0" err="1" smtClean="0"/>
            <a:t>o’zgartirish</a:t>
          </a:r>
          <a:r>
            <a:rPr lang="en-US" sz="1600" dirty="0" smtClean="0"/>
            <a:t> - </a:t>
          </a:r>
          <a:r>
            <a:rPr lang="en-US" sz="1600" dirty="0" err="1" smtClean="0"/>
            <a:t>jamg’armalar</a:t>
          </a:r>
          <a:r>
            <a:rPr lang="en-US" sz="1600" dirty="0" smtClean="0"/>
            <a:t> </a:t>
          </a:r>
          <a:r>
            <a:rPr lang="uz-Cyrl-UZ" sz="1600" dirty="0" smtClean="0"/>
            <a:t>qismi</a:t>
          </a:r>
          <a:r>
            <a:rPr lang="en-US" sz="1600" dirty="0" smtClean="0"/>
            <a:t> </a:t>
          </a:r>
          <a:r>
            <a:rPr lang="en-US" sz="1600" dirty="0" err="1" smtClean="0"/>
            <a:t>qisqarib</a:t>
          </a:r>
          <a:r>
            <a:rPr lang="en-US" sz="1600" dirty="0" smtClean="0"/>
            <a:t>, </a:t>
          </a:r>
          <a:r>
            <a:rPr lang="en-US" sz="1600" dirty="0" err="1" smtClean="0"/>
            <a:t>oila</a:t>
          </a:r>
          <a:r>
            <a:rPr lang="en-US" sz="1600" dirty="0" smtClean="0"/>
            <a:t> </a:t>
          </a:r>
          <a:r>
            <a:rPr lang="en-US" sz="1600" dirty="0" err="1" smtClean="0"/>
            <a:t>byudjetida</a:t>
          </a:r>
          <a:r>
            <a:rPr lang="en-US" sz="1600" dirty="0" smtClean="0"/>
            <a:t> </a:t>
          </a:r>
          <a:r>
            <a:rPr lang="en-US" sz="1600" dirty="0" err="1" smtClean="0"/>
            <a:t>shaxsiy</a:t>
          </a:r>
          <a:r>
            <a:rPr lang="en-US" sz="1600" dirty="0" smtClean="0"/>
            <a:t> </a:t>
          </a:r>
          <a:r>
            <a:rPr lang="en-US" sz="1600" dirty="0" err="1" smtClean="0"/>
            <a:t>iste’mol</a:t>
          </a:r>
          <a:r>
            <a:rPr lang="en-US" sz="1600" dirty="0" smtClean="0"/>
            <a:t> </a:t>
          </a:r>
          <a:r>
            <a:rPr lang="en-US" sz="1600" dirty="0" err="1" smtClean="0"/>
            <a:t>muhim</a:t>
          </a:r>
          <a:r>
            <a:rPr lang="en-US" sz="1600" dirty="0" smtClean="0"/>
            <a:t> </a:t>
          </a:r>
          <a:r>
            <a:rPr lang="en-US" sz="1600" dirty="0" err="1" smtClean="0"/>
            <a:t>o’ringa</a:t>
          </a:r>
          <a:r>
            <a:rPr lang="en-US" sz="1600" dirty="0" smtClean="0"/>
            <a:t> </a:t>
          </a:r>
          <a:r>
            <a:rPr lang="en-US" sz="1600" dirty="0" err="1" smtClean="0"/>
            <a:t>ega</a:t>
          </a:r>
          <a:r>
            <a:rPr lang="en-US" sz="1600" dirty="0" smtClean="0"/>
            <a:t> </a:t>
          </a:r>
          <a:r>
            <a:rPr lang="en-US" sz="1600" dirty="0" err="1" smtClean="0"/>
            <a:t>bo’lmoqda</a:t>
          </a:r>
          <a:r>
            <a:rPr lang="en-US" sz="1600" dirty="0" smtClean="0"/>
            <a:t>. </a:t>
          </a:r>
          <a:r>
            <a:rPr lang="en-US" sz="1600" dirty="0" err="1" smtClean="0"/>
            <a:t>YAponiyada</a:t>
          </a:r>
          <a:r>
            <a:rPr lang="en-US" sz="1600" dirty="0" smtClean="0"/>
            <a:t> </a:t>
          </a:r>
          <a:r>
            <a:rPr lang="en-US" sz="1600" dirty="0" err="1" smtClean="0"/>
            <a:t>yuqori</a:t>
          </a:r>
          <a:r>
            <a:rPr lang="en-US" sz="1600" dirty="0" smtClean="0"/>
            <a:t> </a:t>
          </a:r>
          <a:r>
            <a:rPr lang="en-US" sz="1600" dirty="0" err="1" smtClean="0"/>
            <a:t>sifatli</a:t>
          </a:r>
          <a:r>
            <a:rPr lang="en-US" sz="1600" dirty="0" smtClean="0"/>
            <a:t> </a:t>
          </a:r>
          <a:r>
            <a:rPr lang="en-US" sz="1600" dirty="0" err="1" smtClean="0"/>
            <a:t>tovarlar</a:t>
          </a:r>
          <a:r>
            <a:rPr lang="en-US" sz="1600" dirty="0" smtClean="0"/>
            <a:t> </a:t>
          </a:r>
          <a:r>
            <a:rPr lang="en-US" sz="1600" dirty="0" err="1" smtClean="0"/>
            <a:t>va</a:t>
          </a:r>
          <a:r>
            <a:rPr lang="en-US" sz="1600" dirty="0" smtClean="0"/>
            <a:t> </a:t>
          </a:r>
          <a:r>
            <a:rPr lang="en-US" sz="1600" dirty="0" err="1" smtClean="0"/>
            <a:t>xizmatlar</a:t>
          </a:r>
          <a:r>
            <a:rPr lang="en-US" sz="1600" dirty="0" smtClean="0"/>
            <a:t> </a:t>
          </a:r>
          <a:r>
            <a:rPr lang="en-US" sz="1600" dirty="0" err="1" smtClean="0"/>
            <a:t>iste’moli</a:t>
          </a:r>
          <a:r>
            <a:rPr lang="en-US" sz="1600" dirty="0" smtClean="0"/>
            <a:t> </a:t>
          </a:r>
          <a:r>
            <a:rPr lang="en-US" sz="1600" dirty="0" err="1" smtClean="0"/>
            <a:t>ortib</a:t>
          </a:r>
          <a:r>
            <a:rPr lang="en-US" sz="1600" dirty="0" smtClean="0"/>
            <a:t> </a:t>
          </a:r>
          <a:r>
            <a:rPr lang="en-US" sz="1600" dirty="0" err="1" smtClean="0"/>
            <a:t>bormoqda</a:t>
          </a:r>
          <a:r>
            <a:rPr lang="en-US" sz="1600" dirty="0" smtClean="0"/>
            <a:t>, </a:t>
          </a:r>
          <a:r>
            <a:rPr lang="en-US" sz="1600" dirty="0" err="1" smtClean="0"/>
            <a:t>uy</a:t>
          </a:r>
          <a:r>
            <a:rPr lang="en-US" sz="1600" dirty="0" smtClean="0"/>
            <a:t> </a:t>
          </a:r>
          <a:r>
            <a:rPr lang="en-US" sz="1600" dirty="0" err="1" smtClean="0"/>
            <a:t>egalarining</a:t>
          </a:r>
          <a:r>
            <a:rPr lang="en-US" sz="1600" dirty="0" smtClean="0"/>
            <a:t> </a:t>
          </a:r>
          <a:r>
            <a:rPr lang="en-US" sz="1600" dirty="0" err="1" smtClean="0"/>
            <a:t>soni</a:t>
          </a:r>
          <a:r>
            <a:rPr lang="en-US" sz="1600" dirty="0" smtClean="0"/>
            <a:t>, </a:t>
          </a:r>
          <a:r>
            <a:rPr lang="en-US" sz="1600" dirty="0" err="1" smtClean="0"/>
            <a:t>xonadon</a:t>
          </a:r>
          <a:r>
            <a:rPr lang="en-US" sz="1600" dirty="0" smtClean="0"/>
            <a:t> </a:t>
          </a:r>
          <a:r>
            <a:rPr lang="en-US" sz="1600" dirty="0" err="1" smtClean="0"/>
            <a:t>xo’jaliklarida</a:t>
          </a:r>
          <a:r>
            <a:rPr lang="en-US" sz="1600" dirty="0" smtClean="0"/>
            <a:t> </a:t>
          </a:r>
          <a:r>
            <a:rPr lang="en-US" sz="1600" dirty="0" err="1" smtClean="0"/>
            <a:t>sog’likni</a:t>
          </a:r>
          <a:r>
            <a:rPr lang="en-US" sz="1600" dirty="0" smtClean="0"/>
            <a:t> </a:t>
          </a:r>
          <a:r>
            <a:rPr lang="en-US" sz="1600" dirty="0" err="1" smtClean="0"/>
            <a:t>sa</a:t>
          </a:r>
          <a:r>
            <a:rPr lang="uz-Cyrl-UZ" sz="1600" dirty="0" smtClean="0"/>
            <a:t>ql</a:t>
          </a:r>
          <a:r>
            <a:rPr lang="en-US" sz="1600" dirty="0" smtClean="0"/>
            <a:t>ash </a:t>
          </a:r>
          <a:r>
            <a:rPr lang="en-US" sz="1600" dirty="0" err="1" smtClean="0"/>
            <a:t>ta’lim</a:t>
          </a:r>
          <a:r>
            <a:rPr lang="en-US" sz="1600" dirty="0" smtClean="0"/>
            <a:t>, dam </a:t>
          </a:r>
          <a:r>
            <a:rPr lang="en-US" sz="1600" dirty="0" err="1" smtClean="0"/>
            <a:t>olish</a:t>
          </a:r>
          <a:r>
            <a:rPr lang="en-US" sz="1600" dirty="0" smtClean="0"/>
            <a:t> </a:t>
          </a:r>
          <a:r>
            <a:rPr lang="en-US" sz="1600" dirty="0" err="1" smtClean="0"/>
            <a:t>xarajatlari</a:t>
          </a:r>
          <a:r>
            <a:rPr lang="en-US" sz="1600" dirty="0" smtClean="0"/>
            <a:t> </a:t>
          </a:r>
          <a:r>
            <a:rPr lang="en-US" sz="1600" dirty="0" err="1" smtClean="0"/>
            <a:t>ortib</a:t>
          </a:r>
          <a:r>
            <a:rPr lang="en-US" sz="1600" dirty="0" smtClean="0"/>
            <a:t> </a:t>
          </a:r>
          <a:r>
            <a:rPr lang="en-US" sz="1600" dirty="0" err="1" smtClean="0"/>
            <a:t>bormoqda</a:t>
          </a:r>
          <a:r>
            <a:rPr lang="en-US" sz="1600" dirty="0" smtClean="0"/>
            <a:t>;</a:t>
          </a:r>
          <a:endParaRPr lang="uz-Cyrl-UZ" sz="1600" dirty="0"/>
        </a:p>
      </dgm:t>
    </dgm:pt>
    <dgm:pt modelId="{CC1B0E54-BAAC-4C21-8678-018EF2CD8917}" type="parTrans" cxnId="{12B6FC5A-07E8-4757-A085-ED0777A0EBDE}">
      <dgm:prSet/>
      <dgm:spPr/>
      <dgm:t>
        <a:bodyPr/>
        <a:lstStyle/>
        <a:p>
          <a:endParaRPr lang="uz-Cyrl-UZ"/>
        </a:p>
      </dgm:t>
    </dgm:pt>
    <dgm:pt modelId="{93ECDBA1-7D1C-4882-BECD-9EE48DBB8EE8}" type="sibTrans" cxnId="{12B6FC5A-07E8-4757-A085-ED0777A0EBDE}">
      <dgm:prSet/>
      <dgm:spPr/>
      <dgm:t>
        <a:bodyPr/>
        <a:lstStyle/>
        <a:p>
          <a:endParaRPr lang="uz-Cyrl-UZ"/>
        </a:p>
      </dgm:t>
    </dgm:pt>
    <dgm:pt modelId="{B7BA3688-DCB1-4C2F-B536-CAA6F26DF264}">
      <dgm:prSet phldrT="[Текст]"/>
      <dgm:spPr/>
      <dgm:t>
        <a:bodyPr/>
        <a:lstStyle/>
        <a:p>
          <a:r>
            <a:rPr lang="en-US" dirty="0" err="1" smtClean="0"/>
            <a:t>pensiya</a:t>
          </a:r>
          <a:r>
            <a:rPr lang="en-US" dirty="0" smtClean="0"/>
            <a:t> </a:t>
          </a:r>
          <a:r>
            <a:rPr lang="en-US" dirty="0" err="1" smtClean="0"/>
            <a:t>tizimida</a:t>
          </a:r>
          <a:r>
            <a:rPr lang="en-US" dirty="0" smtClean="0"/>
            <a:t> </a:t>
          </a:r>
          <a:r>
            <a:rPr lang="en-US" dirty="0" err="1" smtClean="0"/>
            <a:t>islohotlar</a:t>
          </a:r>
          <a:r>
            <a:rPr lang="en-US" dirty="0" smtClean="0"/>
            <a:t> - </a:t>
          </a:r>
          <a:r>
            <a:rPr lang="en-US" dirty="0" err="1" smtClean="0"/>
            <a:t>mamlakat</a:t>
          </a:r>
          <a:r>
            <a:rPr lang="en-US" dirty="0" smtClean="0"/>
            <a:t> </a:t>
          </a:r>
          <a:r>
            <a:rPr lang="en-US" dirty="0" err="1" smtClean="0"/>
            <a:t>keyingi</a:t>
          </a:r>
          <a:r>
            <a:rPr lang="en-US" dirty="0" smtClean="0"/>
            <a:t> </a:t>
          </a:r>
          <a:r>
            <a:rPr lang="en-US" dirty="0" err="1" smtClean="0"/>
            <a:t>vaqtlarda</a:t>
          </a:r>
          <a:r>
            <a:rPr lang="en-US" dirty="0" smtClean="0"/>
            <a:t> </a:t>
          </a:r>
          <a:r>
            <a:rPr lang="en-US" dirty="0" err="1" smtClean="0"/>
            <a:t>pensiya</a:t>
          </a:r>
          <a:r>
            <a:rPr lang="en-US" dirty="0" smtClean="0"/>
            <a:t> </a:t>
          </a:r>
          <a:r>
            <a:rPr lang="en-US" dirty="0" err="1" smtClean="0"/>
            <a:t>tizimida</a:t>
          </a:r>
          <a:r>
            <a:rPr lang="en-US" dirty="0" smtClean="0"/>
            <a:t> </a:t>
          </a:r>
          <a:r>
            <a:rPr lang="en-US" dirty="0" err="1" smtClean="0"/>
            <a:t>muammolarga</a:t>
          </a:r>
          <a:r>
            <a:rPr lang="en-US" dirty="0" smtClean="0"/>
            <a:t> </a:t>
          </a:r>
          <a:r>
            <a:rPr lang="en-US" dirty="0" err="1" smtClean="0"/>
            <a:t>duch</a:t>
          </a:r>
          <a:r>
            <a:rPr lang="en-US" dirty="0" smtClean="0"/>
            <a:t> </a:t>
          </a:r>
          <a:r>
            <a:rPr lang="en-US" dirty="0" err="1" smtClean="0"/>
            <a:t>keldi</a:t>
          </a:r>
          <a:r>
            <a:rPr lang="en-US" dirty="0" smtClean="0"/>
            <a:t>. </a:t>
          </a:r>
          <a:r>
            <a:rPr lang="en-US" dirty="0" err="1" smtClean="0"/>
            <a:t>Buning</a:t>
          </a:r>
          <a:r>
            <a:rPr lang="en-US" dirty="0" smtClean="0"/>
            <a:t> </a:t>
          </a:r>
          <a:r>
            <a:rPr lang="en-US" dirty="0" err="1" smtClean="0"/>
            <a:t>asosiy</a:t>
          </a:r>
          <a:r>
            <a:rPr lang="en-US" dirty="0" smtClean="0"/>
            <a:t> </a:t>
          </a:r>
          <a:r>
            <a:rPr lang="en-US" dirty="0" err="1" smtClean="0"/>
            <a:t>sabablaridan</a:t>
          </a:r>
          <a:r>
            <a:rPr lang="en-US" dirty="0" smtClean="0"/>
            <a:t> </a:t>
          </a:r>
          <a:r>
            <a:rPr lang="en-US" dirty="0" err="1" smtClean="0"/>
            <a:t>biri</a:t>
          </a:r>
          <a:r>
            <a:rPr lang="en-US" dirty="0" smtClean="0"/>
            <a:t> </a:t>
          </a:r>
          <a:r>
            <a:rPr lang="en-US" dirty="0" err="1" smtClean="0"/>
            <a:t>pensiya</a:t>
          </a:r>
          <a:r>
            <a:rPr lang="en-US" dirty="0" smtClean="0"/>
            <a:t> </a:t>
          </a:r>
          <a:r>
            <a:rPr lang="en-US" dirty="0" err="1" smtClean="0"/>
            <a:t>tizimidagi</a:t>
          </a:r>
          <a:r>
            <a:rPr lang="en-US" dirty="0" smtClean="0"/>
            <a:t> ka</a:t>
          </a:r>
          <a:r>
            <a:rPr lang="uz-Cyrl-UZ" dirty="0" smtClean="0"/>
            <a:t>t</a:t>
          </a:r>
          <a:r>
            <a:rPr lang="en-US" dirty="0" err="1" smtClean="0"/>
            <a:t>ta</a:t>
          </a:r>
          <a:r>
            <a:rPr lang="en-US" dirty="0" smtClean="0"/>
            <a:t> </a:t>
          </a:r>
          <a:r>
            <a:rPr lang="en-US" dirty="0" err="1" smtClean="0"/>
            <a:t>miqdordagi</a:t>
          </a:r>
          <a:r>
            <a:rPr lang="en-US" dirty="0" smtClean="0"/>
            <a:t> </a:t>
          </a:r>
          <a:r>
            <a:rPr lang="en-US" dirty="0" err="1" smtClean="0"/>
            <a:t>moliyaviy</a:t>
          </a:r>
          <a:r>
            <a:rPr lang="en-US" dirty="0" smtClean="0"/>
            <a:t> </a:t>
          </a:r>
          <a:r>
            <a:rPr lang="en-US" dirty="0" err="1" smtClean="0"/>
            <a:t>kamomad</a:t>
          </a:r>
          <a:r>
            <a:rPr lang="en-US" dirty="0" smtClean="0"/>
            <a:t> </a:t>
          </a:r>
          <a:r>
            <a:rPr lang="en-US" dirty="0" err="1" smtClean="0"/>
            <a:t>xisoblanadi</a:t>
          </a:r>
          <a:r>
            <a:rPr lang="en-US" dirty="0" smtClean="0"/>
            <a:t>. </a:t>
          </a:r>
          <a:r>
            <a:rPr lang="en-US" dirty="0" err="1" smtClean="0"/>
            <a:t>YAponiya</a:t>
          </a:r>
          <a:r>
            <a:rPr lang="en-US" dirty="0" smtClean="0"/>
            <a:t> </a:t>
          </a:r>
          <a:r>
            <a:rPr lang="en-US" dirty="0" err="1" smtClean="0"/>
            <a:t>hukumati</a:t>
          </a:r>
          <a:r>
            <a:rPr lang="en-US" dirty="0" smtClean="0"/>
            <a:t> </a:t>
          </a:r>
          <a:r>
            <a:rPr lang="en-US" dirty="0" err="1" smtClean="0"/>
            <a:t>pensiya</a:t>
          </a:r>
          <a:r>
            <a:rPr lang="en-US" dirty="0" smtClean="0"/>
            <a:t> </a:t>
          </a:r>
          <a:r>
            <a:rPr lang="en-US" dirty="0" err="1" smtClean="0"/>
            <a:t>tizimini</a:t>
          </a:r>
          <a:r>
            <a:rPr lang="en-US" dirty="0" smtClean="0"/>
            <a:t> </a:t>
          </a:r>
          <a:r>
            <a:rPr lang="en-US" dirty="0" err="1" smtClean="0"/>
            <a:t>isloh</a:t>
          </a:r>
          <a:r>
            <a:rPr lang="en-US" dirty="0" smtClean="0"/>
            <a:t>  </a:t>
          </a:r>
          <a:r>
            <a:rPr lang="en-US" dirty="0" err="1" smtClean="0"/>
            <a:t>etishning</a:t>
          </a:r>
          <a:r>
            <a:rPr lang="en-US" dirty="0" smtClean="0"/>
            <a:t> 10-15 </a:t>
          </a:r>
          <a:r>
            <a:rPr lang="en-US" dirty="0" err="1" smtClean="0"/>
            <a:t>yilga</a:t>
          </a:r>
          <a:r>
            <a:rPr lang="en-US" dirty="0" smtClean="0"/>
            <a:t> </a:t>
          </a:r>
          <a:r>
            <a:rPr lang="en-US" dirty="0" err="1" smtClean="0"/>
            <a:t>mo’ljallangan</a:t>
          </a:r>
          <a:r>
            <a:rPr lang="en-US" dirty="0" smtClean="0"/>
            <a:t> </a:t>
          </a:r>
          <a:r>
            <a:rPr lang="en-US" dirty="0" err="1" smtClean="0"/>
            <a:t>dasturini</a:t>
          </a:r>
          <a:r>
            <a:rPr lang="en-US" dirty="0" smtClean="0"/>
            <a:t> </a:t>
          </a:r>
          <a:r>
            <a:rPr lang="en-US" dirty="0" err="1" smtClean="0"/>
            <a:t>ishlab</a:t>
          </a:r>
          <a:r>
            <a:rPr lang="en-US" dirty="0" smtClean="0"/>
            <a:t> </a:t>
          </a:r>
          <a:r>
            <a:rPr lang="en-US" dirty="0" err="1" smtClean="0"/>
            <a:t>chiqdi</a:t>
          </a:r>
          <a:endParaRPr lang="uz-Cyrl-UZ" dirty="0"/>
        </a:p>
      </dgm:t>
    </dgm:pt>
    <dgm:pt modelId="{AAAF2E54-D86B-440E-9367-F95C2CCD27E8}" type="parTrans" cxnId="{E6BCE764-79FE-4DB7-ACD9-B99F340160B1}">
      <dgm:prSet/>
      <dgm:spPr/>
      <dgm:t>
        <a:bodyPr/>
        <a:lstStyle/>
        <a:p>
          <a:endParaRPr lang="uz-Cyrl-UZ"/>
        </a:p>
      </dgm:t>
    </dgm:pt>
    <dgm:pt modelId="{9CE9EFEB-D04A-484B-ADF5-B44E35ED46DD}" type="sibTrans" cxnId="{E6BCE764-79FE-4DB7-ACD9-B99F340160B1}">
      <dgm:prSet/>
      <dgm:spPr/>
      <dgm:t>
        <a:bodyPr/>
        <a:lstStyle/>
        <a:p>
          <a:endParaRPr lang="uz-Cyrl-UZ"/>
        </a:p>
      </dgm:t>
    </dgm:pt>
    <dgm:pt modelId="{70159D00-7D8B-4F3F-8B41-7EB8DF89552A}" type="pres">
      <dgm:prSet presAssocID="{A0FD80EE-AA41-4E7B-A04A-A0FA238A0BDE}" presName="diagram" presStyleCnt="0">
        <dgm:presLayoutVars>
          <dgm:dir/>
          <dgm:resizeHandles val="exact"/>
        </dgm:presLayoutVars>
      </dgm:prSet>
      <dgm:spPr/>
      <dgm:t>
        <a:bodyPr/>
        <a:lstStyle/>
        <a:p>
          <a:endParaRPr lang="ru-RU"/>
        </a:p>
      </dgm:t>
    </dgm:pt>
    <dgm:pt modelId="{68916537-01D0-4B09-A149-2FD5730327B3}" type="pres">
      <dgm:prSet presAssocID="{12E57BA6-B46B-4B78-B933-A2629A2E7499}" presName="node" presStyleLbl="node1" presStyleIdx="0" presStyleCnt="4">
        <dgm:presLayoutVars>
          <dgm:bulletEnabled val="1"/>
        </dgm:presLayoutVars>
      </dgm:prSet>
      <dgm:spPr/>
      <dgm:t>
        <a:bodyPr/>
        <a:lstStyle/>
        <a:p>
          <a:endParaRPr lang="uz-Cyrl-UZ"/>
        </a:p>
      </dgm:t>
    </dgm:pt>
    <dgm:pt modelId="{FCBE9911-AE46-4BC7-8A16-07FA67CF07E6}" type="pres">
      <dgm:prSet presAssocID="{2E1AC01A-FB7A-4DF7-9AB9-74E8ED9D38A2}" presName="sibTrans" presStyleCnt="0"/>
      <dgm:spPr/>
    </dgm:pt>
    <dgm:pt modelId="{06D6D6BF-8503-444A-A8B8-88545151508D}" type="pres">
      <dgm:prSet presAssocID="{8F1741B5-9875-4B87-9D3B-C057161F7B3B}" presName="node" presStyleLbl="node1" presStyleIdx="1" presStyleCnt="4">
        <dgm:presLayoutVars>
          <dgm:bulletEnabled val="1"/>
        </dgm:presLayoutVars>
      </dgm:prSet>
      <dgm:spPr/>
      <dgm:t>
        <a:bodyPr/>
        <a:lstStyle/>
        <a:p>
          <a:endParaRPr lang="uz-Cyrl-UZ"/>
        </a:p>
      </dgm:t>
    </dgm:pt>
    <dgm:pt modelId="{B91C3BEC-7B19-45E5-95DC-3E5C93070B12}" type="pres">
      <dgm:prSet presAssocID="{E73054C1-C9D3-4ABA-B936-745DB8799F79}" presName="sibTrans" presStyleCnt="0"/>
      <dgm:spPr/>
    </dgm:pt>
    <dgm:pt modelId="{D2883062-0A36-48C4-92D4-1FD14F3B59CC}" type="pres">
      <dgm:prSet presAssocID="{C9F17227-1931-4152-9BC3-F7939B72EF1D}" presName="node" presStyleLbl="node1" presStyleIdx="2" presStyleCnt="4">
        <dgm:presLayoutVars>
          <dgm:bulletEnabled val="1"/>
        </dgm:presLayoutVars>
      </dgm:prSet>
      <dgm:spPr/>
      <dgm:t>
        <a:bodyPr/>
        <a:lstStyle/>
        <a:p>
          <a:endParaRPr lang="uz-Cyrl-UZ"/>
        </a:p>
      </dgm:t>
    </dgm:pt>
    <dgm:pt modelId="{8AA7338C-4136-4C4B-BA6F-FE17E3E49CDF}" type="pres">
      <dgm:prSet presAssocID="{93ECDBA1-7D1C-4882-BECD-9EE48DBB8EE8}" presName="sibTrans" presStyleCnt="0"/>
      <dgm:spPr/>
    </dgm:pt>
    <dgm:pt modelId="{E451CD84-D12B-431F-A14E-AB106B5481FB}" type="pres">
      <dgm:prSet presAssocID="{B7BA3688-DCB1-4C2F-B536-CAA6F26DF264}" presName="node" presStyleLbl="node1" presStyleIdx="3" presStyleCnt="4">
        <dgm:presLayoutVars>
          <dgm:bulletEnabled val="1"/>
        </dgm:presLayoutVars>
      </dgm:prSet>
      <dgm:spPr/>
      <dgm:t>
        <a:bodyPr/>
        <a:lstStyle/>
        <a:p>
          <a:endParaRPr lang="uz-Cyrl-UZ"/>
        </a:p>
      </dgm:t>
    </dgm:pt>
  </dgm:ptLst>
  <dgm:cxnLst>
    <dgm:cxn modelId="{E15095A5-191F-40C5-9585-A717F7F21DF0}" srcId="{A0FD80EE-AA41-4E7B-A04A-A0FA238A0BDE}" destId="{12E57BA6-B46B-4B78-B933-A2629A2E7499}" srcOrd="0" destOrd="0" parTransId="{9B067E3C-29E0-4A4F-BCA7-7BCD4A4E70CC}" sibTransId="{2E1AC01A-FB7A-4DF7-9AB9-74E8ED9D38A2}"/>
    <dgm:cxn modelId="{7F776D8D-7717-408F-9A22-B0CF553AC9E0}" type="presOf" srcId="{B7BA3688-DCB1-4C2F-B536-CAA6F26DF264}" destId="{E451CD84-D12B-431F-A14E-AB106B5481FB}" srcOrd="0" destOrd="0" presId="urn:microsoft.com/office/officeart/2005/8/layout/default#1"/>
    <dgm:cxn modelId="{E6BCE764-79FE-4DB7-ACD9-B99F340160B1}" srcId="{A0FD80EE-AA41-4E7B-A04A-A0FA238A0BDE}" destId="{B7BA3688-DCB1-4C2F-B536-CAA6F26DF264}" srcOrd="3" destOrd="0" parTransId="{AAAF2E54-D86B-440E-9367-F95C2CCD27E8}" sibTransId="{9CE9EFEB-D04A-484B-ADF5-B44E35ED46DD}"/>
    <dgm:cxn modelId="{B131E1C9-B6EB-4FEF-8EC9-CA5F6347B547}" srcId="{A0FD80EE-AA41-4E7B-A04A-A0FA238A0BDE}" destId="{8F1741B5-9875-4B87-9D3B-C057161F7B3B}" srcOrd="1" destOrd="0" parTransId="{9728FC2E-B2C2-4B54-90A2-EDC8A64A7CF0}" sibTransId="{E73054C1-C9D3-4ABA-B936-745DB8799F79}"/>
    <dgm:cxn modelId="{98533289-973E-4241-9C18-6CDAB50FFD1B}" type="presOf" srcId="{12E57BA6-B46B-4B78-B933-A2629A2E7499}" destId="{68916537-01D0-4B09-A149-2FD5730327B3}" srcOrd="0" destOrd="0" presId="urn:microsoft.com/office/officeart/2005/8/layout/default#1"/>
    <dgm:cxn modelId="{691BAE37-29FA-4BC8-AA9D-C847D1795D21}" type="presOf" srcId="{A0FD80EE-AA41-4E7B-A04A-A0FA238A0BDE}" destId="{70159D00-7D8B-4F3F-8B41-7EB8DF89552A}" srcOrd="0" destOrd="0" presId="urn:microsoft.com/office/officeart/2005/8/layout/default#1"/>
    <dgm:cxn modelId="{A8423250-2320-4DD0-A6BE-8659232E8F14}" type="presOf" srcId="{C9F17227-1931-4152-9BC3-F7939B72EF1D}" destId="{D2883062-0A36-48C4-92D4-1FD14F3B59CC}" srcOrd="0" destOrd="0" presId="urn:microsoft.com/office/officeart/2005/8/layout/default#1"/>
    <dgm:cxn modelId="{F4C6A47B-C48E-4503-82D3-6CB8111C2B24}" type="presOf" srcId="{8F1741B5-9875-4B87-9D3B-C057161F7B3B}" destId="{06D6D6BF-8503-444A-A8B8-88545151508D}" srcOrd="0" destOrd="0" presId="urn:microsoft.com/office/officeart/2005/8/layout/default#1"/>
    <dgm:cxn modelId="{12B6FC5A-07E8-4757-A085-ED0777A0EBDE}" srcId="{A0FD80EE-AA41-4E7B-A04A-A0FA238A0BDE}" destId="{C9F17227-1931-4152-9BC3-F7939B72EF1D}" srcOrd="2" destOrd="0" parTransId="{CC1B0E54-BAAC-4C21-8678-018EF2CD8917}" sibTransId="{93ECDBA1-7D1C-4882-BECD-9EE48DBB8EE8}"/>
    <dgm:cxn modelId="{09908F74-17E3-45CE-8506-B7B64ADC2B99}" type="presParOf" srcId="{70159D00-7D8B-4F3F-8B41-7EB8DF89552A}" destId="{68916537-01D0-4B09-A149-2FD5730327B3}" srcOrd="0" destOrd="0" presId="urn:microsoft.com/office/officeart/2005/8/layout/default#1"/>
    <dgm:cxn modelId="{012CB1C5-D2E4-41CA-9585-88A03EACC6CA}" type="presParOf" srcId="{70159D00-7D8B-4F3F-8B41-7EB8DF89552A}" destId="{FCBE9911-AE46-4BC7-8A16-07FA67CF07E6}" srcOrd="1" destOrd="0" presId="urn:microsoft.com/office/officeart/2005/8/layout/default#1"/>
    <dgm:cxn modelId="{E5629FEE-CA6F-4A94-A7F3-7ACBC18D08D9}" type="presParOf" srcId="{70159D00-7D8B-4F3F-8B41-7EB8DF89552A}" destId="{06D6D6BF-8503-444A-A8B8-88545151508D}" srcOrd="2" destOrd="0" presId="urn:microsoft.com/office/officeart/2005/8/layout/default#1"/>
    <dgm:cxn modelId="{406B2FD2-67A3-42ED-AE6A-FDF9C66A824B}" type="presParOf" srcId="{70159D00-7D8B-4F3F-8B41-7EB8DF89552A}" destId="{B91C3BEC-7B19-45E5-95DC-3E5C93070B12}" srcOrd="3" destOrd="0" presId="urn:microsoft.com/office/officeart/2005/8/layout/default#1"/>
    <dgm:cxn modelId="{FA6EF209-A621-49E3-A178-9C9F4996CF72}" type="presParOf" srcId="{70159D00-7D8B-4F3F-8B41-7EB8DF89552A}" destId="{D2883062-0A36-48C4-92D4-1FD14F3B59CC}" srcOrd="4" destOrd="0" presId="urn:microsoft.com/office/officeart/2005/8/layout/default#1"/>
    <dgm:cxn modelId="{987DE1E5-276B-4BCD-95D5-91261D67EB11}" type="presParOf" srcId="{70159D00-7D8B-4F3F-8B41-7EB8DF89552A}" destId="{8AA7338C-4136-4C4B-BA6F-FE17E3E49CDF}" srcOrd="5" destOrd="0" presId="urn:microsoft.com/office/officeart/2005/8/layout/default#1"/>
    <dgm:cxn modelId="{AE7D4C39-CEF1-4D4D-86F8-15ED5BEE7E66}" type="presParOf" srcId="{70159D00-7D8B-4F3F-8B41-7EB8DF89552A}" destId="{E451CD84-D12B-431F-A14E-AB106B5481FB}" srcOrd="6"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A9A2A03-D36D-485C-9066-B27CE9B51D60}" type="doc">
      <dgm:prSet loTypeId="urn:microsoft.com/office/officeart/2005/8/layout/vList2" loCatId="list" qsTypeId="urn:microsoft.com/office/officeart/2005/8/quickstyle/3d2" qsCatId="3D" csTypeId="urn:microsoft.com/office/officeart/2005/8/colors/colorful5" csCatId="colorful" phldr="1"/>
      <dgm:spPr/>
      <dgm:t>
        <a:bodyPr/>
        <a:lstStyle/>
        <a:p>
          <a:endParaRPr lang="uz-Cyrl-UZ"/>
        </a:p>
      </dgm:t>
    </dgm:pt>
    <dgm:pt modelId="{0258329C-DEC1-4AA7-BB0C-C4437F4DBE8B}">
      <dgm:prSet phldrT="[Текст]"/>
      <dgm:spPr/>
      <dgm:t>
        <a:bodyPr/>
        <a:lstStyle/>
        <a:p>
          <a:r>
            <a:rPr lang="en-US" dirty="0" err="1" smtClean="0"/>
            <a:t>Jahon</a:t>
          </a:r>
          <a:r>
            <a:rPr lang="en-US" dirty="0" smtClean="0"/>
            <a:t>  </a:t>
          </a:r>
          <a:r>
            <a:rPr lang="en-US" dirty="0" err="1" smtClean="0"/>
            <a:t>moliyaviy-iqtisodiy</a:t>
          </a:r>
          <a:r>
            <a:rPr lang="en-US" dirty="0" smtClean="0"/>
            <a:t>  </a:t>
          </a:r>
          <a:r>
            <a:rPr lang="en-US" dirty="0" err="1" smtClean="0"/>
            <a:t>inqirozi</a:t>
          </a:r>
          <a:r>
            <a:rPr lang="en-US" dirty="0" smtClean="0"/>
            <a:t> </a:t>
          </a:r>
          <a:r>
            <a:rPr lang="en-US" dirty="0" err="1" smtClean="0"/>
            <a:t>sharoitida</a:t>
          </a:r>
          <a:r>
            <a:rPr lang="en-US" dirty="0" smtClean="0"/>
            <a:t>  </a:t>
          </a:r>
          <a:r>
            <a:rPr lang="en-US" dirty="0" err="1" smtClean="0"/>
            <a:t>YAponiya</a:t>
          </a:r>
          <a:r>
            <a:rPr lang="en-US" dirty="0" smtClean="0"/>
            <a:t>  </a:t>
          </a:r>
          <a:r>
            <a:rPr lang="en-US" dirty="0" err="1" smtClean="0"/>
            <a:t>sanoati</a:t>
          </a:r>
          <a:r>
            <a:rPr lang="en-US" dirty="0" smtClean="0"/>
            <a:t> </a:t>
          </a:r>
          <a:r>
            <a:rPr lang="en-US" dirty="0" err="1" smtClean="0"/>
            <a:t>maxsulotlari</a:t>
          </a:r>
          <a:r>
            <a:rPr lang="en-US" dirty="0" smtClean="0"/>
            <a:t> </a:t>
          </a:r>
          <a:r>
            <a:rPr lang="en-US" dirty="0" err="1" smtClean="0"/>
            <a:t>xorijiy</a:t>
          </a:r>
          <a:r>
            <a:rPr lang="en-US" dirty="0" smtClean="0"/>
            <a:t> </a:t>
          </a:r>
          <a:r>
            <a:rPr lang="en-US" dirty="0" err="1" smtClean="0"/>
            <a:t>bozorlarda</a:t>
          </a:r>
          <a:r>
            <a:rPr lang="en-US" dirty="0" smtClean="0"/>
            <a:t> "</a:t>
          </a:r>
          <a:r>
            <a:rPr lang="en-US" dirty="0" err="1" smtClean="0"/>
            <a:t>ortiqchalik</a:t>
          </a:r>
          <a:r>
            <a:rPr lang="en-US" dirty="0" smtClean="0"/>
            <a:t>" </a:t>
          </a:r>
          <a:r>
            <a:rPr lang="en-US" dirty="0" err="1" smtClean="0"/>
            <a:t>qilib</a:t>
          </a:r>
          <a:r>
            <a:rPr lang="en-US" dirty="0" smtClean="0"/>
            <a:t> </a:t>
          </a:r>
          <a:r>
            <a:rPr lang="uz-Cyrl-UZ" dirty="0" smtClean="0"/>
            <a:t>q</a:t>
          </a:r>
          <a:r>
            <a:rPr lang="en-US" dirty="0" smtClean="0"/>
            <a:t>o</a:t>
          </a:r>
          <a:r>
            <a:rPr lang="uz-Cyrl-UZ" dirty="0" smtClean="0"/>
            <a:t>l</a:t>
          </a:r>
          <a:r>
            <a:rPr lang="en-US" dirty="0" err="1" smtClean="0"/>
            <a:t>di</a:t>
          </a:r>
          <a:r>
            <a:rPr lang="en-US" dirty="0" smtClean="0"/>
            <a:t> </a:t>
          </a:r>
          <a:r>
            <a:rPr lang="en-US" dirty="0" err="1" smtClean="0"/>
            <a:t>va</a:t>
          </a:r>
          <a:r>
            <a:rPr lang="en-US" dirty="0" smtClean="0"/>
            <a:t> </a:t>
          </a:r>
          <a:r>
            <a:rPr lang="en-US" dirty="0" err="1" smtClean="0"/>
            <a:t>eksport</a:t>
          </a:r>
          <a:r>
            <a:rPr lang="en-US" dirty="0" smtClean="0"/>
            <a:t> </a:t>
          </a:r>
          <a:r>
            <a:rPr lang="en-US" dirty="0" err="1" smtClean="0"/>
            <a:t>hajmi</a:t>
          </a:r>
          <a:r>
            <a:rPr lang="en-US" dirty="0" smtClean="0"/>
            <a:t> </a:t>
          </a:r>
          <a:r>
            <a:rPr lang="en-US" dirty="0" err="1" smtClean="0"/>
            <a:t>keskin</a:t>
          </a:r>
          <a:r>
            <a:rPr lang="en-US" dirty="0" smtClean="0"/>
            <a:t> </a:t>
          </a:r>
          <a:r>
            <a:rPr lang="en-US" dirty="0" err="1" smtClean="0"/>
            <a:t>qisqardi</a:t>
          </a:r>
          <a:r>
            <a:rPr lang="en-US" dirty="0" smtClean="0"/>
            <a:t>. </a:t>
          </a:r>
          <a:r>
            <a:rPr lang="en-US" dirty="0" err="1" smtClean="0"/>
            <a:t>Sanoat</a:t>
          </a:r>
          <a:r>
            <a:rPr lang="en-US" dirty="0" smtClean="0"/>
            <a:t> </a:t>
          </a:r>
          <a:r>
            <a:rPr lang="en-US" dirty="0" err="1" smtClean="0"/>
            <a:t>ishlab</a:t>
          </a:r>
          <a:r>
            <a:rPr lang="en-US" dirty="0" smtClean="0"/>
            <a:t> </a:t>
          </a:r>
          <a:r>
            <a:rPr lang="en-US" dirty="0" err="1" smtClean="0"/>
            <a:t>chiqarish</a:t>
          </a:r>
          <a:r>
            <a:rPr lang="en-US" dirty="0" smtClean="0"/>
            <a:t> </a:t>
          </a:r>
          <a:r>
            <a:rPr lang="en-US" dirty="0" err="1" smtClean="0"/>
            <a:t>indeksi</a:t>
          </a:r>
          <a:r>
            <a:rPr lang="en-US" dirty="0" smtClean="0"/>
            <a:t> 2009 </a:t>
          </a:r>
          <a:r>
            <a:rPr lang="en-US" dirty="0" err="1" smtClean="0"/>
            <a:t>yiln</a:t>
          </a:r>
          <a:r>
            <a:rPr lang="uz-Cyrl-UZ" dirty="0" smtClean="0"/>
            <a:t>ing </a:t>
          </a:r>
          <a:r>
            <a:rPr lang="en-US" dirty="0" err="1" smtClean="0"/>
            <a:t>fevralida</a:t>
          </a:r>
          <a:r>
            <a:rPr lang="en-US" dirty="0" smtClean="0"/>
            <a:t> 2005 </a:t>
          </a:r>
          <a:r>
            <a:rPr lang="en-US" dirty="0" err="1" smtClean="0"/>
            <a:t>yilga</a:t>
          </a:r>
          <a:r>
            <a:rPr lang="en-US" dirty="0" smtClean="0"/>
            <a:t> </a:t>
          </a:r>
          <a:r>
            <a:rPr lang="en-US" dirty="0" err="1" smtClean="0"/>
            <a:t>nisbatan</a:t>
          </a:r>
          <a:r>
            <a:rPr lang="en-US" dirty="0" smtClean="0"/>
            <a:t> 69,5% </a:t>
          </a:r>
          <a:r>
            <a:rPr lang="en-US" dirty="0" err="1" smtClean="0"/>
            <a:t>ga</a:t>
          </a:r>
          <a:r>
            <a:rPr lang="en-US" dirty="0" smtClean="0"/>
            <a:t> </a:t>
          </a:r>
          <a:r>
            <a:rPr lang="en-US" dirty="0" err="1" smtClean="0"/>
            <a:t>teng</a:t>
          </a:r>
          <a:r>
            <a:rPr lang="en-US" dirty="0" smtClean="0"/>
            <a:t> </a:t>
          </a:r>
          <a:r>
            <a:rPr lang="en-US" dirty="0" err="1" smtClean="0"/>
            <a:t>bo’ldi</a:t>
          </a:r>
          <a:r>
            <a:rPr lang="en-US" dirty="0" smtClean="0"/>
            <a:t> </a:t>
          </a:r>
          <a:r>
            <a:rPr lang="en-US" dirty="0" err="1" smtClean="0"/>
            <a:t>va</a:t>
          </a:r>
          <a:r>
            <a:rPr lang="en-US" dirty="0" smtClean="0"/>
            <a:t> </a:t>
          </a:r>
          <a:r>
            <a:rPr lang="en-US" dirty="0" err="1" smtClean="0"/>
            <a:t>pasayish</a:t>
          </a:r>
          <a:r>
            <a:rPr lang="en-US" dirty="0" smtClean="0"/>
            <a:t> </a:t>
          </a:r>
          <a:r>
            <a:rPr lang="uz-Cyrl-UZ" dirty="0" smtClean="0"/>
            <a:t>36,9 foizni </a:t>
          </a:r>
          <a:r>
            <a:rPr lang="en-US" dirty="0" err="1" smtClean="0"/>
            <a:t>tashkil</a:t>
          </a:r>
          <a:r>
            <a:rPr lang="en-US" dirty="0" smtClean="0"/>
            <a:t> </a:t>
          </a:r>
          <a:r>
            <a:rPr lang="en-US" dirty="0" err="1" smtClean="0"/>
            <a:t>etdi</a:t>
          </a:r>
          <a:r>
            <a:rPr lang="en-US" dirty="0" smtClean="0"/>
            <a:t>.</a:t>
          </a:r>
          <a:endParaRPr lang="uz-Cyrl-UZ" dirty="0"/>
        </a:p>
      </dgm:t>
    </dgm:pt>
    <dgm:pt modelId="{95441CC4-D813-4A9E-8033-D543FCABDECF}" type="parTrans" cxnId="{BA121635-67D4-47A9-9ECE-58EBED2BFBD0}">
      <dgm:prSet/>
      <dgm:spPr/>
      <dgm:t>
        <a:bodyPr/>
        <a:lstStyle/>
        <a:p>
          <a:endParaRPr lang="uz-Cyrl-UZ"/>
        </a:p>
      </dgm:t>
    </dgm:pt>
    <dgm:pt modelId="{586AAB9F-F084-42FE-AC57-29A504113CBB}" type="sibTrans" cxnId="{BA121635-67D4-47A9-9ECE-58EBED2BFBD0}">
      <dgm:prSet/>
      <dgm:spPr/>
      <dgm:t>
        <a:bodyPr/>
        <a:lstStyle/>
        <a:p>
          <a:endParaRPr lang="uz-Cyrl-UZ"/>
        </a:p>
      </dgm:t>
    </dgm:pt>
    <dgm:pt modelId="{1F79C11B-AE00-44BF-98CF-B3467C61FF2D}">
      <dgm:prSet phldrT="[Текст]"/>
      <dgm:spPr/>
      <dgm:t>
        <a:bodyPr/>
        <a:lstStyle/>
        <a:p>
          <a:r>
            <a:rPr lang="en-US" dirty="0" err="1" smtClean="0"/>
            <a:t>Mamlakat</a:t>
          </a:r>
          <a:r>
            <a:rPr lang="en-US" dirty="0" smtClean="0"/>
            <a:t> YAIM 2008 </a:t>
          </a:r>
          <a:r>
            <a:rPr lang="en-US" dirty="0" err="1" smtClean="0"/>
            <a:t>yilda</a:t>
          </a:r>
          <a:r>
            <a:rPr lang="en-US" dirty="0" smtClean="0"/>
            <a:t> 1,2%, 2009 </a:t>
          </a:r>
          <a:r>
            <a:rPr lang="en-US" dirty="0" err="1" smtClean="0"/>
            <a:t>yilda</a:t>
          </a:r>
          <a:r>
            <a:rPr lang="en-US" dirty="0" smtClean="0"/>
            <a:t> </a:t>
          </a:r>
          <a:r>
            <a:rPr lang="en-US" dirty="0" err="1" smtClean="0"/>
            <a:t>esa</a:t>
          </a:r>
          <a:r>
            <a:rPr lang="en-US" dirty="0" smtClean="0"/>
            <a:t> 6,3% </a:t>
          </a:r>
          <a:r>
            <a:rPr lang="en-US" dirty="0" err="1" smtClean="0"/>
            <a:t>ga</a:t>
          </a:r>
          <a:r>
            <a:rPr lang="en-US" dirty="0" smtClean="0"/>
            <a:t> </a:t>
          </a:r>
          <a:r>
            <a:rPr lang="en-US" dirty="0" err="1" smtClean="0"/>
            <a:t>pasa</a:t>
          </a:r>
          <a:r>
            <a:rPr lang="uz-Cyrl-UZ" dirty="0" smtClean="0"/>
            <a:t>ydi va </a:t>
          </a:r>
          <a:r>
            <a:rPr lang="en-US" dirty="0" err="1" smtClean="0"/>
            <a:t>ushbu</a:t>
          </a:r>
          <a:r>
            <a:rPr lang="en-US" dirty="0" smtClean="0"/>
            <a:t> </a:t>
          </a:r>
          <a:r>
            <a:rPr lang="en-US" dirty="0" err="1" smtClean="0"/>
            <a:t>pasayishning</a:t>
          </a:r>
          <a:r>
            <a:rPr lang="en-US" dirty="0" smtClean="0"/>
            <a:t> 70% </a:t>
          </a:r>
          <a:r>
            <a:rPr lang="en-US" dirty="0" err="1" smtClean="0"/>
            <a:t>i</a:t>
          </a:r>
          <a:r>
            <a:rPr lang="en-US" dirty="0" smtClean="0"/>
            <a:t> </a:t>
          </a:r>
          <a:r>
            <a:rPr lang="en-US" dirty="0" err="1" smtClean="0"/>
            <a:t>yapon</a:t>
          </a:r>
          <a:r>
            <a:rPr lang="en-US" dirty="0" smtClean="0"/>
            <a:t> </a:t>
          </a:r>
          <a:r>
            <a:rPr lang="en-US" dirty="0" err="1" smtClean="0"/>
            <a:t>tovarlariga</a:t>
          </a:r>
          <a:r>
            <a:rPr lang="en-US" dirty="0" smtClean="0"/>
            <a:t> </a:t>
          </a:r>
          <a:r>
            <a:rPr lang="en-US" dirty="0" err="1" smtClean="0"/>
            <a:t>bo’lgan</a:t>
          </a:r>
          <a:r>
            <a:rPr lang="en-US" dirty="0" smtClean="0"/>
            <a:t> </a:t>
          </a:r>
          <a:r>
            <a:rPr lang="en-US" dirty="0" err="1" smtClean="0"/>
            <a:t>tashqi</a:t>
          </a:r>
          <a:r>
            <a:rPr lang="en-US" dirty="0" smtClean="0"/>
            <a:t> </a:t>
          </a:r>
          <a:r>
            <a:rPr lang="en-US" dirty="0" err="1" smtClean="0"/>
            <a:t>talab</a:t>
          </a:r>
          <a:r>
            <a:rPr lang="uz-Cyrl-UZ" dirty="0" smtClean="0"/>
            <a:t>ning, </a:t>
          </a:r>
          <a:r>
            <a:rPr lang="en-US" dirty="0" err="1" smtClean="0"/>
            <a:t>qolgan</a:t>
          </a:r>
          <a:r>
            <a:rPr lang="en-US" dirty="0" smtClean="0"/>
            <a:t> 30% </a:t>
          </a:r>
          <a:r>
            <a:rPr lang="en-US" dirty="0" err="1" smtClean="0"/>
            <a:t>i</a:t>
          </a:r>
          <a:r>
            <a:rPr lang="en-US" dirty="0" smtClean="0"/>
            <a:t> </a:t>
          </a:r>
          <a:r>
            <a:rPr lang="en-US" dirty="0" err="1" smtClean="0"/>
            <a:t>ichki</a:t>
          </a:r>
          <a:r>
            <a:rPr lang="en-US" dirty="0" smtClean="0"/>
            <a:t> </a:t>
          </a:r>
          <a:r>
            <a:rPr lang="en-US" dirty="0" err="1" smtClean="0"/>
            <a:t>bozordagi</a:t>
          </a:r>
          <a:r>
            <a:rPr lang="en-US" dirty="0" smtClean="0"/>
            <a:t> </a:t>
          </a:r>
          <a:r>
            <a:rPr lang="en-US" dirty="0" err="1" smtClean="0"/>
            <a:t>talabning</a:t>
          </a:r>
          <a:r>
            <a:rPr lang="en-US" dirty="0" smtClean="0"/>
            <a:t> </a:t>
          </a:r>
          <a:r>
            <a:rPr lang="uz-Cyrl-UZ" dirty="0" smtClean="0"/>
            <a:t>q</a:t>
          </a:r>
          <a:r>
            <a:rPr lang="en-US" dirty="0" smtClean="0"/>
            <a:t>is</a:t>
          </a:r>
          <a:r>
            <a:rPr lang="uz-Cyrl-UZ" dirty="0" smtClean="0"/>
            <a:t>qa</a:t>
          </a:r>
          <a:r>
            <a:rPr lang="en-US" dirty="0" err="1" smtClean="0"/>
            <a:t>rishi</a:t>
          </a:r>
          <a:r>
            <a:rPr lang="en-US" dirty="0" smtClean="0"/>
            <a:t> </a:t>
          </a:r>
          <a:r>
            <a:rPr lang="en-US" dirty="0" err="1" smtClean="0"/>
            <a:t>bilan</a:t>
          </a:r>
          <a:r>
            <a:rPr lang="en-US" dirty="0" smtClean="0"/>
            <a:t> </a:t>
          </a:r>
          <a:r>
            <a:rPr lang="en-US" dirty="0" err="1" smtClean="0"/>
            <a:t>bog’liq</a:t>
          </a:r>
          <a:r>
            <a:rPr lang="en-US" dirty="0" smtClean="0"/>
            <a:t>. </a:t>
          </a:r>
          <a:endParaRPr lang="uz-Cyrl-UZ" dirty="0"/>
        </a:p>
      </dgm:t>
    </dgm:pt>
    <dgm:pt modelId="{46C20727-3C7A-4669-B857-EB95F46A4ECE}" type="parTrans" cxnId="{3110ADA8-5A5F-4CF3-935C-32E95A14C07D}">
      <dgm:prSet/>
      <dgm:spPr/>
      <dgm:t>
        <a:bodyPr/>
        <a:lstStyle/>
        <a:p>
          <a:endParaRPr lang="uz-Cyrl-UZ"/>
        </a:p>
      </dgm:t>
    </dgm:pt>
    <dgm:pt modelId="{2C0D0F8D-FA7C-475B-9CE1-DB61448DA0C4}" type="sibTrans" cxnId="{3110ADA8-5A5F-4CF3-935C-32E95A14C07D}">
      <dgm:prSet/>
      <dgm:spPr/>
      <dgm:t>
        <a:bodyPr/>
        <a:lstStyle/>
        <a:p>
          <a:endParaRPr lang="uz-Cyrl-UZ"/>
        </a:p>
      </dgm:t>
    </dgm:pt>
    <dgm:pt modelId="{0F30895D-4BAE-417A-B6CC-C802259F9F41}" type="pres">
      <dgm:prSet presAssocID="{BA9A2A03-D36D-485C-9066-B27CE9B51D60}" presName="linear" presStyleCnt="0">
        <dgm:presLayoutVars>
          <dgm:animLvl val="lvl"/>
          <dgm:resizeHandles val="exact"/>
        </dgm:presLayoutVars>
      </dgm:prSet>
      <dgm:spPr/>
      <dgm:t>
        <a:bodyPr/>
        <a:lstStyle/>
        <a:p>
          <a:endParaRPr lang="ru-RU"/>
        </a:p>
      </dgm:t>
    </dgm:pt>
    <dgm:pt modelId="{E89CDB2E-B1DF-4A2F-8C07-4855730D9446}" type="pres">
      <dgm:prSet presAssocID="{0258329C-DEC1-4AA7-BB0C-C4437F4DBE8B}" presName="parentText" presStyleLbl="node1" presStyleIdx="0" presStyleCnt="2">
        <dgm:presLayoutVars>
          <dgm:chMax val="0"/>
          <dgm:bulletEnabled val="1"/>
        </dgm:presLayoutVars>
      </dgm:prSet>
      <dgm:spPr/>
      <dgm:t>
        <a:bodyPr/>
        <a:lstStyle/>
        <a:p>
          <a:endParaRPr lang="uz-Cyrl-UZ"/>
        </a:p>
      </dgm:t>
    </dgm:pt>
    <dgm:pt modelId="{42754F23-04DA-489A-8D8E-47E7AAD60348}" type="pres">
      <dgm:prSet presAssocID="{586AAB9F-F084-42FE-AC57-29A504113CBB}" presName="spacer" presStyleCnt="0"/>
      <dgm:spPr/>
    </dgm:pt>
    <dgm:pt modelId="{D637B503-06E4-4AD2-B92F-CBA2CD0DF7CD}" type="pres">
      <dgm:prSet presAssocID="{1F79C11B-AE00-44BF-98CF-B3467C61FF2D}" presName="parentText" presStyleLbl="node1" presStyleIdx="1" presStyleCnt="2">
        <dgm:presLayoutVars>
          <dgm:chMax val="0"/>
          <dgm:bulletEnabled val="1"/>
        </dgm:presLayoutVars>
      </dgm:prSet>
      <dgm:spPr/>
      <dgm:t>
        <a:bodyPr/>
        <a:lstStyle/>
        <a:p>
          <a:endParaRPr lang="uz-Cyrl-UZ"/>
        </a:p>
      </dgm:t>
    </dgm:pt>
  </dgm:ptLst>
  <dgm:cxnLst>
    <dgm:cxn modelId="{FBA59AB7-8624-4607-AB16-698A036F17AF}" type="presOf" srcId="{1F79C11B-AE00-44BF-98CF-B3467C61FF2D}" destId="{D637B503-06E4-4AD2-B92F-CBA2CD0DF7CD}" srcOrd="0" destOrd="0" presId="urn:microsoft.com/office/officeart/2005/8/layout/vList2"/>
    <dgm:cxn modelId="{1FF5BC3C-1F56-46CA-B3EA-415D7B1942CA}" type="presOf" srcId="{BA9A2A03-D36D-485C-9066-B27CE9B51D60}" destId="{0F30895D-4BAE-417A-B6CC-C802259F9F41}" srcOrd="0" destOrd="0" presId="urn:microsoft.com/office/officeart/2005/8/layout/vList2"/>
    <dgm:cxn modelId="{3110ADA8-5A5F-4CF3-935C-32E95A14C07D}" srcId="{BA9A2A03-D36D-485C-9066-B27CE9B51D60}" destId="{1F79C11B-AE00-44BF-98CF-B3467C61FF2D}" srcOrd="1" destOrd="0" parTransId="{46C20727-3C7A-4669-B857-EB95F46A4ECE}" sibTransId="{2C0D0F8D-FA7C-475B-9CE1-DB61448DA0C4}"/>
    <dgm:cxn modelId="{BC8F6F42-7214-47EF-A42E-84A3D054A3BA}" type="presOf" srcId="{0258329C-DEC1-4AA7-BB0C-C4437F4DBE8B}" destId="{E89CDB2E-B1DF-4A2F-8C07-4855730D9446}" srcOrd="0" destOrd="0" presId="urn:microsoft.com/office/officeart/2005/8/layout/vList2"/>
    <dgm:cxn modelId="{BA121635-67D4-47A9-9ECE-58EBED2BFBD0}" srcId="{BA9A2A03-D36D-485C-9066-B27CE9B51D60}" destId="{0258329C-DEC1-4AA7-BB0C-C4437F4DBE8B}" srcOrd="0" destOrd="0" parTransId="{95441CC4-D813-4A9E-8033-D543FCABDECF}" sibTransId="{586AAB9F-F084-42FE-AC57-29A504113CBB}"/>
    <dgm:cxn modelId="{45E2498C-85C6-4E59-9989-7E3C16BFD7C2}" type="presParOf" srcId="{0F30895D-4BAE-417A-B6CC-C802259F9F41}" destId="{E89CDB2E-B1DF-4A2F-8C07-4855730D9446}" srcOrd="0" destOrd="0" presId="urn:microsoft.com/office/officeart/2005/8/layout/vList2"/>
    <dgm:cxn modelId="{4D2AABF5-FEB3-47D3-B8EC-F2EEE377F72B}" type="presParOf" srcId="{0F30895D-4BAE-417A-B6CC-C802259F9F41}" destId="{42754F23-04DA-489A-8D8E-47E7AAD60348}" srcOrd="1" destOrd="0" presId="urn:microsoft.com/office/officeart/2005/8/layout/vList2"/>
    <dgm:cxn modelId="{1E781174-CA3A-430D-A27D-B7D915A031EC}" type="presParOf" srcId="{0F30895D-4BAE-417A-B6CC-C802259F9F41}" destId="{D637B503-06E4-4AD2-B92F-CBA2CD0DF7C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B2808A-3E30-4D94-963E-5C59046742AE}">
      <dsp:nvSpPr>
        <dsp:cNvPr id="0" name=""/>
        <dsp:cNvSpPr/>
      </dsp:nvSpPr>
      <dsp:spPr>
        <a:xfrm>
          <a:off x="0" y="3804877"/>
          <a:ext cx="8229600" cy="1248845"/>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kern="1200" dirty="0" err="1" smtClean="0"/>
            <a:t>Uchinchi</a:t>
          </a:r>
          <a:r>
            <a:rPr lang="en-US" sz="1400" b="1" kern="1200" dirty="0" smtClean="0"/>
            <a:t> </a:t>
          </a:r>
          <a:r>
            <a:rPr lang="en-US" sz="1400" b="1" kern="1200" dirty="0" err="1" smtClean="0"/>
            <a:t>bosqich</a:t>
          </a:r>
          <a:r>
            <a:rPr lang="en-US" sz="1400" kern="1200" dirty="0" smtClean="0"/>
            <a:t> 1958-1973 </a:t>
          </a:r>
          <a:r>
            <a:rPr lang="en-US" sz="1400" kern="1200" dirty="0" err="1" smtClean="0"/>
            <a:t>yillarni</a:t>
          </a:r>
          <a:r>
            <a:rPr lang="en-US" sz="1400" kern="1200" dirty="0" smtClean="0"/>
            <a:t> </a:t>
          </a:r>
          <a:r>
            <a:rPr lang="en-US" sz="1400" kern="1200" dirty="0" err="1" smtClean="0"/>
            <a:t>o’z</a:t>
          </a:r>
          <a:r>
            <a:rPr lang="en-US" sz="1400" kern="1200" dirty="0" smtClean="0"/>
            <a:t> </a:t>
          </a:r>
          <a:r>
            <a:rPr lang="en-US" sz="1400" kern="1200" dirty="0" err="1" smtClean="0"/>
            <a:t>ichiga</a:t>
          </a:r>
          <a:r>
            <a:rPr lang="en-US" sz="1400" kern="1200" dirty="0" smtClean="0"/>
            <a:t> </a:t>
          </a:r>
          <a:r>
            <a:rPr lang="en-US" sz="1400" kern="1200" dirty="0" err="1" smtClean="0"/>
            <a:t>oladi</a:t>
          </a:r>
          <a:r>
            <a:rPr lang="en-US" sz="1400" kern="1200" dirty="0" smtClean="0"/>
            <a:t> </a:t>
          </a:r>
          <a:r>
            <a:rPr lang="en-US" sz="1400" kern="1200" dirty="0" err="1" smtClean="0"/>
            <a:t>va</a:t>
          </a:r>
          <a:r>
            <a:rPr lang="en-US" sz="1400" kern="1200" dirty="0" smtClean="0"/>
            <a:t> </a:t>
          </a:r>
          <a:r>
            <a:rPr lang="en-US" sz="1400" kern="1200" dirty="0" err="1" smtClean="0"/>
            <a:t>barqaror</a:t>
          </a:r>
          <a:r>
            <a:rPr lang="en-US" sz="1400" kern="1200" dirty="0" smtClean="0"/>
            <a:t> </a:t>
          </a:r>
          <a:r>
            <a:rPr lang="en-US" sz="1400" kern="1200" dirty="0" err="1" smtClean="0"/>
            <a:t>yuqori</a:t>
          </a:r>
          <a:r>
            <a:rPr lang="en-US" sz="1400" kern="1200" dirty="0" smtClean="0"/>
            <a:t> </a:t>
          </a:r>
          <a:r>
            <a:rPr lang="en-US" sz="1400" kern="1200" dirty="0" err="1" smtClean="0"/>
            <a:t>iqtisodiy</a:t>
          </a:r>
          <a:r>
            <a:rPr lang="en-US" sz="1400" kern="1200" dirty="0" smtClean="0"/>
            <a:t> </a:t>
          </a:r>
          <a:r>
            <a:rPr lang="en-US" sz="1400" kern="1200" dirty="0" err="1" smtClean="0"/>
            <a:t>o’sish</a:t>
          </a:r>
          <a:r>
            <a:rPr lang="en-US" sz="1400" kern="1200" dirty="0" smtClean="0"/>
            <a:t> </a:t>
          </a:r>
          <a:r>
            <a:rPr lang="en-US" sz="1400" kern="1200" dirty="0" err="1" smtClean="0"/>
            <a:t>sur’atlari</a:t>
          </a:r>
          <a:r>
            <a:rPr lang="en-US" sz="1400" kern="1200" dirty="0" smtClean="0"/>
            <a:t> </a:t>
          </a:r>
          <a:r>
            <a:rPr lang="en-US" sz="1400" kern="1200" dirty="0" err="1" smtClean="0"/>
            <a:t>tufayli</a:t>
          </a:r>
          <a:r>
            <a:rPr lang="en-US" sz="1400" kern="1200" dirty="0" smtClean="0"/>
            <a:t> </a:t>
          </a:r>
          <a:r>
            <a:rPr lang="en-US" sz="1400" kern="1200" dirty="0" err="1" smtClean="0"/>
            <a:t>yapon</a:t>
          </a:r>
          <a:r>
            <a:rPr lang="en-US" sz="1400" kern="1200" dirty="0" smtClean="0"/>
            <a:t> </a:t>
          </a:r>
          <a:r>
            <a:rPr lang="en-US" sz="1400" kern="1200" dirty="0" err="1" smtClean="0"/>
            <a:t>iqtisodiy</a:t>
          </a:r>
          <a:r>
            <a:rPr lang="en-US" sz="1400" kern="1200" dirty="0" smtClean="0"/>
            <a:t> m</a:t>
          </a:r>
          <a:r>
            <a:rPr lang="uz-Cyrl-UZ" sz="1400" kern="1200" dirty="0" smtClean="0"/>
            <a:t>o’</a:t>
          </a:r>
          <a:r>
            <a:rPr lang="en-US" sz="1400" kern="1200" dirty="0" smtClean="0"/>
            <a:t>’</a:t>
          </a:r>
          <a:r>
            <a:rPr lang="en-US" sz="1400" kern="1200" dirty="0" err="1" smtClean="0"/>
            <a:t>jizasi</a:t>
          </a:r>
          <a:r>
            <a:rPr lang="en-US" sz="1400" kern="1200" dirty="0" smtClean="0"/>
            <a:t> </a:t>
          </a:r>
          <a:r>
            <a:rPr lang="en-US" sz="1400" kern="1200" dirty="0" err="1" smtClean="0"/>
            <a:t>nomiga</a:t>
          </a:r>
          <a:r>
            <a:rPr lang="en-US" sz="1400" kern="1200" dirty="0" smtClean="0"/>
            <a:t> </a:t>
          </a:r>
          <a:r>
            <a:rPr lang="en-US" sz="1400" kern="1200" dirty="0" err="1" smtClean="0"/>
            <a:t>ega</a:t>
          </a:r>
          <a:r>
            <a:rPr lang="en-US" sz="1400" kern="1200" dirty="0" smtClean="0"/>
            <a:t> </a:t>
          </a:r>
          <a:r>
            <a:rPr lang="en-US" sz="1400" kern="1200" dirty="0" err="1" smtClean="0"/>
            <a:t>bo’ldi</a:t>
          </a:r>
          <a:r>
            <a:rPr lang="en-US" sz="1400" kern="1200" dirty="0" smtClean="0"/>
            <a:t>. </a:t>
          </a:r>
          <a:r>
            <a:rPr lang="uz-Cyrl-UZ" sz="1400" kern="1200" dirty="0" smtClean="0"/>
            <a:t>O’</a:t>
          </a:r>
          <a:r>
            <a:rPr lang="en-US" sz="1400" kern="1200" dirty="0" smtClean="0"/>
            <a:t>n </a:t>
          </a:r>
          <a:r>
            <a:rPr lang="en-US" sz="1400" kern="1200" dirty="0" err="1" smtClean="0"/>
            <a:t>besh</a:t>
          </a:r>
          <a:r>
            <a:rPr lang="en-US" sz="1400" kern="1200" dirty="0" smtClean="0"/>
            <a:t> </a:t>
          </a:r>
          <a:r>
            <a:rPr lang="en-US" sz="1400" kern="1200" dirty="0" err="1" smtClean="0"/>
            <a:t>yil</a:t>
          </a:r>
          <a:r>
            <a:rPr lang="en-US" sz="1400" kern="1200" dirty="0" smtClean="0"/>
            <a:t> </a:t>
          </a:r>
          <a:r>
            <a:rPr lang="en-US" sz="1400" kern="1200" dirty="0" err="1" smtClean="0"/>
            <a:t>ichida</a:t>
          </a:r>
          <a:r>
            <a:rPr lang="en-US" sz="1400" kern="1200" dirty="0" smtClean="0"/>
            <a:t> </a:t>
          </a:r>
          <a:r>
            <a:rPr lang="en-US" sz="1400" kern="1200" dirty="0" err="1" smtClean="0"/>
            <a:t>mamlakat</a:t>
          </a:r>
          <a:r>
            <a:rPr lang="en-US" sz="1400" kern="1200" dirty="0" smtClean="0"/>
            <a:t> </a:t>
          </a:r>
          <a:r>
            <a:rPr lang="en-US" sz="1400" kern="1200" dirty="0" err="1" smtClean="0"/>
            <a:t>yalpi</a:t>
          </a:r>
          <a:r>
            <a:rPr lang="en-US" sz="1400" kern="1200" dirty="0" smtClean="0"/>
            <a:t> </a:t>
          </a:r>
          <a:r>
            <a:rPr lang="en-US" sz="1400" kern="1200" dirty="0" err="1" smtClean="0"/>
            <a:t>milliy</a:t>
          </a:r>
          <a:r>
            <a:rPr lang="en-US" sz="1400" kern="1200" dirty="0" smtClean="0"/>
            <a:t> </a:t>
          </a:r>
          <a:r>
            <a:rPr lang="en-US" sz="1400" kern="1200" dirty="0" err="1" smtClean="0"/>
            <a:t>maxsuloti</a:t>
          </a:r>
          <a:r>
            <a:rPr lang="en-US" sz="1400" kern="1200" dirty="0" smtClean="0"/>
            <a:t> 6,5 </a:t>
          </a:r>
          <a:r>
            <a:rPr lang="en-US" sz="1400" kern="1200" dirty="0" err="1" smtClean="0"/>
            <a:t>martaga</a:t>
          </a:r>
          <a:r>
            <a:rPr lang="en-US" sz="1400" kern="1200" dirty="0" smtClean="0"/>
            <a:t>, </a:t>
          </a:r>
          <a:r>
            <a:rPr lang="en-US" sz="1400" kern="1200" dirty="0" err="1" smtClean="0"/>
            <a:t>sanoat</a:t>
          </a:r>
          <a:r>
            <a:rPr lang="en-US" sz="1400" kern="1200" dirty="0" smtClean="0"/>
            <a:t> </a:t>
          </a:r>
          <a:r>
            <a:rPr lang="en-US" sz="1400" kern="1200" dirty="0" err="1" smtClean="0"/>
            <a:t>ishlab</a:t>
          </a:r>
          <a:r>
            <a:rPr lang="en-US" sz="1400" kern="1200" dirty="0" smtClean="0"/>
            <a:t> </a:t>
          </a:r>
          <a:r>
            <a:rPr lang="en-US" sz="1400" kern="1200" dirty="0" err="1" smtClean="0"/>
            <a:t>chiqarish</a:t>
          </a:r>
          <a:r>
            <a:rPr lang="en-US" sz="1400" kern="1200" dirty="0" smtClean="0"/>
            <a:t> </a:t>
          </a:r>
          <a:r>
            <a:rPr lang="en-US" sz="1400" kern="1200" dirty="0" err="1" smtClean="0"/>
            <a:t>hajmi</a:t>
          </a:r>
          <a:r>
            <a:rPr lang="en-US" sz="1400" kern="1200" dirty="0" smtClean="0"/>
            <a:t> </a:t>
          </a:r>
          <a:r>
            <a:rPr lang="en-US" sz="1400" kern="1200" dirty="0" err="1" smtClean="0"/>
            <a:t>esa</a:t>
          </a:r>
          <a:r>
            <a:rPr lang="en-US" sz="1400" kern="1200" dirty="0" smtClean="0"/>
            <a:t> 10 </a:t>
          </a:r>
          <a:r>
            <a:rPr lang="en-US" sz="1400" kern="1200" dirty="0" err="1" smtClean="0"/>
            <a:t>martaga</a:t>
          </a:r>
          <a:r>
            <a:rPr lang="en-US" sz="1400" kern="1200" dirty="0" smtClean="0"/>
            <a:t> </a:t>
          </a:r>
          <a:r>
            <a:rPr lang="en-US" sz="1400" kern="1200" dirty="0" err="1" smtClean="0"/>
            <a:t>oshdi</a:t>
          </a:r>
          <a:r>
            <a:rPr lang="en-US" sz="1400" kern="1200" dirty="0" smtClean="0"/>
            <a:t>. </a:t>
          </a:r>
          <a:r>
            <a:rPr lang="en-US" sz="1400" kern="1200" dirty="0" err="1" smtClean="0"/>
            <a:t>Ushbu</a:t>
          </a:r>
          <a:r>
            <a:rPr lang="en-US" sz="1400" kern="1200" dirty="0" smtClean="0"/>
            <a:t> </a:t>
          </a:r>
          <a:r>
            <a:rPr lang="en-US" sz="1400" kern="1200" dirty="0" err="1" smtClean="0"/>
            <a:t>davrda</a:t>
          </a:r>
          <a:r>
            <a:rPr lang="en-US" sz="1400" kern="1200" dirty="0" smtClean="0"/>
            <a:t> </a:t>
          </a:r>
          <a:r>
            <a:rPr lang="en-US" sz="1400" kern="1200" dirty="0" err="1" smtClean="0"/>
            <a:t>yapon</a:t>
          </a:r>
          <a:r>
            <a:rPr lang="en-US" sz="1400" kern="1200" dirty="0" smtClean="0"/>
            <a:t> </a:t>
          </a:r>
          <a:r>
            <a:rPr lang="en-US" sz="1400" kern="1200" dirty="0" err="1" smtClean="0"/>
            <a:t>iqtisodiyotining</a:t>
          </a:r>
          <a:r>
            <a:rPr lang="en-US" sz="1400" kern="1200" dirty="0" smtClean="0"/>
            <a:t> </a:t>
          </a:r>
          <a:r>
            <a:rPr lang="en-US" sz="1400" kern="1200" dirty="0" err="1" smtClean="0"/>
            <a:t>o’sish</a:t>
          </a:r>
          <a:r>
            <a:rPr lang="en-US" sz="1400" kern="1200" dirty="0" smtClean="0"/>
            <a:t> </a:t>
          </a:r>
          <a:r>
            <a:rPr lang="en-US" sz="1400" kern="1200" dirty="0" err="1" smtClean="0"/>
            <a:t>sur’atlari</a:t>
          </a:r>
          <a:r>
            <a:rPr lang="en-US" sz="1400" kern="1200" dirty="0" smtClean="0"/>
            <a:t> </a:t>
          </a:r>
          <a:r>
            <a:rPr lang="en-US" sz="1400" kern="1200" dirty="0" err="1" smtClean="0"/>
            <a:t>yiliga</a:t>
          </a:r>
          <a:r>
            <a:rPr lang="en-US" sz="1400" kern="1200" dirty="0" smtClean="0"/>
            <a:t> </a:t>
          </a:r>
          <a:r>
            <a:rPr lang="en-US" sz="1400" kern="1200" dirty="0" err="1" smtClean="0"/>
            <a:t>o’rtacha</a:t>
          </a:r>
          <a:r>
            <a:rPr lang="en-US" sz="1400" kern="1200" dirty="0" smtClean="0"/>
            <a:t> 11% </a:t>
          </a:r>
          <a:r>
            <a:rPr lang="en-US" sz="1400" kern="1200" dirty="0" err="1" smtClean="0"/>
            <a:t>ni</a:t>
          </a:r>
          <a:r>
            <a:rPr lang="en-US" sz="1400" kern="1200" dirty="0" smtClean="0"/>
            <a:t> </a:t>
          </a:r>
          <a:r>
            <a:rPr lang="en-US" sz="1400" kern="1200" dirty="0" err="1" smtClean="0"/>
            <a:t>tashkil</a:t>
          </a:r>
          <a:r>
            <a:rPr lang="en-US" sz="1400" kern="1200" dirty="0" smtClean="0"/>
            <a:t> </a:t>
          </a:r>
          <a:r>
            <a:rPr lang="en-US" sz="1400" kern="1200" dirty="0" err="1" smtClean="0"/>
            <a:t>etgani</a:t>
          </a:r>
          <a:r>
            <a:rPr lang="en-US" sz="1400" kern="1200" dirty="0" smtClean="0"/>
            <a:t> </a:t>
          </a:r>
          <a:r>
            <a:rPr lang="en-US" sz="1400" kern="1200" dirty="0" err="1" smtClean="0"/>
            <a:t>holda</a:t>
          </a:r>
          <a:r>
            <a:rPr lang="en-US" sz="1400" kern="1200" dirty="0" smtClean="0"/>
            <a:t> </a:t>
          </a:r>
          <a:r>
            <a:rPr lang="en-US" sz="1400" kern="1200" dirty="0" err="1" smtClean="0"/>
            <a:t>rivojlangan</a:t>
          </a:r>
          <a:r>
            <a:rPr lang="en-US" sz="1400" kern="1200" dirty="0" smtClean="0"/>
            <a:t> </a:t>
          </a:r>
          <a:r>
            <a:rPr lang="en-US" sz="1400" kern="1200" dirty="0" err="1" smtClean="0"/>
            <a:t>mamlakatlar</a:t>
          </a:r>
          <a:r>
            <a:rPr lang="en-US" sz="1400" kern="1200" dirty="0" smtClean="0"/>
            <a:t> </a:t>
          </a:r>
          <a:r>
            <a:rPr lang="en-US" sz="1400" kern="1200" dirty="0" err="1" smtClean="0"/>
            <a:t>ichida</a:t>
          </a:r>
          <a:r>
            <a:rPr lang="en-US" sz="1400" kern="1200" dirty="0" smtClean="0"/>
            <a:t> eng </a:t>
          </a:r>
          <a:r>
            <a:rPr lang="en-US" sz="1400" kern="1200" dirty="0" err="1" smtClean="0"/>
            <a:t>yuqori</a:t>
          </a:r>
          <a:r>
            <a:rPr lang="en-US" sz="1400" kern="1200" dirty="0" smtClean="0"/>
            <a:t> </a:t>
          </a:r>
          <a:r>
            <a:rPr lang="en-US" sz="1400" kern="1200" dirty="0" err="1" smtClean="0"/>
            <a:t>ko’rsatkichni</a:t>
          </a:r>
          <a:r>
            <a:rPr lang="en-US" sz="1400" kern="1200" dirty="0" smtClean="0"/>
            <a:t> </a:t>
          </a:r>
          <a:r>
            <a:rPr lang="en-US" sz="1400" kern="1200" dirty="0" err="1" smtClean="0"/>
            <a:t>tashkil</a:t>
          </a:r>
          <a:r>
            <a:rPr lang="en-US" sz="1400" kern="1200" dirty="0" smtClean="0"/>
            <a:t> </a:t>
          </a:r>
          <a:r>
            <a:rPr lang="en-US" sz="1400" kern="1200" dirty="0" err="1" smtClean="0"/>
            <a:t>etdi</a:t>
          </a:r>
          <a:r>
            <a:rPr lang="en-US" sz="1400" kern="1200" dirty="0" smtClean="0"/>
            <a:t>.</a:t>
          </a:r>
          <a:endParaRPr lang="uz-Cyrl-UZ" sz="1400" kern="1200" dirty="0"/>
        </a:p>
      </dsp:txBody>
      <dsp:txXfrm>
        <a:off x="0" y="3804877"/>
        <a:ext cx="8229600" cy="1248845"/>
      </dsp:txXfrm>
    </dsp:sp>
    <dsp:sp modelId="{97FDB2AB-1CBB-42F6-8120-885ABA400046}">
      <dsp:nvSpPr>
        <dsp:cNvPr id="0" name=""/>
        <dsp:cNvSpPr/>
      </dsp:nvSpPr>
      <dsp:spPr>
        <a:xfrm rot="10800000">
          <a:off x="0" y="1902885"/>
          <a:ext cx="8229600" cy="1920724"/>
        </a:xfrm>
        <a:prstGeom prst="upArrowCallout">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kern="1200" dirty="0" err="1" smtClean="0"/>
            <a:t>Ikkinchi</a:t>
          </a:r>
          <a:r>
            <a:rPr lang="en-US" sz="1400" b="1" kern="1200" dirty="0" smtClean="0"/>
            <a:t> </a:t>
          </a:r>
          <a:r>
            <a:rPr lang="en-US" sz="1400" b="1" kern="1200" dirty="0" err="1" smtClean="0"/>
            <a:t>bosqich</a:t>
          </a:r>
          <a:r>
            <a:rPr lang="en-US" sz="1400" kern="1200" dirty="0" smtClean="0"/>
            <a:t> 1945 </a:t>
          </a:r>
          <a:r>
            <a:rPr lang="en-US" sz="1400" kern="1200" dirty="0" err="1" smtClean="0"/>
            <a:t>yildan</a:t>
          </a:r>
          <a:r>
            <a:rPr lang="en-US" sz="1400" kern="1200" dirty="0" smtClean="0"/>
            <a:t> 1958 </a:t>
          </a:r>
          <a:r>
            <a:rPr lang="en-US" sz="1400" kern="1200" dirty="0" err="1" smtClean="0"/>
            <a:t>yilgacha</a:t>
          </a:r>
          <a:r>
            <a:rPr lang="en-US" sz="1400" kern="1200" dirty="0" smtClean="0"/>
            <a:t> </a:t>
          </a:r>
          <a:r>
            <a:rPr lang="en-US" sz="1400" kern="1200" dirty="0" err="1" smtClean="0"/>
            <a:t>davom</a:t>
          </a:r>
          <a:r>
            <a:rPr lang="en-US" sz="1400" kern="1200" dirty="0" smtClean="0"/>
            <a:t> </a:t>
          </a:r>
          <a:r>
            <a:rPr lang="en-US" sz="1400" kern="1200" dirty="0" err="1" smtClean="0"/>
            <a:t>etdi</a:t>
          </a:r>
          <a:r>
            <a:rPr lang="en-US" sz="1400" kern="1200" dirty="0" smtClean="0"/>
            <a:t>. </a:t>
          </a:r>
          <a:r>
            <a:rPr lang="en-US" sz="1400" kern="1200" dirty="0" err="1" smtClean="0"/>
            <a:t>Ushbu</a:t>
          </a:r>
          <a:r>
            <a:rPr lang="en-US" sz="1400" kern="1200" dirty="0" smtClean="0"/>
            <a:t> </a:t>
          </a:r>
          <a:r>
            <a:rPr lang="en-US" sz="1400" kern="1200" dirty="0" err="1" smtClean="0"/>
            <a:t>bosqich</a:t>
          </a:r>
          <a:r>
            <a:rPr lang="en-US" sz="1400" kern="1200" dirty="0" smtClean="0"/>
            <a:t> 7 </a:t>
          </a:r>
          <a:r>
            <a:rPr lang="en-US" sz="1400" kern="1200" dirty="0" err="1" smtClean="0"/>
            <a:t>yillik</a:t>
          </a:r>
          <a:r>
            <a:rPr lang="en-US" sz="1400" kern="1200" dirty="0" smtClean="0"/>
            <a:t> </a:t>
          </a:r>
          <a:r>
            <a:rPr lang="en-US" sz="1400" kern="1200" dirty="0" err="1" smtClean="0"/>
            <a:t>Amerika</a:t>
          </a:r>
          <a:r>
            <a:rPr lang="en-US" sz="1400" kern="1200" dirty="0" smtClean="0"/>
            <a:t> </a:t>
          </a:r>
          <a:r>
            <a:rPr lang="en-US" sz="1400" kern="1200" dirty="0" err="1" smtClean="0"/>
            <a:t>xukmronligi</a:t>
          </a:r>
          <a:r>
            <a:rPr lang="en-US" sz="1400" kern="1200" dirty="0" smtClean="0"/>
            <a:t> </a:t>
          </a:r>
          <a:r>
            <a:rPr lang="en-US" sz="1400" kern="1200" dirty="0" err="1" smtClean="0"/>
            <a:t>hamda</a:t>
          </a:r>
          <a:r>
            <a:rPr lang="en-US" sz="1400" kern="1200" dirty="0" smtClean="0"/>
            <a:t> </a:t>
          </a:r>
          <a:r>
            <a:rPr lang="en-US" sz="1400" kern="1200" dirty="0" err="1" smtClean="0"/>
            <a:t>qator</a:t>
          </a:r>
          <a:r>
            <a:rPr lang="en-US" sz="1400" kern="1200" dirty="0" smtClean="0"/>
            <a:t> </a:t>
          </a:r>
          <a:r>
            <a:rPr lang="en-US" sz="1400" kern="1200" dirty="0" err="1" smtClean="0"/>
            <a:t>institutsional</a:t>
          </a:r>
          <a:r>
            <a:rPr lang="en-US" sz="1400" kern="1200" dirty="0" smtClean="0"/>
            <a:t> </a:t>
          </a:r>
          <a:r>
            <a:rPr lang="en-US" sz="1400" kern="1200" dirty="0" err="1" smtClean="0"/>
            <a:t>va</a:t>
          </a:r>
          <a:r>
            <a:rPr lang="en-US" sz="1400" kern="1200" dirty="0" smtClean="0"/>
            <a:t> </a:t>
          </a:r>
          <a:r>
            <a:rPr lang="en-US" sz="1400" kern="1200" dirty="0" err="1" smtClean="0"/>
            <a:t>iqtisodiy</a:t>
          </a:r>
          <a:r>
            <a:rPr lang="en-US" sz="1400" kern="1200" dirty="0" smtClean="0"/>
            <a:t> </a:t>
          </a:r>
          <a:r>
            <a:rPr lang="en-US" sz="1400" kern="1200" dirty="0" err="1" smtClean="0"/>
            <a:t>isloh</a:t>
          </a:r>
          <a:r>
            <a:rPr lang="uz-Cyrl-UZ" sz="1400" kern="1200" dirty="0" smtClean="0"/>
            <a:t>o</a:t>
          </a:r>
          <a:r>
            <a:rPr lang="en-US" sz="1400" kern="1200" dirty="0" err="1" smtClean="0"/>
            <a:t>tlarning</a:t>
          </a:r>
          <a:r>
            <a:rPr lang="en-US" sz="1400" kern="1200" dirty="0" smtClean="0"/>
            <a:t> </a:t>
          </a:r>
          <a:r>
            <a:rPr lang="en-US" sz="1400" kern="1200" dirty="0" err="1" smtClean="0"/>
            <a:t>amalga</a:t>
          </a:r>
          <a:r>
            <a:rPr lang="en-US" sz="1400" kern="1200" dirty="0" smtClean="0"/>
            <a:t> </a:t>
          </a:r>
          <a:r>
            <a:rPr lang="en-US" sz="1400" kern="1200" dirty="0" err="1" smtClean="0"/>
            <a:t>oshirilishi</a:t>
          </a:r>
          <a:r>
            <a:rPr lang="en-US" sz="1400" kern="1200" dirty="0" smtClean="0"/>
            <a:t> </a:t>
          </a:r>
          <a:r>
            <a:rPr lang="en-US" sz="1400" kern="1200" dirty="0" err="1" smtClean="0"/>
            <a:t>bilan</a:t>
          </a:r>
          <a:r>
            <a:rPr lang="en-US" sz="1400" kern="1200" dirty="0" smtClean="0"/>
            <a:t> </a:t>
          </a:r>
          <a:r>
            <a:rPr lang="en-US" sz="1400" kern="1200" dirty="0" err="1" smtClean="0"/>
            <a:t>ajralib</a:t>
          </a:r>
          <a:r>
            <a:rPr lang="en-US" sz="1400" kern="1200" dirty="0" smtClean="0"/>
            <a:t> </a:t>
          </a:r>
          <a:r>
            <a:rPr lang="en-US" sz="1400" kern="1200" dirty="0" err="1" smtClean="0"/>
            <a:t>turadi</a:t>
          </a:r>
          <a:r>
            <a:rPr lang="en-US" sz="1400" kern="1200" dirty="0" smtClean="0"/>
            <a:t>. </a:t>
          </a:r>
          <a:r>
            <a:rPr lang="en-US" sz="1400" kern="1200" dirty="0" err="1" smtClean="0"/>
            <a:t>Ular</a:t>
          </a:r>
          <a:r>
            <a:rPr lang="en-US" sz="1400" kern="1200" dirty="0" smtClean="0"/>
            <a:t> </a:t>
          </a:r>
          <a:r>
            <a:rPr lang="en-US" sz="1400" kern="1200" dirty="0" err="1" smtClean="0"/>
            <a:t>tarkibida</a:t>
          </a:r>
          <a:r>
            <a:rPr lang="en-US" sz="1400" kern="1200" dirty="0" smtClean="0"/>
            <a:t> 1946—1950 </a:t>
          </a:r>
          <a:r>
            <a:rPr lang="en-US" sz="1400" kern="1200" dirty="0" err="1" smtClean="0"/>
            <a:t>yillardagi</a:t>
          </a:r>
          <a:r>
            <a:rPr lang="en-US" sz="1400" kern="1200" dirty="0" smtClean="0"/>
            <a:t> </a:t>
          </a:r>
          <a:r>
            <a:rPr lang="en-US" sz="1400" kern="1200" dirty="0" err="1" smtClean="0"/>
            <a:t>agrar</a:t>
          </a:r>
          <a:r>
            <a:rPr lang="en-US" sz="1400" kern="1200" dirty="0" smtClean="0"/>
            <a:t> </a:t>
          </a:r>
          <a:r>
            <a:rPr lang="en-US" sz="1400" kern="1200" dirty="0" err="1" smtClean="0"/>
            <a:t>hamda</a:t>
          </a:r>
          <a:r>
            <a:rPr lang="en-US" sz="1400" kern="1200" dirty="0" smtClean="0"/>
            <a:t>, </a:t>
          </a:r>
          <a:r>
            <a:rPr lang="en-US" sz="1400" kern="1200" dirty="0" err="1" smtClean="0"/>
            <a:t>Dzaybatsularni</a:t>
          </a:r>
          <a:r>
            <a:rPr lang="en-US" sz="1400" kern="1200" dirty="0" smtClean="0"/>
            <a:t> </a:t>
          </a:r>
          <a:r>
            <a:rPr lang="en-US" sz="1400" kern="1200" dirty="0" err="1" smtClean="0"/>
            <a:t>tarqatib</a:t>
          </a:r>
          <a:r>
            <a:rPr lang="en-US" sz="1400" kern="1200" dirty="0" smtClean="0"/>
            <a:t> </a:t>
          </a:r>
          <a:r>
            <a:rPr lang="en-US" sz="1400" kern="1200" dirty="0" err="1" smtClean="0"/>
            <a:t>yuborish</a:t>
          </a:r>
          <a:r>
            <a:rPr lang="en-US" sz="1400" kern="1200" dirty="0" smtClean="0"/>
            <a:t> </a:t>
          </a:r>
          <a:r>
            <a:rPr lang="en-US" sz="1400" kern="1200" dirty="0" err="1" smtClean="0"/>
            <a:t>bilan</a:t>
          </a:r>
          <a:r>
            <a:rPr lang="en-US" sz="1400" kern="1200" dirty="0" smtClean="0"/>
            <a:t> </a:t>
          </a:r>
          <a:r>
            <a:rPr lang="en-US" sz="1400" kern="1200" dirty="0" err="1" smtClean="0"/>
            <a:t>bog’liq</a:t>
          </a:r>
          <a:r>
            <a:rPr lang="en-US" sz="1400" kern="1200" dirty="0" smtClean="0"/>
            <a:t> </a:t>
          </a:r>
          <a:r>
            <a:rPr lang="en-US" sz="1400" kern="1200" dirty="0" err="1" smtClean="0"/>
            <a:t>islohotlarni</a:t>
          </a:r>
          <a:r>
            <a:rPr lang="en-US" sz="1400" kern="1200" dirty="0" smtClean="0"/>
            <a:t> </a:t>
          </a:r>
          <a:r>
            <a:rPr lang="en-US" sz="1400" kern="1200" dirty="0" err="1" smtClean="0"/>
            <a:t>va</a:t>
          </a:r>
          <a:r>
            <a:rPr lang="en-US" sz="1400" kern="1200" dirty="0" smtClean="0"/>
            <a:t> </a:t>
          </a:r>
          <a:r>
            <a:rPr lang="en-US" sz="1400" kern="1200" dirty="0" err="1" smtClean="0"/>
            <a:t>amerikalik</a:t>
          </a:r>
          <a:r>
            <a:rPr lang="en-US" sz="1400" kern="1200" dirty="0" smtClean="0"/>
            <a:t> </a:t>
          </a:r>
          <a:r>
            <a:rPr lang="en-US" sz="1400" kern="1200" dirty="0" err="1" smtClean="0"/>
            <a:t>iqtisodchilar</a:t>
          </a:r>
          <a:r>
            <a:rPr lang="en-US" sz="1400" kern="1200" dirty="0" smtClean="0"/>
            <a:t> </a:t>
          </a:r>
          <a:r>
            <a:rPr lang="en-US" sz="1400" kern="1200" dirty="0" err="1" smtClean="0"/>
            <a:t>Dodj</a:t>
          </a:r>
          <a:r>
            <a:rPr lang="en-US" sz="1400" kern="1200" dirty="0" smtClean="0"/>
            <a:t> </a:t>
          </a:r>
          <a:r>
            <a:rPr lang="en-US" sz="1400" kern="1200" dirty="0" err="1" smtClean="0"/>
            <a:t>va</a:t>
          </a:r>
          <a:r>
            <a:rPr lang="en-US" sz="1400" kern="1200" dirty="0" smtClean="0"/>
            <a:t> </a:t>
          </a:r>
          <a:r>
            <a:rPr lang="en-US" sz="1400" kern="1200" dirty="0" err="1" smtClean="0"/>
            <a:t>SHoular</a:t>
          </a:r>
          <a:r>
            <a:rPr lang="en-US" sz="1400" kern="1200" dirty="0" smtClean="0"/>
            <a:t> </a:t>
          </a:r>
          <a:r>
            <a:rPr lang="en-US" sz="1400" kern="1200" dirty="0" err="1" smtClean="0"/>
            <a:t>tomonidan</a:t>
          </a:r>
          <a:r>
            <a:rPr lang="en-US" sz="1400" kern="1200" dirty="0" smtClean="0"/>
            <a:t> </a:t>
          </a:r>
          <a:r>
            <a:rPr lang="en-US" sz="1400" kern="1200" dirty="0" err="1" smtClean="0"/>
            <a:t>inflyatsiyaga</a:t>
          </a:r>
          <a:r>
            <a:rPr lang="en-US" sz="1400" kern="1200" dirty="0" smtClean="0"/>
            <a:t> </a:t>
          </a:r>
          <a:r>
            <a:rPr lang="en-US" sz="1400" kern="1200" dirty="0" err="1" smtClean="0"/>
            <a:t>qarshi</a:t>
          </a:r>
          <a:r>
            <a:rPr lang="en-US" sz="1400" kern="1200" dirty="0" smtClean="0"/>
            <a:t> </a:t>
          </a:r>
          <a:r>
            <a:rPr lang="en-US" sz="1400" kern="1200" dirty="0" err="1" smtClean="0"/>
            <a:t>kurashga</a:t>
          </a:r>
          <a:r>
            <a:rPr lang="en-US" sz="1400" kern="1200" dirty="0" smtClean="0"/>
            <a:t> </a:t>
          </a:r>
          <a:r>
            <a:rPr lang="en-US" sz="1400" kern="1200" dirty="0" err="1" smtClean="0"/>
            <a:t>qaratilgan</a:t>
          </a:r>
          <a:r>
            <a:rPr lang="en-US" sz="1400" kern="1200" dirty="0" smtClean="0"/>
            <a:t>, "</a:t>
          </a:r>
          <a:r>
            <a:rPr lang="en-US" sz="1400" kern="1200" dirty="0" err="1" smtClean="0"/>
            <a:t>falajli</a:t>
          </a:r>
          <a:r>
            <a:rPr lang="en-US" sz="1400" kern="1200" dirty="0" smtClean="0"/>
            <a:t> </a:t>
          </a:r>
          <a:r>
            <a:rPr lang="en-US" sz="1400" kern="1200" dirty="0" err="1" smtClean="0"/>
            <a:t>davolash</a:t>
          </a:r>
          <a:r>
            <a:rPr lang="en-US" sz="1400" kern="1200" dirty="0" smtClean="0"/>
            <a:t>" </a:t>
          </a:r>
          <a:r>
            <a:rPr lang="en-US" sz="1400" kern="1200" dirty="0" err="1" smtClean="0"/>
            <a:t>nomini</a:t>
          </a:r>
          <a:r>
            <a:rPr lang="en-US" sz="1400" kern="1200" dirty="0" smtClean="0"/>
            <a:t> </a:t>
          </a:r>
          <a:r>
            <a:rPr lang="en-US" sz="1400" kern="1200" dirty="0" err="1" smtClean="0"/>
            <a:t>olgan</a:t>
          </a:r>
          <a:r>
            <a:rPr lang="en-US" sz="1400" kern="1200" dirty="0" smtClean="0"/>
            <a:t> </a:t>
          </a:r>
          <a:r>
            <a:rPr lang="en-US" sz="1400" kern="1200" dirty="0" err="1" smtClean="0"/>
            <a:t>islohotlar</a:t>
          </a:r>
          <a:r>
            <a:rPr lang="en-US" sz="1400" kern="1200" dirty="0" smtClean="0"/>
            <a:t> </a:t>
          </a:r>
          <a:r>
            <a:rPr lang="en-US" sz="1400" kern="1200" dirty="0" err="1" smtClean="0"/>
            <a:t>alohida</a:t>
          </a:r>
          <a:r>
            <a:rPr lang="en-US" sz="1400" kern="1200" dirty="0" smtClean="0"/>
            <a:t> </a:t>
          </a:r>
          <a:r>
            <a:rPr lang="en-US" sz="1400" kern="1200" dirty="0" err="1" smtClean="0"/>
            <a:t>ahamiyatga</a:t>
          </a:r>
          <a:r>
            <a:rPr lang="en-US" sz="1400" kern="1200" dirty="0" smtClean="0"/>
            <a:t> </a:t>
          </a:r>
          <a:r>
            <a:rPr lang="en-US" sz="1400" kern="1200" dirty="0" err="1" smtClean="0"/>
            <a:t>ega</a:t>
          </a:r>
          <a:r>
            <a:rPr lang="en-US" sz="1400" kern="1200" dirty="0" smtClean="0"/>
            <a:t>. Bu </a:t>
          </a:r>
          <a:r>
            <a:rPr lang="en-US" sz="1400" kern="1200" dirty="0" err="1" smtClean="0"/>
            <a:t>davr</a:t>
          </a:r>
          <a:r>
            <a:rPr lang="en-US" sz="1400" kern="1200" dirty="0" smtClean="0"/>
            <a:t> </a:t>
          </a:r>
          <a:r>
            <a:rPr lang="en-US" sz="1400" kern="1200" dirty="0" err="1" smtClean="0"/>
            <a:t>YAponiya</a:t>
          </a:r>
          <a:r>
            <a:rPr lang="en-US" sz="1400" kern="1200" dirty="0" smtClean="0"/>
            <a:t> </a:t>
          </a:r>
          <a:r>
            <a:rPr lang="en-US" sz="1400" kern="1200" dirty="0" err="1" smtClean="0"/>
            <a:t>iqtisodiyotining</a:t>
          </a:r>
          <a:r>
            <a:rPr lang="en-US" sz="1400" kern="1200" dirty="0" smtClean="0"/>
            <a:t> </a:t>
          </a:r>
          <a:r>
            <a:rPr lang="en-US" sz="1400" kern="1200" dirty="0" err="1" smtClean="0"/>
            <a:t>urushdan</a:t>
          </a:r>
          <a:r>
            <a:rPr lang="en-US" sz="1400" kern="1200" dirty="0" smtClean="0"/>
            <a:t> </a:t>
          </a:r>
          <a:r>
            <a:rPr lang="en-US" sz="1400" kern="1200" dirty="0" err="1" smtClean="0"/>
            <a:t>keyingi</a:t>
          </a:r>
          <a:r>
            <a:rPr lang="en-US" sz="1400" kern="1200" dirty="0" smtClean="0"/>
            <a:t> </a:t>
          </a:r>
          <a:r>
            <a:rPr lang="en-US" sz="1400" kern="1200" dirty="0" err="1" smtClean="0"/>
            <a:t>qayta</a:t>
          </a:r>
          <a:r>
            <a:rPr lang="en-US" sz="1400" kern="1200" dirty="0" smtClean="0"/>
            <a:t> </a:t>
          </a:r>
          <a:r>
            <a:rPr lang="en-US" sz="1400" kern="1200" dirty="0" err="1" smtClean="0"/>
            <a:t>tiklanish</a:t>
          </a:r>
          <a:r>
            <a:rPr lang="en-US" sz="1400" kern="1200" dirty="0" smtClean="0"/>
            <a:t> </a:t>
          </a:r>
          <a:r>
            <a:rPr lang="en-US" sz="1400" kern="1200" dirty="0" err="1" smtClean="0"/>
            <a:t>davri</a:t>
          </a:r>
          <a:r>
            <a:rPr lang="en-US" sz="1400" kern="1200" dirty="0" smtClean="0"/>
            <a:t> </a:t>
          </a:r>
          <a:r>
            <a:rPr lang="en-US" sz="1400" kern="1200" dirty="0" err="1" smtClean="0"/>
            <a:t>xisoblanadi</a:t>
          </a:r>
          <a:r>
            <a:rPr lang="en-US" sz="1400" kern="1200" dirty="0" smtClean="0"/>
            <a:t>.</a:t>
          </a:r>
          <a:endParaRPr lang="uz-Cyrl-UZ" sz="1400" kern="1200" dirty="0"/>
        </a:p>
      </dsp:txBody>
      <dsp:txXfrm rot="10800000">
        <a:off x="0" y="1902885"/>
        <a:ext cx="8229600" cy="1248029"/>
      </dsp:txXfrm>
    </dsp:sp>
    <dsp:sp modelId="{03BB1EEA-F43F-4057-BEB2-B6A10C7131EB}">
      <dsp:nvSpPr>
        <dsp:cNvPr id="0" name=""/>
        <dsp:cNvSpPr/>
      </dsp:nvSpPr>
      <dsp:spPr>
        <a:xfrm rot="10800000">
          <a:off x="0" y="893"/>
          <a:ext cx="8229600" cy="1920724"/>
        </a:xfrm>
        <a:prstGeom prst="upArrowCallou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kern="1200" dirty="0" err="1" smtClean="0"/>
            <a:t>Birinchi</a:t>
          </a:r>
          <a:r>
            <a:rPr lang="en-US" sz="1400" b="1" kern="1200" dirty="0" smtClean="0"/>
            <a:t> </a:t>
          </a:r>
          <a:r>
            <a:rPr lang="en-US" sz="1400" b="1" kern="1200" dirty="0" err="1" smtClean="0"/>
            <a:t>bosqich</a:t>
          </a:r>
          <a:r>
            <a:rPr lang="en-US" sz="1400" b="1" kern="1200" dirty="0" smtClean="0"/>
            <a:t> </a:t>
          </a:r>
          <a:r>
            <a:rPr lang="en-US" sz="1400" kern="1200" dirty="0" smtClean="0"/>
            <a:t>1896 </a:t>
          </a:r>
          <a:r>
            <a:rPr lang="en-US" sz="1400" kern="1200" dirty="0" err="1" smtClean="0"/>
            <a:t>yildan</a:t>
          </a:r>
          <a:r>
            <a:rPr lang="en-US" sz="1400" kern="1200" dirty="0" smtClean="0"/>
            <a:t> </a:t>
          </a:r>
          <a:r>
            <a:rPr lang="en-US" sz="1400" kern="1200" dirty="0" err="1" smtClean="0"/>
            <a:t>Ikkinchi</a:t>
          </a:r>
          <a:r>
            <a:rPr lang="en-US" sz="1400" kern="1200" dirty="0" smtClean="0"/>
            <a:t> </a:t>
          </a:r>
          <a:r>
            <a:rPr lang="en-US" sz="1400" kern="1200" dirty="0" err="1" smtClean="0"/>
            <a:t>jahon</a:t>
          </a:r>
          <a:r>
            <a:rPr lang="en-US" sz="1400" kern="1200" dirty="0" smtClean="0"/>
            <a:t> </a:t>
          </a:r>
          <a:r>
            <a:rPr lang="en-US" sz="1400" kern="1200" dirty="0" err="1" smtClean="0"/>
            <a:t>urishining</a:t>
          </a:r>
          <a:r>
            <a:rPr lang="en-US" sz="1400" kern="1200" dirty="0" smtClean="0"/>
            <a:t> </a:t>
          </a:r>
          <a:r>
            <a:rPr lang="en-US" sz="1400" kern="1200" dirty="0" err="1" smtClean="0"/>
            <a:t>oxirigacha</a:t>
          </a:r>
          <a:r>
            <a:rPr lang="en-US" sz="1400" kern="1200" dirty="0" smtClean="0"/>
            <a:t> </a:t>
          </a:r>
          <a:r>
            <a:rPr lang="en-US" sz="1400" kern="1200" dirty="0" err="1" smtClean="0"/>
            <a:t>bo’lgan</a:t>
          </a:r>
          <a:r>
            <a:rPr lang="en-US" sz="1400" kern="1200" dirty="0" smtClean="0"/>
            <a:t> </a:t>
          </a:r>
          <a:r>
            <a:rPr lang="en-US" sz="1400" kern="1200" dirty="0" err="1" smtClean="0"/>
            <a:t>davrni</a:t>
          </a:r>
          <a:r>
            <a:rPr lang="en-US" sz="1400" kern="1200" dirty="0" smtClean="0"/>
            <a:t> </a:t>
          </a:r>
          <a:r>
            <a:rPr lang="en-US" sz="1400" kern="1200" dirty="0" err="1" smtClean="0"/>
            <a:t>qamrab</a:t>
          </a:r>
          <a:r>
            <a:rPr lang="en-US" sz="1400" kern="1200" dirty="0" smtClean="0"/>
            <a:t> </a:t>
          </a:r>
          <a:r>
            <a:rPr lang="en-US" sz="1400" kern="1200" dirty="0" err="1" smtClean="0"/>
            <a:t>oladi</a:t>
          </a:r>
          <a:r>
            <a:rPr lang="en-US" sz="1400" kern="1200" dirty="0" smtClean="0"/>
            <a:t> </a:t>
          </a:r>
          <a:r>
            <a:rPr lang="en-US" sz="1400" kern="1200" dirty="0" err="1" smtClean="0"/>
            <a:t>va</a:t>
          </a:r>
          <a:r>
            <a:rPr lang="en-US" sz="1400" kern="1200" dirty="0" smtClean="0"/>
            <a:t> </a:t>
          </a:r>
          <a:r>
            <a:rPr lang="en-US" sz="1400" kern="1200" dirty="0" err="1" smtClean="0"/>
            <a:t>YAponiyada</a:t>
          </a:r>
          <a:r>
            <a:rPr lang="en-US" sz="1400" kern="1200" dirty="0" smtClean="0"/>
            <a:t> </a:t>
          </a:r>
          <a:r>
            <a:rPr lang="en-US" sz="1400" kern="1200" dirty="0" err="1" smtClean="0"/>
            <a:t>harbiylashgan</a:t>
          </a:r>
          <a:r>
            <a:rPr lang="en-US" sz="1400" kern="1200" dirty="0" smtClean="0"/>
            <a:t> </a:t>
          </a:r>
          <a:r>
            <a:rPr lang="en-US" sz="1400" kern="1200" dirty="0" err="1" smtClean="0"/>
            <a:t>iqtisodiy</a:t>
          </a:r>
          <a:r>
            <a:rPr lang="en-US" sz="1400" kern="1200" dirty="0" smtClean="0"/>
            <a:t> </a:t>
          </a:r>
          <a:r>
            <a:rPr lang="en-US" sz="1400" kern="1200" dirty="0" err="1" smtClean="0"/>
            <a:t>tizimni</a:t>
          </a:r>
          <a:r>
            <a:rPr lang="en-US" sz="1400" kern="1200" dirty="0" smtClean="0"/>
            <a:t> </a:t>
          </a:r>
          <a:r>
            <a:rPr lang="en-US" sz="1400" kern="1200" dirty="0" err="1" smtClean="0"/>
            <a:t>shakllantirish</a:t>
          </a:r>
          <a:r>
            <a:rPr lang="en-US" sz="1400" kern="1200" dirty="0" smtClean="0"/>
            <a:t> </a:t>
          </a:r>
          <a:r>
            <a:rPr lang="en-US" sz="1400" kern="1200" dirty="0" err="1" smtClean="0"/>
            <a:t>bosqichi</a:t>
          </a:r>
          <a:r>
            <a:rPr lang="en-US" sz="1400" kern="1200" dirty="0" smtClean="0"/>
            <a:t> </a:t>
          </a:r>
          <a:r>
            <a:rPr lang="en-US" sz="1400" kern="1200" dirty="0" err="1" smtClean="0"/>
            <a:t>xisoblanadi</a:t>
          </a:r>
          <a:r>
            <a:rPr lang="en-US" sz="1400" kern="1200" dirty="0" smtClean="0"/>
            <a:t>. "</a:t>
          </a:r>
          <a:r>
            <a:rPr lang="en-US" sz="1400" kern="1200" dirty="0" err="1" smtClean="0"/>
            <a:t>YAngi</a:t>
          </a:r>
          <a:r>
            <a:rPr lang="en-US" sz="1400" kern="1200" dirty="0" smtClean="0"/>
            <a:t> </a:t>
          </a:r>
          <a:r>
            <a:rPr lang="en-US" sz="1400" kern="1200" dirty="0" err="1" smtClean="0"/>
            <a:t>iqtisodiy</a:t>
          </a:r>
          <a:r>
            <a:rPr lang="en-US" sz="1400" kern="1200" dirty="0" smtClean="0"/>
            <a:t> </a:t>
          </a:r>
          <a:r>
            <a:rPr lang="en-US" sz="1400" kern="1200" dirty="0" err="1" smtClean="0"/>
            <a:t>tizim</a:t>
          </a:r>
          <a:r>
            <a:rPr lang="en-US" sz="1400" kern="1200" dirty="0" smtClean="0"/>
            <a:t>" </a:t>
          </a:r>
          <a:r>
            <a:rPr lang="en-US" sz="1400" kern="1200" dirty="0" err="1" smtClean="0"/>
            <a:t>xususiy</a:t>
          </a:r>
          <a:r>
            <a:rPr lang="en-US" sz="1400" kern="1200" dirty="0" smtClean="0"/>
            <a:t> f</a:t>
          </a:r>
          <a:r>
            <a:rPr lang="uz-Cyrl-UZ" sz="1400" kern="1200" dirty="0" smtClean="0"/>
            <a:t>i</a:t>
          </a:r>
          <a:r>
            <a:rPr lang="en-US" sz="1400" kern="1200" dirty="0" err="1" smtClean="0"/>
            <a:t>rmalar</a:t>
          </a:r>
          <a:r>
            <a:rPr lang="en-US" sz="1400" kern="1200" dirty="0" smtClean="0"/>
            <a:t> </a:t>
          </a:r>
          <a:r>
            <a:rPr lang="en-US" sz="1400" kern="1200" dirty="0" err="1" smtClean="0"/>
            <a:t>mavqeini</a:t>
          </a:r>
          <a:r>
            <a:rPr lang="en-US" sz="1400" kern="1200" dirty="0" smtClean="0"/>
            <a:t> </a:t>
          </a:r>
          <a:r>
            <a:rPr lang="en-US" sz="1400" kern="1200" dirty="0" err="1" smtClean="0"/>
            <a:t>faqat</a:t>
          </a:r>
          <a:r>
            <a:rPr lang="en-US" sz="1400" kern="1200" dirty="0" smtClean="0"/>
            <a:t> </a:t>
          </a:r>
          <a:r>
            <a:rPr lang="en-US" sz="1400" kern="1200" dirty="0" err="1" smtClean="0"/>
            <a:t>maxsulot</a:t>
          </a:r>
          <a:r>
            <a:rPr lang="en-US" sz="1400" kern="1200" dirty="0" smtClean="0"/>
            <a:t> </a:t>
          </a:r>
          <a:r>
            <a:rPr lang="en-US" sz="1400" kern="1200" dirty="0" err="1" smtClean="0"/>
            <a:t>ishlab</a:t>
          </a:r>
          <a:r>
            <a:rPr lang="en-US" sz="1400" kern="1200" dirty="0" smtClean="0"/>
            <a:t> </a:t>
          </a:r>
          <a:r>
            <a:rPr lang="en-US" sz="1400" kern="1200" dirty="0" err="1" smtClean="0"/>
            <a:t>chiqarish</a:t>
          </a:r>
          <a:r>
            <a:rPr lang="en-US" sz="1400" kern="1200" dirty="0" smtClean="0"/>
            <a:t> </a:t>
          </a:r>
          <a:r>
            <a:rPr lang="en-US" sz="1400" kern="1200" dirty="0" err="1" smtClean="0"/>
            <a:t>uchungina</a:t>
          </a:r>
          <a:r>
            <a:rPr lang="en-US" sz="1400" kern="1200" dirty="0" smtClean="0"/>
            <a:t> </a:t>
          </a:r>
          <a:r>
            <a:rPr lang="en-US" sz="1400" kern="1200" dirty="0" err="1" smtClean="0"/>
            <a:t>mas’ullik</a:t>
          </a:r>
          <a:r>
            <a:rPr lang="en-US" sz="1400" kern="1200" dirty="0" smtClean="0"/>
            <a:t> </a:t>
          </a:r>
          <a:r>
            <a:rPr lang="en-US" sz="1400" kern="1200" dirty="0" err="1" smtClean="0"/>
            <a:t>darajasigacha</a:t>
          </a:r>
          <a:r>
            <a:rPr lang="en-US" sz="1400" kern="1200" dirty="0" smtClean="0"/>
            <a:t> </a:t>
          </a:r>
          <a:r>
            <a:rPr lang="en-US" sz="1400" kern="1200" dirty="0" err="1" smtClean="0"/>
            <a:t>pasaytirib</a:t>
          </a:r>
          <a:r>
            <a:rPr lang="en-US" sz="1400" kern="1200" dirty="0" smtClean="0"/>
            <a:t> </a:t>
          </a:r>
          <a:r>
            <a:rPr lang="uz-Cyrl-UZ" sz="1400" kern="1200" dirty="0" smtClean="0"/>
            <a:t>qo’</a:t>
          </a:r>
          <a:r>
            <a:rPr lang="en-US" sz="1400" kern="1200" dirty="0" err="1" smtClean="0"/>
            <a:t>ydi</a:t>
          </a:r>
          <a:r>
            <a:rPr lang="uz-Cyrl-UZ" sz="1400" kern="1200" dirty="0" smtClean="0"/>
            <a:t>.</a:t>
          </a:r>
          <a:endParaRPr lang="uz-Cyrl-UZ" sz="1400" kern="1200" dirty="0"/>
        </a:p>
      </dsp:txBody>
      <dsp:txXfrm rot="10800000">
        <a:off x="0" y="893"/>
        <a:ext cx="8229600" cy="124802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4316A6-6601-41DE-A603-3D7AB4DBAF33}">
      <dsp:nvSpPr>
        <dsp:cNvPr id="0" name=""/>
        <dsp:cNvSpPr/>
      </dsp:nvSpPr>
      <dsp:spPr>
        <a:xfrm>
          <a:off x="0" y="99578"/>
          <a:ext cx="8229600" cy="2261902"/>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err="1" smtClean="0"/>
            <a:t>moliya</a:t>
          </a:r>
          <a:r>
            <a:rPr lang="en-US" sz="2200" kern="1200" dirty="0" smtClean="0"/>
            <a:t> </a:t>
          </a:r>
          <a:r>
            <a:rPr lang="en-US" sz="2200" kern="1200" dirty="0" err="1" smtClean="0"/>
            <a:t>tizimini</a:t>
          </a:r>
          <a:r>
            <a:rPr lang="en-US" sz="2200" kern="1200" dirty="0" smtClean="0"/>
            <a:t> </a:t>
          </a:r>
          <a:r>
            <a:rPr lang="en-US" sz="2200" kern="1200" dirty="0" err="1" smtClean="0"/>
            <a:t>qo’llab-quvvatlash</a:t>
          </a:r>
          <a:r>
            <a:rPr lang="en-US" sz="2200" kern="1200" dirty="0" smtClean="0"/>
            <a:t> - fond </a:t>
          </a:r>
          <a:r>
            <a:rPr lang="en-US" sz="2200" kern="1200" dirty="0" err="1" smtClean="0"/>
            <a:t>bozorini</a:t>
          </a:r>
          <a:r>
            <a:rPr lang="en-US" sz="2200" kern="1200" dirty="0" smtClean="0"/>
            <a:t> </a:t>
          </a:r>
          <a:r>
            <a:rPr lang="en-US" sz="2200" kern="1200" dirty="0" err="1" smtClean="0"/>
            <a:t>barqarorlashtirish</a:t>
          </a:r>
          <a:r>
            <a:rPr lang="en-US" sz="2200" kern="1200" dirty="0" smtClean="0"/>
            <a:t>, </a:t>
          </a:r>
          <a:r>
            <a:rPr lang="en-US" sz="2200" kern="1200" dirty="0" err="1" smtClean="0"/>
            <a:t>ichki</a:t>
          </a:r>
          <a:r>
            <a:rPr lang="en-US" sz="2200" kern="1200" dirty="0" smtClean="0"/>
            <a:t> </a:t>
          </a:r>
          <a:r>
            <a:rPr lang="en-US" sz="2200" kern="1200" dirty="0" err="1" smtClean="0"/>
            <a:t>kreditlash</a:t>
          </a:r>
          <a:r>
            <a:rPr lang="en-US" sz="2200" kern="1200" dirty="0" smtClean="0"/>
            <a:t> </a:t>
          </a:r>
          <a:r>
            <a:rPr lang="en-US" sz="2200" kern="1200" dirty="0" err="1" smtClean="0"/>
            <a:t>shartlarining</a:t>
          </a:r>
          <a:r>
            <a:rPr lang="en-US" sz="2200" kern="1200" dirty="0" smtClean="0"/>
            <a:t> </a:t>
          </a:r>
          <a:r>
            <a:rPr lang="en-US" sz="2200" kern="1200" dirty="0" err="1" smtClean="0"/>
            <a:t>yomonlashuvini</a:t>
          </a:r>
          <a:r>
            <a:rPr lang="en-US" sz="2200" kern="1200" dirty="0" smtClean="0"/>
            <a:t> </a:t>
          </a:r>
          <a:r>
            <a:rPr lang="en-US" sz="2200" kern="1200" dirty="0" err="1" smtClean="0"/>
            <a:t>bartaraf</a:t>
          </a:r>
          <a:r>
            <a:rPr lang="en-US" sz="2200" kern="1200" dirty="0" smtClean="0"/>
            <a:t> </a:t>
          </a:r>
          <a:r>
            <a:rPr lang="en-US" sz="2200" kern="1200" dirty="0" err="1" smtClean="0"/>
            <a:t>etish</a:t>
          </a:r>
          <a:r>
            <a:rPr lang="en-US" sz="2200" kern="1200" dirty="0" smtClean="0"/>
            <a:t>, </a:t>
          </a:r>
          <a:r>
            <a:rPr lang="en-US" sz="2200" kern="1200" dirty="0" err="1" smtClean="0"/>
            <a:t>moliyaviy</a:t>
          </a:r>
          <a:r>
            <a:rPr lang="en-US" sz="2200" kern="1200" dirty="0" smtClean="0"/>
            <a:t> </a:t>
          </a:r>
          <a:r>
            <a:rPr lang="en-US" sz="2200" kern="1200" dirty="0" err="1" smtClean="0"/>
            <a:t>institutlarga</a:t>
          </a:r>
          <a:r>
            <a:rPr lang="en-US" sz="2200" kern="1200" dirty="0" smtClean="0"/>
            <a:t> </a:t>
          </a:r>
          <a:r>
            <a:rPr lang="en-US" sz="2200" kern="1200" dirty="0" err="1" smtClean="0"/>
            <a:t>davlat</a:t>
          </a:r>
          <a:r>
            <a:rPr lang="en-US" sz="2200" kern="1200" dirty="0" smtClean="0"/>
            <a:t> </a:t>
          </a:r>
          <a:r>
            <a:rPr lang="en-US" sz="2200" kern="1200" dirty="0" err="1" smtClean="0"/>
            <a:t>tomonidan</a:t>
          </a:r>
          <a:r>
            <a:rPr lang="en-US" sz="2200" kern="1200" dirty="0" smtClean="0"/>
            <a:t> </a:t>
          </a:r>
          <a:r>
            <a:rPr lang="en-US" sz="2200" kern="1200" dirty="0" err="1" smtClean="0"/>
            <a:t>yordam</a:t>
          </a:r>
          <a:r>
            <a:rPr lang="en-US" sz="2200" kern="1200" dirty="0" smtClean="0"/>
            <a:t> </a:t>
          </a:r>
          <a:r>
            <a:rPr lang="en-US" sz="2200" kern="1200" dirty="0" err="1" smtClean="0"/>
            <a:t>ko’rsatish</a:t>
          </a:r>
          <a:r>
            <a:rPr lang="en-US" sz="2200" kern="1200" dirty="0" smtClean="0"/>
            <a:t>, </a:t>
          </a:r>
          <a:r>
            <a:rPr lang="en-US" sz="2200" kern="1200" dirty="0" err="1" smtClean="0"/>
            <a:t>xususi</a:t>
          </a:r>
          <a:r>
            <a:rPr lang="uz-Cyrl-UZ" sz="2200" kern="1200" dirty="0" smtClean="0"/>
            <a:t>y</a:t>
          </a:r>
          <a:r>
            <a:rPr lang="en-US" sz="2200" kern="1200" dirty="0" smtClean="0"/>
            <a:t> </a:t>
          </a:r>
          <a:r>
            <a:rPr lang="en-US" sz="2200" kern="1200" dirty="0" err="1" smtClean="0"/>
            <a:t>ba</a:t>
          </a:r>
          <a:r>
            <a:rPr lang="uz-Cyrl-UZ" sz="2200" kern="1200" dirty="0" smtClean="0"/>
            <a:t>n</a:t>
          </a:r>
          <a:r>
            <a:rPr lang="en-US" sz="2200" kern="1200" dirty="0" err="1" smtClean="0"/>
            <a:t>klarga</a:t>
          </a:r>
          <a:r>
            <a:rPr lang="en-US" sz="2200" kern="1200" dirty="0" smtClean="0"/>
            <a:t> </a:t>
          </a:r>
          <a:r>
            <a:rPr lang="en-US" sz="2200" kern="1200" dirty="0" err="1" smtClean="0"/>
            <a:t>kichik</a:t>
          </a:r>
          <a:r>
            <a:rPr lang="en-US" sz="2200" kern="1200" dirty="0" smtClean="0"/>
            <a:t> </a:t>
          </a:r>
          <a:r>
            <a:rPr lang="en-US" sz="2200" kern="1200" dirty="0" err="1" smtClean="0"/>
            <a:t>va</a:t>
          </a:r>
          <a:r>
            <a:rPr lang="en-US" sz="2200" kern="1200" dirty="0" smtClean="0"/>
            <a:t> </a:t>
          </a:r>
          <a:r>
            <a:rPr lang="en-US" sz="2200" kern="1200" dirty="0" err="1" smtClean="0"/>
            <a:t>o’rta</a:t>
          </a:r>
          <a:r>
            <a:rPr lang="en-US" sz="2200" kern="1200" dirty="0" smtClean="0"/>
            <a:t> </a:t>
          </a:r>
          <a:r>
            <a:rPr lang="en-US" sz="2200" kern="1200" dirty="0" err="1" smtClean="0"/>
            <a:t>korxonalarga</a:t>
          </a:r>
          <a:r>
            <a:rPr lang="en-US" sz="2200" kern="1200" dirty="0" smtClean="0"/>
            <a:t> </a:t>
          </a:r>
          <a:r>
            <a:rPr lang="en-US" sz="2200" kern="1200" dirty="0" err="1" smtClean="0"/>
            <a:t>kredit</a:t>
          </a:r>
          <a:r>
            <a:rPr lang="en-US" sz="2200" kern="1200" dirty="0" smtClean="0"/>
            <a:t> </a:t>
          </a:r>
          <a:r>
            <a:rPr lang="en-US" sz="2200" kern="1200" dirty="0" err="1" smtClean="0"/>
            <a:t>ajratishlari</a:t>
          </a:r>
          <a:r>
            <a:rPr lang="en-US" sz="2200" kern="1200" dirty="0" smtClean="0"/>
            <a:t> </a:t>
          </a:r>
          <a:r>
            <a:rPr lang="en-US" sz="2200" kern="1200" dirty="0" err="1" smtClean="0"/>
            <a:t>uchun</a:t>
          </a:r>
          <a:r>
            <a:rPr lang="en-US" sz="2200" kern="1200" dirty="0" smtClean="0"/>
            <a:t> </a:t>
          </a:r>
          <a:r>
            <a:rPr lang="en-US" sz="2200" kern="1200" dirty="0" err="1" smtClean="0"/>
            <a:t>hukumat</a:t>
          </a:r>
          <a:r>
            <a:rPr lang="en-US" sz="2200" kern="1200" dirty="0" smtClean="0"/>
            <a:t> </a:t>
          </a:r>
          <a:r>
            <a:rPr lang="en-US" sz="2200" kern="1200" dirty="0" err="1" smtClean="0"/>
            <a:t>kafolatlari</a:t>
          </a:r>
          <a:r>
            <a:rPr lang="en-US" sz="2200" kern="1200" dirty="0" smtClean="0"/>
            <a:t> </a:t>
          </a:r>
          <a:r>
            <a:rPr lang="en-US" sz="2200" kern="1200" dirty="0" err="1" smtClean="0"/>
            <a:t>tizimini</a:t>
          </a:r>
          <a:r>
            <a:rPr lang="en-US" sz="2200" kern="1200" dirty="0" smtClean="0"/>
            <a:t> </a:t>
          </a:r>
          <a:r>
            <a:rPr lang="en-US" sz="2200" kern="1200" dirty="0" err="1" smtClean="0"/>
            <a:t>kengaytirish</a:t>
          </a:r>
          <a:r>
            <a:rPr lang="en-US" sz="2200" kern="1200" dirty="0" smtClean="0"/>
            <a:t> </a:t>
          </a:r>
          <a:r>
            <a:rPr lang="en-US" sz="2200" kern="1200" dirty="0" err="1" smtClean="0"/>
            <a:t>ko’zda</a:t>
          </a:r>
          <a:r>
            <a:rPr lang="en-US" sz="2200" kern="1200" dirty="0" smtClean="0"/>
            <a:t> </a:t>
          </a:r>
          <a:r>
            <a:rPr lang="en-US" sz="2200" kern="1200" dirty="0" err="1" smtClean="0"/>
            <a:t>tutildi</a:t>
          </a:r>
          <a:r>
            <a:rPr lang="en-US" sz="2200" kern="1200" dirty="0" smtClean="0"/>
            <a:t>;</a:t>
          </a:r>
          <a:endParaRPr lang="uz-Cyrl-UZ" sz="2200" kern="1200" dirty="0"/>
        </a:p>
      </dsp:txBody>
      <dsp:txXfrm>
        <a:off x="110417" y="209995"/>
        <a:ext cx="8008766" cy="2041068"/>
      </dsp:txXfrm>
    </dsp:sp>
    <dsp:sp modelId="{22F1E70D-923B-4CBA-9488-926B7C1E6CB3}">
      <dsp:nvSpPr>
        <dsp:cNvPr id="0" name=""/>
        <dsp:cNvSpPr/>
      </dsp:nvSpPr>
      <dsp:spPr>
        <a:xfrm>
          <a:off x="0" y="2424841"/>
          <a:ext cx="8229600" cy="2261902"/>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err="1" smtClean="0"/>
            <a:t>aholini</a:t>
          </a:r>
          <a:r>
            <a:rPr lang="en-US" sz="2200" kern="1200" dirty="0" smtClean="0"/>
            <a:t> </a:t>
          </a:r>
          <a:r>
            <a:rPr lang="en-US" sz="2200" kern="1200" dirty="0" err="1" smtClean="0"/>
            <a:t>ijt</a:t>
          </a:r>
          <a:r>
            <a:rPr lang="uz-Cyrl-UZ" sz="2200" kern="1200" dirty="0" smtClean="0"/>
            <a:t>i</a:t>
          </a:r>
          <a:r>
            <a:rPr lang="en-US" sz="2200" kern="1200" dirty="0" err="1" smtClean="0"/>
            <a:t>moiy</a:t>
          </a:r>
          <a:r>
            <a:rPr lang="en-US" sz="2200" kern="1200" dirty="0" smtClean="0"/>
            <a:t> </a:t>
          </a:r>
          <a:r>
            <a:rPr lang="en-US" sz="2200" kern="1200" dirty="0" err="1" smtClean="0"/>
            <a:t>himoyalash</a:t>
          </a:r>
          <a:r>
            <a:rPr lang="en-US" sz="2200" kern="1200" dirty="0" smtClean="0"/>
            <a:t> - a</a:t>
          </a:r>
          <a:r>
            <a:rPr lang="uz-Cyrl-UZ" sz="2200" kern="1200" dirty="0" smtClean="0"/>
            <a:t>h</a:t>
          </a:r>
          <a:r>
            <a:rPr lang="en-US" sz="2200" kern="1200" dirty="0" err="1" smtClean="0"/>
            <a:t>ol</a:t>
          </a:r>
          <a:r>
            <a:rPr lang="uz-Cyrl-UZ" sz="2200" kern="1200" dirty="0" smtClean="0"/>
            <a:t>i</a:t>
          </a:r>
          <a:r>
            <a:rPr lang="en-US" sz="2200" kern="1200" dirty="0" err="1" smtClean="0"/>
            <a:t>ga</a:t>
          </a:r>
          <a:r>
            <a:rPr lang="en-US" sz="2200" kern="1200" dirty="0" smtClean="0"/>
            <a:t> </a:t>
          </a:r>
          <a:r>
            <a:rPr lang="en-US" sz="2200" kern="1200" dirty="0" err="1" smtClean="0"/>
            <a:t>bevosita</a:t>
          </a:r>
          <a:r>
            <a:rPr lang="en-US" sz="2200" kern="1200" dirty="0" smtClean="0"/>
            <a:t> </a:t>
          </a:r>
          <a:r>
            <a:rPr lang="en-US" sz="2200" kern="1200" dirty="0" err="1" smtClean="0"/>
            <a:t>pulli</a:t>
          </a:r>
          <a:r>
            <a:rPr lang="en-US" sz="2200" kern="1200" dirty="0" smtClean="0"/>
            <a:t> </a:t>
          </a:r>
          <a:r>
            <a:rPr lang="en-US" sz="2200" kern="1200" dirty="0" err="1" smtClean="0"/>
            <a:t>to’lovlar</a:t>
          </a:r>
          <a:r>
            <a:rPr lang="en-US" sz="2200" kern="1200" dirty="0" smtClean="0"/>
            <a:t> </a:t>
          </a:r>
          <a:r>
            <a:rPr lang="en-US" sz="2200" kern="1200" dirty="0" err="1" smtClean="0"/>
            <a:t>taqdim</a:t>
          </a:r>
          <a:r>
            <a:rPr lang="en-US" sz="2200" kern="1200" dirty="0" smtClean="0"/>
            <a:t> </a:t>
          </a:r>
          <a:r>
            <a:rPr lang="en-US" sz="2200" kern="1200" dirty="0" err="1" smtClean="0"/>
            <a:t>etish</a:t>
          </a:r>
          <a:r>
            <a:rPr lang="en-US" sz="2200" kern="1200" dirty="0" smtClean="0"/>
            <a:t>, </a:t>
          </a:r>
          <a:r>
            <a:rPr lang="en-US" sz="2200" kern="1200" dirty="0" err="1" smtClean="0"/>
            <a:t>tibbiy</a:t>
          </a:r>
          <a:r>
            <a:rPr lang="en-US" sz="2200" kern="1200" dirty="0" smtClean="0"/>
            <a:t> </a:t>
          </a:r>
          <a:r>
            <a:rPr lang="en-US" sz="2200" kern="1200" dirty="0" err="1" smtClean="0"/>
            <a:t>va</a:t>
          </a:r>
          <a:r>
            <a:rPr lang="en-US" sz="2200" kern="1200" dirty="0" smtClean="0"/>
            <a:t> </a:t>
          </a:r>
          <a:r>
            <a:rPr lang="en-US" sz="2200" kern="1200" dirty="0" err="1" smtClean="0"/>
            <a:t>maktab</a:t>
          </a:r>
          <a:r>
            <a:rPr lang="en-US" sz="2200" kern="1200" dirty="0" smtClean="0"/>
            <a:t> </a:t>
          </a:r>
          <a:r>
            <a:rPr lang="en-US" sz="2200" kern="1200" dirty="0" err="1" smtClean="0"/>
            <a:t>muassasalariga</a:t>
          </a:r>
          <a:r>
            <a:rPr lang="en-US" sz="2200" kern="1200" dirty="0" smtClean="0"/>
            <a:t> </a:t>
          </a:r>
          <a:r>
            <a:rPr lang="en-US" sz="2200" kern="1200" dirty="0" err="1" smtClean="0"/>
            <a:t>moliyaviy</a:t>
          </a:r>
          <a:r>
            <a:rPr lang="en-US" sz="2200" kern="1200" dirty="0" smtClean="0"/>
            <a:t> </a:t>
          </a:r>
          <a:r>
            <a:rPr lang="en-US" sz="2200" kern="1200" dirty="0" err="1" smtClean="0"/>
            <a:t>yordam</a:t>
          </a:r>
          <a:r>
            <a:rPr lang="en-US" sz="2200" kern="1200" dirty="0" smtClean="0"/>
            <a:t> </a:t>
          </a:r>
          <a:r>
            <a:rPr lang="en-US" sz="2200" kern="1200" dirty="0" err="1" smtClean="0"/>
            <a:t>berish</a:t>
          </a:r>
          <a:r>
            <a:rPr lang="uz-Cyrl-UZ" sz="2200" kern="1200" dirty="0" smtClean="0"/>
            <a:t>,</a:t>
          </a:r>
          <a:r>
            <a:rPr lang="en-US" sz="2200" kern="1200" dirty="0" smtClean="0"/>
            <a:t> </a:t>
          </a:r>
          <a:r>
            <a:rPr lang="en-US" sz="2200" kern="1200" dirty="0" err="1" smtClean="0"/>
            <a:t>ayrim</a:t>
          </a:r>
          <a:r>
            <a:rPr lang="en-US" sz="2200" kern="1200" dirty="0" smtClean="0"/>
            <a:t> import </a:t>
          </a:r>
          <a:r>
            <a:rPr lang="en-US" sz="2200" kern="1200" dirty="0" err="1" smtClean="0"/>
            <a:t>qilinayotgan</a:t>
          </a:r>
          <a:r>
            <a:rPr lang="en-US" sz="2200" kern="1200" dirty="0" smtClean="0"/>
            <a:t> </a:t>
          </a:r>
          <a:r>
            <a:rPr lang="en-US" sz="2200" kern="1200" dirty="0" err="1" smtClean="0"/>
            <a:t>oziq-ovqat</a:t>
          </a:r>
          <a:r>
            <a:rPr lang="en-US" sz="2200" kern="1200" dirty="0" smtClean="0"/>
            <a:t> </a:t>
          </a:r>
          <a:r>
            <a:rPr lang="en-US" sz="2200" kern="1200" dirty="0" err="1" smtClean="0"/>
            <a:t>maxsulotlari</a:t>
          </a:r>
          <a:r>
            <a:rPr lang="en-US" sz="2200" kern="1200" dirty="0" smtClean="0"/>
            <a:t> </a:t>
          </a:r>
          <a:r>
            <a:rPr lang="en-US" sz="2200" kern="1200" dirty="0" err="1" smtClean="0"/>
            <a:t>narxi</a:t>
          </a:r>
          <a:r>
            <a:rPr lang="en-US" sz="2200" kern="1200" dirty="0" smtClean="0"/>
            <a:t> </a:t>
          </a:r>
          <a:r>
            <a:rPr lang="en-US" sz="2200" kern="1200" dirty="0" err="1" smtClean="0"/>
            <a:t>ustidan</a:t>
          </a:r>
          <a:r>
            <a:rPr lang="en-US" sz="2200" kern="1200" dirty="0" smtClean="0"/>
            <a:t> </a:t>
          </a:r>
          <a:r>
            <a:rPr lang="en-US" sz="2200" kern="1200" dirty="0" err="1" smtClean="0"/>
            <a:t>davlat</a:t>
          </a:r>
          <a:r>
            <a:rPr lang="en-US" sz="2200" kern="1200" dirty="0" smtClean="0"/>
            <a:t> </a:t>
          </a:r>
          <a:r>
            <a:rPr lang="en-US" sz="2200" kern="1200" dirty="0" err="1" smtClean="0"/>
            <a:t>nazoratini</a:t>
          </a:r>
          <a:r>
            <a:rPr lang="en-US" sz="2200" kern="1200" dirty="0" smtClean="0"/>
            <a:t> </a:t>
          </a:r>
          <a:r>
            <a:rPr lang="en-US" sz="2200" kern="1200" dirty="0" err="1" smtClean="0"/>
            <a:t>o’rnatish</a:t>
          </a:r>
          <a:r>
            <a:rPr lang="en-US" sz="2200" kern="1200" dirty="0" smtClean="0"/>
            <a:t>, </a:t>
          </a:r>
          <a:r>
            <a:rPr lang="en-US" sz="2200" kern="1200" dirty="0" err="1" smtClean="0"/>
            <a:t>tez</a:t>
          </a:r>
          <a:r>
            <a:rPr lang="en-US" sz="2200" kern="1200" dirty="0" smtClean="0"/>
            <a:t> </a:t>
          </a:r>
          <a:r>
            <a:rPr lang="en-US" sz="2200" kern="1200" dirty="0" err="1" smtClean="0"/>
            <a:t>yurar</a:t>
          </a:r>
          <a:r>
            <a:rPr lang="en-US" sz="2200" kern="1200" dirty="0" smtClean="0"/>
            <a:t> </a:t>
          </a:r>
          <a:r>
            <a:rPr lang="en-US" sz="2200" kern="1200" dirty="0" err="1" smtClean="0"/>
            <a:t>avtomobil</a:t>
          </a:r>
          <a:r>
            <a:rPr lang="en-US" sz="2200" kern="1200" dirty="0" smtClean="0"/>
            <a:t> </a:t>
          </a:r>
          <a:r>
            <a:rPr lang="en-US" sz="2200" kern="1200" dirty="0" err="1" smtClean="0"/>
            <a:t>yo’llar</a:t>
          </a:r>
          <a:r>
            <a:rPr lang="uz-Cyrl-UZ" sz="2200" kern="1200" dirty="0" smtClean="0"/>
            <a:t>i</a:t>
          </a:r>
          <a:r>
            <a:rPr lang="en-US" sz="2200" kern="1200" dirty="0" err="1" smtClean="0"/>
            <a:t>dan</a:t>
          </a:r>
          <a:r>
            <a:rPr lang="en-US" sz="2200" kern="1200" dirty="0" smtClean="0"/>
            <a:t> </a:t>
          </a:r>
          <a:r>
            <a:rPr lang="en-US" sz="2200" kern="1200" dirty="0" err="1" smtClean="0"/>
            <a:t>foydalanganlik</a:t>
          </a:r>
          <a:r>
            <a:rPr lang="en-US" sz="2200" kern="1200" dirty="0" smtClean="0"/>
            <a:t> </a:t>
          </a:r>
          <a:r>
            <a:rPr lang="en-US" sz="2200" kern="1200" dirty="0" err="1" smtClean="0"/>
            <a:t>uchun</a:t>
          </a:r>
          <a:r>
            <a:rPr lang="en-US" sz="2200" kern="1200" dirty="0" smtClean="0"/>
            <a:t> </a:t>
          </a:r>
          <a:r>
            <a:rPr lang="en-US" sz="2200" kern="1200" dirty="0" err="1" smtClean="0"/>
            <a:t>to’lovlarni</a:t>
          </a:r>
          <a:r>
            <a:rPr lang="en-US" sz="2200" kern="1200" dirty="0" smtClean="0"/>
            <a:t> </a:t>
          </a:r>
          <a:r>
            <a:rPr lang="en-US" sz="2200" kern="1200" dirty="0" err="1" smtClean="0"/>
            <a:t>pasaytirish</a:t>
          </a:r>
          <a:r>
            <a:rPr lang="en-US" sz="2200" kern="1200" dirty="0" smtClean="0"/>
            <a:t>, </a:t>
          </a:r>
          <a:r>
            <a:rPr lang="en-US" sz="2200" kern="1200" dirty="0" err="1" smtClean="0"/>
            <a:t>tibbiy</a:t>
          </a:r>
          <a:r>
            <a:rPr lang="en-US" sz="2200" kern="1200" dirty="0" smtClean="0"/>
            <a:t> </a:t>
          </a:r>
          <a:r>
            <a:rPr lang="en-US" sz="2200" kern="1200" dirty="0" err="1" smtClean="0"/>
            <a:t>xarajatlarni</a:t>
          </a:r>
          <a:r>
            <a:rPr lang="en-US" sz="2200" kern="1200" dirty="0" smtClean="0"/>
            <a:t> </a:t>
          </a:r>
          <a:r>
            <a:rPr lang="en-US" sz="2200" kern="1200" dirty="0" err="1" smtClean="0"/>
            <a:t>qisman</a:t>
          </a:r>
          <a:r>
            <a:rPr lang="en-US" sz="2200" kern="1200" dirty="0" smtClean="0"/>
            <a:t> </a:t>
          </a:r>
          <a:r>
            <a:rPr lang="en-US" sz="2200" kern="1200" dirty="0" err="1" smtClean="0"/>
            <a:t>qoplash</a:t>
          </a:r>
          <a:r>
            <a:rPr lang="en-US" sz="2200" kern="1200" dirty="0" smtClean="0"/>
            <a:t> </a:t>
          </a:r>
          <a:r>
            <a:rPr lang="en-US" sz="2200" kern="1200" dirty="0" err="1" smtClean="0"/>
            <a:t>kabi</a:t>
          </a:r>
          <a:r>
            <a:rPr lang="en-US" sz="2200" kern="1200" dirty="0" smtClean="0"/>
            <a:t> </a:t>
          </a:r>
          <a:r>
            <a:rPr lang="en-US" sz="2200" kern="1200" dirty="0" err="1" smtClean="0"/>
            <a:t>chora-tadbirlarni</a:t>
          </a:r>
          <a:r>
            <a:rPr lang="en-US" sz="2200" kern="1200" dirty="0" smtClean="0"/>
            <a:t> </a:t>
          </a:r>
          <a:r>
            <a:rPr lang="en-US" sz="2200" kern="1200" dirty="0" err="1" smtClean="0"/>
            <a:t>qamrab</a:t>
          </a:r>
          <a:r>
            <a:rPr lang="en-US" sz="2200" kern="1200" dirty="0" smtClean="0"/>
            <a:t> </a:t>
          </a:r>
          <a:r>
            <a:rPr lang="en-US" sz="2200" kern="1200" dirty="0" err="1" smtClean="0"/>
            <a:t>oldi</a:t>
          </a:r>
          <a:r>
            <a:rPr lang="en-US" sz="2200" kern="1200" dirty="0" smtClean="0"/>
            <a:t>;</a:t>
          </a:r>
          <a:endParaRPr lang="uz-Cyrl-UZ" sz="2200" kern="1200" dirty="0"/>
        </a:p>
      </dsp:txBody>
      <dsp:txXfrm>
        <a:off x="110417" y="2535258"/>
        <a:ext cx="8008766" cy="204106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2019A1-0C72-46C6-9E8D-2498C746A89A}">
      <dsp:nvSpPr>
        <dsp:cNvPr id="0" name=""/>
        <dsp:cNvSpPr/>
      </dsp:nvSpPr>
      <dsp:spPr>
        <a:xfrm>
          <a:off x="0" y="88940"/>
          <a:ext cx="8229600" cy="2691000"/>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US" sz="2300" kern="1200" dirty="0" err="1" smtClean="0"/>
            <a:t>bandlikni</a:t>
          </a:r>
          <a:r>
            <a:rPr lang="en-US" sz="2300" kern="1200" dirty="0" smtClean="0"/>
            <a:t> </a:t>
          </a:r>
          <a:r>
            <a:rPr lang="en-US" sz="2300" kern="1200" dirty="0" err="1" smtClean="0"/>
            <a:t>qo’llab-quvvatlash</a:t>
          </a:r>
          <a:r>
            <a:rPr lang="en-US" sz="2300" kern="1200" dirty="0" smtClean="0"/>
            <a:t> — </a:t>
          </a:r>
          <a:r>
            <a:rPr lang="en-US" sz="2300" kern="1200" dirty="0" err="1" smtClean="0"/>
            <a:t>hukumat</a:t>
          </a:r>
          <a:r>
            <a:rPr lang="en-US" sz="2300" kern="1200" dirty="0" smtClean="0"/>
            <a:t> </a:t>
          </a:r>
          <a:r>
            <a:rPr lang="en-US" sz="2300" kern="1200" dirty="0" err="1" smtClean="0"/>
            <a:t>tomonidan</a:t>
          </a:r>
          <a:r>
            <a:rPr lang="en-US" sz="2300" kern="1200" dirty="0" smtClean="0"/>
            <a:t> </a:t>
          </a:r>
          <a:r>
            <a:rPr lang="en-US" sz="2300" kern="1200" dirty="0" err="1" smtClean="0"/>
            <a:t>bandlik</a:t>
          </a:r>
          <a:r>
            <a:rPr lang="en-US" sz="2300" kern="1200" dirty="0" smtClean="0"/>
            <a:t> </a:t>
          </a:r>
          <a:r>
            <a:rPr lang="en-US" sz="2300" kern="1200" dirty="0" err="1" smtClean="0"/>
            <a:t>darajasini</a:t>
          </a:r>
          <a:r>
            <a:rPr lang="en-US" sz="2300" kern="1200" dirty="0" smtClean="0"/>
            <a:t> </a:t>
          </a:r>
          <a:r>
            <a:rPr lang="en-US" sz="2300" kern="1200" dirty="0" err="1" smtClean="0"/>
            <a:t>saqlab</a:t>
          </a:r>
          <a:r>
            <a:rPr lang="en-US" sz="2300" kern="1200" dirty="0" smtClean="0"/>
            <a:t> </a:t>
          </a:r>
          <a:r>
            <a:rPr lang="en-US" sz="2300" kern="1200" dirty="0" err="1" smtClean="0"/>
            <a:t>kolayotgan</a:t>
          </a:r>
          <a:r>
            <a:rPr lang="en-US" sz="2300" kern="1200" dirty="0" smtClean="0"/>
            <a:t>, </a:t>
          </a:r>
          <a:r>
            <a:rPr lang="en-US" sz="2300" kern="1200" dirty="0" err="1" smtClean="0"/>
            <a:t>ishga</a:t>
          </a:r>
          <a:r>
            <a:rPr lang="en-US" sz="2300" kern="1200" dirty="0" smtClean="0"/>
            <a:t> </a:t>
          </a:r>
          <a:r>
            <a:rPr lang="en-US" sz="2300" kern="1200" dirty="0" err="1" smtClean="0"/>
            <a:t>nogironlarni</a:t>
          </a:r>
          <a:r>
            <a:rPr lang="en-US" sz="2300" kern="1200" dirty="0" smtClean="0"/>
            <a:t> </a:t>
          </a:r>
          <a:r>
            <a:rPr lang="en-US" sz="2300" kern="1200" dirty="0" err="1" smtClean="0"/>
            <a:t>qabul</a:t>
          </a:r>
          <a:r>
            <a:rPr lang="en-US" sz="2300" kern="1200" dirty="0" smtClean="0"/>
            <a:t> </a:t>
          </a:r>
          <a:r>
            <a:rPr lang="en-US" sz="2300" kern="1200" dirty="0" err="1" smtClean="0"/>
            <a:t>qilayotgan</a:t>
          </a:r>
          <a:r>
            <a:rPr lang="en-US" sz="2300" kern="1200" dirty="0" smtClean="0"/>
            <a:t> </a:t>
          </a:r>
          <a:r>
            <a:rPr lang="en-US" sz="2300" kern="1200" dirty="0" err="1" smtClean="0"/>
            <a:t>shtatdan</a:t>
          </a:r>
          <a:r>
            <a:rPr lang="en-US" sz="2300" kern="1200" dirty="0" smtClean="0"/>
            <a:t> </a:t>
          </a:r>
          <a:r>
            <a:rPr lang="en-US" sz="2300" kern="1200" dirty="0" err="1" smtClean="0"/>
            <a:t>tashqari</a:t>
          </a:r>
          <a:r>
            <a:rPr lang="en-US" sz="2300" kern="1200" dirty="0" smtClean="0"/>
            <a:t> </a:t>
          </a:r>
          <a:r>
            <a:rPr lang="en-US" sz="2300" kern="1200" dirty="0" err="1" smtClean="0"/>
            <a:t>ishlayotganlarni</a:t>
          </a:r>
          <a:r>
            <a:rPr lang="en-US" sz="2300" kern="1200" dirty="0" smtClean="0"/>
            <a:t> </a:t>
          </a:r>
          <a:r>
            <a:rPr lang="en-US" sz="2300" kern="1200" dirty="0" err="1" smtClean="0"/>
            <a:t>shtatga</a:t>
          </a:r>
          <a:r>
            <a:rPr lang="en-US" sz="2300" kern="1200" dirty="0" smtClean="0"/>
            <a:t> </a:t>
          </a:r>
          <a:r>
            <a:rPr lang="en-US" sz="2300" kern="1200" dirty="0" err="1" smtClean="0"/>
            <a:t>qabul</a:t>
          </a:r>
          <a:r>
            <a:rPr lang="en-US" sz="2300" kern="1200" dirty="0" smtClean="0"/>
            <a:t> </a:t>
          </a:r>
          <a:r>
            <a:rPr lang="en-US" sz="2300" kern="1200" dirty="0" err="1" smtClean="0"/>
            <a:t>qilayotgan</a:t>
          </a:r>
          <a:r>
            <a:rPr lang="en-US" sz="2300" kern="1200" dirty="0" smtClean="0"/>
            <a:t> </a:t>
          </a:r>
          <a:r>
            <a:rPr lang="en-US" sz="2300" kern="1200" dirty="0" err="1" smtClean="0"/>
            <a:t>kompaniyalarni</a:t>
          </a:r>
          <a:r>
            <a:rPr lang="en-US" sz="2300" kern="1200" dirty="0" smtClean="0"/>
            <a:t> </a:t>
          </a:r>
          <a:r>
            <a:rPr lang="en-US" sz="2300" kern="1200" dirty="0" err="1" smtClean="0"/>
            <a:t>moliyaviy</a:t>
          </a:r>
          <a:r>
            <a:rPr lang="en-US" sz="2300" kern="1200" dirty="0" smtClean="0"/>
            <a:t> </a:t>
          </a:r>
          <a:r>
            <a:rPr lang="en-US" sz="2300" kern="1200" dirty="0" err="1" smtClean="0"/>
            <a:t>rag’batlantirish</a:t>
          </a:r>
          <a:r>
            <a:rPr lang="en-US" sz="2300" kern="1200" dirty="0" smtClean="0"/>
            <a:t> </a:t>
          </a:r>
          <a:r>
            <a:rPr lang="en-US" sz="2300" kern="1200" dirty="0" err="1" smtClean="0"/>
            <a:t>tizimining</a:t>
          </a:r>
          <a:r>
            <a:rPr lang="en-US" sz="2300" kern="1200" dirty="0" smtClean="0"/>
            <a:t> </a:t>
          </a:r>
          <a:r>
            <a:rPr lang="en-US" sz="2300" kern="1200" dirty="0" err="1" smtClean="0"/>
            <a:t>joriy</a:t>
          </a:r>
          <a:r>
            <a:rPr lang="en-US" sz="2300" kern="1200" dirty="0" smtClean="0"/>
            <a:t> </a:t>
          </a:r>
          <a:r>
            <a:rPr lang="en-US" sz="2300" kern="1200" dirty="0" err="1" smtClean="0"/>
            <a:t>qilinishi</a:t>
          </a:r>
          <a:r>
            <a:rPr lang="en-US" sz="2300" kern="1200" dirty="0" smtClean="0"/>
            <a:t>, </a:t>
          </a:r>
          <a:r>
            <a:rPr lang="en-US" sz="2300" kern="1200" dirty="0" err="1" smtClean="0"/>
            <a:t>qisqartirishga</a:t>
          </a:r>
          <a:r>
            <a:rPr lang="en-US" sz="2300" kern="1200" dirty="0" smtClean="0"/>
            <a:t> </a:t>
          </a:r>
          <a:r>
            <a:rPr lang="en-US" sz="2300" kern="1200" dirty="0" err="1" smtClean="0"/>
            <a:t>tushib</a:t>
          </a:r>
          <a:r>
            <a:rPr lang="en-US" sz="2300" kern="1200" dirty="0" smtClean="0"/>
            <a:t> </a:t>
          </a:r>
          <a:r>
            <a:rPr lang="en-US" sz="2300" kern="1200" dirty="0" err="1" smtClean="0"/>
            <a:t>qolgan</a:t>
          </a:r>
          <a:r>
            <a:rPr lang="en-US" sz="2300" kern="1200" dirty="0" smtClean="0"/>
            <a:t> </a:t>
          </a:r>
          <a:r>
            <a:rPr lang="en-US" sz="2300" kern="1200" dirty="0" err="1" smtClean="0"/>
            <a:t>ishchilarni</a:t>
          </a:r>
          <a:r>
            <a:rPr lang="en-US" sz="2300" kern="1200" dirty="0" smtClean="0"/>
            <a:t> </a:t>
          </a:r>
          <a:r>
            <a:rPr lang="en-US" sz="2300" kern="1200" dirty="0" err="1" smtClean="0"/>
            <a:t>qayta</a:t>
          </a:r>
          <a:r>
            <a:rPr lang="en-US" sz="2300" kern="1200" dirty="0" smtClean="0"/>
            <a:t> </a:t>
          </a:r>
          <a:r>
            <a:rPr lang="en-US" sz="2300" kern="1200" dirty="0" err="1" smtClean="0"/>
            <a:t>tayyorlash</a:t>
          </a:r>
          <a:r>
            <a:rPr lang="en-US" sz="2300" kern="1200" dirty="0" smtClean="0"/>
            <a:t>, </a:t>
          </a:r>
          <a:r>
            <a:rPr lang="en-US" sz="2300" kern="1200" dirty="0" err="1" smtClean="0"/>
            <a:t>malakasini</a:t>
          </a:r>
          <a:r>
            <a:rPr lang="en-US" sz="2300" kern="1200" dirty="0" smtClean="0"/>
            <a:t> </a:t>
          </a:r>
          <a:r>
            <a:rPr lang="en-US" sz="2300" kern="1200" dirty="0" err="1" smtClean="0"/>
            <a:t>oshirish</a:t>
          </a:r>
          <a:r>
            <a:rPr lang="en-US" sz="2300" kern="1200" dirty="0" smtClean="0"/>
            <a:t>, </a:t>
          </a:r>
          <a:r>
            <a:rPr lang="en-US" sz="2300" kern="1200" dirty="0" err="1" smtClean="0"/>
            <a:t>uy</a:t>
          </a:r>
          <a:r>
            <a:rPr lang="en-US" sz="2300" kern="1200" dirty="0" smtClean="0"/>
            <a:t>-joy </a:t>
          </a:r>
          <a:r>
            <a:rPr lang="en-US" sz="2300" kern="1200" dirty="0" err="1" smtClean="0"/>
            <a:t>ijarasi</a:t>
          </a:r>
          <a:r>
            <a:rPr lang="en-US" sz="2300" kern="1200" dirty="0" smtClean="0"/>
            <a:t> </a:t>
          </a:r>
          <a:r>
            <a:rPr lang="en-US" sz="2300" kern="1200" dirty="0" err="1" smtClean="0"/>
            <a:t>va</a:t>
          </a:r>
          <a:r>
            <a:rPr lang="en-US" sz="2300" kern="1200" dirty="0" smtClean="0"/>
            <a:t> </a:t>
          </a:r>
          <a:r>
            <a:rPr lang="en-US" sz="2300" kern="1200" dirty="0" err="1" smtClean="0"/>
            <a:t>yangi</a:t>
          </a:r>
          <a:r>
            <a:rPr lang="en-US" sz="2300" kern="1200" dirty="0" smtClean="0"/>
            <a:t> </a:t>
          </a:r>
          <a:r>
            <a:rPr lang="en-US" sz="2300" kern="1200" dirty="0" err="1" smtClean="0"/>
            <a:t>ish</a:t>
          </a:r>
          <a:r>
            <a:rPr lang="en-US" sz="2300" kern="1200" dirty="0" smtClean="0"/>
            <a:t> </a:t>
          </a:r>
          <a:r>
            <a:rPr lang="en-US" sz="2300" kern="1200" dirty="0" err="1" smtClean="0"/>
            <a:t>o’rnini</a:t>
          </a:r>
          <a:r>
            <a:rPr lang="en-US" sz="2300" kern="1200" dirty="0" smtClean="0"/>
            <a:t> </a:t>
          </a:r>
          <a:r>
            <a:rPr lang="uz-Cyrl-UZ" sz="2300" kern="1200" dirty="0" smtClean="0"/>
            <a:t>q</a:t>
          </a:r>
          <a:r>
            <a:rPr lang="en-US" sz="2300" kern="1200" dirty="0" err="1" smtClean="0"/>
            <a:t>idirish</a:t>
          </a:r>
          <a:r>
            <a:rPr lang="en-US" sz="2300" kern="1200" dirty="0" smtClean="0"/>
            <a:t> </a:t>
          </a:r>
          <a:r>
            <a:rPr lang="en-US" sz="2300" kern="1200" dirty="0" err="1" smtClean="0"/>
            <a:t>xarajatlari</a:t>
          </a:r>
          <a:r>
            <a:rPr lang="en-US" sz="2300" kern="1200" dirty="0" smtClean="0"/>
            <a:t> </a:t>
          </a:r>
          <a:r>
            <a:rPr lang="en-US" sz="2300" kern="1200" dirty="0" err="1" smtClean="0"/>
            <a:t>uchun</a:t>
          </a:r>
          <a:r>
            <a:rPr lang="en-US" sz="2300" kern="1200" dirty="0" smtClean="0"/>
            <a:t> </a:t>
          </a:r>
          <a:r>
            <a:rPr lang="en-US" sz="2300" kern="1200" dirty="0" err="1" smtClean="0"/>
            <a:t>kreditlar</a:t>
          </a:r>
          <a:r>
            <a:rPr lang="en-US" sz="2300" kern="1200" dirty="0" smtClean="0"/>
            <a:t> </a:t>
          </a:r>
          <a:r>
            <a:rPr lang="en-US" sz="2300" kern="1200" dirty="0" err="1" smtClean="0"/>
            <a:t>berish</a:t>
          </a:r>
          <a:r>
            <a:rPr lang="en-US" sz="2300" kern="1200" dirty="0" smtClean="0"/>
            <a:t> </a:t>
          </a:r>
          <a:r>
            <a:rPr lang="en-US" sz="2300" kern="1200" dirty="0" err="1" smtClean="0"/>
            <a:t>kabi</a:t>
          </a:r>
          <a:r>
            <a:rPr lang="en-US" sz="2300" kern="1200" dirty="0" smtClean="0"/>
            <a:t> </a:t>
          </a:r>
          <a:r>
            <a:rPr lang="en-US" sz="2300" kern="1200" dirty="0" err="1" smtClean="0"/>
            <a:t>chora-tadbirlardan</a:t>
          </a:r>
          <a:r>
            <a:rPr lang="en-US" sz="2300" kern="1200" dirty="0" smtClean="0"/>
            <a:t> </a:t>
          </a:r>
          <a:r>
            <a:rPr lang="en-US" sz="2300" kern="1200" dirty="0" err="1" smtClean="0"/>
            <a:t>iborat</a:t>
          </a:r>
          <a:r>
            <a:rPr lang="en-US" sz="2300" kern="1200" dirty="0" smtClean="0"/>
            <a:t>;</a:t>
          </a:r>
          <a:endParaRPr lang="uz-Cyrl-UZ" sz="2300" kern="1200" dirty="0"/>
        </a:p>
      </dsp:txBody>
      <dsp:txXfrm>
        <a:off x="131364" y="220304"/>
        <a:ext cx="7966872" cy="2428272"/>
      </dsp:txXfrm>
    </dsp:sp>
    <dsp:sp modelId="{F0C00609-8AA8-4D1F-BB0C-2818A07B6D7B}">
      <dsp:nvSpPr>
        <dsp:cNvPr id="0" name=""/>
        <dsp:cNvSpPr/>
      </dsp:nvSpPr>
      <dsp:spPr>
        <a:xfrm>
          <a:off x="0" y="2846180"/>
          <a:ext cx="8229600" cy="269100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n-US" sz="2300" kern="1200" dirty="0" err="1" smtClean="0"/>
            <a:t>hududlarga</a:t>
          </a:r>
          <a:r>
            <a:rPr lang="en-US" sz="2300" kern="1200" dirty="0" smtClean="0"/>
            <a:t> </a:t>
          </a:r>
          <a:r>
            <a:rPr lang="en-US" sz="2300" kern="1200" dirty="0" err="1" smtClean="0"/>
            <a:t>yordam</a:t>
          </a:r>
          <a:r>
            <a:rPr lang="en-US" sz="2300" kern="1200" dirty="0" smtClean="0"/>
            <a:t> </a:t>
          </a:r>
          <a:r>
            <a:rPr lang="en-US" sz="2300" kern="1200" dirty="0" err="1" smtClean="0"/>
            <a:t>berish</a:t>
          </a:r>
          <a:r>
            <a:rPr lang="en-US" sz="2300" kern="1200" dirty="0" smtClean="0"/>
            <a:t> - </a:t>
          </a:r>
          <a:r>
            <a:rPr lang="en-US" sz="2300" kern="1200" dirty="0" err="1" smtClean="0"/>
            <a:t>jamoat</a:t>
          </a:r>
          <a:r>
            <a:rPr lang="en-US" sz="2300" kern="1200" dirty="0" smtClean="0"/>
            <a:t> </a:t>
          </a:r>
          <a:r>
            <a:rPr lang="en-US" sz="2300" kern="1200" dirty="0" err="1" smtClean="0"/>
            <a:t>ishlarini</a:t>
          </a:r>
          <a:r>
            <a:rPr lang="en-US" sz="2300" kern="1200" dirty="0" smtClean="0"/>
            <a:t> </a:t>
          </a:r>
          <a:r>
            <a:rPr lang="en-US" sz="2300" kern="1200" dirty="0" err="1" smtClean="0"/>
            <a:t>moliyalashtirishni</a:t>
          </a:r>
          <a:r>
            <a:rPr lang="en-US" sz="2300" kern="1200" dirty="0" smtClean="0"/>
            <a:t> </a:t>
          </a:r>
          <a:r>
            <a:rPr lang="en-US" sz="2300" kern="1200" dirty="0" err="1" smtClean="0"/>
            <a:t>ko’paytirish</a:t>
          </a:r>
          <a:r>
            <a:rPr lang="en-US" sz="2300" kern="1200" dirty="0" smtClean="0"/>
            <a:t>, </a:t>
          </a:r>
          <a:r>
            <a:rPr lang="en-US" sz="2300" kern="1200" dirty="0" err="1" smtClean="0"/>
            <a:t>qishloq</a:t>
          </a:r>
          <a:r>
            <a:rPr lang="en-US" sz="2300" kern="1200" dirty="0" smtClean="0"/>
            <a:t> </a:t>
          </a:r>
          <a:r>
            <a:rPr lang="en-US" sz="2300" kern="1200" dirty="0" err="1" smtClean="0"/>
            <a:t>xo’jaligi</a:t>
          </a:r>
          <a:r>
            <a:rPr lang="en-US" sz="2300" kern="1200" dirty="0" smtClean="0"/>
            <a:t>, </a:t>
          </a:r>
          <a:r>
            <a:rPr lang="en-US" sz="2300" kern="1200" dirty="0" err="1" smtClean="0"/>
            <a:t>ta’lim</a:t>
          </a:r>
          <a:r>
            <a:rPr lang="en-US" sz="2300" kern="1200" dirty="0" smtClean="0"/>
            <a:t> </a:t>
          </a:r>
          <a:r>
            <a:rPr lang="en-US" sz="2300" kern="1200" dirty="0" err="1" smtClean="0"/>
            <a:t>va</a:t>
          </a:r>
          <a:r>
            <a:rPr lang="en-US" sz="2300" kern="1200" dirty="0" smtClean="0"/>
            <a:t> </a:t>
          </a:r>
          <a:r>
            <a:rPr lang="en-US" sz="2300" kern="1200" dirty="0" err="1" smtClean="0"/>
            <a:t>tibbiy</a:t>
          </a:r>
          <a:r>
            <a:rPr lang="en-US" sz="2300" kern="1200" dirty="0" smtClean="0"/>
            <a:t> </a:t>
          </a:r>
          <a:r>
            <a:rPr lang="en-US" sz="2300" kern="1200" dirty="0" err="1" smtClean="0"/>
            <a:t>xizmat</a:t>
          </a:r>
          <a:r>
            <a:rPr lang="en-US" sz="2300" kern="1200" dirty="0" smtClean="0"/>
            <a:t> </a:t>
          </a:r>
          <a:r>
            <a:rPr lang="en-US" sz="2300" kern="1200" dirty="0" err="1" smtClean="0"/>
            <a:t>sohalarida</a:t>
          </a:r>
          <a:r>
            <a:rPr lang="en-US" sz="2300" kern="1200" dirty="0" smtClean="0"/>
            <a:t> </a:t>
          </a:r>
          <a:r>
            <a:rPr lang="en-US" sz="2300" kern="1200" dirty="0" err="1" smtClean="0"/>
            <a:t>hududiy</a:t>
          </a:r>
          <a:r>
            <a:rPr lang="en-US" sz="2300" kern="1200" dirty="0" smtClean="0"/>
            <a:t> </a:t>
          </a:r>
          <a:r>
            <a:rPr lang="en-US" sz="2300" kern="1200" dirty="0" err="1" smtClean="0"/>
            <a:t>loyihalarni</a:t>
          </a:r>
          <a:r>
            <a:rPr lang="en-US" sz="2300" kern="1200" dirty="0" smtClean="0"/>
            <a:t> </a:t>
          </a:r>
          <a:r>
            <a:rPr lang="en-US" sz="2300" kern="1200" dirty="0" err="1" smtClean="0"/>
            <a:t>amalga</a:t>
          </a:r>
          <a:r>
            <a:rPr lang="en-US" sz="2300" kern="1200" dirty="0" smtClean="0"/>
            <a:t> </a:t>
          </a:r>
          <a:r>
            <a:rPr lang="en-US" sz="2300" kern="1200" dirty="0" err="1" smtClean="0"/>
            <a:t>oshirish</a:t>
          </a:r>
          <a:r>
            <a:rPr lang="en-US" sz="2300" kern="1200" dirty="0" smtClean="0"/>
            <a:t> </a:t>
          </a:r>
          <a:r>
            <a:rPr lang="en-US" sz="2300" kern="1200" dirty="0" err="1" smtClean="0"/>
            <a:t>chora-tadbirlari</a:t>
          </a:r>
          <a:r>
            <a:rPr lang="en-US" sz="2300" kern="1200" dirty="0" smtClean="0"/>
            <a:t>.</a:t>
          </a:r>
          <a:endParaRPr lang="uz-Cyrl-UZ" sz="2300" kern="1200" dirty="0"/>
        </a:p>
      </dsp:txBody>
      <dsp:txXfrm>
        <a:off x="131364" y="2977544"/>
        <a:ext cx="7966872" cy="242827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4ABBB9-8E3E-412B-897F-1D47892202EE}">
      <dsp:nvSpPr>
        <dsp:cNvPr id="0" name=""/>
        <dsp:cNvSpPr/>
      </dsp:nvSpPr>
      <dsp:spPr>
        <a:xfrm>
          <a:off x="16530" y="1367520"/>
          <a:ext cx="3649891" cy="3010397"/>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75CFEB8D-1B20-42A9-AA2E-EE52443CECC2}">
      <dsp:nvSpPr>
        <dsp:cNvPr id="0" name=""/>
        <dsp:cNvSpPr/>
      </dsp:nvSpPr>
      <dsp:spPr>
        <a:xfrm>
          <a:off x="2148099" y="2722501"/>
          <a:ext cx="3744529" cy="3744529"/>
        </a:xfrm>
        <a:prstGeom prst="leftCircularArrow">
          <a:avLst>
            <a:gd name="adj1" fmla="val 2404"/>
            <a:gd name="adj2" fmla="val 290679"/>
            <a:gd name="adj3" fmla="val 2176447"/>
            <a:gd name="adj4" fmla="val 9134746"/>
            <a:gd name="adj5" fmla="val 2804"/>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676E4AF6-C9D9-45AC-80FD-F6EFCC80C235}">
      <dsp:nvSpPr>
        <dsp:cNvPr id="0" name=""/>
        <dsp:cNvSpPr/>
      </dsp:nvSpPr>
      <dsp:spPr>
        <a:xfrm>
          <a:off x="827617" y="3334601"/>
          <a:ext cx="3244348" cy="2086631"/>
        </a:xfrm>
        <a:prstGeom prst="roundRect">
          <a:avLst>
            <a:gd name="adj" fmla="val 10000"/>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err="1" smtClean="0"/>
            <a:t>YAIMning</a:t>
          </a:r>
          <a:r>
            <a:rPr lang="en-US" sz="1400" kern="1200" dirty="0" smtClean="0"/>
            <a:t> 15% </a:t>
          </a:r>
          <a:r>
            <a:rPr lang="en-US" sz="1400" kern="1200" dirty="0" err="1" smtClean="0"/>
            <a:t>i</a:t>
          </a:r>
          <a:r>
            <a:rPr lang="en-US" sz="1400" kern="1200" dirty="0" smtClean="0"/>
            <a:t> (74 </a:t>
          </a:r>
          <a:r>
            <a:rPr lang="en-US" sz="1400" kern="1200" dirty="0" err="1" smtClean="0"/>
            <a:t>trln</a:t>
          </a:r>
          <a:r>
            <a:rPr lang="en-US" sz="1400" kern="1200" dirty="0" smtClean="0"/>
            <a:t>. «</a:t>
          </a:r>
          <a:r>
            <a:rPr lang="en-US" sz="1400" kern="1200" dirty="0" err="1" smtClean="0"/>
            <a:t>ena</a:t>
          </a:r>
          <a:r>
            <a:rPr lang="en-US" sz="1400" kern="1200" dirty="0" smtClean="0"/>
            <a:t>), </a:t>
          </a:r>
          <a:r>
            <a:rPr lang="en-US" sz="1400" kern="1200" dirty="0" err="1" smtClean="0"/>
            <a:t>asosiy</a:t>
          </a:r>
          <a:r>
            <a:rPr lang="en-US" sz="1400" kern="1200" dirty="0" smtClean="0"/>
            <a:t> </a:t>
          </a:r>
          <a:r>
            <a:rPr lang="en-US" sz="1400" kern="1200" dirty="0" err="1" smtClean="0"/>
            <a:t>kapitalning</a:t>
          </a:r>
          <a:r>
            <a:rPr lang="en-US" sz="1400" kern="1200" dirty="0" smtClean="0"/>
            <a:t> 20% </a:t>
          </a:r>
          <a:r>
            <a:rPr lang="en-US" sz="1400" kern="1200" dirty="0" err="1" smtClean="0"/>
            <a:t>i</a:t>
          </a:r>
          <a:r>
            <a:rPr lang="en-US" sz="1400" kern="1200" dirty="0" smtClean="0"/>
            <a:t> (133 </a:t>
          </a:r>
          <a:r>
            <a:rPr lang="en-US" sz="1400" kern="1200" dirty="0" err="1" smtClean="0"/>
            <a:t>trln</a:t>
          </a:r>
          <a:r>
            <a:rPr lang="en-US" sz="1400" kern="1200" dirty="0" smtClean="0"/>
            <a:t>. </a:t>
          </a:r>
          <a:r>
            <a:rPr lang="en-US" sz="1400" kern="1200" dirty="0" err="1" smtClean="0"/>
            <a:t>iena</a:t>
          </a:r>
          <a:r>
            <a:rPr lang="en-US" sz="1400" kern="1200" dirty="0" smtClean="0"/>
            <a:t>) </a:t>
          </a:r>
          <a:r>
            <a:rPr lang="en-US" sz="1400" kern="1200" dirty="0" err="1" smtClean="0"/>
            <a:t>to’g’ri</a:t>
          </a:r>
          <a:r>
            <a:rPr lang="en-US" sz="1400" kern="1200" dirty="0" smtClean="0"/>
            <a:t> </a:t>
          </a:r>
          <a:r>
            <a:rPr lang="en-US" sz="1400" kern="1200" dirty="0" err="1" smtClean="0"/>
            <a:t>keldi</a:t>
          </a:r>
          <a:r>
            <a:rPr lang="en-US" sz="1400" kern="1200" dirty="0" smtClean="0"/>
            <a:t>. </a:t>
          </a:r>
          <a:r>
            <a:rPr lang="en-US" sz="1400" kern="1200" dirty="0" err="1" smtClean="0"/>
            <a:t>YAponiya</a:t>
          </a:r>
          <a:r>
            <a:rPr lang="en-US" sz="1400" kern="1200" dirty="0" smtClean="0"/>
            <a:t> </a:t>
          </a:r>
          <a:r>
            <a:rPr lang="en-US" sz="1400" kern="1200" dirty="0" err="1" smtClean="0"/>
            <a:t>hukumati</a:t>
          </a:r>
          <a:r>
            <a:rPr lang="en-US" sz="1400" kern="1200" dirty="0" smtClean="0"/>
            <a:t> </a:t>
          </a:r>
          <a:r>
            <a:rPr lang="en-US" sz="1400" kern="1200" dirty="0" err="1" smtClean="0"/>
            <a:t>tomonidan</a:t>
          </a:r>
          <a:r>
            <a:rPr lang="en-US" sz="1400" kern="1200" dirty="0" smtClean="0"/>
            <a:t> </a:t>
          </a:r>
          <a:r>
            <a:rPr lang="en-US" sz="1400" kern="1200" dirty="0" err="1" smtClean="0"/>
            <a:t>amalga</a:t>
          </a:r>
          <a:r>
            <a:rPr lang="en-US" sz="1400" kern="1200" dirty="0" smtClean="0"/>
            <a:t> </a:t>
          </a:r>
          <a:r>
            <a:rPr lang="en-US" sz="1400" kern="1200" dirty="0" err="1" smtClean="0"/>
            <a:t>oshirilgan</a:t>
          </a:r>
          <a:r>
            <a:rPr lang="en-US" sz="1400" kern="1200" dirty="0" smtClean="0"/>
            <a:t> </a:t>
          </a:r>
          <a:r>
            <a:rPr lang="en-US" sz="1400" kern="1200" dirty="0" err="1" smtClean="0"/>
            <a:t>inqirozga</a:t>
          </a:r>
          <a:r>
            <a:rPr lang="en-US" sz="1400" kern="1200" dirty="0" smtClean="0"/>
            <a:t> </a:t>
          </a:r>
          <a:r>
            <a:rPr lang="en-US" sz="1400" kern="1200" dirty="0" err="1" smtClean="0"/>
            <a:t>qarshi</a:t>
          </a:r>
          <a:r>
            <a:rPr lang="en-US" sz="1400" kern="1200" dirty="0" smtClean="0"/>
            <a:t> </a:t>
          </a:r>
          <a:r>
            <a:rPr lang="en-US" sz="1400" kern="1200" dirty="0" err="1" smtClean="0"/>
            <a:t>choralar</a:t>
          </a:r>
          <a:r>
            <a:rPr lang="en-US" sz="1400" kern="1200" dirty="0" smtClean="0"/>
            <a:t> </a:t>
          </a:r>
          <a:r>
            <a:rPr lang="en-US" sz="1400" kern="1200" dirty="0" err="1" smtClean="0"/>
            <a:t>dasturlari</a:t>
          </a:r>
          <a:r>
            <a:rPr lang="en-US" sz="1400" kern="1200" dirty="0" smtClean="0"/>
            <a:t> </a:t>
          </a:r>
          <a:r>
            <a:rPr lang="en-US" sz="1400" kern="1200" dirty="0" err="1" smtClean="0"/>
            <a:t>natijasida</a:t>
          </a:r>
          <a:r>
            <a:rPr lang="en-US" sz="1400" kern="1200" dirty="0" smtClean="0"/>
            <a:t> 2009-2010 </a:t>
          </a:r>
          <a:r>
            <a:rPr lang="en-US" sz="1400" kern="1200" dirty="0" err="1" smtClean="0"/>
            <a:t>yillarda</a:t>
          </a:r>
          <a:r>
            <a:rPr lang="en-US" sz="1400" kern="1200" dirty="0" smtClean="0"/>
            <a:t> </a:t>
          </a:r>
          <a:r>
            <a:rPr lang="en-US" sz="1400" kern="1200" dirty="0" err="1" smtClean="0"/>
            <a:t>mamlakat</a:t>
          </a:r>
          <a:r>
            <a:rPr lang="en-US" sz="1400" kern="1200" dirty="0" smtClean="0"/>
            <a:t> </a:t>
          </a:r>
          <a:r>
            <a:rPr lang="en-US" sz="1400" kern="1200" dirty="0" err="1" smtClean="0"/>
            <a:t>iqtisodiyotida</a:t>
          </a:r>
          <a:r>
            <a:rPr lang="en-US" sz="1400" kern="1200" dirty="0" smtClean="0"/>
            <a:t> </a:t>
          </a:r>
          <a:r>
            <a:rPr lang="en-US" sz="1400" kern="1200" dirty="0" err="1" smtClean="0"/>
            <a:t>kuzatilayotgan</a:t>
          </a:r>
          <a:r>
            <a:rPr lang="en-US" sz="1400" kern="1200" dirty="0" smtClean="0"/>
            <a:t> </a:t>
          </a:r>
          <a:r>
            <a:rPr lang="en-US" sz="1400" kern="1200" dirty="0" err="1" smtClean="0"/>
            <a:t>ijobiy</a:t>
          </a:r>
          <a:r>
            <a:rPr lang="en-US" sz="1400" kern="1200" dirty="0" smtClean="0"/>
            <a:t> </a:t>
          </a:r>
          <a:r>
            <a:rPr lang="en-US" sz="1400" kern="1200" dirty="0" err="1" smtClean="0"/>
            <a:t>tendentsiyalar</a:t>
          </a:r>
          <a:r>
            <a:rPr lang="en-US" sz="1400" kern="1200" dirty="0" smtClean="0"/>
            <a:t> 2011 </a:t>
          </a:r>
          <a:r>
            <a:rPr lang="en-US" sz="1400" kern="1200" dirty="0" err="1" smtClean="0"/>
            <a:t>yil</a:t>
          </a:r>
          <a:r>
            <a:rPr lang="en-US" sz="1400" kern="1200" dirty="0" smtClean="0"/>
            <a:t> II </a:t>
          </a:r>
          <a:r>
            <a:rPr lang="en-US" sz="1400" kern="1200" dirty="0" err="1" smtClean="0"/>
            <a:t>martdagi</a:t>
          </a:r>
          <a:r>
            <a:rPr lang="en-US" sz="1400" kern="1200" dirty="0" smtClean="0"/>
            <a:t> </a:t>
          </a:r>
          <a:r>
            <a:rPr lang="en-US" sz="1400" kern="1200" dirty="0" err="1" smtClean="0"/>
            <a:t>yer</a:t>
          </a:r>
          <a:r>
            <a:rPr lang="en-US" sz="1400" kern="1200" dirty="0" smtClean="0"/>
            <a:t> </a:t>
          </a:r>
          <a:r>
            <a:rPr lang="uz-Cyrl-UZ" sz="1400" kern="1200" dirty="0" smtClean="0"/>
            <a:t>q</a:t>
          </a:r>
          <a:r>
            <a:rPr lang="en-US" sz="1400" kern="1200" dirty="0" err="1" smtClean="0"/>
            <a:t>imirlashi</a:t>
          </a:r>
          <a:r>
            <a:rPr lang="en-US" sz="1400" kern="1200" dirty="0" smtClean="0"/>
            <a:t> </a:t>
          </a:r>
          <a:r>
            <a:rPr lang="en-US" sz="1400" kern="1200" dirty="0" err="1" smtClean="0"/>
            <a:t>oqibatida</a:t>
          </a:r>
          <a:r>
            <a:rPr lang="en-US" sz="1400" kern="1200" dirty="0" smtClean="0"/>
            <a:t> </a:t>
          </a:r>
          <a:r>
            <a:rPr lang="en-US" sz="1400" kern="1200" dirty="0" err="1" smtClean="0"/>
            <a:t>to’xtab</a:t>
          </a:r>
          <a:r>
            <a:rPr lang="en-US" sz="1400" kern="1200" dirty="0" smtClean="0"/>
            <a:t> </a:t>
          </a:r>
          <a:r>
            <a:rPr lang="uz-Cyrl-UZ" sz="1400" kern="1200" dirty="0" smtClean="0"/>
            <a:t>q</a:t>
          </a:r>
          <a:r>
            <a:rPr lang="en-US" sz="1400" kern="1200" dirty="0" err="1" smtClean="0"/>
            <a:t>ol</a:t>
          </a:r>
          <a:r>
            <a:rPr lang="uz-Cyrl-UZ" sz="1400" kern="1200" dirty="0" smtClean="0"/>
            <a:t>d</a:t>
          </a:r>
          <a:r>
            <a:rPr lang="en-US" sz="1400" kern="1200" dirty="0" err="1" smtClean="0"/>
            <a:t>i</a:t>
          </a:r>
          <a:r>
            <a:rPr lang="en-US" sz="1400" kern="1200" dirty="0" smtClean="0"/>
            <a:t>.</a:t>
          </a:r>
          <a:endParaRPr lang="uz-Cyrl-UZ" sz="1400" kern="1200" dirty="0"/>
        </a:p>
      </dsp:txBody>
      <dsp:txXfrm>
        <a:off x="888732" y="3395716"/>
        <a:ext cx="3122118" cy="1964401"/>
      </dsp:txXfrm>
    </dsp:sp>
    <dsp:sp modelId="{D6CF5F9D-DBBC-4DA4-88F2-02E37F51771C}">
      <dsp:nvSpPr>
        <dsp:cNvPr id="0" name=""/>
        <dsp:cNvSpPr/>
      </dsp:nvSpPr>
      <dsp:spPr>
        <a:xfrm>
          <a:off x="4500594" y="1864725"/>
          <a:ext cx="3649891" cy="3010397"/>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D7548111-CEA8-44A4-AC3F-2AABC4171EE3}">
      <dsp:nvSpPr>
        <dsp:cNvPr id="0" name=""/>
        <dsp:cNvSpPr/>
      </dsp:nvSpPr>
      <dsp:spPr>
        <a:xfrm>
          <a:off x="5311681" y="623459"/>
          <a:ext cx="3244348" cy="2482532"/>
        </a:xfrm>
        <a:prstGeom prst="roundRect">
          <a:avLst>
            <a:gd name="adj" fmla="val 10000"/>
          </a:avLst>
        </a:prstGeom>
        <a:solidFill>
          <a:schemeClr val="accent5">
            <a:hueOff val="-9933876"/>
            <a:satOff val="39811"/>
            <a:lumOff val="8628"/>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n-US" sz="1400" kern="1200" dirty="0" smtClean="0"/>
            <a:t>2011 </a:t>
          </a:r>
          <a:r>
            <a:rPr lang="en-US" sz="1400" kern="1200" dirty="0" err="1" smtClean="0"/>
            <a:t>yil</a:t>
          </a:r>
          <a:r>
            <a:rPr lang="en-US" sz="1400" kern="1200" dirty="0" smtClean="0"/>
            <a:t> 11 </a:t>
          </a:r>
          <a:r>
            <a:rPr lang="en-US" sz="1400" kern="1200" dirty="0" err="1" smtClean="0"/>
            <a:t>martdagi</a:t>
          </a:r>
          <a:r>
            <a:rPr lang="en-US" sz="1400" kern="1200" dirty="0" smtClean="0"/>
            <a:t> </a:t>
          </a:r>
          <a:r>
            <a:rPr lang="en-US" sz="1400" kern="1200" dirty="0" err="1" smtClean="0"/>
            <a:t>yer</a:t>
          </a:r>
          <a:r>
            <a:rPr lang="en-US" sz="1400" kern="1200" dirty="0" smtClean="0"/>
            <a:t> </a:t>
          </a:r>
          <a:r>
            <a:rPr lang="en-US" sz="1400" kern="1200" dirty="0" err="1" smtClean="0"/>
            <a:t>kimirlashi</a:t>
          </a:r>
          <a:r>
            <a:rPr lang="en-US" sz="1400" kern="1200" dirty="0" smtClean="0"/>
            <a:t> </a:t>
          </a:r>
          <a:r>
            <a:rPr lang="en-US" sz="1400" kern="1200" dirty="0" err="1" smtClean="0"/>
            <a:t>Xonsyu</a:t>
          </a:r>
          <a:r>
            <a:rPr lang="en-US" sz="1400" kern="1200" dirty="0" smtClean="0"/>
            <a:t> </a:t>
          </a:r>
          <a:r>
            <a:rPr lang="en-US" sz="1400" kern="1200" dirty="0" err="1" smtClean="0"/>
            <a:t>orolida</a:t>
          </a:r>
          <a:r>
            <a:rPr lang="en-US" sz="1400" kern="1200" dirty="0" smtClean="0"/>
            <a:t> </a:t>
          </a:r>
          <a:r>
            <a:rPr lang="en-US" sz="1400" kern="1200" dirty="0" err="1" smtClean="0"/>
            <a:t>joyl</a:t>
          </a:r>
          <a:r>
            <a:rPr lang="uz-Cyrl-UZ" sz="1400" kern="1200" dirty="0" smtClean="0"/>
            <a:t>ashgan </a:t>
          </a:r>
          <a:r>
            <a:rPr lang="en-US" sz="1400" kern="1200" dirty="0" err="1" smtClean="0"/>
            <a:t>Ivate</a:t>
          </a:r>
          <a:r>
            <a:rPr lang="en-US" sz="1400" kern="1200" dirty="0" smtClean="0"/>
            <a:t>, Miyagi </a:t>
          </a:r>
          <a:r>
            <a:rPr lang="en-US" sz="1400" kern="1200" dirty="0" err="1" smtClean="0"/>
            <a:t>va</a:t>
          </a:r>
          <a:r>
            <a:rPr lang="en-US" sz="1400" kern="1200" dirty="0" smtClean="0"/>
            <a:t> </a:t>
          </a:r>
          <a:r>
            <a:rPr lang="en-US" sz="1400" kern="1200" dirty="0" err="1" smtClean="0"/>
            <a:t>Fukusima</a:t>
          </a:r>
          <a:r>
            <a:rPr lang="en-US" sz="1400" kern="1200" dirty="0" smtClean="0"/>
            <a:t> </a:t>
          </a:r>
          <a:r>
            <a:rPr lang="en-US" sz="1400" kern="1200" dirty="0" err="1" smtClean="0"/>
            <a:t>prefekturalarida</a:t>
          </a:r>
          <a:r>
            <a:rPr lang="en-US" sz="1400" kern="1200" dirty="0" smtClean="0"/>
            <a:t> </a:t>
          </a:r>
          <a:r>
            <a:rPr lang="en-US" sz="1400" kern="1200" dirty="0" err="1" smtClean="0"/>
            <a:t>yuz</a:t>
          </a:r>
          <a:r>
            <a:rPr lang="en-US" sz="1400" kern="1200" dirty="0" smtClean="0"/>
            <a:t> </a:t>
          </a:r>
          <a:r>
            <a:rPr lang="en-US" sz="1400" kern="1200" dirty="0" err="1" smtClean="0"/>
            <a:t>berdi</a:t>
          </a:r>
          <a:r>
            <a:rPr lang="en-US" sz="1400" kern="1200" dirty="0" smtClean="0"/>
            <a:t>. </a:t>
          </a:r>
          <a:r>
            <a:rPr lang="en-US" sz="1400" kern="1200" dirty="0" err="1" smtClean="0"/>
            <a:t>Zilzila</a:t>
          </a:r>
          <a:r>
            <a:rPr lang="en-US" sz="1400" kern="1200" dirty="0" smtClean="0"/>
            <a:t> o</a:t>
          </a:r>
          <a:r>
            <a:rPr lang="uz-Cyrl-UZ" sz="1400" kern="1200" dirty="0" smtClean="0"/>
            <a:t>qibati</a:t>
          </a:r>
          <a:r>
            <a:rPr lang="en-US" sz="1400" kern="1200" dirty="0" smtClean="0"/>
            <a:t> </a:t>
          </a:r>
          <a:r>
            <a:rPr lang="en-US" sz="1400" kern="1200" dirty="0" err="1" smtClean="0"/>
            <a:t>Fukusima</a:t>
          </a:r>
          <a:r>
            <a:rPr lang="en-US" sz="1400" kern="1200" dirty="0" smtClean="0"/>
            <a:t> atom </a:t>
          </a:r>
          <a:r>
            <a:rPr lang="en-US" sz="1400" kern="1200" dirty="0" err="1" smtClean="0"/>
            <a:t>elektr</a:t>
          </a:r>
          <a:r>
            <a:rPr lang="en-US" sz="1400" kern="1200" dirty="0" smtClean="0"/>
            <a:t> </a:t>
          </a:r>
          <a:r>
            <a:rPr lang="en-US" sz="1400" kern="1200" dirty="0" err="1" smtClean="0"/>
            <a:t>stantsiyasining</a:t>
          </a:r>
          <a:r>
            <a:rPr lang="en-US" sz="1400" kern="1200" dirty="0" smtClean="0"/>
            <a:t> </a:t>
          </a:r>
          <a:r>
            <a:rPr lang="en-US" sz="1400" kern="1200" dirty="0" err="1" smtClean="0"/>
            <a:t>ishdan</a:t>
          </a:r>
          <a:r>
            <a:rPr lang="en-US" sz="1400" kern="1200" dirty="0" smtClean="0"/>
            <a:t> </a:t>
          </a:r>
          <a:r>
            <a:rPr lang="en-US" sz="1400" kern="1200" dirty="0" err="1" smtClean="0"/>
            <a:t>chiqishi</a:t>
          </a:r>
          <a:r>
            <a:rPr lang="en-US" sz="1400" kern="1200" dirty="0" smtClean="0"/>
            <a:t> </a:t>
          </a:r>
          <a:r>
            <a:rPr lang="en-US" sz="1400" kern="1200" dirty="0" err="1" smtClean="0"/>
            <a:t>natijasida</a:t>
          </a:r>
          <a:r>
            <a:rPr lang="en-US" sz="1400" kern="1200" dirty="0" smtClean="0"/>
            <a:t> </a:t>
          </a:r>
          <a:r>
            <a:rPr lang="en-US" sz="1400" kern="1200" dirty="0" err="1" smtClean="0"/>
            <a:t>zarar</a:t>
          </a:r>
          <a:r>
            <a:rPr lang="en-US" sz="1400" kern="1200" dirty="0" smtClean="0"/>
            <a:t> </a:t>
          </a:r>
          <a:r>
            <a:rPr lang="en-US" sz="1400" kern="1200" dirty="0" err="1" smtClean="0"/>
            <a:t>ko’rgan</a:t>
          </a:r>
          <a:r>
            <a:rPr lang="en-US" sz="1400" kern="1200" dirty="0" smtClean="0"/>
            <a:t> </a:t>
          </a:r>
          <a:r>
            <a:rPr lang="en-US" sz="1400" kern="1200" dirty="0" err="1" smtClean="0"/>
            <a:t>prefekturalar</a:t>
          </a:r>
          <a:r>
            <a:rPr lang="en-US" sz="1400" kern="1200" dirty="0" smtClean="0"/>
            <a:t> </a:t>
          </a:r>
          <a:r>
            <a:rPr lang="en-US" sz="1400" kern="1200" dirty="0" err="1" smtClean="0"/>
            <a:t>qatoriga</a:t>
          </a:r>
          <a:r>
            <a:rPr lang="en-US" sz="1400" kern="1200" dirty="0" smtClean="0"/>
            <a:t> </a:t>
          </a:r>
          <a:r>
            <a:rPr lang="en-US" sz="1400" kern="1200" dirty="0" err="1" smtClean="0"/>
            <a:t>Xok</a:t>
          </a:r>
          <a:r>
            <a:rPr lang="uz-Cyrl-UZ" sz="1400" kern="1200" dirty="0" smtClean="0"/>
            <a:t>kayd</a:t>
          </a:r>
          <a:r>
            <a:rPr lang="en-US" sz="1400" kern="1200" dirty="0" smtClean="0"/>
            <a:t>o, Aomori, Ibaraki </a:t>
          </a:r>
          <a:r>
            <a:rPr lang="en-US" sz="1400" kern="1200" dirty="0" err="1" smtClean="0"/>
            <a:t>va</a:t>
          </a:r>
          <a:r>
            <a:rPr lang="en-US" sz="1400" kern="1200" dirty="0" smtClean="0"/>
            <a:t> </a:t>
          </a:r>
          <a:r>
            <a:rPr lang="en-US" sz="1400" kern="1200" dirty="0" err="1" smtClean="0"/>
            <a:t>CHibalarni</a:t>
          </a:r>
          <a:r>
            <a:rPr lang="en-US" sz="1400" kern="1200" dirty="0" smtClean="0"/>
            <a:t> ham </a:t>
          </a:r>
          <a:r>
            <a:rPr lang="en-US" sz="1400" kern="1200" dirty="0" err="1" smtClean="0"/>
            <a:t>kiritish</a:t>
          </a:r>
          <a:r>
            <a:rPr lang="en-US" sz="1400" kern="1200" dirty="0" smtClean="0"/>
            <a:t> </a:t>
          </a:r>
          <a:r>
            <a:rPr lang="en-US" sz="1400" kern="1200" dirty="0" err="1" smtClean="0"/>
            <a:t>mumkin</a:t>
          </a:r>
          <a:r>
            <a:rPr lang="en-US" sz="1400" kern="1200" dirty="0" smtClean="0"/>
            <a:t>. </a:t>
          </a:r>
          <a:r>
            <a:rPr lang="en-US" sz="1400" kern="1200" dirty="0" err="1" smtClean="0"/>
            <a:t>Zarar</a:t>
          </a:r>
          <a:r>
            <a:rPr lang="en-US" sz="1400" kern="1200" dirty="0" smtClean="0"/>
            <a:t> </a:t>
          </a:r>
          <a:r>
            <a:rPr lang="en-US" sz="1400" kern="1200" dirty="0" err="1" smtClean="0"/>
            <a:t>ko’rgan</a:t>
          </a:r>
          <a:r>
            <a:rPr lang="en-US" sz="1400" kern="1200" dirty="0" smtClean="0"/>
            <a:t> </a:t>
          </a:r>
          <a:r>
            <a:rPr lang="en-US" sz="1400" kern="1200" dirty="0" err="1" smtClean="0"/>
            <a:t>hududlar</a:t>
          </a:r>
          <a:r>
            <a:rPr lang="en-US" sz="1400" kern="1200" dirty="0" smtClean="0"/>
            <a:t> </a:t>
          </a:r>
          <a:r>
            <a:rPr lang="en-US" sz="1400" kern="1200" dirty="0" err="1" smtClean="0"/>
            <a:t>hissasiga</a:t>
          </a:r>
          <a:r>
            <a:rPr lang="en-US" sz="1400" kern="1200" dirty="0" smtClean="0"/>
            <a:t> jam</a:t>
          </a:r>
          <a:r>
            <a:rPr lang="uz-Cyrl-UZ" sz="1400" kern="1200" dirty="0" smtClean="0"/>
            <a:t>i </a:t>
          </a:r>
          <a:r>
            <a:rPr lang="en-US" sz="1400" kern="1200" dirty="0" err="1" smtClean="0"/>
            <a:t>aholining</a:t>
          </a:r>
          <a:r>
            <a:rPr lang="en-US" sz="1400" kern="1200" dirty="0" smtClean="0"/>
            <a:t> 17% </a:t>
          </a:r>
          <a:r>
            <a:rPr lang="en-US" sz="1400" kern="1200" dirty="0" err="1" smtClean="0"/>
            <a:t>i</a:t>
          </a:r>
          <a:r>
            <a:rPr lang="en-US" sz="1400" kern="1200" dirty="0" smtClean="0"/>
            <a:t>, (22 </a:t>
          </a:r>
          <a:r>
            <a:rPr lang="en-US" sz="1400" kern="1200" dirty="0" err="1" smtClean="0"/>
            <a:t>mln</a:t>
          </a:r>
          <a:r>
            <a:rPr lang="en-US" sz="1400" kern="1200" dirty="0" smtClean="0"/>
            <a:t>. </a:t>
          </a:r>
          <a:r>
            <a:rPr lang="en-US" sz="1400" kern="1200" dirty="0" err="1" smtClean="0"/>
            <a:t>kishi</a:t>
          </a:r>
          <a:r>
            <a:rPr lang="en-US" sz="1400" kern="1200" dirty="0" smtClean="0"/>
            <a:t>), </a:t>
          </a:r>
          <a:r>
            <a:rPr lang="en-US" sz="1400" kern="1200" dirty="0" err="1" smtClean="0"/>
            <a:t>mamlakat</a:t>
          </a:r>
          <a:endParaRPr lang="uz-Cyrl-UZ" sz="1400" kern="1200" dirty="0"/>
        </a:p>
      </dsp:txBody>
      <dsp:txXfrm>
        <a:off x="5384392" y="696170"/>
        <a:ext cx="3098926" cy="233711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E7D558-324B-4B3A-992E-EB8354598537}">
      <dsp:nvSpPr>
        <dsp:cNvPr id="0" name=""/>
        <dsp:cNvSpPr/>
      </dsp:nvSpPr>
      <dsp:spPr>
        <a:xfrm>
          <a:off x="0" y="172460"/>
          <a:ext cx="8229600" cy="259740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uz-Cyrl-UZ" sz="3000" kern="1200" dirty="0" smtClean="0"/>
            <a:t>YAponiya O’zbekistonning yirik investorlaridan biri xisoblanadi. O’zbekiston va YAponiya o’rtasidagi investitsion hamkorlikning ustuvor yo’nalishlari sifatida tog’-kon sanoati, neft va gaz sohasi, agrosanoat majmuasi, aloqa sektori belgilangan.</a:t>
          </a:r>
          <a:endParaRPr lang="uz-Cyrl-UZ" sz="3000" kern="1200" dirty="0"/>
        </a:p>
      </dsp:txBody>
      <dsp:txXfrm>
        <a:off x="126795" y="299255"/>
        <a:ext cx="7976010" cy="2343810"/>
      </dsp:txXfrm>
    </dsp:sp>
    <dsp:sp modelId="{37F9A036-B5E6-47B9-A8BE-AEFF4C4E4522}">
      <dsp:nvSpPr>
        <dsp:cNvPr id="0" name=""/>
        <dsp:cNvSpPr/>
      </dsp:nvSpPr>
      <dsp:spPr>
        <a:xfrm>
          <a:off x="0" y="2856260"/>
          <a:ext cx="8229600" cy="2597400"/>
        </a:xfrm>
        <a:prstGeom prst="roundRect">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uz-Cyrl-UZ" sz="3000" kern="1200" dirty="0" smtClean="0"/>
            <a:t>O’zbekistonning eksport-import tarkibida YAponiyaning ulushi 2000 yilda tegishlicha 0,4 va 1,9% ni tashkil etgan bo’lsa, 2010 yilga kelib bu ko’rsatkich 0,1 va 1,2% ga teng bo’ldi.</a:t>
          </a:r>
          <a:endParaRPr lang="uz-Cyrl-UZ" sz="3000" kern="1200" dirty="0"/>
        </a:p>
      </dsp:txBody>
      <dsp:txXfrm>
        <a:off x="126795" y="2983055"/>
        <a:ext cx="7976010" cy="234381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E2B04E-1616-454E-B5F3-E3026EC4FFEB}">
      <dsp:nvSpPr>
        <dsp:cNvPr id="0" name=""/>
        <dsp:cNvSpPr/>
      </dsp:nvSpPr>
      <dsp:spPr>
        <a:xfrm>
          <a:off x="0" y="334192"/>
          <a:ext cx="8229600" cy="2784599"/>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kern="1200" dirty="0" err="1" smtClean="0"/>
            <a:t>Maʼlumotlarga</a:t>
          </a:r>
          <a:r>
            <a:rPr lang="en-US" sz="1700" kern="1200" dirty="0" smtClean="0"/>
            <a:t> </a:t>
          </a:r>
          <a:r>
            <a:rPr lang="en-US" sz="1700" kern="1200" dirty="0" err="1" smtClean="0"/>
            <a:t>koʻra</a:t>
          </a:r>
          <a:r>
            <a:rPr lang="en-US" sz="1700" kern="1200" dirty="0" smtClean="0"/>
            <a:t>, 1920-y.larda </a:t>
          </a:r>
          <a:r>
            <a:rPr lang="en-US" sz="1700" kern="1200" dirty="0" err="1" smtClean="0"/>
            <a:t>Yaponiyaga</a:t>
          </a:r>
          <a:r>
            <a:rPr lang="en-US" sz="1700" kern="1200" dirty="0" smtClean="0"/>
            <a:t> </a:t>
          </a:r>
          <a:r>
            <a:rPr lang="en-US" sz="1700" kern="1200" dirty="0" err="1" smtClean="0"/>
            <a:t>borib</a:t>
          </a:r>
          <a:r>
            <a:rPr lang="en-US" sz="1700" kern="1200" dirty="0" smtClean="0"/>
            <a:t> </a:t>
          </a:r>
          <a:r>
            <a:rPr lang="en-US" sz="1700" kern="1200" dirty="0" err="1" smtClean="0"/>
            <a:t>qolgan</a:t>
          </a:r>
          <a:r>
            <a:rPr lang="en-US" sz="1700" kern="1200" dirty="0" smtClean="0"/>
            <a:t> </a:t>
          </a:r>
          <a:r>
            <a:rPr lang="en-US" sz="1700" kern="1200" dirty="0" err="1" smtClean="0"/>
            <a:t>Volgaboʻyi</a:t>
          </a:r>
          <a:r>
            <a:rPr lang="en-US" sz="1700" kern="1200" dirty="0" smtClean="0"/>
            <a:t> </a:t>
          </a:r>
          <a:r>
            <a:rPr lang="en-US" sz="1700" kern="1200" dirty="0" err="1" smtClean="0"/>
            <a:t>tatarlari</a:t>
          </a:r>
          <a:r>
            <a:rPr lang="en-US" sz="1700" kern="1200" dirty="0" smtClean="0"/>
            <a:t> </a:t>
          </a:r>
          <a:r>
            <a:rPr lang="en-US" sz="1700" kern="1200" dirty="0" err="1" smtClean="0"/>
            <a:t>orasida</a:t>
          </a:r>
          <a:r>
            <a:rPr lang="en-US" sz="1700" kern="1200" dirty="0" smtClean="0"/>
            <a:t> </a:t>
          </a:r>
          <a:r>
            <a:rPr lang="en-US" sz="1700" kern="1200" dirty="0" err="1" smtClean="0"/>
            <a:t>oʻzbeklar</a:t>
          </a:r>
          <a:r>
            <a:rPr lang="en-US" sz="1700" kern="1200" dirty="0" smtClean="0"/>
            <a:t> ham </a:t>
          </a:r>
          <a:r>
            <a:rPr lang="en-US" sz="1700" kern="1200" dirty="0" err="1" smtClean="0"/>
            <a:t>boʻlgan</a:t>
          </a:r>
          <a:r>
            <a:rPr lang="en-US" sz="1700" kern="1200" dirty="0" smtClean="0"/>
            <a:t>. </a:t>
          </a:r>
          <a:r>
            <a:rPr lang="en-US" sz="1700" kern="1200" dirty="0" err="1" smtClean="0"/>
            <a:t>Ular</a:t>
          </a:r>
          <a:r>
            <a:rPr lang="en-US" sz="1700" kern="1200" dirty="0" smtClean="0"/>
            <a:t> </a:t>
          </a:r>
          <a:r>
            <a:rPr lang="en-US" sz="1700" kern="1200" dirty="0" err="1" smtClean="0"/>
            <a:t>Tokio</a:t>
          </a:r>
          <a:r>
            <a:rPr lang="en-US" sz="1700" kern="1200" dirty="0" smtClean="0"/>
            <a:t> </a:t>
          </a:r>
          <a:r>
            <a:rPr lang="en-US" sz="1700" kern="1200" dirty="0" err="1" smtClean="0"/>
            <a:t>shahrida</a:t>
          </a:r>
          <a:r>
            <a:rPr lang="en-US" sz="1700" kern="1200" dirty="0" smtClean="0"/>
            <a:t> </a:t>
          </a:r>
          <a:r>
            <a:rPr lang="en-US" sz="1700" kern="1200" dirty="0" err="1" smtClean="0"/>
            <a:t>masjid</a:t>
          </a:r>
          <a:r>
            <a:rPr lang="en-US" sz="1700" kern="1200" dirty="0" smtClean="0"/>
            <a:t> </a:t>
          </a:r>
          <a:r>
            <a:rPr lang="en-US" sz="1700" kern="1200" dirty="0" err="1" smtClean="0"/>
            <a:t>qurilishi</a:t>
          </a:r>
          <a:r>
            <a:rPr lang="en-US" sz="1700" kern="1200" dirty="0" smtClean="0"/>
            <a:t> </a:t>
          </a:r>
          <a:r>
            <a:rPr lang="en-US" sz="1700" kern="1200" dirty="0" err="1" smtClean="0"/>
            <a:t>va</a:t>
          </a:r>
          <a:r>
            <a:rPr lang="en-US" sz="1700" kern="1200" dirty="0" smtClean="0"/>
            <a:t> </a:t>
          </a:r>
          <a:r>
            <a:rPr lang="en-US" sz="1700" kern="1200" dirty="0" err="1" smtClean="0"/>
            <a:t>islom</a:t>
          </a:r>
          <a:r>
            <a:rPr lang="en-US" sz="1700" kern="1200" dirty="0" smtClean="0"/>
            <a:t> </a:t>
          </a:r>
          <a:r>
            <a:rPr lang="en-US" sz="1700" kern="1200" dirty="0" err="1" smtClean="0"/>
            <a:t>dinini</a:t>
          </a:r>
          <a:r>
            <a:rPr lang="en-US" sz="1700" kern="1200" dirty="0" smtClean="0"/>
            <a:t> </a:t>
          </a:r>
          <a:r>
            <a:rPr lang="en-US" sz="1700" kern="1200" dirty="0" err="1" smtClean="0"/>
            <a:t>yoyilishida</a:t>
          </a:r>
          <a:r>
            <a:rPr lang="en-US" sz="1700" kern="1200" dirty="0" smtClean="0"/>
            <a:t> </a:t>
          </a:r>
          <a:r>
            <a:rPr lang="en-US" sz="1700" kern="1200" dirty="0" err="1" smtClean="0"/>
            <a:t>oʻz</a:t>
          </a:r>
          <a:r>
            <a:rPr lang="en-US" sz="1700" kern="1200" dirty="0" smtClean="0"/>
            <a:t> </a:t>
          </a:r>
          <a:r>
            <a:rPr lang="en-US" sz="1700" kern="1200" dirty="0" err="1" smtClean="0"/>
            <a:t>hissalarini</a:t>
          </a:r>
          <a:r>
            <a:rPr lang="en-US" sz="1700" kern="1200" dirty="0" smtClean="0"/>
            <a:t> </a:t>
          </a:r>
          <a:r>
            <a:rPr lang="en-US" sz="1700" kern="1200" dirty="0" err="1" smtClean="0"/>
            <a:t>qoʻshishgan</a:t>
          </a:r>
          <a:r>
            <a:rPr lang="en-US" sz="1700" kern="1200" dirty="0" smtClean="0"/>
            <a:t>. 1945 </a:t>
          </a:r>
          <a:r>
            <a:rPr lang="en-US" sz="1700" kern="1200" dirty="0" err="1" smtClean="0"/>
            <a:t>yildagi</a:t>
          </a:r>
          <a:r>
            <a:rPr lang="en-US" sz="1700" kern="1200" dirty="0" smtClean="0"/>
            <a:t> </a:t>
          </a:r>
          <a:r>
            <a:rPr lang="en-US" sz="1700" kern="1200" dirty="0" err="1" smtClean="0"/>
            <a:t>sovetyapon</a:t>
          </a:r>
          <a:r>
            <a:rPr lang="en-US" sz="1700" kern="1200" dirty="0" smtClean="0"/>
            <a:t> </a:t>
          </a:r>
          <a:r>
            <a:rPr lang="en-US" sz="1700" kern="1200" dirty="0" err="1" smtClean="0"/>
            <a:t>urushi</a:t>
          </a:r>
          <a:r>
            <a:rPr lang="en-US" sz="1700" kern="1200" dirty="0" smtClean="0"/>
            <a:t> </a:t>
          </a:r>
          <a:r>
            <a:rPr lang="en-US" sz="1700" kern="1200" dirty="0" err="1" smtClean="0"/>
            <a:t>natijasida</a:t>
          </a:r>
          <a:r>
            <a:rPr lang="en-US" sz="1700" kern="1200" dirty="0" smtClean="0"/>
            <a:t> </a:t>
          </a:r>
          <a:r>
            <a:rPr lang="en-US" sz="1700" kern="1200" dirty="0" err="1" smtClean="0"/>
            <a:t>asir</a:t>
          </a:r>
          <a:r>
            <a:rPr lang="en-US" sz="1700" kern="1200" dirty="0" smtClean="0"/>
            <a:t> </a:t>
          </a:r>
          <a:r>
            <a:rPr lang="en-US" sz="1700" kern="1200" dirty="0" err="1" smtClean="0"/>
            <a:t>olingan</a:t>
          </a:r>
          <a:r>
            <a:rPr lang="en-US" sz="1700" kern="1200" dirty="0" smtClean="0"/>
            <a:t> 24 </a:t>
          </a:r>
          <a:r>
            <a:rPr lang="en-US" sz="1700" kern="1200" dirty="0" err="1" smtClean="0"/>
            <a:t>mingga</a:t>
          </a:r>
          <a:r>
            <a:rPr lang="en-US" sz="1700" kern="1200" dirty="0" smtClean="0"/>
            <a:t> </a:t>
          </a:r>
          <a:r>
            <a:rPr lang="en-US" sz="1700" kern="1200" dirty="0" err="1" smtClean="0"/>
            <a:t>yaqin</a:t>
          </a:r>
          <a:r>
            <a:rPr lang="en-US" sz="1700" kern="1200" dirty="0" smtClean="0"/>
            <a:t> </a:t>
          </a:r>
          <a:r>
            <a:rPr lang="en-US" sz="1700" kern="1200" dirty="0" err="1" smtClean="0"/>
            <a:t>yapon</a:t>
          </a:r>
          <a:r>
            <a:rPr lang="en-US" sz="1700" kern="1200" dirty="0" smtClean="0"/>
            <a:t> 1945—50 </a:t>
          </a:r>
          <a:r>
            <a:rPr lang="en-US" sz="1700" kern="1200" dirty="0" err="1" smtClean="0"/>
            <a:t>yillarda</a:t>
          </a:r>
          <a:r>
            <a:rPr lang="en-US" sz="1700" kern="1200" dirty="0" smtClean="0"/>
            <a:t> </a:t>
          </a:r>
          <a:r>
            <a:rPr lang="en-US" sz="1700" kern="1200" dirty="0" err="1" smtClean="0"/>
            <a:t>Oʻzbekistonning</a:t>
          </a:r>
          <a:r>
            <a:rPr lang="en-US" sz="1700" kern="1200" dirty="0" smtClean="0"/>
            <a:t> </a:t>
          </a:r>
          <a:r>
            <a:rPr lang="en-US" sz="1700" kern="1200" dirty="0" err="1" smtClean="0"/>
            <a:t>Andijon</a:t>
          </a:r>
          <a:r>
            <a:rPr lang="en-US" sz="1700" kern="1200" dirty="0" smtClean="0"/>
            <a:t>, </a:t>
          </a:r>
          <a:r>
            <a:rPr lang="en-US" sz="1700" kern="1200" dirty="0" err="1" smtClean="0"/>
            <a:t>Buxoro</a:t>
          </a:r>
          <a:r>
            <a:rPr lang="en-US" sz="1700" kern="1200" dirty="0" smtClean="0"/>
            <a:t>, Toshkent </a:t>
          </a:r>
          <a:r>
            <a:rPr lang="en-US" sz="1700" kern="1200" dirty="0" err="1" smtClean="0"/>
            <a:t>va</a:t>
          </a:r>
          <a:r>
            <a:rPr lang="en-US" sz="1700" kern="1200" dirty="0" smtClean="0"/>
            <a:t> </a:t>
          </a:r>
          <a:r>
            <a:rPr lang="en-US" sz="1700" kern="1200" dirty="0" err="1" smtClean="0"/>
            <a:t>Fargʻona</a:t>
          </a:r>
          <a:r>
            <a:rPr lang="en-US" sz="1700" kern="1200" dirty="0" smtClean="0"/>
            <a:t> </a:t>
          </a:r>
          <a:r>
            <a:rPr lang="en-US" sz="1700" kern="1200" dirty="0" err="1" smtClean="0"/>
            <a:t>viloyatlarida</a:t>
          </a:r>
          <a:r>
            <a:rPr lang="en-US" sz="1700" kern="1200" dirty="0" smtClean="0"/>
            <a:t> </a:t>
          </a:r>
          <a:r>
            <a:rPr lang="en-US" sz="1700" kern="1200" dirty="0" err="1" smtClean="0"/>
            <a:t>ushlab</a:t>
          </a:r>
          <a:r>
            <a:rPr lang="en-US" sz="1700" kern="1200" dirty="0" smtClean="0"/>
            <a:t> </a:t>
          </a:r>
          <a:r>
            <a:rPr lang="en-US" sz="1700" kern="1200" dirty="0" err="1" smtClean="0"/>
            <a:t>turildi</a:t>
          </a:r>
          <a:r>
            <a:rPr lang="en-US" sz="1700" kern="1200" dirty="0" smtClean="0"/>
            <a:t>. </a:t>
          </a:r>
          <a:r>
            <a:rPr lang="en-US" sz="1700" kern="1200" dirty="0" err="1" smtClean="0"/>
            <a:t>Ular</a:t>
          </a:r>
          <a:r>
            <a:rPr lang="en-US" sz="1700" kern="1200" dirty="0" smtClean="0"/>
            <a:t> </a:t>
          </a:r>
          <a:r>
            <a:rPr lang="en-US" sz="1700" kern="1200" dirty="0" err="1" smtClean="0"/>
            <a:t>koʻplab</a:t>
          </a:r>
          <a:r>
            <a:rPr lang="en-US" sz="1700" kern="1200" dirty="0" smtClean="0"/>
            <a:t> </a:t>
          </a:r>
          <a:r>
            <a:rPr lang="en-US" sz="1700" kern="1200" dirty="0" err="1" smtClean="0"/>
            <a:t>sanoat</a:t>
          </a:r>
          <a:r>
            <a:rPr lang="en-US" sz="1700" kern="1200" dirty="0" smtClean="0"/>
            <a:t> </a:t>
          </a:r>
          <a:r>
            <a:rPr lang="en-US" sz="1700" kern="1200" dirty="0" err="1" smtClean="0"/>
            <a:t>korxonalari</a:t>
          </a:r>
          <a:r>
            <a:rPr lang="en-US" sz="1700" kern="1200" dirty="0" smtClean="0"/>
            <a:t>, </a:t>
          </a:r>
          <a:r>
            <a:rPr lang="en-US" sz="1700" kern="1200" dirty="0" err="1" smtClean="0"/>
            <a:t>q.x</a:t>
          </a:r>
          <a:r>
            <a:rPr lang="en-US" sz="1700" kern="1200" dirty="0" smtClean="0"/>
            <a:t>., </a:t>
          </a:r>
          <a:r>
            <a:rPr lang="en-US" sz="1700" kern="1200" dirty="0" err="1" smtClean="0"/>
            <a:t>qurilish</a:t>
          </a:r>
          <a:r>
            <a:rPr lang="en-US" sz="1700" kern="1200" dirty="0" smtClean="0"/>
            <a:t> </a:t>
          </a:r>
          <a:r>
            <a:rPr lang="en-US" sz="1700" kern="1200" dirty="0" err="1" smtClean="0"/>
            <a:t>va</a:t>
          </a:r>
          <a:r>
            <a:rPr lang="en-US" sz="1700" kern="1200" dirty="0" smtClean="0"/>
            <a:t> </a:t>
          </a:r>
          <a:r>
            <a:rPr lang="en-US" sz="1700" kern="1200" dirty="0" err="1" smtClean="0"/>
            <a:t>boshqalar</a:t>
          </a:r>
          <a:r>
            <a:rPr lang="en-US" sz="1700" kern="1200" dirty="0" smtClean="0"/>
            <a:t> </a:t>
          </a:r>
          <a:r>
            <a:rPr lang="en-US" sz="1700" kern="1200" dirty="0" err="1" smtClean="0"/>
            <a:t>sohalarda</a:t>
          </a:r>
          <a:r>
            <a:rPr lang="en-US" sz="1700" kern="1200" dirty="0" smtClean="0"/>
            <a:t> </a:t>
          </a:r>
          <a:r>
            <a:rPr lang="en-US" sz="1700" kern="1200" dirty="0" err="1" smtClean="0"/>
            <a:t>mehnat</a:t>
          </a:r>
          <a:r>
            <a:rPr lang="en-US" sz="1700" kern="1200" dirty="0" smtClean="0"/>
            <a:t> </a:t>
          </a:r>
          <a:r>
            <a:rPr lang="en-US" sz="1700" kern="1200" dirty="0" err="1" smtClean="0"/>
            <a:t>qildilar</a:t>
          </a:r>
          <a:r>
            <a:rPr lang="en-US" sz="1700" kern="1200" dirty="0" smtClean="0"/>
            <a:t>. </a:t>
          </a:r>
          <a:r>
            <a:rPr lang="en-US" sz="1700" kern="1200" dirty="0" err="1" smtClean="0"/>
            <a:t>Jumladan</a:t>
          </a:r>
          <a:r>
            <a:rPr lang="en-US" sz="1700" kern="1200" dirty="0" smtClean="0"/>
            <a:t>, Toshkent </a:t>
          </a:r>
          <a:r>
            <a:rPr lang="en-US" sz="1700" kern="1200" dirty="0" err="1" smtClean="0"/>
            <a:t>shahridagi</a:t>
          </a:r>
          <a:r>
            <a:rPr lang="en-US" sz="1700" kern="1200" dirty="0" smtClean="0"/>
            <a:t> </a:t>
          </a:r>
          <a:r>
            <a:rPr lang="en-US" sz="1700" kern="1200" dirty="0" err="1" smtClean="0"/>
            <a:t>Alisher</a:t>
          </a:r>
          <a:r>
            <a:rPr lang="en-US" sz="1700" kern="1200" dirty="0" smtClean="0"/>
            <a:t> </a:t>
          </a:r>
          <a:r>
            <a:rPr lang="en-US" sz="1700" kern="1200" dirty="0" err="1" smtClean="0"/>
            <a:t>Navoiy</a:t>
          </a:r>
          <a:r>
            <a:rPr lang="en-US" sz="1700" kern="1200" dirty="0" smtClean="0"/>
            <a:t> </a:t>
          </a:r>
          <a:r>
            <a:rPr lang="en-US" sz="1700" kern="1200" dirty="0" err="1" smtClean="0"/>
            <a:t>nomidagi</a:t>
          </a:r>
          <a:r>
            <a:rPr lang="en-US" sz="1700" kern="1200" dirty="0" smtClean="0"/>
            <a:t> </a:t>
          </a:r>
          <a:r>
            <a:rPr lang="en-US" sz="1700" kern="1200" dirty="0" err="1" smtClean="0"/>
            <a:t>akademik</a:t>
          </a:r>
          <a:r>
            <a:rPr lang="en-US" sz="1700" kern="1200" dirty="0" smtClean="0"/>
            <a:t> </a:t>
          </a:r>
          <a:r>
            <a:rPr lang="en-US" sz="1700" kern="1200" dirty="0" err="1" smtClean="0"/>
            <a:t>katta</a:t>
          </a:r>
          <a:r>
            <a:rPr lang="en-US" sz="1700" kern="1200" dirty="0" smtClean="0"/>
            <a:t> </a:t>
          </a:r>
          <a:r>
            <a:rPr lang="en-US" sz="1700" kern="1200" dirty="0" err="1" smtClean="0"/>
            <a:t>teatr</a:t>
          </a:r>
          <a:r>
            <a:rPr lang="en-US" sz="1700" kern="1200" dirty="0" smtClean="0"/>
            <a:t> </a:t>
          </a:r>
          <a:r>
            <a:rPr lang="en-US" sz="1700" kern="1200" dirty="0" err="1" smtClean="0"/>
            <a:t>binosi</a:t>
          </a:r>
          <a:r>
            <a:rPr lang="en-US" sz="1700" kern="1200" dirty="0" smtClean="0"/>
            <a:t> </a:t>
          </a:r>
          <a:r>
            <a:rPr lang="en-US" sz="1700" kern="1200" dirty="0" err="1" smtClean="0"/>
            <a:t>qurilishida</a:t>
          </a:r>
          <a:r>
            <a:rPr lang="en-US" sz="1700" kern="1200" dirty="0" smtClean="0"/>
            <a:t> 600 </a:t>
          </a:r>
          <a:r>
            <a:rPr lang="en-US" sz="1700" kern="1200" dirty="0" err="1" smtClean="0"/>
            <a:t>ga</a:t>
          </a:r>
          <a:r>
            <a:rPr lang="en-US" sz="1700" kern="1200" dirty="0" smtClean="0"/>
            <a:t> </a:t>
          </a:r>
          <a:r>
            <a:rPr lang="en-US" sz="1700" kern="1200" dirty="0" err="1" smtClean="0"/>
            <a:t>yaqin</a:t>
          </a:r>
          <a:r>
            <a:rPr lang="en-US" sz="1700" kern="1200" dirty="0" smtClean="0"/>
            <a:t> </a:t>
          </a:r>
          <a:r>
            <a:rPr lang="en-US" sz="1700" kern="1200" dirty="0" err="1" smtClean="0"/>
            <a:t>yapon</a:t>
          </a:r>
          <a:r>
            <a:rPr lang="en-US" sz="1700" kern="1200" dirty="0" smtClean="0"/>
            <a:t> </a:t>
          </a:r>
          <a:r>
            <a:rPr lang="en-US" sz="1700" kern="1200" dirty="0" err="1" smtClean="0"/>
            <a:t>ishtirok</a:t>
          </a:r>
          <a:r>
            <a:rPr lang="en-US" sz="1700" kern="1200" dirty="0" smtClean="0"/>
            <a:t> </a:t>
          </a:r>
          <a:r>
            <a:rPr lang="en-US" sz="1700" kern="1200" dirty="0" err="1" smtClean="0"/>
            <a:t>etgan</a:t>
          </a:r>
          <a:r>
            <a:rPr lang="en-US" sz="1700" kern="1200" dirty="0" smtClean="0"/>
            <a:t>. </a:t>
          </a:r>
          <a:r>
            <a:rPr lang="en-US" sz="1700" kern="1200" dirty="0" err="1" smtClean="0"/>
            <a:t>Oʻzbekistonda</a:t>
          </a:r>
          <a:r>
            <a:rPr lang="en-US" sz="1700" kern="1200" dirty="0" smtClean="0"/>
            <a:t> </a:t>
          </a:r>
          <a:r>
            <a:rPr lang="en-US" sz="1700" kern="1200" dirty="0" err="1" smtClean="0"/>
            <a:t>vafot</a:t>
          </a:r>
          <a:r>
            <a:rPr lang="en-US" sz="1700" kern="1200" dirty="0" smtClean="0"/>
            <a:t> </a:t>
          </a:r>
          <a:r>
            <a:rPr lang="en-US" sz="1700" kern="1200" dirty="0" err="1" smtClean="0"/>
            <a:t>etgan</a:t>
          </a:r>
          <a:r>
            <a:rPr lang="en-US" sz="1700" kern="1200" dirty="0" smtClean="0"/>
            <a:t> 812 </a:t>
          </a:r>
          <a:r>
            <a:rPr lang="en-US" sz="1700" kern="1200" dirty="0" err="1" smtClean="0"/>
            <a:t>yapon</a:t>
          </a:r>
          <a:r>
            <a:rPr lang="en-US" sz="1700" kern="1200" dirty="0" smtClean="0"/>
            <a:t> </a:t>
          </a:r>
          <a:r>
            <a:rPr lang="en-US" sz="1700" kern="1200" dirty="0" err="1" smtClean="0"/>
            <a:t>fuqarosi</a:t>
          </a:r>
          <a:r>
            <a:rPr lang="en-US" sz="1700" kern="1200" dirty="0" smtClean="0"/>
            <a:t> </a:t>
          </a:r>
          <a:r>
            <a:rPr lang="en-US" sz="1700" kern="1200" dirty="0" err="1" smtClean="0"/>
            <a:t>respublikamiz</a:t>
          </a:r>
          <a:r>
            <a:rPr lang="en-US" sz="1700" kern="1200" dirty="0" smtClean="0"/>
            <a:t> </a:t>
          </a:r>
          <a:r>
            <a:rPr lang="en-US" sz="1700" kern="1200" dirty="0" err="1" smtClean="0"/>
            <a:t>hududidagi</a:t>
          </a:r>
          <a:r>
            <a:rPr lang="en-US" sz="1700" kern="1200" dirty="0" smtClean="0"/>
            <a:t> 13 </a:t>
          </a:r>
          <a:r>
            <a:rPr lang="en-US" sz="1700" kern="1200" dirty="0" err="1" smtClean="0"/>
            <a:t>qabristonda</a:t>
          </a:r>
          <a:r>
            <a:rPr lang="en-US" sz="1700" kern="1200" dirty="0" smtClean="0"/>
            <a:t> </a:t>
          </a:r>
          <a:r>
            <a:rPr lang="en-US" sz="1700" kern="1200" dirty="0" err="1" smtClean="0"/>
            <a:t>dafn</a:t>
          </a:r>
          <a:r>
            <a:rPr lang="en-US" sz="1700" kern="1200" dirty="0" smtClean="0"/>
            <a:t> </a:t>
          </a:r>
          <a:r>
            <a:rPr lang="en-US" sz="1700" kern="1200" dirty="0" err="1" smtClean="0"/>
            <a:t>etilgan</a:t>
          </a:r>
          <a:r>
            <a:rPr lang="en-US" sz="1700" kern="1200" dirty="0" smtClean="0"/>
            <a:t>. 1990 </a:t>
          </a:r>
          <a:r>
            <a:rPr lang="en-US" sz="1700" kern="1200" dirty="0" err="1" smtClean="0"/>
            <a:t>yil</a:t>
          </a:r>
          <a:r>
            <a:rPr lang="en-US" sz="1700" kern="1200" dirty="0" smtClean="0"/>
            <a:t> may </a:t>
          </a:r>
          <a:r>
            <a:rPr lang="en-US" sz="1700" kern="1200" dirty="0" err="1" smtClean="0"/>
            <a:t>oyida</a:t>
          </a:r>
          <a:r>
            <a:rPr lang="en-US" sz="1700" kern="1200" dirty="0" smtClean="0"/>
            <a:t> </a:t>
          </a:r>
          <a:r>
            <a:rPr lang="en-US" sz="1700" u="sng" kern="1200" dirty="0" err="1" smtClean="0">
              <a:hlinkClick xmlns:r="http://schemas.openxmlformats.org/officeDocument/2006/relationships" r:id="rId1"/>
            </a:rPr>
            <a:t>Toshkentning</a:t>
          </a:r>
          <a:r>
            <a:rPr lang="en-US" sz="1700" kern="1200" dirty="0" smtClean="0"/>
            <a:t> </a:t>
          </a:r>
          <a:r>
            <a:rPr lang="en-US" sz="1700" kern="1200" dirty="0" err="1" smtClean="0"/>
            <a:t>Yakkasaroy</a:t>
          </a:r>
          <a:r>
            <a:rPr lang="en-US" sz="1700" kern="1200" dirty="0" smtClean="0"/>
            <a:t> </a:t>
          </a:r>
          <a:r>
            <a:rPr lang="en-US" sz="1700" kern="1200" dirty="0" err="1" smtClean="0"/>
            <a:t>qabristonida</a:t>
          </a:r>
          <a:r>
            <a:rPr lang="en-US" sz="1700" kern="1200" dirty="0" smtClean="0"/>
            <a:t> 2-jahon </a:t>
          </a:r>
          <a:r>
            <a:rPr lang="en-US" sz="1700" kern="1200" dirty="0" err="1" smtClean="0"/>
            <a:t>urushi</a:t>
          </a:r>
          <a:r>
            <a:rPr lang="en-US" sz="1700" kern="1200" dirty="0" smtClean="0"/>
            <a:t> (1939—45)</a:t>
          </a:r>
          <a:r>
            <a:rPr lang="en-US" sz="1700" kern="1200" dirty="0" err="1" smtClean="0"/>
            <a:t>dan</a:t>
          </a:r>
          <a:r>
            <a:rPr lang="en-US" sz="1700" kern="1200" dirty="0" smtClean="0"/>
            <a:t> </a:t>
          </a:r>
          <a:r>
            <a:rPr lang="en-US" sz="1700" kern="1200" dirty="0" err="1" smtClean="0"/>
            <a:t>keyin</a:t>
          </a:r>
          <a:r>
            <a:rPr lang="en-US" sz="1700" kern="1200" dirty="0" smtClean="0"/>
            <a:t> </a:t>
          </a:r>
          <a:r>
            <a:rPr lang="en-US" sz="1700" kern="1200" dirty="0" err="1" smtClean="0"/>
            <a:t>Toshkentda</a:t>
          </a:r>
          <a:r>
            <a:rPr lang="en-US" sz="1700" kern="1200" dirty="0" smtClean="0"/>
            <a:t> </a:t>
          </a:r>
          <a:r>
            <a:rPr lang="en-US" sz="1700" kern="1200" dirty="0" err="1" smtClean="0"/>
            <a:t>vafot</a:t>
          </a:r>
          <a:r>
            <a:rPr lang="en-US" sz="1700" kern="1200" dirty="0" smtClean="0"/>
            <a:t> </a:t>
          </a:r>
          <a:r>
            <a:rPr lang="en-US" sz="1700" kern="1200" dirty="0" err="1" smtClean="0"/>
            <a:t>etgan</a:t>
          </a:r>
          <a:r>
            <a:rPr lang="en-US" sz="1700" kern="1200" dirty="0" smtClean="0"/>
            <a:t> 79 </a:t>
          </a:r>
          <a:r>
            <a:rPr lang="en-US" sz="1700" kern="1200" dirty="0" err="1" smtClean="0"/>
            <a:t>ta</a:t>
          </a:r>
          <a:r>
            <a:rPr lang="en-US" sz="1700" kern="1200" dirty="0" smtClean="0"/>
            <a:t> </a:t>
          </a:r>
          <a:r>
            <a:rPr lang="en-US" sz="1700" kern="1200" dirty="0" err="1" smtClean="0"/>
            <a:t>yapon</a:t>
          </a:r>
          <a:r>
            <a:rPr lang="en-US" sz="1700" kern="1200" dirty="0" smtClean="0"/>
            <a:t> </a:t>
          </a:r>
          <a:r>
            <a:rPr lang="en-US" sz="1700" kern="1200" dirty="0" err="1" smtClean="0"/>
            <a:t>harbiy</a:t>
          </a:r>
          <a:r>
            <a:rPr lang="en-US" sz="1700" kern="1200" dirty="0" smtClean="0"/>
            <a:t> </a:t>
          </a:r>
          <a:r>
            <a:rPr lang="en-US" sz="1700" kern="1200" dirty="0" err="1" smtClean="0"/>
            <a:t>asiri</a:t>
          </a:r>
          <a:r>
            <a:rPr lang="en-US" sz="1700" kern="1200" dirty="0" smtClean="0"/>
            <a:t> </a:t>
          </a:r>
          <a:r>
            <a:rPr lang="en-US" sz="1700" kern="1200" dirty="0" err="1" smtClean="0"/>
            <a:t>xotirasiga</a:t>
          </a:r>
          <a:r>
            <a:rPr lang="en-US" sz="1700" kern="1200" dirty="0" smtClean="0"/>
            <a:t> memorial </a:t>
          </a:r>
          <a:r>
            <a:rPr lang="en-US" sz="1700" kern="1200" dirty="0" err="1" smtClean="0"/>
            <a:t>oʻrnatildi</a:t>
          </a:r>
          <a:r>
            <a:rPr lang="en-US" sz="1700" kern="1200" dirty="0" smtClean="0"/>
            <a:t>.</a:t>
          </a:r>
          <a:endParaRPr lang="uz-Cyrl-UZ" sz="1700" kern="1200" dirty="0"/>
        </a:p>
      </dsp:txBody>
      <dsp:txXfrm>
        <a:off x="135933" y="470125"/>
        <a:ext cx="7957734" cy="2512733"/>
      </dsp:txXfrm>
    </dsp:sp>
    <dsp:sp modelId="{15D31EB7-4D1E-4320-BB5A-BECBFB1CF112}">
      <dsp:nvSpPr>
        <dsp:cNvPr id="0" name=""/>
        <dsp:cNvSpPr/>
      </dsp:nvSpPr>
      <dsp:spPr>
        <a:xfrm>
          <a:off x="0" y="3167751"/>
          <a:ext cx="8229600" cy="2784599"/>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kern="1200" dirty="0" smtClean="0"/>
            <a:t>1960—80 </a:t>
          </a:r>
          <a:r>
            <a:rPr lang="en-US" sz="1700" kern="1200" dirty="0" err="1" smtClean="0"/>
            <a:t>yillarda</a:t>
          </a:r>
          <a:r>
            <a:rPr lang="en-US" sz="1700" kern="1200" dirty="0" smtClean="0"/>
            <a:t> </a:t>
          </a:r>
          <a:r>
            <a:rPr lang="en-US" sz="1700" kern="1200" dirty="0" err="1" smtClean="0"/>
            <a:t>Yaponiya</a:t>
          </a:r>
          <a:r>
            <a:rPr lang="en-US" sz="1700" kern="1200" dirty="0" smtClean="0"/>
            <a:t> </a:t>
          </a:r>
          <a:r>
            <a:rPr lang="en-US" sz="1700" kern="1200" dirty="0" err="1" smtClean="0"/>
            <a:t>Oʻzbekistondan</a:t>
          </a:r>
          <a:r>
            <a:rPr lang="en-US" sz="1700" kern="1200" dirty="0" smtClean="0"/>
            <a:t> </a:t>
          </a:r>
          <a:r>
            <a:rPr lang="en-US" sz="1700" kern="1200" dirty="0" err="1" smtClean="0"/>
            <a:t>paxta</a:t>
          </a:r>
          <a:r>
            <a:rPr lang="en-US" sz="1700" kern="1200" dirty="0" smtClean="0"/>
            <a:t> </a:t>
          </a:r>
          <a:r>
            <a:rPr lang="en-US" sz="1700" kern="1200" dirty="0" err="1" smtClean="0"/>
            <a:t>tolasi</a:t>
          </a:r>
          <a:r>
            <a:rPr lang="en-US" sz="1700" kern="1200" dirty="0" smtClean="0"/>
            <a:t>, </a:t>
          </a:r>
          <a:r>
            <a:rPr lang="en-US" sz="1700" kern="1200" dirty="0" err="1" smtClean="0"/>
            <a:t>chigit</a:t>
          </a:r>
          <a:r>
            <a:rPr lang="en-US" sz="1700" kern="1200" dirty="0" smtClean="0"/>
            <a:t>, </a:t>
          </a:r>
          <a:r>
            <a:rPr lang="en-US" sz="1700" kern="1200" dirty="0" err="1" smtClean="0"/>
            <a:t>shirinmiya</a:t>
          </a:r>
          <a:r>
            <a:rPr lang="en-US" sz="1700" kern="1200" dirty="0" smtClean="0"/>
            <a:t> </a:t>
          </a:r>
          <a:r>
            <a:rPr lang="en-US" sz="1700" kern="1200" dirty="0" err="1" smtClean="0"/>
            <a:t>ildizi</a:t>
          </a:r>
          <a:r>
            <a:rPr lang="en-US" sz="1700" kern="1200" dirty="0" smtClean="0"/>
            <a:t>, </a:t>
          </a:r>
          <a:r>
            <a:rPr lang="en-US" sz="1700" kern="1200" dirty="0" err="1" smtClean="0"/>
            <a:t>asal</a:t>
          </a:r>
          <a:r>
            <a:rPr lang="en-US" sz="1700" kern="1200" dirty="0" smtClean="0"/>
            <a:t>, </a:t>
          </a:r>
          <a:r>
            <a:rPr lang="en-US" sz="1700" kern="1200" dirty="0" err="1" smtClean="0"/>
            <a:t>ipak</a:t>
          </a:r>
          <a:r>
            <a:rPr lang="en-US" sz="1700" kern="1200" dirty="0" smtClean="0"/>
            <a:t> </a:t>
          </a:r>
          <a:r>
            <a:rPr lang="en-US" sz="1700" kern="1200" dirty="0" err="1" smtClean="0"/>
            <a:t>va</a:t>
          </a:r>
          <a:r>
            <a:rPr lang="en-US" sz="1700" kern="1200" dirty="0" smtClean="0"/>
            <a:t> </a:t>
          </a:r>
          <a:r>
            <a:rPr lang="en-US" sz="1700" kern="1200" dirty="0" err="1" smtClean="0"/>
            <a:t>boshqalar</a:t>
          </a:r>
          <a:r>
            <a:rPr lang="en-US" sz="1700" kern="1200" dirty="0" smtClean="0"/>
            <a:t> </a:t>
          </a:r>
          <a:r>
            <a:rPr lang="en-US" sz="1700" kern="1200" dirty="0" err="1" smtClean="0"/>
            <a:t>mahsulotlar</a:t>
          </a:r>
          <a:r>
            <a:rPr lang="en-US" sz="1700" kern="1200" dirty="0" smtClean="0"/>
            <a:t> </a:t>
          </a:r>
          <a:r>
            <a:rPr lang="en-US" sz="1700" kern="1200" dirty="0" err="1" smtClean="0"/>
            <a:t>xarid</a:t>
          </a:r>
          <a:r>
            <a:rPr lang="en-US" sz="1700" kern="1200" dirty="0" smtClean="0"/>
            <a:t> </a:t>
          </a:r>
          <a:r>
            <a:rPr lang="en-US" sz="1700" kern="1200" dirty="0" err="1" smtClean="0"/>
            <a:t>qilgan</a:t>
          </a:r>
          <a:r>
            <a:rPr lang="en-US" sz="1700" kern="1200" dirty="0" smtClean="0"/>
            <a:t>. 1970-y.lar </a:t>
          </a:r>
          <a:r>
            <a:rPr lang="en-US" sz="1700" kern="1200" dirty="0" err="1" smtClean="0"/>
            <a:t>boshidan</a:t>
          </a:r>
          <a:r>
            <a:rPr lang="en-US" sz="1700" kern="1200" dirty="0" smtClean="0"/>
            <a:t> </a:t>
          </a:r>
          <a:r>
            <a:rPr lang="en-US" sz="1700" kern="1200" dirty="0" err="1" smtClean="0"/>
            <a:t>Yaponiya</a:t>
          </a:r>
          <a:r>
            <a:rPr lang="en-US" sz="1700" kern="1200" dirty="0" smtClean="0"/>
            <a:t> </a:t>
          </a:r>
          <a:r>
            <a:rPr lang="en-US" sz="1700" kern="1200" dirty="0" err="1" smtClean="0"/>
            <a:t>yiliga</a:t>
          </a:r>
          <a:r>
            <a:rPr lang="en-US" sz="1700" kern="1200" dirty="0" smtClean="0"/>
            <a:t> 190 </a:t>
          </a:r>
          <a:r>
            <a:rPr lang="en-US" sz="1700" kern="1200" dirty="0" err="1" smtClean="0"/>
            <a:t>mln</a:t>
          </a:r>
          <a:r>
            <a:rPr lang="en-US" sz="1700" kern="1200" dirty="0" smtClean="0"/>
            <a:t>. AQSH </a:t>
          </a:r>
          <a:r>
            <a:rPr lang="en-US" sz="1700" kern="1200" dirty="0" err="1" smtClean="0"/>
            <a:t>dollari</a:t>
          </a:r>
          <a:r>
            <a:rPr lang="en-US" sz="1700" kern="1200" dirty="0" smtClean="0"/>
            <a:t> </a:t>
          </a:r>
          <a:r>
            <a:rPr lang="en-US" sz="1700" kern="1200" dirty="0" err="1" smtClean="0"/>
            <a:t>hajmida</a:t>
          </a:r>
          <a:r>
            <a:rPr lang="en-US" sz="1700" kern="1200" dirty="0" smtClean="0"/>
            <a:t> </a:t>
          </a:r>
          <a:r>
            <a:rPr lang="en-US" sz="1700" kern="1200" dirty="0" err="1" smtClean="0"/>
            <a:t>paxta</a:t>
          </a:r>
          <a:r>
            <a:rPr lang="en-US" sz="1700" kern="1200" dirty="0" smtClean="0"/>
            <a:t> </a:t>
          </a:r>
          <a:r>
            <a:rPr lang="en-US" sz="1700" kern="1200" dirty="0" err="1" smtClean="0"/>
            <a:t>tolasi</a:t>
          </a:r>
          <a:r>
            <a:rPr lang="en-US" sz="1700" kern="1200" dirty="0" smtClean="0"/>
            <a:t> </a:t>
          </a:r>
          <a:r>
            <a:rPr lang="en-US" sz="1700" kern="1200" dirty="0" err="1" smtClean="0"/>
            <a:t>sotib</a:t>
          </a:r>
          <a:r>
            <a:rPr lang="en-US" sz="1700" kern="1200" dirty="0" smtClean="0"/>
            <a:t> </a:t>
          </a:r>
          <a:r>
            <a:rPr lang="en-US" sz="1700" kern="1200" dirty="0" err="1" smtClean="0"/>
            <a:t>olgan</a:t>
          </a:r>
          <a:r>
            <a:rPr lang="en-US" sz="1700" kern="1200" dirty="0" smtClean="0"/>
            <a:t>. </a:t>
          </a:r>
          <a:r>
            <a:rPr lang="en-US" sz="1700" kern="1200" dirty="0" err="1" smtClean="0"/>
            <a:t>Xususan</a:t>
          </a:r>
          <a:r>
            <a:rPr lang="en-US" sz="1700" kern="1200" dirty="0" smtClean="0"/>
            <a:t>, Sumitomo </a:t>
          </a:r>
          <a:r>
            <a:rPr lang="en-US" sz="1700" kern="1200" dirty="0" err="1" smtClean="0"/>
            <a:t>kompaniyasi</a:t>
          </a:r>
          <a:r>
            <a:rPr lang="en-US" sz="1700" kern="1200" dirty="0" smtClean="0"/>
            <a:t> 1971—93 </a:t>
          </a:r>
          <a:r>
            <a:rPr lang="en-US" sz="1700" kern="1200" dirty="0" err="1" smtClean="0"/>
            <a:t>yillar</a:t>
          </a:r>
          <a:r>
            <a:rPr lang="en-US" sz="1700" kern="1200" dirty="0" smtClean="0"/>
            <a:t> 547,3 </a:t>
          </a:r>
          <a:r>
            <a:rPr lang="en-US" sz="1700" kern="1200" dirty="0" err="1" smtClean="0"/>
            <a:t>mln</a:t>
          </a:r>
          <a:r>
            <a:rPr lang="en-US" sz="1700" kern="1200" dirty="0" smtClean="0"/>
            <a:t>. AQSH </a:t>
          </a:r>
          <a:r>
            <a:rPr lang="en-US" sz="1700" kern="1200" dirty="0" err="1" smtClean="0"/>
            <a:t>dollariga</a:t>
          </a:r>
          <a:r>
            <a:rPr lang="en-US" sz="1700" kern="1200" dirty="0" smtClean="0"/>
            <a:t> </a:t>
          </a:r>
          <a:r>
            <a:rPr lang="en-US" sz="1700" kern="1200" dirty="0" err="1" smtClean="0"/>
            <a:t>paxta</a:t>
          </a:r>
          <a:r>
            <a:rPr lang="en-US" sz="1700" kern="1200" dirty="0" smtClean="0"/>
            <a:t> </a:t>
          </a:r>
          <a:r>
            <a:rPr lang="en-US" sz="1700" kern="1200" dirty="0" err="1" smtClean="0"/>
            <a:t>tolasi</a:t>
          </a:r>
          <a:r>
            <a:rPr lang="en-US" sz="1700" kern="1200" dirty="0" smtClean="0"/>
            <a:t> </a:t>
          </a:r>
          <a:r>
            <a:rPr lang="en-US" sz="1700" kern="1200" dirty="0" err="1" smtClean="0"/>
            <a:t>xarid</a:t>
          </a:r>
          <a:r>
            <a:rPr lang="en-US" sz="1700" kern="1200" dirty="0" smtClean="0"/>
            <a:t> </a:t>
          </a:r>
          <a:r>
            <a:rPr lang="en-US" sz="1700" kern="1200" dirty="0" err="1" smtClean="0"/>
            <a:t>qilgan</a:t>
          </a:r>
          <a:r>
            <a:rPr lang="en-US" sz="1700" kern="1200" dirty="0" smtClean="0"/>
            <a:t>. </a:t>
          </a:r>
          <a:r>
            <a:rPr lang="en-US" sz="1700" kern="1200" dirty="0" err="1" smtClean="0"/>
            <a:t>Shu</a:t>
          </a:r>
          <a:r>
            <a:rPr lang="en-US" sz="1700" kern="1200" dirty="0" smtClean="0"/>
            <a:t> </a:t>
          </a:r>
          <a:r>
            <a:rPr lang="en-US" sz="1700" kern="1200" dirty="0" err="1" smtClean="0"/>
            <a:t>yillar</a:t>
          </a:r>
          <a:r>
            <a:rPr lang="en-US" sz="1700" kern="1200" dirty="0" smtClean="0"/>
            <a:t> </a:t>
          </a:r>
          <a:r>
            <a:rPr lang="en-US" sz="1700" kern="1200" dirty="0" err="1" smtClean="0"/>
            <a:t>Yaponiyaning</a:t>
          </a:r>
          <a:r>
            <a:rPr lang="en-US" sz="1700" kern="1200" dirty="0" smtClean="0"/>
            <a:t> </a:t>
          </a:r>
          <a:r>
            <a:rPr lang="en-US" sz="1700" kern="1200" dirty="0" err="1" smtClean="0"/>
            <a:t>qator</a:t>
          </a:r>
          <a:r>
            <a:rPr lang="en-US" sz="1700" kern="1200" dirty="0" smtClean="0"/>
            <a:t> </a:t>
          </a:r>
          <a:r>
            <a:rPr lang="en-US" sz="1700" kern="1200" dirty="0" err="1" smtClean="0"/>
            <a:t>kompaniyalari</a:t>
          </a:r>
          <a:r>
            <a:rPr lang="en-US" sz="1700" kern="1200" dirty="0" smtClean="0"/>
            <a:t> </a:t>
          </a:r>
          <a:r>
            <a:rPr lang="en-US" sz="1700" kern="1200" dirty="0" err="1" smtClean="0"/>
            <a:t>Oʻzbekistonning</a:t>
          </a:r>
          <a:r>
            <a:rPr lang="en-US" sz="1700" kern="1200" dirty="0" smtClean="0"/>
            <a:t> </a:t>
          </a:r>
          <a:r>
            <a:rPr lang="en-US" sz="1700" kern="1200" dirty="0" err="1" smtClean="0"/>
            <a:t>yengil</a:t>
          </a:r>
          <a:r>
            <a:rPr lang="en-US" sz="1700" kern="1200" dirty="0" smtClean="0"/>
            <a:t>, </a:t>
          </a:r>
          <a:r>
            <a:rPr lang="en-US" sz="1700" kern="1200" dirty="0" err="1" smtClean="0"/>
            <a:t>kimyo</a:t>
          </a:r>
          <a:r>
            <a:rPr lang="en-US" sz="1700" kern="1200" dirty="0" smtClean="0"/>
            <a:t> </a:t>
          </a:r>
          <a:r>
            <a:rPr lang="en-US" sz="1700" kern="1200" dirty="0" err="1" smtClean="0"/>
            <a:t>va</a:t>
          </a:r>
          <a:r>
            <a:rPr lang="en-US" sz="1700" kern="1200" dirty="0" smtClean="0"/>
            <a:t> </a:t>
          </a:r>
          <a:r>
            <a:rPr lang="en-US" sz="1700" kern="1200" dirty="0" err="1" smtClean="0"/>
            <a:t>neft</a:t>
          </a:r>
          <a:r>
            <a:rPr lang="en-US" sz="1700" kern="1200" dirty="0" smtClean="0"/>
            <a:t> </a:t>
          </a:r>
          <a:r>
            <a:rPr lang="en-US" sz="1700" kern="1200" dirty="0" err="1" smtClean="0"/>
            <a:t>sanoatini</a:t>
          </a:r>
          <a:r>
            <a:rPr lang="en-US" sz="1700" kern="1200" dirty="0" smtClean="0"/>
            <a:t> </a:t>
          </a:r>
          <a:r>
            <a:rPr lang="en-US" sz="1700" kern="1200" dirty="0" err="1" smtClean="0"/>
            <a:t>modernizatsiya</a:t>
          </a:r>
          <a:r>
            <a:rPr lang="en-US" sz="1700" kern="1200" dirty="0" smtClean="0"/>
            <a:t> </a:t>
          </a:r>
          <a:r>
            <a:rPr lang="en-US" sz="1700" kern="1200" dirty="0" err="1" smtClean="0"/>
            <a:t>qilishga</a:t>
          </a:r>
          <a:r>
            <a:rPr lang="en-US" sz="1700" kern="1200" dirty="0" smtClean="0"/>
            <a:t> </a:t>
          </a:r>
          <a:r>
            <a:rPr lang="en-US" sz="1700" kern="1200" dirty="0" err="1" smtClean="0"/>
            <a:t>jalb</a:t>
          </a:r>
          <a:r>
            <a:rPr lang="en-US" sz="1700" kern="1200" dirty="0" smtClean="0"/>
            <a:t> </a:t>
          </a:r>
          <a:r>
            <a:rPr lang="en-US" sz="1700" kern="1200" dirty="0" err="1" smtClean="0"/>
            <a:t>etildi</a:t>
          </a:r>
          <a:r>
            <a:rPr lang="en-US" sz="1700" kern="1200" dirty="0" smtClean="0"/>
            <a:t>. </a:t>
          </a:r>
          <a:r>
            <a:rPr lang="en-US" sz="1700" kern="1200" dirty="0" err="1" smtClean="0"/>
            <a:t>Fargʻona</a:t>
          </a:r>
          <a:r>
            <a:rPr lang="en-US" sz="1700" kern="1200" dirty="0" smtClean="0"/>
            <a:t> </a:t>
          </a:r>
          <a:r>
            <a:rPr lang="en-US" sz="1700" kern="1200" dirty="0" err="1" smtClean="0"/>
            <a:t>va</a:t>
          </a:r>
          <a:r>
            <a:rPr lang="en-US" sz="1700" kern="1200" dirty="0" smtClean="0"/>
            <a:t> </a:t>
          </a:r>
          <a:r>
            <a:rPr lang="en-US" sz="1700" kern="1200" dirty="0" err="1" smtClean="0"/>
            <a:t>Chirchiq</a:t>
          </a:r>
          <a:r>
            <a:rPr lang="en-US" sz="1700" kern="1200" dirty="0" smtClean="0"/>
            <a:t> </a:t>
          </a:r>
          <a:r>
            <a:rPr lang="en-US" sz="1700" kern="1200" dirty="0" err="1" smtClean="0"/>
            <a:t>shahrilarida</a:t>
          </a:r>
          <a:r>
            <a:rPr lang="en-US" sz="1700" kern="1200" dirty="0" smtClean="0"/>
            <a:t> </a:t>
          </a:r>
          <a:r>
            <a:rPr lang="en-US" sz="1700" kern="1200" dirty="0" err="1" smtClean="0"/>
            <a:t>ammiak</a:t>
          </a:r>
          <a:r>
            <a:rPr lang="en-US" sz="1700" kern="1200" dirty="0" smtClean="0"/>
            <a:t> </a:t>
          </a:r>
          <a:r>
            <a:rPr lang="en-US" sz="1700" kern="1200" dirty="0" err="1" smtClean="0"/>
            <a:t>ishlab</a:t>
          </a:r>
          <a:r>
            <a:rPr lang="en-US" sz="1700" kern="1200" dirty="0" smtClean="0"/>
            <a:t> </a:t>
          </a:r>
          <a:r>
            <a:rPr lang="en-US" sz="1700" kern="1200" dirty="0" err="1" smtClean="0"/>
            <a:t>chiqarish</a:t>
          </a:r>
          <a:r>
            <a:rPr lang="en-US" sz="1700" kern="1200" dirty="0" smtClean="0"/>
            <a:t> </a:t>
          </a:r>
          <a:r>
            <a:rPr lang="en-US" sz="1700" kern="1200" dirty="0" err="1" smtClean="0"/>
            <a:t>uchun</a:t>
          </a:r>
          <a:r>
            <a:rPr lang="en-US" sz="1700" kern="1200" dirty="0" smtClean="0"/>
            <a:t> </a:t>
          </a:r>
          <a:r>
            <a:rPr lang="en-US" sz="1700" kern="1200" dirty="0" err="1" smtClean="0"/>
            <a:t>yapon</a:t>
          </a:r>
          <a:r>
            <a:rPr lang="en-US" sz="1700" kern="1200" dirty="0" smtClean="0"/>
            <a:t> </a:t>
          </a:r>
          <a:r>
            <a:rPr lang="en-US" sz="1700" kern="1200" dirty="0" err="1" smtClean="0"/>
            <a:t>texnologiyalari</a:t>
          </a:r>
          <a:r>
            <a:rPr lang="en-US" sz="1700" kern="1200" dirty="0" smtClean="0"/>
            <a:t> </a:t>
          </a:r>
          <a:r>
            <a:rPr lang="en-US" sz="1700" kern="1200" dirty="0" err="1" smtClean="0"/>
            <a:t>oʻrnatildi</a:t>
          </a:r>
          <a:r>
            <a:rPr lang="en-US" sz="1700" kern="1200" dirty="0" smtClean="0"/>
            <a:t>. Toshkent, Samarqand, </a:t>
          </a:r>
          <a:r>
            <a:rPr lang="en-US" sz="1700" kern="1200" dirty="0" err="1" smtClean="0"/>
            <a:t>Buxoro</a:t>
          </a:r>
          <a:r>
            <a:rPr lang="en-US" sz="1700" kern="1200" dirty="0" smtClean="0"/>
            <a:t>, </a:t>
          </a:r>
          <a:r>
            <a:rPr lang="en-US" sz="1700" kern="1200" dirty="0" err="1" smtClean="0"/>
            <a:t>Margʻilon</a:t>
          </a:r>
          <a:r>
            <a:rPr lang="en-US" sz="1700" kern="1200" dirty="0" smtClean="0"/>
            <a:t>, Namangan, </a:t>
          </a:r>
          <a:r>
            <a:rPr lang="en-US" sz="1700" kern="1200" dirty="0" err="1" smtClean="0"/>
            <a:t>Shahrisabz</a:t>
          </a:r>
          <a:r>
            <a:rPr lang="en-US" sz="1700" kern="1200" dirty="0" smtClean="0"/>
            <a:t> </a:t>
          </a:r>
          <a:r>
            <a:rPr lang="en-US" sz="1700" kern="1200" dirty="0" err="1" smtClean="0"/>
            <a:t>va</a:t>
          </a:r>
          <a:r>
            <a:rPr lang="en-US" sz="1700" kern="1200" dirty="0" smtClean="0"/>
            <a:t> </a:t>
          </a:r>
          <a:r>
            <a:rPr lang="en-US" sz="1700" kern="1200" dirty="0" err="1" smtClean="0"/>
            <a:t>Urganchdagi</a:t>
          </a:r>
          <a:r>
            <a:rPr lang="en-US" sz="1700" kern="1200" dirty="0" smtClean="0"/>
            <a:t> </a:t>
          </a:r>
          <a:r>
            <a:rPr lang="en-US" sz="1700" kern="1200" dirty="0" err="1" smtClean="0"/>
            <a:t>ipakchilik</a:t>
          </a:r>
          <a:r>
            <a:rPr lang="en-US" sz="1700" kern="1200" dirty="0" smtClean="0"/>
            <a:t> </a:t>
          </a:r>
          <a:r>
            <a:rPr lang="en-US" sz="1700" kern="1200" dirty="0" err="1" smtClean="0"/>
            <a:t>fkalarida</a:t>
          </a:r>
          <a:r>
            <a:rPr lang="en-US" sz="1700" kern="1200" dirty="0" smtClean="0"/>
            <a:t> Yamato </a:t>
          </a:r>
          <a:r>
            <a:rPr lang="en-US" sz="1700" kern="1200" dirty="0" err="1" smtClean="0"/>
            <a:t>firmasining</a:t>
          </a:r>
          <a:r>
            <a:rPr lang="en-US" sz="1700" kern="1200" dirty="0" smtClean="0"/>
            <a:t> </a:t>
          </a:r>
          <a:r>
            <a:rPr lang="en-US" sz="1700" kern="1200" dirty="0" err="1" smtClean="0"/>
            <a:t>pilla</a:t>
          </a:r>
          <a:r>
            <a:rPr lang="en-US" sz="1700" kern="1200" dirty="0" smtClean="0"/>
            <a:t> </a:t>
          </a:r>
          <a:r>
            <a:rPr lang="en-US" sz="1700" kern="1200" dirty="0" err="1" smtClean="0"/>
            <a:t>quritish</a:t>
          </a:r>
          <a:r>
            <a:rPr lang="en-US" sz="1700" kern="1200" dirty="0" smtClean="0"/>
            <a:t> </a:t>
          </a:r>
          <a:r>
            <a:rPr lang="en-US" sz="1700" kern="1200" dirty="0" err="1" smtClean="0"/>
            <a:t>mashinalari</a:t>
          </a:r>
          <a:r>
            <a:rPr lang="en-US" sz="1700" kern="1200" dirty="0" smtClean="0"/>
            <a:t> </a:t>
          </a:r>
          <a:r>
            <a:rPr lang="en-US" sz="1700" kern="1200" dirty="0" err="1" smtClean="0"/>
            <a:t>qoʻllandi</a:t>
          </a:r>
          <a:r>
            <a:rPr lang="en-US" sz="1700" kern="1200" dirty="0" smtClean="0"/>
            <a:t>. 1989 </a:t>
          </a:r>
          <a:r>
            <a:rPr lang="en-US" sz="1700" kern="1200" dirty="0" err="1" smtClean="0"/>
            <a:t>yil</a:t>
          </a:r>
          <a:r>
            <a:rPr lang="en-US" sz="1700" kern="1200" dirty="0" smtClean="0"/>
            <a:t> </a:t>
          </a:r>
          <a:r>
            <a:rPr lang="en-US" sz="1700" kern="1200" dirty="0" err="1" smtClean="0"/>
            <a:t>Oʻzbekistonda</a:t>
          </a:r>
          <a:r>
            <a:rPr lang="en-US" sz="1700" kern="1200" dirty="0" smtClean="0"/>
            <a:t> </a:t>
          </a:r>
          <a:r>
            <a:rPr lang="en-US" sz="1700" kern="1200" dirty="0" err="1" smtClean="0"/>
            <a:t>xorijiy</a:t>
          </a:r>
          <a:r>
            <a:rPr lang="en-US" sz="1700" kern="1200" dirty="0" smtClean="0"/>
            <a:t> </a:t>
          </a:r>
          <a:r>
            <a:rPr lang="en-US" sz="1700" kern="1200" dirty="0" err="1" smtClean="0"/>
            <a:t>firmalar</a:t>
          </a:r>
          <a:r>
            <a:rPr lang="en-US" sz="1700" kern="1200" dirty="0" smtClean="0"/>
            <a:t> </a:t>
          </a:r>
          <a:r>
            <a:rPr lang="en-US" sz="1700" kern="1200" dirty="0" err="1" smtClean="0"/>
            <a:t>orasida</a:t>
          </a:r>
          <a:r>
            <a:rPr lang="en-US" sz="1700" kern="1200" dirty="0" smtClean="0"/>
            <a:t> </a:t>
          </a:r>
          <a:r>
            <a:rPr lang="en-US" sz="1700" kern="1200" dirty="0" err="1" smtClean="0"/>
            <a:t>birinchi</a:t>
          </a:r>
          <a:r>
            <a:rPr lang="en-US" sz="1700" kern="1200" dirty="0" smtClean="0"/>
            <a:t> </a:t>
          </a:r>
          <a:r>
            <a:rPr lang="en-US" sz="1700" kern="1200" dirty="0" err="1" smtClean="0"/>
            <a:t>boʻlib</a:t>
          </a:r>
          <a:r>
            <a:rPr lang="en-US" sz="1700" kern="1200" dirty="0" smtClean="0"/>
            <a:t> </a:t>
          </a:r>
          <a:r>
            <a:rPr lang="en-US" sz="1700" kern="1200" dirty="0" err="1" smtClean="0"/>
            <a:t>Yaponiyaning</a:t>
          </a:r>
          <a:r>
            <a:rPr lang="en-US" sz="1700" kern="1200" dirty="0" smtClean="0"/>
            <a:t> "</a:t>
          </a:r>
          <a:r>
            <a:rPr lang="en-US" sz="1700" kern="1200" dirty="0" err="1" smtClean="0"/>
            <a:t>Chori</a:t>
          </a:r>
          <a:r>
            <a:rPr lang="en-US" sz="1700" kern="1200" dirty="0" smtClean="0"/>
            <a:t>" </a:t>
          </a:r>
          <a:r>
            <a:rPr lang="en-US" sz="1700" kern="1200" dirty="0" err="1" smtClean="0"/>
            <a:t>kompaniyasi</a:t>
          </a:r>
          <a:r>
            <a:rPr lang="en-US" sz="1700" kern="1200" dirty="0" smtClean="0"/>
            <a:t> </a:t>
          </a:r>
          <a:r>
            <a:rPr lang="en-US" sz="1700" kern="1200" dirty="0" err="1" smtClean="0"/>
            <a:t>oʻz</a:t>
          </a:r>
          <a:r>
            <a:rPr lang="en-US" sz="1700" kern="1200" dirty="0" smtClean="0"/>
            <a:t> </a:t>
          </a:r>
          <a:r>
            <a:rPr lang="en-US" sz="1700" kern="1200" dirty="0" err="1" smtClean="0"/>
            <a:t>vakolatxonasini</a:t>
          </a:r>
          <a:r>
            <a:rPr lang="en-US" sz="1700" kern="1200" dirty="0" smtClean="0"/>
            <a:t> </a:t>
          </a:r>
          <a:r>
            <a:rPr lang="en-US" sz="1700" kern="1200" dirty="0" err="1" smtClean="0"/>
            <a:t>ochdi</a:t>
          </a:r>
          <a:r>
            <a:rPr lang="en-US" sz="1700" kern="1200" dirty="0" smtClean="0"/>
            <a:t>.</a:t>
          </a:r>
          <a:endParaRPr lang="uz-Cyrl-UZ" sz="1700" kern="1200" dirty="0"/>
        </a:p>
      </dsp:txBody>
      <dsp:txXfrm>
        <a:off x="135933" y="3303684"/>
        <a:ext cx="7957734" cy="2512733"/>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6AFE04-0883-4D68-A30C-8AFD1D7FCBBC}">
      <dsp:nvSpPr>
        <dsp:cNvPr id="0" name=""/>
        <dsp:cNvSpPr/>
      </dsp:nvSpPr>
      <dsp:spPr>
        <a:xfrm>
          <a:off x="614715" y="3727"/>
          <a:ext cx="7000169" cy="2898040"/>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kern="1200" dirty="0" err="1" smtClean="0"/>
            <a:t>Yaponiya</a:t>
          </a:r>
          <a:r>
            <a:rPr lang="en-US" sz="1600" kern="1200" dirty="0" smtClean="0"/>
            <a:t> </a:t>
          </a:r>
          <a:r>
            <a:rPr lang="en-US" sz="1600" kern="1200" dirty="0" err="1" smtClean="0"/>
            <a:t>bilan</a:t>
          </a:r>
          <a:r>
            <a:rPr lang="en-US" sz="1600" kern="1200" dirty="0" smtClean="0"/>
            <a:t> </a:t>
          </a:r>
          <a:r>
            <a:rPr lang="en-US" sz="1600" kern="1200" dirty="0" err="1" smtClean="0"/>
            <a:t>Oʻzbekiston</a:t>
          </a:r>
          <a:r>
            <a:rPr lang="en-US" sz="1600" kern="1200" dirty="0" smtClean="0"/>
            <a:t> </a:t>
          </a:r>
          <a:r>
            <a:rPr lang="en-US" sz="1600" kern="1200" dirty="0" err="1" smtClean="0"/>
            <a:t>oʻrtasidagi</a:t>
          </a:r>
          <a:r>
            <a:rPr lang="en-US" sz="1600" kern="1200" dirty="0" smtClean="0"/>
            <a:t> </a:t>
          </a:r>
          <a:r>
            <a:rPr lang="en-US" sz="1600" kern="1200" dirty="0" err="1" smtClean="0"/>
            <a:t>oʻzaro</a:t>
          </a:r>
          <a:r>
            <a:rPr lang="en-US" sz="1600" kern="1200" dirty="0" smtClean="0"/>
            <a:t> </a:t>
          </a:r>
          <a:r>
            <a:rPr lang="en-US" sz="1600" kern="1200" dirty="0" err="1" smtClean="0"/>
            <a:t>hamkorlik</a:t>
          </a:r>
          <a:r>
            <a:rPr lang="en-US" sz="1600" kern="1200" dirty="0" smtClean="0"/>
            <a:t> </a:t>
          </a:r>
          <a:r>
            <a:rPr lang="en-US" sz="1600" kern="1200" dirty="0" err="1" smtClean="0"/>
            <a:t>yoʻnalishlaridan</a:t>
          </a:r>
          <a:r>
            <a:rPr lang="en-US" sz="1600" kern="1200" dirty="0" smtClean="0"/>
            <a:t> </a:t>
          </a:r>
          <a:r>
            <a:rPr lang="en-US" sz="1600" kern="1200" dirty="0" err="1" smtClean="0"/>
            <a:t>biri</a:t>
          </a:r>
          <a:r>
            <a:rPr lang="en-US" sz="1600" kern="1200" dirty="0" smtClean="0"/>
            <a:t> </a:t>
          </a:r>
          <a:r>
            <a:rPr lang="en-US" sz="1600" kern="1200" dirty="0" err="1" smtClean="0"/>
            <a:t>kadrlar</a:t>
          </a:r>
          <a:r>
            <a:rPr lang="en-US" sz="1600" kern="1200" dirty="0" smtClean="0"/>
            <a:t> </a:t>
          </a:r>
          <a:r>
            <a:rPr lang="en-US" sz="1600" kern="1200" dirty="0" err="1" smtClean="0"/>
            <a:t>tayyorlashdir</a:t>
          </a:r>
          <a:r>
            <a:rPr lang="en-US" sz="1600" kern="1200" dirty="0" smtClean="0"/>
            <a:t>. </a:t>
          </a:r>
          <a:r>
            <a:rPr lang="en-US" sz="1600" kern="1200" dirty="0" err="1" smtClean="0"/>
            <a:t>Hozirgacha</a:t>
          </a:r>
          <a:r>
            <a:rPr lang="en-US" sz="1600" kern="1200" dirty="0" smtClean="0"/>
            <a:t> </a:t>
          </a:r>
          <a:r>
            <a:rPr lang="en-US" sz="1600" kern="1200" dirty="0" err="1" smtClean="0"/>
            <a:t>respublikaning</a:t>
          </a:r>
          <a:r>
            <a:rPr lang="en-US" sz="1600" kern="1200" dirty="0" smtClean="0"/>
            <a:t> </a:t>
          </a:r>
          <a:r>
            <a:rPr lang="en-US" sz="1600" kern="1200" dirty="0" err="1" smtClean="0"/>
            <a:t>turli</a:t>
          </a:r>
          <a:r>
            <a:rPr lang="en-US" sz="1600" kern="1200" dirty="0" smtClean="0"/>
            <a:t> </a:t>
          </a:r>
          <a:r>
            <a:rPr lang="en-US" sz="1600" kern="1200" dirty="0" err="1" smtClean="0"/>
            <a:t>vazirlik</a:t>
          </a:r>
          <a:r>
            <a:rPr lang="en-US" sz="1600" kern="1200" dirty="0" smtClean="0"/>
            <a:t> </a:t>
          </a:r>
          <a:r>
            <a:rPr lang="en-US" sz="1600" kern="1200" dirty="0" err="1" smtClean="0"/>
            <a:t>va</a:t>
          </a:r>
          <a:r>
            <a:rPr lang="en-US" sz="1600" kern="1200" dirty="0" smtClean="0"/>
            <a:t> </a:t>
          </a:r>
          <a:r>
            <a:rPr lang="en-US" sz="1600" kern="1200" dirty="0" err="1" smtClean="0"/>
            <a:t>idoralaridan</a:t>
          </a:r>
          <a:r>
            <a:rPr lang="en-US" sz="1600" kern="1200" dirty="0" smtClean="0"/>
            <a:t> 800 </a:t>
          </a:r>
          <a:r>
            <a:rPr lang="en-US" sz="1600" kern="1200" dirty="0" err="1" smtClean="0"/>
            <a:t>ga</a:t>
          </a:r>
          <a:r>
            <a:rPr lang="en-US" sz="1600" kern="1200" dirty="0" smtClean="0"/>
            <a:t> </a:t>
          </a:r>
          <a:r>
            <a:rPr lang="en-US" sz="1600" kern="1200" dirty="0" err="1" smtClean="0"/>
            <a:t>yaqin</a:t>
          </a:r>
          <a:r>
            <a:rPr lang="en-US" sz="1600" kern="1200" dirty="0" smtClean="0"/>
            <a:t> </a:t>
          </a:r>
          <a:r>
            <a:rPr lang="en-US" sz="1600" kern="1200" dirty="0" err="1" smtClean="0"/>
            <a:t>kishi</a:t>
          </a:r>
          <a:r>
            <a:rPr lang="en-US" sz="1600" kern="1200" dirty="0" smtClean="0"/>
            <a:t> </a:t>
          </a:r>
          <a:r>
            <a:rPr lang="en-US" sz="1600" kern="1200" dirty="0" err="1" smtClean="0"/>
            <a:t>Yaponiyada</a:t>
          </a:r>
          <a:r>
            <a:rPr lang="en-US" sz="1600" kern="1200" dirty="0" smtClean="0"/>
            <a:t> </a:t>
          </a:r>
          <a:r>
            <a:rPr lang="en-US" sz="1600" kern="1200" dirty="0" err="1" smtClean="0"/>
            <a:t>tajriba</a:t>
          </a:r>
          <a:r>
            <a:rPr lang="en-US" sz="1600" kern="1200" dirty="0" smtClean="0"/>
            <a:t> </a:t>
          </a:r>
          <a:r>
            <a:rPr lang="en-US" sz="1600" kern="1200" dirty="0" err="1" smtClean="0"/>
            <a:t>orttirib</a:t>
          </a:r>
          <a:r>
            <a:rPr lang="en-US" sz="1600" kern="1200" dirty="0" smtClean="0"/>
            <a:t> </a:t>
          </a:r>
          <a:r>
            <a:rPr lang="en-US" sz="1600" kern="1200" dirty="0" err="1" smtClean="0"/>
            <a:t>qaytdi</a:t>
          </a:r>
          <a:r>
            <a:rPr lang="en-US" sz="1600" kern="1200" dirty="0" smtClean="0"/>
            <a:t>, 98 </a:t>
          </a:r>
          <a:r>
            <a:rPr lang="en-US" sz="1600" kern="1200" dirty="0" err="1" smtClean="0"/>
            <a:t>yosh</a:t>
          </a:r>
          <a:r>
            <a:rPr lang="en-US" sz="1600" kern="1200" dirty="0" smtClean="0"/>
            <a:t> </a:t>
          </a:r>
          <a:r>
            <a:rPr lang="en-US" sz="1600" kern="1200" dirty="0" err="1" smtClean="0"/>
            <a:t>mutaxassis</a:t>
          </a:r>
          <a:r>
            <a:rPr lang="en-US" sz="1600" kern="1200" dirty="0" smtClean="0"/>
            <a:t> </a:t>
          </a:r>
          <a:r>
            <a:rPr lang="en-US" sz="1600" kern="1200" dirty="0" err="1" smtClean="0"/>
            <a:t>Yaponiyaning</a:t>
          </a:r>
          <a:r>
            <a:rPr lang="en-US" sz="1600" kern="1200" dirty="0" smtClean="0"/>
            <a:t> </a:t>
          </a:r>
          <a:r>
            <a:rPr lang="en-US" sz="1600" kern="1200" dirty="0" err="1" smtClean="0"/>
            <a:t>yetakchi</a:t>
          </a:r>
          <a:r>
            <a:rPr lang="en-US" sz="1600" kern="1200" dirty="0" smtClean="0"/>
            <a:t> </a:t>
          </a:r>
          <a:r>
            <a:rPr lang="en-US" sz="1600" kern="1200" dirty="0" err="1" smtClean="0"/>
            <a:t>untlarida</a:t>
          </a:r>
          <a:r>
            <a:rPr lang="en-US" sz="1600" kern="1200" dirty="0" smtClean="0"/>
            <a:t> </a:t>
          </a:r>
          <a:r>
            <a:rPr lang="en-US" sz="1600" kern="1200" dirty="0" err="1" smtClean="0"/>
            <a:t>magistratura</a:t>
          </a:r>
          <a:r>
            <a:rPr lang="en-US" sz="1600" kern="1200" dirty="0" smtClean="0"/>
            <a:t> </a:t>
          </a:r>
          <a:r>
            <a:rPr lang="en-US" sz="1600" kern="1200" dirty="0" err="1" smtClean="0"/>
            <a:t>kursini</a:t>
          </a:r>
          <a:r>
            <a:rPr lang="en-US" sz="1600" kern="1200" dirty="0" smtClean="0"/>
            <a:t> </a:t>
          </a:r>
          <a:r>
            <a:rPr lang="en-US" sz="1600" kern="1200" dirty="0" err="1" smtClean="0"/>
            <a:t>bitirdi</a:t>
          </a:r>
          <a:r>
            <a:rPr lang="en-US" sz="1600" kern="1200" dirty="0" smtClean="0"/>
            <a:t>. 2000 </a:t>
          </a:r>
          <a:r>
            <a:rPr lang="en-US" sz="1600" kern="1200" dirty="0" err="1" smtClean="0"/>
            <a:t>yildan</a:t>
          </a:r>
          <a:r>
            <a:rPr lang="en-US" sz="1600" kern="1200" dirty="0" smtClean="0"/>
            <a:t> </a:t>
          </a:r>
          <a:r>
            <a:rPr lang="en-US" sz="1600" kern="1200" dirty="0" err="1" smtClean="0"/>
            <a:t>boshlab</a:t>
          </a:r>
          <a:r>
            <a:rPr lang="en-US" sz="1600" kern="1200" dirty="0" smtClean="0"/>
            <a:t> </a:t>
          </a:r>
          <a:r>
            <a:rPr lang="en-US" sz="1600" kern="1200" dirty="0" err="1" smtClean="0"/>
            <a:t>Yaponiya</a:t>
          </a:r>
          <a:r>
            <a:rPr lang="en-US" sz="1600" kern="1200" dirty="0" smtClean="0"/>
            <a:t> </a:t>
          </a:r>
          <a:r>
            <a:rPr lang="en-US" sz="1600" kern="1200" dirty="0" err="1" smtClean="0"/>
            <a:t>xalqaro</a:t>
          </a:r>
          <a:r>
            <a:rPr lang="en-US" sz="1600" kern="1200" dirty="0" smtClean="0"/>
            <a:t> </a:t>
          </a:r>
          <a:r>
            <a:rPr lang="en-US" sz="1600" kern="1200" dirty="0" err="1" smtClean="0"/>
            <a:t>hamkorlik</a:t>
          </a:r>
          <a:r>
            <a:rPr lang="en-US" sz="1600" kern="1200" dirty="0" smtClean="0"/>
            <a:t> </a:t>
          </a:r>
          <a:r>
            <a:rPr lang="en-US" sz="1600" kern="1200" dirty="0" err="1" smtClean="0"/>
            <a:t>markazi</a:t>
          </a:r>
          <a:r>
            <a:rPr lang="en-US" sz="1600" kern="1200" dirty="0" smtClean="0"/>
            <a:t> </a:t>
          </a:r>
          <a:r>
            <a:rPr lang="en-US" sz="1600" kern="1200" dirty="0" err="1" smtClean="0"/>
            <a:t>stipendiyasi</a:t>
          </a:r>
          <a:r>
            <a:rPr lang="en-US" sz="1600" kern="1200" dirty="0" smtClean="0"/>
            <a:t> </a:t>
          </a:r>
          <a:r>
            <a:rPr lang="en-US" sz="1600" kern="1200" dirty="0" err="1" smtClean="0"/>
            <a:t>asosida</a:t>
          </a:r>
          <a:r>
            <a:rPr lang="en-US" sz="1600" kern="1200" dirty="0" smtClean="0"/>
            <a:t> </a:t>
          </a:r>
          <a:r>
            <a:rPr lang="en-US" sz="1600" kern="1200" dirty="0" err="1" smtClean="0"/>
            <a:t>yiliga</a:t>
          </a:r>
          <a:r>
            <a:rPr lang="en-US" sz="1600" kern="1200" dirty="0" smtClean="0"/>
            <a:t> </a:t>
          </a:r>
          <a:r>
            <a:rPr lang="en-US" sz="1600" kern="1200" dirty="0" err="1" smtClean="0"/>
            <a:t>oʻzbekistonlik</a:t>
          </a:r>
          <a:r>
            <a:rPr lang="en-US" sz="1600" kern="1200" dirty="0" smtClean="0"/>
            <a:t> 20 </a:t>
          </a:r>
          <a:r>
            <a:rPr lang="en-US" sz="1600" kern="1200" dirty="0" err="1" smtClean="0"/>
            <a:t>magistrant</a:t>
          </a:r>
          <a:r>
            <a:rPr lang="en-US" sz="1600" kern="1200" dirty="0" smtClean="0"/>
            <a:t> </a:t>
          </a:r>
          <a:r>
            <a:rPr lang="en-US" sz="1600" kern="1200" dirty="0" err="1" smtClean="0"/>
            <a:t>Yaponiyaga</a:t>
          </a:r>
          <a:r>
            <a:rPr lang="en-US" sz="1600" kern="1200" dirty="0" smtClean="0"/>
            <a:t> </a:t>
          </a:r>
          <a:r>
            <a:rPr lang="en-US" sz="1600" kern="1200" dirty="0" err="1" smtClean="0"/>
            <a:t>ikki</a:t>
          </a:r>
          <a:r>
            <a:rPr lang="en-US" sz="1600" kern="1200" dirty="0" smtClean="0"/>
            <a:t> </a:t>
          </a:r>
          <a:r>
            <a:rPr lang="en-US" sz="1600" kern="1200" dirty="0" err="1" smtClean="0"/>
            <a:t>yillik</a:t>
          </a:r>
          <a:r>
            <a:rPr lang="en-US" sz="1600" kern="1200" dirty="0" smtClean="0"/>
            <a:t> </a:t>
          </a:r>
          <a:r>
            <a:rPr lang="en-US" sz="1600" kern="1200" dirty="0" err="1" smtClean="0"/>
            <a:t>oʻqishga</a:t>
          </a:r>
          <a:r>
            <a:rPr lang="en-US" sz="1600" kern="1200" dirty="0" smtClean="0"/>
            <a:t> </a:t>
          </a:r>
          <a:r>
            <a:rPr lang="en-US" sz="1600" kern="1200" dirty="0" err="1" smtClean="0"/>
            <a:t>bormoqda</a:t>
          </a:r>
          <a:r>
            <a:rPr lang="en-US" sz="1600" kern="1200" dirty="0" smtClean="0"/>
            <a:t>. 2001 </a:t>
          </a:r>
          <a:r>
            <a:rPr lang="en-US" sz="1600" kern="1200" dirty="0" err="1" smtClean="0"/>
            <a:t>yil</a:t>
          </a:r>
          <a:r>
            <a:rPr lang="en-US" sz="1600" kern="1200" dirty="0" smtClean="0"/>
            <a:t> </a:t>
          </a:r>
          <a:r>
            <a:rPr lang="en-US" sz="1600" kern="1200" dirty="0" err="1" smtClean="0"/>
            <a:t>Toshkentda</a:t>
          </a:r>
          <a:r>
            <a:rPr lang="en-US" sz="1600" kern="1200" dirty="0" smtClean="0"/>
            <a:t> </a:t>
          </a:r>
          <a:r>
            <a:rPr lang="en-US" sz="1600" kern="1200" dirty="0" err="1" smtClean="0"/>
            <a:t>Oʻzbekiston</a:t>
          </a:r>
          <a:r>
            <a:rPr lang="en-US" sz="1600" kern="1200" dirty="0" smtClean="0"/>
            <a:t> — </a:t>
          </a:r>
          <a:r>
            <a:rPr lang="en-US" sz="1600" kern="1200" dirty="0" err="1" smtClean="0"/>
            <a:t>Yaponiya</a:t>
          </a:r>
          <a:r>
            <a:rPr lang="en-US" sz="1600" kern="1200" dirty="0" smtClean="0"/>
            <a:t> </a:t>
          </a:r>
          <a:r>
            <a:rPr lang="en-US" sz="1600" kern="1200" dirty="0" err="1" smtClean="0"/>
            <a:t>inson</a:t>
          </a:r>
          <a:r>
            <a:rPr lang="en-US" sz="1600" kern="1200" dirty="0" smtClean="0"/>
            <a:t> </a:t>
          </a:r>
          <a:r>
            <a:rPr lang="en-US" sz="1600" kern="1200" dirty="0" err="1" smtClean="0"/>
            <a:t>resurslarini</a:t>
          </a:r>
          <a:r>
            <a:rPr lang="en-US" sz="1600" kern="1200" dirty="0" smtClean="0"/>
            <a:t> </a:t>
          </a:r>
          <a:r>
            <a:rPr lang="en-US" sz="1600" kern="1200" dirty="0" err="1" smtClean="0"/>
            <a:t>rivojlantirish</a:t>
          </a:r>
          <a:r>
            <a:rPr lang="en-US" sz="1600" kern="1200" dirty="0" smtClean="0"/>
            <a:t> </a:t>
          </a:r>
          <a:r>
            <a:rPr lang="en-US" sz="1600" kern="1200" dirty="0" err="1" smtClean="0"/>
            <a:t>markazi</a:t>
          </a:r>
          <a:r>
            <a:rPr lang="en-US" sz="1600" kern="1200" dirty="0" smtClean="0"/>
            <a:t> </a:t>
          </a:r>
          <a:r>
            <a:rPr lang="en-US" sz="1600" kern="1200" dirty="0" err="1" smtClean="0"/>
            <a:t>tashkil</a:t>
          </a:r>
          <a:r>
            <a:rPr lang="en-US" sz="1600" kern="1200" dirty="0" smtClean="0"/>
            <a:t> </a:t>
          </a:r>
          <a:r>
            <a:rPr lang="en-US" sz="1600" kern="1200" dirty="0" err="1" smtClean="0"/>
            <a:t>etildi</a:t>
          </a:r>
          <a:r>
            <a:rPr lang="en-US" sz="1600" kern="1200" dirty="0" smtClean="0"/>
            <a:t>. </a:t>
          </a:r>
          <a:r>
            <a:rPr lang="en-US" sz="1600" kern="1200" dirty="0" err="1" smtClean="0"/>
            <a:t>Hozirgacha</a:t>
          </a:r>
          <a:r>
            <a:rPr lang="en-US" sz="1600" kern="1200" dirty="0" smtClean="0"/>
            <a:t> </a:t>
          </a:r>
          <a:r>
            <a:rPr lang="en-US" sz="1600" kern="1200" dirty="0" err="1" smtClean="0"/>
            <a:t>ushbu</a:t>
          </a:r>
          <a:r>
            <a:rPr lang="en-US" sz="1600" kern="1200" dirty="0" smtClean="0"/>
            <a:t> </a:t>
          </a:r>
          <a:r>
            <a:rPr lang="en-US" sz="1600" kern="1200" dirty="0" err="1" smtClean="0"/>
            <a:t>markazning</a:t>
          </a:r>
          <a:r>
            <a:rPr lang="en-US" sz="1600" kern="1200" dirty="0" smtClean="0"/>
            <a:t> </a:t>
          </a:r>
          <a:r>
            <a:rPr lang="en-US" sz="1600" kern="1200" dirty="0" err="1" smtClean="0"/>
            <a:t>biznes</a:t>
          </a:r>
          <a:r>
            <a:rPr lang="en-US" sz="1600" kern="1200" dirty="0" smtClean="0"/>
            <a:t>, </a:t>
          </a:r>
          <a:r>
            <a:rPr lang="en-US" sz="1600" kern="1200" dirty="0" err="1" smtClean="0"/>
            <a:t>yapon</a:t>
          </a:r>
          <a:r>
            <a:rPr lang="en-US" sz="1600" kern="1200" dirty="0" smtClean="0"/>
            <a:t> </a:t>
          </a:r>
          <a:r>
            <a:rPr lang="en-US" sz="1600" kern="1200" dirty="0" err="1" smtClean="0"/>
            <a:t>tili</a:t>
          </a:r>
          <a:r>
            <a:rPr lang="en-US" sz="1600" kern="1200" dirty="0" smtClean="0"/>
            <a:t> </a:t>
          </a:r>
          <a:r>
            <a:rPr lang="en-US" sz="1600" kern="1200" dirty="0" err="1" smtClean="0"/>
            <a:t>va</a:t>
          </a:r>
          <a:r>
            <a:rPr lang="en-US" sz="1600" kern="1200" dirty="0" smtClean="0"/>
            <a:t> </a:t>
          </a:r>
          <a:r>
            <a:rPr lang="en-US" sz="1600" kern="1200" dirty="0" err="1" smtClean="0"/>
            <a:t>kompyuter</a:t>
          </a:r>
          <a:r>
            <a:rPr lang="en-US" sz="1600" kern="1200" dirty="0" smtClean="0"/>
            <a:t> </a:t>
          </a:r>
          <a:r>
            <a:rPr lang="en-US" sz="1600" kern="1200" dirty="0" err="1" smtClean="0"/>
            <a:t>kurslarini</a:t>
          </a:r>
          <a:r>
            <a:rPr lang="en-US" sz="1600" kern="1200" dirty="0" smtClean="0"/>
            <a:t> 1500 </a:t>
          </a:r>
          <a:r>
            <a:rPr lang="en-US" sz="1600" kern="1200" dirty="0" err="1" smtClean="0"/>
            <a:t>dan</a:t>
          </a:r>
          <a:r>
            <a:rPr lang="en-US" sz="1600" kern="1200" dirty="0" smtClean="0"/>
            <a:t> </a:t>
          </a:r>
          <a:r>
            <a:rPr lang="en-US" sz="1600" kern="1200" dirty="0" err="1" smtClean="0"/>
            <a:t>ortiq</a:t>
          </a:r>
          <a:r>
            <a:rPr lang="en-US" sz="1600" kern="1200" dirty="0" smtClean="0"/>
            <a:t> </a:t>
          </a:r>
          <a:r>
            <a:rPr lang="en-US" sz="1600" kern="1200" dirty="0" err="1" smtClean="0"/>
            <a:t>kishi</a:t>
          </a:r>
          <a:r>
            <a:rPr lang="en-US" sz="1600" kern="1200" dirty="0" smtClean="0"/>
            <a:t> </a:t>
          </a:r>
          <a:r>
            <a:rPr lang="en-US" sz="1600" kern="1200" dirty="0" err="1" smtClean="0"/>
            <a:t>tugatdi</a:t>
          </a:r>
          <a:r>
            <a:rPr lang="en-US" sz="1600" kern="1200" dirty="0" smtClean="0"/>
            <a:t>. </a:t>
          </a:r>
          <a:r>
            <a:rPr lang="en-US" sz="1600" kern="1200" dirty="0" err="1" smtClean="0"/>
            <a:t>Umuman</a:t>
          </a:r>
          <a:r>
            <a:rPr lang="en-US" sz="1600" kern="1200" dirty="0" smtClean="0"/>
            <a:t> </a:t>
          </a:r>
          <a:r>
            <a:rPr lang="en-US" sz="1600" kern="1200" dirty="0" err="1" smtClean="0"/>
            <a:t>markaz</a:t>
          </a:r>
          <a:r>
            <a:rPr lang="en-US" sz="1600" kern="1200" dirty="0" smtClean="0"/>
            <a:t> </a:t>
          </a:r>
          <a:r>
            <a:rPr lang="en-US" sz="1600" kern="1200" dirty="0" err="1" smtClean="0"/>
            <a:t>oʻtkazgan</a:t>
          </a:r>
          <a:r>
            <a:rPr lang="en-US" sz="1600" kern="1200" dirty="0" smtClean="0"/>
            <a:t> </a:t>
          </a:r>
          <a:r>
            <a:rPr lang="en-US" sz="1600" kern="1200" dirty="0" err="1" smtClean="0"/>
            <a:t>turli</a:t>
          </a:r>
          <a:r>
            <a:rPr lang="en-US" sz="1600" kern="1200" dirty="0" smtClean="0"/>
            <a:t> </a:t>
          </a:r>
          <a:r>
            <a:rPr lang="en-US" sz="1600" kern="1200" dirty="0" err="1" smtClean="0"/>
            <a:t>madaniy-maʼrifiy</a:t>
          </a:r>
          <a:r>
            <a:rPr lang="en-US" sz="1600" kern="1200" dirty="0" smtClean="0"/>
            <a:t> </a:t>
          </a:r>
          <a:r>
            <a:rPr lang="en-US" sz="1600" kern="1200" dirty="0" err="1" smtClean="0"/>
            <a:t>dasturlarda</a:t>
          </a:r>
          <a:r>
            <a:rPr lang="en-US" sz="1600" kern="1200" dirty="0" smtClean="0"/>
            <a:t> 100 </a:t>
          </a:r>
          <a:r>
            <a:rPr lang="en-US" sz="1600" kern="1200" dirty="0" err="1" smtClean="0"/>
            <a:t>mingdan</a:t>
          </a:r>
          <a:r>
            <a:rPr lang="en-US" sz="1600" kern="1200" dirty="0" smtClean="0"/>
            <a:t> </a:t>
          </a:r>
          <a:r>
            <a:rPr lang="en-US" sz="1600" kern="1200" dirty="0" err="1" smtClean="0"/>
            <a:t>ortiq</a:t>
          </a:r>
          <a:r>
            <a:rPr lang="en-US" sz="1600" kern="1200" dirty="0" smtClean="0"/>
            <a:t> </a:t>
          </a:r>
          <a:r>
            <a:rPr lang="en-US" sz="1600" kern="1200" dirty="0" err="1" smtClean="0"/>
            <a:t>kishi</a:t>
          </a:r>
          <a:r>
            <a:rPr lang="en-US" sz="1600" kern="1200" dirty="0" smtClean="0"/>
            <a:t> </a:t>
          </a:r>
          <a:r>
            <a:rPr lang="en-US" sz="1600" kern="1200" dirty="0" err="1" smtClean="0"/>
            <a:t>ishtirok</a:t>
          </a:r>
          <a:r>
            <a:rPr lang="en-US" sz="1600" kern="1200" dirty="0" smtClean="0"/>
            <a:t> </a:t>
          </a:r>
          <a:r>
            <a:rPr lang="en-US" sz="1600" kern="1200" dirty="0" err="1" smtClean="0"/>
            <a:t>etdi</a:t>
          </a:r>
          <a:r>
            <a:rPr lang="en-US" sz="1600" kern="1200" dirty="0" smtClean="0"/>
            <a:t>.</a:t>
          </a:r>
          <a:endParaRPr lang="uz-Cyrl-UZ" sz="1600" kern="1200" dirty="0"/>
        </a:p>
      </dsp:txBody>
      <dsp:txXfrm>
        <a:off x="614715" y="3727"/>
        <a:ext cx="7000169" cy="2898040"/>
      </dsp:txXfrm>
    </dsp:sp>
    <dsp:sp modelId="{9AB9CE26-3CD6-4AF6-98F7-9B47BF6CEFE8}">
      <dsp:nvSpPr>
        <dsp:cNvPr id="0" name=""/>
        <dsp:cNvSpPr/>
      </dsp:nvSpPr>
      <dsp:spPr>
        <a:xfrm>
          <a:off x="614715" y="3384775"/>
          <a:ext cx="7000169" cy="2898040"/>
        </a:xfrm>
        <a:prstGeom prst="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US" sz="1600" kern="1200" dirty="0" err="1" smtClean="0"/>
            <a:t>Oʻzbekyapon</a:t>
          </a:r>
          <a:r>
            <a:rPr lang="en-US" sz="1600" kern="1200" dirty="0" smtClean="0"/>
            <a:t> </a:t>
          </a:r>
          <a:r>
            <a:rPr lang="en-US" sz="1600" kern="1200" dirty="0" err="1" smtClean="0"/>
            <a:t>ilmiy</a:t>
          </a:r>
          <a:r>
            <a:rPr lang="en-US" sz="1600" kern="1200" dirty="0" smtClean="0"/>
            <a:t> </a:t>
          </a:r>
          <a:r>
            <a:rPr lang="en-US" sz="1600" kern="1200" dirty="0" err="1" smtClean="0"/>
            <a:t>aloqalari</a:t>
          </a:r>
          <a:r>
            <a:rPr lang="en-US" sz="1600" kern="1200" dirty="0" smtClean="0"/>
            <a:t> ham </a:t>
          </a:r>
          <a:r>
            <a:rPr lang="en-US" sz="1600" kern="1200" dirty="0" err="1" smtClean="0"/>
            <a:t>kengayib</a:t>
          </a:r>
          <a:r>
            <a:rPr lang="en-US" sz="1600" kern="1200" dirty="0" smtClean="0"/>
            <a:t> </a:t>
          </a:r>
          <a:r>
            <a:rPr lang="en-US" sz="1600" kern="1200" dirty="0" err="1" smtClean="0"/>
            <a:t>bormoqda</a:t>
          </a:r>
          <a:r>
            <a:rPr lang="en-US" sz="1600" kern="1200" dirty="0" smtClean="0"/>
            <a:t>. Toshkent, Samarqand, </a:t>
          </a:r>
          <a:r>
            <a:rPr lang="en-US" sz="1600" kern="1200" dirty="0" err="1" smtClean="0"/>
            <a:t>Buxoro</a:t>
          </a:r>
          <a:r>
            <a:rPr lang="en-US" sz="1600" kern="1200" dirty="0" smtClean="0"/>
            <a:t>, </a:t>
          </a:r>
          <a:r>
            <a:rPr lang="en-US" sz="1600" kern="1200" dirty="0" err="1" smtClean="0"/>
            <a:t>Fargʻona</a:t>
          </a:r>
          <a:r>
            <a:rPr lang="en-US" sz="1600" kern="1200" dirty="0" smtClean="0"/>
            <a:t> </a:t>
          </a:r>
          <a:r>
            <a:rPr lang="en-US" sz="1600" kern="1200" dirty="0" err="1" smtClean="0"/>
            <a:t>va</a:t>
          </a:r>
          <a:r>
            <a:rPr lang="en-US" sz="1600" kern="1200" dirty="0" smtClean="0"/>
            <a:t> </a:t>
          </a:r>
          <a:r>
            <a:rPr lang="en-US" sz="1600" kern="1200" dirty="0" err="1" smtClean="0"/>
            <a:t>boshqalar</a:t>
          </a:r>
          <a:r>
            <a:rPr lang="en-US" sz="1600" kern="1200" dirty="0" smtClean="0"/>
            <a:t> </a:t>
          </a:r>
          <a:r>
            <a:rPr lang="en-US" sz="1600" kern="1200" dirty="0" err="1" smtClean="0"/>
            <a:t>shaharlardagi</a:t>
          </a:r>
          <a:r>
            <a:rPr lang="en-US" sz="1600" kern="1200" dirty="0" smtClean="0"/>
            <a:t> </a:t>
          </a:r>
          <a:r>
            <a:rPr lang="en-US" sz="1600" kern="1200" dirty="0" err="1" smtClean="0"/>
            <a:t>oliy</a:t>
          </a:r>
          <a:r>
            <a:rPr lang="en-US" sz="1600" kern="1200" dirty="0" smtClean="0"/>
            <a:t> </a:t>
          </a:r>
          <a:r>
            <a:rPr lang="en-US" sz="1600" kern="1200" dirty="0" err="1" smtClean="0"/>
            <a:t>oʻquv</a:t>
          </a:r>
          <a:r>
            <a:rPr lang="en-US" sz="1600" kern="1200" dirty="0" smtClean="0"/>
            <a:t> </a:t>
          </a:r>
          <a:r>
            <a:rPr lang="en-US" sz="1600" kern="1200" dirty="0" err="1" smtClean="0"/>
            <a:t>yurtlarining</a:t>
          </a:r>
          <a:r>
            <a:rPr lang="en-US" sz="1600" kern="1200" dirty="0" smtClean="0"/>
            <a:t> </a:t>
          </a:r>
          <a:r>
            <a:rPr lang="en-US" sz="1600" kern="1200" dirty="0" err="1" smtClean="0"/>
            <a:t>oʻquv</a:t>
          </a:r>
          <a:r>
            <a:rPr lang="en-US" sz="1600" kern="1200" dirty="0" smtClean="0"/>
            <a:t> </a:t>
          </a:r>
          <a:r>
            <a:rPr lang="en-US" sz="1600" kern="1200" dirty="0" err="1" smtClean="0"/>
            <a:t>dasturiga</a:t>
          </a:r>
          <a:r>
            <a:rPr lang="en-US" sz="1600" kern="1200" dirty="0" smtClean="0"/>
            <a:t> </a:t>
          </a:r>
          <a:r>
            <a:rPr lang="en-US" sz="1600" kern="1200" dirty="0" err="1" smtClean="0"/>
            <a:t>yapon</a:t>
          </a:r>
          <a:r>
            <a:rPr lang="en-US" sz="1600" kern="1200" dirty="0" smtClean="0"/>
            <a:t> </a:t>
          </a:r>
          <a:r>
            <a:rPr lang="en-US" sz="1600" kern="1200" dirty="0" err="1" smtClean="0"/>
            <a:t>tilini</a:t>
          </a:r>
          <a:r>
            <a:rPr lang="en-US" sz="1600" kern="1200" dirty="0" smtClean="0"/>
            <a:t> </a:t>
          </a:r>
          <a:r>
            <a:rPr lang="en-US" sz="1600" kern="1200" dirty="0" err="1" smtClean="0"/>
            <a:t>oʻrganish</a:t>
          </a:r>
          <a:r>
            <a:rPr lang="en-US" sz="1600" kern="1200" dirty="0" smtClean="0"/>
            <a:t> ham </a:t>
          </a:r>
          <a:r>
            <a:rPr lang="en-US" sz="1600" kern="1200" dirty="0" err="1" smtClean="0"/>
            <a:t>kiritilgan</a:t>
          </a:r>
          <a:r>
            <a:rPr lang="en-US" sz="1600" kern="1200" dirty="0" smtClean="0"/>
            <a:t>. </a:t>
          </a:r>
          <a:r>
            <a:rPr lang="en-US" sz="1600" kern="1200" dirty="0" err="1" smtClean="0"/>
            <a:t>Oʻzbekiston</a:t>
          </a:r>
          <a:r>
            <a:rPr lang="en-US" sz="1600" kern="1200" dirty="0" smtClean="0"/>
            <a:t> </a:t>
          </a:r>
          <a:r>
            <a:rPr lang="en-US" sz="1600" kern="1200" dirty="0" err="1" smtClean="0"/>
            <a:t>FAning</a:t>
          </a:r>
          <a:r>
            <a:rPr lang="en-US" sz="1600" kern="1200" dirty="0" smtClean="0"/>
            <a:t> </a:t>
          </a:r>
          <a:r>
            <a:rPr lang="en-US" sz="1600" kern="1200" dirty="0" err="1" smtClean="0"/>
            <a:t>elektronika</a:t>
          </a:r>
          <a:r>
            <a:rPr lang="en-US" sz="1600" kern="1200" dirty="0" smtClean="0"/>
            <a:t>, </a:t>
          </a:r>
          <a:r>
            <a:rPr lang="en-US" sz="1600" kern="1200" dirty="0" err="1" smtClean="0"/>
            <a:t>seysmologiya</a:t>
          </a:r>
          <a:r>
            <a:rPr lang="en-US" sz="1600" kern="1200" dirty="0" smtClean="0"/>
            <a:t>, </a:t>
          </a:r>
          <a:r>
            <a:rPr lang="en-US" sz="1600" kern="1200" dirty="0" err="1" smtClean="0"/>
            <a:t>immunologiya</a:t>
          </a:r>
          <a:r>
            <a:rPr lang="en-US" sz="1600" kern="1200" dirty="0" smtClean="0"/>
            <a:t>, </a:t>
          </a:r>
          <a:r>
            <a:rPr lang="en-US" sz="1600" kern="1200" dirty="0" err="1" smtClean="0"/>
            <a:t>biokimyo</a:t>
          </a:r>
          <a:r>
            <a:rPr lang="en-US" sz="1600" kern="1200" dirty="0" smtClean="0"/>
            <a:t>, </a:t>
          </a:r>
          <a:r>
            <a:rPr lang="en-US" sz="1600" kern="1200" dirty="0" err="1" smtClean="0"/>
            <a:t>umumiy</a:t>
          </a:r>
          <a:r>
            <a:rPr lang="en-US" sz="1600" kern="1200" dirty="0" smtClean="0"/>
            <a:t> </a:t>
          </a:r>
          <a:r>
            <a:rPr lang="en-US" sz="1600" kern="1200" dirty="0" err="1" smtClean="0"/>
            <a:t>va</a:t>
          </a:r>
          <a:r>
            <a:rPr lang="en-US" sz="1600" kern="1200" dirty="0" smtClean="0"/>
            <a:t> </a:t>
          </a:r>
          <a:r>
            <a:rPr lang="en-US" sz="1600" kern="1200" dirty="0" err="1" smtClean="0"/>
            <a:t>noorganik</a:t>
          </a:r>
          <a:r>
            <a:rPr lang="en-US" sz="1600" kern="1200" dirty="0" smtClean="0"/>
            <a:t> </a:t>
          </a:r>
          <a:r>
            <a:rPr lang="en-US" sz="1600" kern="1200" dirty="0" err="1" smtClean="0"/>
            <a:t>kimyo</a:t>
          </a:r>
          <a:r>
            <a:rPr lang="en-US" sz="1600" kern="1200" dirty="0" smtClean="0"/>
            <a:t>, </a:t>
          </a:r>
          <a:r>
            <a:rPr lang="en-US" sz="1600" kern="1200" dirty="0" err="1" smtClean="0"/>
            <a:t>fiziologiya</a:t>
          </a:r>
          <a:r>
            <a:rPr lang="en-US" sz="1600" kern="1200" dirty="0" smtClean="0"/>
            <a:t> </a:t>
          </a:r>
          <a:r>
            <a:rPr lang="en-US" sz="1600" kern="1200" dirty="0" err="1" smtClean="0"/>
            <a:t>va</a:t>
          </a:r>
          <a:r>
            <a:rPr lang="en-US" sz="1600" kern="1200" dirty="0" smtClean="0"/>
            <a:t> </a:t>
          </a:r>
          <a:r>
            <a:rPr lang="en-US" sz="1600" kern="1200" dirty="0" err="1" smtClean="0"/>
            <a:t>biofizika</a:t>
          </a:r>
          <a:r>
            <a:rPr lang="en-US" sz="1600" kern="1200" dirty="0" smtClean="0"/>
            <a:t>, </a:t>
          </a:r>
          <a:r>
            <a:rPr lang="en-US" sz="1600" kern="1200" dirty="0" err="1" smtClean="0"/>
            <a:t>sharqshunoslik</a:t>
          </a:r>
          <a:r>
            <a:rPr lang="en-US" sz="1600" kern="1200" dirty="0" smtClean="0"/>
            <a:t>, </a:t>
          </a:r>
          <a:r>
            <a:rPr lang="en-US" sz="1600" kern="1200" dirty="0" err="1" smtClean="0"/>
            <a:t>arxeologiya</a:t>
          </a:r>
          <a:r>
            <a:rPr lang="en-US" sz="1600" kern="1200" dirty="0" smtClean="0"/>
            <a:t> </a:t>
          </a:r>
          <a:r>
            <a:rPr lang="en-US" sz="1600" kern="1200" dirty="0" err="1" smtClean="0"/>
            <a:t>intlari</a:t>
          </a:r>
          <a:r>
            <a:rPr lang="en-US" sz="1600" kern="1200" dirty="0" smtClean="0"/>
            <a:t>, "</a:t>
          </a:r>
          <a:r>
            <a:rPr lang="en-US" sz="1600" kern="1200" dirty="0" err="1" smtClean="0"/>
            <a:t>Botanika</a:t>
          </a:r>
          <a:r>
            <a:rPr lang="en-US" sz="1600" kern="1200" dirty="0" smtClean="0"/>
            <a:t>" ilmiyi.ch. </a:t>
          </a:r>
          <a:r>
            <a:rPr lang="en-US" sz="1600" kern="1200" dirty="0" err="1" smtClean="0"/>
            <a:t>markazi</a:t>
          </a:r>
          <a:r>
            <a:rPr lang="en-US" sz="1600" kern="1200" dirty="0" smtClean="0"/>
            <a:t> </a:t>
          </a:r>
          <a:r>
            <a:rPr lang="en-US" sz="1600" kern="1200" dirty="0" err="1" smtClean="0"/>
            <a:t>bilan</a:t>
          </a:r>
          <a:r>
            <a:rPr lang="en-US" sz="1600" kern="1200" dirty="0" smtClean="0"/>
            <a:t> </a:t>
          </a:r>
          <a:r>
            <a:rPr lang="en-US" sz="1600" kern="1200" dirty="0" err="1" smtClean="0"/>
            <a:t>Yaponiyaning</a:t>
          </a:r>
          <a:r>
            <a:rPr lang="en-US" sz="1600" kern="1200" dirty="0" smtClean="0"/>
            <a:t> </a:t>
          </a:r>
          <a:r>
            <a:rPr lang="en-US" sz="1600" kern="1200" dirty="0" err="1" smtClean="0"/>
            <a:t>tegishli</a:t>
          </a:r>
          <a:r>
            <a:rPr lang="en-US" sz="1600" kern="1200" dirty="0" smtClean="0"/>
            <a:t> </a:t>
          </a:r>
          <a:r>
            <a:rPr lang="en-US" sz="1600" kern="1200" dirty="0" err="1" smtClean="0"/>
            <a:t>unt</a:t>
          </a:r>
          <a:r>
            <a:rPr lang="en-US" sz="1600" kern="1200" dirty="0" smtClean="0"/>
            <a:t>, in-t </a:t>
          </a:r>
          <a:r>
            <a:rPr lang="en-US" sz="1600" kern="1200" dirty="0" err="1" smtClean="0"/>
            <a:t>va</a:t>
          </a:r>
          <a:r>
            <a:rPr lang="en-US" sz="1600" kern="1200" dirty="0" smtClean="0"/>
            <a:t> </a:t>
          </a:r>
          <a:r>
            <a:rPr lang="en-US" sz="1600" kern="1200" dirty="0" err="1" smtClean="0"/>
            <a:t>boshqa</a:t>
          </a:r>
          <a:r>
            <a:rPr lang="en-US" sz="1600" kern="1200" dirty="0" smtClean="0"/>
            <a:t> </a:t>
          </a:r>
          <a:r>
            <a:rPr lang="en-US" sz="1600" kern="1200" dirty="0" err="1" smtClean="0"/>
            <a:t>tashkilotlari</a:t>
          </a:r>
          <a:r>
            <a:rPr lang="en-US" sz="1600" kern="1200" dirty="0" smtClean="0"/>
            <a:t> </a:t>
          </a:r>
          <a:r>
            <a:rPr lang="en-US" sz="1600" kern="1200" dirty="0" err="1" smtClean="0"/>
            <a:t>oʻrtasida</a:t>
          </a:r>
          <a:r>
            <a:rPr lang="en-US" sz="1600" kern="1200" dirty="0" smtClean="0"/>
            <a:t> </a:t>
          </a:r>
          <a:r>
            <a:rPr lang="en-US" sz="1600" kern="1200" dirty="0" err="1" smtClean="0"/>
            <a:t>muntazam</a:t>
          </a:r>
          <a:r>
            <a:rPr lang="en-US" sz="1600" kern="1200" dirty="0" smtClean="0"/>
            <a:t> </a:t>
          </a:r>
          <a:r>
            <a:rPr lang="en-US" sz="1600" kern="1200" dirty="0" err="1" smtClean="0"/>
            <a:t>hamkorlik</a:t>
          </a:r>
          <a:r>
            <a:rPr lang="en-US" sz="1600" kern="1200" dirty="0" smtClean="0"/>
            <a:t> </a:t>
          </a:r>
          <a:r>
            <a:rPr lang="en-US" sz="1600" kern="1200" dirty="0" err="1" smtClean="0"/>
            <a:t>yoʻlga</a:t>
          </a:r>
          <a:r>
            <a:rPr lang="en-US" sz="1600" kern="1200" dirty="0" smtClean="0"/>
            <a:t> </a:t>
          </a:r>
          <a:r>
            <a:rPr lang="en-US" sz="1600" kern="1200" dirty="0" err="1" smtClean="0"/>
            <a:t>qoʻyilgan</a:t>
          </a:r>
          <a:r>
            <a:rPr lang="en-US" sz="1600" kern="1200" dirty="0" smtClean="0"/>
            <a:t>. </a:t>
          </a:r>
          <a:r>
            <a:rPr lang="en-US" sz="1600" kern="1200" dirty="0" err="1" smtClean="0"/>
            <a:t>Xususan</a:t>
          </a:r>
          <a:r>
            <a:rPr lang="en-US" sz="1600" kern="1200" dirty="0" smtClean="0"/>
            <a:t>, </a:t>
          </a:r>
          <a:r>
            <a:rPr lang="en-US" sz="1600" kern="1200" dirty="0" err="1" smtClean="0"/>
            <a:t>elektronika</a:t>
          </a:r>
          <a:r>
            <a:rPr lang="en-US" sz="1600" kern="1200" dirty="0" smtClean="0"/>
            <a:t> in-</a:t>
          </a:r>
          <a:r>
            <a:rPr lang="en-US" sz="1600" kern="1200" dirty="0" err="1" smtClean="0"/>
            <a:t>tida</a:t>
          </a:r>
          <a:r>
            <a:rPr lang="en-US" sz="1600" kern="1200" dirty="0" smtClean="0"/>
            <a:t> </a:t>
          </a:r>
          <a:r>
            <a:rPr lang="en-US" sz="1600" kern="1200" dirty="0" err="1" smtClean="0"/>
            <a:t>yaratilgan</a:t>
          </a:r>
          <a:r>
            <a:rPr lang="en-US" sz="1600" kern="1200" dirty="0" smtClean="0"/>
            <a:t> </a:t>
          </a:r>
          <a:r>
            <a:rPr lang="en-US" sz="1600" kern="1200" dirty="0" err="1" smtClean="0"/>
            <a:t>metallurgiya</a:t>
          </a:r>
          <a:r>
            <a:rPr lang="en-US" sz="1600" kern="1200" dirty="0" smtClean="0"/>
            <a:t> </a:t>
          </a:r>
          <a:r>
            <a:rPr lang="en-US" sz="1600" kern="1200" dirty="0" err="1" smtClean="0"/>
            <a:t>sohasiga</a:t>
          </a:r>
          <a:r>
            <a:rPr lang="en-US" sz="1600" kern="1200" dirty="0" smtClean="0"/>
            <a:t> </a:t>
          </a:r>
          <a:r>
            <a:rPr lang="en-US" sz="1600" kern="1200" dirty="0" err="1" smtClean="0"/>
            <a:t>oid</a:t>
          </a:r>
          <a:r>
            <a:rPr lang="en-US" sz="1600" kern="1200" dirty="0" smtClean="0"/>
            <a:t> </a:t>
          </a:r>
          <a:r>
            <a:rPr lang="en-US" sz="1600" kern="1200" dirty="0" err="1" smtClean="0"/>
            <a:t>ekologik</a:t>
          </a:r>
          <a:r>
            <a:rPr lang="en-US" sz="1600" kern="1200" dirty="0" smtClean="0"/>
            <a:t> </a:t>
          </a:r>
          <a:r>
            <a:rPr lang="en-US" sz="1600" kern="1200" dirty="0" err="1" smtClean="0"/>
            <a:t>toza</a:t>
          </a:r>
          <a:r>
            <a:rPr lang="en-US" sz="1600" kern="1200" dirty="0" smtClean="0"/>
            <a:t> </a:t>
          </a:r>
          <a:r>
            <a:rPr lang="en-US" sz="1600" kern="1200" dirty="0" err="1" smtClean="0"/>
            <a:t>texnologiya</a:t>
          </a:r>
          <a:r>
            <a:rPr lang="en-US" sz="1600" kern="1200" dirty="0" smtClean="0"/>
            <a:t> </a:t>
          </a:r>
          <a:r>
            <a:rPr lang="en-US" sz="1600" kern="1200" dirty="0" err="1" smtClean="0"/>
            <a:t>Yaponiyaning</a:t>
          </a:r>
          <a:r>
            <a:rPr lang="en-US" sz="1600" kern="1200" dirty="0" smtClean="0"/>
            <a:t> "Nippon </a:t>
          </a:r>
          <a:r>
            <a:rPr lang="en-US" sz="1600" kern="1200" dirty="0" err="1" smtClean="0"/>
            <a:t>stil</a:t>
          </a:r>
          <a:r>
            <a:rPr lang="en-US" sz="1600" kern="1200" dirty="0" smtClean="0"/>
            <a:t> </a:t>
          </a:r>
          <a:r>
            <a:rPr lang="en-US" sz="1600" kern="1200" dirty="0" err="1" smtClean="0"/>
            <a:t>korporeyshn</a:t>
          </a:r>
          <a:r>
            <a:rPr lang="en-US" sz="1600" kern="1200" dirty="0" smtClean="0"/>
            <a:t>" </a:t>
          </a:r>
          <a:r>
            <a:rPr lang="en-US" sz="1600" kern="1200" dirty="0" err="1" smtClean="0"/>
            <a:t>firmasi</a:t>
          </a:r>
          <a:r>
            <a:rPr lang="en-US" sz="1600" kern="1200" dirty="0" smtClean="0"/>
            <a:t> </a:t>
          </a:r>
          <a:r>
            <a:rPr lang="en-US" sz="1600" kern="1200" dirty="0" err="1" smtClean="0"/>
            <a:t>tomonidan</a:t>
          </a:r>
          <a:r>
            <a:rPr lang="en-US" sz="1600" kern="1200" dirty="0" smtClean="0"/>
            <a:t> </a:t>
          </a:r>
          <a:r>
            <a:rPr lang="en-US" sz="1600" kern="1200" dirty="0" err="1" smtClean="0"/>
            <a:t>litsenziyali</a:t>
          </a:r>
          <a:r>
            <a:rPr lang="en-US" sz="1600" kern="1200" dirty="0" smtClean="0"/>
            <a:t> </a:t>
          </a:r>
          <a:r>
            <a:rPr lang="en-US" sz="1600" kern="1200" dirty="0" err="1" smtClean="0"/>
            <a:t>shartnoma</a:t>
          </a:r>
          <a:r>
            <a:rPr lang="en-US" sz="1600" kern="1200" dirty="0" smtClean="0"/>
            <a:t> </a:t>
          </a:r>
          <a:r>
            <a:rPr lang="en-US" sz="1600" kern="1200" dirty="0" err="1" smtClean="0"/>
            <a:t>asosida</a:t>
          </a:r>
          <a:r>
            <a:rPr lang="en-US" sz="1600" kern="1200" dirty="0" smtClean="0"/>
            <a:t> </a:t>
          </a:r>
          <a:r>
            <a:rPr lang="en-US" sz="1600" kern="1200" dirty="0" err="1" smtClean="0"/>
            <a:t>sotib</a:t>
          </a:r>
          <a:r>
            <a:rPr lang="en-US" sz="1600" kern="1200" dirty="0" smtClean="0"/>
            <a:t> </a:t>
          </a:r>
          <a:r>
            <a:rPr lang="en-US" sz="1600" kern="1200" dirty="0" err="1" smtClean="0"/>
            <a:t>olingan</a:t>
          </a:r>
          <a:r>
            <a:rPr lang="en-US" sz="1600" kern="1200" dirty="0" smtClean="0"/>
            <a:t>. 1989—98 </a:t>
          </a:r>
          <a:r>
            <a:rPr lang="en-US" sz="1600" kern="1200" dirty="0" err="1" smtClean="0"/>
            <a:t>yillarda</a:t>
          </a:r>
          <a:r>
            <a:rPr lang="en-US" sz="1600" kern="1200" dirty="0" smtClean="0"/>
            <a:t> </a:t>
          </a:r>
          <a:r>
            <a:rPr lang="en-US" sz="1600" kern="1200" dirty="0" err="1" smtClean="0"/>
            <a:t>Sanʼatshunoslik</a:t>
          </a:r>
          <a:r>
            <a:rPr lang="en-US" sz="1600" kern="1200" dirty="0" smtClean="0"/>
            <a:t> </a:t>
          </a:r>
          <a:r>
            <a:rPr lang="en-US" sz="1600" kern="1200" dirty="0" err="1" smtClean="0"/>
            <a:t>instituti</a:t>
          </a:r>
          <a:r>
            <a:rPr lang="en-US" sz="1600" kern="1200" dirty="0" smtClean="0"/>
            <a:t> </a:t>
          </a:r>
          <a:r>
            <a:rPr lang="en-US" sz="1600" kern="1200" dirty="0" err="1" smtClean="0"/>
            <a:t>xodimlari</a:t>
          </a:r>
          <a:r>
            <a:rPr lang="en-US" sz="1600" kern="1200" dirty="0" smtClean="0"/>
            <a:t> </a:t>
          </a:r>
          <a:r>
            <a:rPr lang="en-US" sz="1600" kern="1200" dirty="0" err="1" smtClean="0"/>
            <a:t>Soka</a:t>
          </a:r>
          <a:r>
            <a:rPr lang="en-US" sz="1600" kern="1200" dirty="0" smtClean="0"/>
            <a:t> un-</a:t>
          </a:r>
          <a:r>
            <a:rPr lang="en-US" sz="1600" kern="1200" dirty="0" err="1" smtClean="0"/>
            <a:t>ti</a:t>
          </a:r>
          <a:r>
            <a:rPr lang="en-US" sz="1600" kern="1200" dirty="0" smtClean="0"/>
            <a:t> </a:t>
          </a:r>
          <a:r>
            <a:rPr lang="en-US" sz="1600" kern="1200" dirty="0" err="1" smtClean="0"/>
            <a:t>prof</a:t>
          </a:r>
          <a:r>
            <a:rPr lang="en-US" sz="1600" kern="1200" dirty="0" smtClean="0"/>
            <a:t>. </a:t>
          </a:r>
          <a:r>
            <a:rPr lang="en-US" sz="1600" kern="1200" dirty="0" err="1" smtClean="0"/>
            <a:t>Kyudzo</a:t>
          </a:r>
          <a:r>
            <a:rPr lang="en-US" sz="1600" kern="1200" dirty="0" smtClean="0"/>
            <a:t> Kato </a:t>
          </a:r>
          <a:r>
            <a:rPr lang="en-US" sz="1600" kern="1200" dirty="0" err="1" smtClean="0"/>
            <a:t>boshchiligida</a:t>
          </a:r>
          <a:r>
            <a:rPr lang="en-US" sz="1600" kern="1200" dirty="0" smtClean="0"/>
            <a:t> </a:t>
          </a:r>
          <a:r>
            <a:rPr lang="en-US" sz="1600" kern="1200" dirty="0" err="1" smtClean="0"/>
            <a:t>Surxondaryo</a:t>
          </a:r>
          <a:r>
            <a:rPr lang="en-US" sz="1600" kern="1200" dirty="0" smtClean="0"/>
            <a:t> </a:t>
          </a:r>
          <a:r>
            <a:rPr lang="en-US" sz="1600" kern="1200" dirty="0" err="1" smtClean="0"/>
            <a:t>viloyatining</a:t>
          </a:r>
          <a:r>
            <a:rPr lang="en-US" sz="1600" kern="1200" dirty="0" smtClean="0"/>
            <a:t> </a:t>
          </a:r>
          <a:r>
            <a:rPr lang="en-US" sz="1600" kern="1200" dirty="0" err="1" smtClean="0"/>
            <a:t>Shoʻrchi</a:t>
          </a:r>
          <a:r>
            <a:rPr lang="en-US" sz="1600" kern="1200" dirty="0" smtClean="0"/>
            <a:t> </a:t>
          </a:r>
          <a:r>
            <a:rPr lang="en-US" sz="1600" kern="1200" dirty="0" err="1" smtClean="0"/>
            <a:t>tumanida</a:t>
          </a:r>
          <a:r>
            <a:rPr lang="en-US" sz="1600" kern="1200" dirty="0" smtClean="0"/>
            <a:t> </a:t>
          </a:r>
          <a:r>
            <a:rPr lang="en-US" sz="1600" kern="1200" dirty="0" err="1" smtClean="0"/>
            <a:t>joylashgan</a:t>
          </a:r>
          <a:r>
            <a:rPr lang="en-US" sz="1600" kern="1200" dirty="0" smtClean="0"/>
            <a:t> </a:t>
          </a:r>
          <a:r>
            <a:rPr lang="en-US" sz="1600" kern="1200" dirty="0" err="1" smtClean="0"/>
            <a:t>Dalvarzintepada</a:t>
          </a:r>
          <a:r>
            <a:rPr lang="en-US" sz="1600" kern="1200" dirty="0" smtClean="0"/>
            <a:t> </a:t>
          </a:r>
          <a:r>
            <a:rPr lang="en-US" sz="1600" kern="1200" dirty="0" err="1" smtClean="0"/>
            <a:t>buddizm</a:t>
          </a:r>
          <a:r>
            <a:rPr lang="en-US" sz="1600" kern="1200" dirty="0" smtClean="0"/>
            <a:t> </a:t>
          </a:r>
          <a:r>
            <a:rPr lang="en-US" sz="1600" kern="1200" dirty="0" err="1" smtClean="0"/>
            <a:t>yodgorliklarini</a:t>
          </a:r>
          <a:r>
            <a:rPr lang="en-US" sz="1600" kern="1200" dirty="0" smtClean="0"/>
            <a:t> </a:t>
          </a:r>
          <a:r>
            <a:rPr lang="en-US" sz="1600" kern="1200" dirty="0" err="1" smtClean="0"/>
            <a:t>oʻrganish</a:t>
          </a:r>
          <a:r>
            <a:rPr lang="en-US" sz="1600" kern="1200" dirty="0" smtClean="0"/>
            <a:t> </a:t>
          </a:r>
          <a:r>
            <a:rPr lang="en-US" sz="1600" kern="1200" dirty="0" err="1" smtClean="0"/>
            <a:t>boʻyicha</a:t>
          </a:r>
          <a:r>
            <a:rPr lang="en-US" sz="1600" kern="1200" dirty="0" smtClean="0"/>
            <a:t> </a:t>
          </a:r>
          <a:r>
            <a:rPr lang="en-US" sz="1600" kern="1200" dirty="0" err="1" smtClean="0"/>
            <a:t>tadqiqotlar</a:t>
          </a:r>
          <a:r>
            <a:rPr lang="en-US" sz="1600" kern="1200" dirty="0" smtClean="0"/>
            <a:t> </a:t>
          </a:r>
          <a:r>
            <a:rPr lang="en-US" sz="1600" kern="1200" dirty="0" err="1" smtClean="0"/>
            <a:t>olib</a:t>
          </a:r>
          <a:r>
            <a:rPr lang="en-US" sz="1600" kern="1200" dirty="0" smtClean="0"/>
            <a:t> </a:t>
          </a:r>
          <a:r>
            <a:rPr lang="en-US" sz="1600" kern="1200" dirty="0" err="1" smtClean="0"/>
            <a:t>bordilar</a:t>
          </a:r>
          <a:r>
            <a:rPr lang="en-US" sz="1600" kern="1200" dirty="0" smtClean="0"/>
            <a:t>.</a:t>
          </a:r>
          <a:endParaRPr lang="uz-Cyrl-UZ" sz="1600" kern="1200" dirty="0"/>
        </a:p>
      </dsp:txBody>
      <dsp:txXfrm>
        <a:off x="614715" y="3384775"/>
        <a:ext cx="7000169" cy="28980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0B2A80-7FEA-4D45-9373-3D1719019EAF}">
      <dsp:nvSpPr>
        <dsp:cNvPr id="0" name=""/>
        <dsp:cNvSpPr/>
      </dsp:nvSpPr>
      <dsp:spPr>
        <a:xfrm>
          <a:off x="0" y="1414213"/>
          <a:ext cx="8229600" cy="1537200"/>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1608ACB7-DA3C-4B3F-AF00-7208515CC066}">
      <dsp:nvSpPr>
        <dsp:cNvPr id="0" name=""/>
        <dsp:cNvSpPr/>
      </dsp:nvSpPr>
      <dsp:spPr>
        <a:xfrm>
          <a:off x="411480" y="44460"/>
          <a:ext cx="5760720" cy="2270113"/>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622300">
            <a:lnSpc>
              <a:spcPct val="90000"/>
            </a:lnSpc>
            <a:spcBef>
              <a:spcPct val="0"/>
            </a:spcBef>
            <a:spcAft>
              <a:spcPct val="35000"/>
            </a:spcAft>
          </a:pPr>
          <a:r>
            <a:rPr lang="en-US" sz="1400" b="1" kern="1200" dirty="0" smtClean="0"/>
            <a:t>T</a:t>
          </a:r>
          <a:r>
            <a:rPr lang="uz-Cyrl-UZ" sz="1400" b="1" kern="1200" dirty="0" smtClean="0"/>
            <a:t>o’</a:t>
          </a:r>
          <a:r>
            <a:rPr lang="en-US" sz="1400" b="1" kern="1200" dirty="0" err="1" smtClean="0"/>
            <a:t>rt</a:t>
          </a:r>
          <a:r>
            <a:rPr lang="uz-Cyrl-UZ" sz="1400" b="1" kern="1200" dirty="0" smtClean="0"/>
            <a:t>i</a:t>
          </a:r>
          <a:r>
            <a:rPr lang="en-US" sz="1400" b="1" kern="1200" dirty="0" err="1" smtClean="0"/>
            <a:t>nchi</a:t>
          </a:r>
          <a:r>
            <a:rPr lang="en-US" sz="1400" b="1" kern="1200" dirty="0" smtClean="0"/>
            <a:t> </a:t>
          </a:r>
          <a:r>
            <a:rPr lang="en-US" sz="1400" b="1" kern="1200" dirty="0" err="1" smtClean="0"/>
            <a:t>bosqich</a:t>
          </a:r>
          <a:r>
            <a:rPr lang="en-US" sz="1400" kern="1200" dirty="0" smtClean="0"/>
            <a:t> 1973 </a:t>
          </a:r>
          <a:r>
            <a:rPr lang="en-US" sz="1400" kern="1200" dirty="0" err="1" smtClean="0"/>
            <a:t>yildan</a:t>
          </a:r>
          <a:r>
            <a:rPr lang="en-US" sz="1400" kern="1200" dirty="0" smtClean="0"/>
            <a:t> </a:t>
          </a:r>
          <a:r>
            <a:rPr lang="en-US" sz="1400" kern="1200" dirty="0" err="1" smtClean="0"/>
            <a:t>boshlanadi</a:t>
          </a:r>
          <a:r>
            <a:rPr lang="en-US" sz="1400" kern="1200" dirty="0" smtClean="0"/>
            <a:t> </a:t>
          </a:r>
          <a:r>
            <a:rPr lang="en-US" sz="1400" kern="1200" dirty="0" err="1" smtClean="0"/>
            <a:t>va</a:t>
          </a:r>
          <a:r>
            <a:rPr lang="en-US" sz="1400" kern="1200" dirty="0" smtClean="0"/>
            <a:t> </a:t>
          </a:r>
          <a:r>
            <a:rPr lang="en-US" sz="1400" kern="1200" dirty="0" err="1" smtClean="0"/>
            <a:t>mamlakat</a:t>
          </a:r>
          <a:r>
            <a:rPr lang="en-US" sz="1400" kern="1200" dirty="0" smtClean="0"/>
            <a:t> </a:t>
          </a:r>
          <a:r>
            <a:rPr lang="en-US" sz="1400" kern="1200" dirty="0" err="1" smtClean="0"/>
            <a:t>iqtisodiyotiga</a:t>
          </a:r>
          <a:r>
            <a:rPr lang="en-US" sz="1400" kern="1200" dirty="0" smtClean="0"/>
            <a:t> 1970 </a:t>
          </a:r>
          <a:r>
            <a:rPr lang="en-US" sz="1400" kern="1200" dirty="0" err="1" smtClean="0"/>
            <a:t>yillardagi</a:t>
          </a:r>
          <a:r>
            <a:rPr lang="en-US" sz="1400" kern="1200" dirty="0" smtClean="0"/>
            <a:t> </a:t>
          </a:r>
          <a:r>
            <a:rPr lang="en-US" sz="1400" kern="1200" dirty="0" err="1" smtClean="0"/>
            <a:t>jahon</a:t>
          </a:r>
          <a:r>
            <a:rPr lang="en-US" sz="1400" kern="1200" dirty="0" smtClean="0"/>
            <a:t> </a:t>
          </a:r>
          <a:r>
            <a:rPr lang="en-US" sz="1400" kern="1200" dirty="0" err="1" smtClean="0"/>
            <a:t>yoqilg’i</a:t>
          </a:r>
          <a:r>
            <a:rPr lang="en-US" sz="1400" kern="1200" dirty="0" smtClean="0"/>
            <a:t> </a:t>
          </a:r>
          <a:r>
            <a:rPr lang="en-US" sz="1400" kern="1200" dirty="0" err="1" smtClean="0"/>
            <a:t>inqirozlarining</a:t>
          </a:r>
          <a:r>
            <a:rPr lang="en-US" sz="1400" kern="1200" dirty="0" smtClean="0"/>
            <a:t> </a:t>
          </a:r>
          <a:r>
            <a:rPr lang="en-US" sz="1400" kern="1200" dirty="0" err="1" smtClean="0"/>
            <a:t>ta’siri</a:t>
          </a:r>
          <a:r>
            <a:rPr lang="en-US" sz="1400" kern="1200" dirty="0" smtClean="0"/>
            <a:t> </a:t>
          </a:r>
          <a:r>
            <a:rPr lang="en-US" sz="1400" kern="1200" dirty="0" err="1" smtClean="0"/>
            <a:t>tufayli</a:t>
          </a:r>
          <a:r>
            <a:rPr lang="en-US" sz="1400" kern="1200" dirty="0" smtClean="0"/>
            <a:t> </a:t>
          </a:r>
          <a:r>
            <a:rPr lang="en-US" sz="1400" kern="1200" dirty="0" err="1" smtClean="0"/>
            <a:t>o’rtacha</a:t>
          </a:r>
          <a:r>
            <a:rPr lang="en-US" sz="1400" kern="1200" dirty="0" smtClean="0"/>
            <a:t> </a:t>
          </a:r>
          <a:r>
            <a:rPr lang="en-US" sz="1400" kern="1200" dirty="0" err="1" smtClean="0"/>
            <a:t>o’sish</a:t>
          </a:r>
          <a:r>
            <a:rPr lang="en-US" sz="1400" kern="1200" dirty="0" smtClean="0"/>
            <a:t> </a:t>
          </a:r>
          <a:r>
            <a:rPr lang="en-US" sz="1400" kern="1200" dirty="0" err="1" smtClean="0"/>
            <a:t>sur’atlari</a:t>
          </a:r>
          <a:r>
            <a:rPr lang="en-US" sz="1400" kern="1200" dirty="0" smtClean="0"/>
            <a:t> </a:t>
          </a:r>
          <a:r>
            <a:rPr lang="en-US" sz="1400" kern="1200" dirty="0" err="1" smtClean="0"/>
            <a:t>va</a:t>
          </a:r>
          <a:r>
            <a:rPr lang="en-US" sz="1400" kern="1200" dirty="0" smtClean="0"/>
            <a:t> </a:t>
          </a:r>
          <a:r>
            <a:rPr lang="en-US" sz="1400" kern="1200" dirty="0" err="1" smtClean="0"/>
            <a:t>tarkibiy</a:t>
          </a:r>
          <a:r>
            <a:rPr lang="en-US" sz="1400" kern="1200" dirty="0" smtClean="0"/>
            <a:t> </a:t>
          </a:r>
          <a:r>
            <a:rPr lang="en-US" sz="1400" kern="1200" dirty="0" err="1" smtClean="0"/>
            <a:t>o’zgarishlar</a:t>
          </a:r>
          <a:r>
            <a:rPr lang="en-US" sz="1400" kern="1200" dirty="0" smtClean="0"/>
            <a:t> (1973-1980) </a:t>
          </a:r>
          <a:r>
            <a:rPr lang="en-US" sz="1400" kern="1200" dirty="0" err="1" smtClean="0"/>
            <a:t>davri</a:t>
          </a:r>
          <a:r>
            <a:rPr lang="en-US" sz="1400" kern="1200" dirty="0" smtClean="0"/>
            <a:t> </a:t>
          </a:r>
          <a:r>
            <a:rPr lang="en-US" sz="1400" kern="1200" dirty="0" err="1" smtClean="0"/>
            <a:t>nomini</a:t>
          </a:r>
          <a:r>
            <a:rPr lang="en-US" sz="1400" kern="1200" dirty="0" smtClean="0"/>
            <a:t> </a:t>
          </a:r>
          <a:r>
            <a:rPr lang="en-US" sz="1400" kern="1200" dirty="0" err="1" smtClean="0"/>
            <a:t>oldi</a:t>
          </a:r>
          <a:r>
            <a:rPr lang="en-US" sz="1400" kern="1200" dirty="0" smtClean="0"/>
            <a:t>. </a:t>
          </a:r>
          <a:r>
            <a:rPr lang="en-US" sz="1400" kern="1200" dirty="0" err="1" smtClean="0"/>
            <a:t>YAponiyada</a:t>
          </a:r>
          <a:r>
            <a:rPr lang="en-US" sz="1400" kern="1200" dirty="0" smtClean="0"/>
            <a:t> </a:t>
          </a:r>
          <a:r>
            <a:rPr lang="en-US" sz="1400" kern="1200" dirty="0" err="1" smtClean="0"/>
            <a:t>inqiroz</a:t>
          </a:r>
          <a:r>
            <a:rPr lang="en-US" sz="1400" kern="1200" dirty="0" smtClean="0"/>
            <a:t> 1976 </a:t>
          </a:r>
          <a:r>
            <a:rPr lang="en-US" sz="1400" kern="1200" dirty="0" err="1" smtClean="0"/>
            <a:t>yidda</a:t>
          </a:r>
          <a:r>
            <a:rPr lang="en-US" sz="1400" kern="1200" dirty="0" smtClean="0"/>
            <a:t> </a:t>
          </a:r>
          <a:r>
            <a:rPr lang="en-US" sz="1400" kern="1200" dirty="0" err="1" smtClean="0"/>
            <a:t>bartaraf</a:t>
          </a:r>
          <a:r>
            <a:rPr lang="en-US" sz="1400" kern="1200" dirty="0" smtClean="0"/>
            <a:t> </a:t>
          </a:r>
          <a:r>
            <a:rPr lang="en-US" sz="1400" kern="1200" dirty="0" err="1" smtClean="0"/>
            <a:t>etildi</a:t>
          </a:r>
          <a:r>
            <a:rPr lang="en-US" sz="1400" kern="1200" dirty="0" smtClean="0"/>
            <a:t>, ammo </a:t>
          </a:r>
          <a:r>
            <a:rPr lang="en-US" sz="1400" kern="1200" dirty="0" err="1" smtClean="0"/>
            <a:t>mamlakat</a:t>
          </a:r>
          <a:r>
            <a:rPr lang="en-US" sz="1400" kern="1200" dirty="0" smtClean="0"/>
            <a:t> </a:t>
          </a:r>
          <a:r>
            <a:rPr lang="en-US" sz="1400" kern="1200" dirty="0" err="1" smtClean="0"/>
            <a:t>iqtisodiy</a:t>
          </a:r>
          <a:r>
            <a:rPr lang="en-US" sz="1400" kern="1200" dirty="0" smtClean="0"/>
            <a:t> </a:t>
          </a:r>
          <a:r>
            <a:rPr lang="en-US" sz="1400" kern="1200" dirty="0" err="1" smtClean="0"/>
            <a:t>jonlanish</a:t>
          </a:r>
          <a:r>
            <a:rPr lang="en-US" sz="1400" kern="1200" dirty="0" smtClean="0"/>
            <a:t> </a:t>
          </a:r>
          <a:r>
            <a:rPr lang="en-US" sz="1400" kern="1200" dirty="0" err="1" smtClean="0"/>
            <a:t>bosqichiga</a:t>
          </a:r>
          <a:r>
            <a:rPr lang="en-US" sz="1400" kern="1200" dirty="0" smtClean="0"/>
            <a:t> "</a:t>
          </a:r>
          <a:r>
            <a:rPr lang="en-US" sz="1400" kern="1200" dirty="0" err="1" smtClean="0"/>
            <a:t>tarkibiy</a:t>
          </a:r>
          <a:r>
            <a:rPr lang="en-US" sz="1400" kern="1200" dirty="0" smtClean="0"/>
            <a:t> </a:t>
          </a:r>
          <a:r>
            <a:rPr lang="en-US" sz="1400" kern="1200" dirty="0" err="1" smtClean="0"/>
            <a:t>kasal</a:t>
          </a:r>
          <a:r>
            <a:rPr lang="en-US" sz="1400" kern="1200" dirty="0" smtClean="0"/>
            <a:t> </a:t>
          </a:r>
          <a:r>
            <a:rPr lang="en-US" sz="1400" kern="1200" dirty="0" err="1" smtClean="0"/>
            <a:t>tarmoqlar</a:t>
          </a:r>
          <a:r>
            <a:rPr lang="en-US" sz="1400" kern="1200" dirty="0" smtClean="0"/>
            <a:t>" - </a:t>
          </a:r>
          <a:r>
            <a:rPr lang="en-US" sz="1400" kern="1200" dirty="0" err="1" smtClean="0"/>
            <a:t>energiya</a:t>
          </a:r>
          <a:r>
            <a:rPr lang="en-US" sz="1400" kern="1200" dirty="0" smtClean="0"/>
            <a:t> </a:t>
          </a:r>
          <a:r>
            <a:rPr lang="en-US" sz="1400" kern="1200" dirty="0" err="1" smtClean="0"/>
            <a:t>va</a:t>
          </a:r>
          <a:r>
            <a:rPr lang="en-US" sz="1400" kern="1200" dirty="0" smtClean="0"/>
            <a:t> </a:t>
          </a:r>
          <a:r>
            <a:rPr lang="en-US" sz="1400" kern="1200" dirty="0" err="1" smtClean="0"/>
            <a:t>materi</a:t>
          </a:r>
          <a:r>
            <a:rPr lang="uz-Cyrl-UZ" sz="1400" kern="1200" dirty="0" smtClean="0"/>
            <a:t>a</a:t>
          </a:r>
          <a:r>
            <a:rPr lang="en-US" sz="1400" kern="1200" dirty="0" smtClean="0"/>
            <a:t>l </a:t>
          </a:r>
          <a:r>
            <a:rPr lang="en-US" sz="1400" kern="1200" dirty="0" err="1" smtClean="0"/>
            <a:t>si</a:t>
          </a:r>
          <a:r>
            <a:rPr lang="uz-Cyrl-UZ" sz="1400" kern="1200" dirty="0" smtClean="0"/>
            <a:t>g’</a:t>
          </a:r>
          <a:r>
            <a:rPr lang="en-US" sz="1400" kern="1200" dirty="0" err="1" smtClean="0"/>
            <a:t>imkorligi</a:t>
          </a:r>
          <a:r>
            <a:rPr lang="en-US" sz="1400" kern="1200" dirty="0" smtClean="0"/>
            <a:t> </a:t>
          </a:r>
          <a:r>
            <a:rPr lang="en-US" sz="1400" kern="1200" dirty="0" err="1" smtClean="0"/>
            <a:t>yuqori</a:t>
          </a:r>
          <a:r>
            <a:rPr lang="en-US" sz="1400" kern="1200" dirty="0" smtClean="0"/>
            <a:t> </a:t>
          </a:r>
          <a:r>
            <a:rPr lang="en-US" sz="1400" kern="1200" dirty="0" err="1" smtClean="0"/>
            <a:t>tarmoqlar</a:t>
          </a:r>
          <a:r>
            <a:rPr lang="en-US" sz="1400" kern="1200" dirty="0" smtClean="0"/>
            <a:t>, </a:t>
          </a:r>
          <a:r>
            <a:rPr lang="en-US" sz="1400" kern="1200" dirty="0" err="1" smtClean="0"/>
            <a:t>yengal</a:t>
          </a:r>
          <a:r>
            <a:rPr lang="en-US" sz="1400" kern="1200" dirty="0" smtClean="0"/>
            <a:t> </a:t>
          </a:r>
          <a:r>
            <a:rPr lang="en-US" sz="1400" kern="1200" dirty="0" err="1" smtClean="0"/>
            <a:t>sanoatning</a:t>
          </a:r>
          <a:r>
            <a:rPr lang="en-US" sz="1400" kern="1200" dirty="0" smtClean="0"/>
            <a:t> </a:t>
          </a:r>
          <a:r>
            <a:rPr lang="en-US" sz="1400" kern="1200" dirty="0" err="1" smtClean="0"/>
            <a:t>mehnat</a:t>
          </a:r>
          <a:r>
            <a:rPr lang="en-US" sz="1400" kern="1200" dirty="0" smtClean="0"/>
            <a:t> </a:t>
          </a:r>
          <a:r>
            <a:rPr lang="en-US" sz="1400" kern="1200" dirty="0" err="1" smtClean="0"/>
            <a:t>sig’imkorligi</a:t>
          </a:r>
          <a:r>
            <a:rPr lang="en-US" sz="1400" kern="1200" dirty="0" smtClean="0"/>
            <a:t> </a:t>
          </a:r>
          <a:r>
            <a:rPr lang="en-US" sz="1400" kern="1200" dirty="0" err="1" smtClean="0"/>
            <a:t>yuqori</a:t>
          </a:r>
          <a:r>
            <a:rPr lang="en-US" sz="1400" kern="1200" dirty="0" smtClean="0"/>
            <a:t> </a:t>
          </a:r>
          <a:r>
            <a:rPr lang="en-US" sz="1400" kern="1200" dirty="0" err="1" smtClean="0"/>
            <a:t>tarmoqlari</a:t>
          </a:r>
          <a:r>
            <a:rPr lang="en-US" sz="1400" kern="1200" dirty="0" smtClean="0"/>
            <a:t> </a:t>
          </a:r>
          <a:r>
            <a:rPr lang="en-US" sz="1400" kern="1200" dirty="0" err="1" smtClean="0"/>
            <a:t>va</a:t>
          </a:r>
          <a:r>
            <a:rPr lang="en-US" sz="1400" kern="1200" dirty="0" smtClean="0"/>
            <a:t> </a:t>
          </a:r>
          <a:r>
            <a:rPr lang="en-US" sz="1400" kern="1200" dirty="0" err="1" smtClean="0"/>
            <a:t>kemasozlik</a:t>
          </a:r>
          <a:r>
            <a:rPr lang="en-US" sz="1400" kern="1200" dirty="0" smtClean="0"/>
            <a:t> </a:t>
          </a:r>
          <a:r>
            <a:rPr lang="en-US" sz="1400" kern="1200" dirty="0" err="1" smtClean="0"/>
            <a:t>tarmog’idagi</a:t>
          </a:r>
          <a:r>
            <a:rPr lang="en-US" sz="1400" kern="1200" dirty="0" smtClean="0"/>
            <a:t> </a:t>
          </a:r>
          <a:r>
            <a:rPr lang="en-US" sz="1400" kern="1200" dirty="0" err="1" smtClean="0"/>
            <a:t>muammolar</a:t>
          </a:r>
          <a:r>
            <a:rPr lang="en-US" sz="1400" kern="1200" dirty="0" smtClean="0"/>
            <a:t> </a:t>
          </a:r>
          <a:r>
            <a:rPr lang="en-US" sz="1400" kern="1200" dirty="0" err="1" smtClean="0"/>
            <a:t>bilan</a:t>
          </a:r>
          <a:r>
            <a:rPr lang="en-US" sz="1400" kern="1200" dirty="0" smtClean="0"/>
            <a:t> </a:t>
          </a:r>
          <a:r>
            <a:rPr lang="en-US" sz="1400" kern="1200" dirty="0" err="1" smtClean="0"/>
            <a:t>kirib</a:t>
          </a:r>
          <a:r>
            <a:rPr lang="en-US" sz="1400" kern="1200" dirty="0" smtClean="0"/>
            <a:t> </a:t>
          </a:r>
          <a:r>
            <a:rPr lang="en-US" sz="1400" kern="1200" dirty="0" err="1" smtClean="0"/>
            <a:t>keldi</a:t>
          </a:r>
          <a:r>
            <a:rPr lang="en-US" sz="1400" kern="1200" dirty="0" smtClean="0"/>
            <a:t>.</a:t>
          </a:r>
          <a:endParaRPr lang="uz-Cyrl-UZ" sz="1400" kern="1200" dirty="0"/>
        </a:p>
      </dsp:txBody>
      <dsp:txXfrm>
        <a:off x="522298" y="155278"/>
        <a:ext cx="5539084" cy="2048477"/>
      </dsp:txXfrm>
    </dsp:sp>
    <dsp:sp modelId="{C0D2FD19-6641-41C7-B518-9CBFAF32AB8D}">
      <dsp:nvSpPr>
        <dsp:cNvPr id="0" name=""/>
        <dsp:cNvSpPr/>
      </dsp:nvSpPr>
      <dsp:spPr>
        <a:xfrm>
          <a:off x="0" y="4562007"/>
          <a:ext cx="8229600" cy="1537200"/>
        </a:xfrm>
        <a:prstGeom prst="rect">
          <a:avLst/>
        </a:prstGeom>
        <a:solidFill>
          <a:schemeClr val="lt1">
            <a:alpha val="90000"/>
            <a:hueOff val="0"/>
            <a:satOff val="0"/>
            <a:lumOff val="0"/>
            <a:alphaOff val="0"/>
          </a:schemeClr>
        </a:soli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6FEE8C15-195E-48C8-AF25-1414254C00B9}">
      <dsp:nvSpPr>
        <dsp:cNvPr id="0" name=""/>
        <dsp:cNvSpPr/>
      </dsp:nvSpPr>
      <dsp:spPr>
        <a:xfrm>
          <a:off x="411480" y="3280813"/>
          <a:ext cx="5760720" cy="2181554"/>
        </a:xfrm>
        <a:prstGeom prst="round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622300">
            <a:lnSpc>
              <a:spcPct val="90000"/>
            </a:lnSpc>
            <a:spcBef>
              <a:spcPct val="0"/>
            </a:spcBef>
            <a:spcAft>
              <a:spcPct val="35000"/>
            </a:spcAft>
          </a:pPr>
          <a:r>
            <a:rPr lang="en-US" sz="1400" b="1" kern="1200" dirty="0" err="1" smtClean="0"/>
            <a:t>Beshinchi</a:t>
          </a:r>
          <a:r>
            <a:rPr lang="en-US" sz="1400" b="1" kern="1200" dirty="0" smtClean="0"/>
            <a:t> </a:t>
          </a:r>
          <a:r>
            <a:rPr lang="en-US" sz="1400" b="1" kern="1200" dirty="0" err="1" smtClean="0"/>
            <a:t>bosqich</a:t>
          </a:r>
          <a:r>
            <a:rPr lang="en-US" sz="1400" kern="1200" dirty="0" smtClean="0"/>
            <a:t> "</a:t>
          </a:r>
          <a:r>
            <a:rPr lang="en-US" sz="1400" kern="1200" dirty="0" err="1" smtClean="0"/>
            <a:t>sovun</a:t>
          </a:r>
          <a:r>
            <a:rPr lang="en-US" sz="1400" kern="1200" dirty="0" smtClean="0"/>
            <a:t> k</a:t>
          </a:r>
          <a:r>
            <a:rPr lang="uz-Cyrl-UZ" sz="1400" kern="1200" dirty="0" smtClean="0"/>
            <a:t>o’p</a:t>
          </a:r>
          <a:r>
            <a:rPr lang="en-US" sz="1400" kern="1200" dirty="0" err="1" smtClean="0"/>
            <a:t>igi</a:t>
          </a:r>
          <a:r>
            <a:rPr lang="en-US" sz="1400" kern="1200" dirty="0" smtClean="0"/>
            <a:t>" </a:t>
          </a:r>
          <a:r>
            <a:rPr lang="en-US" sz="1400" kern="1200" dirty="0" err="1" smtClean="0"/>
            <a:t>iqtisodiyotining</a:t>
          </a:r>
          <a:r>
            <a:rPr lang="en-US" sz="1400" kern="1200" dirty="0" smtClean="0"/>
            <a:t> </a:t>
          </a:r>
          <a:r>
            <a:rPr lang="en-US" sz="1400" kern="1200" dirty="0" err="1" smtClean="0"/>
            <a:t>shakllani</a:t>
          </a:r>
          <a:r>
            <a:rPr lang="uz-Cyrl-UZ" sz="1400" kern="1200" dirty="0" smtClean="0"/>
            <a:t>shi</a:t>
          </a:r>
          <a:r>
            <a:rPr lang="en-US" sz="1400" kern="1200" dirty="0" smtClean="0"/>
            <a:t> </a:t>
          </a:r>
          <a:r>
            <a:rPr lang="en-US" sz="1400" kern="1200" dirty="0" err="1" smtClean="0"/>
            <a:t>bilan</a:t>
          </a:r>
          <a:r>
            <a:rPr lang="en-US" sz="1400" kern="1200" dirty="0" smtClean="0"/>
            <a:t> </a:t>
          </a:r>
          <a:r>
            <a:rPr lang="en-US" sz="1400" kern="1200" dirty="0" err="1" smtClean="0"/>
            <a:t>bog’liq</a:t>
          </a:r>
          <a:r>
            <a:rPr lang="en-US" sz="1400" kern="1200" dirty="0" smtClean="0"/>
            <a:t> </a:t>
          </a:r>
          <a:r>
            <a:rPr lang="en-US" sz="1400" kern="1200" dirty="0" err="1" smtClean="0"/>
            <a:t>bo’lib</a:t>
          </a:r>
          <a:r>
            <a:rPr lang="en-US" sz="1400" kern="1200" dirty="0" smtClean="0"/>
            <a:t>, </a:t>
          </a:r>
          <a:r>
            <a:rPr lang="en-US" sz="1400" kern="1200" dirty="0" err="1" smtClean="0"/>
            <a:t>bu</a:t>
          </a:r>
          <a:r>
            <a:rPr lang="en-US" sz="1400" kern="1200" dirty="0" smtClean="0"/>
            <a:t> </a:t>
          </a:r>
          <a:r>
            <a:rPr lang="en-US" sz="1400" kern="1200" dirty="0" err="1" smtClean="0"/>
            <a:t>davr</a:t>
          </a:r>
          <a:r>
            <a:rPr lang="en-US" sz="1400" kern="1200" dirty="0" smtClean="0"/>
            <a:t> </a:t>
          </a:r>
          <a:r>
            <a:rPr lang="en-US" sz="1400" kern="1200" dirty="0" err="1" smtClean="0"/>
            <a:t>YAponiyada</a:t>
          </a:r>
          <a:r>
            <a:rPr lang="en-US" sz="1400" kern="1200" dirty="0" smtClean="0"/>
            <a:t> </a:t>
          </a:r>
          <a:r>
            <a:rPr lang="en-US" sz="1400" kern="1200" dirty="0" err="1" smtClean="0"/>
            <a:t>yo’qotilgan</a:t>
          </a:r>
          <a:r>
            <a:rPr lang="en-US" sz="1400" kern="1200" dirty="0" smtClean="0"/>
            <a:t> </a:t>
          </a:r>
          <a:r>
            <a:rPr lang="en-US" sz="1400" kern="1200" dirty="0" err="1" smtClean="0"/>
            <a:t>o’n</a:t>
          </a:r>
          <a:r>
            <a:rPr lang="en-US" sz="1400" kern="1200" dirty="0" smtClean="0"/>
            <a:t> </a:t>
          </a:r>
          <a:r>
            <a:rPr lang="en-US" sz="1400" kern="1200" dirty="0" err="1" smtClean="0"/>
            <a:t>yillik</a:t>
          </a:r>
          <a:r>
            <a:rPr lang="en-US" sz="1400" kern="1200" dirty="0" smtClean="0"/>
            <a:t> </a:t>
          </a:r>
          <a:r>
            <a:rPr lang="en-US" sz="1400" kern="1200" dirty="0" err="1" smtClean="0"/>
            <a:t>nomini</a:t>
          </a:r>
          <a:r>
            <a:rPr lang="en-US" sz="1400" kern="1200" dirty="0" smtClean="0"/>
            <a:t> o</a:t>
          </a:r>
          <a:r>
            <a:rPr lang="uz-Cyrl-UZ" sz="1400" kern="1200" dirty="0" smtClean="0"/>
            <a:t>ldi</a:t>
          </a:r>
          <a:r>
            <a:rPr lang="en-US" sz="1400" kern="1200" dirty="0" smtClean="0"/>
            <a:t>, </a:t>
          </a:r>
          <a:r>
            <a:rPr lang="uz-Cyrl-UZ" sz="1400" kern="1200" dirty="0" smtClean="0"/>
            <a:t>1</a:t>
          </a:r>
          <a:r>
            <a:rPr lang="en-US" sz="1400" kern="1200" dirty="0" smtClean="0"/>
            <a:t>990 </a:t>
          </a:r>
          <a:r>
            <a:rPr lang="en-US" sz="1400" kern="1200" dirty="0" err="1" smtClean="0"/>
            <a:t>yilning</a:t>
          </a:r>
          <a:r>
            <a:rPr lang="en-US" sz="1400" kern="1200" dirty="0" smtClean="0"/>
            <a:t> 1 </a:t>
          </a:r>
          <a:r>
            <a:rPr lang="en-US" sz="1400" kern="1200" dirty="0" err="1" smtClean="0"/>
            <a:t>oktyabri</a:t>
          </a:r>
          <a:r>
            <a:rPr lang="en-US" sz="1400" kern="1200" dirty="0" smtClean="0"/>
            <a:t> </a:t>
          </a:r>
          <a:r>
            <a:rPr lang="en-US" sz="1400" kern="1200" dirty="0" err="1" smtClean="0"/>
            <a:t>aktsiyalar</a:t>
          </a:r>
          <a:r>
            <a:rPr lang="en-US" sz="1400" kern="1200" dirty="0" smtClean="0"/>
            <a:t> </a:t>
          </a:r>
          <a:r>
            <a:rPr lang="en-US" sz="1400" kern="1200" dirty="0" err="1" smtClean="0"/>
            <a:t>kursining</a:t>
          </a:r>
          <a:r>
            <a:rPr lang="en-US" sz="1400" kern="1200" dirty="0" smtClean="0"/>
            <a:t> </a:t>
          </a:r>
          <a:r>
            <a:rPr lang="en-US" sz="1400" kern="1200" dirty="0" err="1" smtClean="0"/>
            <a:t>pasayishi</a:t>
          </a:r>
          <a:r>
            <a:rPr lang="en-US" sz="1400" kern="1200" dirty="0" smtClean="0"/>
            <a:t> </a:t>
          </a:r>
          <a:r>
            <a:rPr lang="en-US" sz="1400" kern="1200" dirty="0" err="1" smtClean="0"/>
            <a:t>bilan</a:t>
          </a:r>
          <a:r>
            <a:rPr lang="en-US" sz="1400" kern="1200" dirty="0" smtClean="0"/>
            <a:t> </a:t>
          </a:r>
          <a:r>
            <a:rPr lang="en-US" sz="1400" kern="1200" dirty="0" err="1" smtClean="0"/>
            <a:t>boshlandi</a:t>
          </a:r>
          <a:r>
            <a:rPr lang="en-US" sz="1400" kern="1200" dirty="0" smtClean="0"/>
            <a:t> </a:t>
          </a:r>
          <a:r>
            <a:rPr lang="uz-Cyrl-UZ" sz="1400" kern="1200" dirty="0" smtClean="0"/>
            <a:t>va Nikkey </a:t>
          </a:r>
          <a:r>
            <a:rPr lang="en-US" sz="1400" kern="1200" dirty="0" err="1" smtClean="0"/>
            <a:t>indeksi</a:t>
          </a:r>
          <a:r>
            <a:rPr lang="en-US" sz="1400" kern="1200" dirty="0" smtClean="0"/>
            <a:t> 20 </a:t>
          </a:r>
          <a:r>
            <a:rPr lang="en-US" sz="1400" kern="1200" dirty="0" err="1" smtClean="0"/>
            <a:t>ming</a:t>
          </a:r>
          <a:r>
            <a:rPr lang="en-US" sz="1400" kern="1200" dirty="0" smtClean="0"/>
            <a:t> </a:t>
          </a:r>
          <a:r>
            <a:rPr lang="en-US" sz="1400" kern="1200" dirty="0" err="1" smtClean="0"/>
            <a:t>ienagacha</a:t>
          </a:r>
          <a:r>
            <a:rPr lang="en-US" sz="1400" kern="1200" dirty="0" smtClean="0"/>
            <a:t> </a:t>
          </a:r>
          <a:r>
            <a:rPr lang="en-US" sz="1400" kern="1200" dirty="0" err="1" smtClean="0"/>
            <a:t>pasaydi</a:t>
          </a:r>
          <a:r>
            <a:rPr lang="en-US" sz="1400" kern="1200" dirty="0" smtClean="0"/>
            <a:t>, </a:t>
          </a:r>
          <a:r>
            <a:rPr lang="en-US" sz="1400" kern="1200" dirty="0" err="1" smtClean="0"/>
            <a:t>ya’ni</a:t>
          </a:r>
          <a:r>
            <a:rPr lang="en-US" sz="1400" kern="1200" dirty="0" smtClean="0"/>
            <a:t> 1989 </a:t>
          </a:r>
          <a:r>
            <a:rPr lang="en-US" sz="1400" kern="1200" dirty="0" err="1" smtClean="0"/>
            <a:t>yilning</a:t>
          </a:r>
          <a:r>
            <a:rPr lang="en-US" sz="1400" kern="1200" dirty="0" smtClean="0"/>
            <a:t> </a:t>
          </a:r>
          <a:r>
            <a:rPr lang="en-US" sz="1400" kern="1200" dirty="0" err="1" smtClean="0"/>
            <a:t>dekabriga</a:t>
          </a:r>
          <a:r>
            <a:rPr lang="en-US" sz="1400" kern="1200" dirty="0" smtClean="0"/>
            <a:t> n</a:t>
          </a:r>
          <a:r>
            <a:rPr lang="uz-Cyrl-UZ" sz="1400" kern="1200" dirty="0" smtClean="0"/>
            <a:t>is</a:t>
          </a:r>
          <a:r>
            <a:rPr lang="en-US" sz="1400" kern="1200" dirty="0" err="1" smtClean="0"/>
            <a:t>batan</a:t>
          </a:r>
          <a:r>
            <a:rPr lang="en-US" sz="1400" kern="1200" dirty="0" smtClean="0"/>
            <a:t> 49% </a:t>
          </a:r>
          <a:r>
            <a:rPr lang="en-US" sz="1400" kern="1200" dirty="0" err="1" smtClean="0"/>
            <a:t>ga</a:t>
          </a:r>
          <a:r>
            <a:rPr lang="en-US" sz="1400" kern="1200" dirty="0" smtClean="0"/>
            <a:t> </a:t>
          </a:r>
          <a:r>
            <a:rPr lang="uz-Cyrl-UZ" sz="1400" kern="1200" dirty="0" smtClean="0"/>
            <a:t>qisq</a:t>
          </a:r>
          <a:r>
            <a:rPr lang="en-US" sz="1400" kern="1200" dirty="0" err="1" smtClean="0"/>
            <a:t>ardi</a:t>
          </a:r>
          <a:r>
            <a:rPr lang="en-US" sz="1400" kern="1200" dirty="0" smtClean="0"/>
            <a:t>. </a:t>
          </a:r>
          <a:r>
            <a:rPr lang="en-US" sz="1400" kern="1200" dirty="0" err="1" smtClean="0"/>
            <a:t>Keyinchalik</a:t>
          </a:r>
          <a:r>
            <a:rPr lang="en-US" sz="1400" kern="1200" dirty="0" smtClean="0"/>
            <a:t> 1 </a:t>
          </a:r>
          <a:r>
            <a:rPr lang="en-US" sz="1400" kern="1200" dirty="0" err="1" smtClean="0"/>
            <a:t>oktyabr</a:t>
          </a:r>
          <a:r>
            <a:rPr lang="en-US" sz="1400" kern="1200" dirty="0" smtClean="0"/>
            <a:t> </a:t>
          </a:r>
          <a:r>
            <a:rPr lang="uz-Cyrl-UZ" sz="1400" kern="1200" dirty="0" smtClean="0"/>
            <a:t>q</a:t>
          </a:r>
          <a:r>
            <a:rPr lang="en-US" sz="1400" kern="1200" dirty="0" err="1" smtClean="0"/>
            <a:t>ora</a:t>
          </a:r>
          <a:r>
            <a:rPr lang="en-US" sz="1400" kern="1200" dirty="0" smtClean="0"/>
            <a:t> </a:t>
          </a:r>
          <a:r>
            <a:rPr lang="en-US" sz="1400" kern="1200" dirty="0" err="1" smtClean="0"/>
            <a:t>dushanba</a:t>
          </a:r>
          <a:r>
            <a:rPr lang="en-US" sz="1400" kern="1200" dirty="0" smtClean="0"/>
            <a:t> </a:t>
          </a:r>
          <a:r>
            <a:rPr lang="en-US" sz="1400" kern="1200" dirty="0" err="1" smtClean="0"/>
            <a:t>deb</a:t>
          </a:r>
          <a:r>
            <a:rPr lang="en-US" sz="1400" kern="1200" dirty="0" smtClean="0"/>
            <a:t> </a:t>
          </a:r>
          <a:r>
            <a:rPr lang="en-US" sz="1400" kern="1200" dirty="0" err="1" smtClean="0"/>
            <a:t>ataladi</a:t>
          </a:r>
          <a:r>
            <a:rPr lang="uz-Cyrl-UZ" sz="1400" kern="1200" dirty="0" smtClean="0"/>
            <a:t>gan </a:t>
          </a:r>
          <a:r>
            <a:rPr lang="en-US" sz="1400" kern="1200" dirty="0" smtClean="0"/>
            <a:t>b</a:t>
          </a:r>
          <a:r>
            <a:rPr lang="uz-Cyrl-UZ" sz="1400" kern="1200" dirty="0" smtClean="0"/>
            <a:t>o’</a:t>
          </a:r>
          <a:r>
            <a:rPr lang="en-US" sz="1400" kern="1200" dirty="0" err="1" smtClean="0"/>
            <a:t>ldi</a:t>
          </a:r>
          <a:r>
            <a:rPr lang="en-US" sz="1400" kern="1200" dirty="0" smtClean="0"/>
            <a:t>. "</a:t>
          </a:r>
          <a:r>
            <a:rPr lang="en-US" sz="1400" kern="1200" dirty="0" err="1" smtClean="0"/>
            <a:t>Sovun</a:t>
          </a:r>
          <a:r>
            <a:rPr lang="en-US" sz="1400" kern="1200" dirty="0" smtClean="0"/>
            <a:t> k</a:t>
          </a:r>
          <a:r>
            <a:rPr lang="uz-Cyrl-UZ" sz="1400" kern="1200" dirty="0" smtClean="0"/>
            <a:t>o’pigi”</a:t>
          </a:r>
          <a:r>
            <a:rPr lang="en-US" sz="1400" kern="1200" dirty="0" smtClean="0"/>
            <a:t> </a:t>
          </a:r>
          <a:r>
            <a:rPr lang="en-US" sz="1400" kern="1200" dirty="0" err="1" smtClean="0"/>
            <a:t>iqtisodiyoti</a:t>
          </a:r>
          <a:r>
            <a:rPr lang="en-US" sz="1400" kern="1200" dirty="0" smtClean="0"/>
            <a:t> </a:t>
          </a:r>
          <a:r>
            <a:rPr lang="en-US" sz="1400" kern="1200" dirty="0" err="1" smtClean="0"/>
            <a:t>inqirozi</a:t>
          </a:r>
          <a:r>
            <a:rPr lang="en-US" sz="1400" kern="1200" dirty="0" smtClean="0"/>
            <a:t> </a:t>
          </a:r>
          <a:r>
            <a:rPr lang="en-US" sz="1400" kern="1200" dirty="0" err="1" smtClean="0"/>
            <a:t>bilan</a:t>
          </a:r>
          <a:r>
            <a:rPr lang="en-US" sz="1400" kern="1200" dirty="0" smtClean="0"/>
            <a:t> </a:t>
          </a:r>
          <a:r>
            <a:rPr lang="en-US" sz="1400" kern="1200" dirty="0" err="1" smtClean="0"/>
            <a:t>bog’liq</a:t>
          </a:r>
          <a:r>
            <a:rPr lang="en-US" sz="1400" kern="1200" dirty="0" smtClean="0"/>
            <a:t> </a:t>
          </a:r>
          <a:r>
            <a:rPr lang="en-US" sz="1400" kern="1200" dirty="0" err="1" smtClean="0"/>
            <a:t>salbiy</a:t>
          </a:r>
          <a:r>
            <a:rPr lang="en-US" sz="1400" kern="1200" dirty="0" smtClean="0"/>
            <a:t> </a:t>
          </a:r>
          <a:r>
            <a:rPr lang="en-US" sz="1400" kern="1200" dirty="0" err="1" smtClean="0"/>
            <a:t>oqibatlarnint</a:t>
          </a:r>
          <a:r>
            <a:rPr lang="en-US" sz="1400" kern="1200" dirty="0" smtClean="0"/>
            <a:t> real </a:t>
          </a:r>
          <a:r>
            <a:rPr lang="en-US" sz="1400" kern="1200" dirty="0" err="1" smtClean="0"/>
            <a:t>sektorga</a:t>
          </a:r>
          <a:r>
            <a:rPr lang="en-US" sz="1400" kern="1200" dirty="0" smtClean="0"/>
            <a:t> </a:t>
          </a:r>
          <a:r>
            <a:rPr lang="en-US" sz="1400" kern="1200" dirty="0" err="1" smtClean="0"/>
            <a:t>ta’siri</a:t>
          </a:r>
          <a:r>
            <a:rPr lang="en-US" sz="1400" kern="1200" dirty="0" smtClean="0"/>
            <a:t> </a:t>
          </a:r>
          <a:r>
            <a:rPr lang="en-US" sz="1400" kern="1200" dirty="0" err="1" smtClean="0"/>
            <a:t>natijasida</a:t>
          </a:r>
          <a:r>
            <a:rPr lang="en-US" sz="1400" kern="1200" dirty="0" smtClean="0"/>
            <a:t> </a:t>
          </a:r>
          <a:r>
            <a:rPr lang="en-US" sz="1400" kern="1200" dirty="0" err="1" smtClean="0"/>
            <a:t>YAponiya</a:t>
          </a:r>
          <a:r>
            <a:rPr lang="en-US" sz="1400" kern="1200" dirty="0" smtClean="0"/>
            <a:t> </a:t>
          </a:r>
          <a:r>
            <a:rPr lang="en-US" sz="1400" kern="1200" dirty="0" err="1" smtClean="0"/>
            <a:t>iqtisodiyoti</a:t>
          </a:r>
          <a:r>
            <a:rPr lang="en-US" sz="1400" kern="1200" dirty="0" smtClean="0"/>
            <a:t> </a:t>
          </a:r>
          <a:r>
            <a:rPr lang="en-US" sz="1400" kern="1200" dirty="0" err="1" smtClean="0"/>
            <a:t>chuqur</a:t>
          </a:r>
          <a:r>
            <a:rPr lang="en-US" sz="1400" kern="1200" dirty="0" smtClean="0"/>
            <a:t> </a:t>
          </a:r>
          <a:r>
            <a:rPr lang="en-US" sz="1400" kern="1200" dirty="0" err="1" smtClean="0"/>
            <a:t>va</a:t>
          </a:r>
          <a:r>
            <a:rPr lang="en-US" sz="1400" kern="1200" dirty="0" smtClean="0"/>
            <a:t> </a:t>
          </a:r>
          <a:r>
            <a:rPr lang="en-US" sz="1400" kern="1200" dirty="0" err="1" smtClean="0"/>
            <a:t>davomli</a:t>
          </a:r>
          <a:r>
            <a:rPr lang="en-US" sz="1400" kern="1200" dirty="0" smtClean="0"/>
            <a:t> </a:t>
          </a:r>
          <a:r>
            <a:rPr lang="en-US" sz="1400" kern="1200" dirty="0" err="1" smtClean="0"/>
            <a:t>depressiya</a:t>
          </a:r>
          <a:r>
            <a:rPr lang="en-US" sz="1400" kern="1200" dirty="0" smtClean="0"/>
            <a:t> </a:t>
          </a:r>
          <a:r>
            <a:rPr lang="en-US" sz="1400" kern="1200" dirty="0" err="1" smtClean="0"/>
            <a:t>holatiga</a:t>
          </a:r>
          <a:r>
            <a:rPr lang="en-US" sz="1400" kern="1200" dirty="0" smtClean="0"/>
            <a:t> </a:t>
          </a:r>
          <a:r>
            <a:rPr lang="en-US" sz="1400" kern="1200" dirty="0" err="1" smtClean="0"/>
            <a:t>tushib</a:t>
          </a:r>
          <a:r>
            <a:rPr lang="en-US" sz="1400" kern="1200" dirty="0" smtClean="0"/>
            <a:t> </a:t>
          </a:r>
          <a:r>
            <a:rPr lang="en-US" sz="1400" kern="1200" dirty="0" err="1" smtClean="0"/>
            <a:t>qoldi</a:t>
          </a:r>
          <a:r>
            <a:rPr lang="en-US" sz="1400" kern="1200" dirty="0" smtClean="0"/>
            <a:t>. </a:t>
          </a:r>
          <a:r>
            <a:rPr lang="en-US" sz="1400" kern="1200" dirty="0" err="1" smtClean="0"/>
            <a:t>Ushbu</a:t>
          </a:r>
          <a:r>
            <a:rPr lang="en-US" sz="1400" kern="1200" dirty="0" smtClean="0"/>
            <a:t> </a:t>
          </a:r>
          <a:r>
            <a:rPr lang="en-US" sz="1400" kern="1200" dirty="0" err="1" smtClean="0"/>
            <a:t>holat</a:t>
          </a:r>
          <a:r>
            <a:rPr lang="en-US" sz="1400" kern="1200" dirty="0" smtClean="0"/>
            <a:t> 2004-2010 </a:t>
          </a:r>
          <a:r>
            <a:rPr lang="en-US" sz="1400" kern="1200" dirty="0" err="1" smtClean="0"/>
            <a:t>yillardagi</a:t>
          </a:r>
          <a:r>
            <a:rPr lang="en-US" sz="1400" kern="1200" dirty="0" smtClean="0"/>
            <a:t> </a:t>
          </a:r>
          <a:r>
            <a:rPr lang="en-US" sz="1400" kern="1200" dirty="0" err="1" smtClean="0"/>
            <a:t>bir</a:t>
          </a:r>
          <a:r>
            <a:rPr lang="uz-Cyrl-UZ" sz="1400" kern="1200" dirty="0" smtClean="0"/>
            <a:t>oz</a:t>
          </a:r>
          <a:r>
            <a:rPr lang="en-US" sz="1400" kern="1200" dirty="0" smtClean="0"/>
            <a:t> </a:t>
          </a:r>
          <a:r>
            <a:rPr lang="en-US" sz="1400" kern="1200" dirty="0" err="1" smtClean="0"/>
            <a:t>jonlanishni</a:t>
          </a:r>
          <a:r>
            <a:rPr lang="en-US" sz="1400" kern="1200" dirty="0" smtClean="0"/>
            <a:t> </a:t>
          </a:r>
          <a:r>
            <a:rPr lang="en-US" sz="1400" kern="1200" dirty="0" err="1" smtClean="0"/>
            <a:t>xisobga</a:t>
          </a:r>
          <a:r>
            <a:rPr lang="en-US" sz="1400" kern="1200" dirty="0" smtClean="0"/>
            <a:t> </a:t>
          </a:r>
          <a:r>
            <a:rPr lang="en-US" sz="1400" kern="1200" dirty="0" err="1" smtClean="0"/>
            <a:t>olmaganda</a:t>
          </a:r>
          <a:r>
            <a:rPr lang="en-US" sz="1400" kern="1200" dirty="0" smtClean="0"/>
            <a:t> 2011 </a:t>
          </a:r>
          <a:r>
            <a:rPr lang="en-US" sz="1400" kern="1200" dirty="0" err="1" smtClean="0"/>
            <a:t>yilgacha</a:t>
          </a:r>
          <a:r>
            <a:rPr lang="en-US" sz="1400" kern="1200" dirty="0" smtClean="0"/>
            <a:t> </a:t>
          </a:r>
          <a:r>
            <a:rPr lang="en-US" sz="1400" kern="1200" dirty="0" err="1" smtClean="0"/>
            <a:t>davom</a:t>
          </a:r>
          <a:r>
            <a:rPr lang="en-US" sz="1400" kern="1200" dirty="0" smtClean="0"/>
            <a:t> </a:t>
          </a:r>
          <a:r>
            <a:rPr lang="en-US" sz="1400" kern="1200" dirty="0" err="1" smtClean="0"/>
            <a:t>etdi</a:t>
          </a:r>
          <a:r>
            <a:rPr lang="en-US" sz="1400" kern="1200" dirty="0" smtClean="0"/>
            <a:t>.</a:t>
          </a:r>
          <a:endParaRPr lang="uz-Cyrl-UZ" sz="1400" kern="1200" dirty="0"/>
        </a:p>
      </dsp:txBody>
      <dsp:txXfrm>
        <a:off x="517975" y="3387308"/>
        <a:ext cx="5547730" cy="19685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6D69D-CE18-413A-B3F5-FB6C20113FDF}">
      <dsp:nvSpPr>
        <dsp:cNvPr id="0" name=""/>
        <dsp:cNvSpPr/>
      </dsp:nvSpPr>
      <dsp:spPr>
        <a:xfrm>
          <a:off x="0" y="152065"/>
          <a:ext cx="8229600" cy="2998125"/>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b="1" kern="1200" dirty="0" smtClean="0"/>
            <a:t>T</a:t>
          </a:r>
          <a:r>
            <a:rPr lang="uz-Cyrl-UZ" sz="2000" b="1" kern="1200" dirty="0" smtClean="0"/>
            <a:t>o’</a:t>
          </a:r>
          <a:r>
            <a:rPr lang="en-US" sz="2000" b="1" kern="1200" dirty="0" err="1" smtClean="0"/>
            <a:t>rt</a:t>
          </a:r>
          <a:r>
            <a:rPr lang="uz-Cyrl-UZ" sz="2000" b="1" kern="1200" dirty="0" smtClean="0"/>
            <a:t>i</a:t>
          </a:r>
          <a:r>
            <a:rPr lang="en-US" sz="2000" b="1" kern="1200" dirty="0" err="1" smtClean="0"/>
            <a:t>nchi</a:t>
          </a:r>
          <a:r>
            <a:rPr lang="en-US" sz="2000" b="1" kern="1200" dirty="0" smtClean="0"/>
            <a:t> </a:t>
          </a:r>
          <a:r>
            <a:rPr lang="en-US" sz="2000" b="1" kern="1200" dirty="0" err="1" smtClean="0"/>
            <a:t>bosqich</a:t>
          </a:r>
          <a:r>
            <a:rPr lang="en-US" sz="2000" kern="1200" dirty="0" smtClean="0"/>
            <a:t> 1973 </a:t>
          </a:r>
          <a:r>
            <a:rPr lang="en-US" sz="2000" kern="1200" dirty="0" err="1" smtClean="0"/>
            <a:t>yildan</a:t>
          </a:r>
          <a:r>
            <a:rPr lang="en-US" sz="2000" kern="1200" dirty="0" smtClean="0"/>
            <a:t> </a:t>
          </a:r>
          <a:r>
            <a:rPr lang="en-US" sz="2000" kern="1200" dirty="0" err="1" smtClean="0"/>
            <a:t>boshlanadi</a:t>
          </a:r>
          <a:r>
            <a:rPr lang="en-US" sz="2000" kern="1200" dirty="0" smtClean="0"/>
            <a:t> </a:t>
          </a:r>
          <a:r>
            <a:rPr lang="en-US" sz="2000" kern="1200" dirty="0" err="1" smtClean="0"/>
            <a:t>va</a:t>
          </a:r>
          <a:r>
            <a:rPr lang="en-US" sz="2000" kern="1200" dirty="0" smtClean="0"/>
            <a:t> </a:t>
          </a:r>
          <a:r>
            <a:rPr lang="en-US" sz="2000" kern="1200" dirty="0" err="1" smtClean="0"/>
            <a:t>mamlakat</a:t>
          </a:r>
          <a:r>
            <a:rPr lang="en-US" sz="2000" kern="1200" dirty="0" smtClean="0"/>
            <a:t> </a:t>
          </a:r>
          <a:r>
            <a:rPr lang="en-US" sz="2000" kern="1200" dirty="0" err="1" smtClean="0"/>
            <a:t>iqtisodiyotiga</a:t>
          </a:r>
          <a:r>
            <a:rPr lang="en-US" sz="2000" kern="1200" dirty="0" smtClean="0"/>
            <a:t> 1970 </a:t>
          </a:r>
          <a:r>
            <a:rPr lang="en-US" sz="2000" kern="1200" dirty="0" err="1" smtClean="0"/>
            <a:t>yillardagi</a:t>
          </a:r>
          <a:r>
            <a:rPr lang="en-US" sz="2000" kern="1200" dirty="0" smtClean="0"/>
            <a:t> </a:t>
          </a:r>
          <a:r>
            <a:rPr lang="en-US" sz="2000" kern="1200" dirty="0" err="1" smtClean="0"/>
            <a:t>jahon</a:t>
          </a:r>
          <a:r>
            <a:rPr lang="en-US" sz="2000" kern="1200" dirty="0" smtClean="0"/>
            <a:t> </a:t>
          </a:r>
          <a:r>
            <a:rPr lang="en-US" sz="2000" kern="1200" dirty="0" err="1" smtClean="0"/>
            <a:t>yoqilg’i</a:t>
          </a:r>
          <a:r>
            <a:rPr lang="en-US" sz="2000" kern="1200" dirty="0" smtClean="0"/>
            <a:t> </a:t>
          </a:r>
          <a:r>
            <a:rPr lang="en-US" sz="2000" kern="1200" dirty="0" err="1" smtClean="0"/>
            <a:t>inqirozlarining</a:t>
          </a:r>
          <a:r>
            <a:rPr lang="en-US" sz="2000" kern="1200" dirty="0" smtClean="0"/>
            <a:t> </a:t>
          </a:r>
          <a:r>
            <a:rPr lang="en-US" sz="2000" kern="1200" dirty="0" err="1" smtClean="0"/>
            <a:t>ta’siri</a:t>
          </a:r>
          <a:r>
            <a:rPr lang="en-US" sz="2000" kern="1200" dirty="0" smtClean="0"/>
            <a:t> </a:t>
          </a:r>
          <a:r>
            <a:rPr lang="en-US" sz="2000" kern="1200" dirty="0" err="1" smtClean="0"/>
            <a:t>tufayli</a:t>
          </a:r>
          <a:r>
            <a:rPr lang="en-US" sz="2000" kern="1200" dirty="0" smtClean="0"/>
            <a:t> </a:t>
          </a:r>
          <a:r>
            <a:rPr lang="en-US" sz="2000" kern="1200" dirty="0" err="1" smtClean="0"/>
            <a:t>o’rtacha</a:t>
          </a:r>
          <a:r>
            <a:rPr lang="en-US" sz="2000" kern="1200" dirty="0" smtClean="0"/>
            <a:t> </a:t>
          </a:r>
          <a:r>
            <a:rPr lang="en-US" sz="2000" kern="1200" dirty="0" err="1" smtClean="0"/>
            <a:t>o’sish</a:t>
          </a:r>
          <a:r>
            <a:rPr lang="en-US" sz="2000" kern="1200" dirty="0" smtClean="0"/>
            <a:t> </a:t>
          </a:r>
          <a:r>
            <a:rPr lang="en-US" sz="2000" kern="1200" dirty="0" err="1" smtClean="0"/>
            <a:t>sur’atlari</a:t>
          </a:r>
          <a:r>
            <a:rPr lang="en-US" sz="2000" kern="1200" dirty="0" smtClean="0"/>
            <a:t> </a:t>
          </a:r>
          <a:r>
            <a:rPr lang="en-US" sz="2000" kern="1200" dirty="0" err="1" smtClean="0"/>
            <a:t>va</a:t>
          </a:r>
          <a:r>
            <a:rPr lang="en-US" sz="2000" kern="1200" dirty="0" smtClean="0"/>
            <a:t> </a:t>
          </a:r>
          <a:r>
            <a:rPr lang="en-US" sz="2000" kern="1200" dirty="0" err="1" smtClean="0"/>
            <a:t>tarkibiy</a:t>
          </a:r>
          <a:r>
            <a:rPr lang="en-US" sz="2000" kern="1200" dirty="0" smtClean="0"/>
            <a:t> </a:t>
          </a:r>
          <a:r>
            <a:rPr lang="en-US" sz="2000" kern="1200" dirty="0" err="1" smtClean="0"/>
            <a:t>o’zgarishlar</a:t>
          </a:r>
          <a:r>
            <a:rPr lang="en-US" sz="2000" kern="1200" dirty="0" smtClean="0"/>
            <a:t> (1973-1980) </a:t>
          </a:r>
          <a:r>
            <a:rPr lang="en-US" sz="2000" kern="1200" dirty="0" err="1" smtClean="0"/>
            <a:t>davri</a:t>
          </a:r>
          <a:r>
            <a:rPr lang="en-US" sz="2000" kern="1200" dirty="0" smtClean="0"/>
            <a:t> </a:t>
          </a:r>
          <a:r>
            <a:rPr lang="en-US" sz="2000" kern="1200" dirty="0" err="1" smtClean="0"/>
            <a:t>nomini</a:t>
          </a:r>
          <a:r>
            <a:rPr lang="en-US" sz="2000" kern="1200" dirty="0" smtClean="0"/>
            <a:t> </a:t>
          </a:r>
          <a:r>
            <a:rPr lang="en-US" sz="2000" kern="1200" dirty="0" err="1" smtClean="0"/>
            <a:t>oldi</a:t>
          </a:r>
          <a:r>
            <a:rPr lang="en-US" sz="2000" kern="1200" dirty="0" smtClean="0"/>
            <a:t>. </a:t>
          </a:r>
          <a:r>
            <a:rPr lang="en-US" sz="2000" kern="1200" dirty="0" err="1" smtClean="0"/>
            <a:t>YAponiyada</a:t>
          </a:r>
          <a:r>
            <a:rPr lang="en-US" sz="2000" kern="1200" dirty="0" smtClean="0"/>
            <a:t> </a:t>
          </a:r>
          <a:r>
            <a:rPr lang="en-US" sz="2000" kern="1200" dirty="0" err="1" smtClean="0"/>
            <a:t>inqiroz</a:t>
          </a:r>
          <a:r>
            <a:rPr lang="en-US" sz="2000" kern="1200" dirty="0" smtClean="0"/>
            <a:t> 1976 </a:t>
          </a:r>
          <a:r>
            <a:rPr lang="en-US" sz="2000" kern="1200" dirty="0" err="1" smtClean="0"/>
            <a:t>yidda</a:t>
          </a:r>
          <a:r>
            <a:rPr lang="en-US" sz="2000" kern="1200" dirty="0" smtClean="0"/>
            <a:t> </a:t>
          </a:r>
          <a:r>
            <a:rPr lang="en-US" sz="2000" kern="1200" dirty="0" err="1" smtClean="0"/>
            <a:t>bartaraf</a:t>
          </a:r>
          <a:r>
            <a:rPr lang="en-US" sz="2000" kern="1200" dirty="0" smtClean="0"/>
            <a:t> </a:t>
          </a:r>
          <a:r>
            <a:rPr lang="en-US" sz="2000" kern="1200" dirty="0" err="1" smtClean="0"/>
            <a:t>etildi</a:t>
          </a:r>
          <a:r>
            <a:rPr lang="en-US" sz="2000" kern="1200" dirty="0" smtClean="0"/>
            <a:t>, ammo </a:t>
          </a:r>
          <a:r>
            <a:rPr lang="en-US" sz="2000" kern="1200" dirty="0" err="1" smtClean="0"/>
            <a:t>mamlakat</a:t>
          </a:r>
          <a:r>
            <a:rPr lang="en-US" sz="2000" kern="1200" dirty="0" smtClean="0"/>
            <a:t> </a:t>
          </a:r>
          <a:r>
            <a:rPr lang="en-US" sz="2000" kern="1200" dirty="0" err="1" smtClean="0"/>
            <a:t>iqtisodiy</a:t>
          </a:r>
          <a:r>
            <a:rPr lang="en-US" sz="2000" kern="1200" dirty="0" smtClean="0"/>
            <a:t> </a:t>
          </a:r>
          <a:r>
            <a:rPr lang="en-US" sz="2000" kern="1200" dirty="0" err="1" smtClean="0"/>
            <a:t>jonlanish</a:t>
          </a:r>
          <a:r>
            <a:rPr lang="en-US" sz="2000" kern="1200" dirty="0" smtClean="0"/>
            <a:t> </a:t>
          </a:r>
          <a:r>
            <a:rPr lang="en-US" sz="2000" kern="1200" dirty="0" err="1" smtClean="0"/>
            <a:t>bosqichiga</a:t>
          </a:r>
          <a:r>
            <a:rPr lang="en-US" sz="2000" kern="1200" dirty="0" smtClean="0"/>
            <a:t> "</a:t>
          </a:r>
          <a:r>
            <a:rPr lang="en-US" sz="2000" kern="1200" dirty="0" err="1" smtClean="0"/>
            <a:t>tarkibiy</a:t>
          </a:r>
          <a:r>
            <a:rPr lang="en-US" sz="2000" kern="1200" dirty="0" smtClean="0"/>
            <a:t> </a:t>
          </a:r>
          <a:r>
            <a:rPr lang="en-US" sz="2000" kern="1200" dirty="0" err="1" smtClean="0"/>
            <a:t>kasal</a:t>
          </a:r>
          <a:r>
            <a:rPr lang="en-US" sz="2000" kern="1200" dirty="0" smtClean="0"/>
            <a:t> </a:t>
          </a:r>
          <a:r>
            <a:rPr lang="en-US" sz="2000" kern="1200" dirty="0" err="1" smtClean="0"/>
            <a:t>tarmoqlar</a:t>
          </a:r>
          <a:r>
            <a:rPr lang="en-US" sz="2000" kern="1200" dirty="0" smtClean="0"/>
            <a:t>" - </a:t>
          </a:r>
          <a:r>
            <a:rPr lang="en-US" sz="2000" kern="1200" dirty="0" err="1" smtClean="0"/>
            <a:t>energiya</a:t>
          </a:r>
          <a:r>
            <a:rPr lang="en-US" sz="2000" kern="1200" dirty="0" smtClean="0"/>
            <a:t> </a:t>
          </a:r>
          <a:r>
            <a:rPr lang="en-US" sz="2000" kern="1200" dirty="0" err="1" smtClean="0"/>
            <a:t>va</a:t>
          </a:r>
          <a:r>
            <a:rPr lang="en-US" sz="2000" kern="1200" dirty="0" smtClean="0"/>
            <a:t> </a:t>
          </a:r>
          <a:r>
            <a:rPr lang="en-US" sz="2000" kern="1200" dirty="0" err="1" smtClean="0"/>
            <a:t>materi</a:t>
          </a:r>
          <a:r>
            <a:rPr lang="uz-Cyrl-UZ" sz="2000" kern="1200" dirty="0" smtClean="0"/>
            <a:t>a</a:t>
          </a:r>
          <a:r>
            <a:rPr lang="en-US" sz="2000" kern="1200" dirty="0" smtClean="0"/>
            <a:t>l </a:t>
          </a:r>
          <a:r>
            <a:rPr lang="en-US" sz="2000" kern="1200" dirty="0" err="1" smtClean="0"/>
            <a:t>si</a:t>
          </a:r>
          <a:r>
            <a:rPr lang="uz-Cyrl-UZ" sz="2000" kern="1200" dirty="0" smtClean="0"/>
            <a:t>g’</a:t>
          </a:r>
          <a:r>
            <a:rPr lang="en-US" sz="2000" kern="1200" dirty="0" err="1" smtClean="0"/>
            <a:t>imkorligi</a:t>
          </a:r>
          <a:r>
            <a:rPr lang="en-US" sz="2000" kern="1200" dirty="0" smtClean="0"/>
            <a:t> </a:t>
          </a:r>
          <a:r>
            <a:rPr lang="en-US" sz="2000" kern="1200" dirty="0" err="1" smtClean="0"/>
            <a:t>yuqori</a:t>
          </a:r>
          <a:r>
            <a:rPr lang="en-US" sz="2000" kern="1200" dirty="0" smtClean="0"/>
            <a:t> </a:t>
          </a:r>
          <a:r>
            <a:rPr lang="en-US" sz="2000" kern="1200" dirty="0" err="1" smtClean="0"/>
            <a:t>tarmoqlar</a:t>
          </a:r>
          <a:r>
            <a:rPr lang="en-US" sz="2000" kern="1200" dirty="0" smtClean="0"/>
            <a:t>, </a:t>
          </a:r>
          <a:r>
            <a:rPr lang="en-US" sz="2000" kern="1200" dirty="0" err="1" smtClean="0"/>
            <a:t>yengal</a:t>
          </a:r>
          <a:r>
            <a:rPr lang="en-US" sz="2000" kern="1200" dirty="0" smtClean="0"/>
            <a:t> </a:t>
          </a:r>
          <a:r>
            <a:rPr lang="en-US" sz="2000" kern="1200" dirty="0" err="1" smtClean="0"/>
            <a:t>sanoatning</a:t>
          </a:r>
          <a:r>
            <a:rPr lang="en-US" sz="2000" kern="1200" dirty="0" smtClean="0"/>
            <a:t> </a:t>
          </a:r>
          <a:r>
            <a:rPr lang="en-US" sz="2000" kern="1200" dirty="0" err="1" smtClean="0"/>
            <a:t>mehnat</a:t>
          </a:r>
          <a:r>
            <a:rPr lang="en-US" sz="2000" kern="1200" dirty="0" smtClean="0"/>
            <a:t> </a:t>
          </a:r>
          <a:r>
            <a:rPr lang="en-US" sz="2000" kern="1200" dirty="0" err="1" smtClean="0"/>
            <a:t>sig’imkorligi</a:t>
          </a:r>
          <a:r>
            <a:rPr lang="en-US" sz="2000" kern="1200" dirty="0" smtClean="0"/>
            <a:t> </a:t>
          </a:r>
          <a:r>
            <a:rPr lang="en-US" sz="2000" kern="1200" dirty="0" err="1" smtClean="0"/>
            <a:t>yuqori</a:t>
          </a:r>
          <a:r>
            <a:rPr lang="en-US" sz="2000" kern="1200" dirty="0" smtClean="0"/>
            <a:t> </a:t>
          </a:r>
          <a:r>
            <a:rPr lang="en-US" sz="2000" kern="1200" dirty="0" err="1" smtClean="0"/>
            <a:t>tarmoqlari</a:t>
          </a:r>
          <a:r>
            <a:rPr lang="en-US" sz="2000" kern="1200" dirty="0" smtClean="0"/>
            <a:t> </a:t>
          </a:r>
          <a:r>
            <a:rPr lang="en-US" sz="2000" kern="1200" dirty="0" err="1" smtClean="0"/>
            <a:t>va</a:t>
          </a:r>
          <a:r>
            <a:rPr lang="en-US" sz="2000" kern="1200" dirty="0" smtClean="0"/>
            <a:t> </a:t>
          </a:r>
          <a:r>
            <a:rPr lang="en-US" sz="2000" kern="1200" dirty="0" err="1" smtClean="0"/>
            <a:t>kemasozlik</a:t>
          </a:r>
          <a:r>
            <a:rPr lang="en-US" sz="2000" kern="1200" dirty="0" smtClean="0"/>
            <a:t> </a:t>
          </a:r>
          <a:r>
            <a:rPr lang="en-US" sz="2000" kern="1200" dirty="0" err="1" smtClean="0"/>
            <a:t>tarmog’idagi</a:t>
          </a:r>
          <a:r>
            <a:rPr lang="en-US" sz="2000" kern="1200" dirty="0" smtClean="0"/>
            <a:t> </a:t>
          </a:r>
          <a:r>
            <a:rPr lang="en-US" sz="2000" kern="1200" dirty="0" err="1" smtClean="0"/>
            <a:t>muammolar</a:t>
          </a:r>
          <a:r>
            <a:rPr lang="en-US" sz="2000" kern="1200" dirty="0" smtClean="0"/>
            <a:t> </a:t>
          </a:r>
          <a:r>
            <a:rPr lang="en-US" sz="2000" kern="1200" dirty="0" err="1" smtClean="0"/>
            <a:t>bilan</a:t>
          </a:r>
          <a:r>
            <a:rPr lang="en-US" sz="2000" kern="1200" dirty="0" smtClean="0"/>
            <a:t> </a:t>
          </a:r>
          <a:r>
            <a:rPr lang="en-US" sz="2000" kern="1200" dirty="0" err="1" smtClean="0"/>
            <a:t>kirib</a:t>
          </a:r>
          <a:r>
            <a:rPr lang="en-US" sz="2000" kern="1200" dirty="0" smtClean="0"/>
            <a:t> </a:t>
          </a:r>
          <a:r>
            <a:rPr lang="en-US" sz="2000" kern="1200" dirty="0" err="1" smtClean="0"/>
            <a:t>keldi</a:t>
          </a:r>
          <a:r>
            <a:rPr lang="en-US" sz="2000" kern="1200" dirty="0" smtClean="0"/>
            <a:t>.</a:t>
          </a:r>
          <a:endParaRPr lang="uz-Cyrl-UZ" sz="2000" kern="1200" dirty="0"/>
        </a:p>
      </dsp:txBody>
      <dsp:txXfrm>
        <a:off x="146356" y="298421"/>
        <a:ext cx="7936888" cy="2705413"/>
      </dsp:txXfrm>
    </dsp:sp>
    <dsp:sp modelId="{ABB81A35-9CBD-41FA-BFC4-69074A2569EF}">
      <dsp:nvSpPr>
        <dsp:cNvPr id="0" name=""/>
        <dsp:cNvSpPr/>
      </dsp:nvSpPr>
      <dsp:spPr>
        <a:xfrm>
          <a:off x="0" y="3207790"/>
          <a:ext cx="8229600" cy="2998125"/>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b="1" kern="1200" dirty="0" err="1" smtClean="0"/>
            <a:t>Beshinchi</a:t>
          </a:r>
          <a:r>
            <a:rPr lang="en-US" sz="2000" b="1" kern="1200" dirty="0" smtClean="0"/>
            <a:t> </a:t>
          </a:r>
          <a:r>
            <a:rPr lang="en-US" sz="2000" b="1" kern="1200" dirty="0" err="1" smtClean="0"/>
            <a:t>bosqich</a:t>
          </a:r>
          <a:r>
            <a:rPr lang="en-US" sz="2000" kern="1200" dirty="0" smtClean="0"/>
            <a:t> "</a:t>
          </a:r>
          <a:r>
            <a:rPr lang="en-US" sz="2000" kern="1200" dirty="0" err="1" smtClean="0"/>
            <a:t>sovun</a:t>
          </a:r>
          <a:r>
            <a:rPr lang="en-US" sz="2000" kern="1200" dirty="0" smtClean="0"/>
            <a:t> k</a:t>
          </a:r>
          <a:r>
            <a:rPr lang="uz-Cyrl-UZ" sz="2000" kern="1200" dirty="0" smtClean="0"/>
            <a:t>o’p</a:t>
          </a:r>
          <a:r>
            <a:rPr lang="en-US" sz="2000" kern="1200" dirty="0" err="1" smtClean="0"/>
            <a:t>igi</a:t>
          </a:r>
          <a:r>
            <a:rPr lang="en-US" sz="2000" kern="1200" dirty="0" smtClean="0"/>
            <a:t>" </a:t>
          </a:r>
          <a:r>
            <a:rPr lang="en-US" sz="2000" kern="1200" dirty="0" err="1" smtClean="0"/>
            <a:t>iqtisodiyotining</a:t>
          </a:r>
          <a:r>
            <a:rPr lang="en-US" sz="2000" kern="1200" dirty="0" smtClean="0"/>
            <a:t> </a:t>
          </a:r>
          <a:r>
            <a:rPr lang="en-US" sz="2000" kern="1200" dirty="0" err="1" smtClean="0"/>
            <a:t>shakllani</a:t>
          </a:r>
          <a:r>
            <a:rPr lang="uz-Cyrl-UZ" sz="2000" kern="1200" dirty="0" smtClean="0"/>
            <a:t>shi</a:t>
          </a:r>
          <a:r>
            <a:rPr lang="en-US" sz="2000" kern="1200" dirty="0" smtClean="0"/>
            <a:t> </a:t>
          </a:r>
          <a:r>
            <a:rPr lang="en-US" sz="2000" kern="1200" dirty="0" err="1" smtClean="0"/>
            <a:t>bilan</a:t>
          </a:r>
          <a:r>
            <a:rPr lang="en-US" sz="2000" kern="1200" dirty="0" smtClean="0"/>
            <a:t> </a:t>
          </a:r>
          <a:r>
            <a:rPr lang="en-US" sz="2000" kern="1200" dirty="0" err="1" smtClean="0"/>
            <a:t>bog’liq</a:t>
          </a:r>
          <a:r>
            <a:rPr lang="en-US" sz="2000" kern="1200" dirty="0" smtClean="0"/>
            <a:t> </a:t>
          </a:r>
          <a:r>
            <a:rPr lang="en-US" sz="2000" kern="1200" dirty="0" err="1" smtClean="0"/>
            <a:t>bo’lib</a:t>
          </a:r>
          <a:r>
            <a:rPr lang="en-US" sz="2000" kern="1200" dirty="0" smtClean="0"/>
            <a:t>, </a:t>
          </a:r>
          <a:r>
            <a:rPr lang="en-US" sz="2000" kern="1200" dirty="0" err="1" smtClean="0"/>
            <a:t>bu</a:t>
          </a:r>
          <a:r>
            <a:rPr lang="en-US" sz="2000" kern="1200" dirty="0" smtClean="0"/>
            <a:t> </a:t>
          </a:r>
          <a:r>
            <a:rPr lang="en-US" sz="2000" kern="1200" dirty="0" err="1" smtClean="0"/>
            <a:t>davr</a:t>
          </a:r>
          <a:r>
            <a:rPr lang="en-US" sz="2000" kern="1200" dirty="0" smtClean="0"/>
            <a:t> </a:t>
          </a:r>
          <a:r>
            <a:rPr lang="en-US" sz="2000" kern="1200" dirty="0" err="1" smtClean="0"/>
            <a:t>YAponiyada</a:t>
          </a:r>
          <a:r>
            <a:rPr lang="en-US" sz="2000" kern="1200" dirty="0" smtClean="0"/>
            <a:t> </a:t>
          </a:r>
          <a:r>
            <a:rPr lang="en-US" sz="2000" kern="1200" dirty="0" err="1" smtClean="0"/>
            <a:t>yo’qotilgan</a:t>
          </a:r>
          <a:r>
            <a:rPr lang="en-US" sz="2000" kern="1200" dirty="0" smtClean="0"/>
            <a:t> </a:t>
          </a:r>
          <a:r>
            <a:rPr lang="en-US" sz="2000" kern="1200" dirty="0" err="1" smtClean="0"/>
            <a:t>o’n</a:t>
          </a:r>
          <a:r>
            <a:rPr lang="en-US" sz="2000" kern="1200" dirty="0" smtClean="0"/>
            <a:t> </a:t>
          </a:r>
          <a:r>
            <a:rPr lang="en-US" sz="2000" kern="1200" dirty="0" err="1" smtClean="0"/>
            <a:t>yillik</a:t>
          </a:r>
          <a:r>
            <a:rPr lang="en-US" sz="2000" kern="1200" dirty="0" smtClean="0"/>
            <a:t> </a:t>
          </a:r>
          <a:r>
            <a:rPr lang="en-US" sz="2000" kern="1200" dirty="0" err="1" smtClean="0"/>
            <a:t>nomini</a:t>
          </a:r>
          <a:r>
            <a:rPr lang="en-US" sz="2000" kern="1200" dirty="0" smtClean="0"/>
            <a:t> o</a:t>
          </a:r>
          <a:r>
            <a:rPr lang="uz-Cyrl-UZ" sz="2000" kern="1200" dirty="0" smtClean="0"/>
            <a:t>ldi</a:t>
          </a:r>
          <a:r>
            <a:rPr lang="en-US" sz="2000" kern="1200" dirty="0" smtClean="0"/>
            <a:t>, </a:t>
          </a:r>
          <a:r>
            <a:rPr lang="uz-Cyrl-UZ" sz="2000" kern="1200" dirty="0" smtClean="0"/>
            <a:t>1</a:t>
          </a:r>
          <a:r>
            <a:rPr lang="en-US" sz="2000" kern="1200" dirty="0" smtClean="0"/>
            <a:t>990 </a:t>
          </a:r>
          <a:r>
            <a:rPr lang="en-US" sz="2000" kern="1200" dirty="0" err="1" smtClean="0"/>
            <a:t>yilning</a:t>
          </a:r>
          <a:r>
            <a:rPr lang="en-US" sz="2000" kern="1200" dirty="0" smtClean="0"/>
            <a:t> 1 </a:t>
          </a:r>
          <a:r>
            <a:rPr lang="en-US" sz="2000" kern="1200" dirty="0" err="1" smtClean="0"/>
            <a:t>oktyabri</a:t>
          </a:r>
          <a:r>
            <a:rPr lang="en-US" sz="2000" kern="1200" dirty="0" smtClean="0"/>
            <a:t> </a:t>
          </a:r>
          <a:r>
            <a:rPr lang="en-US" sz="2000" kern="1200" dirty="0" err="1" smtClean="0"/>
            <a:t>aktsiyalar</a:t>
          </a:r>
          <a:r>
            <a:rPr lang="en-US" sz="2000" kern="1200" dirty="0" smtClean="0"/>
            <a:t> </a:t>
          </a:r>
          <a:r>
            <a:rPr lang="en-US" sz="2000" kern="1200" dirty="0" err="1" smtClean="0"/>
            <a:t>kursining</a:t>
          </a:r>
          <a:r>
            <a:rPr lang="en-US" sz="2000" kern="1200" dirty="0" smtClean="0"/>
            <a:t> </a:t>
          </a:r>
          <a:r>
            <a:rPr lang="en-US" sz="2000" kern="1200" dirty="0" err="1" smtClean="0"/>
            <a:t>pasayishi</a:t>
          </a:r>
          <a:r>
            <a:rPr lang="en-US" sz="2000" kern="1200" dirty="0" smtClean="0"/>
            <a:t> </a:t>
          </a:r>
          <a:r>
            <a:rPr lang="en-US" sz="2000" kern="1200" dirty="0" err="1" smtClean="0"/>
            <a:t>bilan</a:t>
          </a:r>
          <a:r>
            <a:rPr lang="en-US" sz="2000" kern="1200" dirty="0" smtClean="0"/>
            <a:t> </a:t>
          </a:r>
          <a:r>
            <a:rPr lang="en-US" sz="2000" kern="1200" dirty="0" err="1" smtClean="0"/>
            <a:t>boshlandi</a:t>
          </a:r>
          <a:r>
            <a:rPr lang="en-US" sz="2000" kern="1200" dirty="0" smtClean="0"/>
            <a:t> </a:t>
          </a:r>
          <a:r>
            <a:rPr lang="uz-Cyrl-UZ" sz="2000" kern="1200" dirty="0" smtClean="0"/>
            <a:t>va Nikkey </a:t>
          </a:r>
          <a:r>
            <a:rPr lang="en-US" sz="2000" kern="1200" dirty="0" err="1" smtClean="0"/>
            <a:t>indeksi</a:t>
          </a:r>
          <a:r>
            <a:rPr lang="en-US" sz="2000" kern="1200" dirty="0" smtClean="0"/>
            <a:t> 20 </a:t>
          </a:r>
          <a:r>
            <a:rPr lang="en-US" sz="2000" kern="1200" dirty="0" err="1" smtClean="0"/>
            <a:t>ming</a:t>
          </a:r>
          <a:r>
            <a:rPr lang="en-US" sz="2000" kern="1200" dirty="0" smtClean="0"/>
            <a:t> </a:t>
          </a:r>
          <a:r>
            <a:rPr lang="en-US" sz="2000" kern="1200" dirty="0" err="1" smtClean="0"/>
            <a:t>ienagacha</a:t>
          </a:r>
          <a:r>
            <a:rPr lang="en-US" sz="2000" kern="1200" dirty="0" smtClean="0"/>
            <a:t> </a:t>
          </a:r>
          <a:r>
            <a:rPr lang="en-US" sz="2000" kern="1200" dirty="0" err="1" smtClean="0"/>
            <a:t>pasaydi</a:t>
          </a:r>
          <a:r>
            <a:rPr lang="en-US" sz="2000" kern="1200" dirty="0" smtClean="0"/>
            <a:t>, </a:t>
          </a:r>
          <a:r>
            <a:rPr lang="en-US" sz="2000" kern="1200" dirty="0" err="1" smtClean="0"/>
            <a:t>ya’ni</a:t>
          </a:r>
          <a:r>
            <a:rPr lang="en-US" sz="2000" kern="1200" dirty="0" smtClean="0"/>
            <a:t> 1989 </a:t>
          </a:r>
          <a:r>
            <a:rPr lang="en-US" sz="2000" kern="1200" dirty="0" err="1" smtClean="0"/>
            <a:t>yilning</a:t>
          </a:r>
          <a:r>
            <a:rPr lang="en-US" sz="2000" kern="1200" dirty="0" smtClean="0"/>
            <a:t> </a:t>
          </a:r>
          <a:r>
            <a:rPr lang="en-US" sz="2000" kern="1200" dirty="0" err="1" smtClean="0"/>
            <a:t>dekabriga</a:t>
          </a:r>
          <a:r>
            <a:rPr lang="en-US" sz="2000" kern="1200" dirty="0" smtClean="0"/>
            <a:t> n</a:t>
          </a:r>
          <a:r>
            <a:rPr lang="uz-Cyrl-UZ" sz="2000" kern="1200" dirty="0" smtClean="0"/>
            <a:t>is</a:t>
          </a:r>
          <a:r>
            <a:rPr lang="en-US" sz="2000" kern="1200" dirty="0" err="1" smtClean="0"/>
            <a:t>batan</a:t>
          </a:r>
          <a:r>
            <a:rPr lang="en-US" sz="2000" kern="1200" dirty="0" smtClean="0"/>
            <a:t> 49% </a:t>
          </a:r>
          <a:r>
            <a:rPr lang="en-US" sz="2000" kern="1200" dirty="0" err="1" smtClean="0"/>
            <a:t>ga</a:t>
          </a:r>
          <a:r>
            <a:rPr lang="en-US" sz="2000" kern="1200" dirty="0" smtClean="0"/>
            <a:t> </a:t>
          </a:r>
          <a:r>
            <a:rPr lang="uz-Cyrl-UZ" sz="2000" kern="1200" dirty="0" smtClean="0"/>
            <a:t>qisq</a:t>
          </a:r>
          <a:r>
            <a:rPr lang="en-US" sz="2000" kern="1200" dirty="0" err="1" smtClean="0"/>
            <a:t>ardi</a:t>
          </a:r>
          <a:r>
            <a:rPr lang="en-US" sz="2000" kern="1200" dirty="0" smtClean="0"/>
            <a:t>. </a:t>
          </a:r>
          <a:r>
            <a:rPr lang="en-US" sz="2000" kern="1200" dirty="0" err="1" smtClean="0"/>
            <a:t>Keyinchalik</a:t>
          </a:r>
          <a:r>
            <a:rPr lang="en-US" sz="2000" kern="1200" dirty="0" smtClean="0"/>
            <a:t> 1 </a:t>
          </a:r>
          <a:r>
            <a:rPr lang="en-US" sz="2000" kern="1200" dirty="0" err="1" smtClean="0"/>
            <a:t>oktyabr</a:t>
          </a:r>
          <a:r>
            <a:rPr lang="en-US" sz="2000" kern="1200" dirty="0" smtClean="0"/>
            <a:t> </a:t>
          </a:r>
          <a:r>
            <a:rPr lang="uz-Cyrl-UZ" sz="2000" kern="1200" dirty="0" smtClean="0"/>
            <a:t>q</a:t>
          </a:r>
          <a:r>
            <a:rPr lang="en-US" sz="2000" kern="1200" dirty="0" err="1" smtClean="0"/>
            <a:t>ora</a:t>
          </a:r>
          <a:r>
            <a:rPr lang="en-US" sz="2000" kern="1200" dirty="0" smtClean="0"/>
            <a:t> </a:t>
          </a:r>
          <a:r>
            <a:rPr lang="en-US" sz="2000" kern="1200" dirty="0" err="1" smtClean="0"/>
            <a:t>dushanba</a:t>
          </a:r>
          <a:r>
            <a:rPr lang="en-US" sz="2000" kern="1200" dirty="0" smtClean="0"/>
            <a:t> </a:t>
          </a:r>
          <a:r>
            <a:rPr lang="en-US" sz="2000" kern="1200" dirty="0" err="1" smtClean="0"/>
            <a:t>deb</a:t>
          </a:r>
          <a:r>
            <a:rPr lang="en-US" sz="2000" kern="1200" dirty="0" smtClean="0"/>
            <a:t> </a:t>
          </a:r>
          <a:r>
            <a:rPr lang="en-US" sz="2000" kern="1200" dirty="0" err="1" smtClean="0"/>
            <a:t>ataladi</a:t>
          </a:r>
          <a:r>
            <a:rPr lang="uz-Cyrl-UZ" sz="2000" kern="1200" dirty="0" smtClean="0"/>
            <a:t>gan </a:t>
          </a:r>
          <a:r>
            <a:rPr lang="en-US" sz="2000" kern="1200" dirty="0" smtClean="0"/>
            <a:t>b</a:t>
          </a:r>
          <a:r>
            <a:rPr lang="uz-Cyrl-UZ" sz="2000" kern="1200" dirty="0" smtClean="0"/>
            <a:t>o’</a:t>
          </a:r>
          <a:r>
            <a:rPr lang="en-US" sz="2000" kern="1200" dirty="0" err="1" smtClean="0"/>
            <a:t>ldi</a:t>
          </a:r>
          <a:r>
            <a:rPr lang="en-US" sz="2000" kern="1200" dirty="0" smtClean="0"/>
            <a:t>. "</a:t>
          </a:r>
          <a:r>
            <a:rPr lang="en-US" sz="2000" kern="1200" dirty="0" err="1" smtClean="0"/>
            <a:t>Sovun</a:t>
          </a:r>
          <a:r>
            <a:rPr lang="en-US" sz="2000" kern="1200" dirty="0" smtClean="0"/>
            <a:t> k</a:t>
          </a:r>
          <a:r>
            <a:rPr lang="uz-Cyrl-UZ" sz="2000" kern="1200" dirty="0" smtClean="0"/>
            <a:t>o’pigi”</a:t>
          </a:r>
          <a:r>
            <a:rPr lang="en-US" sz="2000" kern="1200" dirty="0" smtClean="0"/>
            <a:t> </a:t>
          </a:r>
          <a:r>
            <a:rPr lang="en-US" sz="2000" kern="1200" dirty="0" err="1" smtClean="0"/>
            <a:t>iqtisodiyoti</a:t>
          </a:r>
          <a:r>
            <a:rPr lang="en-US" sz="2000" kern="1200" dirty="0" smtClean="0"/>
            <a:t> </a:t>
          </a:r>
          <a:r>
            <a:rPr lang="en-US" sz="2000" kern="1200" dirty="0" err="1" smtClean="0"/>
            <a:t>inqirozi</a:t>
          </a:r>
          <a:r>
            <a:rPr lang="en-US" sz="2000" kern="1200" dirty="0" smtClean="0"/>
            <a:t> </a:t>
          </a:r>
          <a:r>
            <a:rPr lang="en-US" sz="2000" kern="1200" dirty="0" err="1" smtClean="0"/>
            <a:t>bilan</a:t>
          </a:r>
          <a:r>
            <a:rPr lang="en-US" sz="2000" kern="1200" dirty="0" smtClean="0"/>
            <a:t> </a:t>
          </a:r>
          <a:r>
            <a:rPr lang="en-US" sz="2000" kern="1200" dirty="0" err="1" smtClean="0"/>
            <a:t>bog’liq</a:t>
          </a:r>
          <a:r>
            <a:rPr lang="en-US" sz="2000" kern="1200" dirty="0" smtClean="0"/>
            <a:t> </a:t>
          </a:r>
          <a:r>
            <a:rPr lang="en-US" sz="2000" kern="1200" dirty="0" err="1" smtClean="0"/>
            <a:t>salbiy</a:t>
          </a:r>
          <a:r>
            <a:rPr lang="en-US" sz="2000" kern="1200" dirty="0" smtClean="0"/>
            <a:t> </a:t>
          </a:r>
          <a:r>
            <a:rPr lang="en-US" sz="2000" kern="1200" dirty="0" err="1" smtClean="0"/>
            <a:t>oqibatlarnint</a:t>
          </a:r>
          <a:r>
            <a:rPr lang="en-US" sz="2000" kern="1200" dirty="0" smtClean="0"/>
            <a:t> real </a:t>
          </a:r>
          <a:r>
            <a:rPr lang="en-US" sz="2000" kern="1200" dirty="0" err="1" smtClean="0"/>
            <a:t>sektorga</a:t>
          </a:r>
          <a:r>
            <a:rPr lang="en-US" sz="2000" kern="1200" dirty="0" smtClean="0"/>
            <a:t> </a:t>
          </a:r>
          <a:r>
            <a:rPr lang="en-US" sz="2000" kern="1200" dirty="0" err="1" smtClean="0"/>
            <a:t>ta’siri</a:t>
          </a:r>
          <a:r>
            <a:rPr lang="en-US" sz="2000" kern="1200" dirty="0" smtClean="0"/>
            <a:t> </a:t>
          </a:r>
          <a:r>
            <a:rPr lang="en-US" sz="2000" kern="1200" dirty="0" err="1" smtClean="0"/>
            <a:t>natijasida</a:t>
          </a:r>
          <a:r>
            <a:rPr lang="en-US" sz="2000" kern="1200" dirty="0" smtClean="0"/>
            <a:t> </a:t>
          </a:r>
          <a:r>
            <a:rPr lang="en-US" sz="2000" kern="1200" dirty="0" err="1" smtClean="0"/>
            <a:t>YAponiya</a:t>
          </a:r>
          <a:r>
            <a:rPr lang="en-US" sz="2000" kern="1200" dirty="0" smtClean="0"/>
            <a:t> </a:t>
          </a:r>
          <a:r>
            <a:rPr lang="en-US" sz="2000" kern="1200" dirty="0" err="1" smtClean="0"/>
            <a:t>iqtisodiyoti</a:t>
          </a:r>
          <a:r>
            <a:rPr lang="en-US" sz="2000" kern="1200" dirty="0" smtClean="0"/>
            <a:t> </a:t>
          </a:r>
          <a:r>
            <a:rPr lang="en-US" sz="2000" kern="1200" dirty="0" err="1" smtClean="0"/>
            <a:t>chuqur</a:t>
          </a:r>
          <a:r>
            <a:rPr lang="en-US" sz="2000" kern="1200" dirty="0" smtClean="0"/>
            <a:t> </a:t>
          </a:r>
          <a:r>
            <a:rPr lang="en-US" sz="2000" kern="1200" dirty="0" err="1" smtClean="0"/>
            <a:t>va</a:t>
          </a:r>
          <a:r>
            <a:rPr lang="en-US" sz="2000" kern="1200" dirty="0" smtClean="0"/>
            <a:t> </a:t>
          </a:r>
          <a:r>
            <a:rPr lang="en-US" sz="2000" kern="1200" dirty="0" err="1" smtClean="0"/>
            <a:t>davomli</a:t>
          </a:r>
          <a:r>
            <a:rPr lang="en-US" sz="2000" kern="1200" dirty="0" smtClean="0"/>
            <a:t> </a:t>
          </a:r>
          <a:r>
            <a:rPr lang="en-US" sz="2000" kern="1200" dirty="0" err="1" smtClean="0"/>
            <a:t>depressiya</a:t>
          </a:r>
          <a:r>
            <a:rPr lang="en-US" sz="2000" kern="1200" dirty="0" smtClean="0"/>
            <a:t> </a:t>
          </a:r>
          <a:r>
            <a:rPr lang="en-US" sz="2000" kern="1200" dirty="0" err="1" smtClean="0"/>
            <a:t>holatiga</a:t>
          </a:r>
          <a:r>
            <a:rPr lang="en-US" sz="2000" kern="1200" dirty="0" smtClean="0"/>
            <a:t> </a:t>
          </a:r>
          <a:r>
            <a:rPr lang="en-US" sz="2000" kern="1200" dirty="0" err="1" smtClean="0"/>
            <a:t>tushib</a:t>
          </a:r>
          <a:r>
            <a:rPr lang="en-US" sz="2000" kern="1200" dirty="0" smtClean="0"/>
            <a:t> </a:t>
          </a:r>
          <a:r>
            <a:rPr lang="en-US" sz="2000" kern="1200" dirty="0" err="1" smtClean="0"/>
            <a:t>qoldi</a:t>
          </a:r>
          <a:r>
            <a:rPr lang="en-US" sz="2000" kern="1200" dirty="0" smtClean="0"/>
            <a:t>. </a:t>
          </a:r>
          <a:r>
            <a:rPr lang="en-US" sz="2000" kern="1200" dirty="0" err="1" smtClean="0"/>
            <a:t>Ushbu</a:t>
          </a:r>
          <a:r>
            <a:rPr lang="en-US" sz="2000" kern="1200" dirty="0" smtClean="0"/>
            <a:t> </a:t>
          </a:r>
          <a:r>
            <a:rPr lang="en-US" sz="2000" kern="1200" dirty="0" err="1" smtClean="0"/>
            <a:t>holat</a:t>
          </a:r>
          <a:r>
            <a:rPr lang="en-US" sz="2000" kern="1200" dirty="0" smtClean="0"/>
            <a:t> 2004-2010 </a:t>
          </a:r>
          <a:r>
            <a:rPr lang="en-US" sz="2000" kern="1200" dirty="0" err="1" smtClean="0"/>
            <a:t>yillardagi</a:t>
          </a:r>
          <a:r>
            <a:rPr lang="en-US" sz="2000" kern="1200" dirty="0" smtClean="0"/>
            <a:t> </a:t>
          </a:r>
          <a:r>
            <a:rPr lang="en-US" sz="2000" kern="1200" dirty="0" err="1" smtClean="0"/>
            <a:t>bir</a:t>
          </a:r>
          <a:r>
            <a:rPr lang="uz-Cyrl-UZ" sz="2000" kern="1200" dirty="0" smtClean="0"/>
            <a:t>oz</a:t>
          </a:r>
          <a:r>
            <a:rPr lang="en-US" sz="2000" kern="1200" dirty="0" smtClean="0"/>
            <a:t> </a:t>
          </a:r>
          <a:r>
            <a:rPr lang="en-US" sz="2000" kern="1200" dirty="0" err="1" smtClean="0"/>
            <a:t>jonlanishni</a:t>
          </a:r>
          <a:r>
            <a:rPr lang="en-US" sz="2000" kern="1200" dirty="0" smtClean="0"/>
            <a:t> </a:t>
          </a:r>
          <a:r>
            <a:rPr lang="en-US" sz="2000" kern="1200" dirty="0" err="1" smtClean="0"/>
            <a:t>xisobga</a:t>
          </a:r>
          <a:r>
            <a:rPr lang="en-US" sz="2000" kern="1200" dirty="0" smtClean="0"/>
            <a:t> </a:t>
          </a:r>
          <a:r>
            <a:rPr lang="en-US" sz="2000" kern="1200" dirty="0" err="1" smtClean="0"/>
            <a:t>olmaganda</a:t>
          </a:r>
          <a:r>
            <a:rPr lang="en-US" sz="2000" kern="1200" dirty="0" smtClean="0"/>
            <a:t> 2011 </a:t>
          </a:r>
          <a:r>
            <a:rPr lang="en-US" sz="2000" kern="1200" dirty="0" err="1" smtClean="0"/>
            <a:t>yilgacha</a:t>
          </a:r>
          <a:r>
            <a:rPr lang="en-US" sz="2000" kern="1200" dirty="0" smtClean="0"/>
            <a:t> </a:t>
          </a:r>
          <a:r>
            <a:rPr lang="en-US" sz="2000" kern="1200" dirty="0" err="1" smtClean="0"/>
            <a:t>davom</a:t>
          </a:r>
          <a:r>
            <a:rPr lang="en-US" sz="2000" kern="1200" dirty="0" smtClean="0"/>
            <a:t> </a:t>
          </a:r>
          <a:r>
            <a:rPr lang="en-US" sz="2000" kern="1200" dirty="0" err="1" smtClean="0"/>
            <a:t>etdi</a:t>
          </a:r>
          <a:r>
            <a:rPr lang="en-US" sz="2000" kern="1200" dirty="0" smtClean="0"/>
            <a:t>.</a:t>
          </a:r>
          <a:endParaRPr lang="uz-Cyrl-UZ" sz="2000" kern="1200" dirty="0"/>
        </a:p>
      </dsp:txBody>
      <dsp:txXfrm>
        <a:off x="146356" y="3354146"/>
        <a:ext cx="7936888" cy="270541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A16209-420D-48CF-B839-F044F1F55003}">
      <dsp:nvSpPr>
        <dsp:cNvPr id="0" name=""/>
        <dsp:cNvSpPr/>
      </dsp:nvSpPr>
      <dsp:spPr>
        <a:xfrm>
          <a:off x="4114799" y="1373349"/>
          <a:ext cx="243399" cy="1066321"/>
        </a:xfrm>
        <a:custGeom>
          <a:avLst/>
          <a:gdLst/>
          <a:ahLst/>
          <a:cxnLst/>
          <a:rect l="0" t="0" r="0" b="0"/>
          <a:pathLst>
            <a:path>
              <a:moveTo>
                <a:pt x="0" y="0"/>
              </a:moveTo>
              <a:lnTo>
                <a:pt x="0" y="1066321"/>
              </a:lnTo>
              <a:lnTo>
                <a:pt x="243399" y="1066321"/>
              </a:lnTo>
            </a:path>
          </a:pathLst>
        </a:cu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3282692-1252-4966-B1EA-89F7613B886C}">
      <dsp:nvSpPr>
        <dsp:cNvPr id="0" name=""/>
        <dsp:cNvSpPr/>
      </dsp:nvSpPr>
      <dsp:spPr>
        <a:xfrm>
          <a:off x="3871400" y="1373349"/>
          <a:ext cx="243399" cy="1066321"/>
        </a:xfrm>
        <a:custGeom>
          <a:avLst/>
          <a:gdLst/>
          <a:ahLst/>
          <a:cxnLst/>
          <a:rect l="0" t="0" r="0" b="0"/>
          <a:pathLst>
            <a:path>
              <a:moveTo>
                <a:pt x="243399" y="0"/>
              </a:moveTo>
              <a:lnTo>
                <a:pt x="243399" y="1066321"/>
              </a:lnTo>
              <a:lnTo>
                <a:pt x="0" y="1066321"/>
              </a:lnTo>
            </a:path>
          </a:pathLst>
        </a:cu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C49FDBA-5D7C-49A4-A812-C73CA648313A}">
      <dsp:nvSpPr>
        <dsp:cNvPr id="0" name=""/>
        <dsp:cNvSpPr/>
      </dsp:nvSpPr>
      <dsp:spPr>
        <a:xfrm>
          <a:off x="4114799" y="1373349"/>
          <a:ext cx="2953572" cy="2132643"/>
        </a:xfrm>
        <a:custGeom>
          <a:avLst/>
          <a:gdLst/>
          <a:ahLst/>
          <a:cxnLst/>
          <a:rect l="0" t="0" r="0" b="0"/>
          <a:pathLst>
            <a:path>
              <a:moveTo>
                <a:pt x="0" y="0"/>
              </a:moveTo>
              <a:lnTo>
                <a:pt x="0" y="1889244"/>
              </a:lnTo>
              <a:lnTo>
                <a:pt x="2953572" y="1889244"/>
              </a:lnTo>
              <a:lnTo>
                <a:pt x="2953572" y="2132643"/>
              </a:lnTo>
            </a:path>
          </a:pathLst>
        </a:cu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60667D88-DE18-4E22-B9FE-77A3288FDF52}">
      <dsp:nvSpPr>
        <dsp:cNvPr id="0" name=""/>
        <dsp:cNvSpPr/>
      </dsp:nvSpPr>
      <dsp:spPr>
        <a:xfrm>
          <a:off x="4069079" y="1373349"/>
          <a:ext cx="91440" cy="2132643"/>
        </a:xfrm>
        <a:custGeom>
          <a:avLst/>
          <a:gdLst/>
          <a:ahLst/>
          <a:cxnLst/>
          <a:rect l="0" t="0" r="0" b="0"/>
          <a:pathLst>
            <a:path>
              <a:moveTo>
                <a:pt x="45720" y="0"/>
              </a:moveTo>
              <a:lnTo>
                <a:pt x="45720" y="2132643"/>
              </a:lnTo>
            </a:path>
          </a:pathLst>
        </a:cu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EB41D13-9E7C-4777-A861-F7C625A44F17}">
      <dsp:nvSpPr>
        <dsp:cNvPr id="0" name=""/>
        <dsp:cNvSpPr/>
      </dsp:nvSpPr>
      <dsp:spPr>
        <a:xfrm>
          <a:off x="1161227" y="1373349"/>
          <a:ext cx="2953572" cy="2132643"/>
        </a:xfrm>
        <a:custGeom>
          <a:avLst/>
          <a:gdLst/>
          <a:ahLst/>
          <a:cxnLst/>
          <a:rect l="0" t="0" r="0" b="0"/>
          <a:pathLst>
            <a:path>
              <a:moveTo>
                <a:pt x="2953572" y="0"/>
              </a:moveTo>
              <a:lnTo>
                <a:pt x="2953572" y="1889244"/>
              </a:lnTo>
              <a:lnTo>
                <a:pt x="0" y="1889244"/>
              </a:lnTo>
              <a:lnTo>
                <a:pt x="0" y="2132643"/>
              </a:lnTo>
            </a:path>
          </a:pathLst>
        </a:custGeom>
        <a:noFill/>
        <a:ln w="25400" cap="flat" cmpd="sng" algn="ctr">
          <a:solidFill>
            <a:schemeClr val="accent5">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87D6053-29F7-41F3-A96B-62E2DF4BF951}">
      <dsp:nvSpPr>
        <dsp:cNvPr id="0" name=""/>
        <dsp:cNvSpPr/>
      </dsp:nvSpPr>
      <dsp:spPr>
        <a:xfrm>
          <a:off x="2955754" y="214303"/>
          <a:ext cx="2318091" cy="1159045"/>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err="1" smtClean="0"/>
            <a:t>YAponiyaning</a:t>
          </a:r>
          <a:r>
            <a:rPr lang="en-US" sz="1600" kern="1200" dirty="0" smtClean="0"/>
            <a:t> </a:t>
          </a:r>
          <a:r>
            <a:rPr lang="en-US" sz="1600" kern="1200" dirty="0" err="1" smtClean="0"/>
            <a:t>iqtisodiy</a:t>
          </a:r>
          <a:r>
            <a:rPr lang="en-US" sz="1600" kern="1200" dirty="0" smtClean="0"/>
            <a:t> </a:t>
          </a:r>
          <a:r>
            <a:rPr lang="en-US" sz="1600" kern="1200" dirty="0" err="1" smtClean="0"/>
            <a:t>rivojlanish</a:t>
          </a:r>
          <a:r>
            <a:rPr lang="en-US" sz="1600" kern="1200" dirty="0" smtClean="0"/>
            <a:t> </a:t>
          </a:r>
          <a:r>
            <a:rPr lang="en-US" sz="1600" kern="1200" dirty="0" err="1" smtClean="0"/>
            <a:t>modeliga</a:t>
          </a:r>
          <a:r>
            <a:rPr lang="en-US" sz="1600" kern="1200" dirty="0" smtClean="0"/>
            <a:t> </a:t>
          </a:r>
          <a:r>
            <a:rPr lang="en-US" sz="1600" kern="1200" dirty="0" err="1" smtClean="0"/>
            <a:t>xos</a:t>
          </a:r>
          <a:r>
            <a:rPr lang="en-US" sz="1600" kern="1200" dirty="0" smtClean="0"/>
            <a:t> </a:t>
          </a:r>
          <a:r>
            <a:rPr lang="en-US" sz="1600" kern="1200" dirty="0" err="1" smtClean="0"/>
            <a:t>quyidagi</a:t>
          </a:r>
          <a:r>
            <a:rPr lang="en-US" sz="1600" kern="1200" dirty="0" smtClean="0"/>
            <a:t> </a:t>
          </a:r>
          <a:r>
            <a:rPr lang="en-US" sz="1600" kern="1200" dirty="0" err="1" smtClean="0"/>
            <a:t>belgilarni</a:t>
          </a:r>
          <a:r>
            <a:rPr lang="en-US" sz="1600" kern="1200" dirty="0" smtClean="0"/>
            <a:t> </a:t>
          </a:r>
          <a:r>
            <a:rPr lang="en-US" sz="1600" kern="1200" dirty="0" err="1" smtClean="0"/>
            <a:t>ajratish</a:t>
          </a:r>
          <a:r>
            <a:rPr lang="en-US" sz="1600" kern="1200" dirty="0" smtClean="0"/>
            <a:t> </a:t>
          </a:r>
          <a:r>
            <a:rPr lang="en-US" sz="1600" kern="1200" dirty="0" err="1" smtClean="0"/>
            <a:t>mumkin</a:t>
          </a:r>
          <a:r>
            <a:rPr lang="en-US" sz="1600" kern="1200" dirty="0" smtClean="0"/>
            <a:t>:</a:t>
          </a:r>
          <a:endParaRPr lang="uz-Cyrl-UZ" sz="1600" kern="1200" dirty="0"/>
        </a:p>
      </dsp:txBody>
      <dsp:txXfrm>
        <a:off x="2955754" y="214303"/>
        <a:ext cx="2318091" cy="1159045"/>
      </dsp:txXfrm>
    </dsp:sp>
    <dsp:sp modelId="{7A3F58FA-DA06-4815-BD2D-5736ED91780E}">
      <dsp:nvSpPr>
        <dsp:cNvPr id="0" name=""/>
        <dsp:cNvSpPr/>
      </dsp:nvSpPr>
      <dsp:spPr>
        <a:xfrm>
          <a:off x="2181" y="3505993"/>
          <a:ext cx="2318091" cy="1159045"/>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err="1" smtClean="0"/>
            <a:t>firmalar</a:t>
          </a:r>
          <a:r>
            <a:rPr lang="en-US" sz="1400" kern="1200" dirty="0" smtClean="0"/>
            <a:t> </a:t>
          </a:r>
          <a:r>
            <a:rPr lang="en-US" sz="1400" kern="1200" dirty="0" err="1" smtClean="0"/>
            <a:t>va</a:t>
          </a:r>
          <a:r>
            <a:rPr lang="en-US" sz="1400" kern="1200" dirty="0" smtClean="0"/>
            <a:t> </a:t>
          </a:r>
          <a:r>
            <a:rPr lang="en-US" sz="1400" kern="1200" dirty="0" err="1" smtClean="0"/>
            <a:t>davlatning</a:t>
          </a:r>
          <a:r>
            <a:rPr lang="en-US" sz="1400" kern="1200" dirty="0" smtClean="0"/>
            <a:t> </a:t>
          </a:r>
          <a:r>
            <a:rPr lang="en-US" sz="1400" kern="1200" dirty="0" err="1" smtClean="0"/>
            <a:t>ishchi</a:t>
          </a:r>
          <a:r>
            <a:rPr lang="en-US" sz="1400" kern="1200" dirty="0" smtClean="0"/>
            <a:t> </a:t>
          </a:r>
          <a:r>
            <a:rPr lang="en-US" sz="1400" kern="1200" dirty="0" err="1" smtClean="0"/>
            <a:t>kuchi</a:t>
          </a:r>
          <a:r>
            <a:rPr lang="en-US" sz="1400" kern="1200" dirty="0" smtClean="0"/>
            <a:t> </a:t>
          </a:r>
          <a:r>
            <a:rPr lang="en-US" sz="1400" kern="1200" dirty="0" err="1" smtClean="0"/>
            <a:t>malakasini</a:t>
          </a:r>
          <a:r>
            <a:rPr lang="en-US" sz="1400" kern="1200" dirty="0" smtClean="0"/>
            <a:t> </a:t>
          </a:r>
          <a:r>
            <a:rPr lang="en-US" sz="1400" kern="1200" dirty="0" err="1" smtClean="0"/>
            <a:t>oshirish</a:t>
          </a:r>
          <a:r>
            <a:rPr lang="uz-Cyrl-UZ" sz="1400" kern="1200" dirty="0" smtClean="0"/>
            <a:t>,</a:t>
          </a:r>
          <a:r>
            <a:rPr lang="en-US" sz="1400" kern="1200" dirty="0" smtClean="0"/>
            <a:t> </a:t>
          </a:r>
          <a:r>
            <a:rPr lang="en-US" sz="1400" kern="1200" dirty="0" err="1" smtClean="0"/>
            <a:t>ishchilarni</a:t>
          </a:r>
          <a:r>
            <a:rPr lang="en-US" sz="1400" kern="1200" dirty="0" smtClean="0"/>
            <a:t> </a:t>
          </a:r>
          <a:r>
            <a:rPr lang="en-US" sz="1400" kern="1200" dirty="0" err="1" smtClean="0"/>
            <a:t>ishlab</a:t>
          </a:r>
          <a:r>
            <a:rPr lang="en-US" sz="1400" kern="1200" dirty="0" smtClean="0"/>
            <a:t> </a:t>
          </a:r>
          <a:r>
            <a:rPr lang="en-US" sz="1400" kern="1200" dirty="0" err="1" smtClean="0"/>
            <a:t>chiqarishni</a:t>
          </a:r>
          <a:r>
            <a:rPr lang="en-US" sz="1400" kern="1200" dirty="0" smtClean="0"/>
            <a:t> </a:t>
          </a:r>
          <a:r>
            <a:rPr lang="en-US" sz="1400" kern="1200" dirty="0" err="1" smtClean="0"/>
            <a:t>boshqarishga</a:t>
          </a:r>
          <a:r>
            <a:rPr lang="en-US" sz="1400" kern="1200" dirty="0" smtClean="0"/>
            <a:t> </a:t>
          </a:r>
          <a:r>
            <a:rPr lang="en-US" sz="1400" kern="1200" dirty="0" err="1" smtClean="0"/>
            <a:t>jalo</a:t>
          </a:r>
          <a:r>
            <a:rPr lang="en-US" sz="1400" kern="1200" dirty="0" smtClean="0"/>
            <a:t> </a:t>
          </a:r>
          <a:r>
            <a:rPr lang="en-US" sz="1400" kern="1200" dirty="0" err="1" smtClean="0"/>
            <a:t>etishga</a:t>
          </a:r>
          <a:r>
            <a:rPr lang="en-US" sz="1400" kern="1200" dirty="0" smtClean="0"/>
            <a:t> </a:t>
          </a:r>
          <a:r>
            <a:rPr lang="en-US" sz="1400" kern="1200" dirty="0" err="1" smtClean="0"/>
            <a:t>alohida</a:t>
          </a:r>
          <a:r>
            <a:rPr lang="en-US" sz="1400" kern="1200" dirty="0" smtClean="0"/>
            <a:t> </a:t>
          </a:r>
          <a:r>
            <a:rPr lang="en-US" sz="1400" kern="1200" dirty="0" err="1" smtClean="0"/>
            <a:t>e’tibor</a:t>
          </a:r>
          <a:r>
            <a:rPr lang="en-US" sz="1400" kern="1200" dirty="0" smtClean="0"/>
            <a:t> </a:t>
          </a:r>
          <a:r>
            <a:rPr lang="en-US" sz="1400" kern="1200" dirty="0" err="1" smtClean="0"/>
            <a:t>qaratishi</a:t>
          </a:r>
          <a:r>
            <a:rPr lang="en-US" sz="1400" kern="1200" dirty="0" smtClean="0"/>
            <a:t>;</a:t>
          </a:r>
          <a:endParaRPr lang="uz-Cyrl-UZ" sz="1400" kern="1200" dirty="0"/>
        </a:p>
      </dsp:txBody>
      <dsp:txXfrm>
        <a:off x="2181" y="3505993"/>
        <a:ext cx="2318091" cy="1159045"/>
      </dsp:txXfrm>
    </dsp:sp>
    <dsp:sp modelId="{9F8896E7-EB9A-4613-867A-B5977CE14A95}">
      <dsp:nvSpPr>
        <dsp:cNvPr id="0" name=""/>
        <dsp:cNvSpPr/>
      </dsp:nvSpPr>
      <dsp:spPr>
        <a:xfrm>
          <a:off x="2807072" y="3505993"/>
          <a:ext cx="2615455" cy="1323212"/>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err="1" smtClean="0"/>
            <a:t>mehnat</a:t>
          </a:r>
          <a:r>
            <a:rPr lang="en-US" sz="1300" kern="1200" dirty="0" smtClean="0"/>
            <a:t> </a:t>
          </a:r>
          <a:r>
            <a:rPr lang="en-US" sz="1300" kern="1200" dirty="0" err="1" smtClean="0"/>
            <a:t>bozorida</a:t>
          </a:r>
          <a:r>
            <a:rPr lang="en-US" sz="1300" kern="1200" dirty="0" smtClean="0"/>
            <a:t> </a:t>
          </a:r>
          <a:r>
            <a:rPr lang="en-US" sz="1300" kern="1200" dirty="0" err="1" smtClean="0"/>
            <a:t>firmalar</a:t>
          </a:r>
          <a:r>
            <a:rPr lang="en-US" sz="1300" kern="1200" dirty="0" smtClean="0"/>
            <a:t> </a:t>
          </a:r>
          <a:r>
            <a:rPr lang="en-US" sz="1300" kern="1200" dirty="0" err="1" smtClean="0"/>
            <a:t>darajasida</a:t>
          </a:r>
          <a:r>
            <a:rPr lang="en-US" sz="1300" kern="1200" dirty="0" smtClean="0"/>
            <a:t> </a:t>
          </a:r>
          <a:r>
            <a:rPr lang="en-US" sz="1300" kern="1200" dirty="0" err="1" smtClean="0"/>
            <a:t>bir</a:t>
          </a:r>
          <a:r>
            <a:rPr lang="en-US" sz="1300" kern="1200" dirty="0" smtClean="0"/>
            <a:t> </a:t>
          </a:r>
          <a:r>
            <a:rPr lang="en-US" sz="1300" kern="1200" dirty="0" err="1" smtClean="0"/>
            <a:t>marotabali</a:t>
          </a:r>
          <a:r>
            <a:rPr lang="uz-Cyrl-UZ" sz="1300" kern="1200" dirty="0" smtClean="0"/>
            <a:t>k</a:t>
          </a:r>
          <a:r>
            <a:rPr lang="en-US" sz="1300" kern="1200" dirty="0" smtClean="0"/>
            <a:t> </a:t>
          </a:r>
          <a:r>
            <a:rPr lang="en-US" sz="1300" kern="1200" dirty="0" err="1" smtClean="0"/>
            <a:t>mehnat</a:t>
          </a:r>
          <a:r>
            <a:rPr lang="en-US" sz="1300" kern="1200" dirty="0" smtClean="0"/>
            <a:t> </a:t>
          </a:r>
          <a:r>
            <a:rPr lang="en-US" sz="1300" kern="1200" dirty="0" err="1" smtClean="0"/>
            <a:t>shart-nomalarining</a:t>
          </a:r>
          <a:r>
            <a:rPr lang="en-US" sz="1300" kern="1200" dirty="0" smtClean="0"/>
            <a:t> </a:t>
          </a:r>
          <a:r>
            <a:rPr lang="en-US" sz="1300" kern="1200" dirty="0" err="1" smtClean="0"/>
            <a:t>qo’llanilishi</a:t>
          </a:r>
          <a:r>
            <a:rPr lang="en-US" sz="1300" kern="1200" dirty="0" smtClean="0"/>
            <a:t>. </a:t>
          </a:r>
          <a:r>
            <a:rPr lang="en-US" sz="1300" kern="1200" dirty="0" err="1" smtClean="0"/>
            <a:t>Mehnat</a:t>
          </a:r>
          <a:r>
            <a:rPr lang="en-US" sz="1300" kern="1200" dirty="0" smtClean="0"/>
            <a:t> </a:t>
          </a:r>
          <a:r>
            <a:rPr lang="en-US" sz="1300" kern="1200" dirty="0" err="1" smtClean="0"/>
            <a:t>munosabatlari</a:t>
          </a:r>
          <a:r>
            <a:rPr lang="en-US" sz="1300" kern="1200" dirty="0" smtClean="0"/>
            <a:t> «firma </a:t>
          </a:r>
          <a:r>
            <a:rPr lang="en-US" sz="1300" kern="1200" dirty="0" err="1" smtClean="0"/>
            <a:t>paternalizmi»ni</a:t>
          </a:r>
          <a:r>
            <a:rPr lang="en-US" sz="1300" kern="1200" dirty="0" smtClean="0"/>
            <a:t> (</a:t>
          </a:r>
          <a:r>
            <a:rPr lang="en-US" sz="1300" kern="1200" dirty="0" err="1" smtClean="0"/>
            <a:t>bir</a:t>
          </a:r>
          <a:r>
            <a:rPr lang="en-US" sz="1300" kern="1200" dirty="0" smtClean="0"/>
            <a:t> </a:t>
          </a:r>
          <a:r>
            <a:rPr lang="en-US" sz="1300" kern="1200" dirty="0" err="1" smtClean="0"/>
            <a:t>umr</a:t>
          </a:r>
          <a:r>
            <a:rPr lang="en-US" sz="1300" kern="1200" dirty="0" smtClean="0"/>
            <a:t> </a:t>
          </a:r>
          <a:r>
            <a:rPr lang="en-US" sz="1300" kern="1200" dirty="0" err="1" smtClean="0"/>
            <a:t>yollanib</a:t>
          </a:r>
          <a:r>
            <a:rPr lang="en-US" sz="1300" kern="1200" dirty="0" smtClean="0"/>
            <a:t> </a:t>
          </a:r>
          <a:r>
            <a:rPr lang="en-US" sz="1300" kern="1200" dirty="0" err="1" smtClean="0"/>
            <a:t>ishlash</a:t>
          </a:r>
          <a:r>
            <a:rPr lang="en-US" sz="1300" kern="1200" dirty="0" smtClean="0"/>
            <a:t> </a:t>
          </a:r>
          <a:r>
            <a:rPr lang="en-US" sz="1300" kern="1200" dirty="0" err="1" smtClean="0"/>
            <a:t>tizimi</a:t>
          </a:r>
          <a:r>
            <a:rPr lang="en-US" sz="1300" kern="1200" dirty="0" smtClean="0"/>
            <a:t>, firma - </a:t>
          </a:r>
          <a:r>
            <a:rPr lang="en-US" sz="1300" kern="1200" dirty="0" err="1" smtClean="0"/>
            <a:t>bizning</a:t>
          </a:r>
          <a:r>
            <a:rPr lang="en-US" sz="1300" kern="1200" dirty="0" smtClean="0"/>
            <a:t> </a:t>
          </a:r>
          <a:r>
            <a:rPr lang="en-US" sz="1300" kern="1200" dirty="0" err="1" smtClean="0"/>
            <a:t>uyimiz</a:t>
          </a:r>
          <a:r>
            <a:rPr lang="en-US" sz="1300" kern="1200" dirty="0" smtClean="0"/>
            <a:t>) </a:t>
          </a:r>
          <a:r>
            <a:rPr lang="en-US" sz="1300" kern="1200" dirty="0" err="1" smtClean="0"/>
            <a:t>ifoda</a:t>
          </a:r>
          <a:r>
            <a:rPr lang="en-US" sz="1300" kern="1200" dirty="0" smtClean="0"/>
            <a:t> </a:t>
          </a:r>
          <a:r>
            <a:rPr lang="en-US" sz="1300" kern="1200" dirty="0" err="1" smtClean="0"/>
            <a:t>etadi</a:t>
          </a:r>
          <a:r>
            <a:rPr lang="en-US" sz="1300" kern="1200" dirty="0" smtClean="0"/>
            <a:t>;</a:t>
          </a:r>
          <a:endParaRPr lang="uz-Cyrl-UZ" sz="1300" kern="1200" dirty="0"/>
        </a:p>
      </dsp:txBody>
      <dsp:txXfrm>
        <a:off x="2807072" y="3505993"/>
        <a:ext cx="2615455" cy="1323212"/>
      </dsp:txXfrm>
    </dsp:sp>
    <dsp:sp modelId="{0D938465-A240-4FFE-BA43-344B13CB8F82}">
      <dsp:nvSpPr>
        <dsp:cNvPr id="0" name=""/>
        <dsp:cNvSpPr/>
      </dsp:nvSpPr>
      <dsp:spPr>
        <a:xfrm>
          <a:off x="5909327" y="3505993"/>
          <a:ext cx="2318091" cy="1159045"/>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err="1" smtClean="0"/>
            <a:t>moliya-sanoat</a:t>
          </a:r>
          <a:r>
            <a:rPr lang="en-US" sz="1800" kern="1200" dirty="0" smtClean="0"/>
            <a:t> </a:t>
          </a:r>
          <a:r>
            <a:rPr lang="en-US" sz="1800" kern="1200" dirty="0" err="1" smtClean="0"/>
            <a:t>guruhlarining</a:t>
          </a:r>
          <a:r>
            <a:rPr lang="en-US" sz="1800" kern="1200" dirty="0" smtClean="0"/>
            <a:t> k</a:t>
          </a:r>
          <a:r>
            <a:rPr lang="uz-Cyrl-UZ" sz="1800" kern="1200" dirty="0" smtClean="0"/>
            <a:t>ey</a:t>
          </a:r>
          <a:r>
            <a:rPr lang="en-US" sz="1800" kern="1200" dirty="0" err="1" smtClean="0"/>
            <a:t>retsularga</a:t>
          </a:r>
          <a:r>
            <a:rPr lang="en-US" sz="1800" kern="1200" dirty="0" smtClean="0"/>
            <a:t> </a:t>
          </a:r>
          <a:r>
            <a:rPr lang="en-US" sz="1800" kern="1200" dirty="0" err="1" smtClean="0"/>
            <a:t>asoslani</a:t>
          </a:r>
          <a:r>
            <a:rPr lang="uz-Cyrl-UZ" sz="1800" kern="1200" dirty="0" smtClean="0"/>
            <a:t>sh</a:t>
          </a:r>
          <a:r>
            <a:rPr lang="en-US" sz="1800" kern="1200" dirty="0" err="1" smtClean="0"/>
            <a:t>i</a:t>
          </a:r>
          <a:r>
            <a:rPr lang="en-US" sz="1800" kern="1200" dirty="0" smtClean="0"/>
            <a:t>. </a:t>
          </a:r>
          <a:endParaRPr lang="uz-Cyrl-UZ" sz="1800" kern="1200" dirty="0"/>
        </a:p>
      </dsp:txBody>
      <dsp:txXfrm>
        <a:off x="5909327" y="3505993"/>
        <a:ext cx="2318091" cy="1159045"/>
      </dsp:txXfrm>
    </dsp:sp>
    <dsp:sp modelId="{2B93E9A6-980C-44EB-93C2-C90EF54AEC9B}">
      <dsp:nvSpPr>
        <dsp:cNvPr id="0" name=""/>
        <dsp:cNvSpPr/>
      </dsp:nvSpPr>
      <dsp:spPr>
        <a:xfrm>
          <a:off x="1553309" y="1860148"/>
          <a:ext cx="2318091" cy="1159045"/>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err="1" smtClean="0"/>
            <a:t>davlatning</a:t>
          </a:r>
          <a:r>
            <a:rPr lang="en-US" sz="1600" kern="1200" dirty="0" smtClean="0"/>
            <a:t> </a:t>
          </a:r>
          <a:r>
            <a:rPr lang="en-US" sz="1600" kern="1200" dirty="0" err="1" smtClean="0"/>
            <a:t>tovarlar</a:t>
          </a:r>
          <a:r>
            <a:rPr lang="en-US" sz="1600" kern="1200" dirty="0" smtClean="0"/>
            <a:t> </a:t>
          </a:r>
          <a:r>
            <a:rPr lang="en-US" sz="1600" kern="1200" dirty="0" err="1" smtClean="0"/>
            <a:t>va</a:t>
          </a:r>
          <a:r>
            <a:rPr lang="en-US" sz="1600" kern="1200" dirty="0" smtClean="0"/>
            <a:t> </a:t>
          </a:r>
          <a:r>
            <a:rPr lang="en-US" sz="1600" kern="1200" dirty="0" err="1" smtClean="0"/>
            <a:t>xizmatlar</a:t>
          </a:r>
          <a:r>
            <a:rPr lang="en-US" sz="1600" kern="1200" dirty="0" smtClean="0"/>
            <a:t> </a:t>
          </a:r>
          <a:r>
            <a:rPr lang="en-US" sz="1600" kern="1200" dirty="0" err="1" smtClean="0"/>
            <a:t>ishlab</a:t>
          </a:r>
          <a:r>
            <a:rPr lang="en-US" sz="1600" kern="1200" dirty="0" smtClean="0"/>
            <a:t> </a:t>
          </a:r>
          <a:r>
            <a:rPr lang="en-US" sz="1600" kern="1200" dirty="0" err="1" smtClean="0"/>
            <a:t>chiqarish</a:t>
          </a:r>
          <a:r>
            <a:rPr lang="en-US" sz="1600" kern="1200" dirty="0" smtClean="0"/>
            <a:t>, </a:t>
          </a:r>
          <a:r>
            <a:rPr lang="en-US" sz="1600" kern="1200" dirty="0" err="1" smtClean="0"/>
            <a:t>savdo</a:t>
          </a:r>
          <a:r>
            <a:rPr lang="en-US" sz="1600" kern="1200" dirty="0" smtClean="0"/>
            <a:t> </a:t>
          </a:r>
          <a:r>
            <a:rPr lang="en-US" sz="1600" kern="1200" dirty="0" err="1" smtClean="0"/>
            <a:t>va</a:t>
          </a:r>
          <a:r>
            <a:rPr lang="en-US" sz="1600" kern="1200" dirty="0" smtClean="0"/>
            <a:t> </a:t>
          </a:r>
          <a:r>
            <a:rPr lang="en-US" sz="1600" kern="1200" dirty="0" err="1" smtClean="0"/>
            <a:t>investitsiyalar</a:t>
          </a:r>
          <a:r>
            <a:rPr lang="en-US" sz="1600" kern="1200" dirty="0" smtClean="0"/>
            <a:t> </a:t>
          </a:r>
          <a:r>
            <a:rPr lang="en-US" sz="1600" kern="1200" dirty="0" err="1" smtClean="0"/>
            <a:t>sohasidagi</a:t>
          </a:r>
          <a:r>
            <a:rPr lang="en-US" sz="1600" kern="1200" dirty="0" smtClean="0"/>
            <a:t> </a:t>
          </a:r>
          <a:r>
            <a:rPr lang="en-US" sz="1600" kern="1200" dirty="0" err="1" smtClean="0"/>
            <a:t>ulushining</a:t>
          </a:r>
          <a:r>
            <a:rPr lang="en-US" sz="1600" kern="1200" dirty="0" smtClean="0"/>
            <a:t> </a:t>
          </a:r>
          <a:r>
            <a:rPr lang="en-US" sz="1600" kern="1200" dirty="0" err="1" smtClean="0"/>
            <a:t>pastligi</a:t>
          </a:r>
          <a:r>
            <a:rPr lang="en-US" sz="1600" kern="1200" dirty="0" smtClean="0"/>
            <a:t>;</a:t>
          </a:r>
          <a:endParaRPr lang="uz-Cyrl-UZ" sz="1600" kern="1200" dirty="0"/>
        </a:p>
      </dsp:txBody>
      <dsp:txXfrm>
        <a:off x="1553309" y="1860148"/>
        <a:ext cx="2318091" cy="1159045"/>
      </dsp:txXfrm>
    </dsp:sp>
    <dsp:sp modelId="{DD4046B0-599F-424F-9D06-23DF4335F08B}">
      <dsp:nvSpPr>
        <dsp:cNvPr id="0" name=""/>
        <dsp:cNvSpPr/>
      </dsp:nvSpPr>
      <dsp:spPr>
        <a:xfrm>
          <a:off x="4358199" y="1860148"/>
          <a:ext cx="2318091" cy="1159045"/>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err="1" smtClean="0"/>
            <a:t>davlatning</a:t>
          </a:r>
          <a:r>
            <a:rPr lang="en-US" sz="1600" kern="1200" dirty="0" smtClean="0"/>
            <a:t> </a:t>
          </a:r>
          <a:r>
            <a:rPr lang="en-US" sz="1600" kern="1200" dirty="0" err="1" smtClean="0"/>
            <a:t>tadbirkorlik</a:t>
          </a:r>
          <a:r>
            <a:rPr lang="en-US" sz="1600" kern="1200" dirty="0" smtClean="0"/>
            <a:t> </a:t>
          </a:r>
          <a:r>
            <a:rPr lang="en-US" sz="1600" kern="1200" dirty="0" err="1" smtClean="0"/>
            <a:t>faoliyatini</a:t>
          </a:r>
          <a:r>
            <a:rPr lang="en-US" sz="1600" kern="1200" dirty="0" smtClean="0"/>
            <a:t> </a:t>
          </a:r>
          <a:r>
            <a:rPr lang="en-US" sz="1600" kern="1200" dirty="0" err="1" smtClean="0"/>
            <a:t>rag’batlantirish</a:t>
          </a:r>
          <a:r>
            <a:rPr lang="en-US" sz="1600" kern="1200" dirty="0" smtClean="0"/>
            <a:t>, </a:t>
          </a:r>
          <a:r>
            <a:rPr lang="en-US" sz="1600" kern="1200" dirty="0" err="1" smtClean="0"/>
            <a:t>iqtisodiyotda</a:t>
          </a:r>
          <a:r>
            <a:rPr lang="en-US" sz="1600" kern="1200" dirty="0" smtClean="0"/>
            <a:t> </a:t>
          </a:r>
          <a:r>
            <a:rPr lang="en-US" sz="1600" kern="1200" dirty="0" err="1" smtClean="0"/>
            <a:t>tarkibiy</a:t>
          </a:r>
          <a:r>
            <a:rPr lang="en-US" sz="1600" kern="1200" dirty="0" smtClean="0"/>
            <a:t> </a:t>
          </a:r>
          <a:r>
            <a:rPr lang="en-US" sz="1600" kern="1200" dirty="0" err="1" smtClean="0"/>
            <a:t>o’zgarishlarni</a:t>
          </a:r>
          <a:r>
            <a:rPr lang="en-US" sz="1600" kern="1200" dirty="0" smtClean="0"/>
            <a:t> </a:t>
          </a:r>
          <a:r>
            <a:rPr lang="en-US" sz="1600" kern="1200" dirty="0" err="1" smtClean="0"/>
            <a:t>amalga</a:t>
          </a:r>
          <a:r>
            <a:rPr lang="en-US" sz="1600" kern="1200" dirty="0" smtClean="0"/>
            <a:t> </a:t>
          </a:r>
          <a:r>
            <a:rPr lang="en-US" sz="1600" kern="1200" dirty="0" err="1" smtClean="0"/>
            <a:t>oshirishdagi</a:t>
          </a:r>
          <a:r>
            <a:rPr lang="en-US" sz="1600" kern="1200" dirty="0" smtClean="0"/>
            <a:t> </a:t>
          </a:r>
          <a:r>
            <a:rPr lang="en-US" sz="1600" kern="1200" dirty="0" err="1" smtClean="0"/>
            <a:t>faol</a:t>
          </a:r>
          <a:r>
            <a:rPr lang="en-US" sz="1600" kern="1200" dirty="0" smtClean="0"/>
            <a:t> </a:t>
          </a:r>
          <a:r>
            <a:rPr lang="en-US" sz="1600" kern="1200" dirty="0" err="1" smtClean="0"/>
            <a:t>ishtiroki</a:t>
          </a:r>
          <a:r>
            <a:rPr lang="en-US" sz="1600" kern="1200" dirty="0" smtClean="0"/>
            <a:t>:</a:t>
          </a:r>
          <a:endParaRPr lang="uz-Cyrl-UZ" sz="1600" kern="1200" dirty="0"/>
        </a:p>
      </dsp:txBody>
      <dsp:txXfrm>
        <a:off x="4358199" y="1860148"/>
        <a:ext cx="2318091" cy="115904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51148C-1E3B-4B2F-BFD3-43EFB4E05A69}">
      <dsp:nvSpPr>
        <dsp:cNvPr id="0" name=""/>
        <dsp:cNvSpPr/>
      </dsp:nvSpPr>
      <dsp:spPr>
        <a:xfrm>
          <a:off x="2170394" y="-125082"/>
          <a:ext cx="4803211" cy="4803211"/>
        </a:xfrm>
        <a:prstGeom prst="circularArrow">
          <a:avLst>
            <a:gd name="adj1" fmla="val 4668"/>
            <a:gd name="adj2" fmla="val 272909"/>
            <a:gd name="adj3" fmla="val 12849665"/>
            <a:gd name="adj4" fmla="val 18018406"/>
            <a:gd name="adj5" fmla="val 4847"/>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6AD1E147-956C-4AAB-9136-778021A4C687}">
      <dsp:nvSpPr>
        <dsp:cNvPr id="0" name=""/>
        <dsp:cNvSpPr/>
      </dsp:nvSpPr>
      <dsp:spPr>
        <a:xfrm>
          <a:off x="2980283" y="1224"/>
          <a:ext cx="3183433" cy="1591716"/>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err="1" smtClean="0"/>
            <a:t>Fikrimizcha</a:t>
          </a:r>
          <a:r>
            <a:rPr lang="en-US" sz="2000" b="1" kern="1200" dirty="0" smtClean="0"/>
            <a:t>, </a:t>
          </a:r>
          <a:r>
            <a:rPr lang="en-US" sz="2000" b="1" kern="1200" dirty="0" err="1" smtClean="0"/>
            <a:t>YAponiyaning</a:t>
          </a:r>
          <a:r>
            <a:rPr lang="en-US" sz="2000" b="1" kern="1200" dirty="0" smtClean="0"/>
            <a:t> «</a:t>
          </a:r>
          <a:r>
            <a:rPr lang="en-US" sz="2000" b="1" kern="1200" dirty="0" err="1" smtClean="0"/>
            <a:t>iqtisodiy</a:t>
          </a:r>
          <a:r>
            <a:rPr lang="en-US" sz="2000" b="1" kern="1200" dirty="0" smtClean="0"/>
            <a:t> </a:t>
          </a:r>
          <a:r>
            <a:rPr lang="en-US" sz="2000" b="1" kern="1200" dirty="0" err="1" smtClean="0"/>
            <a:t>mu’jizaga</a:t>
          </a:r>
          <a:r>
            <a:rPr lang="en-US" sz="2000" b="1" kern="1200" dirty="0" smtClean="0"/>
            <a:t>» </a:t>
          </a:r>
          <a:r>
            <a:rPr lang="en-US" sz="2000" b="1" kern="1200" dirty="0" err="1" smtClean="0"/>
            <a:t>erishish</a:t>
          </a:r>
          <a:r>
            <a:rPr lang="en-US" sz="2000" b="1" kern="1200" dirty="0" smtClean="0"/>
            <a:t> </a:t>
          </a:r>
          <a:r>
            <a:rPr lang="en-US" sz="2000" b="1" kern="1200" dirty="0" err="1" smtClean="0"/>
            <a:t>omillari</a:t>
          </a:r>
          <a:r>
            <a:rPr lang="en-US" sz="2000" b="1" kern="1200" dirty="0" smtClean="0"/>
            <a:t> </a:t>
          </a:r>
          <a:r>
            <a:rPr lang="en-US" sz="2000" b="1" kern="1200" dirty="0" err="1" smtClean="0"/>
            <a:t>quyidagilarda</a:t>
          </a:r>
          <a:r>
            <a:rPr lang="en-US" sz="2000" b="1" kern="1200" dirty="0" smtClean="0"/>
            <a:t> </a:t>
          </a:r>
          <a:r>
            <a:rPr lang="en-US" sz="2000" b="1" kern="1200" dirty="0" err="1" smtClean="0"/>
            <a:t>namoyon</a:t>
          </a:r>
          <a:r>
            <a:rPr lang="en-US" sz="2000" b="1" kern="1200" dirty="0" smtClean="0"/>
            <a:t> </a:t>
          </a:r>
          <a:r>
            <a:rPr lang="en-US" sz="2000" b="1" kern="1200" dirty="0" err="1" smtClean="0"/>
            <a:t>bo’ladi</a:t>
          </a:r>
          <a:r>
            <a:rPr lang="en-US" sz="2000" b="1" kern="1200" dirty="0" smtClean="0"/>
            <a:t>:</a:t>
          </a:r>
          <a:endParaRPr lang="uz-Cyrl-UZ" sz="2000" kern="1200" dirty="0"/>
        </a:p>
      </dsp:txBody>
      <dsp:txXfrm>
        <a:off x="3057984" y="78925"/>
        <a:ext cx="3028031" cy="1436314"/>
      </dsp:txXfrm>
    </dsp:sp>
    <dsp:sp modelId="{2BCDB2D3-64E8-4C8C-B1CB-64C64EF94031}">
      <dsp:nvSpPr>
        <dsp:cNvPr id="0" name=""/>
        <dsp:cNvSpPr/>
      </dsp:nvSpPr>
      <dsp:spPr>
        <a:xfrm>
          <a:off x="4704955" y="1725896"/>
          <a:ext cx="3183433" cy="1591716"/>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err="1" smtClean="0"/>
            <a:t>yalpi</a:t>
          </a:r>
          <a:r>
            <a:rPr lang="en-US" sz="2000" kern="1200" dirty="0" smtClean="0"/>
            <a:t> </a:t>
          </a:r>
          <a:r>
            <a:rPr lang="en-US" sz="2000" kern="1200" dirty="0" err="1" smtClean="0"/>
            <a:t>jamg’arish</a:t>
          </a:r>
          <a:r>
            <a:rPr lang="en-US" sz="2000" kern="1200" dirty="0" smtClean="0"/>
            <a:t> </a:t>
          </a:r>
          <a:r>
            <a:rPr lang="en-US" sz="2000" kern="1200" dirty="0" err="1" smtClean="0"/>
            <a:t>normasining</a:t>
          </a:r>
          <a:r>
            <a:rPr lang="en-US" sz="2000" kern="1200" dirty="0" smtClean="0"/>
            <a:t> </a:t>
          </a:r>
          <a:r>
            <a:rPr lang="en-US" sz="2000" kern="1200" dirty="0" err="1" smtClean="0"/>
            <a:t>yuqoriligi</a:t>
          </a:r>
          <a:r>
            <a:rPr lang="en-US" sz="2000" kern="1200" dirty="0" smtClean="0"/>
            <a:t> - </a:t>
          </a:r>
          <a:r>
            <a:rPr lang="en-US" sz="2000" kern="1200" dirty="0" err="1" smtClean="0"/>
            <a:t>ushbu</a:t>
          </a:r>
          <a:r>
            <a:rPr lang="en-US" sz="2000" kern="1200" dirty="0" smtClean="0"/>
            <a:t> </a:t>
          </a:r>
          <a:r>
            <a:rPr lang="en-US" sz="2000" kern="1200" dirty="0" err="1" smtClean="0"/>
            <a:t>ko’rsatkich</a:t>
          </a:r>
          <a:r>
            <a:rPr lang="en-US" sz="2000" kern="1200" dirty="0" smtClean="0"/>
            <a:t> 1990 </a:t>
          </a:r>
          <a:r>
            <a:rPr lang="en-US" sz="2000" kern="1200" dirty="0" err="1" smtClean="0"/>
            <a:t>yillarning</a:t>
          </a:r>
          <a:r>
            <a:rPr lang="en-US" sz="2000" kern="1200" dirty="0" smtClean="0"/>
            <a:t> </a:t>
          </a:r>
          <a:r>
            <a:rPr lang="en-US" sz="2000" kern="1200" dirty="0" err="1" smtClean="0"/>
            <a:t>o’rtalarigacha</a:t>
          </a:r>
          <a:r>
            <a:rPr lang="en-US" sz="2000" kern="1200" dirty="0" smtClean="0"/>
            <a:t> 30% </a:t>
          </a:r>
          <a:r>
            <a:rPr lang="en-US" sz="2000" kern="1200" dirty="0" err="1" smtClean="0"/>
            <a:t>dan</a:t>
          </a:r>
          <a:r>
            <a:rPr lang="en-US" sz="2000" kern="1200" dirty="0" smtClean="0"/>
            <a:t> </a:t>
          </a:r>
          <a:r>
            <a:rPr lang="en-US" sz="2000" kern="1200" dirty="0" err="1" smtClean="0"/>
            <a:t>yuqori</a:t>
          </a:r>
          <a:r>
            <a:rPr lang="en-US" sz="2000" kern="1200" dirty="0" smtClean="0"/>
            <a:t> </a:t>
          </a:r>
          <a:r>
            <a:rPr lang="en-US" sz="2000" kern="1200" dirty="0" err="1" smtClean="0"/>
            <a:t>bo’ldi</a:t>
          </a:r>
          <a:r>
            <a:rPr lang="en-US" sz="2000" kern="1200" dirty="0" smtClean="0"/>
            <a:t>;</a:t>
          </a:r>
          <a:endParaRPr lang="uz-Cyrl-UZ" sz="2000" kern="1200" dirty="0"/>
        </a:p>
      </dsp:txBody>
      <dsp:txXfrm>
        <a:off x="4782656" y="1803597"/>
        <a:ext cx="3028031" cy="1436314"/>
      </dsp:txXfrm>
    </dsp:sp>
    <dsp:sp modelId="{155182EC-A52D-4923-AB7E-AFBE8E4B4741}">
      <dsp:nvSpPr>
        <dsp:cNvPr id="0" name=""/>
        <dsp:cNvSpPr/>
      </dsp:nvSpPr>
      <dsp:spPr>
        <a:xfrm>
          <a:off x="2980283" y="3450568"/>
          <a:ext cx="3183433" cy="1591716"/>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err="1" smtClean="0"/>
            <a:t>harbiy</a:t>
          </a:r>
          <a:r>
            <a:rPr lang="en-US" sz="1400" kern="1200" dirty="0" smtClean="0"/>
            <a:t> </a:t>
          </a:r>
          <a:r>
            <a:rPr lang="en-US" sz="1400" kern="1200" dirty="0" err="1" smtClean="0"/>
            <a:t>xarajatlarning</a:t>
          </a:r>
          <a:r>
            <a:rPr lang="en-US" sz="1400" kern="1200" dirty="0" smtClean="0"/>
            <a:t> </a:t>
          </a:r>
          <a:r>
            <a:rPr lang="en-US" sz="1400" kern="1200" dirty="0" err="1" smtClean="0"/>
            <a:t>pastligi</a:t>
          </a:r>
          <a:r>
            <a:rPr lang="en-US" sz="1400" kern="1200" dirty="0" smtClean="0"/>
            <a:t> - </a:t>
          </a:r>
          <a:r>
            <a:rPr lang="en-US" sz="1400" kern="1200" dirty="0" err="1" smtClean="0"/>
            <a:t>davlat</a:t>
          </a:r>
          <a:r>
            <a:rPr lang="en-US" sz="1400" kern="1200" dirty="0" smtClean="0"/>
            <a:t> </a:t>
          </a:r>
          <a:r>
            <a:rPr lang="en-US" sz="1400" kern="1200" dirty="0" err="1" smtClean="0"/>
            <a:t>byudjetidan</a:t>
          </a:r>
          <a:r>
            <a:rPr lang="en-US" sz="1400" kern="1200" dirty="0" smtClean="0"/>
            <a:t> </a:t>
          </a:r>
          <a:r>
            <a:rPr lang="en-US" sz="1400" kern="1200" dirty="0" err="1" smtClean="0"/>
            <a:t>harbiy</a:t>
          </a:r>
          <a:r>
            <a:rPr lang="en-US" sz="1400" kern="1200" dirty="0" smtClean="0"/>
            <a:t> </a:t>
          </a:r>
          <a:r>
            <a:rPr lang="en-US" sz="1400" kern="1200" dirty="0" err="1" smtClean="0"/>
            <a:t>mudofaa</a:t>
          </a:r>
          <a:r>
            <a:rPr lang="en-US" sz="1400" kern="1200" dirty="0" smtClean="0"/>
            <a:t> </a:t>
          </a:r>
          <a:r>
            <a:rPr lang="en-US" sz="1400" kern="1200" dirty="0" err="1" smtClean="0"/>
            <a:t>uchun</a:t>
          </a:r>
          <a:r>
            <a:rPr lang="en-US" sz="1400" kern="1200" dirty="0" smtClean="0"/>
            <a:t> </a:t>
          </a:r>
          <a:r>
            <a:rPr lang="en-US" sz="1400" kern="1200" dirty="0" err="1" smtClean="0"/>
            <a:t>sarflanayotgan</a:t>
          </a:r>
          <a:r>
            <a:rPr lang="en-US" sz="1400" kern="1200" dirty="0" smtClean="0"/>
            <a:t> </a:t>
          </a:r>
          <a:r>
            <a:rPr lang="en-US" sz="1400" kern="1200" dirty="0" err="1" smtClean="0"/>
            <a:t>xarajatlar</a:t>
          </a:r>
          <a:r>
            <a:rPr lang="en-US" sz="1400" kern="1200" dirty="0" smtClean="0"/>
            <a:t> </a:t>
          </a:r>
          <a:r>
            <a:rPr lang="en-US" sz="1400" kern="1200" dirty="0" err="1" smtClean="0"/>
            <a:t>miqdori</a:t>
          </a:r>
          <a:r>
            <a:rPr lang="en-US" sz="1400" kern="1200" dirty="0" smtClean="0"/>
            <a:t> 1930-1940 </a:t>
          </a:r>
          <a:r>
            <a:rPr lang="en-US" sz="1400" kern="1200" dirty="0" err="1" smtClean="0"/>
            <a:t>yillarda</a:t>
          </a:r>
          <a:r>
            <a:rPr lang="en-US" sz="1400" kern="1200" dirty="0" smtClean="0"/>
            <a:t> </a:t>
          </a:r>
          <a:r>
            <a:rPr lang="en-US" sz="1400" kern="1200" dirty="0" err="1" smtClean="0"/>
            <a:t>yalpi</a:t>
          </a:r>
          <a:r>
            <a:rPr lang="en-US" sz="1400" kern="1200" dirty="0" smtClean="0"/>
            <a:t> </a:t>
          </a:r>
          <a:r>
            <a:rPr lang="en-US" sz="1400" kern="1200" dirty="0" err="1" smtClean="0"/>
            <a:t>ichki</a:t>
          </a:r>
          <a:r>
            <a:rPr lang="en-US" sz="1400" kern="1200" dirty="0" smtClean="0"/>
            <a:t> </a:t>
          </a:r>
          <a:r>
            <a:rPr lang="en-US" sz="1400" kern="1200" dirty="0" err="1" smtClean="0"/>
            <a:t>maxsulotning</a:t>
          </a:r>
          <a:r>
            <a:rPr lang="en-US" sz="1400" kern="1200" dirty="0" smtClean="0"/>
            <a:t> 9-10% </a:t>
          </a:r>
          <a:r>
            <a:rPr lang="en-US" sz="1400" kern="1200" dirty="0" err="1" smtClean="0"/>
            <a:t>ini</a:t>
          </a:r>
          <a:r>
            <a:rPr lang="en-US" sz="1400" kern="1200" dirty="0" smtClean="0"/>
            <a:t> </a:t>
          </a:r>
          <a:r>
            <a:rPr lang="en-US" sz="1400" kern="1200" dirty="0" err="1" smtClean="0"/>
            <a:t>tashkil</a:t>
          </a:r>
          <a:r>
            <a:rPr lang="en-US" sz="1400" kern="1200" dirty="0" smtClean="0"/>
            <a:t> </a:t>
          </a:r>
          <a:r>
            <a:rPr lang="en-US" sz="1400" kern="1200" dirty="0" err="1" smtClean="0"/>
            <a:t>etgani</a:t>
          </a:r>
          <a:r>
            <a:rPr lang="en-US" sz="1400" kern="1200" dirty="0" smtClean="0"/>
            <a:t> </a:t>
          </a:r>
          <a:r>
            <a:rPr lang="en-US" sz="1400" kern="1200" dirty="0" err="1" smtClean="0"/>
            <a:t>holda</a:t>
          </a:r>
          <a:r>
            <a:rPr lang="en-US" sz="1400" kern="1200" dirty="0" smtClean="0"/>
            <a:t>, </a:t>
          </a:r>
          <a:r>
            <a:rPr lang="en-US" sz="1400" kern="1200" dirty="0" err="1" smtClean="0"/>
            <a:t>ushbu</a:t>
          </a:r>
          <a:r>
            <a:rPr lang="en-US" sz="1400" kern="1200" dirty="0" smtClean="0"/>
            <a:t> </a:t>
          </a:r>
          <a:r>
            <a:rPr lang="en-US" sz="1400" kern="1200" dirty="0" err="1" smtClean="0"/>
            <a:t>ko’rsatkich</a:t>
          </a:r>
          <a:r>
            <a:rPr lang="en-US" sz="1400" kern="1200" dirty="0" smtClean="0"/>
            <a:t> 1947-1980 </a:t>
          </a:r>
          <a:r>
            <a:rPr lang="en-US" sz="1400" kern="1200" dirty="0" err="1" smtClean="0"/>
            <a:t>yillarda</a:t>
          </a:r>
          <a:r>
            <a:rPr lang="en-US" sz="1400" kern="1200" dirty="0" smtClean="0"/>
            <a:t> 1% </a:t>
          </a:r>
          <a:r>
            <a:rPr lang="en-US" sz="1400" kern="1200" dirty="0" err="1" smtClean="0"/>
            <a:t>dan</a:t>
          </a:r>
          <a:r>
            <a:rPr lang="en-US" sz="1400" kern="1200" dirty="0" smtClean="0"/>
            <a:t> </a:t>
          </a:r>
          <a:r>
            <a:rPr lang="en-US" sz="1400" kern="1200" dirty="0" err="1" smtClean="0"/>
            <a:t>oshmadi</a:t>
          </a:r>
          <a:endParaRPr lang="uz-Cyrl-UZ" sz="1400" kern="1200" dirty="0"/>
        </a:p>
      </dsp:txBody>
      <dsp:txXfrm>
        <a:off x="3057984" y="3528269"/>
        <a:ext cx="3028031" cy="1436314"/>
      </dsp:txXfrm>
    </dsp:sp>
    <dsp:sp modelId="{F9871851-71BD-4006-98ED-6F5FDCB977FB}">
      <dsp:nvSpPr>
        <dsp:cNvPr id="0" name=""/>
        <dsp:cNvSpPr/>
      </dsp:nvSpPr>
      <dsp:spPr>
        <a:xfrm>
          <a:off x="1255611" y="1725896"/>
          <a:ext cx="3183433" cy="1591716"/>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AQSH </a:t>
          </a:r>
          <a:r>
            <a:rPr lang="en-US" sz="2000" kern="1200" dirty="0" err="1" smtClean="0"/>
            <a:t>va</a:t>
          </a:r>
          <a:r>
            <a:rPr lang="en-US" sz="2000" kern="1200" dirty="0" smtClean="0"/>
            <a:t> </a:t>
          </a:r>
          <a:r>
            <a:rPr lang="en-US" sz="2000" kern="1200" dirty="0" err="1" smtClean="0"/>
            <a:t>G’arbiy</a:t>
          </a:r>
          <a:r>
            <a:rPr lang="en-US" sz="2000" kern="1200" dirty="0" smtClean="0"/>
            <a:t> </a:t>
          </a:r>
          <a:r>
            <a:rPr lang="en-US" sz="2000" kern="1200" dirty="0" err="1" smtClean="0"/>
            <a:t>yevropaga</a:t>
          </a:r>
          <a:r>
            <a:rPr lang="en-US" sz="2000" kern="1200" dirty="0" smtClean="0"/>
            <a:t> </a:t>
          </a:r>
          <a:r>
            <a:rPr lang="en-US" sz="2000" kern="1200" dirty="0" err="1" smtClean="0"/>
            <a:t>nisabatan</a:t>
          </a:r>
          <a:r>
            <a:rPr lang="en-US" sz="2000" kern="1200" dirty="0" smtClean="0"/>
            <a:t> </a:t>
          </a:r>
          <a:r>
            <a:rPr lang="en-US" sz="2000" kern="1200" dirty="0" err="1" smtClean="0"/>
            <a:t>yapon</a:t>
          </a:r>
          <a:r>
            <a:rPr lang="en-US" sz="2000" kern="1200" dirty="0" smtClean="0"/>
            <a:t> </a:t>
          </a:r>
          <a:r>
            <a:rPr lang="en-US" sz="2000" kern="1200" dirty="0" err="1" smtClean="0"/>
            <a:t>ishchi</a:t>
          </a:r>
          <a:r>
            <a:rPr lang="en-US" sz="2000" kern="1200" dirty="0" smtClean="0"/>
            <a:t> </a:t>
          </a:r>
          <a:r>
            <a:rPr lang="en-US" sz="2000" kern="1200" dirty="0" err="1" smtClean="0"/>
            <a:t>kuchining</a:t>
          </a:r>
          <a:r>
            <a:rPr lang="en-US" sz="2000" kern="1200" dirty="0" smtClean="0"/>
            <a:t> </a:t>
          </a:r>
          <a:r>
            <a:rPr lang="en-US" sz="2000" kern="1200" dirty="0" err="1" smtClean="0"/>
            <a:t>arzonligi</a:t>
          </a:r>
          <a:r>
            <a:rPr lang="en-US" sz="2000" kern="1200" dirty="0" smtClean="0"/>
            <a:t>, </a:t>
          </a:r>
          <a:r>
            <a:rPr lang="en-US" sz="2000" kern="1200" dirty="0" err="1" smtClean="0"/>
            <a:t>yuqori</a:t>
          </a:r>
          <a:r>
            <a:rPr lang="en-US" sz="2000" kern="1200" dirty="0" smtClean="0"/>
            <a:t> </a:t>
          </a:r>
          <a:r>
            <a:rPr lang="en-US" sz="2000" kern="1200" dirty="0" err="1" smtClean="0"/>
            <a:t>malakaga</a:t>
          </a:r>
          <a:r>
            <a:rPr lang="en-US" sz="2000" kern="1200" dirty="0" smtClean="0"/>
            <a:t> </a:t>
          </a:r>
          <a:r>
            <a:rPr lang="en-US" sz="2000" kern="1200" dirty="0" err="1" smtClean="0"/>
            <a:t>egaligi</a:t>
          </a:r>
          <a:r>
            <a:rPr lang="en-US" sz="2000" kern="1200" dirty="0" smtClean="0"/>
            <a:t> </a:t>
          </a:r>
          <a:r>
            <a:rPr lang="en-US" sz="2000" kern="1200" dirty="0" err="1" smtClean="0"/>
            <a:t>va</a:t>
          </a:r>
          <a:r>
            <a:rPr lang="en-US" sz="2000" kern="1200" dirty="0" smtClean="0"/>
            <a:t> </a:t>
          </a:r>
          <a:r>
            <a:rPr lang="en-US" sz="2000" kern="1200" dirty="0" err="1" smtClean="0"/>
            <a:t>mehnatsevarligi</a:t>
          </a:r>
          <a:r>
            <a:rPr lang="en-US" sz="2000" kern="1200" dirty="0" smtClean="0"/>
            <a:t>;</a:t>
          </a:r>
          <a:endParaRPr lang="uz-Cyrl-UZ" sz="2000" kern="1200" dirty="0"/>
        </a:p>
      </dsp:txBody>
      <dsp:txXfrm>
        <a:off x="1333312" y="1803597"/>
        <a:ext cx="3028031" cy="143631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BD264C-0066-4B68-BD51-7494EB1BF997}">
      <dsp:nvSpPr>
        <dsp:cNvPr id="0" name=""/>
        <dsp:cNvSpPr/>
      </dsp:nvSpPr>
      <dsp:spPr>
        <a:xfrm rot="16200000">
          <a:off x="-1226174" y="1227832"/>
          <a:ext cx="6858002" cy="4402335"/>
        </a:xfrm>
        <a:prstGeom prst="downArrow">
          <a:avLst>
            <a:gd name="adj1" fmla="val 50000"/>
            <a:gd name="adj2" fmla="val 35000"/>
          </a:avLst>
        </a:prstGeom>
        <a:solidFill>
          <a:schemeClr val="accent5">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err="1" smtClean="0"/>
            <a:t>YAponiyaning</a:t>
          </a:r>
          <a:r>
            <a:rPr lang="en-US" sz="2000" kern="1200" dirty="0" smtClean="0"/>
            <a:t> </a:t>
          </a:r>
          <a:r>
            <a:rPr lang="en-US" sz="2000" kern="1200" dirty="0" err="1" smtClean="0"/>
            <a:t>hududiy</a:t>
          </a:r>
          <a:r>
            <a:rPr lang="en-US" sz="2000" kern="1200" dirty="0" smtClean="0"/>
            <a:t> </a:t>
          </a:r>
          <a:r>
            <a:rPr lang="en-US" sz="2000" kern="1200" dirty="0" err="1" smtClean="0"/>
            <a:t>joylashuvi</a:t>
          </a:r>
          <a:r>
            <a:rPr lang="en-US" sz="2000" kern="1200" dirty="0" smtClean="0"/>
            <a:t> </a:t>
          </a:r>
          <a:r>
            <a:rPr lang="en-US" sz="2000" kern="1200" dirty="0" err="1" smtClean="0"/>
            <a:t>dengiz</a:t>
          </a:r>
          <a:r>
            <a:rPr lang="en-US" sz="2000" kern="1200" dirty="0" smtClean="0"/>
            <a:t> </a:t>
          </a:r>
          <a:r>
            <a:rPr lang="en-US" sz="2000" kern="1200" dirty="0" err="1" smtClean="0"/>
            <a:t>bilan</a:t>
          </a:r>
          <a:r>
            <a:rPr lang="en-US" sz="2000" kern="1200" dirty="0" smtClean="0"/>
            <a:t> </a:t>
          </a:r>
          <a:r>
            <a:rPr lang="en-US" sz="2000" kern="1200" dirty="0" err="1" smtClean="0"/>
            <a:t>bog’liq</a:t>
          </a:r>
          <a:r>
            <a:rPr lang="en-US" sz="2000" kern="1200" dirty="0" smtClean="0"/>
            <a:t> </a:t>
          </a:r>
          <a:r>
            <a:rPr lang="en-US" sz="2000" kern="1200" dirty="0" err="1" smtClean="0"/>
            <a:t>tarmoqlarning</a:t>
          </a:r>
          <a:r>
            <a:rPr lang="en-US" sz="2000" kern="1200" dirty="0" smtClean="0"/>
            <a:t> </a:t>
          </a:r>
          <a:r>
            <a:rPr lang="en-US" sz="2000" kern="1200" dirty="0" err="1" smtClean="0"/>
            <a:t>rivojlanishi</a:t>
          </a:r>
          <a:r>
            <a:rPr lang="en-US" sz="2000" kern="1200" dirty="0" smtClean="0"/>
            <a:t> </a:t>
          </a:r>
          <a:r>
            <a:rPr lang="en-US" sz="2000" kern="1200" dirty="0" err="1" smtClean="0"/>
            <a:t>va</a:t>
          </a:r>
          <a:r>
            <a:rPr lang="en-US" sz="2000" kern="1200" dirty="0" smtClean="0"/>
            <a:t> </a:t>
          </a:r>
          <a:r>
            <a:rPr lang="en-US" sz="2000" kern="1200" dirty="0" err="1" smtClean="0"/>
            <a:t>aholining</a:t>
          </a:r>
          <a:r>
            <a:rPr lang="en-US" sz="2000" kern="1200" dirty="0" smtClean="0"/>
            <a:t> </a:t>
          </a:r>
          <a:r>
            <a:rPr lang="en-US" sz="2000" kern="1200" dirty="0" err="1" smtClean="0"/>
            <a:t>oziq-ovqat</a:t>
          </a:r>
          <a:r>
            <a:rPr lang="en-US" sz="2000" kern="1200" dirty="0" smtClean="0"/>
            <a:t> </a:t>
          </a:r>
          <a:r>
            <a:rPr lang="en-US" sz="2000" kern="1200" dirty="0" err="1" smtClean="0"/>
            <a:t>iste’molida</a:t>
          </a:r>
          <a:r>
            <a:rPr lang="en-US" sz="2000" kern="1200" dirty="0" smtClean="0"/>
            <a:t> </a:t>
          </a:r>
          <a:r>
            <a:rPr lang="en-US" sz="2000" kern="1200" dirty="0" err="1" smtClean="0"/>
            <a:t>dengiz</a:t>
          </a:r>
          <a:r>
            <a:rPr lang="en-US" sz="2000" kern="1200" dirty="0" smtClean="0"/>
            <a:t> </a:t>
          </a:r>
          <a:r>
            <a:rPr lang="en-US" sz="2000" kern="1200" dirty="0" err="1" smtClean="0"/>
            <a:t>maxsulotlarining</a:t>
          </a:r>
          <a:r>
            <a:rPr lang="en-US" sz="2000" kern="1200" dirty="0" smtClean="0"/>
            <a:t> </a:t>
          </a:r>
          <a:r>
            <a:rPr lang="en-US" sz="2000" kern="1200" dirty="0" err="1" smtClean="0"/>
            <a:t>yetakchi</a:t>
          </a:r>
          <a:r>
            <a:rPr lang="en-US" sz="2000" kern="1200" dirty="0" smtClean="0"/>
            <a:t> </a:t>
          </a:r>
          <a:r>
            <a:rPr lang="en-US" sz="2000" kern="1200" dirty="0" err="1" smtClean="0"/>
            <a:t>mavqega</a:t>
          </a:r>
          <a:r>
            <a:rPr lang="en-US" sz="2000" kern="1200" dirty="0" smtClean="0"/>
            <a:t> </a:t>
          </a:r>
          <a:r>
            <a:rPr lang="en-US" sz="2000" kern="1200" dirty="0" err="1" smtClean="0"/>
            <a:t>egaligini</a:t>
          </a:r>
          <a:r>
            <a:rPr lang="en-US" sz="2000" kern="1200" dirty="0" smtClean="0"/>
            <a:t> </a:t>
          </a:r>
          <a:r>
            <a:rPr lang="en-US" sz="2000" kern="1200" dirty="0" err="1" smtClean="0"/>
            <a:t>ta’minlagan</a:t>
          </a:r>
          <a:r>
            <a:rPr lang="en-US" sz="2000" kern="1200" dirty="0" smtClean="0"/>
            <a:t>. </a:t>
          </a:r>
          <a:r>
            <a:rPr lang="en-US" sz="2000" kern="1200" dirty="0" err="1" smtClean="0"/>
            <a:t>YAponiya</a:t>
          </a:r>
          <a:r>
            <a:rPr lang="en-US" sz="2000" kern="1200" dirty="0" smtClean="0"/>
            <a:t> </a:t>
          </a:r>
          <a:r>
            <a:rPr lang="en-US" sz="2000" kern="1200" dirty="0" err="1" smtClean="0"/>
            <a:t>dengiz</a:t>
          </a:r>
          <a:r>
            <a:rPr lang="en-US" sz="2000" kern="1200" dirty="0" smtClean="0"/>
            <a:t> </a:t>
          </a:r>
          <a:r>
            <a:rPr lang="en-US" sz="2000" kern="1200" dirty="0" err="1" smtClean="0"/>
            <a:t>maxsulot­larini</a:t>
          </a:r>
          <a:r>
            <a:rPr lang="en-US" sz="2000" kern="1200" dirty="0" smtClean="0"/>
            <a:t> </a:t>
          </a:r>
          <a:r>
            <a:rPr lang="en-US" sz="2000" kern="1200" dirty="0" err="1" smtClean="0"/>
            <a:t>iste’mol</a:t>
          </a:r>
          <a:r>
            <a:rPr lang="en-US" sz="2000" kern="1200" dirty="0" smtClean="0"/>
            <a:t> </a:t>
          </a:r>
          <a:r>
            <a:rPr lang="uz-Cyrl-UZ" sz="2000" kern="1200" dirty="0" smtClean="0"/>
            <a:t>qilish </a:t>
          </a:r>
          <a:r>
            <a:rPr lang="en-US" sz="2000" kern="1200" dirty="0" err="1" smtClean="0"/>
            <a:t>bo’yicha</a:t>
          </a:r>
          <a:r>
            <a:rPr lang="en-US" sz="2000" kern="1200" dirty="0" smtClean="0"/>
            <a:t> </a:t>
          </a:r>
          <a:r>
            <a:rPr lang="en-US" sz="2000" kern="1200" dirty="0" err="1" smtClean="0"/>
            <a:t>dunyoda</a:t>
          </a:r>
          <a:r>
            <a:rPr lang="en-US" sz="2000" kern="1200" dirty="0" smtClean="0"/>
            <a:t> </a:t>
          </a:r>
          <a:r>
            <a:rPr lang="en-US" sz="2000" kern="1200" dirty="0" err="1" smtClean="0"/>
            <a:t>ikkinchi</a:t>
          </a:r>
          <a:r>
            <a:rPr lang="en-US" sz="2000" kern="1200" dirty="0" smtClean="0"/>
            <a:t> </a:t>
          </a:r>
          <a:r>
            <a:rPr lang="en-US" sz="2000" kern="1200" dirty="0" err="1" smtClean="0"/>
            <a:t>o’rinni</a:t>
          </a:r>
          <a:r>
            <a:rPr lang="en-US" sz="2000" kern="1200" dirty="0" smtClean="0"/>
            <a:t> </a:t>
          </a:r>
          <a:r>
            <a:rPr lang="en-US" sz="2000" kern="1200" dirty="0" err="1" smtClean="0"/>
            <a:t>egallaydi</a:t>
          </a:r>
          <a:r>
            <a:rPr lang="en-US" sz="2000" kern="1200" dirty="0" smtClean="0"/>
            <a:t>.</a:t>
          </a:r>
          <a:endParaRPr lang="uz-Cyrl-UZ" sz="2000" kern="1200" dirty="0"/>
        </a:p>
      </dsp:txBody>
      <dsp:txXfrm rot="5400000">
        <a:off x="1660" y="1714498"/>
        <a:ext cx="3631926" cy="3429001"/>
      </dsp:txXfrm>
    </dsp:sp>
    <dsp:sp modelId="{0D764390-5949-4518-A91B-AE964673F0D2}">
      <dsp:nvSpPr>
        <dsp:cNvPr id="0" name=""/>
        <dsp:cNvSpPr/>
      </dsp:nvSpPr>
      <dsp:spPr>
        <a:xfrm rot="5400000">
          <a:off x="3512171" y="1227832"/>
          <a:ext cx="6858002" cy="4402335"/>
        </a:xfrm>
        <a:prstGeom prst="downArrow">
          <a:avLst>
            <a:gd name="adj1" fmla="val 50000"/>
            <a:gd name="adj2" fmla="val 35000"/>
          </a:avLst>
        </a:prstGeom>
        <a:solidFill>
          <a:schemeClr val="accent5">
            <a:hueOff val="-9933876"/>
            <a:satOff val="39811"/>
            <a:lumOff val="862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err="1" smtClean="0"/>
            <a:t>YAponiya</a:t>
          </a:r>
          <a:r>
            <a:rPr lang="en-US" sz="1600" kern="1200" dirty="0" smtClean="0"/>
            <a:t> </a:t>
          </a:r>
          <a:r>
            <a:rPr lang="en-US" sz="1600" kern="1200" dirty="0" err="1" smtClean="0"/>
            <a:t>sanoati</a:t>
          </a:r>
          <a:r>
            <a:rPr lang="en-US" sz="1600" kern="1200" dirty="0" smtClean="0"/>
            <a:t> </a:t>
          </a:r>
          <a:r>
            <a:rPr lang="en-US" sz="1600" kern="1200" dirty="0" err="1" smtClean="0"/>
            <a:t>dunyo</a:t>
          </a:r>
          <a:r>
            <a:rPr lang="en-US" sz="1600" kern="1200" dirty="0" smtClean="0"/>
            <a:t> </a:t>
          </a:r>
          <a:r>
            <a:rPr lang="en-US" sz="1600" kern="1200" dirty="0" err="1" smtClean="0"/>
            <a:t>sanoat</a:t>
          </a:r>
          <a:r>
            <a:rPr lang="en-US" sz="1600" kern="1200" dirty="0" smtClean="0"/>
            <a:t> </a:t>
          </a:r>
          <a:r>
            <a:rPr lang="en-US" sz="1600" kern="1200" dirty="0" err="1" smtClean="0"/>
            <a:t>maxsulotlarining</a:t>
          </a:r>
          <a:r>
            <a:rPr lang="en-US" sz="1600" kern="1200" dirty="0" smtClean="0"/>
            <a:t> </a:t>
          </a:r>
          <a:r>
            <a:rPr lang="en-US" sz="1600" kern="1200" dirty="0" err="1" smtClean="0"/>
            <a:t>taxminan</a:t>
          </a:r>
          <a:r>
            <a:rPr lang="en-US" sz="1600" kern="1200" dirty="0" smtClean="0"/>
            <a:t> </a:t>
          </a:r>
          <a:r>
            <a:rPr lang="uz-Cyrl-UZ" sz="1600" kern="1200" dirty="0" smtClean="0"/>
            <a:t>12 foizini </a:t>
          </a:r>
          <a:r>
            <a:rPr lang="en-US" sz="1600" kern="1200" dirty="0" err="1" smtClean="0"/>
            <a:t>beradi</a:t>
          </a:r>
          <a:r>
            <a:rPr lang="en-US" sz="1600" kern="1200" dirty="0" smtClean="0"/>
            <a:t> </a:t>
          </a:r>
          <a:r>
            <a:rPr lang="en-US" sz="1600" kern="1200" dirty="0" err="1" smtClean="0"/>
            <a:t>va</a:t>
          </a:r>
          <a:r>
            <a:rPr lang="en-US" sz="1600" kern="1200" dirty="0" smtClean="0"/>
            <a:t> </a:t>
          </a:r>
          <a:r>
            <a:rPr lang="en-US" sz="1600" kern="1200" dirty="0" err="1" smtClean="0"/>
            <a:t>asosan</a:t>
          </a:r>
          <a:r>
            <a:rPr lang="en-US" sz="1600" kern="1200" dirty="0" smtClean="0"/>
            <a:t> </a:t>
          </a:r>
          <a:r>
            <a:rPr lang="en-US" sz="1600" kern="1200" dirty="0" err="1" smtClean="0"/>
            <a:t>qayta</a:t>
          </a:r>
          <a:r>
            <a:rPr lang="en-US" sz="1600" kern="1200" dirty="0" smtClean="0"/>
            <a:t> </a:t>
          </a:r>
          <a:r>
            <a:rPr lang="en-US" sz="1600" kern="1200" dirty="0" err="1" smtClean="0"/>
            <a:t>ishlash</a:t>
          </a:r>
          <a:r>
            <a:rPr lang="en-US" sz="1600" kern="1200" dirty="0" smtClean="0"/>
            <a:t> </a:t>
          </a:r>
          <a:r>
            <a:rPr lang="en-US" sz="1600" kern="1200" dirty="0" err="1" smtClean="0"/>
            <a:t>sanoati</a:t>
          </a:r>
          <a:r>
            <a:rPr lang="en-US" sz="1600" kern="1200" dirty="0" smtClean="0"/>
            <a:t> </a:t>
          </a:r>
          <a:r>
            <a:rPr lang="en-US" sz="1600" kern="1200" dirty="0" err="1" smtClean="0"/>
            <a:t>maxsulotlaridan</a:t>
          </a:r>
          <a:r>
            <a:rPr lang="en-US" sz="1600" kern="1200" dirty="0" smtClean="0"/>
            <a:t> </a:t>
          </a:r>
          <a:r>
            <a:rPr lang="en-US" sz="1600" kern="1200" dirty="0" err="1" smtClean="0"/>
            <a:t>iborat</a:t>
          </a:r>
          <a:r>
            <a:rPr lang="en-US" sz="1600" kern="1200" dirty="0" smtClean="0"/>
            <a:t>. </a:t>
          </a:r>
          <a:r>
            <a:rPr lang="en-US" sz="1600" kern="1200" dirty="0" err="1" smtClean="0"/>
            <a:t>Mamlakat</a:t>
          </a:r>
          <a:r>
            <a:rPr lang="en-US" sz="1600" kern="1200" dirty="0" smtClean="0"/>
            <a:t> </a:t>
          </a:r>
          <a:r>
            <a:rPr lang="en-US" sz="1600" kern="1200" dirty="0" err="1" smtClean="0"/>
            <a:t>qayta</a:t>
          </a:r>
          <a:r>
            <a:rPr lang="en-US" sz="1600" kern="1200" dirty="0" smtClean="0"/>
            <a:t> </a:t>
          </a:r>
          <a:r>
            <a:rPr lang="en-US" sz="1600" kern="1200" dirty="0" err="1" smtClean="0"/>
            <a:t>ishlash</a:t>
          </a:r>
          <a:r>
            <a:rPr lang="en-US" sz="1600" kern="1200" dirty="0" smtClean="0"/>
            <a:t> </a:t>
          </a:r>
          <a:r>
            <a:rPr lang="en-US" sz="1600" kern="1200" dirty="0" err="1" smtClean="0"/>
            <a:t>sanoatida</a:t>
          </a:r>
          <a:r>
            <a:rPr lang="en-US" sz="1600" kern="1200" dirty="0" smtClean="0"/>
            <a:t> material </a:t>
          </a:r>
          <a:r>
            <a:rPr lang="en-US" sz="1600" kern="1200" dirty="0" err="1" smtClean="0"/>
            <a:t>va</a:t>
          </a:r>
          <a:r>
            <a:rPr lang="en-US" sz="1600" kern="1200" dirty="0" smtClean="0"/>
            <a:t> </a:t>
          </a:r>
          <a:r>
            <a:rPr lang="en-US" sz="1600" kern="1200" dirty="0" err="1" smtClean="0"/>
            <a:t>energiya</a:t>
          </a:r>
          <a:r>
            <a:rPr lang="en-US" sz="1600" kern="1200" dirty="0" smtClean="0"/>
            <a:t> </a:t>
          </a:r>
          <a:r>
            <a:rPr lang="en-US" sz="1600" kern="1200" dirty="0" err="1" smtClean="0"/>
            <a:t>sig’imkorl</a:t>
          </a:r>
          <a:r>
            <a:rPr lang="uz-Cyrl-UZ" sz="1600" kern="1200" dirty="0" smtClean="0"/>
            <a:t>i</a:t>
          </a:r>
          <a:r>
            <a:rPr lang="en-US" sz="1600" kern="1200" dirty="0" err="1" smtClean="0"/>
            <a:t>gi</a:t>
          </a:r>
          <a:r>
            <a:rPr lang="en-US" sz="1600" kern="1200" dirty="0" smtClean="0"/>
            <a:t> </a:t>
          </a:r>
          <a:r>
            <a:rPr lang="en-US" sz="1600" kern="1200" dirty="0" err="1" smtClean="0"/>
            <a:t>yuqori</a:t>
          </a:r>
          <a:r>
            <a:rPr lang="en-US" sz="1600" kern="1200" dirty="0" smtClean="0"/>
            <a:t> </a:t>
          </a:r>
          <a:r>
            <a:rPr lang="en-US" sz="1600" kern="1200" dirty="0" err="1" smtClean="0"/>
            <a:t>tarmoqlardan</a:t>
          </a:r>
          <a:r>
            <a:rPr lang="en-US" sz="1600" kern="1200" dirty="0" smtClean="0"/>
            <a:t> </a:t>
          </a:r>
          <a:r>
            <a:rPr lang="en-US" sz="1600" kern="1200" dirty="0" err="1" smtClean="0"/>
            <a:t>ilm</a:t>
          </a:r>
          <a:r>
            <a:rPr lang="en-US" sz="1600" kern="1200" dirty="0" smtClean="0"/>
            <a:t>-fan </a:t>
          </a:r>
          <a:r>
            <a:rPr lang="en-US" sz="1600" kern="1200" dirty="0" err="1" smtClean="0"/>
            <a:t>sig’imkorligi</a:t>
          </a:r>
          <a:r>
            <a:rPr lang="en-US" sz="1600" kern="1200" dirty="0" smtClean="0"/>
            <a:t> </a:t>
          </a:r>
          <a:r>
            <a:rPr lang="en-US" sz="1600" kern="1200" dirty="0" err="1" smtClean="0"/>
            <a:t>yuqori</a:t>
          </a:r>
          <a:r>
            <a:rPr lang="en-US" sz="1600" kern="1200" dirty="0" smtClean="0"/>
            <a:t> </a:t>
          </a:r>
          <a:r>
            <a:rPr lang="en-US" sz="1600" kern="1200" dirty="0" err="1" smtClean="0"/>
            <a:t>tarmoqlarga</a:t>
          </a:r>
          <a:r>
            <a:rPr lang="en-US" sz="1600" kern="1200" dirty="0" smtClean="0"/>
            <a:t> </a:t>
          </a:r>
          <a:r>
            <a:rPr lang="uz-Cyrl-UZ" sz="1600" kern="1200" dirty="0" smtClean="0"/>
            <a:t>o’</a:t>
          </a:r>
          <a:r>
            <a:rPr lang="en-US" sz="1600" kern="1200" dirty="0" smtClean="0"/>
            <a:t>t</a:t>
          </a:r>
          <a:r>
            <a:rPr lang="uz-Cyrl-UZ" sz="1600" kern="1200" dirty="0" smtClean="0"/>
            <a:t>i</a:t>
          </a:r>
          <a:r>
            <a:rPr lang="en-US" sz="1600" kern="1200" dirty="0" err="1" smtClean="0"/>
            <a:t>shi</a:t>
          </a:r>
          <a:r>
            <a:rPr lang="en-US" sz="1600" kern="1200" dirty="0" smtClean="0"/>
            <a:t> </a:t>
          </a:r>
          <a:r>
            <a:rPr lang="en-US" sz="1600" kern="1200" dirty="0" err="1" smtClean="0"/>
            <a:t>jarayoni</a:t>
          </a:r>
          <a:r>
            <a:rPr lang="en-US" sz="1600" kern="1200" dirty="0" smtClean="0"/>
            <a:t> </a:t>
          </a:r>
          <a:r>
            <a:rPr lang="en-US" sz="1600" kern="1200" dirty="0" err="1" smtClean="0"/>
            <a:t>ro’y</a:t>
          </a:r>
          <a:r>
            <a:rPr lang="en-US" sz="1600" kern="1200" dirty="0" smtClean="0"/>
            <a:t> </a:t>
          </a:r>
          <a:r>
            <a:rPr lang="en-US" sz="1600" kern="1200" dirty="0" err="1" smtClean="0"/>
            <a:t>bermoqda</a:t>
          </a:r>
          <a:r>
            <a:rPr lang="en-US" sz="1600" kern="1200" dirty="0" smtClean="0"/>
            <a:t>. </a:t>
          </a:r>
          <a:r>
            <a:rPr lang="en-US" sz="1600" kern="1200" dirty="0" err="1" smtClean="0"/>
            <a:t>YAponiya</a:t>
          </a:r>
          <a:r>
            <a:rPr lang="en-US" sz="1600" kern="1200" dirty="0" smtClean="0"/>
            <a:t> </a:t>
          </a:r>
          <a:r>
            <a:rPr lang="en-US" sz="1600" kern="1200" dirty="0" err="1" smtClean="0"/>
            <a:t>hozirga</a:t>
          </a:r>
          <a:r>
            <a:rPr lang="en-US" sz="1600" kern="1200" dirty="0" smtClean="0"/>
            <a:t> </a:t>
          </a:r>
          <a:r>
            <a:rPr lang="en-US" sz="1600" kern="1200" dirty="0" err="1" smtClean="0"/>
            <a:t>qadar</a:t>
          </a:r>
          <a:r>
            <a:rPr lang="en-US" sz="1600" kern="1200" dirty="0" smtClean="0"/>
            <a:t> </a:t>
          </a:r>
          <a:r>
            <a:rPr lang="en-US" sz="1600" kern="1200" dirty="0" err="1" smtClean="0"/>
            <a:t>katta</a:t>
          </a:r>
          <a:r>
            <a:rPr lang="en-US" sz="1600" kern="1200" dirty="0" smtClean="0"/>
            <a:t> </a:t>
          </a:r>
          <a:r>
            <a:rPr lang="en-US" sz="1600" kern="1200" dirty="0" err="1" smtClean="0"/>
            <a:t>miqdorda</a:t>
          </a:r>
          <a:r>
            <a:rPr lang="en-US" sz="1600" kern="1200" dirty="0" smtClean="0"/>
            <a:t> p</a:t>
          </a:r>
          <a:r>
            <a:rPr lang="uz-Cyrl-UZ" sz="1600" kern="1200" dirty="0" smtClean="0"/>
            <a:t>o’l</a:t>
          </a:r>
          <a:r>
            <a:rPr lang="en-US" sz="1600" kern="1200" dirty="0" smtClean="0"/>
            <a:t>at </a:t>
          </a:r>
          <a:r>
            <a:rPr lang="en-US" sz="1600" kern="1200" dirty="0" err="1" smtClean="0"/>
            <a:t>va</a:t>
          </a:r>
          <a:r>
            <a:rPr lang="en-US" sz="1600" kern="1200" dirty="0" smtClean="0"/>
            <a:t> </a:t>
          </a:r>
          <a:r>
            <a:rPr lang="en-US" sz="1600" kern="1200" dirty="0" err="1" smtClean="0"/>
            <a:t>proka</a:t>
          </a:r>
          <a:r>
            <a:rPr lang="uz-Cyrl-UZ" sz="1600" kern="1200" dirty="0" smtClean="0"/>
            <a:t>t, </a:t>
          </a:r>
          <a:r>
            <a:rPr lang="en-US" sz="1600" kern="1200" dirty="0" err="1" smtClean="0"/>
            <a:t>kemalar</a:t>
          </a:r>
          <a:r>
            <a:rPr lang="en-US" sz="1600" kern="1200" dirty="0" smtClean="0"/>
            <a:t>, </a:t>
          </a:r>
          <a:r>
            <a:rPr lang="en-US" sz="1600" kern="1200" dirty="0" err="1" smtClean="0"/>
            <a:t>matolar</a:t>
          </a:r>
          <a:r>
            <a:rPr lang="en-US" sz="1600" kern="1200" dirty="0" smtClean="0"/>
            <a:t> </a:t>
          </a:r>
          <a:r>
            <a:rPr lang="en-US" sz="1600" kern="1200" dirty="0" err="1" smtClean="0"/>
            <a:t>ishlab</a:t>
          </a:r>
          <a:r>
            <a:rPr lang="en-US" sz="1600" kern="1200" dirty="0" smtClean="0"/>
            <a:t> </a:t>
          </a:r>
          <a:r>
            <a:rPr lang="en-US" sz="1600" kern="1200" dirty="0" err="1" smtClean="0"/>
            <a:t>chiqarsa-da</a:t>
          </a:r>
          <a:r>
            <a:rPr lang="en-US" sz="1600" kern="1200" dirty="0" smtClean="0"/>
            <a:t>, </a:t>
          </a:r>
          <a:r>
            <a:rPr lang="en-US" sz="1600" kern="1200" dirty="0" err="1" smtClean="0"/>
            <a:t>elektron</a:t>
          </a:r>
          <a:r>
            <a:rPr lang="en-US" sz="1600" kern="1200" dirty="0" smtClean="0"/>
            <a:t> </a:t>
          </a:r>
          <a:r>
            <a:rPr lang="en-US" sz="1600" kern="1200" dirty="0" err="1" smtClean="0"/>
            <a:t>sanoat</a:t>
          </a:r>
          <a:r>
            <a:rPr lang="en-US" sz="1600" kern="1200" dirty="0" smtClean="0"/>
            <a:t>, a</a:t>
          </a:r>
          <a:r>
            <a:rPr lang="uz-Cyrl-UZ" sz="1600" kern="1200" dirty="0" smtClean="0"/>
            <a:t>v</a:t>
          </a:r>
          <a:r>
            <a:rPr lang="en-US" sz="1600" kern="1200" dirty="0" err="1" smtClean="0"/>
            <a:t>omobilsozlik</a:t>
          </a:r>
          <a:r>
            <a:rPr lang="en-US" sz="1600" kern="1200" dirty="0" smtClean="0"/>
            <a:t>, </a:t>
          </a:r>
          <a:r>
            <a:rPr lang="en-US" sz="1600" kern="1200" dirty="0" err="1" smtClean="0"/>
            <a:t>sanoat</a:t>
          </a:r>
          <a:r>
            <a:rPr lang="en-US" sz="1600" kern="1200" dirty="0" smtClean="0"/>
            <a:t> </a:t>
          </a:r>
          <a:r>
            <a:rPr lang="en-US" sz="1600" kern="1200" dirty="0" err="1" smtClean="0"/>
            <a:t>asbob-uskunalarini</a:t>
          </a:r>
          <a:r>
            <a:rPr lang="en-US" sz="1600" kern="1200" dirty="0" smtClean="0"/>
            <a:t> </a:t>
          </a:r>
          <a:r>
            <a:rPr lang="en-US" sz="1600" kern="1200" dirty="0" err="1" smtClean="0"/>
            <a:t>ishlab</a:t>
          </a:r>
          <a:r>
            <a:rPr lang="en-US" sz="1600" kern="1200" dirty="0" smtClean="0"/>
            <a:t> </a:t>
          </a:r>
          <a:r>
            <a:rPr lang="en-US" sz="1600" kern="1200" dirty="0" err="1" smtClean="0"/>
            <a:t>chiqarish</a:t>
          </a:r>
          <a:r>
            <a:rPr lang="en-US" sz="1600" kern="1200" dirty="0" smtClean="0"/>
            <a:t>, </a:t>
          </a:r>
          <a:r>
            <a:rPr lang="en-US" sz="1600" kern="1200" dirty="0" err="1" smtClean="0"/>
            <a:t>kimyo</a:t>
          </a:r>
          <a:r>
            <a:rPr lang="en-US" sz="1600" kern="1200" dirty="0" smtClean="0"/>
            <a:t> </a:t>
          </a:r>
          <a:r>
            <a:rPr lang="en-US" sz="1600" kern="1200" dirty="0" err="1" smtClean="0"/>
            <a:t>sanoati</a:t>
          </a:r>
          <a:r>
            <a:rPr lang="en-US" sz="1600" kern="1200" dirty="0" smtClean="0"/>
            <a:t> </a:t>
          </a:r>
          <a:r>
            <a:rPr lang="en-US" sz="1600" kern="1200" dirty="0" err="1" smtClean="0"/>
            <a:t>tarmoqlari</a:t>
          </a:r>
          <a:r>
            <a:rPr lang="en-US" sz="1600" kern="1200" dirty="0" smtClean="0"/>
            <a:t> </a:t>
          </a:r>
          <a:r>
            <a:rPr lang="en-US" sz="1600" kern="1200" dirty="0" err="1" smtClean="0"/>
            <a:t>yuqori</a:t>
          </a:r>
          <a:r>
            <a:rPr lang="en-US" sz="1600" kern="1200" dirty="0" smtClean="0"/>
            <a:t> </a:t>
          </a:r>
          <a:r>
            <a:rPr lang="en-US" sz="1600" kern="1200" dirty="0" err="1" smtClean="0"/>
            <a:t>raqobatbardoshlikka</a:t>
          </a:r>
          <a:r>
            <a:rPr lang="en-US" sz="1600" kern="1200" dirty="0" smtClean="0"/>
            <a:t> </a:t>
          </a:r>
          <a:r>
            <a:rPr lang="en-US" sz="1600" kern="1200" dirty="0" err="1" smtClean="0"/>
            <a:t>ega</a:t>
          </a:r>
          <a:r>
            <a:rPr lang="en-US" sz="1600" kern="1200" dirty="0" smtClean="0"/>
            <a:t>.</a:t>
          </a:r>
          <a:endParaRPr lang="uz-Cyrl-UZ" sz="1600" kern="1200" dirty="0"/>
        </a:p>
      </dsp:txBody>
      <dsp:txXfrm rot="-5400000">
        <a:off x="5510414" y="1714499"/>
        <a:ext cx="3631926" cy="342900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10245B-85CB-42DF-A303-E9599DA58A86}">
      <dsp:nvSpPr>
        <dsp:cNvPr id="0" name=""/>
        <dsp:cNvSpPr/>
      </dsp:nvSpPr>
      <dsp:spPr>
        <a:xfrm>
          <a:off x="0" y="0"/>
          <a:ext cx="6995160" cy="2531754"/>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err="1" smtClean="0"/>
            <a:t>YAponiya</a:t>
          </a:r>
          <a:r>
            <a:rPr lang="en-US" sz="1800" kern="1200" dirty="0" smtClean="0"/>
            <a:t> </a:t>
          </a:r>
          <a:r>
            <a:rPr lang="en-US" sz="1800" kern="1200" dirty="0" err="1" smtClean="0"/>
            <a:t>rivojlangan</a:t>
          </a:r>
          <a:r>
            <a:rPr lang="en-US" sz="1800" kern="1200" dirty="0" smtClean="0"/>
            <a:t> transport </a:t>
          </a:r>
          <a:r>
            <a:rPr lang="en-US" sz="1800" kern="1200" dirty="0" err="1" smtClean="0"/>
            <a:t>tizimiga</a:t>
          </a:r>
          <a:r>
            <a:rPr lang="en-US" sz="1800" kern="1200" dirty="0" smtClean="0"/>
            <a:t> </a:t>
          </a:r>
          <a:r>
            <a:rPr lang="en-US" sz="1800" kern="1200" dirty="0" err="1" smtClean="0"/>
            <a:t>ega</a:t>
          </a:r>
          <a:r>
            <a:rPr lang="en-US" sz="1800" kern="1200" dirty="0" smtClean="0"/>
            <a:t> </a:t>
          </a:r>
          <a:r>
            <a:rPr lang="en-US" sz="1800" kern="1200" dirty="0" err="1" smtClean="0"/>
            <a:t>va</a:t>
          </a:r>
          <a:r>
            <a:rPr lang="en-US" sz="1800" kern="1200" dirty="0" smtClean="0"/>
            <a:t> u </a:t>
          </a:r>
          <a:r>
            <a:rPr lang="en-US" sz="1800" kern="1200" dirty="0" err="1" smtClean="0"/>
            <a:t>muntazam</a:t>
          </a:r>
          <a:r>
            <a:rPr lang="en-US" sz="1800" kern="1200" dirty="0" smtClean="0"/>
            <a:t> </a:t>
          </a:r>
          <a:r>
            <a:rPr lang="en-US" sz="1800" kern="1200" dirty="0" err="1" smtClean="0"/>
            <a:t>ilmiy-texnik</a:t>
          </a:r>
          <a:r>
            <a:rPr lang="en-US" sz="1800" kern="1200" dirty="0" smtClean="0"/>
            <a:t> </a:t>
          </a:r>
          <a:r>
            <a:rPr lang="en-US" sz="1800" kern="1200" dirty="0" err="1" smtClean="0"/>
            <a:t>yutuqlar</a:t>
          </a:r>
          <a:r>
            <a:rPr lang="en-US" sz="1800" kern="1200" dirty="0" smtClean="0"/>
            <a:t> </a:t>
          </a:r>
          <a:r>
            <a:rPr lang="en-US" sz="1800" kern="1200" dirty="0" err="1" smtClean="0"/>
            <a:t>asosida</a:t>
          </a:r>
          <a:r>
            <a:rPr lang="en-US" sz="1800" kern="1200" dirty="0" smtClean="0"/>
            <a:t> </a:t>
          </a:r>
          <a:r>
            <a:rPr lang="en-US" sz="1800" kern="1200" dirty="0" err="1" smtClean="0"/>
            <a:t>takomillashtirilib</a:t>
          </a:r>
          <a:r>
            <a:rPr lang="en-US" sz="1800" kern="1200" dirty="0" smtClean="0"/>
            <a:t> </a:t>
          </a:r>
          <a:r>
            <a:rPr lang="en-US" sz="1800" kern="1200" dirty="0" err="1" smtClean="0"/>
            <a:t>boriladi</a:t>
          </a:r>
          <a:r>
            <a:rPr lang="en-US" sz="1800" kern="1200" dirty="0" smtClean="0"/>
            <a:t>. </a:t>
          </a:r>
          <a:r>
            <a:rPr lang="en-US" sz="1800" kern="1200" dirty="0" err="1" smtClean="0"/>
            <a:t>Avtomobil</a:t>
          </a:r>
          <a:r>
            <a:rPr lang="en-US" sz="1800" kern="1200" dirty="0" smtClean="0"/>
            <a:t> </a:t>
          </a:r>
          <a:r>
            <a:rPr lang="en-US" sz="1800" kern="1200" dirty="0" err="1" smtClean="0"/>
            <a:t>transporta</a:t>
          </a:r>
          <a:r>
            <a:rPr lang="en-US" sz="1800" kern="1200" dirty="0" smtClean="0"/>
            <a:t> </a:t>
          </a:r>
          <a:r>
            <a:rPr lang="en-US" sz="1800" kern="1200" dirty="0" err="1" smtClean="0"/>
            <a:t>yulovchi</a:t>
          </a:r>
          <a:r>
            <a:rPr lang="en-US" sz="1800" kern="1200" dirty="0" smtClean="0"/>
            <a:t> </a:t>
          </a:r>
          <a:r>
            <a:rPr lang="en-US" sz="1800" kern="1200" dirty="0" err="1" smtClean="0"/>
            <a:t>va</a:t>
          </a:r>
          <a:r>
            <a:rPr lang="en-US" sz="1800" kern="1200" dirty="0" smtClean="0"/>
            <a:t> yuk </a:t>
          </a:r>
          <a:r>
            <a:rPr lang="en-US" sz="1800" kern="1200" dirty="0" err="1" smtClean="0"/>
            <a:t>tashishda</a:t>
          </a:r>
          <a:r>
            <a:rPr lang="en-US" sz="1800" kern="1200" dirty="0" smtClean="0"/>
            <a:t> </a:t>
          </a:r>
          <a:r>
            <a:rPr lang="en-US" sz="1800" kern="1200" dirty="0" err="1" smtClean="0"/>
            <a:t>yetakchilik</a:t>
          </a:r>
          <a:r>
            <a:rPr lang="en-US" sz="1800" kern="1200" dirty="0" smtClean="0"/>
            <a:t> </a:t>
          </a:r>
          <a:r>
            <a:rPr lang="uz-Cyrl-UZ" sz="1800" kern="1200" dirty="0" smtClean="0"/>
            <a:t>qi</a:t>
          </a:r>
          <a:r>
            <a:rPr lang="en-US" sz="1800" kern="1200" dirty="0" err="1" smtClean="0"/>
            <a:t>ladi</a:t>
          </a:r>
          <a:r>
            <a:rPr lang="en-US" sz="1800" kern="1200" dirty="0" smtClean="0"/>
            <a:t>. </a:t>
          </a:r>
          <a:r>
            <a:rPr lang="en-US" sz="1800" kern="1200" dirty="0" err="1" smtClean="0"/>
            <a:t>Misol</a:t>
          </a:r>
          <a:r>
            <a:rPr lang="en-US" sz="1800" kern="1200" dirty="0" smtClean="0"/>
            <a:t> </a:t>
          </a:r>
          <a:r>
            <a:rPr lang="en-US" sz="1800" kern="1200" dirty="0" err="1" smtClean="0"/>
            <a:t>uchun</a:t>
          </a:r>
          <a:r>
            <a:rPr lang="en-US" sz="1800" kern="1200" dirty="0" smtClean="0"/>
            <a:t> 2003 </a:t>
          </a:r>
          <a:r>
            <a:rPr lang="en-US" sz="1800" kern="1200" dirty="0" err="1" smtClean="0"/>
            <a:t>yilda</a:t>
          </a:r>
          <a:r>
            <a:rPr lang="en-US" sz="1800" kern="1200" dirty="0" smtClean="0"/>
            <a:t> </a:t>
          </a:r>
          <a:r>
            <a:rPr lang="en-US" sz="1800" kern="1200" dirty="0" err="1" smtClean="0"/>
            <a:t>mamlakatda</a:t>
          </a:r>
          <a:r>
            <a:rPr lang="en-US" sz="1800" kern="1200" dirty="0" smtClean="0"/>
            <a:t> 77,6 </a:t>
          </a:r>
          <a:r>
            <a:rPr lang="en-US" sz="1800" kern="1200" dirty="0" err="1" smtClean="0"/>
            <a:t>mln</a:t>
          </a:r>
          <a:r>
            <a:rPr lang="en-US" sz="1800" kern="1200" dirty="0" smtClean="0"/>
            <a:t>. </a:t>
          </a:r>
          <a:r>
            <a:rPr lang="en-US" sz="1800" kern="1200" dirty="0" err="1" smtClean="0"/>
            <a:t>avtotransport</a:t>
          </a:r>
          <a:r>
            <a:rPr lang="en-US" sz="1800" kern="1200" dirty="0" smtClean="0"/>
            <a:t> </a:t>
          </a:r>
          <a:r>
            <a:rPr lang="en-US" sz="1800" kern="1200" dirty="0" err="1" smtClean="0"/>
            <a:t>vositalari</a:t>
          </a:r>
          <a:r>
            <a:rPr lang="en-US" sz="1800" kern="1200" dirty="0" smtClean="0"/>
            <a:t> </a:t>
          </a:r>
          <a:r>
            <a:rPr lang="en-US" sz="1800" kern="1200" dirty="0" err="1" smtClean="0"/>
            <a:t>ro’yxatga</a:t>
          </a:r>
          <a:r>
            <a:rPr lang="en-US" sz="1800" kern="1200" dirty="0" smtClean="0"/>
            <a:t> </a:t>
          </a:r>
          <a:r>
            <a:rPr lang="en-US" sz="1800" kern="1200" dirty="0" err="1" smtClean="0"/>
            <a:t>olingan</a:t>
          </a:r>
          <a:r>
            <a:rPr lang="en-US" sz="1800" kern="1200" dirty="0" smtClean="0"/>
            <a:t> </a:t>
          </a:r>
          <a:r>
            <a:rPr lang="en-US" sz="1800" kern="1200" dirty="0" err="1" smtClean="0"/>
            <a:t>va</a:t>
          </a:r>
          <a:r>
            <a:rPr lang="en-US" sz="1800" kern="1200" dirty="0" smtClean="0"/>
            <a:t> </a:t>
          </a:r>
          <a:r>
            <a:rPr lang="en-US" sz="1800" kern="1200" dirty="0" err="1" smtClean="0"/>
            <a:t>uning</a:t>
          </a:r>
          <a:r>
            <a:rPr lang="en-US" sz="1800" kern="1200" dirty="0" smtClean="0"/>
            <a:t> 69% </a:t>
          </a:r>
          <a:r>
            <a:rPr lang="en-US" sz="1800" kern="1200" dirty="0" err="1" smtClean="0"/>
            <a:t>i</a:t>
          </a:r>
          <a:r>
            <a:rPr lang="en-US" sz="1800" kern="1200" dirty="0" smtClean="0"/>
            <a:t> </a:t>
          </a:r>
          <a:r>
            <a:rPr lang="en-US" sz="1800" kern="1200" dirty="0" err="1" smtClean="0"/>
            <a:t>yengil</a:t>
          </a:r>
          <a:r>
            <a:rPr lang="en-US" sz="1800" kern="1200" dirty="0" smtClean="0"/>
            <a:t> </a:t>
          </a:r>
          <a:r>
            <a:rPr lang="en-US" sz="1800" kern="1200" dirty="0" err="1" smtClean="0"/>
            <a:t>avtomobillarga</a:t>
          </a:r>
          <a:r>
            <a:rPr lang="en-US" sz="1800" kern="1200" dirty="0" smtClean="0"/>
            <a:t> </a:t>
          </a:r>
          <a:r>
            <a:rPr lang="en-US" sz="1800" kern="1200" dirty="0" err="1" smtClean="0"/>
            <a:t>to’g’ri</a:t>
          </a:r>
          <a:r>
            <a:rPr lang="en-US" sz="1800" kern="1200" dirty="0" smtClean="0"/>
            <a:t> </a:t>
          </a:r>
          <a:r>
            <a:rPr lang="en-US" sz="1800" kern="1200" dirty="0" err="1" smtClean="0"/>
            <a:t>keladi</a:t>
          </a:r>
          <a:r>
            <a:rPr lang="en-US" sz="1800" kern="1200" dirty="0" smtClean="0"/>
            <a:t>.</a:t>
          </a:r>
          <a:endParaRPr lang="uz-Cyrl-UZ" sz="1800" kern="1200" dirty="0"/>
        </a:p>
      </dsp:txBody>
      <dsp:txXfrm>
        <a:off x="74153" y="74153"/>
        <a:ext cx="4378393" cy="2383448"/>
      </dsp:txXfrm>
    </dsp:sp>
    <dsp:sp modelId="{2FDEE897-5925-47FF-A6D2-906E34B5FF4F}">
      <dsp:nvSpPr>
        <dsp:cNvPr id="0" name=""/>
        <dsp:cNvSpPr/>
      </dsp:nvSpPr>
      <dsp:spPr>
        <a:xfrm>
          <a:off x="1234439" y="3094366"/>
          <a:ext cx="6995160" cy="2531754"/>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err="1" smtClean="0"/>
            <a:t>YAponiyaning</a:t>
          </a:r>
          <a:r>
            <a:rPr lang="en-US" sz="1800" kern="1200" dirty="0" smtClean="0"/>
            <a:t> </a:t>
          </a:r>
          <a:r>
            <a:rPr lang="en-US" sz="1800" kern="1200" dirty="0" err="1" smtClean="0"/>
            <a:t>pul-kredit</a:t>
          </a:r>
          <a:r>
            <a:rPr lang="en-US" sz="1800" kern="1200" dirty="0" smtClean="0"/>
            <a:t> </a:t>
          </a:r>
          <a:r>
            <a:rPr lang="en-US" sz="1800" kern="1200" dirty="0" err="1" smtClean="0"/>
            <a:t>tizimi</a:t>
          </a:r>
          <a:r>
            <a:rPr lang="en-US" sz="1800" kern="1200" dirty="0" smtClean="0"/>
            <a:t> </a:t>
          </a:r>
          <a:r>
            <a:rPr lang="en-US" sz="1800" kern="1200" dirty="0" err="1" smtClean="0"/>
            <a:t>YAponiya</a:t>
          </a:r>
          <a:r>
            <a:rPr lang="en-US" sz="1800" kern="1200" dirty="0" smtClean="0"/>
            <a:t> </a:t>
          </a:r>
          <a:r>
            <a:rPr lang="en-US" sz="1800" kern="1200" dirty="0" err="1" smtClean="0"/>
            <a:t>Banki</a:t>
          </a:r>
          <a:r>
            <a:rPr lang="en-US" sz="1800" kern="1200" dirty="0" smtClean="0"/>
            <a:t> (</a:t>
          </a:r>
          <a:r>
            <a:rPr lang="en-US" sz="1800" kern="1200" dirty="0" err="1" smtClean="0"/>
            <a:t>mamlakatning</a:t>
          </a:r>
          <a:r>
            <a:rPr lang="en-US" sz="1800" kern="1200" dirty="0" smtClean="0"/>
            <a:t> </a:t>
          </a:r>
          <a:r>
            <a:rPr lang="en-US" sz="1800" kern="1200" dirty="0" err="1" smtClean="0"/>
            <a:t>markaziy</a:t>
          </a:r>
          <a:r>
            <a:rPr lang="en-US" sz="1800" kern="1200" dirty="0" smtClean="0"/>
            <a:t> </a:t>
          </a:r>
          <a:r>
            <a:rPr lang="en-US" sz="1800" kern="1200" dirty="0" err="1" smtClean="0"/>
            <a:t>banki</a:t>
          </a:r>
          <a:r>
            <a:rPr lang="en-US" sz="1800" kern="1200" dirty="0" smtClean="0"/>
            <a:t>), </a:t>
          </a:r>
          <a:r>
            <a:rPr lang="en-US" sz="1800" kern="1200" dirty="0" err="1" smtClean="0"/>
            <a:t>shahar</a:t>
          </a:r>
          <a:r>
            <a:rPr lang="en-US" sz="1800" kern="1200" dirty="0" smtClean="0"/>
            <a:t> (3 </a:t>
          </a:r>
          <a:r>
            <a:rPr lang="en-US" sz="1800" kern="1200" dirty="0" err="1" smtClean="0"/>
            <a:t>mingta</a:t>
          </a:r>
          <a:r>
            <a:rPr lang="en-US" sz="1800" kern="1200" dirty="0" smtClean="0"/>
            <a:t>) </a:t>
          </a:r>
          <a:r>
            <a:rPr lang="en-US" sz="1800" kern="1200" dirty="0" err="1" smtClean="0"/>
            <a:t>va</a:t>
          </a:r>
          <a:r>
            <a:rPr lang="en-US" sz="1800" kern="1200" dirty="0" smtClean="0"/>
            <a:t> </a:t>
          </a:r>
          <a:r>
            <a:rPr lang="en-US" sz="1800" kern="1200" dirty="0" err="1" smtClean="0"/>
            <a:t>hududiy</a:t>
          </a:r>
          <a:r>
            <a:rPr lang="en-US" sz="1800" kern="1200" dirty="0" smtClean="0"/>
            <a:t> (12 </a:t>
          </a:r>
          <a:r>
            <a:rPr lang="en-US" sz="1800" kern="1200" dirty="0" err="1" smtClean="0"/>
            <a:t>mingta</a:t>
          </a:r>
          <a:r>
            <a:rPr lang="en-US" sz="1800" kern="1200" dirty="0" smtClean="0"/>
            <a:t>) </a:t>
          </a:r>
          <a:r>
            <a:rPr lang="en-US" sz="1800" kern="1200" dirty="0" err="1" smtClean="0"/>
            <a:t>filiallarga</a:t>
          </a:r>
          <a:r>
            <a:rPr lang="en-US" sz="1800" kern="1200" dirty="0" smtClean="0"/>
            <a:t> </a:t>
          </a:r>
          <a:r>
            <a:rPr lang="en-US" sz="1800" kern="1200" dirty="0" err="1" smtClean="0"/>
            <a:t>ega</a:t>
          </a:r>
          <a:r>
            <a:rPr lang="en-US" sz="1800" kern="1200" dirty="0" smtClean="0"/>
            <a:t> </a:t>
          </a:r>
          <a:r>
            <a:rPr lang="uz-Cyrl-UZ" sz="1800" kern="1200" dirty="0" smtClean="0"/>
            <a:t>o’</a:t>
          </a:r>
          <a:r>
            <a:rPr lang="en-US" sz="1800" kern="1200" dirty="0" err="1" smtClean="0"/>
            <a:t>ndan</a:t>
          </a:r>
          <a:r>
            <a:rPr lang="en-US" sz="1800" kern="1200" dirty="0" smtClean="0"/>
            <a:t> </a:t>
          </a:r>
          <a:r>
            <a:rPr lang="en-US" sz="1800" kern="1200" dirty="0" err="1" smtClean="0"/>
            <a:t>ortiq</a:t>
          </a:r>
          <a:r>
            <a:rPr lang="en-US" sz="1800" kern="1200" dirty="0" smtClean="0"/>
            <a:t> </a:t>
          </a:r>
          <a:r>
            <a:rPr lang="en-US" sz="1800" kern="1200" dirty="0" err="1" smtClean="0"/>
            <a:t>banklardan</a:t>
          </a:r>
          <a:r>
            <a:rPr lang="en-US" sz="1800" kern="1200" dirty="0" smtClean="0"/>
            <a:t> - </a:t>
          </a:r>
          <a:r>
            <a:rPr lang="en-US" sz="1800" kern="1200" dirty="0" err="1" smtClean="0"/>
            <a:t>tijorat</a:t>
          </a:r>
          <a:r>
            <a:rPr lang="en-US" sz="1800" kern="1200" dirty="0" smtClean="0"/>
            <a:t> </a:t>
          </a:r>
          <a:r>
            <a:rPr lang="en-US" sz="1800" kern="1200" dirty="0" err="1" smtClean="0"/>
            <a:t>banklari</a:t>
          </a:r>
          <a:r>
            <a:rPr lang="en-US" sz="1800" kern="1200" dirty="0" smtClean="0"/>
            <a:t>, </a:t>
          </a:r>
          <a:r>
            <a:rPr lang="en-US" sz="1800" kern="1200" dirty="0" err="1" smtClean="0"/>
            <a:t>trast-banklar</a:t>
          </a:r>
          <a:r>
            <a:rPr lang="en-US" sz="1800" kern="1200" dirty="0" smtClean="0"/>
            <a:t>, </a:t>
          </a:r>
          <a:r>
            <a:rPr lang="en-US" sz="1800" kern="1200" dirty="0" err="1" smtClean="0"/>
            <a:t>uzoq</a:t>
          </a:r>
          <a:r>
            <a:rPr lang="en-US" sz="1800" kern="1200" dirty="0" smtClean="0"/>
            <a:t> </a:t>
          </a:r>
          <a:r>
            <a:rPr lang="en-US" sz="1800" kern="1200" dirty="0" err="1" smtClean="0"/>
            <a:t>muddatli</a:t>
          </a:r>
          <a:r>
            <a:rPr lang="en-US" sz="1800" kern="1200" dirty="0" smtClean="0"/>
            <a:t> </a:t>
          </a:r>
          <a:r>
            <a:rPr lang="en-US" sz="1800" kern="1200" dirty="0" err="1" smtClean="0"/>
            <a:t>kreditlar</a:t>
          </a:r>
          <a:r>
            <a:rPr lang="en-US" sz="1800" kern="1200" dirty="0" smtClean="0"/>
            <a:t> </a:t>
          </a:r>
          <a:r>
            <a:rPr lang="en-US" sz="1800" kern="1200" dirty="0" err="1" smtClean="0"/>
            <a:t>beruvchi</a:t>
          </a:r>
          <a:r>
            <a:rPr lang="en-US" sz="1800" kern="1200" dirty="0" smtClean="0"/>
            <a:t> </a:t>
          </a:r>
          <a:r>
            <a:rPr lang="en-US" sz="1800" kern="1200" dirty="0" err="1" smtClean="0"/>
            <a:t>banklar</a:t>
          </a:r>
          <a:r>
            <a:rPr lang="en-US" sz="1800" kern="1200" dirty="0" smtClean="0"/>
            <a:t> (0,5 </a:t>
          </a:r>
          <a:r>
            <a:rPr lang="en-US" sz="1800" kern="1200" dirty="0" err="1" smtClean="0"/>
            <a:t>mingta</a:t>
          </a:r>
          <a:r>
            <a:rPr lang="en-US" sz="1800" kern="1200" dirty="0" smtClean="0"/>
            <a:t> filial) </a:t>
          </a:r>
          <a:r>
            <a:rPr lang="en-US" sz="1800" kern="1200" dirty="0" err="1" smtClean="0"/>
            <a:t>va</a:t>
          </a:r>
          <a:r>
            <a:rPr lang="en-US" sz="1800" kern="1200" dirty="0" smtClean="0"/>
            <a:t> 25 </a:t>
          </a:r>
          <a:r>
            <a:rPr lang="en-US" sz="1800" kern="1200" dirty="0" err="1" smtClean="0"/>
            <a:t>mingta</a:t>
          </a:r>
          <a:r>
            <a:rPr lang="en-US" sz="1800" kern="1200" dirty="0" smtClean="0"/>
            <a:t> </a:t>
          </a:r>
          <a:r>
            <a:rPr lang="en-US" sz="1800" kern="1200" dirty="0" err="1" smtClean="0"/>
            <a:t>pochta-jamg’arma</a:t>
          </a:r>
          <a:r>
            <a:rPr lang="en-US" sz="1800" kern="1200" dirty="0" smtClean="0"/>
            <a:t> </a:t>
          </a:r>
          <a:r>
            <a:rPr lang="en-US" sz="1800" kern="1200" dirty="0" err="1" smtClean="0"/>
            <a:t>kassalaridan</a:t>
          </a:r>
          <a:r>
            <a:rPr lang="en-US" sz="1800" kern="1200" dirty="0" smtClean="0"/>
            <a:t> </a:t>
          </a:r>
          <a:r>
            <a:rPr lang="en-US" sz="1800" kern="1200" dirty="0" err="1" smtClean="0"/>
            <a:t>iborat</a:t>
          </a:r>
          <a:r>
            <a:rPr lang="en-US" sz="1800" kern="1200" dirty="0" smtClean="0"/>
            <a:t>.</a:t>
          </a:r>
          <a:endParaRPr lang="uz-Cyrl-UZ" sz="1800" kern="1200" dirty="0"/>
        </a:p>
      </dsp:txBody>
      <dsp:txXfrm>
        <a:off x="1308592" y="3168519"/>
        <a:ext cx="3966773" cy="2383448"/>
      </dsp:txXfrm>
    </dsp:sp>
    <dsp:sp modelId="{01A266D0-411C-4625-9133-AB7450CD2EB7}">
      <dsp:nvSpPr>
        <dsp:cNvPr id="0" name=""/>
        <dsp:cNvSpPr/>
      </dsp:nvSpPr>
      <dsp:spPr>
        <a:xfrm>
          <a:off x="5349519" y="1990240"/>
          <a:ext cx="1645640" cy="1645640"/>
        </a:xfrm>
        <a:prstGeom prst="downArrow">
          <a:avLst>
            <a:gd name="adj1" fmla="val 55000"/>
            <a:gd name="adj2" fmla="val 45000"/>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uz-Cyrl-UZ" sz="3600" kern="1200"/>
        </a:p>
      </dsp:txBody>
      <dsp:txXfrm>
        <a:off x="5719788" y="1990240"/>
        <a:ext cx="905102" cy="123834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916537-01D0-4B09-A149-2FD5730327B3}">
      <dsp:nvSpPr>
        <dsp:cNvPr id="0" name=""/>
        <dsp:cNvSpPr/>
      </dsp:nvSpPr>
      <dsp:spPr>
        <a:xfrm>
          <a:off x="460905" y="1047"/>
          <a:ext cx="3479899" cy="2087939"/>
        </a:xfrm>
        <a:prstGeom prst="rect">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err="1" smtClean="0"/>
            <a:t>mehnat</a:t>
          </a:r>
          <a:r>
            <a:rPr lang="en-US" sz="2000" kern="1200" dirty="0" smtClean="0"/>
            <a:t> </a:t>
          </a:r>
          <a:r>
            <a:rPr lang="en-US" sz="2000" kern="1200" dirty="0" err="1" smtClean="0"/>
            <a:t>bozoridagi</a:t>
          </a:r>
          <a:r>
            <a:rPr lang="en-US" sz="2000" kern="1200" dirty="0" smtClean="0"/>
            <a:t> </a:t>
          </a:r>
          <a:r>
            <a:rPr lang="en-US" sz="2000" kern="1200" dirty="0" err="1" smtClean="0"/>
            <a:t>yangiliklar</a:t>
          </a:r>
          <a:r>
            <a:rPr lang="en-US" sz="2000" kern="1200" dirty="0" smtClean="0"/>
            <a:t> - </a:t>
          </a:r>
          <a:r>
            <a:rPr lang="en-US" sz="2000" kern="1200" dirty="0" err="1" smtClean="0"/>
            <a:t>mehnat</a:t>
          </a:r>
          <a:r>
            <a:rPr lang="en-US" sz="2000" kern="1200" dirty="0" smtClean="0"/>
            <a:t> </a:t>
          </a:r>
          <a:r>
            <a:rPr lang="en-US" sz="2000" kern="1200" dirty="0" err="1" smtClean="0"/>
            <a:t>bozorida</a:t>
          </a:r>
          <a:r>
            <a:rPr lang="en-US" sz="2000" kern="1200" dirty="0" smtClean="0"/>
            <a:t> </a:t>
          </a:r>
          <a:r>
            <a:rPr lang="en-US" sz="2000" kern="1200" dirty="0" err="1" smtClean="0"/>
            <a:t>bir</a:t>
          </a:r>
          <a:r>
            <a:rPr lang="en-US" sz="2000" kern="1200" dirty="0" smtClean="0"/>
            <a:t> um</a:t>
          </a:r>
          <a:r>
            <a:rPr lang="uz-Cyrl-UZ" sz="2000" kern="1200" dirty="0" smtClean="0"/>
            <a:t>r yollab </a:t>
          </a:r>
          <a:r>
            <a:rPr lang="en-US" sz="2000" kern="1200" dirty="0" smtClean="0"/>
            <a:t> </a:t>
          </a:r>
          <a:r>
            <a:rPr lang="en-US" sz="2000" kern="1200" dirty="0" err="1" smtClean="0"/>
            <a:t>ishlatish</a:t>
          </a:r>
          <a:r>
            <a:rPr lang="en-US" sz="2000" kern="1200" dirty="0" smtClean="0"/>
            <a:t> </a:t>
          </a:r>
          <a:r>
            <a:rPr lang="en-US" sz="2000" kern="1200" dirty="0" err="1" smtClean="0"/>
            <a:t>va</a:t>
          </a:r>
          <a:r>
            <a:rPr lang="en-US" sz="2000" kern="1200" dirty="0" smtClean="0"/>
            <a:t> </a:t>
          </a:r>
          <a:r>
            <a:rPr lang="en-US" sz="2000" kern="1200" dirty="0" err="1" smtClean="0"/>
            <a:t>ish</a:t>
          </a:r>
          <a:r>
            <a:rPr lang="en-US" sz="2000" kern="1200" dirty="0" smtClean="0"/>
            <a:t> </a:t>
          </a:r>
          <a:r>
            <a:rPr lang="uz-Cyrl-UZ" sz="2000" kern="1200" dirty="0" smtClean="0"/>
            <a:t>h</a:t>
          </a:r>
          <a:r>
            <a:rPr lang="en-US" sz="2000" kern="1200" dirty="0" smtClean="0"/>
            <a:t>a</a:t>
          </a:r>
          <a:r>
            <a:rPr lang="uz-Cyrl-UZ" sz="2000" kern="1200" dirty="0" smtClean="0"/>
            <a:t>q</a:t>
          </a:r>
          <a:r>
            <a:rPr lang="en-US" sz="2000" kern="1200" dirty="0" err="1" smtClean="0"/>
            <a:t>ini</a:t>
          </a:r>
          <a:r>
            <a:rPr lang="en-US" sz="2000" kern="1200" dirty="0" smtClean="0"/>
            <a:t> </a:t>
          </a:r>
          <a:r>
            <a:rPr lang="en-US" sz="2000" kern="1200" dirty="0" err="1" smtClean="0"/>
            <a:t>yoshga</a:t>
          </a:r>
          <a:r>
            <a:rPr lang="en-US" sz="2000" kern="1200" dirty="0" smtClean="0"/>
            <a:t> </a:t>
          </a:r>
          <a:r>
            <a:rPr lang="en-US" sz="2000" kern="1200" dirty="0" err="1" smtClean="0"/>
            <a:t>qarab</a:t>
          </a:r>
          <a:r>
            <a:rPr lang="en-US" sz="2000" kern="1200" dirty="0" smtClean="0"/>
            <a:t>  </a:t>
          </a:r>
          <a:r>
            <a:rPr lang="en-US" sz="2000" kern="1200" dirty="0" err="1" smtClean="0"/>
            <a:t>to’lash</a:t>
          </a:r>
          <a:r>
            <a:rPr lang="en-US" sz="2000" kern="1200" dirty="0" smtClean="0"/>
            <a:t> </a:t>
          </a:r>
          <a:r>
            <a:rPr lang="en-US" sz="2000" kern="1200" dirty="0" err="1" smtClean="0"/>
            <a:t>tizimidan</a:t>
          </a:r>
          <a:r>
            <a:rPr lang="en-US" sz="2000" kern="1200" dirty="0" smtClean="0"/>
            <a:t> </a:t>
          </a:r>
          <a:r>
            <a:rPr lang="en-US" sz="2000" kern="1200" dirty="0" err="1" smtClean="0"/>
            <a:t>bosqichma-bo</a:t>
          </a:r>
          <a:r>
            <a:rPr lang="uz-Cyrl-UZ" sz="2000" kern="1200" dirty="0" smtClean="0"/>
            <a:t>sq</a:t>
          </a:r>
          <a:r>
            <a:rPr lang="en-US" sz="2000" kern="1200" dirty="0" err="1" smtClean="0"/>
            <a:t>ich</a:t>
          </a:r>
          <a:r>
            <a:rPr lang="en-US" sz="2000" kern="1200" dirty="0" smtClean="0"/>
            <a:t> </a:t>
          </a:r>
          <a:r>
            <a:rPr lang="en-US" sz="2000" kern="1200" dirty="0" err="1" smtClean="0"/>
            <a:t>Fap</a:t>
          </a:r>
          <a:r>
            <a:rPr lang="uz-Cyrl-UZ" sz="2000" kern="1200" dirty="0" smtClean="0"/>
            <a:t>b </a:t>
          </a:r>
          <a:r>
            <a:rPr lang="en-US" sz="2000" kern="1200" dirty="0" err="1" smtClean="0"/>
            <a:t>mehnat</a:t>
          </a:r>
          <a:r>
            <a:rPr lang="en-US" sz="2000" kern="1200" dirty="0" smtClean="0"/>
            <a:t> </a:t>
          </a:r>
          <a:r>
            <a:rPr lang="en-US" sz="2000" kern="1200" dirty="0" err="1" smtClean="0"/>
            <a:t>tizimiga</a:t>
          </a:r>
          <a:r>
            <a:rPr lang="en-US" sz="2000" kern="1200" dirty="0" smtClean="0"/>
            <a:t> </a:t>
          </a:r>
          <a:r>
            <a:rPr lang="en-US" sz="2000" kern="1200" dirty="0" err="1" smtClean="0"/>
            <a:t>o’tish</a:t>
          </a:r>
          <a:r>
            <a:rPr lang="en-US" sz="2000" kern="1200" dirty="0" smtClean="0"/>
            <a:t> </a:t>
          </a:r>
          <a:r>
            <a:rPr lang="en-US" sz="2000" kern="1200" dirty="0" err="1" smtClean="0"/>
            <a:t>amalga</a:t>
          </a:r>
          <a:r>
            <a:rPr lang="en-US" sz="2000" kern="1200" dirty="0" smtClean="0"/>
            <a:t> </a:t>
          </a:r>
          <a:r>
            <a:rPr lang="en-US" sz="2000" kern="1200" dirty="0" err="1" smtClean="0"/>
            <a:t>oshirildi</a:t>
          </a:r>
          <a:r>
            <a:rPr lang="en-US" sz="2000" kern="1200" dirty="0" smtClean="0"/>
            <a:t>;</a:t>
          </a:r>
          <a:endParaRPr lang="uz-Cyrl-UZ" sz="2000" kern="1200" dirty="0"/>
        </a:p>
      </dsp:txBody>
      <dsp:txXfrm>
        <a:off x="460905" y="1047"/>
        <a:ext cx="3479899" cy="2087939"/>
      </dsp:txXfrm>
    </dsp:sp>
    <dsp:sp modelId="{06D6D6BF-8503-444A-A8B8-88545151508D}">
      <dsp:nvSpPr>
        <dsp:cNvPr id="0" name=""/>
        <dsp:cNvSpPr/>
      </dsp:nvSpPr>
      <dsp:spPr>
        <a:xfrm>
          <a:off x="4288794" y="1047"/>
          <a:ext cx="3479899" cy="2087939"/>
        </a:xfrm>
        <a:prstGeom prst="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err="1" smtClean="0"/>
            <a:t>ta’lim</a:t>
          </a:r>
          <a:r>
            <a:rPr lang="en-US" sz="1800" kern="1200" dirty="0" smtClean="0"/>
            <a:t> </a:t>
          </a:r>
          <a:r>
            <a:rPr lang="en-US" sz="1800" kern="1200" dirty="0" err="1" smtClean="0"/>
            <a:t>tizimini</a:t>
          </a:r>
          <a:r>
            <a:rPr lang="en-US" sz="1800" kern="1200" dirty="0" smtClean="0"/>
            <a:t> </a:t>
          </a:r>
          <a:r>
            <a:rPr lang="en-US" sz="1800" kern="1200" dirty="0" err="1" smtClean="0"/>
            <a:t>yangilash</a:t>
          </a:r>
          <a:r>
            <a:rPr lang="en-US" sz="1800" kern="1200" dirty="0" smtClean="0"/>
            <a:t> - </a:t>
          </a:r>
          <a:r>
            <a:rPr lang="uz-Cyrl-UZ" sz="1800" kern="1200" dirty="0" smtClean="0"/>
            <a:t>o’q</a:t>
          </a:r>
          <a:r>
            <a:rPr lang="en-US" sz="1800" kern="1200" dirty="0" err="1" smtClean="0"/>
            <a:t>uvchilarda</a:t>
          </a:r>
          <a:r>
            <a:rPr lang="en-US" sz="1800" kern="1200" dirty="0" smtClean="0"/>
            <a:t> </a:t>
          </a:r>
          <a:r>
            <a:rPr lang="en-US" sz="1800" kern="1200" dirty="0" err="1" smtClean="0"/>
            <a:t>mustaqil</a:t>
          </a:r>
          <a:r>
            <a:rPr lang="en-US" sz="1800" kern="1200" dirty="0" smtClean="0"/>
            <a:t> </a:t>
          </a:r>
          <a:r>
            <a:rPr lang="en-US" sz="1800" kern="1200" dirty="0" err="1" smtClean="0"/>
            <a:t>fikri</a:t>
          </a:r>
          <a:r>
            <a:rPr lang="uz-Cyrl-UZ" sz="1800" kern="1200" dirty="0" smtClean="0"/>
            <a:t>n</a:t>
          </a:r>
          <a:r>
            <a:rPr lang="en-US" sz="1800" kern="1200" dirty="0" err="1" smtClean="0"/>
            <a:t>i</a:t>
          </a:r>
          <a:r>
            <a:rPr lang="en-US" sz="1800" kern="1200" dirty="0" smtClean="0"/>
            <a:t> </a:t>
          </a:r>
          <a:r>
            <a:rPr lang="uz-Cyrl-UZ" sz="1800" kern="1200" dirty="0" smtClean="0"/>
            <a:t>va </a:t>
          </a:r>
          <a:r>
            <a:rPr lang="en-US" sz="1800" kern="1200" dirty="0" err="1" smtClean="0"/>
            <a:t>individuallikni</a:t>
          </a:r>
          <a:r>
            <a:rPr lang="en-US" sz="1800" kern="1200" dirty="0" smtClean="0"/>
            <a:t> </a:t>
          </a:r>
          <a:r>
            <a:rPr lang="en-US" sz="1800" kern="1200" dirty="0" err="1" smtClean="0"/>
            <a:t>tarbiyalash</a:t>
          </a:r>
          <a:r>
            <a:rPr lang="en-US" sz="1800" kern="1200" dirty="0" smtClean="0"/>
            <a:t> </a:t>
          </a:r>
          <a:r>
            <a:rPr lang="en-US" sz="1800" kern="1200" dirty="0" err="1" smtClean="0"/>
            <a:t>tizimiga</a:t>
          </a:r>
          <a:r>
            <a:rPr lang="en-US" sz="1800" kern="1200" dirty="0" smtClean="0"/>
            <a:t> </a:t>
          </a:r>
          <a:r>
            <a:rPr lang="en-US" sz="1800" kern="1200" dirty="0" err="1" smtClean="0"/>
            <a:t>o’tish</a:t>
          </a:r>
          <a:r>
            <a:rPr lang="en-US" sz="1800" kern="1200" dirty="0" smtClean="0"/>
            <a:t> </a:t>
          </a:r>
          <a:r>
            <a:rPr lang="en-US" sz="1800" kern="1200" dirty="0" err="1" smtClean="0"/>
            <a:t>boshlandi</a:t>
          </a:r>
          <a:r>
            <a:rPr lang="en-US" sz="1800" kern="1200" dirty="0" smtClean="0"/>
            <a:t>, </a:t>
          </a:r>
          <a:r>
            <a:rPr lang="en-US" sz="1800" kern="1200" dirty="0" err="1" smtClean="0"/>
            <a:t>umum</a:t>
          </a:r>
          <a:r>
            <a:rPr lang="uz-Cyrl-UZ" sz="1800" kern="1200" dirty="0" smtClean="0"/>
            <a:t>ta’lim</a:t>
          </a:r>
          <a:r>
            <a:rPr lang="en-US" sz="1800" kern="1200" dirty="0" smtClean="0"/>
            <a:t> </a:t>
          </a:r>
          <a:r>
            <a:rPr lang="en-US" sz="1800" kern="1200" dirty="0" err="1" smtClean="0"/>
            <a:t>maktablariga</a:t>
          </a:r>
          <a:r>
            <a:rPr lang="en-US" sz="1800" kern="1200" dirty="0" smtClean="0"/>
            <a:t> </a:t>
          </a:r>
          <a:r>
            <a:rPr lang="en-US" sz="1800" kern="1200" dirty="0" err="1" smtClean="0"/>
            <a:t>nisbatan</a:t>
          </a:r>
          <a:r>
            <a:rPr lang="en-US" sz="1800" kern="1200" dirty="0" smtClean="0"/>
            <a:t> </a:t>
          </a:r>
          <a:r>
            <a:rPr lang="en-US" sz="1800" kern="1200" dirty="0" err="1" smtClean="0"/>
            <a:t>tenglashtirish</a:t>
          </a:r>
          <a:r>
            <a:rPr lang="en-US" sz="1800" kern="1200" dirty="0" smtClean="0"/>
            <a:t> </a:t>
          </a:r>
          <a:r>
            <a:rPr lang="en-US" sz="1800" kern="1200" dirty="0" err="1" smtClean="0"/>
            <a:t>yondashuvi</a:t>
          </a:r>
          <a:r>
            <a:rPr lang="en-US" sz="1800" kern="1200" dirty="0" smtClean="0"/>
            <a:t> </a:t>
          </a:r>
          <a:r>
            <a:rPr lang="en-US" sz="1800" kern="1200" dirty="0" err="1" smtClean="0"/>
            <a:t>tutatilib</a:t>
          </a:r>
          <a:r>
            <a:rPr lang="en-US" sz="1800" kern="1200" dirty="0" smtClean="0"/>
            <a:t>, </a:t>
          </a:r>
          <a:r>
            <a:rPr lang="uz-Cyrl-UZ" sz="1800" kern="1200" dirty="0" smtClean="0"/>
            <a:t>x</a:t>
          </a:r>
          <a:r>
            <a:rPr lang="en-US" sz="1800" kern="1200" dirty="0" err="1" smtClean="0"/>
            <a:t>ususiy</a:t>
          </a:r>
          <a:r>
            <a:rPr lang="en-US" sz="1800" kern="1200" dirty="0" smtClean="0"/>
            <a:t> </a:t>
          </a:r>
          <a:r>
            <a:rPr lang="en-US" sz="1800" kern="1200" dirty="0" err="1" smtClean="0"/>
            <a:t>maktablarni</a:t>
          </a:r>
          <a:r>
            <a:rPr lang="en-US" sz="1800" kern="1200" dirty="0" smtClean="0"/>
            <a:t> </a:t>
          </a:r>
          <a:r>
            <a:rPr lang="en-US" sz="1800" kern="1200" dirty="0" err="1" smtClean="0"/>
            <a:t>yaratish</a:t>
          </a:r>
          <a:r>
            <a:rPr lang="en-US" sz="1800" kern="1200" dirty="0" smtClean="0"/>
            <a:t> </a:t>
          </a:r>
          <a:r>
            <a:rPr lang="en-US" sz="1800" kern="1200" dirty="0" err="1" smtClean="0"/>
            <a:t>rag’batlantirilmoqda</a:t>
          </a:r>
          <a:r>
            <a:rPr lang="en-US" sz="1800" kern="1200" dirty="0" smtClean="0"/>
            <a:t>;</a:t>
          </a:r>
          <a:endParaRPr lang="uz-Cyrl-UZ" sz="1800" kern="1200" dirty="0"/>
        </a:p>
      </dsp:txBody>
      <dsp:txXfrm>
        <a:off x="4288794" y="1047"/>
        <a:ext cx="3479899" cy="2087939"/>
      </dsp:txXfrm>
    </dsp:sp>
    <dsp:sp modelId="{D2883062-0A36-48C4-92D4-1FD14F3B59CC}">
      <dsp:nvSpPr>
        <dsp:cNvPr id="0" name=""/>
        <dsp:cNvSpPr/>
      </dsp:nvSpPr>
      <dsp:spPr>
        <a:xfrm>
          <a:off x="460905" y="2436976"/>
          <a:ext cx="3479899" cy="2087939"/>
        </a:xfrm>
        <a:prstGeom prst="rect">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err="1" smtClean="0"/>
            <a:t>iste’mol</a:t>
          </a:r>
          <a:r>
            <a:rPr lang="en-US" sz="1600" kern="1200" dirty="0" smtClean="0"/>
            <a:t> </a:t>
          </a:r>
          <a:r>
            <a:rPr lang="en-US" sz="1600" kern="1200" dirty="0" err="1" smtClean="0"/>
            <a:t>talabi</a:t>
          </a:r>
          <a:r>
            <a:rPr lang="en-US" sz="1600" kern="1200" dirty="0" smtClean="0"/>
            <a:t> </a:t>
          </a:r>
          <a:r>
            <a:rPr lang="en-US" sz="1600" kern="1200" dirty="0" err="1" smtClean="0"/>
            <a:t>tarkibini</a:t>
          </a:r>
          <a:r>
            <a:rPr lang="en-US" sz="1600" kern="1200" dirty="0" smtClean="0"/>
            <a:t> </a:t>
          </a:r>
          <a:r>
            <a:rPr lang="en-US" sz="1600" kern="1200" dirty="0" err="1" smtClean="0"/>
            <a:t>o’zgartirish</a:t>
          </a:r>
          <a:r>
            <a:rPr lang="en-US" sz="1600" kern="1200" dirty="0" smtClean="0"/>
            <a:t> - </a:t>
          </a:r>
          <a:r>
            <a:rPr lang="en-US" sz="1600" kern="1200" dirty="0" err="1" smtClean="0"/>
            <a:t>jamg’armalar</a:t>
          </a:r>
          <a:r>
            <a:rPr lang="en-US" sz="1600" kern="1200" dirty="0" smtClean="0"/>
            <a:t> </a:t>
          </a:r>
          <a:r>
            <a:rPr lang="uz-Cyrl-UZ" sz="1600" kern="1200" dirty="0" smtClean="0"/>
            <a:t>qismi</a:t>
          </a:r>
          <a:r>
            <a:rPr lang="en-US" sz="1600" kern="1200" dirty="0" smtClean="0"/>
            <a:t> </a:t>
          </a:r>
          <a:r>
            <a:rPr lang="en-US" sz="1600" kern="1200" dirty="0" err="1" smtClean="0"/>
            <a:t>qisqarib</a:t>
          </a:r>
          <a:r>
            <a:rPr lang="en-US" sz="1600" kern="1200" dirty="0" smtClean="0"/>
            <a:t>, </a:t>
          </a:r>
          <a:r>
            <a:rPr lang="en-US" sz="1600" kern="1200" dirty="0" err="1" smtClean="0"/>
            <a:t>oila</a:t>
          </a:r>
          <a:r>
            <a:rPr lang="en-US" sz="1600" kern="1200" dirty="0" smtClean="0"/>
            <a:t> </a:t>
          </a:r>
          <a:r>
            <a:rPr lang="en-US" sz="1600" kern="1200" dirty="0" err="1" smtClean="0"/>
            <a:t>byudjetida</a:t>
          </a:r>
          <a:r>
            <a:rPr lang="en-US" sz="1600" kern="1200" dirty="0" smtClean="0"/>
            <a:t> </a:t>
          </a:r>
          <a:r>
            <a:rPr lang="en-US" sz="1600" kern="1200" dirty="0" err="1" smtClean="0"/>
            <a:t>shaxsiy</a:t>
          </a:r>
          <a:r>
            <a:rPr lang="en-US" sz="1600" kern="1200" dirty="0" smtClean="0"/>
            <a:t> </a:t>
          </a:r>
          <a:r>
            <a:rPr lang="en-US" sz="1600" kern="1200" dirty="0" err="1" smtClean="0"/>
            <a:t>iste’mol</a:t>
          </a:r>
          <a:r>
            <a:rPr lang="en-US" sz="1600" kern="1200" dirty="0" smtClean="0"/>
            <a:t> </a:t>
          </a:r>
          <a:r>
            <a:rPr lang="en-US" sz="1600" kern="1200" dirty="0" err="1" smtClean="0"/>
            <a:t>muhim</a:t>
          </a:r>
          <a:r>
            <a:rPr lang="en-US" sz="1600" kern="1200" dirty="0" smtClean="0"/>
            <a:t> </a:t>
          </a:r>
          <a:r>
            <a:rPr lang="en-US" sz="1600" kern="1200" dirty="0" err="1" smtClean="0"/>
            <a:t>o’ringa</a:t>
          </a:r>
          <a:r>
            <a:rPr lang="en-US" sz="1600" kern="1200" dirty="0" smtClean="0"/>
            <a:t> </a:t>
          </a:r>
          <a:r>
            <a:rPr lang="en-US" sz="1600" kern="1200" dirty="0" err="1" smtClean="0"/>
            <a:t>ega</a:t>
          </a:r>
          <a:r>
            <a:rPr lang="en-US" sz="1600" kern="1200" dirty="0" smtClean="0"/>
            <a:t> </a:t>
          </a:r>
          <a:r>
            <a:rPr lang="en-US" sz="1600" kern="1200" dirty="0" err="1" smtClean="0"/>
            <a:t>bo’lmoqda</a:t>
          </a:r>
          <a:r>
            <a:rPr lang="en-US" sz="1600" kern="1200" dirty="0" smtClean="0"/>
            <a:t>. </a:t>
          </a:r>
          <a:r>
            <a:rPr lang="en-US" sz="1600" kern="1200" dirty="0" err="1" smtClean="0"/>
            <a:t>YAponiyada</a:t>
          </a:r>
          <a:r>
            <a:rPr lang="en-US" sz="1600" kern="1200" dirty="0" smtClean="0"/>
            <a:t> </a:t>
          </a:r>
          <a:r>
            <a:rPr lang="en-US" sz="1600" kern="1200" dirty="0" err="1" smtClean="0"/>
            <a:t>yuqori</a:t>
          </a:r>
          <a:r>
            <a:rPr lang="en-US" sz="1600" kern="1200" dirty="0" smtClean="0"/>
            <a:t> </a:t>
          </a:r>
          <a:r>
            <a:rPr lang="en-US" sz="1600" kern="1200" dirty="0" err="1" smtClean="0"/>
            <a:t>sifatli</a:t>
          </a:r>
          <a:r>
            <a:rPr lang="en-US" sz="1600" kern="1200" dirty="0" smtClean="0"/>
            <a:t> </a:t>
          </a:r>
          <a:r>
            <a:rPr lang="en-US" sz="1600" kern="1200" dirty="0" err="1" smtClean="0"/>
            <a:t>tovarlar</a:t>
          </a:r>
          <a:r>
            <a:rPr lang="en-US" sz="1600" kern="1200" dirty="0" smtClean="0"/>
            <a:t> </a:t>
          </a:r>
          <a:r>
            <a:rPr lang="en-US" sz="1600" kern="1200" dirty="0" err="1" smtClean="0"/>
            <a:t>va</a:t>
          </a:r>
          <a:r>
            <a:rPr lang="en-US" sz="1600" kern="1200" dirty="0" smtClean="0"/>
            <a:t> </a:t>
          </a:r>
          <a:r>
            <a:rPr lang="en-US" sz="1600" kern="1200" dirty="0" err="1" smtClean="0"/>
            <a:t>xizmatlar</a:t>
          </a:r>
          <a:r>
            <a:rPr lang="en-US" sz="1600" kern="1200" dirty="0" smtClean="0"/>
            <a:t> </a:t>
          </a:r>
          <a:r>
            <a:rPr lang="en-US" sz="1600" kern="1200" dirty="0" err="1" smtClean="0"/>
            <a:t>iste’moli</a:t>
          </a:r>
          <a:r>
            <a:rPr lang="en-US" sz="1600" kern="1200" dirty="0" smtClean="0"/>
            <a:t> </a:t>
          </a:r>
          <a:r>
            <a:rPr lang="en-US" sz="1600" kern="1200" dirty="0" err="1" smtClean="0"/>
            <a:t>ortib</a:t>
          </a:r>
          <a:r>
            <a:rPr lang="en-US" sz="1600" kern="1200" dirty="0" smtClean="0"/>
            <a:t> </a:t>
          </a:r>
          <a:r>
            <a:rPr lang="en-US" sz="1600" kern="1200" dirty="0" err="1" smtClean="0"/>
            <a:t>bormoqda</a:t>
          </a:r>
          <a:r>
            <a:rPr lang="en-US" sz="1600" kern="1200" dirty="0" smtClean="0"/>
            <a:t>, </a:t>
          </a:r>
          <a:r>
            <a:rPr lang="en-US" sz="1600" kern="1200" dirty="0" err="1" smtClean="0"/>
            <a:t>uy</a:t>
          </a:r>
          <a:r>
            <a:rPr lang="en-US" sz="1600" kern="1200" dirty="0" smtClean="0"/>
            <a:t> </a:t>
          </a:r>
          <a:r>
            <a:rPr lang="en-US" sz="1600" kern="1200" dirty="0" err="1" smtClean="0"/>
            <a:t>egalarining</a:t>
          </a:r>
          <a:r>
            <a:rPr lang="en-US" sz="1600" kern="1200" dirty="0" smtClean="0"/>
            <a:t> </a:t>
          </a:r>
          <a:r>
            <a:rPr lang="en-US" sz="1600" kern="1200" dirty="0" err="1" smtClean="0"/>
            <a:t>soni</a:t>
          </a:r>
          <a:r>
            <a:rPr lang="en-US" sz="1600" kern="1200" dirty="0" smtClean="0"/>
            <a:t>, </a:t>
          </a:r>
          <a:r>
            <a:rPr lang="en-US" sz="1600" kern="1200" dirty="0" err="1" smtClean="0"/>
            <a:t>xonadon</a:t>
          </a:r>
          <a:r>
            <a:rPr lang="en-US" sz="1600" kern="1200" dirty="0" smtClean="0"/>
            <a:t> </a:t>
          </a:r>
          <a:r>
            <a:rPr lang="en-US" sz="1600" kern="1200" dirty="0" err="1" smtClean="0"/>
            <a:t>xo’jaliklarida</a:t>
          </a:r>
          <a:r>
            <a:rPr lang="en-US" sz="1600" kern="1200" dirty="0" smtClean="0"/>
            <a:t> </a:t>
          </a:r>
          <a:r>
            <a:rPr lang="en-US" sz="1600" kern="1200" dirty="0" err="1" smtClean="0"/>
            <a:t>sog’likni</a:t>
          </a:r>
          <a:r>
            <a:rPr lang="en-US" sz="1600" kern="1200" dirty="0" smtClean="0"/>
            <a:t> </a:t>
          </a:r>
          <a:r>
            <a:rPr lang="en-US" sz="1600" kern="1200" dirty="0" err="1" smtClean="0"/>
            <a:t>sa</a:t>
          </a:r>
          <a:r>
            <a:rPr lang="uz-Cyrl-UZ" sz="1600" kern="1200" dirty="0" smtClean="0"/>
            <a:t>ql</a:t>
          </a:r>
          <a:r>
            <a:rPr lang="en-US" sz="1600" kern="1200" dirty="0" smtClean="0"/>
            <a:t>ash </a:t>
          </a:r>
          <a:r>
            <a:rPr lang="en-US" sz="1600" kern="1200" dirty="0" err="1" smtClean="0"/>
            <a:t>ta’lim</a:t>
          </a:r>
          <a:r>
            <a:rPr lang="en-US" sz="1600" kern="1200" dirty="0" smtClean="0"/>
            <a:t>, dam </a:t>
          </a:r>
          <a:r>
            <a:rPr lang="en-US" sz="1600" kern="1200" dirty="0" err="1" smtClean="0"/>
            <a:t>olish</a:t>
          </a:r>
          <a:r>
            <a:rPr lang="en-US" sz="1600" kern="1200" dirty="0" smtClean="0"/>
            <a:t> </a:t>
          </a:r>
          <a:r>
            <a:rPr lang="en-US" sz="1600" kern="1200" dirty="0" err="1" smtClean="0"/>
            <a:t>xarajatlari</a:t>
          </a:r>
          <a:r>
            <a:rPr lang="en-US" sz="1600" kern="1200" dirty="0" smtClean="0"/>
            <a:t> </a:t>
          </a:r>
          <a:r>
            <a:rPr lang="en-US" sz="1600" kern="1200" dirty="0" err="1" smtClean="0"/>
            <a:t>ortib</a:t>
          </a:r>
          <a:r>
            <a:rPr lang="en-US" sz="1600" kern="1200" dirty="0" smtClean="0"/>
            <a:t> </a:t>
          </a:r>
          <a:r>
            <a:rPr lang="en-US" sz="1600" kern="1200" dirty="0" err="1" smtClean="0"/>
            <a:t>bormoqda</a:t>
          </a:r>
          <a:r>
            <a:rPr lang="en-US" sz="1600" kern="1200" dirty="0" smtClean="0"/>
            <a:t>;</a:t>
          </a:r>
          <a:endParaRPr lang="uz-Cyrl-UZ" sz="1600" kern="1200" dirty="0"/>
        </a:p>
      </dsp:txBody>
      <dsp:txXfrm>
        <a:off x="460905" y="2436976"/>
        <a:ext cx="3479899" cy="2087939"/>
      </dsp:txXfrm>
    </dsp:sp>
    <dsp:sp modelId="{E451CD84-D12B-431F-A14E-AB106B5481FB}">
      <dsp:nvSpPr>
        <dsp:cNvPr id="0" name=""/>
        <dsp:cNvSpPr/>
      </dsp:nvSpPr>
      <dsp:spPr>
        <a:xfrm>
          <a:off x="4288794" y="2436976"/>
          <a:ext cx="3479899" cy="2087939"/>
        </a:xfrm>
        <a:prstGeom prst="rect">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err="1" smtClean="0"/>
            <a:t>pensiya</a:t>
          </a:r>
          <a:r>
            <a:rPr lang="en-US" sz="1600" kern="1200" dirty="0" smtClean="0"/>
            <a:t> </a:t>
          </a:r>
          <a:r>
            <a:rPr lang="en-US" sz="1600" kern="1200" dirty="0" err="1" smtClean="0"/>
            <a:t>tizimida</a:t>
          </a:r>
          <a:r>
            <a:rPr lang="en-US" sz="1600" kern="1200" dirty="0" smtClean="0"/>
            <a:t> </a:t>
          </a:r>
          <a:r>
            <a:rPr lang="en-US" sz="1600" kern="1200" dirty="0" err="1" smtClean="0"/>
            <a:t>islohotlar</a:t>
          </a:r>
          <a:r>
            <a:rPr lang="en-US" sz="1600" kern="1200" dirty="0" smtClean="0"/>
            <a:t> - </a:t>
          </a:r>
          <a:r>
            <a:rPr lang="en-US" sz="1600" kern="1200" dirty="0" err="1" smtClean="0"/>
            <a:t>mamlakat</a:t>
          </a:r>
          <a:r>
            <a:rPr lang="en-US" sz="1600" kern="1200" dirty="0" smtClean="0"/>
            <a:t> </a:t>
          </a:r>
          <a:r>
            <a:rPr lang="en-US" sz="1600" kern="1200" dirty="0" err="1" smtClean="0"/>
            <a:t>keyingi</a:t>
          </a:r>
          <a:r>
            <a:rPr lang="en-US" sz="1600" kern="1200" dirty="0" smtClean="0"/>
            <a:t> </a:t>
          </a:r>
          <a:r>
            <a:rPr lang="en-US" sz="1600" kern="1200" dirty="0" err="1" smtClean="0"/>
            <a:t>vaqtlarda</a:t>
          </a:r>
          <a:r>
            <a:rPr lang="en-US" sz="1600" kern="1200" dirty="0" smtClean="0"/>
            <a:t> </a:t>
          </a:r>
          <a:r>
            <a:rPr lang="en-US" sz="1600" kern="1200" dirty="0" err="1" smtClean="0"/>
            <a:t>pensiya</a:t>
          </a:r>
          <a:r>
            <a:rPr lang="en-US" sz="1600" kern="1200" dirty="0" smtClean="0"/>
            <a:t> </a:t>
          </a:r>
          <a:r>
            <a:rPr lang="en-US" sz="1600" kern="1200" dirty="0" err="1" smtClean="0"/>
            <a:t>tizimida</a:t>
          </a:r>
          <a:r>
            <a:rPr lang="en-US" sz="1600" kern="1200" dirty="0" smtClean="0"/>
            <a:t> </a:t>
          </a:r>
          <a:r>
            <a:rPr lang="en-US" sz="1600" kern="1200" dirty="0" err="1" smtClean="0"/>
            <a:t>muammolarga</a:t>
          </a:r>
          <a:r>
            <a:rPr lang="en-US" sz="1600" kern="1200" dirty="0" smtClean="0"/>
            <a:t> </a:t>
          </a:r>
          <a:r>
            <a:rPr lang="en-US" sz="1600" kern="1200" dirty="0" err="1" smtClean="0"/>
            <a:t>duch</a:t>
          </a:r>
          <a:r>
            <a:rPr lang="en-US" sz="1600" kern="1200" dirty="0" smtClean="0"/>
            <a:t> </a:t>
          </a:r>
          <a:r>
            <a:rPr lang="en-US" sz="1600" kern="1200" dirty="0" err="1" smtClean="0"/>
            <a:t>keldi</a:t>
          </a:r>
          <a:r>
            <a:rPr lang="en-US" sz="1600" kern="1200" dirty="0" smtClean="0"/>
            <a:t>. </a:t>
          </a:r>
          <a:r>
            <a:rPr lang="en-US" sz="1600" kern="1200" dirty="0" err="1" smtClean="0"/>
            <a:t>Buning</a:t>
          </a:r>
          <a:r>
            <a:rPr lang="en-US" sz="1600" kern="1200" dirty="0" smtClean="0"/>
            <a:t> </a:t>
          </a:r>
          <a:r>
            <a:rPr lang="en-US" sz="1600" kern="1200" dirty="0" err="1" smtClean="0"/>
            <a:t>asosiy</a:t>
          </a:r>
          <a:r>
            <a:rPr lang="en-US" sz="1600" kern="1200" dirty="0" smtClean="0"/>
            <a:t> </a:t>
          </a:r>
          <a:r>
            <a:rPr lang="en-US" sz="1600" kern="1200" dirty="0" err="1" smtClean="0"/>
            <a:t>sabablaridan</a:t>
          </a:r>
          <a:r>
            <a:rPr lang="en-US" sz="1600" kern="1200" dirty="0" smtClean="0"/>
            <a:t> </a:t>
          </a:r>
          <a:r>
            <a:rPr lang="en-US" sz="1600" kern="1200" dirty="0" err="1" smtClean="0"/>
            <a:t>biri</a:t>
          </a:r>
          <a:r>
            <a:rPr lang="en-US" sz="1600" kern="1200" dirty="0" smtClean="0"/>
            <a:t> </a:t>
          </a:r>
          <a:r>
            <a:rPr lang="en-US" sz="1600" kern="1200" dirty="0" err="1" smtClean="0"/>
            <a:t>pensiya</a:t>
          </a:r>
          <a:r>
            <a:rPr lang="en-US" sz="1600" kern="1200" dirty="0" smtClean="0"/>
            <a:t> </a:t>
          </a:r>
          <a:r>
            <a:rPr lang="en-US" sz="1600" kern="1200" dirty="0" err="1" smtClean="0"/>
            <a:t>tizimidagi</a:t>
          </a:r>
          <a:r>
            <a:rPr lang="en-US" sz="1600" kern="1200" dirty="0" smtClean="0"/>
            <a:t> ka</a:t>
          </a:r>
          <a:r>
            <a:rPr lang="uz-Cyrl-UZ" sz="1600" kern="1200" dirty="0" smtClean="0"/>
            <a:t>t</a:t>
          </a:r>
          <a:r>
            <a:rPr lang="en-US" sz="1600" kern="1200" dirty="0" err="1" smtClean="0"/>
            <a:t>ta</a:t>
          </a:r>
          <a:r>
            <a:rPr lang="en-US" sz="1600" kern="1200" dirty="0" smtClean="0"/>
            <a:t> </a:t>
          </a:r>
          <a:r>
            <a:rPr lang="en-US" sz="1600" kern="1200" dirty="0" err="1" smtClean="0"/>
            <a:t>miqdordagi</a:t>
          </a:r>
          <a:r>
            <a:rPr lang="en-US" sz="1600" kern="1200" dirty="0" smtClean="0"/>
            <a:t> </a:t>
          </a:r>
          <a:r>
            <a:rPr lang="en-US" sz="1600" kern="1200" dirty="0" err="1" smtClean="0"/>
            <a:t>moliyaviy</a:t>
          </a:r>
          <a:r>
            <a:rPr lang="en-US" sz="1600" kern="1200" dirty="0" smtClean="0"/>
            <a:t> </a:t>
          </a:r>
          <a:r>
            <a:rPr lang="en-US" sz="1600" kern="1200" dirty="0" err="1" smtClean="0"/>
            <a:t>kamomad</a:t>
          </a:r>
          <a:r>
            <a:rPr lang="en-US" sz="1600" kern="1200" dirty="0" smtClean="0"/>
            <a:t> </a:t>
          </a:r>
          <a:r>
            <a:rPr lang="en-US" sz="1600" kern="1200" dirty="0" err="1" smtClean="0"/>
            <a:t>xisoblanadi</a:t>
          </a:r>
          <a:r>
            <a:rPr lang="en-US" sz="1600" kern="1200" dirty="0" smtClean="0"/>
            <a:t>. </a:t>
          </a:r>
          <a:r>
            <a:rPr lang="en-US" sz="1600" kern="1200" dirty="0" err="1" smtClean="0"/>
            <a:t>YAponiya</a:t>
          </a:r>
          <a:r>
            <a:rPr lang="en-US" sz="1600" kern="1200" dirty="0" smtClean="0"/>
            <a:t> </a:t>
          </a:r>
          <a:r>
            <a:rPr lang="en-US" sz="1600" kern="1200" dirty="0" err="1" smtClean="0"/>
            <a:t>hukumati</a:t>
          </a:r>
          <a:r>
            <a:rPr lang="en-US" sz="1600" kern="1200" dirty="0" smtClean="0"/>
            <a:t> </a:t>
          </a:r>
          <a:r>
            <a:rPr lang="en-US" sz="1600" kern="1200" dirty="0" err="1" smtClean="0"/>
            <a:t>pensiya</a:t>
          </a:r>
          <a:r>
            <a:rPr lang="en-US" sz="1600" kern="1200" dirty="0" smtClean="0"/>
            <a:t> </a:t>
          </a:r>
          <a:r>
            <a:rPr lang="en-US" sz="1600" kern="1200" dirty="0" err="1" smtClean="0"/>
            <a:t>tizimini</a:t>
          </a:r>
          <a:r>
            <a:rPr lang="en-US" sz="1600" kern="1200" dirty="0" smtClean="0"/>
            <a:t> </a:t>
          </a:r>
          <a:r>
            <a:rPr lang="en-US" sz="1600" kern="1200" dirty="0" err="1" smtClean="0"/>
            <a:t>isloh</a:t>
          </a:r>
          <a:r>
            <a:rPr lang="en-US" sz="1600" kern="1200" dirty="0" smtClean="0"/>
            <a:t>  </a:t>
          </a:r>
          <a:r>
            <a:rPr lang="en-US" sz="1600" kern="1200" dirty="0" err="1" smtClean="0"/>
            <a:t>etishning</a:t>
          </a:r>
          <a:r>
            <a:rPr lang="en-US" sz="1600" kern="1200" dirty="0" smtClean="0"/>
            <a:t> 10-15 </a:t>
          </a:r>
          <a:r>
            <a:rPr lang="en-US" sz="1600" kern="1200" dirty="0" err="1" smtClean="0"/>
            <a:t>yilga</a:t>
          </a:r>
          <a:r>
            <a:rPr lang="en-US" sz="1600" kern="1200" dirty="0" smtClean="0"/>
            <a:t> </a:t>
          </a:r>
          <a:r>
            <a:rPr lang="en-US" sz="1600" kern="1200" dirty="0" err="1" smtClean="0"/>
            <a:t>mo’ljallangan</a:t>
          </a:r>
          <a:r>
            <a:rPr lang="en-US" sz="1600" kern="1200" dirty="0" smtClean="0"/>
            <a:t> </a:t>
          </a:r>
          <a:r>
            <a:rPr lang="en-US" sz="1600" kern="1200" dirty="0" err="1" smtClean="0"/>
            <a:t>dasturini</a:t>
          </a:r>
          <a:r>
            <a:rPr lang="en-US" sz="1600" kern="1200" dirty="0" smtClean="0"/>
            <a:t> </a:t>
          </a:r>
          <a:r>
            <a:rPr lang="en-US" sz="1600" kern="1200" dirty="0" err="1" smtClean="0"/>
            <a:t>ishlab</a:t>
          </a:r>
          <a:r>
            <a:rPr lang="en-US" sz="1600" kern="1200" dirty="0" smtClean="0"/>
            <a:t> </a:t>
          </a:r>
          <a:r>
            <a:rPr lang="en-US" sz="1600" kern="1200" dirty="0" err="1" smtClean="0"/>
            <a:t>chiqdi</a:t>
          </a:r>
          <a:endParaRPr lang="uz-Cyrl-UZ" sz="1600" kern="1200" dirty="0"/>
        </a:p>
      </dsp:txBody>
      <dsp:txXfrm>
        <a:off x="4288794" y="2436976"/>
        <a:ext cx="3479899" cy="208793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9CDB2E-B1DF-4A2F-8C07-4855730D9446}">
      <dsp:nvSpPr>
        <dsp:cNvPr id="0" name=""/>
        <dsp:cNvSpPr/>
      </dsp:nvSpPr>
      <dsp:spPr>
        <a:xfrm>
          <a:off x="0" y="62941"/>
          <a:ext cx="8229600" cy="267696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err="1" smtClean="0"/>
            <a:t>Jahon</a:t>
          </a:r>
          <a:r>
            <a:rPr lang="en-US" sz="2600" kern="1200" dirty="0" smtClean="0"/>
            <a:t>  </a:t>
          </a:r>
          <a:r>
            <a:rPr lang="en-US" sz="2600" kern="1200" dirty="0" err="1" smtClean="0"/>
            <a:t>moliyaviy-iqtisodiy</a:t>
          </a:r>
          <a:r>
            <a:rPr lang="en-US" sz="2600" kern="1200" dirty="0" smtClean="0"/>
            <a:t>  </a:t>
          </a:r>
          <a:r>
            <a:rPr lang="en-US" sz="2600" kern="1200" dirty="0" err="1" smtClean="0"/>
            <a:t>inqirozi</a:t>
          </a:r>
          <a:r>
            <a:rPr lang="en-US" sz="2600" kern="1200" dirty="0" smtClean="0"/>
            <a:t> </a:t>
          </a:r>
          <a:r>
            <a:rPr lang="en-US" sz="2600" kern="1200" dirty="0" err="1" smtClean="0"/>
            <a:t>sharoitida</a:t>
          </a:r>
          <a:r>
            <a:rPr lang="en-US" sz="2600" kern="1200" dirty="0" smtClean="0"/>
            <a:t>  </a:t>
          </a:r>
          <a:r>
            <a:rPr lang="en-US" sz="2600" kern="1200" dirty="0" err="1" smtClean="0"/>
            <a:t>YAponiya</a:t>
          </a:r>
          <a:r>
            <a:rPr lang="en-US" sz="2600" kern="1200" dirty="0" smtClean="0"/>
            <a:t>  </a:t>
          </a:r>
          <a:r>
            <a:rPr lang="en-US" sz="2600" kern="1200" dirty="0" err="1" smtClean="0"/>
            <a:t>sanoati</a:t>
          </a:r>
          <a:r>
            <a:rPr lang="en-US" sz="2600" kern="1200" dirty="0" smtClean="0"/>
            <a:t> </a:t>
          </a:r>
          <a:r>
            <a:rPr lang="en-US" sz="2600" kern="1200" dirty="0" err="1" smtClean="0"/>
            <a:t>maxsulotlari</a:t>
          </a:r>
          <a:r>
            <a:rPr lang="en-US" sz="2600" kern="1200" dirty="0" smtClean="0"/>
            <a:t> </a:t>
          </a:r>
          <a:r>
            <a:rPr lang="en-US" sz="2600" kern="1200" dirty="0" err="1" smtClean="0"/>
            <a:t>xorijiy</a:t>
          </a:r>
          <a:r>
            <a:rPr lang="en-US" sz="2600" kern="1200" dirty="0" smtClean="0"/>
            <a:t> </a:t>
          </a:r>
          <a:r>
            <a:rPr lang="en-US" sz="2600" kern="1200" dirty="0" err="1" smtClean="0"/>
            <a:t>bozorlarda</a:t>
          </a:r>
          <a:r>
            <a:rPr lang="en-US" sz="2600" kern="1200" dirty="0" smtClean="0"/>
            <a:t> "</a:t>
          </a:r>
          <a:r>
            <a:rPr lang="en-US" sz="2600" kern="1200" dirty="0" err="1" smtClean="0"/>
            <a:t>ortiqchalik</a:t>
          </a:r>
          <a:r>
            <a:rPr lang="en-US" sz="2600" kern="1200" dirty="0" smtClean="0"/>
            <a:t>" </a:t>
          </a:r>
          <a:r>
            <a:rPr lang="en-US" sz="2600" kern="1200" dirty="0" err="1" smtClean="0"/>
            <a:t>qilib</a:t>
          </a:r>
          <a:r>
            <a:rPr lang="en-US" sz="2600" kern="1200" dirty="0" smtClean="0"/>
            <a:t> </a:t>
          </a:r>
          <a:r>
            <a:rPr lang="uz-Cyrl-UZ" sz="2600" kern="1200" dirty="0" smtClean="0"/>
            <a:t>q</a:t>
          </a:r>
          <a:r>
            <a:rPr lang="en-US" sz="2600" kern="1200" dirty="0" smtClean="0"/>
            <a:t>o</a:t>
          </a:r>
          <a:r>
            <a:rPr lang="uz-Cyrl-UZ" sz="2600" kern="1200" dirty="0" smtClean="0"/>
            <a:t>l</a:t>
          </a:r>
          <a:r>
            <a:rPr lang="en-US" sz="2600" kern="1200" dirty="0" err="1" smtClean="0"/>
            <a:t>di</a:t>
          </a:r>
          <a:r>
            <a:rPr lang="en-US" sz="2600" kern="1200" dirty="0" smtClean="0"/>
            <a:t> </a:t>
          </a:r>
          <a:r>
            <a:rPr lang="en-US" sz="2600" kern="1200" dirty="0" err="1" smtClean="0"/>
            <a:t>va</a:t>
          </a:r>
          <a:r>
            <a:rPr lang="en-US" sz="2600" kern="1200" dirty="0" smtClean="0"/>
            <a:t> </a:t>
          </a:r>
          <a:r>
            <a:rPr lang="en-US" sz="2600" kern="1200" dirty="0" err="1" smtClean="0"/>
            <a:t>eksport</a:t>
          </a:r>
          <a:r>
            <a:rPr lang="en-US" sz="2600" kern="1200" dirty="0" smtClean="0"/>
            <a:t> </a:t>
          </a:r>
          <a:r>
            <a:rPr lang="en-US" sz="2600" kern="1200" dirty="0" err="1" smtClean="0"/>
            <a:t>hajmi</a:t>
          </a:r>
          <a:r>
            <a:rPr lang="en-US" sz="2600" kern="1200" dirty="0" smtClean="0"/>
            <a:t> </a:t>
          </a:r>
          <a:r>
            <a:rPr lang="en-US" sz="2600" kern="1200" dirty="0" err="1" smtClean="0"/>
            <a:t>keskin</a:t>
          </a:r>
          <a:r>
            <a:rPr lang="en-US" sz="2600" kern="1200" dirty="0" smtClean="0"/>
            <a:t> </a:t>
          </a:r>
          <a:r>
            <a:rPr lang="en-US" sz="2600" kern="1200" dirty="0" err="1" smtClean="0"/>
            <a:t>qisqardi</a:t>
          </a:r>
          <a:r>
            <a:rPr lang="en-US" sz="2600" kern="1200" dirty="0" smtClean="0"/>
            <a:t>. </a:t>
          </a:r>
          <a:r>
            <a:rPr lang="en-US" sz="2600" kern="1200" dirty="0" err="1" smtClean="0"/>
            <a:t>Sanoat</a:t>
          </a:r>
          <a:r>
            <a:rPr lang="en-US" sz="2600" kern="1200" dirty="0" smtClean="0"/>
            <a:t> </a:t>
          </a:r>
          <a:r>
            <a:rPr lang="en-US" sz="2600" kern="1200" dirty="0" err="1" smtClean="0"/>
            <a:t>ishlab</a:t>
          </a:r>
          <a:r>
            <a:rPr lang="en-US" sz="2600" kern="1200" dirty="0" smtClean="0"/>
            <a:t> </a:t>
          </a:r>
          <a:r>
            <a:rPr lang="en-US" sz="2600" kern="1200" dirty="0" err="1" smtClean="0"/>
            <a:t>chiqarish</a:t>
          </a:r>
          <a:r>
            <a:rPr lang="en-US" sz="2600" kern="1200" dirty="0" smtClean="0"/>
            <a:t> </a:t>
          </a:r>
          <a:r>
            <a:rPr lang="en-US" sz="2600" kern="1200" dirty="0" err="1" smtClean="0"/>
            <a:t>indeksi</a:t>
          </a:r>
          <a:r>
            <a:rPr lang="en-US" sz="2600" kern="1200" dirty="0" smtClean="0"/>
            <a:t> 2009 </a:t>
          </a:r>
          <a:r>
            <a:rPr lang="en-US" sz="2600" kern="1200" dirty="0" err="1" smtClean="0"/>
            <a:t>yiln</a:t>
          </a:r>
          <a:r>
            <a:rPr lang="uz-Cyrl-UZ" sz="2600" kern="1200" dirty="0" smtClean="0"/>
            <a:t>ing </a:t>
          </a:r>
          <a:r>
            <a:rPr lang="en-US" sz="2600" kern="1200" dirty="0" err="1" smtClean="0"/>
            <a:t>fevralida</a:t>
          </a:r>
          <a:r>
            <a:rPr lang="en-US" sz="2600" kern="1200" dirty="0" smtClean="0"/>
            <a:t> 2005 </a:t>
          </a:r>
          <a:r>
            <a:rPr lang="en-US" sz="2600" kern="1200" dirty="0" err="1" smtClean="0"/>
            <a:t>yilga</a:t>
          </a:r>
          <a:r>
            <a:rPr lang="en-US" sz="2600" kern="1200" dirty="0" smtClean="0"/>
            <a:t> </a:t>
          </a:r>
          <a:r>
            <a:rPr lang="en-US" sz="2600" kern="1200" dirty="0" err="1" smtClean="0"/>
            <a:t>nisbatan</a:t>
          </a:r>
          <a:r>
            <a:rPr lang="en-US" sz="2600" kern="1200" dirty="0" smtClean="0"/>
            <a:t> 69,5% </a:t>
          </a:r>
          <a:r>
            <a:rPr lang="en-US" sz="2600" kern="1200" dirty="0" err="1" smtClean="0"/>
            <a:t>ga</a:t>
          </a:r>
          <a:r>
            <a:rPr lang="en-US" sz="2600" kern="1200" dirty="0" smtClean="0"/>
            <a:t> </a:t>
          </a:r>
          <a:r>
            <a:rPr lang="en-US" sz="2600" kern="1200" dirty="0" err="1" smtClean="0"/>
            <a:t>teng</a:t>
          </a:r>
          <a:r>
            <a:rPr lang="en-US" sz="2600" kern="1200" dirty="0" smtClean="0"/>
            <a:t> </a:t>
          </a:r>
          <a:r>
            <a:rPr lang="en-US" sz="2600" kern="1200" dirty="0" err="1" smtClean="0"/>
            <a:t>bo’ldi</a:t>
          </a:r>
          <a:r>
            <a:rPr lang="en-US" sz="2600" kern="1200" dirty="0" smtClean="0"/>
            <a:t> </a:t>
          </a:r>
          <a:r>
            <a:rPr lang="en-US" sz="2600" kern="1200" dirty="0" err="1" smtClean="0"/>
            <a:t>va</a:t>
          </a:r>
          <a:r>
            <a:rPr lang="en-US" sz="2600" kern="1200" dirty="0" smtClean="0"/>
            <a:t> </a:t>
          </a:r>
          <a:r>
            <a:rPr lang="en-US" sz="2600" kern="1200" dirty="0" err="1" smtClean="0"/>
            <a:t>pasayish</a:t>
          </a:r>
          <a:r>
            <a:rPr lang="en-US" sz="2600" kern="1200" dirty="0" smtClean="0"/>
            <a:t> </a:t>
          </a:r>
          <a:r>
            <a:rPr lang="uz-Cyrl-UZ" sz="2600" kern="1200" dirty="0" smtClean="0"/>
            <a:t>36,9 foizni </a:t>
          </a:r>
          <a:r>
            <a:rPr lang="en-US" sz="2600" kern="1200" dirty="0" err="1" smtClean="0"/>
            <a:t>tashkil</a:t>
          </a:r>
          <a:r>
            <a:rPr lang="en-US" sz="2600" kern="1200" dirty="0" smtClean="0"/>
            <a:t> </a:t>
          </a:r>
          <a:r>
            <a:rPr lang="en-US" sz="2600" kern="1200" dirty="0" err="1" smtClean="0"/>
            <a:t>etdi</a:t>
          </a:r>
          <a:r>
            <a:rPr lang="en-US" sz="2600" kern="1200" dirty="0" smtClean="0"/>
            <a:t>.</a:t>
          </a:r>
          <a:endParaRPr lang="uz-Cyrl-UZ" sz="2600" kern="1200" dirty="0"/>
        </a:p>
      </dsp:txBody>
      <dsp:txXfrm>
        <a:off x="130678" y="193619"/>
        <a:ext cx="7968244" cy="2415604"/>
      </dsp:txXfrm>
    </dsp:sp>
    <dsp:sp modelId="{D637B503-06E4-4AD2-B92F-CBA2CD0DF7CD}">
      <dsp:nvSpPr>
        <dsp:cNvPr id="0" name=""/>
        <dsp:cNvSpPr/>
      </dsp:nvSpPr>
      <dsp:spPr>
        <a:xfrm>
          <a:off x="0" y="2814781"/>
          <a:ext cx="8229600" cy="2676960"/>
        </a:xfrm>
        <a:prstGeom prst="round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err="1" smtClean="0"/>
            <a:t>Mamlakat</a:t>
          </a:r>
          <a:r>
            <a:rPr lang="en-US" sz="2600" kern="1200" dirty="0" smtClean="0"/>
            <a:t> YAIM 2008 </a:t>
          </a:r>
          <a:r>
            <a:rPr lang="en-US" sz="2600" kern="1200" dirty="0" err="1" smtClean="0"/>
            <a:t>yilda</a:t>
          </a:r>
          <a:r>
            <a:rPr lang="en-US" sz="2600" kern="1200" dirty="0" smtClean="0"/>
            <a:t> 1,2%, 2009 </a:t>
          </a:r>
          <a:r>
            <a:rPr lang="en-US" sz="2600" kern="1200" dirty="0" err="1" smtClean="0"/>
            <a:t>yilda</a:t>
          </a:r>
          <a:r>
            <a:rPr lang="en-US" sz="2600" kern="1200" dirty="0" smtClean="0"/>
            <a:t> </a:t>
          </a:r>
          <a:r>
            <a:rPr lang="en-US" sz="2600" kern="1200" dirty="0" err="1" smtClean="0"/>
            <a:t>esa</a:t>
          </a:r>
          <a:r>
            <a:rPr lang="en-US" sz="2600" kern="1200" dirty="0" smtClean="0"/>
            <a:t> 6,3% </a:t>
          </a:r>
          <a:r>
            <a:rPr lang="en-US" sz="2600" kern="1200" dirty="0" err="1" smtClean="0"/>
            <a:t>ga</a:t>
          </a:r>
          <a:r>
            <a:rPr lang="en-US" sz="2600" kern="1200" dirty="0" smtClean="0"/>
            <a:t> </a:t>
          </a:r>
          <a:r>
            <a:rPr lang="en-US" sz="2600" kern="1200" dirty="0" err="1" smtClean="0"/>
            <a:t>pasa</a:t>
          </a:r>
          <a:r>
            <a:rPr lang="uz-Cyrl-UZ" sz="2600" kern="1200" dirty="0" smtClean="0"/>
            <a:t>ydi va </a:t>
          </a:r>
          <a:r>
            <a:rPr lang="en-US" sz="2600" kern="1200" dirty="0" err="1" smtClean="0"/>
            <a:t>ushbu</a:t>
          </a:r>
          <a:r>
            <a:rPr lang="en-US" sz="2600" kern="1200" dirty="0" smtClean="0"/>
            <a:t> </a:t>
          </a:r>
          <a:r>
            <a:rPr lang="en-US" sz="2600" kern="1200" dirty="0" err="1" smtClean="0"/>
            <a:t>pasayishning</a:t>
          </a:r>
          <a:r>
            <a:rPr lang="en-US" sz="2600" kern="1200" dirty="0" smtClean="0"/>
            <a:t> 70% </a:t>
          </a:r>
          <a:r>
            <a:rPr lang="en-US" sz="2600" kern="1200" dirty="0" err="1" smtClean="0"/>
            <a:t>i</a:t>
          </a:r>
          <a:r>
            <a:rPr lang="en-US" sz="2600" kern="1200" dirty="0" smtClean="0"/>
            <a:t> </a:t>
          </a:r>
          <a:r>
            <a:rPr lang="en-US" sz="2600" kern="1200" dirty="0" err="1" smtClean="0"/>
            <a:t>yapon</a:t>
          </a:r>
          <a:r>
            <a:rPr lang="en-US" sz="2600" kern="1200" dirty="0" smtClean="0"/>
            <a:t> </a:t>
          </a:r>
          <a:r>
            <a:rPr lang="en-US" sz="2600" kern="1200" dirty="0" err="1" smtClean="0"/>
            <a:t>tovarlariga</a:t>
          </a:r>
          <a:r>
            <a:rPr lang="en-US" sz="2600" kern="1200" dirty="0" smtClean="0"/>
            <a:t> </a:t>
          </a:r>
          <a:r>
            <a:rPr lang="en-US" sz="2600" kern="1200" dirty="0" err="1" smtClean="0"/>
            <a:t>bo’lgan</a:t>
          </a:r>
          <a:r>
            <a:rPr lang="en-US" sz="2600" kern="1200" dirty="0" smtClean="0"/>
            <a:t> </a:t>
          </a:r>
          <a:r>
            <a:rPr lang="en-US" sz="2600" kern="1200" dirty="0" err="1" smtClean="0"/>
            <a:t>tashqi</a:t>
          </a:r>
          <a:r>
            <a:rPr lang="en-US" sz="2600" kern="1200" dirty="0" smtClean="0"/>
            <a:t> </a:t>
          </a:r>
          <a:r>
            <a:rPr lang="en-US" sz="2600" kern="1200" dirty="0" err="1" smtClean="0"/>
            <a:t>talab</a:t>
          </a:r>
          <a:r>
            <a:rPr lang="uz-Cyrl-UZ" sz="2600" kern="1200" dirty="0" smtClean="0"/>
            <a:t>ning, </a:t>
          </a:r>
          <a:r>
            <a:rPr lang="en-US" sz="2600" kern="1200" dirty="0" err="1" smtClean="0"/>
            <a:t>qolgan</a:t>
          </a:r>
          <a:r>
            <a:rPr lang="en-US" sz="2600" kern="1200" dirty="0" smtClean="0"/>
            <a:t> 30% </a:t>
          </a:r>
          <a:r>
            <a:rPr lang="en-US" sz="2600" kern="1200" dirty="0" err="1" smtClean="0"/>
            <a:t>i</a:t>
          </a:r>
          <a:r>
            <a:rPr lang="en-US" sz="2600" kern="1200" dirty="0" smtClean="0"/>
            <a:t> </a:t>
          </a:r>
          <a:r>
            <a:rPr lang="en-US" sz="2600" kern="1200" dirty="0" err="1" smtClean="0"/>
            <a:t>ichki</a:t>
          </a:r>
          <a:r>
            <a:rPr lang="en-US" sz="2600" kern="1200" dirty="0" smtClean="0"/>
            <a:t> </a:t>
          </a:r>
          <a:r>
            <a:rPr lang="en-US" sz="2600" kern="1200" dirty="0" err="1" smtClean="0"/>
            <a:t>bozordagi</a:t>
          </a:r>
          <a:r>
            <a:rPr lang="en-US" sz="2600" kern="1200" dirty="0" smtClean="0"/>
            <a:t> </a:t>
          </a:r>
          <a:r>
            <a:rPr lang="en-US" sz="2600" kern="1200" dirty="0" err="1" smtClean="0"/>
            <a:t>talabning</a:t>
          </a:r>
          <a:r>
            <a:rPr lang="en-US" sz="2600" kern="1200" dirty="0" smtClean="0"/>
            <a:t> </a:t>
          </a:r>
          <a:r>
            <a:rPr lang="uz-Cyrl-UZ" sz="2600" kern="1200" dirty="0" smtClean="0"/>
            <a:t>q</a:t>
          </a:r>
          <a:r>
            <a:rPr lang="en-US" sz="2600" kern="1200" dirty="0" smtClean="0"/>
            <a:t>is</a:t>
          </a:r>
          <a:r>
            <a:rPr lang="uz-Cyrl-UZ" sz="2600" kern="1200" dirty="0" smtClean="0"/>
            <a:t>qa</a:t>
          </a:r>
          <a:r>
            <a:rPr lang="en-US" sz="2600" kern="1200" dirty="0" err="1" smtClean="0"/>
            <a:t>rishi</a:t>
          </a:r>
          <a:r>
            <a:rPr lang="en-US" sz="2600" kern="1200" dirty="0" smtClean="0"/>
            <a:t> </a:t>
          </a:r>
          <a:r>
            <a:rPr lang="en-US" sz="2600" kern="1200" dirty="0" err="1" smtClean="0"/>
            <a:t>bilan</a:t>
          </a:r>
          <a:r>
            <a:rPr lang="en-US" sz="2600" kern="1200" dirty="0" smtClean="0"/>
            <a:t> </a:t>
          </a:r>
          <a:r>
            <a:rPr lang="en-US" sz="2600" kern="1200" dirty="0" err="1" smtClean="0"/>
            <a:t>bog’liq</a:t>
          </a:r>
          <a:r>
            <a:rPr lang="en-US" sz="2600" kern="1200" dirty="0" smtClean="0"/>
            <a:t>. </a:t>
          </a:r>
          <a:endParaRPr lang="uz-Cyrl-UZ" sz="2600" kern="1200" dirty="0"/>
        </a:p>
      </dsp:txBody>
      <dsp:txXfrm>
        <a:off x="130678" y="2945459"/>
        <a:ext cx="7968244" cy="2415604"/>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z-Cyrl-UZ"/>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z-Cyrl-UZ"/>
          </a:p>
        </p:txBody>
      </p:sp>
      <p:sp>
        <p:nvSpPr>
          <p:cNvPr id="4" name="Дата 3"/>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48859796-B1D8-4D4D-A8BF-D9FE11F90F24}" type="slidenum">
              <a:rPr lang="uz-Cyrl-UZ" smtClean="0"/>
              <a:t>‹#›</a:t>
            </a:fld>
            <a:endParaRPr lang="uz-Cyrl-U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z-Cyrl-UZ"/>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Дата 3"/>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48859796-B1D8-4D4D-A8BF-D9FE11F90F24}" type="slidenum">
              <a:rPr lang="uz-Cyrl-UZ" smtClean="0"/>
              <a:t>‹#›</a:t>
            </a:fld>
            <a:endParaRPr lang="uz-Cyrl-U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z-Cyrl-UZ"/>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Дата 3"/>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48859796-B1D8-4D4D-A8BF-D9FE11F90F24}" type="slidenum">
              <a:rPr lang="uz-Cyrl-UZ" smtClean="0"/>
              <a:t>‹#›</a:t>
            </a:fld>
            <a:endParaRPr lang="uz-Cyrl-U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normAutofit/>
          </a:bodyPr>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ru-RU" smtClean="0"/>
              <a:t>Образец заголовка</a:t>
            </a:r>
            <a:endParaRPr lang="en-US" dirty="0"/>
          </a:p>
        </p:txBody>
      </p:sp>
      <p:sp>
        <p:nvSpPr>
          <p:cNvPr id="3" name="Subtitle 2"/>
          <p:cNvSpPr>
            <a:spLocks noGrp="1"/>
          </p:cNvSpPr>
          <p:nvPr>
            <p:ph type="subTitle" idx="1"/>
          </p:nvPr>
        </p:nvSpPr>
        <p:spPr>
          <a:xfrm>
            <a:off x="1657349" y="3829878"/>
            <a:ext cx="6858000" cy="618523"/>
          </a:xfrm>
        </p:spPr>
        <p:txBody>
          <a:bodyPr anchor="b">
            <a:normAutofit/>
          </a:bodyPr>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8" name="Footer Placeholder 7"/>
          <p:cNvSpPr>
            <a:spLocks noGrp="1"/>
          </p:cNvSpPr>
          <p:nvPr>
            <p:ph type="ftr" sz="quarter" idx="11"/>
          </p:nvPr>
        </p:nvSpPr>
        <p:spPr/>
        <p:txBody>
          <a:bodyPr/>
          <a:lstStyle/>
          <a:p>
            <a:endParaRPr lang="uz-Cyrl-UZ"/>
          </a:p>
        </p:txBody>
      </p:sp>
      <p:sp>
        <p:nvSpPr>
          <p:cNvPr id="9" name="Slide Number Placeholder 8"/>
          <p:cNvSpPr>
            <a:spLocks noGrp="1"/>
          </p:cNvSpPr>
          <p:nvPr>
            <p:ph type="sldNum" sz="quarter" idx="12"/>
          </p:nvPr>
        </p:nvSpPr>
        <p:spPr/>
        <p:txBody>
          <a:bodyPr/>
          <a:lstStyle/>
          <a:p>
            <a:fld id="{48859796-B1D8-4D4D-A8BF-D9FE11F90F24}" type="slidenum">
              <a:rPr lang="uz-Cyrl-UZ" smtClean="0"/>
              <a:t>‹#›</a:t>
            </a:fld>
            <a:endParaRPr lang="uz-Cyrl-UZ"/>
          </a:p>
        </p:txBody>
      </p:sp>
    </p:spTree>
    <p:extLst>
      <p:ext uri="{BB962C8B-B14F-4D97-AF65-F5344CB8AC3E}">
        <p14:creationId xmlns:p14="http://schemas.microsoft.com/office/powerpoint/2010/main" val="36720553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5" name="Footer Placeholder 4"/>
          <p:cNvSpPr>
            <a:spLocks noGrp="1"/>
          </p:cNvSpPr>
          <p:nvPr>
            <p:ph type="ftr" sz="quarter" idx="11"/>
          </p:nvPr>
        </p:nvSpPr>
        <p:spPr/>
        <p:txBody>
          <a:bodyPr/>
          <a:lstStyle/>
          <a:p>
            <a:endParaRPr lang="uz-Cyrl-UZ"/>
          </a:p>
        </p:txBody>
      </p:sp>
      <p:sp>
        <p:nvSpPr>
          <p:cNvPr id="6" name="Slide Number Placeholder 5"/>
          <p:cNvSpPr>
            <a:spLocks noGrp="1"/>
          </p:cNvSpPr>
          <p:nvPr>
            <p:ph type="sldNum" sz="quarter" idx="12"/>
          </p:nvPr>
        </p:nvSpPr>
        <p:spPr/>
        <p:txBody>
          <a:bodyPr/>
          <a:lstStyle/>
          <a:p>
            <a:fld id="{48859796-B1D8-4D4D-A8BF-D9FE11F90F24}" type="slidenum">
              <a:rPr lang="uz-Cyrl-UZ" smtClean="0"/>
              <a:t>‹#›</a:t>
            </a:fld>
            <a:endParaRPr lang="uz-Cyrl-UZ"/>
          </a:p>
        </p:txBody>
      </p:sp>
    </p:spTree>
    <p:extLst>
      <p:ext uri="{BB962C8B-B14F-4D97-AF65-F5344CB8AC3E}">
        <p14:creationId xmlns:p14="http://schemas.microsoft.com/office/powerpoint/2010/main" val="26823370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normAutofit/>
          </a:bodyPr>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ru-RU" smtClean="0"/>
              <a:t>Образец заголовка</a:t>
            </a:r>
            <a:endParaRPr lang="en-US" dirty="0"/>
          </a:p>
        </p:txBody>
      </p:sp>
      <p:sp>
        <p:nvSpPr>
          <p:cNvPr id="8" name="Subtitle 2"/>
          <p:cNvSpPr>
            <a:spLocks noGrp="1"/>
          </p:cNvSpPr>
          <p:nvPr>
            <p:ph type="subTitle" idx="1"/>
          </p:nvPr>
        </p:nvSpPr>
        <p:spPr>
          <a:xfrm>
            <a:off x="640899" y="3829878"/>
            <a:ext cx="6858000" cy="617822"/>
          </a:xfrm>
        </p:spPr>
        <p:txBody>
          <a:bodyPr anchor="b">
            <a:normAutofit/>
          </a:bodyPr>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5" name="Footer Placeholder 4"/>
          <p:cNvSpPr>
            <a:spLocks noGrp="1"/>
          </p:cNvSpPr>
          <p:nvPr>
            <p:ph type="ftr" sz="quarter" idx="11"/>
          </p:nvPr>
        </p:nvSpPr>
        <p:spPr/>
        <p:txBody>
          <a:bodyPr/>
          <a:lstStyle/>
          <a:p>
            <a:endParaRPr lang="uz-Cyrl-UZ"/>
          </a:p>
        </p:txBody>
      </p:sp>
      <p:sp>
        <p:nvSpPr>
          <p:cNvPr id="6" name="Slide Number Placeholder 5"/>
          <p:cNvSpPr>
            <a:spLocks noGrp="1"/>
          </p:cNvSpPr>
          <p:nvPr>
            <p:ph type="sldNum" sz="quarter" idx="12"/>
          </p:nvPr>
        </p:nvSpPr>
        <p:spPr/>
        <p:txBody>
          <a:bodyPr/>
          <a:lstStyle/>
          <a:p>
            <a:fld id="{48859796-B1D8-4D4D-A8BF-D9FE11F90F24}" type="slidenum">
              <a:rPr lang="uz-Cyrl-UZ" smtClean="0"/>
              <a:t>‹#›</a:t>
            </a:fld>
            <a:endParaRPr lang="uz-Cyrl-UZ"/>
          </a:p>
        </p:txBody>
      </p:sp>
    </p:spTree>
    <p:extLst>
      <p:ext uri="{BB962C8B-B14F-4D97-AF65-F5344CB8AC3E}">
        <p14:creationId xmlns:p14="http://schemas.microsoft.com/office/powerpoint/2010/main" val="24131943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6" name="Footer Placeholder 5"/>
          <p:cNvSpPr>
            <a:spLocks noGrp="1"/>
          </p:cNvSpPr>
          <p:nvPr>
            <p:ph type="ftr" sz="quarter" idx="11"/>
          </p:nvPr>
        </p:nvSpPr>
        <p:spPr/>
        <p:txBody>
          <a:bodyPr/>
          <a:lstStyle/>
          <a:p>
            <a:endParaRPr lang="uz-Cyrl-UZ"/>
          </a:p>
        </p:txBody>
      </p:sp>
      <p:sp>
        <p:nvSpPr>
          <p:cNvPr id="7" name="Slide Number Placeholder 6"/>
          <p:cNvSpPr>
            <a:spLocks noGrp="1"/>
          </p:cNvSpPr>
          <p:nvPr>
            <p:ph type="sldNum" sz="quarter" idx="12"/>
          </p:nvPr>
        </p:nvSpPr>
        <p:spPr/>
        <p:txBody>
          <a:bodyPr/>
          <a:lstStyle/>
          <a:p>
            <a:fld id="{48859796-B1D8-4D4D-A8BF-D9FE11F90F24}" type="slidenum">
              <a:rPr lang="uz-Cyrl-UZ" smtClean="0"/>
              <a:t>‹#›</a:t>
            </a:fld>
            <a:endParaRPr lang="uz-Cyrl-UZ"/>
          </a:p>
        </p:txBody>
      </p:sp>
    </p:spTree>
    <p:extLst>
      <p:ext uri="{BB962C8B-B14F-4D97-AF65-F5344CB8AC3E}">
        <p14:creationId xmlns:p14="http://schemas.microsoft.com/office/powerpoint/2010/main" val="21757484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40000" y="1681163"/>
            <a:ext cx="3768912" cy="823912"/>
          </a:xfrm>
        </p:spPr>
        <p:txBody>
          <a:bodyPr anchor="b">
            <a:normAutofit/>
          </a:bodyPr>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Content Placeholder 3"/>
          <p:cNvSpPr>
            <a:spLocks noGrp="1"/>
          </p:cNvSpPr>
          <p:nvPr>
            <p:ph sz="half" idx="2"/>
          </p:nvPr>
        </p:nvSpPr>
        <p:spPr>
          <a:xfrm>
            <a:off x="840000" y="2505075"/>
            <a:ext cx="3768912"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ru-RU" smtClean="0"/>
              <a:t>Образец текста</a:t>
            </a:r>
          </a:p>
        </p:txBody>
      </p:sp>
      <p:sp>
        <p:nvSpPr>
          <p:cNvPr id="6" name="Content Placeholder 5"/>
          <p:cNvSpPr>
            <a:spLocks noGrp="1"/>
          </p:cNvSpPr>
          <p:nvPr>
            <p:ph sz="quarter" idx="4"/>
          </p:nvPr>
        </p:nvSpPr>
        <p:spPr>
          <a:xfrm>
            <a:off x="4739880" y="2505075"/>
            <a:ext cx="377666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8" name="Footer Placeholder 7"/>
          <p:cNvSpPr>
            <a:spLocks noGrp="1"/>
          </p:cNvSpPr>
          <p:nvPr>
            <p:ph type="ftr" sz="quarter" idx="11"/>
          </p:nvPr>
        </p:nvSpPr>
        <p:spPr/>
        <p:txBody>
          <a:bodyPr/>
          <a:lstStyle/>
          <a:p>
            <a:endParaRPr lang="uz-Cyrl-UZ"/>
          </a:p>
        </p:txBody>
      </p:sp>
      <p:sp>
        <p:nvSpPr>
          <p:cNvPr id="9" name="Slide Number Placeholder 8"/>
          <p:cNvSpPr>
            <a:spLocks noGrp="1"/>
          </p:cNvSpPr>
          <p:nvPr>
            <p:ph type="sldNum" sz="quarter" idx="12"/>
          </p:nvPr>
        </p:nvSpPr>
        <p:spPr/>
        <p:txBody>
          <a:bodyPr/>
          <a:lstStyle/>
          <a:p>
            <a:fld id="{48859796-B1D8-4D4D-A8BF-D9FE11F90F24}" type="slidenum">
              <a:rPr lang="uz-Cyrl-UZ" smtClean="0"/>
              <a:t>‹#›</a:t>
            </a:fld>
            <a:endParaRPr lang="uz-Cyrl-UZ"/>
          </a:p>
        </p:txBody>
      </p:sp>
    </p:spTree>
    <p:extLst>
      <p:ext uri="{BB962C8B-B14F-4D97-AF65-F5344CB8AC3E}">
        <p14:creationId xmlns:p14="http://schemas.microsoft.com/office/powerpoint/2010/main" val="39319377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4" name="Footer Placeholder 3"/>
          <p:cNvSpPr>
            <a:spLocks noGrp="1"/>
          </p:cNvSpPr>
          <p:nvPr>
            <p:ph type="ftr" sz="quarter" idx="11"/>
          </p:nvPr>
        </p:nvSpPr>
        <p:spPr/>
        <p:txBody>
          <a:bodyPr/>
          <a:lstStyle/>
          <a:p>
            <a:endParaRPr lang="uz-Cyrl-UZ"/>
          </a:p>
        </p:txBody>
      </p:sp>
      <p:sp>
        <p:nvSpPr>
          <p:cNvPr id="5" name="Slide Number Placeholder 4"/>
          <p:cNvSpPr>
            <a:spLocks noGrp="1"/>
          </p:cNvSpPr>
          <p:nvPr>
            <p:ph type="sldNum" sz="quarter" idx="12"/>
          </p:nvPr>
        </p:nvSpPr>
        <p:spPr/>
        <p:txBody>
          <a:bodyPr/>
          <a:lstStyle/>
          <a:p>
            <a:fld id="{48859796-B1D8-4D4D-A8BF-D9FE11F90F24}" type="slidenum">
              <a:rPr lang="uz-Cyrl-UZ" smtClean="0"/>
              <a:t>‹#›</a:t>
            </a:fld>
            <a:endParaRPr lang="uz-Cyrl-UZ"/>
          </a:p>
        </p:txBody>
      </p:sp>
    </p:spTree>
    <p:extLst>
      <p:ext uri="{BB962C8B-B14F-4D97-AF65-F5344CB8AC3E}">
        <p14:creationId xmlns:p14="http://schemas.microsoft.com/office/powerpoint/2010/main" val="7135847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3" name="Footer Placeholder 2"/>
          <p:cNvSpPr>
            <a:spLocks noGrp="1"/>
          </p:cNvSpPr>
          <p:nvPr>
            <p:ph type="ftr" sz="quarter" idx="11"/>
          </p:nvPr>
        </p:nvSpPr>
        <p:spPr/>
        <p:txBody>
          <a:bodyPr/>
          <a:lstStyle/>
          <a:p>
            <a:endParaRPr lang="uz-Cyrl-UZ"/>
          </a:p>
        </p:txBody>
      </p:sp>
      <p:sp>
        <p:nvSpPr>
          <p:cNvPr id="4" name="Slide Number Placeholder 3"/>
          <p:cNvSpPr>
            <a:spLocks noGrp="1"/>
          </p:cNvSpPr>
          <p:nvPr>
            <p:ph type="sldNum" sz="quarter" idx="12"/>
          </p:nvPr>
        </p:nvSpPr>
        <p:spPr/>
        <p:txBody>
          <a:bodyPr/>
          <a:lstStyle/>
          <a:p>
            <a:fld id="{48859796-B1D8-4D4D-A8BF-D9FE11F90F24}" type="slidenum">
              <a:rPr lang="uz-Cyrl-UZ" smtClean="0"/>
              <a:t>‹#›</a:t>
            </a:fld>
            <a:endParaRPr lang="uz-Cyrl-UZ"/>
          </a:p>
        </p:txBody>
      </p:sp>
    </p:spTree>
    <p:extLst>
      <p:ext uri="{BB962C8B-B14F-4D97-AF65-F5344CB8AC3E}">
        <p14:creationId xmlns:p14="http://schemas.microsoft.com/office/powerpoint/2010/main" val="8488939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6" name="Footer Placeholder 5"/>
          <p:cNvSpPr>
            <a:spLocks noGrp="1"/>
          </p:cNvSpPr>
          <p:nvPr>
            <p:ph type="ftr" sz="quarter" idx="11"/>
          </p:nvPr>
        </p:nvSpPr>
        <p:spPr/>
        <p:txBody>
          <a:bodyPr/>
          <a:lstStyle/>
          <a:p>
            <a:endParaRPr lang="uz-Cyrl-UZ"/>
          </a:p>
        </p:txBody>
      </p:sp>
      <p:sp>
        <p:nvSpPr>
          <p:cNvPr id="7" name="Slide Number Placeholder 6"/>
          <p:cNvSpPr>
            <a:spLocks noGrp="1"/>
          </p:cNvSpPr>
          <p:nvPr>
            <p:ph type="sldNum" sz="quarter" idx="12"/>
          </p:nvPr>
        </p:nvSpPr>
        <p:spPr/>
        <p:txBody>
          <a:bodyPr/>
          <a:lstStyle/>
          <a:p>
            <a:fld id="{48859796-B1D8-4D4D-A8BF-D9FE11F90F24}" type="slidenum">
              <a:rPr lang="uz-Cyrl-UZ" smtClean="0"/>
              <a:t>‹#›</a:t>
            </a:fld>
            <a:endParaRPr lang="uz-Cyrl-UZ"/>
          </a:p>
        </p:txBody>
      </p:sp>
    </p:spTree>
    <p:extLst>
      <p:ext uri="{BB962C8B-B14F-4D97-AF65-F5344CB8AC3E}">
        <p14:creationId xmlns:p14="http://schemas.microsoft.com/office/powerpoint/2010/main" val="2738281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z-Cyrl-UZ"/>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Дата 3"/>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48859796-B1D8-4D4D-A8BF-D9FE11F90F24}" type="slidenum">
              <a:rPr lang="uz-Cyrl-UZ" smtClean="0"/>
              <a:t>‹#›</a:t>
            </a:fld>
            <a:endParaRPr lang="uz-Cyrl-U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smtClean="0"/>
              <a:t>Вставка рисунка</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6" name="Footer Placeholder 5"/>
          <p:cNvSpPr>
            <a:spLocks noGrp="1"/>
          </p:cNvSpPr>
          <p:nvPr>
            <p:ph type="ftr" sz="quarter" idx="11"/>
          </p:nvPr>
        </p:nvSpPr>
        <p:spPr/>
        <p:txBody>
          <a:bodyPr/>
          <a:lstStyle/>
          <a:p>
            <a:endParaRPr lang="uz-Cyrl-UZ"/>
          </a:p>
        </p:txBody>
      </p:sp>
      <p:sp>
        <p:nvSpPr>
          <p:cNvPr id="7" name="Slide Number Placeholder 6"/>
          <p:cNvSpPr>
            <a:spLocks noGrp="1"/>
          </p:cNvSpPr>
          <p:nvPr>
            <p:ph type="sldNum" sz="quarter" idx="12"/>
          </p:nvPr>
        </p:nvSpPr>
        <p:spPr/>
        <p:txBody>
          <a:bodyPr/>
          <a:lstStyle/>
          <a:p>
            <a:fld id="{48859796-B1D8-4D4D-A8BF-D9FE11F90F24}" type="slidenum">
              <a:rPr lang="uz-Cyrl-UZ" smtClean="0"/>
              <a:t>‹#›</a:t>
            </a:fld>
            <a:endParaRPr lang="uz-Cyrl-UZ"/>
          </a:p>
        </p:txBody>
      </p:sp>
    </p:spTree>
    <p:extLst>
      <p:ext uri="{BB962C8B-B14F-4D97-AF65-F5344CB8AC3E}">
        <p14:creationId xmlns:p14="http://schemas.microsoft.com/office/powerpoint/2010/main" val="14468760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6" name="Footer Placeholder 5"/>
          <p:cNvSpPr>
            <a:spLocks noGrp="1"/>
          </p:cNvSpPr>
          <p:nvPr>
            <p:ph type="ftr" sz="quarter" idx="11"/>
          </p:nvPr>
        </p:nvSpPr>
        <p:spPr/>
        <p:txBody>
          <a:bodyPr/>
          <a:lstStyle/>
          <a:p>
            <a:endParaRPr lang="uz-Cyrl-UZ"/>
          </a:p>
        </p:txBody>
      </p:sp>
      <p:sp>
        <p:nvSpPr>
          <p:cNvPr id="7" name="Slide Number Placeholder 6"/>
          <p:cNvSpPr>
            <a:spLocks noGrp="1"/>
          </p:cNvSpPr>
          <p:nvPr>
            <p:ph type="sldNum" sz="quarter" idx="12"/>
          </p:nvPr>
        </p:nvSpPr>
        <p:spPr/>
        <p:txBody>
          <a:bodyPr/>
          <a:lstStyle/>
          <a:p>
            <a:fld id="{48859796-B1D8-4D4D-A8BF-D9FE11F90F24}" type="slidenum">
              <a:rPr lang="uz-Cyrl-UZ" smtClean="0"/>
              <a:t>‹#›</a:t>
            </a:fld>
            <a:endParaRPr lang="uz-Cyrl-UZ"/>
          </a:p>
        </p:txBody>
      </p:sp>
    </p:spTree>
    <p:extLst>
      <p:ext uri="{BB962C8B-B14F-4D97-AF65-F5344CB8AC3E}">
        <p14:creationId xmlns:p14="http://schemas.microsoft.com/office/powerpoint/2010/main" val="10557834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2400"/>
            </a:lvl1pPr>
          </a:lstStyle>
          <a:p>
            <a:r>
              <a:rPr lang="ru-RU" smtClean="0"/>
              <a:t>Образец заголовка</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6" name="Footer Placeholder 5"/>
          <p:cNvSpPr>
            <a:spLocks noGrp="1"/>
          </p:cNvSpPr>
          <p:nvPr>
            <p:ph type="ftr" sz="quarter" idx="11"/>
          </p:nvPr>
        </p:nvSpPr>
        <p:spPr/>
        <p:txBody>
          <a:bodyPr/>
          <a:lstStyle/>
          <a:p>
            <a:endParaRPr lang="uz-Cyrl-UZ"/>
          </a:p>
        </p:txBody>
      </p:sp>
      <p:sp>
        <p:nvSpPr>
          <p:cNvPr id="7" name="Slide Number Placeholder 6"/>
          <p:cNvSpPr>
            <a:spLocks noGrp="1"/>
          </p:cNvSpPr>
          <p:nvPr>
            <p:ph type="sldNum" sz="quarter" idx="12"/>
          </p:nvPr>
        </p:nvSpPr>
        <p:spPr/>
        <p:txBody>
          <a:bodyPr/>
          <a:lstStyle/>
          <a:p>
            <a:fld id="{48859796-B1D8-4D4D-A8BF-D9FE11F90F24}" type="slidenum">
              <a:rPr lang="uz-Cyrl-UZ" smtClean="0"/>
              <a:t>‹#›</a:t>
            </a:fld>
            <a:endParaRPr lang="uz-Cyrl-UZ"/>
          </a:p>
        </p:txBody>
      </p:sp>
    </p:spTree>
    <p:extLst>
      <p:ext uri="{BB962C8B-B14F-4D97-AF65-F5344CB8AC3E}">
        <p14:creationId xmlns:p14="http://schemas.microsoft.com/office/powerpoint/2010/main" val="32164647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33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6" name="Footer Placeholder 5"/>
          <p:cNvSpPr>
            <a:spLocks noGrp="1"/>
          </p:cNvSpPr>
          <p:nvPr>
            <p:ph type="ftr" sz="quarter" idx="11"/>
          </p:nvPr>
        </p:nvSpPr>
        <p:spPr/>
        <p:txBody>
          <a:bodyPr/>
          <a:lstStyle/>
          <a:p>
            <a:endParaRPr lang="uz-Cyrl-UZ"/>
          </a:p>
        </p:txBody>
      </p:sp>
      <p:sp>
        <p:nvSpPr>
          <p:cNvPr id="7" name="Slide Number Placeholder 6"/>
          <p:cNvSpPr>
            <a:spLocks noGrp="1"/>
          </p:cNvSpPr>
          <p:nvPr>
            <p:ph type="sldNum" sz="quarter" idx="12"/>
          </p:nvPr>
        </p:nvSpPr>
        <p:spPr/>
        <p:txBody>
          <a:bodyPr/>
          <a:lstStyle/>
          <a:p>
            <a:fld id="{48859796-B1D8-4D4D-A8BF-D9FE11F90F24}" type="slidenum">
              <a:rPr lang="uz-Cyrl-UZ" smtClean="0"/>
              <a:t>‹#›</a:t>
            </a:fld>
            <a:endParaRPr lang="uz-Cyrl-UZ"/>
          </a:p>
        </p:txBody>
      </p:sp>
      <p:sp>
        <p:nvSpPr>
          <p:cNvPr id="9" name="TextBox 8"/>
          <p:cNvSpPr txBox="1"/>
          <p:nvPr/>
        </p:nvSpPr>
        <p:spPr>
          <a:xfrm>
            <a:off x="833283" y="786824"/>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0" name="TextBox 9"/>
          <p:cNvSpPr txBox="1"/>
          <p:nvPr/>
        </p:nvSpPr>
        <p:spPr>
          <a:xfrm>
            <a:off x="7828359"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33449747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4050"/>
            </a:lvl1pPr>
          </a:lstStyle>
          <a:p>
            <a:r>
              <a:rPr lang="ru-RU" smtClean="0"/>
              <a:t>Образец заголовка</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Date Placeholder 4"/>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6" name="Footer Placeholder 5"/>
          <p:cNvSpPr>
            <a:spLocks noGrp="1"/>
          </p:cNvSpPr>
          <p:nvPr>
            <p:ph type="ftr" sz="quarter" idx="11"/>
          </p:nvPr>
        </p:nvSpPr>
        <p:spPr/>
        <p:txBody>
          <a:bodyPr/>
          <a:lstStyle/>
          <a:p>
            <a:endParaRPr lang="uz-Cyrl-UZ"/>
          </a:p>
        </p:txBody>
      </p:sp>
      <p:sp>
        <p:nvSpPr>
          <p:cNvPr id="7" name="Slide Number Placeholder 6"/>
          <p:cNvSpPr>
            <a:spLocks noGrp="1"/>
          </p:cNvSpPr>
          <p:nvPr>
            <p:ph type="sldNum" sz="quarter" idx="12"/>
          </p:nvPr>
        </p:nvSpPr>
        <p:spPr/>
        <p:txBody>
          <a:bodyPr/>
          <a:lstStyle/>
          <a:p>
            <a:fld id="{48859796-B1D8-4D4D-A8BF-D9FE11F90F24}" type="slidenum">
              <a:rPr lang="uz-Cyrl-UZ" smtClean="0"/>
              <a:t>‹#›</a:t>
            </a:fld>
            <a:endParaRPr lang="uz-Cyrl-UZ"/>
          </a:p>
        </p:txBody>
      </p:sp>
    </p:spTree>
    <p:extLst>
      <p:ext uri="{BB962C8B-B14F-4D97-AF65-F5344CB8AC3E}">
        <p14:creationId xmlns:p14="http://schemas.microsoft.com/office/powerpoint/2010/main" val="36249934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ru-RU" smtClean="0"/>
              <a:t>Образец текста</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ru-RU" smtClean="0"/>
              <a:t>Образец текста</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3" name="Date Placeholder 2"/>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4" name="Footer Placeholder 3"/>
          <p:cNvSpPr>
            <a:spLocks noGrp="1"/>
          </p:cNvSpPr>
          <p:nvPr>
            <p:ph type="ftr" sz="quarter" idx="11"/>
          </p:nvPr>
        </p:nvSpPr>
        <p:spPr/>
        <p:txBody>
          <a:bodyPr/>
          <a:lstStyle/>
          <a:p>
            <a:endParaRPr lang="uz-Cyrl-UZ"/>
          </a:p>
        </p:txBody>
      </p:sp>
      <p:sp>
        <p:nvSpPr>
          <p:cNvPr id="5" name="Slide Number Placeholder 4"/>
          <p:cNvSpPr>
            <a:spLocks noGrp="1"/>
          </p:cNvSpPr>
          <p:nvPr>
            <p:ph type="sldNum" sz="quarter" idx="12"/>
          </p:nvPr>
        </p:nvSpPr>
        <p:spPr/>
        <p:txBody>
          <a:bodyPr/>
          <a:lstStyle/>
          <a:p>
            <a:fld id="{48859796-B1D8-4D4D-A8BF-D9FE11F90F24}" type="slidenum">
              <a:rPr lang="uz-Cyrl-UZ" smtClean="0"/>
              <a:t>‹#›</a:t>
            </a:fld>
            <a:endParaRPr lang="uz-Cyrl-UZ"/>
          </a:p>
        </p:txBody>
      </p:sp>
    </p:spTree>
    <p:extLst>
      <p:ext uri="{BB962C8B-B14F-4D97-AF65-F5344CB8AC3E}">
        <p14:creationId xmlns:p14="http://schemas.microsoft.com/office/powerpoint/2010/main" val="49359397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ru-RU" smtClean="0"/>
              <a:t>Вставка рисунка</a:t>
            </a:r>
            <a:endParaRPr lang="en-US" dirty="0"/>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ru-RU" smtClean="0"/>
              <a:t>Вставка рисунка</a:t>
            </a:r>
            <a:endParaRPr lang="en-US" dirty="0"/>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ru-RU" smtClean="0"/>
              <a:t>Вставка рисунка</a:t>
            </a:r>
            <a:endParaRPr lang="en-US" dirty="0"/>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3" name="Date Placeholder 2"/>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4" name="Footer Placeholder 3"/>
          <p:cNvSpPr>
            <a:spLocks noGrp="1"/>
          </p:cNvSpPr>
          <p:nvPr>
            <p:ph type="ftr" sz="quarter" idx="11"/>
          </p:nvPr>
        </p:nvSpPr>
        <p:spPr/>
        <p:txBody>
          <a:bodyPr/>
          <a:lstStyle/>
          <a:p>
            <a:endParaRPr lang="uz-Cyrl-UZ"/>
          </a:p>
        </p:txBody>
      </p:sp>
      <p:sp>
        <p:nvSpPr>
          <p:cNvPr id="5" name="Slide Number Placeholder 4"/>
          <p:cNvSpPr>
            <a:spLocks noGrp="1"/>
          </p:cNvSpPr>
          <p:nvPr>
            <p:ph type="sldNum" sz="quarter" idx="12"/>
          </p:nvPr>
        </p:nvSpPr>
        <p:spPr/>
        <p:txBody>
          <a:bodyPr/>
          <a:lstStyle/>
          <a:p>
            <a:fld id="{48859796-B1D8-4D4D-A8BF-D9FE11F90F24}" type="slidenum">
              <a:rPr lang="uz-Cyrl-UZ" smtClean="0"/>
              <a:t>‹#›</a:t>
            </a:fld>
            <a:endParaRPr lang="uz-Cyrl-UZ"/>
          </a:p>
        </p:txBody>
      </p:sp>
    </p:spTree>
    <p:extLst>
      <p:ext uri="{BB962C8B-B14F-4D97-AF65-F5344CB8AC3E}">
        <p14:creationId xmlns:p14="http://schemas.microsoft.com/office/powerpoint/2010/main" val="30197627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5" name="Footer Placeholder 4"/>
          <p:cNvSpPr>
            <a:spLocks noGrp="1"/>
          </p:cNvSpPr>
          <p:nvPr>
            <p:ph type="ftr" sz="quarter" idx="11"/>
          </p:nvPr>
        </p:nvSpPr>
        <p:spPr/>
        <p:txBody>
          <a:bodyPr/>
          <a:lstStyle/>
          <a:p>
            <a:endParaRPr lang="uz-Cyrl-UZ"/>
          </a:p>
        </p:txBody>
      </p:sp>
      <p:sp>
        <p:nvSpPr>
          <p:cNvPr id="6" name="Slide Number Placeholder 5"/>
          <p:cNvSpPr>
            <a:spLocks noGrp="1"/>
          </p:cNvSpPr>
          <p:nvPr>
            <p:ph type="sldNum" sz="quarter" idx="12"/>
          </p:nvPr>
        </p:nvSpPr>
        <p:spPr/>
        <p:txBody>
          <a:bodyPr/>
          <a:lstStyle/>
          <a:p>
            <a:fld id="{48859796-B1D8-4D4D-A8BF-D9FE11F90F24}" type="slidenum">
              <a:rPr lang="uz-Cyrl-UZ" smtClean="0"/>
              <a:t>‹#›</a:t>
            </a:fld>
            <a:endParaRPr lang="uz-Cyrl-UZ"/>
          </a:p>
        </p:txBody>
      </p:sp>
    </p:spTree>
    <p:extLst>
      <p:ext uri="{BB962C8B-B14F-4D97-AF65-F5344CB8AC3E}">
        <p14:creationId xmlns:p14="http://schemas.microsoft.com/office/powerpoint/2010/main" val="38169009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5" name="Footer Placeholder 4"/>
          <p:cNvSpPr>
            <a:spLocks noGrp="1"/>
          </p:cNvSpPr>
          <p:nvPr>
            <p:ph type="ftr" sz="quarter" idx="11"/>
          </p:nvPr>
        </p:nvSpPr>
        <p:spPr/>
        <p:txBody>
          <a:bodyPr/>
          <a:lstStyle/>
          <a:p>
            <a:endParaRPr lang="uz-Cyrl-UZ"/>
          </a:p>
        </p:txBody>
      </p:sp>
      <p:sp>
        <p:nvSpPr>
          <p:cNvPr id="6" name="Slide Number Placeholder 5"/>
          <p:cNvSpPr>
            <a:spLocks noGrp="1"/>
          </p:cNvSpPr>
          <p:nvPr>
            <p:ph type="sldNum" sz="quarter" idx="12"/>
          </p:nvPr>
        </p:nvSpPr>
        <p:spPr/>
        <p:txBody>
          <a:bodyPr/>
          <a:lstStyle/>
          <a:p>
            <a:fld id="{48859796-B1D8-4D4D-A8BF-D9FE11F90F24}" type="slidenum">
              <a:rPr lang="uz-Cyrl-UZ" smtClean="0"/>
              <a:t>‹#›</a:t>
            </a:fld>
            <a:endParaRPr lang="uz-Cyrl-UZ"/>
          </a:p>
        </p:txBody>
      </p:sp>
    </p:spTree>
    <p:extLst>
      <p:ext uri="{BB962C8B-B14F-4D97-AF65-F5344CB8AC3E}">
        <p14:creationId xmlns:p14="http://schemas.microsoft.com/office/powerpoint/2010/main" val="1796581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z-Cyrl-UZ"/>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48859796-B1D8-4D4D-A8BF-D9FE11F90F24}" type="slidenum">
              <a:rPr lang="uz-Cyrl-UZ" smtClean="0"/>
              <a:t>‹#›</a:t>
            </a:fld>
            <a:endParaRPr lang="uz-Cyrl-U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z-Cyrl-UZ"/>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5" name="Дата 4"/>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48859796-B1D8-4D4D-A8BF-D9FE11F90F24}" type="slidenum">
              <a:rPr lang="uz-Cyrl-UZ" smtClean="0"/>
              <a:t>‹#›</a:t>
            </a:fld>
            <a:endParaRPr lang="uz-Cyrl-U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z-Cyrl-UZ"/>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7" name="Дата 6"/>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8" name="Нижний колонтитул 7"/>
          <p:cNvSpPr>
            <a:spLocks noGrp="1"/>
          </p:cNvSpPr>
          <p:nvPr>
            <p:ph type="ftr" sz="quarter" idx="11"/>
          </p:nvPr>
        </p:nvSpPr>
        <p:spPr/>
        <p:txBody>
          <a:bodyPr/>
          <a:lstStyle/>
          <a:p>
            <a:endParaRPr lang="uz-Cyrl-UZ"/>
          </a:p>
        </p:txBody>
      </p:sp>
      <p:sp>
        <p:nvSpPr>
          <p:cNvPr id="9" name="Номер слайда 8"/>
          <p:cNvSpPr>
            <a:spLocks noGrp="1"/>
          </p:cNvSpPr>
          <p:nvPr>
            <p:ph type="sldNum" sz="quarter" idx="12"/>
          </p:nvPr>
        </p:nvSpPr>
        <p:spPr/>
        <p:txBody>
          <a:bodyPr/>
          <a:lstStyle/>
          <a:p>
            <a:fld id="{48859796-B1D8-4D4D-A8BF-D9FE11F90F24}" type="slidenum">
              <a:rPr lang="uz-Cyrl-UZ" smtClean="0"/>
              <a:t>‹#›</a:t>
            </a:fld>
            <a:endParaRPr lang="uz-Cyrl-U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z-Cyrl-UZ"/>
          </a:p>
        </p:txBody>
      </p:sp>
      <p:sp>
        <p:nvSpPr>
          <p:cNvPr id="3" name="Дата 2"/>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4" name="Нижний колонтитул 3"/>
          <p:cNvSpPr>
            <a:spLocks noGrp="1"/>
          </p:cNvSpPr>
          <p:nvPr>
            <p:ph type="ftr" sz="quarter" idx="11"/>
          </p:nvPr>
        </p:nvSpPr>
        <p:spPr/>
        <p:txBody>
          <a:bodyPr/>
          <a:lstStyle/>
          <a:p>
            <a:endParaRPr lang="uz-Cyrl-UZ"/>
          </a:p>
        </p:txBody>
      </p:sp>
      <p:sp>
        <p:nvSpPr>
          <p:cNvPr id="5" name="Номер слайда 4"/>
          <p:cNvSpPr>
            <a:spLocks noGrp="1"/>
          </p:cNvSpPr>
          <p:nvPr>
            <p:ph type="sldNum" sz="quarter" idx="12"/>
          </p:nvPr>
        </p:nvSpPr>
        <p:spPr/>
        <p:txBody>
          <a:bodyPr/>
          <a:lstStyle/>
          <a:p>
            <a:fld id="{48859796-B1D8-4D4D-A8BF-D9FE11F90F24}" type="slidenum">
              <a:rPr lang="uz-Cyrl-UZ" smtClean="0"/>
              <a:t>‹#›</a:t>
            </a:fld>
            <a:endParaRPr lang="uz-Cyrl-U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3" name="Нижний колонтитул 2"/>
          <p:cNvSpPr>
            <a:spLocks noGrp="1"/>
          </p:cNvSpPr>
          <p:nvPr>
            <p:ph type="ftr" sz="quarter" idx="11"/>
          </p:nvPr>
        </p:nvSpPr>
        <p:spPr/>
        <p:txBody>
          <a:bodyPr/>
          <a:lstStyle/>
          <a:p>
            <a:endParaRPr lang="uz-Cyrl-UZ"/>
          </a:p>
        </p:txBody>
      </p:sp>
      <p:sp>
        <p:nvSpPr>
          <p:cNvPr id="4" name="Номер слайда 3"/>
          <p:cNvSpPr>
            <a:spLocks noGrp="1"/>
          </p:cNvSpPr>
          <p:nvPr>
            <p:ph type="sldNum" sz="quarter" idx="12"/>
          </p:nvPr>
        </p:nvSpPr>
        <p:spPr/>
        <p:txBody>
          <a:bodyPr/>
          <a:lstStyle/>
          <a:p>
            <a:fld id="{48859796-B1D8-4D4D-A8BF-D9FE11F90F24}" type="slidenum">
              <a:rPr lang="uz-Cyrl-UZ" smtClean="0"/>
              <a:t>‹#›</a:t>
            </a:fld>
            <a:endParaRPr lang="uz-Cyrl-U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z-Cyrl-UZ"/>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48859796-B1D8-4D4D-A8BF-D9FE11F90F24}" type="slidenum">
              <a:rPr lang="uz-Cyrl-UZ" smtClean="0"/>
              <a:t>‹#›</a:t>
            </a:fld>
            <a:endParaRPr lang="uz-Cyrl-U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z-Cyrl-UZ"/>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z-Cyrl-UZ"/>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D74D759-3AE9-45E1-B75C-42A948D47B0C}" type="datetimeFigureOut">
              <a:rPr lang="uz-Cyrl-UZ" smtClean="0"/>
              <a:t>27.04.2015</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48859796-B1D8-4D4D-A8BF-D9FE11F90F24}" type="slidenum">
              <a:rPr lang="uz-Cyrl-UZ" smtClean="0"/>
              <a:t>‹#›</a:t>
            </a:fld>
            <a:endParaRPr lang="uz-Cyrl-U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1.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z-Cyrl-UZ"/>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74D759-3AE9-45E1-B75C-42A948D47B0C}" type="datetimeFigureOut">
              <a:rPr lang="uz-Cyrl-UZ" smtClean="0"/>
              <a:t>27.04.2015</a:t>
            </a:fld>
            <a:endParaRPr lang="uz-Cyrl-UZ"/>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z-Cyrl-UZ"/>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859796-B1D8-4D4D-A8BF-D9FE11F90F24}" type="slidenum">
              <a:rPr lang="uz-Cyrl-UZ" smtClean="0"/>
              <a:t>‹#›</a:t>
            </a:fld>
            <a:endParaRPr lang="uz-Cyrl-U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z-Cyrl-U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AD74D759-3AE9-45E1-B75C-42A948D47B0C}" type="datetimeFigureOut">
              <a:rPr lang="uz-Cyrl-UZ" smtClean="0"/>
              <a:t>27.04.2015</a:t>
            </a:fld>
            <a:endParaRPr lang="uz-Cyrl-U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uz-Cyrl-U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48859796-B1D8-4D4D-A8BF-D9FE11F90F24}" type="slidenum">
              <a:rPr lang="uz-Cyrl-UZ" smtClean="0"/>
              <a:t>‹#›</a:t>
            </a:fld>
            <a:endParaRPr lang="uz-Cyrl-UZ"/>
          </a:p>
        </p:txBody>
      </p:sp>
    </p:spTree>
    <p:extLst>
      <p:ext uri="{BB962C8B-B14F-4D97-AF65-F5344CB8AC3E}">
        <p14:creationId xmlns:p14="http://schemas.microsoft.com/office/powerpoint/2010/main" val="22211889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685800" rtl="0" eaLnBrk="1" latinLnBrk="0" hangingPunct="1">
        <a:lnSpc>
          <a:spcPct val="90000"/>
        </a:lnSpc>
        <a:spcBef>
          <a:spcPct val="0"/>
        </a:spcBef>
        <a:buNone/>
        <a:defRPr sz="4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uz.wikipedia.org/w/index.php?title=Shinkansen&amp;action=edit&amp;redlink=1" TargetMode="Externa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file:///G:\Print\Yaponiya%20mintaqaviy%20iqtisodiy%20diplomatiyasi%20APEC%20davlatlari%20doirasida.doc"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file:///G:\Print\Yaponiya%20mintaqaviy%20iqtisodiy%20diplomatiyasi%20APEC%20davlatlari%20doirasida.doc"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file:///G:\Print\Yaponiya%20mintaqaviy%20iqtisodiy%20diplomatiyasi%20APEC%20davlatlari%20doirasida.doc"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file:///G:\Print\Yaponiya%20mintaqaviy%20iqtisodiy%20diplomatiyasi%20APEC%20davlatlari%20doirasida.doc"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45.xml.rels><?xml version="1.0" encoding="UTF-8" standalone="yes"?>
<Relationships xmlns="http://schemas.openxmlformats.org/package/2006/relationships"><Relationship Id="rId3" Type="http://schemas.openxmlformats.org/officeDocument/2006/relationships/hyperlink" Target="https://uz.wikipedia.org/wiki/Toshkent" TargetMode="External"/><Relationship Id="rId2" Type="http://schemas.openxmlformats.org/officeDocument/2006/relationships/hyperlink" Target="https://uz.wikipedia.org/wiki/Samarqand"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4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9552" y="2276872"/>
            <a:ext cx="7776864" cy="1938992"/>
          </a:xfrm>
          <a:prstGeom prst="rect">
            <a:avLst/>
          </a:prstGeom>
        </p:spPr>
        <p:txBody>
          <a:bodyPr wrap="square">
            <a:spAutoFit/>
          </a:bodyPr>
          <a:lstStyle/>
          <a:p>
            <a:pPr algn="ctr"/>
            <a:r>
              <a:rPr lang="en-US" sz="6000" b="1" dirty="0"/>
              <a:t>YAPONIYA IQTISODIYOTI</a:t>
            </a:r>
            <a:endParaRPr lang="ru-RU" sz="6000" dirty="0"/>
          </a:p>
        </p:txBody>
      </p:sp>
    </p:spTree>
    <p:extLst>
      <p:ext uri="{BB962C8B-B14F-4D97-AF65-F5344CB8AC3E}">
        <p14:creationId xmlns:p14="http://schemas.microsoft.com/office/powerpoint/2010/main" val="3691621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7"/>
            <a:ext cx="8229600" cy="3357586"/>
          </a:xfrm>
        </p:spPr>
        <p:txBody>
          <a:bodyPr>
            <a:normAutofit fontScale="55000" lnSpcReduction="20000"/>
          </a:bodyPr>
          <a:lstStyle/>
          <a:p>
            <a:pPr algn="ctr">
              <a:buNone/>
            </a:pPr>
            <a:r>
              <a:rPr lang="ru-RU" sz="4100" b="1" dirty="0" err="1"/>
              <a:t>Transporti</a:t>
            </a:r>
            <a:endParaRPr lang="uz-Cyrl-UZ" sz="4100" b="1" dirty="0"/>
          </a:p>
          <a:p>
            <a:pPr>
              <a:buNone/>
            </a:pPr>
            <a:r>
              <a:rPr lang="uz-Cyrl-UZ" dirty="0" smtClean="0"/>
              <a:t>     </a:t>
            </a:r>
            <a:r>
              <a:rPr lang="en-US" dirty="0" err="1" smtClean="0"/>
              <a:t>Ichki</a:t>
            </a:r>
            <a:r>
              <a:rPr lang="en-US" dirty="0" smtClean="0"/>
              <a:t> </a:t>
            </a:r>
            <a:r>
              <a:rPr lang="en-US" dirty="0"/>
              <a:t>yuk </a:t>
            </a:r>
            <a:r>
              <a:rPr lang="en-US" dirty="0" err="1"/>
              <a:t>aylanmasida</a:t>
            </a:r>
            <a:r>
              <a:rPr lang="en-US" dirty="0"/>
              <a:t> </a:t>
            </a:r>
            <a:r>
              <a:rPr lang="en-US" dirty="0" err="1"/>
              <a:t>avtomobil</a:t>
            </a:r>
            <a:r>
              <a:rPr lang="en-US" dirty="0"/>
              <a:t> </a:t>
            </a:r>
            <a:r>
              <a:rPr lang="en-US" dirty="0" err="1"/>
              <a:t>transportining</a:t>
            </a:r>
            <a:r>
              <a:rPr lang="en-US" dirty="0"/>
              <a:t> </a:t>
            </a:r>
            <a:r>
              <a:rPr lang="en-US" dirty="0" err="1"/>
              <a:t>roli</a:t>
            </a:r>
            <a:r>
              <a:rPr lang="en-US" dirty="0"/>
              <a:t> </a:t>
            </a:r>
            <a:r>
              <a:rPr lang="en-US" dirty="0" err="1"/>
              <a:t>katta</a:t>
            </a:r>
            <a:r>
              <a:rPr lang="en-US" dirty="0"/>
              <a:t> (</a:t>
            </a:r>
            <a:r>
              <a:rPr lang="en-US" dirty="0" err="1"/>
              <a:t>yiliga</a:t>
            </a:r>
            <a:r>
              <a:rPr lang="en-US" dirty="0"/>
              <a:t> </a:t>
            </a:r>
            <a:r>
              <a:rPr lang="en-US" dirty="0" err="1"/>
              <a:t>oʻrtacha</a:t>
            </a:r>
            <a:r>
              <a:rPr lang="en-US" dirty="0"/>
              <a:t> 5,5 </a:t>
            </a:r>
            <a:r>
              <a:rPr lang="en-US" dirty="0" err="1"/>
              <a:t>mlrd</a:t>
            </a:r>
            <a:r>
              <a:rPr lang="en-US" dirty="0"/>
              <a:t>. </a:t>
            </a:r>
            <a:r>
              <a:rPr lang="en-US" dirty="0" err="1"/>
              <a:t>tonna</a:t>
            </a:r>
            <a:r>
              <a:rPr lang="en-US" dirty="0"/>
              <a:t> yuk </a:t>
            </a:r>
            <a:r>
              <a:rPr lang="en-US" dirty="0" err="1"/>
              <a:t>tashiladi</a:t>
            </a:r>
            <a:r>
              <a:rPr lang="en-US" dirty="0"/>
              <a:t>). </a:t>
            </a:r>
            <a:r>
              <a:rPr lang="en-US" dirty="0" err="1"/>
              <a:t>Umumiy</a:t>
            </a:r>
            <a:r>
              <a:rPr lang="en-US" dirty="0"/>
              <a:t> </a:t>
            </a:r>
            <a:r>
              <a:rPr lang="en-US" dirty="0" err="1"/>
              <a:t>va</a:t>
            </a:r>
            <a:r>
              <a:rPr lang="en-US" dirty="0"/>
              <a:t> </a:t>
            </a:r>
            <a:r>
              <a:rPr lang="en-US" dirty="0" err="1"/>
              <a:t>ekspress</a:t>
            </a:r>
            <a:r>
              <a:rPr lang="en-US" dirty="0"/>
              <a:t> </a:t>
            </a:r>
            <a:r>
              <a:rPr lang="en-US" dirty="0" err="1"/>
              <a:t>yoʻllarning</a:t>
            </a:r>
            <a:r>
              <a:rPr lang="en-US" dirty="0"/>
              <a:t> </a:t>
            </a:r>
            <a:r>
              <a:rPr lang="en-US" dirty="0" err="1"/>
              <a:t>uz</a:t>
            </a:r>
            <a:r>
              <a:rPr lang="en-US" dirty="0"/>
              <a:t>. 1,2 </a:t>
            </a:r>
            <a:r>
              <a:rPr lang="en-US" dirty="0" err="1"/>
              <a:t>mln</a:t>
            </a:r>
            <a:r>
              <a:rPr lang="en-US" dirty="0"/>
              <a:t>. km, </a:t>
            </a:r>
            <a:r>
              <a:rPr lang="en-US" dirty="0" err="1"/>
              <a:t>shu</a:t>
            </a:r>
            <a:r>
              <a:rPr lang="en-US" dirty="0"/>
              <a:t> </a:t>
            </a:r>
            <a:r>
              <a:rPr lang="en-US" dirty="0" err="1"/>
              <a:t>jumladan</a:t>
            </a:r>
            <a:r>
              <a:rPr lang="en-US" dirty="0"/>
              <a:t>, 4,4 </a:t>
            </a:r>
            <a:r>
              <a:rPr lang="en-US" dirty="0" err="1"/>
              <a:t>ming</a:t>
            </a:r>
            <a:r>
              <a:rPr lang="en-US" dirty="0"/>
              <a:t> km </a:t>
            </a:r>
            <a:r>
              <a:rPr lang="en-US" dirty="0" err="1"/>
              <a:t>tezyurar</a:t>
            </a:r>
            <a:r>
              <a:rPr lang="en-US" dirty="0"/>
              <a:t> </a:t>
            </a:r>
            <a:r>
              <a:rPr lang="en-US" dirty="0" err="1"/>
              <a:t>magistrallar</a:t>
            </a:r>
            <a:r>
              <a:rPr lang="en-US" dirty="0"/>
              <a:t>. </a:t>
            </a:r>
            <a:r>
              <a:rPr lang="en-US" dirty="0" err="1"/>
              <a:t>T.y.larning</a:t>
            </a:r>
            <a:r>
              <a:rPr lang="en-US" dirty="0"/>
              <a:t> </a:t>
            </a:r>
            <a:r>
              <a:rPr lang="en-US" dirty="0" err="1"/>
              <a:t>uzunligi</a:t>
            </a:r>
            <a:r>
              <a:rPr lang="en-US" dirty="0"/>
              <a:t> 43,7 </a:t>
            </a:r>
            <a:r>
              <a:rPr lang="en-US" dirty="0" err="1"/>
              <a:t>ming</a:t>
            </a:r>
            <a:r>
              <a:rPr lang="en-US" dirty="0"/>
              <a:t> km. </a:t>
            </a:r>
            <a:r>
              <a:rPr lang="en-US" dirty="0" err="1"/>
              <a:t>Deyarli</a:t>
            </a:r>
            <a:r>
              <a:rPr lang="en-US" dirty="0"/>
              <a:t> 1/2 </a:t>
            </a:r>
            <a:r>
              <a:rPr lang="en-US" dirty="0" err="1"/>
              <a:t>qismi</a:t>
            </a:r>
            <a:r>
              <a:rPr lang="en-US" dirty="0"/>
              <a:t> </a:t>
            </a:r>
            <a:r>
              <a:rPr lang="en-US" dirty="0" err="1"/>
              <a:t>elektrlashtirilgan</a:t>
            </a:r>
            <a:r>
              <a:rPr lang="en-US" dirty="0"/>
              <a:t>. 1964 </a:t>
            </a:r>
            <a:r>
              <a:rPr lang="en-US" dirty="0" err="1"/>
              <a:t>yildan</a:t>
            </a:r>
            <a:r>
              <a:rPr lang="en-US" dirty="0"/>
              <a:t> </a:t>
            </a:r>
            <a:r>
              <a:rPr lang="en-US" dirty="0" err="1"/>
              <a:t>tezligi</a:t>
            </a:r>
            <a:r>
              <a:rPr lang="en-US" dirty="0"/>
              <a:t> </a:t>
            </a:r>
            <a:r>
              <a:rPr lang="en-US" dirty="0" err="1"/>
              <a:t>soatiga</a:t>
            </a:r>
            <a:r>
              <a:rPr lang="en-US" dirty="0"/>
              <a:t> 270 km </a:t>
            </a:r>
            <a:r>
              <a:rPr lang="en-US" dirty="0" err="1"/>
              <a:t>gacha</a:t>
            </a:r>
            <a:r>
              <a:rPr lang="en-US" dirty="0"/>
              <a:t> </a:t>
            </a:r>
            <a:r>
              <a:rPr lang="en-US" dirty="0" err="1"/>
              <a:t>yetadigan</a:t>
            </a:r>
            <a:r>
              <a:rPr lang="en-US" dirty="0"/>
              <a:t> "</a:t>
            </a:r>
            <a:r>
              <a:rPr lang="en-US" u="sng" dirty="0" err="1">
                <a:hlinkClick r:id="rId2" tooltip="Shinkansen (sahifa yaratilmagan)"/>
              </a:rPr>
              <a:t>Shinkansen</a:t>
            </a:r>
            <a:r>
              <a:rPr lang="en-US" dirty="0"/>
              <a:t>" </a:t>
            </a:r>
            <a:r>
              <a:rPr lang="en-US" dirty="0" err="1"/>
              <a:t>poyezdlari</a:t>
            </a:r>
            <a:r>
              <a:rPr lang="en-US" dirty="0"/>
              <a:t> </a:t>
            </a:r>
            <a:r>
              <a:rPr lang="en-US" dirty="0" err="1"/>
              <a:t>harakati</a:t>
            </a:r>
            <a:r>
              <a:rPr lang="en-US" dirty="0"/>
              <a:t> </a:t>
            </a:r>
            <a:r>
              <a:rPr lang="en-US" dirty="0" err="1"/>
              <a:t>yoʻlga</a:t>
            </a:r>
            <a:r>
              <a:rPr lang="en-US" dirty="0"/>
              <a:t> </a:t>
            </a:r>
            <a:r>
              <a:rPr lang="en-US" dirty="0" err="1"/>
              <a:t>qoʻyilgan</a:t>
            </a:r>
            <a:r>
              <a:rPr lang="en-US" dirty="0"/>
              <a:t>. 9 </a:t>
            </a:r>
            <a:r>
              <a:rPr lang="en-US" dirty="0" err="1"/>
              <a:t>shahardagi</a:t>
            </a:r>
            <a:r>
              <a:rPr lang="en-US" dirty="0"/>
              <a:t> </a:t>
            </a:r>
            <a:r>
              <a:rPr lang="en-US" dirty="0" err="1"/>
              <a:t>metropolitenning</a:t>
            </a:r>
            <a:r>
              <a:rPr lang="en-US" dirty="0"/>
              <a:t> </a:t>
            </a:r>
            <a:r>
              <a:rPr lang="en-US" dirty="0" err="1"/>
              <a:t>uz</a:t>
            </a:r>
            <a:r>
              <a:rPr lang="en-US" dirty="0"/>
              <a:t>. 540 km. </a:t>
            </a:r>
            <a:r>
              <a:rPr lang="en-US" dirty="0" err="1"/>
              <a:t>Yaponiyada</a:t>
            </a:r>
            <a:r>
              <a:rPr lang="en-US" dirty="0"/>
              <a:t> </a:t>
            </a:r>
            <a:r>
              <a:rPr lang="en-US" dirty="0" err="1"/>
              <a:t>suv</a:t>
            </a:r>
            <a:r>
              <a:rPr lang="en-US" dirty="0"/>
              <a:t> </a:t>
            </a:r>
            <a:r>
              <a:rPr lang="en-US" dirty="0" err="1"/>
              <a:t>osti</a:t>
            </a:r>
            <a:r>
              <a:rPr lang="en-US" dirty="0"/>
              <a:t> </a:t>
            </a:r>
            <a:r>
              <a:rPr lang="en-US" dirty="0" err="1"/>
              <a:t>va</a:t>
            </a:r>
            <a:r>
              <a:rPr lang="en-US" dirty="0"/>
              <a:t> </a:t>
            </a:r>
            <a:r>
              <a:rPr lang="en-US" dirty="0" err="1"/>
              <a:t>yer</a:t>
            </a:r>
            <a:r>
              <a:rPr lang="en-US" dirty="0"/>
              <a:t> </a:t>
            </a:r>
            <a:r>
              <a:rPr lang="en-US" dirty="0" err="1"/>
              <a:t>usti</a:t>
            </a:r>
            <a:r>
              <a:rPr lang="en-US" dirty="0"/>
              <a:t> </a:t>
            </a:r>
            <a:r>
              <a:rPr lang="en-US" dirty="0" err="1"/>
              <a:t>tunnellari</a:t>
            </a:r>
            <a:r>
              <a:rPr lang="en-US" dirty="0"/>
              <a:t> </a:t>
            </a:r>
            <a:r>
              <a:rPr lang="en-US" dirty="0" err="1"/>
              <a:t>va</a:t>
            </a:r>
            <a:r>
              <a:rPr lang="en-US" dirty="0"/>
              <a:t> </a:t>
            </a:r>
            <a:r>
              <a:rPr lang="en-US" dirty="0" err="1"/>
              <a:t>koʻpriklar</a:t>
            </a:r>
            <a:r>
              <a:rPr lang="en-US" dirty="0"/>
              <a:t> </a:t>
            </a:r>
            <a:r>
              <a:rPr lang="en-US" dirty="0" err="1"/>
              <a:t>koʻp</a:t>
            </a:r>
            <a:r>
              <a:rPr lang="en-US" dirty="0"/>
              <a:t>. </a:t>
            </a:r>
            <a:r>
              <a:rPr lang="en-US" dirty="0" err="1"/>
              <a:t>Dunyoda</a:t>
            </a:r>
            <a:r>
              <a:rPr lang="en-US" dirty="0"/>
              <a:t> eng </a:t>
            </a:r>
            <a:r>
              <a:rPr lang="en-US" dirty="0" err="1"/>
              <a:t>katta</a:t>
            </a:r>
            <a:r>
              <a:rPr lang="en-US" dirty="0"/>
              <a:t> </a:t>
            </a:r>
            <a:r>
              <a:rPr lang="en-US" dirty="0" err="1"/>
              <a:t>Seykan</a:t>
            </a:r>
            <a:r>
              <a:rPr lang="en-US" dirty="0"/>
              <a:t> </a:t>
            </a:r>
            <a:r>
              <a:rPr lang="en-US" dirty="0" err="1"/>
              <a:t>tunneli</a:t>
            </a:r>
            <a:r>
              <a:rPr lang="en-US" dirty="0"/>
              <a:t> (53,9 km) Honshu </a:t>
            </a:r>
            <a:r>
              <a:rPr lang="en-US" dirty="0" err="1"/>
              <a:t>va</a:t>
            </a:r>
            <a:r>
              <a:rPr lang="en-US" dirty="0"/>
              <a:t> </a:t>
            </a:r>
            <a:r>
              <a:rPr lang="en-US" dirty="0" err="1"/>
              <a:t>Hokkaydo</a:t>
            </a:r>
            <a:r>
              <a:rPr lang="en-US" dirty="0"/>
              <a:t> </a:t>
            </a:r>
            <a:r>
              <a:rPr lang="en-US" dirty="0" err="1"/>
              <a:t>o.larini</a:t>
            </a:r>
            <a:r>
              <a:rPr lang="en-US" dirty="0"/>
              <a:t> </a:t>
            </a:r>
            <a:r>
              <a:rPr lang="en-US" dirty="0" err="1"/>
              <a:t>birlashtiradi</a:t>
            </a:r>
            <a:r>
              <a:rPr lang="en-US" dirty="0"/>
              <a:t>. </a:t>
            </a:r>
            <a:r>
              <a:rPr lang="en-US" dirty="0" err="1"/>
              <a:t>Ichki</a:t>
            </a:r>
            <a:r>
              <a:rPr lang="en-US" dirty="0"/>
              <a:t> </a:t>
            </a:r>
            <a:r>
              <a:rPr lang="en-US" dirty="0" err="1"/>
              <a:t>suv</a:t>
            </a:r>
            <a:r>
              <a:rPr lang="en-US" dirty="0"/>
              <a:t> </a:t>
            </a:r>
            <a:r>
              <a:rPr lang="en-US" dirty="0" err="1"/>
              <a:t>yoʻllarining</a:t>
            </a:r>
            <a:r>
              <a:rPr lang="en-US" dirty="0"/>
              <a:t> </a:t>
            </a:r>
            <a:r>
              <a:rPr lang="en-US" dirty="0" err="1"/>
              <a:t>uz</a:t>
            </a:r>
            <a:r>
              <a:rPr lang="en-US" dirty="0"/>
              <a:t>. 1770 km </a:t>
            </a:r>
            <a:r>
              <a:rPr lang="en-US" dirty="0" err="1"/>
              <a:t>ga</a:t>
            </a:r>
            <a:r>
              <a:rPr lang="en-US" dirty="0"/>
              <a:t> </a:t>
            </a:r>
            <a:r>
              <a:rPr lang="en-US" dirty="0" err="1"/>
              <a:t>yaqin</a:t>
            </a:r>
            <a:r>
              <a:rPr lang="en-US" dirty="0"/>
              <a:t>. </a:t>
            </a:r>
            <a:r>
              <a:rPr lang="en-US" dirty="0" err="1"/>
              <a:t>Dengiz</a:t>
            </a:r>
            <a:r>
              <a:rPr lang="en-US" dirty="0"/>
              <a:t> </a:t>
            </a:r>
            <a:r>
              <a:rPr lang="en-US" dirty="0" err="1"/>
              <a:t>savdo</a:t>
            </a:r>
            <a:r>
              <a:rPr lang="en-US" dirty="0"/>
              <a:t> </a:t>
            </a:r>
            <a:r>
              <a:rPr lang="en-US" dirty="0" err="1"/>
              <a:t>floti</a:t>
            </a:r>
            <a:r>
              <a:rPr lang="en-US" dirty="0"/>
              <a:t> 5473 </a:t>
            </a:r>
            <a:r>
              <a:rPr lang="en-US" dirty="0" err="1"/>
              <a:t>kemaga</a:t>
            </a:r>
            <a:r>
              <a:rPr lang="en-US" dirty="0"/>
              <a:t> </a:t>
            </a:r>
            <a:r>
              <a:rPr lang="en-US" dirty="0" err="1"/>
              <a:t>ega</a:t>
            </a:r>
            <a:r>
              <a:rPr lang="en-US" dirty="0"/>
              <a:t> </a:t>
            </a:r>
            <a:r>
              <a:rPr lang="en-US" dirty="0" err="1"/>
              <a:t>va</a:t>
            </a:r>
            <a:r>
              <a:rPr lang="en-US" dirty="0"/>
              <a:t> </a:t>
            </a:r>
            <a:r>
              <a:rPr lang="en-US" dirty="0" err="1"/>
              <a:t>uning</a:t>
            </a:r>
            <a:r>
              <a:rPr lang="en-US" dirty="0"/>
              <a:t> </a:t>
            </a:r>
            <a:r>
              <a:rPr lang="en-US" dirty="0" err="1"/>
              <a:t>umumiy</a:t>
            </a:r>
            <a:r>
              <a:rPr lang="en-US" dirty="0"/>
              <a:t> </a:t>
            </a:r>
            <a:r>
              <a:rPr lang="en-US" dirty="0" err="1"/>
              <a:t>tonnaji</a:t>
            </a:r>
            <a:r>
              <a:rPr lang="en-US" dirty="0"/>
              <a:t> 40 </a:t>
            </a:r>
            <a:r>
              <a:rPr lang="en-US" dirty="0" err="1"/>
              <a:t>mln</a:t>
            </a:r>
            <a:r>
              <a:rPr lang="en-US" dirty="0"/>
              <a:t>. </a:t>
            </a:r>
            <a:r>
              <a:rPr lang="en-US" dirty="0" err="1"/>
              <a:t>brutto</a:t>
            </a:r>
            <a:r>
              <a:rPr lang="en-US" dirty="0"/>
              <a:t> </a:t>
            </a:r>
            <a:r>
              <a:rPr lang="en-US" dirty="0" err="1"/>
              <a:t>reg</a:t>
            </a:r>
            <a:r>
              <a:rPr lang="en-US" dirty="0"/>
              <a:t> . </a:t>
            </a:r>
            <a:r>
              <a:rPr lang="en-US" dirty="0" err="1"/>
              <a:t>tonnaga</a:t>
            </a:r>
            <a:r>
              <a:rPr lang="en-US" dirty="0"/>
              <a:t> </a:t>
            </a:r>
            <a:r>
              <a:rPr lang="en-US" dirty="0" err="1"/>
              <a:t>yetadi</a:t>
            </a:r>
            <a:r>
              <a:rPr lang="en-US" dirty="0"/>
              <a:t>. </a:t>
            </a:r>
            <a:r>
              <a:rPr lang="en-US" dirty="0" err="1"/>
              <a:t>Asosiy</a:t>
            </a:r>
            <a:r>
              <a:rPr lang="en-US" dirty="0"/>
              <a:t> </a:t>
            </a:r>
            <a:r>
              <a:rPr lang="en-US" dirty="0" err="1"/>
              <a:t>portlari</a:t>
            </a:r>
            <a:r>
              <a:rPr lang="en-US" dirty="0"/>
              <a:t> — Kobe, Chiba, Yokohama, Nagoya, Osaka, </a:t>
            </a:r>
            <a:r>
              <a:rPr lang="en-US" dirty="0" err="1"/>
              <a:t>Kavasaki</a:t>
            </a:r>
            <a:r>
              <a:rPr lang="en-US" dirty="0"/>
              <a:t>, </a:t>
            </a:r>
            <a:r>
              <a:rPr lang="en-US" dirty="0" err="1"/>
              <a:t>Tokio</a:t>
            </a:r>
            <a:r>
              <a:rPr lang="en-US" dirty="0"/>
              <a:t>, Hakodate. </a:t>
            </a:r>
            <a:r>
              <a:rPr lang="en-US" dirty="0" err="1"/>
              <a:t>Tokio</a:t>
            </a:r>
            <a:r>
              <a:rPr lang="en-US" dirty="0"/>
              <a:t>, Osaka, Niigata </a:t>
            </a:r>
            <a:r>
              <a:rPr lang="en-US" dirty="0" err="1"/>
              <a:t>shahri</a:t>
            </a:r>
            <a:r>
              <a:rPr lang="en-US" dirty="0"/>
              <a:t> </a:t>
            </a:r>
            <a:r>
              <a:rPr lang="en-US" dirty="0" err="1"/>
              <a:t>yaqinida</a:t>
            </a:r>
            <a:r>
              <a:rPr lang="en-US" dirty="0"/>
              <a:t> </a:t>
            </a:r>
            <a:r>
              <a:rPr lang="en-US" dirty="0" err="1"/>
              <a:t>xalqaro</a:t>
            </a:r>
            <a:r>
              <a:rPr lang="en-US" dirty="0"/>
              <a:t> </a:t>
            </a:r>
            <a:r>
              <a:rPr lang="en-US" dirty="0" err="1"/>
              <a:t>aeroportlar</a:t>
            </a:r>
            <a:r>
              <a:rPr lang="en-US" dirty="0"/>
              <a:t> bor. </a:t>
            </a:r>
            <a:r>
              <a:rPr lang="en-US" dirty="0" err="1"/>
              <a:t>Mamlaktda</a:t>
            </a:r>
            <a:r>
              <a:rPr lang="en-US" dirty="0"/>
              <a:t> </a:t>
            </a:r>
            <a:r>
              <a:rPr lang="en-US" dirty="0" err="1"/>
              <a:t>neft</a:t>
            </a:r>
            <a:r>
              <a:rPr lang="en-US" dirty="0"/>
              <a:t> </a:t>
            </a:r>
            <a:r>
              <a:rPr lang="en-US" dirty="0" err="1"/>
              <a:t>quvurlari</a:t>
            </a:r>
            <a:r>
              <a:rPr lang="en-US" dirty="0"/>
              <a:t> 400 km </a:t>
            </a:r>
            <a:r>
              <a:rPr lang="en-US" dirty="0" err="1"/>
              <a:t>dan</a:t>
            </a:r>
            <a:r>
              <a:rPr lang="en-US" dirty="0"/>
              <a:t> </a:t>
            </a:r>
            <a:r>
              <a:rPr lang="en-US" dirty="0" err="1"/>
              <a:t>ziyod</a:t>
            </a:r>
            <a:r>
              <a:rPr lang="en-US" dirty="0"/>
              <a:t>, </a:t>
            </a:r>
            <a:r>
              <a:rPr lang="en-US" dirty="0" err="1"/>
              <a:t>gaz</a:t>
            </a:r>
            <a:r>
              <a:rPr lang="en-US" dirty="0"/>
              <a:t> </a:t>
            </a:r>
            <a:r>
              <a:rPr lang="en-US" dirty="0" err="1"/>
              <a:t>quvurlari</a:t>
            </a:r>
            <a:r>
              <a:rPr lang="en-US" dirty="0"/>
              <a:t> 1800 km.</a:t>
            </a:r>
            <a:endParaRPr lang="uz-Cyrl-UZ" dirty="0"/>
          </a:p>
          <a:p>
            <a:endParaRPr lang="uz-Cyrl-UZ" dirty="0"/>
          </a:p>
        </p:txBody>
      </p:sp>
      <p:pic>
        <p:nvPicPr>
          <p:cNvPr id="4" name="Рисунок 3" descr="ANd9GcTX3OcY53wxjM4TNng_wN5Ind7fpxf4NUmLzP5BuhQuLNq3niZ8"/>
          <p:cNvPicPr/>
          <p:nvPr/>
        </p:nvPicPr>
        <p:blipFill>
          <a:blip r:embed="rId3"/>
          <a:srcRect/>
          <a:stretch>
            <a:fillRect/>
          </a:stretch>
        </p:blipFill>
        <p:spPr bwMode="auto">
          <a:xfrm>
            <a:off x="785786" y="3643314"/>
            <a:ext cx="3286148" cy="2714644"/>
          </a:xfrm>
          <a:prstGeom prst="rect">
            <a:avLst/>
          </a:prstGeom>
          <a:noFill/>
          <a:ln w="9525">
            <a:noFill/>
            <a:miter lim="800000"/>
            <a:headEnd/>
            <a:tailEnd/>
          </a:ln>
        </p:spPr>
      </p:pic>
      <p:pic>
        <p:nvPicPr>
          <p:cNvPr id="5" name="Рисунок 4" descr="ANd9GcSdwFfhCXHZP-0fCUnfsyMCwtfR5-RtaS1ROYm250TTWnawdgkp"/>
          <p:cNvPicPr/>
          <p:nvPr/>
        </p:nvPicPr>
        <p:blipFill>
          <a:blip r:embed="rId4"/>
          <a:srcRect/>
          <a:stretch>
            <a:fillRect/>
          </a:stretch>
        </p:blipFill>
        <p:spPr bwMode="auto">
          <a:xfrm>
            <a:off x="4857752" y="3643314"/>
            <a:ext cx="3324866" cy="2643206"/>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29058" y="428604"/>
            <a:ext cx="4757742" cy="6143668"/>
          </a:xfrm>
        </p:spPr>
        <p:txBody>
          <a:bodyPr>
            <a:normAutofit fontScale="77500" lnSpcReduction="20000"/>
          </a:bodyPr>
          <a:lstStyle/>
          <a:p>
            <a:pPr>
              <a:buNone/>
            </a:pPr>
            <a:r>
              <a:rPr lang="uz-Cyrl-UZ" dirty="0" smtClean="0"/>
              <a:t/>
            </a:r>
            <a:br>
              <a:rPr lang="uz-Cyrl-UZ" dirty="0" smtClean="0"/>
            </a:br>
            <a:r>
              <a:rPr lang="en-US" b="1" dirty="0" err="1" smtClean="0"/>
              <a:t>Tashqi</a:t>
            </a:r>
            <a:r>
              <a:rPr lang="en-US" b="1" dirty="0" smtClean="0"/>
              <a:t> </a:t>
            </a:r>
            <a:r>
              <a:rPr lang="en-US" b="1" dirty="0" err="1"/>
              <a:t>savdosi</a:t>
            </a:r>
            <a:endParaRPr lang="uz-Cyrl-UZ" b="1" dirty="0"/>
          </a:p>
          <a:p>
            <a:r>
              <a:rPr lang="en-US" dirty="0" err="1"/>
              <a:t>Yaponiya</a:t>
            </a:r>
            <a:r>
              <a:rPr lang="en-US" dirty="0"/>
              <a:t> </a:t>
            </a:r>
            <a:r>
              <a:rPr lang="en-US" dirty="0" err="1"/>
              <a:t>chetga</a:t>
            </a:r>
            <a:r>
              <a:rPr lang="en-US" dirty="0"/>
              <a:t> </a:t>
            </a:r>
            <a:r>
              <a:rPr lang="en-US" dirty="0" err="1"/>
              <a:t>mashina</a:t>
            </a:r>
            <a:r>
              <a:rPr lang="en-US" dirty="0"/>
              <a:t> </a:t>
            </a:r>
            <a:r>
              <a:rPr lang="en-US" dirty="0" err="1"/>
              <a:t>va</a:t>
            </a:r>
            <a:r>
              <a:rPr lang="en-US" dirty="0"/>
              <a:t> </a:t>
            </a:r>
            <a:r>
              <a:rPr lang="en-US" dirty="0" err="1"/>
              <a:t>uskunalar</a:t>
            </a:r>
            <a:r>
              <a:rPr lang="en-US" dirty="0"/>
              <a:t>, </a:t>
            </a:r>
            <a:r>
              <a:rPr lang="en-US" dirty="0" err="1"/>
              <a:t>metall</a:t>
            </a:r>
            <a:r>
              <a:rPr lang="en-US" dirty="0"/>
              <a:t> </a:t>
            </a:r>
            <a:r>
              <a:rPr lang="en-US" dirty="0" err="1"/>
              <a:t>buyumlar</a:t>
            </a:r>
            <a:r>
              <a:rPr lang="en-US" dirty="0"/>
              <a:t>, </a:t>
            </a:r>
            <a:r>
              <a:rPr lang="en-US" dirty="0" err="1"/>
              <a:t>elektronika</a:t>
            </a:r>
            <a:r>
              <a:rPr lang="en-US" dirty="0"/>
              <a:t>, </a:t>
            </a:r>
            <a:r>
              <a:rPr lang="en-US" dirty="0" err="1"/>
              <a:t>kimyo</a:t>
            </a:r>
            <a:r>
              <a:rPr lang="en-US" dirty="0"/>
              <a:t> </a:t>
            </a:r>
            <a:r>
              <a:rPr lang="en-US" dirty="0" err="1"/>
              <a:t>mahsulotlari</a:t>
            </a:r>
            <a:r>
              <a:rPr lang="en-US" dirty="0"/>
              <a:t>, </a:t>
            </a:r>
            <a:r>
              <a:rPr lang="en-US" dirty="0" err="1"/>
              <a:t>elektr</a:t>
            </a:r>
            <a:r>
              <a:rPr lang="en-US" dirty="0"/>
              <a:t> </a:t>
            </a:r>
            <a:r>
              <a:rPr lang="en-US" dirty="0" err="1"/>
              <a:t>asboblar</a:t>
            </a:r>
            <a:r>
              <a:rPr lang="en-US" dirty="0"/>
              <a:t> </a:t>
            </a:r>
            <a:r>
              <a:rPr lang="en-US" dirty="0" err="1"/>
              <a:t>chiqaradi</a:t>
            </a:r>
            <a:r>
              <a:rPr lang="en-US" dirty="0"/>
              <a:t>; </a:t>
            </a:r>
            <a:r>
              <a:rPr lang="en-US" dirty="0" err="1"/>
              <a:t>chetdan</a:t>
            </a:r>
            <a:r>
              <a:rPr lang="en-US" dirty="0"/>
              <a:t> </a:t>
            </a:r>
            <a:r>
              <a:rPr lang="en-US" dirty="0" err="1"/>
              <a:t>sanoat</a:t>
            </a:r>
            <a:r>
              <a:rPr lang="en-US" dirty="0"/>
              <a:t> </a:t>
            </a:r>
            <a:r>
              <a:rPr lang="en-US" dirty="0" err="1"/>
              <a:t>xom</a:t>
            </a:r>
            <a:r>
              <a:rPr lang="en-US" dirty="0"/>
              <a:t> </a:t>
            </a:r>
            <a:r>
              <a:rPr lang="en-US" dirty="0" err="1"/>
              <a:t>ashyosi</a:t>
            </a:r>
            <a:r>
              <a:rPr lang="en-US" dirty="0"/>
              <a:t>, mineral </a:t>
            </a:r>
            <a:r>
              <a:rPr lang="en-US" dirty="0" err="1"/>
              <a:t>yoqilgʻi</a:t>
            </a:r>
            <a:r>
              <a:rPr lang="en-US" dirty="0"/>
              <a:t>, </a:t>
            </a:r>
            <a:r>
              <a:rPr lang="en-US" dirty="0" err="1"/>
              <a:t>oziq-ovqat</a:t>
            </a:r>
            <a:r>
              <a:rPr lang="en-US" dirty="0"/>
              <a:t> </a:t>
            </a:r>
            <a:r>
              <a:rPr lang="en-US" dirty="0" err="1"/>
              <a:t>va</a:t>
            </a:r>
            <a:r>
              <a:rPr lang="en-US" dirty="0"/>
              <a:t> </a:t>
            </a:r>
            <a:r>
              <a:rPr lang="en-US" dirty="0" err="1"/>
              <a:t>toʻqimachilik</a:t>
            </a:r>
            <a:r>
              <a:rPr lang="en-US" dirty="0"/>
              <a:t> </a:t>
            </a:r>
            <a:r>
              <a:rPr lang="en-US" dirty="0" err="1"/>
              <a:t>mahsulotlari</a:t>
            </a:r>
            <a:r>
              <a:rPr lang="en-US" dirty="0"/>
              <a:t> </a:t>
            </a:r>
            <a:r>
              <a:rPr lang="en-US" dirty="0" err="1"/>
              <a:t>oladi</a:t>
            </a:r>
            <a:r>
              <a:rPr lang="en-US" dirty="0"/>
              <a:t>. 2003 </a:t>
            </a:r>
            <a:r>
              <a:rPr lang="en-US" dirty="0" err="1"/>
              <a:t>yil</a:t>
            </a:r>
            <a:r>
              <a:rPr lang="en-US" dirty="0"/>
              <a:t> </a:t>
            </a:r>
            <a:r>
              <a:rPr lang="en-US" dirty="0" err="1"/>
              <a:t>Yaponiyaning</a:t>
            </a:r>
            <a:r>
              <a:rPr lang="en-US" dirty="0"/>
              <a:t> </a:t>
            </a:r>
            <a:r>
              <a:rPr lang="en-US" dirty="0" err="1"/>
              <a:t>importi</a:t>
            </a:r>
            <a:r>
              <a:rPr lang="en-US" dirty="0"/>
              <a:t> 383,3 </a:t>
            </a:r>
            <a:r>
              <a:rPr lang="en-US" dirty="0" err="1"/>
              <a:t>mlrd</a:t>
            </a:r>
            <a:r>
              <a:rPr lang="en-US" dirty="0"/>
              <a:t>. AQSH </a:t>
            </a:r>
            <a:r>
              <a:rPr lang="en-US" dirty="0" err="1"/>
              <a:t>dollarini</a:t>
            </a:r>
            <a:r>
              <a:rPr lang="en-US" dirty="0"/>
              <a:t>, </a:t>
            </a:r>
            <a:r>
              <a:rPr lang="en-US" dirty="0" err="1"/>
              <a:t>eksporti</a:t>
            </a:r>
            <a:r>
              <a:rPr lang="en-US" dirty="0"/>
              <a:t> 417,8 </a:t>
            </a:r>
            <a:r>
              <a:rPr lang="en-US" dirty="0" err="1"/>
              <a:t>mlrd</a:t>
            </a:r>
            <a:r>
              <a:rPr lang="en-US" dirty="0"/>
              <a:t>. AQSH </a:t>
            </a:r>
            <a:r>
              <a:rPr lang="en-US" dirty="0" err="1"/>
              <a:t>dollarini</a:t>
            </a:r>
            <a:r>
              <a:rPr lang="en-US" dirty="0"/>
              <a:t> </a:t>
            </a:r>
            <a:r>
              <a:rPr lang="en-US" dirty="0" err="1"/>
              <a:t>tashkil</a:t>
            </a:r>
            <a:r>
              <a:rPr lang="en-US" dirty="0"/>
              <a:t> </a:t>
            </a:r>
            <a:r>
              <a:rPr lang="en-US" dirty="0" err="1"/>
              <a:t>etdi</a:t>
            </a:r>
            <a:r>
              <a:rPr lang="en-US" dirty="0"/>
              <a:t>. </a:t>
            </a:r>
            <a:r>
              <a:rPr lang="en-US" dirty="0" err="1"/>
              <a:t>Tashqi</a:t>
            </a:r>
            <a:r>
              <a:rPr lang="en-US" dirty="0"/>
              <a:t> </a:t>
            </a:r>
            <a:r>
              <a:rPr lang="en-US" dirty="0" err="1"/>
              <a:t>savdoda</a:t>
            </a:r>
            <a:r>
              <a:rPr lang="en-US" dirty="0"/>
              <a:t> AQSH, </a:t>
            </a:r>
            <a:r>
              <a:rPr lang="en-US" dirty="0" err="1"/>
              <a:t>Yevropa</a:t>
            </a:r>
            <a:r>
              <a:rPr lang="en-US" dirty="0"/>
              <a:t> </a:t>
            </a:r>
            <a:r>
              <a:rPr lang="en-US" dirty="0" err="1"/>
              <a:t>Ittifoqi</a:t>
            </a:r>
            <a:r>
              <a:rPr lang="en-US" dirty="0"/>
              <a:t> </a:t>
            </a:r>
            <a:r>
              <a:rPr lang="en-US" dirty="0" err="1"/>
              <a:t>hamda</a:t>
            </a:r>
            <a:r>
              <a:rPr lang="en-US" dirty="0"/>
              <a:t> </a:t>
            </a:r>
            <a:r>
              <a:rPr lang="en-US" dirty="0" err="1"/>
              <a:t>Janubiy</a:t>
            </a:r>
            <a:r>
              <a:rPr lang="en-US" dirty="0"/>
              <a:t> </a:t>
            </a:r>
            <a:r>
              <a:rPr lang="en-US" dirty="0" err="1"/>
              <a:t>va</a:t>
            </a:r>
            <a:r>
              <a:rPr lang="en-US" dirty="0"/>
              <a:t> </a:t>
            </a:r>
            <a:r>
              <a:rPr lang="en-US" dirty="0" err="1"/>
              <a:t>Janubiy</a:t>
            </a:r>
            <a:r>
              <a:rPr lang="en-US" dirty="0"/>
              <a:t> </a:t>
            </a:r>
            <a:r>
              <a:rPr lang="en-US" dirty="0" err="1"/>
              <a:t>Sharqiy</a:t>
            </a:r>
            <a:r>
              <a:rPr lang="en-US" dirty="0"/>
              <a:t> </a:t>
            </a:r>
            <a:r>
              <a:rPr lang="en-US" dirty="0" err="1"/>
              <a:t>Osiyo</a:t>
            </a:r>
            <a:r>
              <a:rPr lang="en-US" dirty="0"/>
              <a:t> </a:t>
            </a:r>
            <a:r>
              <a:rPr lang="en-US" dirty="0" err="1"/>
              <a:t>mamlakatlari</a:t>
            </a:r>
            <a:r>
              <a:rPr lang="en-US" dirty="0"/>
              <a:t> </a:t>
            </a:r>
            <a:r>
              <a:rPr lang="en-US" dirty="0" err="1"/>
              <a:t>bilan</a:t>
            </a:r>
            <a:r>
              <a:rPr lang="en-US" dirty="0"/>
              <a:t> </a:t>
            </a:r>
            <a:r>
              <a:rPr lang="en-US" dirty="0" err="1"/>
              <a:t>hamkorlik</a:t>
            </a:r>
            <a:r>
              <a:rPr lang="en-US" dirty="0"/>
              <a:t> </a:t>
            </a:r>
            <a:r>
              <a:rPr lang="en-US" dirty="0" err="1"/>
              <a:t>qiladi</a:t>
            </a:r>
            <a:r>
              <a:rPr lang="en-US" dirty="0"/>
              <a:t>. </a:t>
            </a:r>
            <a:r>
              <a:rPr lang="en-US" dirty="0" err="1"/>
              <a:t>Xorijiy</a:t>
            </a:r>
            <a:r>
              <a:rPr lang="en-US" dirty="0"/>
              <a:t> </a:t>
            </a:r>
            <a:r>
              <a:rPr lang="en-US" dirty="0" err="1"/>
              <a:t>sayyohlik</a:t>
            </a:r>
            <a:r>
              <a:rPr lang="en-US" dirty="0"/>
              <a:t> </a:t>
            </a:r>
            <a:r>
              <a:rPr lang="en-US" dirty="0" err="1"/>
              <a:t>rivojlangan</a:t>
            </a:r>
            <a:r>
              <a:rPr lang="en-US" dirty="0"/>
              <a:t>. </a:t>
            </a:r>
            <a:r>
              <a:rPr lang="en-US" dirty="0" err="1"/>
              <a:t>Pul</a:t>
            </a:r>
            <a:r>
              <a:rPr lang="en-US" dirty="0"/>
              <a:t> </a:t>
            </a:r>
            <a:r>
              <a:rPr lang="en-US" dirty="0" err="1"/>
              <a:t>birligi</a:t>
            </a:r>
            <a:r>
              <a:rPr lang="en-US" dirty="0"/>
              <a:t> — </a:t>
            </a:r>
            <a:r>
              <a:rPr lang="en-US" dirty="0" err="1"/>
              <a:t>iyena</a:t>
            </a:r>
            <a:r>
              <a:rPr lang="en-US" dirty="0"/>
              <a:t>.</a:t>
            </a:r>
            <a:endParaRPr lang="uz-Cyrl-UZ" dirty="0"/>
          </a:p>
          <a:p>
            <a:endParaRPr lang="uz-Cyrl-UZ" dirty="0"/>
          </a:p>
        </p:txBody>
      </p:sp>
      <p:pic>
        <p:nvPicPr>
          <p:cNvPr id="4" name="Рисунок 3" descr="ANd9GcTfzuKITDgx7qa7jZlZF2g7jy9Cv2HdNHABMB3e0z3D8MKwji5x"/>
          <p:cNvPicPr/>
          <p:nvPr/>
        </p:nvPicPr>
        <p:blipFill>
          <a:blip r:embed="rId2"/>
          <a:srcRect/>
          <a:stretch>
            <a:fillRect/>
          </a:stretch>
        </p:blipFill>
        <p:spPr bwMode="auto">
          <a:xfrm>
            <a:off x="500034" y="571480"/>
            <a:ext cx="3214710" cy="2786082"/>
          </a:xfrm>
          <a:prstGeom prst="rect">
            <a:avLst/>
          </a:prstGeom>
          <a:noFill/>
          <a:ln w="9525">
            <a:noFill/>
            <a:miter lim="800000"/>
            <a:headEnd/>
            <a:tailEnd/>
          </a:ln>
        </p:spPr>
      </p:pic>
      <p:pic>
        <p:nvPicPr>
          <p:cNvPr id="5" name="Рисунок 4" descr="ANd9GcR5P8dgKr86YkqjZq1wkZwr9QUk0xMaaAfqBfVG4UQLDuUzn4jH"/>
          <p:cNvPicPr/>
          <p:nvPr/>
        </p:nvPicPr>
        <p:blipFill>
          <a:blip r:embed="rId3"/>
          <a:srcRect/>
          <a:stretch>
            <a:fillRect/>
          </a:stretch>
        </p:blipFill>
        <p:spPr bwMode="auto">
          <a:xfrm>
            <a:off x="500034" y="3714752"/>
            <a:ext cx="3214710" cy="2643206"/>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6286520"/>
          </a:xfrm>
        </p:spPr>
        <p:txBody>
          <a:bodyPr>
            <a:normAutofit fontScale="77500" lnSpcReduction="20000"/>
          </a:bodyPr>
          <a:lstStyle/>
          <a:p>
            <a:pPr marL="0" indent="0" algn="ctr">
              <a:buNone/>
            </a:pPr>
            <a:r>
              <a:rPr lang="uz-Cyrl-UZ" b="1" dirty="0" smtClean="0"/>
              <a:t>19</a:t>
            </a:r>
            <a:r>
              <a:rPr lang="en-US" b="1" dirty="0" smtClean="0"/>
              <a:t>.2. </a:t>
            </a:r>
            <a:r>
              <a:rPr lang="en-US" b="1" dirty="0" err="1" smtClean="0"/>
              <a:t>YAponiya</a:t>
            </a:r>
            <a:r>
              <a:rPr lang="en-US" b="1" dirty="0" smtClean="0"/>
              <a:t> </a:t>
            </a:r>
            <a:r>
              <a:rPr lang="en-US" b="1" dirty="0" err="1" smtClean="0"/>
              <a:t>iqtisodiyotining</a:t>
            </a:r>
            <a:r>
              <a:rPr lang="en-US" b="1" dirty="0" smtClean="0"/>
              <a:t> </a:t>
            </a:r>
            <a:r>
              <a:rPr lang="en-US" b="1" dirty="0" err="1" smtClean="0"/>
              <a:t>tarkibi</a:t>
            </a:r>
            <a:r>
              <a:rPr lang="en-US" b="1" dirty="0" smtClean="0"/>
              <a:t> </a:t>
            </a:r>
            <a:r>
              <a:rPr lang="en-US" b="1" dirty="0" err="1" smtClean="0"/>
              <a:t>va</a:t>
            </a:r>
            <a:r>
              <a:rPr lang="en-US" b="1" dirty="0" smtClean="0"/>
              <a:t> </a:t>
            </a:r>
            <a:r>
              <a:rPr lang="en-US" b="1" dirty="0" err="1" smtClean="0"/>
              <a:t>rivojlanish</a:t>
            </a:r>
            <a:r>
              <a:rPr lang="en-US" b="1" dirty="0" smtClean="0"/>
              <a:t> </a:t>
            </a:r>
            <a:r>
              <a:rPr lang="en-US" b="1" dirty="0" err="1" smtClean="0"/>
              <a:t>dinamikasi</a:t>
            </a:r>
            <a:endParaRPr lang="ru-RU" dirty="0" smtClean="0"/>
          </a:p>
          <a:p>
            <a:pPr marL="0" indent="0">
              <a:buNone/>
            </a:pPr>
            <a:r>
              <a:rPr lang="en-US" b="1" dirty="0" smtClean="0"/>
              <a:t> </a:t>
            </a:r>
            <a:endParaRPr lang="ru-RU" dirty="0" smtClean="0"/>
          </a:p>
          <a:p>
            <a:r>
              <a:rPr lang="en-US" dirty="0" err="1" smtClean="0"/>
              <a:t>YAponiya</a:t>
            </a:r>
            <a:r>
              <a:rPr lang="en-US" dirty="0" smtClean="0"/>
              <a:t> </a:t>
            </a:r>
            <a:r>
              <a:rPr lang="en-US" dirty="0" err="1" smtClean="0"/>
              <a:t>dunyoning</a:t>
            </a:r>
            <a:r>
              <a:rPr lang="en-US" dirty="0" smtClean="0"/>
              <a:t> </a:t>
            </a:r>
            <a:r>
              <a:rPr lang="en-US" dirty="0" err="1" smtClean="0"/>
              <a:t>yetakchi</a:t>
            </a:r>
            <a:r>
              <a:rPr lang="en-US" dirty="0" smtClean="0"/>
              <a:t> </a:t>
            </a:r>
            <a:r>
              <a:rPr lang="en-US" dirty="0" err="1" smtClean="0"/>
              <a:t>iqtisodiy</a:t>
            </a:r>
            <a:r>
              <a:rPr lang="en-US" dirty="0" smtClean="0"/>
              <a:t> </a:t>
            </a:r>
            <a:r>
              <a:rPr lang="en-US" dirty="0" err="1" smtClean="0"/>
              <a:t>markazlaridan</a:t>
            </a:r>
            <a:r>
              <a:rPr lang="en-US" dirty="0" smtClean="0"/>
              <a:t> </a:t>
            </a:r>
            <a:r>
              <a:rPr lang="en-US" dirty="0" err="1" smtClean="0"/>
              <a:t>biri</a:t>
            </a:r>
            <a:r>
              <a:rPr lang="en-US" dirty="0" smtClean="0"/>
              <a:t> </a:t>
            </a:r>
            <a:r>
              <a:rPr lang="en-US" dirty="0" err="1" smtClean="0"/>
              <a:t>xisoblanadi</a:t>
            </a:r>
            <a:r>
              <a:rPr lang="en-US" dirty="0" smtClean="0"/>
              <a:t>. 2010 </a:t>
            </a:r>
            <a:r>
              <a:rPr lang="en-US" dirty="0" err="1" smtClean="0"/>
              <a:t>yilda</a:t>
            </a:r>
            <a:r>
              <a:rPr lang="en-US" dirty="0" smtClean="0"/>
              <a:t> </a:t>
            </a:r>
            <a:r>
              <a:rPr lang="en-US" dirty="0" err="1" smtClean="0"/>
              <a:t>YAponiyaning</a:t>
            </a:r>
            <a:r>
              <a:rPr lang="en-US" dirty="0" smtClean="0"/>
              <a:t> nominal YAIM</a:t>
            </a:r>
            <a:r>
              <a:rPr lang="uz-Cyrl-UZ" dirty="0" smtClean="0"/>
              <a:t>ning </a:t>
            </a:r>
            <a:r>
              <a:rPr lang="en-US" dirty="0" err="1" smtClean="0"/>
              <a:t>hajmi</a:t>
            </a:r>
            <a:r>
              <a:rPr lang="en-US" dirty="0" smtClean="0"/>
              <a:t> 5,5 </a:t>
            </a:r>
            <a:r>
              <a:rPr lang="en-US" dirty="0" err="1" smtClean="0"/>
              <a:t>trln</a:t>
            </a:r>
            <a:r>
              <a:rPr lang="en-US" dirty="0" smtClean="0"/>
              <a:t>. </a:t>
            </a:r>
            <a:r>
              <a:rPr lang="en-US" dirty="0" err="1" smtClean="0"/>
              <a:t>dollarni</a:t>
            </a:r>
            <a:r>
              <a:rPr lang="en-US" dirty="0" smtClean="0"/>
              <a:t> </a:t>
            </a:r>
            <a:r>
              <a:rPr lang="en-US" dirty="0" err="1" smtClean="0"/>
              <a:t>tashkil</a:t>
            </a:r>
            <a:r>
              <a:rPr lang="en-US" dirty="0" smtClean="0"/>
              <a:t> </a:t>
            </a:r>
            <a:r>
              <a:rPr lang="en-US" dirty="0" err="1" smtClean="0"/>
              <a:t>etdi</a:t>
            </a:r>
            <a:r>
              <a:rPr lang="en-US" dirty="0" smtClean="0"/>
              <a:t>, </a:t>
            </a:r>
            <a:r>
              <a:rPr lang="en-US" dirty="0" err="1" smtClean="0"/>
              <a:t>ko’rsatkich</a:t>
            </a:r>
            <a:r>
              <a:rPr lang="en-US" dirty="0" smtClean="0"/>
              <a:t> </a:t>
            </a:r>
            <a:r>
              <a:rPr lang="en-US" dirty="0" err="1" smtClean="0"/>
              <a:t>bo’yicha</a:t>
            </a:r>
            <a:r>
              <a:rPr lang="en-US" dirty="0" smtClean="0"/>
              <a:t> AQSH </a:t>
            </a:r>
            <a:r>
              <a:rPr lang="en-US" dirty="0" err="1" smtClean="0"/>
              <a:t>va</a:t>
            </a:r>
            <a:r>
              <a:rPr lang="en-US" dirty="0" smtClean="0"/>
              <a:t> </a:t>
            </a:r>
            <a:r>
              <a:rPr lang="en-US" dirty="0" err="1" smtClean="0"/>
              <a:t>Xitoydan</a:t>
            </a:r>
            <a:r>
              <a:rPr lang="en-US" dirty="0" smtClean="0"/>
              <a:t> </a:t>
            </a:r>
            <a:r>
              <a:rPr lang="en-US" dirty="0" err="1" smtClean="0"/>
              <a:t>keyin</a:t>
            </a:r>
            <a:r>
              <a:rPr lang="en-US" dirty="0" smtClean="0"/>
              <a:t> </a:t>
            </a:r>
            <a:r>
              <a:rPr lang="en-US" dirty="0" err="1" smtClean="0"/>
              <a:t>uchinchi</a:t>
            </a:r>
            <a:r>
              <a:rPr lang="en-US" dirty="0" smtClean="0"/>
              <a:t> </a:t>
            </a:r>
            <a:r>
              <a:rPr lang="en-US" dirty="0" err="1" smtClean="0"/>
              <a:t>o’rinni</a:t>
            </a:r>
            <a:r>
              <a:rPr lang="en-US" dirty="0" smtClean="0"/>
              <a:t> </a:t>
            </a:r>
            <a:r>
              <a:rPr lang="en-US" dirty="0" err="1" smtClean="0"/>
              <a:t>egallaydi</a:t>
            </a:r>
            <a:r>
              <a:rPr lang="en-US" dirty="0" smtClean="0"/>
              <a:t>. </a:t>
            </a:r>
            <a:r>
              <a:rPr lang="en-US" dirty="0" err="1" smtClean="0"/>
              <a:t>SHunga</a:t>
            </a:r>
            <a:r>
              <a:rPr lang="en-US" dirty="0" smtClean="0"/>
              <a:t> </a:t>
            </a:r>
            <a:r>
              <a:rPr lang="en-US" dirty="0" err="1" smtClean="0"/>
              <a:t>qaramasdan</a:t>
            </a:r>
            <a:r>
              <a:rPr lang="en-US" dirty="0" smtClean="0"/>
              <a:t> </a:t>
            </a:r>
            <a:r>
              <a:rPr lang="en-US" dirty="0" err="1" smtClean="0"/>
              <a:t>oxirgi</a:t>
            </a:r>
            <a:r>
              <a:rPr lang="en-US" dirty="0" smtClean="0"/>
              <a:t> </a:t>
            </a:r>
            <a:r>
              <a:rPr lang="en-US" dirty="0" err="1" smtClean="0"/>
              <a:t>yillarda</a:t>
            </a:r>
            <a:r>
              <a:rPr lang="en-US" dirty="0" smtClean="0"/>
              <a:t> </a:t>
            </a:r>
            <a:r>
              <a:rPr lang="en-US" dirty="0" err="1" smtClean="0"/>
              <a:t>Xitoy</a:t>
            </a:r>
            <a:r>
              <a:rPr lang="en-US" dirty="0" smtClean="0"/>
              <a:t>, </a:t>
            </a:r>
            <a:r>
              <a:rPr lang="en-US" dirty="0" err="1" smtClean="0"/>
              <a:t>Hindiston</a:t>
            </a:r>
            <a:r>
              <a:rPr lang="en-US" dirty="0" smtClean="0"/>
              <a:t>, </a:t>
            </a:r>
            <a:r>
              <a:rPr lang="en-US" dirty="0" err="1" smtClean="0"/>
              <a:t>Braziliya</a:t>
            </a:r>
            <a:r>
              <a:rPr lang="en-US" dirty="0" smtClean="0"/>
              <a:t> </a:t>
            </a:r>
            <a:r>
              <a:rPr lang="en-US" dirty="0" err="1" smtClean="0"/>
              <a:t>kabi</a:t>
            </a:r>
            <a:r>
              <a:rPr lang="en-US" dirty="0" smtClean="0"/>
              <a:t> </a:t>
            </a:r>
            <a:r>
              <a:rPr lang="en-US" dirty="0" err="1" smtClean="0"/>
              <a:t>yirik</a:t>
            </a:r>
            <a:r>
              <a:rPr lang="en-US" dirty="0" smtClean="0"/>
              <a:t> </a:t>
            </a:r>
            <a:r>
              <a:rPr lang="en-US" dirty="0" err="1" smtClean="0"/>
              <a:t>rivojlanayottan</a:t>
            </a:r>
            <a:r>
              <a:rPr lang="en-US" dirty="0" smtClean="0"/>
              <a:t> </a:t>
            </a:r>
            <a:r>
              <a:rPr lang="en-US" dirty="0" err="1" smtClean="0"/>
              <a:t>mamlakatlarning</a:t>
            </a:r>
            <a:r>
              <a:rPr lang="en-US" dirty="0" smtClean="0"/>
              <a:t> </a:t>
            </a:r>
            <a:r>
              <a:rPr lang="en-US" dirty="0" err="1" smtClean="0"/>
              <a:t>barqaror</a:t>
            </a:r>
            <a:r>
              <a:rPr lang="en-US" dirty="0" smtClean="0"/>
              <a:t> </a:t>
            </a:r>
            <a:r>
              <a:rPr lang="en-US" dirty="0" err="1" smtClean="0"/>
              <a:t>iqtisodiy</a:t>
            </a:r>
            <a:r>
              <a:rPr lang="en-US" dirty="0" smtClean="0"/>
              <a:t> </a:t>
            </a:r>
            <a:r>
              <a:rPr lang="en-US" dirty="0" err="1" smtClean="0"/>
              <a:t>o’sish</a:t>
            </a:r>
            <a:r>
              <a:rPr lang="en-US" dirty="0" smtClean="0"/>
              <a:t> </a:t>
            </a:r>
            <a:r>
              <a:rPr lang="en-US" dirty="0" err="1" smtClean="0"/>
              <a:t>sur’atlariga</a:t>
            </a:r>
            <a:r>
              <a:rPr lang="en-US" dirty="0" smtClean="0"/>
              <a:t> </a:t>
            </a:r>
            <a:r>
              <a:rPr lang="en-US" dirty="0" err="1" smtClean="0"/>
              <a:t>erishishlari</a:t>
            </a:r>
            <a:r>
              <a:rPr lang="en-US" dirty="0" smtClean="0"/>
              <a:t> </a:t>
            </a:r>
            <a:r>
              <a:rPr lang="en-US" dirty="0" err="1" smtClean="0"/>
              <a:t>tufayli</a:t>
            </a:r>
            <a:r>
              <a:rPr lang="en-US" dirty="0" smtClean="0"/>
              <a:t> </a:t>
            </a:r>
            <a:r>
              <a:rPr lang="en-US" dirty="0" err="1" smtClean="0"/>
              <a:t>YAponiyaning</a:t>
            </a:r>
            <a:r>
              <a:rPr lang="en-US" dirty="0" smtClean="0"/>
              <a:t> global </a:t>
            </a:r>
            <a:r>
              <a:rPr lang="en-US" dirty="0" err="1" smtClean="0"/>
              <a:t>iqtisodiy</a:t>
            </a:r>
            <a:r>
              <a:rPr lang="en-US" dirty="0" smtClean="0"/>
              <a:t> </a:t>
            </a:r>
            <a:r>
              <a:rPr lang="en-US" dirty="0" err="1" smtClean="0"/>
              <a:t>tizimdagi</a:t>
            </a:r>
            <a:r>
              <a:rPr lang="en-US" dirty="0" smtClean="0"/>
              <a:t> </a:t>
            </a:r>
            <a:r>
              <a:rPr lang="en-US" dirty="0" err="1" smtClean="0"/>
              <a:t>o’rni</a:t>
            </a:r>
            <a:r>
              <a:rPr lang="en-US" dirty="0" smtClean="0"/>
              <a:t> </a:t>
            </a:r>
            <a:r>
              <a:rPr lang="en-US" dirty="0" err="1" smtClean="0"/>
              <a:t>biroz</a:t>
            </a:r>
            <a:r>
              <a:rPr lang="en-US" dirty="0" smtClean="0"/>
              <a:t> </a:t>
            </a:r>
            <a:r>
              <a:rPr lang="en-US" dirty="0" err="1" smtClean="0"/>
              <a:t>sustlashdi</a:t>
            </a:r>
            <a:r>
              <a:rPr lang="en-US" dirty="0" smtClean="0"/>
              <a:t>. </a:t>
            </a:r>
            <a:r>
              <a:rPr lang="en-US" dirty="0" err="1" smtClean="0"/>
              <a:t>Misol</a:t>
            </a:r>
            <a:r>
              <a:rPr lang="en-US" dirty="0" smtClean="0"/>
              <a:t> </a:t>
            </a:r>
            <a:r>
              <a:rPr lang="en-US" dirty="0" err="1" smtClean="0"/>
              <a:t>uchun</a:t>
            </a:r>
            <a:r>
              <a:rPr lang="en-US" dirty="0" smtClean="0"/>
              <a:t> </a:t>
            </a:r>
            <a:r>
              <a:rPr lang="en-US" dirty="0" err="1" smtClean="0"/>
              <a:t>YAponiyaning</a:t>
            </a:r>
            <a:r>
              <a:rPr lang="en-US" dirty="0" smtClean="0"/>
              <a:t> </a:t>
            </a:r>
            <a:r>
              <a:rPr lang="en-US" dirty="0" err="1" smtClean="0"/>
              <a:t>dunyo</a:t>
            </a:r>
            <a:r>
              <a:rPr lang="en-US" dirty="0" smtClean="0"/>
              <a:t> </a:t>
            </a:r>
            <a:r>
              <a:rPr lang="en-US" dirty="0" err="1" smtClean="0"/>
              <a:t>YAIMdagi</a:t>
            </a:r>
            <a:r>
              <a:rPr lang="en-US" dirty="0" smtClean="0"/>
              <a:t> </a:t>
            </a:r>
            <a:r>
              <a:rPr lang="en-US" dirty="0" err="1" smtClean="0"/>
              <a:t>hissasi</a:t>
            </a:r>
            <a:r>
              <a:rPr lang="en-US" dirty="0" smtClean="0"/>
              <a:t> 1990 </a:t>
            </a:r>
            <a:r>
              <a:rPr lang="en-US" dirty="0" err="1" smtClean="0"/>
              <a:t>yilda</a:t>
            </a:r>
            <a:r>
              <a:rPr lang="en-US" dirty="0" smtClean="0"/>
              <a:t> 14,3% </a:t>
            </a:r>
            <a:r>
              <a:rPr lang="en-US" dirty="0" err="1" smtClean="0"/>
              <a:t>ni</a:t>
            </a:r>
            <a:r>
              <a:rPr lang="en-US" dirty="0" smtClean="0"/>
              <a:t> </a:t>
            </a:r>
            <a:r>
              <a:rPr lang="en-US" dirty="0" err="1" smtClean="0"/>
              <a:t>tashkil</a:t>
            </a:r>
            <a:r>
              <a:rPr lang="en-US" dirty="0" smtClean="0"/>
              <a:t> </a:t>
            </a:r>
            <a:r>
              <a:rPr lang="en-US" dirty="0" err="1" smtClean="0"/>
              <a:t>etgan</a:t>
            </a:r>
            <a:r>
              <a:rPr lang="en-US" dirty="0" smtClean="0"/>
              <a:t> </a:t>
            </a:r>
            <a:r>
              <a:rPr lang="en-US" dirty="0" err="1" smtClean="0"/>
              <a:t>bo’lsa</a:t>
            </a:r>
            <a:r>
              <a:rPr lang="en-US" dirty="0" smtClean="0"/>
              <a:t>. 2010 </a:t>
            </a:r>
            <a:r>
              <a:rPr lang="en-US" dirty="0" err="1" smtClean="0"/>
              <a:t>yilga</a:t>
            </a:r>
            <a:r>
              <a:rPr lang="en-US" dirty="0" smtClean="0"/>
              <a:t> </a:t>
            </a:r>
            <a:r>
              <a:rPr lang="en-US" dirty="0" err="1" smtClean="0"/>
              <a:t>kelib</a:t>
            </a:r>
            <a:r>
              <a:rPr lang="en-US" dirty="0" smtClean="0"/>
              <a:t> </a:t>
            </a:r>
            <a:r>
              <a:rPr lang="en-US" dirty="0" err="1" smtClean="0"/>
              <a:t>ushbu</a:t>
            </a:r>
            <a:r>
              <a:rPr lang="en-US" dirty="0" smtClean="0"/>
              <a:t> </a:t>
            </a:r>
            <a:r>
              <a:rPr lang="en-US" dirty="0" err="1" smtClean="0"/>
              <a:t>ko’rsatkich</a:t>
            </a:r>
            <a:r>
              <a:rPr lang="en-US" dirty="0" smtClean="0"/>
              <a:t> 8,7% </a:t>
            </a:r>
            <a:r>
              <a:rPr lang="en-US" dirty="0" err="1" smtClean="0"/>
              <a:t>ga</a:t>
            </a:r>
            <a:r>
              <a:rPr lang="en-US" dirty="0" smtClean="0"/>
              <a:t>  </a:t>
            </a:r>
            <a:r>
              <a:rPr lang="en-US" dirty="0" err="1" smtClean="0"/>
              <a:t>teng</a:t>
            </a:r>
            <a:r>
              <a:rPr lang="en-US" dirty="0" smtClean="0"/>
              <a:t> </a:t>
            </a:r>
            <a:r>
              <a:rPr lang="en-US" dirty="0" err="1" smtClean="0"/>
              <a:t>bo’ldi</a:t>
            </a:r>
            <a:r>
              <a:rPr lang="uz-Cyrl-UZ" dirty="0" smtClean="0"/>
              <a:t>.</a:t>
            </a:r>
            <a:r>
              <a:rPr lang="en-US" dirty="0" smtClean="0"/>
              <a:t> </a:t>
            </a:r>
            <a:r>
              <a:rPr lang="en-US" dirty="0" err="1" smtClean="0"/>
              <a:t>YAIMning</a:t>
            </a:r>
            <a:r>
              <a:rPr lang="en-US" dirty="0" smtClean="0"/>
              <a:t> </a:t>
            </a:r>
            <a:r>
              <a:rPr lang="en-US" dirty="0" err="1" smtClean="0"/>
              <a:t>aholi</a:t>
            </a:r>
            <a:r>
              <a:rPr lang="en-US" dirty="0" smtClean="0"/>
              <a:t>   </a:t>
            </a:r>
            <a:r>
              <a:rPr lang="uz-Cyrl-UZ" dirty="0" smtClean="0"/>
              <a:t>jon </a:t>
            </a:r>
            <a:r>
              <a:rPr lang="en-US" dirty="0" err="1" smtClean="0"/>
              <a:t>boshiga</a:t>
            </a:r>
            <a:r>
              <a:rPr lang="en-US" dirty="0" smtClean="0"/>
              <a:t> </a:t>
            </a:r>
            <a:r>
              <a:rPr lang="en-US" dirty="0" err="1" smtClean="0"/>
              <a:t>to’g’ri</a:t>
            </a:r>
            <a:r>
              <a:rPr lang="en-US" dirty="0" smtClean="0"/>
              <a:t>  </a:t>
            </a:r>
            <a:r>
              <a:rPr lang="en-US" dirty="0" err="1" smtClean="0"/>
              <a:t>keladigan</a:t>
            </a:r>
            <a:r>
              <a:rPr lang="en-US" dirty="0" smtClean="0"/>
              <a:t> </a:t>
            </a:r>
            <a:r>
              <a:rPr lang="en-US" dirty="0" err="1" smtClean="0"/>
              <a:t>hajmi</a:t>
            </a:r>
            <a:r>
              <a:rPr lang="en-US" dirty="0" smtClean="0"/>
              <a:t> </a:t>
            </a:r>
            <a:r>
              <a:rPr lang="en-US" dirty="0" err="1" smtClean="0"/>
              <a:t>bo’yicha</a:t>
            </a:r>
            <a:r>
              <a:rPr lang="en-US" dirty="0" smtClean="0"/>
              <a:t> </a:t>
            </a:r>
            <a:r>
              <a:rPr lang="en-US" dirty="0" err="1" smtClean="0"/>
              <a:t>YAponiya</a:t>
            </a:r>
            <a:r>
              <a:rPr lang="en-US" dirty="0" smtClean="0"/>
              <a:t>  2000  </a:t>
            </a:r>
            <a:r>
              <a:rPr lang="en-US" dirty="0" err="1" smtClean="0"/>
              <a:t>yilda</a:t>
            </a:r>
            <a:r>
              <a:rPr lang="en-US" dirty="0" smtClean="0"/>
              <a:t> dun</a:t>
            </a:r>
            <a:r>
              <a:rPr lang="uz-Cyrl-UZ" dirty="0" smtClean="0"/>
              <a:t>yoda 3 </a:t>
            </a:r>
            <a:r>
              <a:rPr lang="en-US" dirty="0" err="1" smtClean="0"/>
              <a:t>o’rinni</a:t>
            </a:r>
            <a:r>
              <a:rPr lang="en-US" dirty="0" smtClean="0"/>
              <a:t> </a:t>
            </a:r>
            <a:r>
              <a:rPr lang="en-US" dirty="0" err="1" smtClean="0"/>
              <a:t>egallagan</a:t>
            </a:r>
            <a:r>
              <a:rPr lang="en-US" dirty="0" smtClean="0"/>
              <a:t> </a:t>
            </a:r>
            <a:r>
              <a:rPr lang="en-US" dirty="0" err="1" smtClean="0"/>
              <a:t>bo’lsa</a:t>
            </a:r>
            <a:r>
              <a:rPr lang="en-US" dirty="0" smtClean="0"/>
              <a:t>, 2010 </a:t>
            </a:r>
            <a:r>
              <a:rPr lang="en-US" dirty="0" err="1" smtClean="0"/>
              <a:t>yilda</a:t>
            </a:r>
            <a:r>
              <a:rPr lang="en-US" dirty="0" smtClean="0"/>
              <a:t> 23 </a:t>
            </a:r>
            <a:r>
              <a:rPr lang="en-US" dirty="0" err="1" smtClean="0"/>
              <a:t>o’rinni</a:t>
            </a:r>
            <a:r>
              <a:rPr lang="uz-Cyrl-UZ" dirty="0" smtClean="0"/>
              <a:t>, </a:t>
            </a:r>
            <a:r>
              <a:rPr lang="en-US" dirty="0" err="1" smtClean="0"/>
              <a:t>Menejmentni</a:t>
            </a:r>
            <a:r>
              <a:rPr lang="en-US" dirty="0" smtClean="0"/>
              <a:t> </a:t>
            </a:r>
            <a:r>
              <a:rPr lang="en-US" dirty="0" err="1" smtClean="0"/>
              <a:t>rivojla</a:t>
            </a:r>
            <a:r>
              <a:rPr lang="uz-Cyrl-UZ" dirty="0" smtClean="0"/>
              <a:t>n</a:t>
            </a:r>
            <a:r>
              <a:rPr lang="en-US" dirty="0" err="1" smtClean="0"/>
              <a:t>tirish</a:t>
            </a:r>
            <a:r>
              <a:rPr lang="en-US" dirty="0" smtClean="0"/>
              <a:t> </a:t>
            </a:r>
            <a:r>
              <a:rPr lang="en-US" dirty="0" err="1" smtClean="0"/>
              <a:t>halqaro</a:t>
            </a:r>
            <a:r>
              <a:rPr lang="en-US" dirty="0" smtClean="0"/>
              <a:t> </a:t>
            </a:r>
            <a:r>
              <a:rPr lang="en-US" dirty="0" err="1" smtClean="0"/>
              <a:t>institutining</a:t>
            </a:r>
            <a:r>
              <a:rPr lang="en-US" dirty="0" smtClean="0"/>
              <a:t> </a:t>
            </a:r>
            <a:r>
              <a:rPr lang="en-US" dirty="0" err="1" smtClean="0"/>
              <a:t>halqaro</a:t>
            </a:r>
            <a:r>
              <a:rPr lang="en-US" dirty="0" smtClean="0"/>
              <a:t> </a:t>
            </a:r>
            <a:r>
              <a:rPr lang="en-US" dirty="0" err="1" smtClean="0"/>
              <a:t>raqobatbardoshlik</a:t>
            </a:r>
            <a:r>
              <a:rPr lang="en-US" dirty="0" smtClean="0"/>
              <a:t> r</a:t>
            </a:r>
            <a:r>
              <a:rPr lang="uz-Cyrl-UZ" dirty="0" smtClean="0"/>
              <a:t>ey</a:t>
            </a:r>
            <a:r>
              <a:rPr lang="en-US" dirty="0" err="1" smtClean="0"/>
              <a:t>tingida</a:t>
            </a:r>
            <a:r>
              <a:rPr lang="en-US" dirty="0" smtClean="0"/>
              <a:t> </a:t>
            </a:r>
            <a:r>
              <a:rPr lang="en-US" dirty="0" err="1" smtClean="0"/>
              <a:t>mamlakat</a:t>
            </a:r>
            <a:r>
              <a:rPr lang="en-US" dirty="0" smtClean="0"/>
              <a:t> 1990 </a:t>
            </a:r>
            <a:r>
              <a:rPr lang="en-US" dirty="0" err="1" smtClean="0"/>
              <a:t>yilda</a:t>
            </a:r>
            <a:r>
              <a:rPr lang="en-US" dirty="0" smtClean="0"/>
              <a:t> 1 </a:t>
            </a:r>
            <a:r>
              <a:rPr lang="en-US" dirty="0" err="1" smtClean="0"/>
              <a:t>o’rinni</a:t>
            </a:r>
            <a:r>
              <a:rPr lang="en-US" dirty="0" smtClean="0"/>
              <a:t> </a:t>
            </a:r>
            <a:r>
              <a:rPr lang="en-US" dirty="0" err="1" smtClean="0"/>
              <a:t>egallagani</a:t>
            </a:r>
            <a:r>
              <a:rPr lang="en-US" dirty="0" smtClean="0"/>
              <a:t> </a:t>
            </a:r>
            <a:r>
              <a:rPr lang="en-US" dirty="0" err="1" smtClean="0"/>
              <a:t>holda</a:t>
            </a:r>
            <a:r>
              <a:rPr lang="en-US" dirty="0" smtClean="0"/>
              <a:t> 2010 </a:t>
            </a:r>
            <a:r>
              <a:rPr lang="uz-Cyrl-UZ" dirty="0" smtClean="0"/>
              <a:t>yilda 27 o’niga </a:t>
            </a:r>
            <a:r>
              <a:rPr lang="en-US" dirty="0" err="1" smtClean="0"/>
              <a:t>tushib</a:t>
            </a:r>
            <a:r>
              <a:rPr lang="en-US" dirty="0" smtClean="0"/>
              <a:t> </a:t>
            </a:r>
            <a:r>
              <a:rPr lang="en-US" dirty="0" err="1" smtClean="0"/>
              <a:t>qoldi</a:t>
            </a:r>
            <a:r>
              <a:rPr lang="en-US" dirty="0" smtClean="0"/>
              <a:t>.</a:t>
            </a:r>
            <a:endParaRPr lang="ru-RU" dirty="0" smtClean="0"/>
          </a:p>
          <a:p>
            <a:endParaRPr lang="uz-Cyrl-U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1"/>
            <a:ext cx="8229600" cy="3143272"/>
          </a:xfrm>
        </p:spPr>
        <p:txBody>
          <a:bodyPr>
            <a:normAutofit fontScale="85000" lnSpcReduction="20000"/>
          </a:bodyPr>
          <a:lstStyle/>
          <a:p>
            <a:r>
              <a:rPr lang="en-US" dirty="0" err="1" smtClean="0"/>
              <a:t>YAponiya</a:t>
            </a:r>
            <a:r>
              <a:rPr lang="en-US" dirty="0" smtClean="0"/>
              <a:t> </a:t>
            </a:r>
            <a:r>
              <a:rPr lang="en-US" dirty="0" err="1" smtClean="0"/>
              <a:t>iqtisodiyotining</a:t>
            </a:r>
            <a:r>
              <a:rPr lang="en-US" dirty="0" smtClean="0"/>
              <a:t> </a:t>
            </a:r>
            <a:r>
              <a:rPr lang="en-US" dirty="0" err="1" smtClean="0"/>
              <a:t>tarmoq</a:t>
            </a:r>
            <a:r>
              <a:rPr lang="en-US" dirty="0" smtClean="0"/>
              <a:t> </a:t>
            </a:r>
            <a:r>
              <a:rPr lang="en-US" dirty="0" err="1" smtClean="0"/>
              <a:t>tarkibi</a:t>
            </a:r>
            <a:r>
              <a:rPr lang="en-US" dirty="0" smtClean="0"/>
              <a:t> ham </a:t>
            </a:r>
            <a:r>
              <a:rPr lang="en-US" dirty="0" err="1" smtClean="0"/>
              <a:t>rivojlangan</a:t>
            </a:r>
            <a:r>
              <a:rPr lang="en-US" dirty="0" smtClean="0"/>
              <a:t> </a:t>
            </a:r>
            <a:r>
              <a:rPr lang="en-US" dirty="0" err="1" smtClean="0"/>
              <a:t>mamlakatlar</a:t>
            </a:r>
            <a:r>
              <a:rPr lang="en-US" dirty="0" smtClean="0"/>
              <a:t> </a:t>
            </a:r>
            <a:r>
              <a:rPr lang="en-US" dirty="0" err="1" smtClean="0"/>
              <a:t>kabi</a:t>
            </a:r>
            <a:r>
              <a:rPr lang="en-US" dirty="0" smtClean="0"/>
              <a:t> postindustrial </a:t>
            </a:r>
            <a:r>
              <a:rPr lang="en-US" dirty="0" err="1" smtClean="0"/>
              <a:t>ko’rinishga</a:t>
            </a:r>
            <a:r>
              <a:rPr lang="en-US" dirty="0" smtClean="0"/>
              <a:t> </a:t>
            </a:r>
            <a:r>
              <a:rPr lang="en-US" dirty="0" err="1" smtClean="0"/>
              <a:t>ega</a:t>
            </a:r>
            <a:r>
              <a:rPr lang="en-US" dirty="0" smtClean="0"/>
              <a:t>. 2010 </a:t>
            </a:r>
            <a:r>
              <a:rPr lang="en-US" dirty="0" err="1" smtClean="0"/>
              <a:t>yilda</a:t>
            </a:r>
            <a:r>
              <a:rPr lang="en-US" dirty="0" smtClean="0"/>
              <a:t> </a:t>
            </a:r>
            <a:r>
              <a:rPr lang="en-US" dirty="0" err="1" smtClean="0"/>
              <a:t>mamla</a:t>
            </a:r>
            <a:r>
              <a:rPr lang="uz-Cyrl-UZ" dirty="0" smtClean="0"/>
              <a:t>kat</a:t>
            </a:r>
            <a:r>
              <a:rPr lang="en-US" dirty="0" smtClean="0"/>
              <a:t> </a:t>
            </a:r>
            <a:r>
              <a:rPr lang="en-US" dirty="0" err="1" smtClean="0"/>
              <a:t>yalpi</a:t>
            </a:r>
            <a:r>
              <a:rPr lang="en-US" dirty="0" smtClean="0"/>
              <a:t> </a:t>
            </a:r>
            <a:r>
              <a:rPr lang="en-US" dirty="0" err="1" smtClean="0"/>
              <a:t>ichki</a:t>
            </a:r>
            <a:r>
              <a:rPr lang="en-US" dirty="0" smtClean="0"/>
              <a:t> </a:t>
            </a:r>
            <a:r>
              <a:rPr lang="en-US" dirty="0" err="1" smtClean="0"/>
              <a:t>maxsulotining</a:t>
            </a:r>
            <a:r>
              <a:rPr lang="en-US" dirty="0" smtClean="0"/>
              <a:t> 71% </a:t>
            </a:r>
            <a:r>
              <a:rPr lang="en-US" dirty="0" err="1" smtClean="0"/>
              <a:t>i</a:t>
            </a:r>
            <a:r>
              <a:rPr lang="en-US" dirty="0" smtClean="0"/>
              <a:t> </a:t>
            </a:r>
            <a:r>
              <a:rPr lang="en-US" dirty="0" err="1" smtClean="0"/>
              <a:t>xizmatlar</a:t>
            </a:r>
            <a:r>
              <a:rPr lang="en-US" dirty="0" smtClean="0"/>
              <a:t>, 29% </a:t>
            </a:r>
            <a:r>
              <a:rPr lang="en-US" dirty="0" err="1" smtClean="0"/>
              <a:t>i</a:t>
            </a:r>
            <a:r>
              <a:rPr lang="en-US" dirty="0" smtClean="0"/>
              <a:t> </a:t>
            </a:r>
            <a:r>
              <a:rPr lang="en-US" dirty="0" err="1" smtClean="0"/>
              <a:t>sanoat</a:t>
            </a:r>
            <a:r>
              <a:rPr lang="en-US" dirty="0" smtClean="0"/>
              <a:t>, 1% </a:t>
            </a:r>
            <a:r>
              <a:rPr lang="en-US" dirty="0" err="1" smtClean="0"/>
              <a:t>i</a:t>
            </a:r>
            <a:r>
              <a:rPr lang="en-US" dirty="0" smtClean="0"/>
              <a:t> </a:t>
            </a:r>
            <a:r>
              <a:rPr lang="uz-Cyrl-UZ" dirty="0" smtClean="0"/>
              <a:t>qishloq</a:t>
            </a:r>
            <a:r>
              <a:rPr lang="en-US" dirty="0" smtClean="0"/>
              <a:t> </a:t>
            </a:r>
            <a:r>
              <a:rPr lang="en-US" dirty="0" err="1" smtClean="0"/>
              <a:t>xo’jaligi</a:t>
            </a:r>
            <a:r>
              <a:rPr lang="en-US" dirty="0" smtClean="0"/>
              <a:t> </a:t>
            </a:r>
            <a:r>
              <a:rPr lang="en-US" dirty="0" err="1" smtClean="0"/>
              <a:t>sohasiga</a:t>
            </a:r>
            <a:r>
              <a:rPr lang="en-US" dirty="0" smtClean="0"/>
              <a:t> </a:t>
            </a:r>
            <a:r>
              <a:rPr lang="en-US" dirty="0" err="1" smtClean="0"/>
              <a:t>to’g’ri</a:t>
            </a:r>
            <a:r>
              <a:rPr lang="en-US" dirty="0" smtClean="0"/>
              <a:t> </a:t>
            </a:r>
            <a:r>
              <a:rPr lang="en-US" dirty="0" err="1" smtClean="0"/>
              <a:t>keldi</a:t>
            </a:r>
            <a:r>
              <a:rPr lang="en-US" dirty="0" smtClean="0"/>
              <a:t>. 1980-2010 </a:t>
            </a:r>
            <a:r>
              <a:rPr lang="en-US" dirty="0" err="1" smtClean="0"/>
              <a:t>yillarda</a:t>
            </a:r>
            <a:r>
              <a:rPr lang="en-US" dirty="0" smtClean="0"/>
              <a:t> </a:t>
            </a:r>
            <a:r>
              <a:rPr lang="en-US" dirty="0" err="1" smtClean="0"/>
              <a:t>yalpi</a:t>
            </a:r>
            <a:r>
              <a:rPr lang="en-US" dirty="0" smtClean="0"/>
              <a:t> </a:t>
            </a:r>
            <a:r>
              <a:rPr lang="en-US" dirty="0" err="1" smtClean="0"/>
              <a:t>ichki</a:t>
            </a:r>
            <a:r>
              <a:rPr lang="en-US" dirty="0" smtClean="0"/>
              <a:t> </a:t>
            </a:r>
            <a:r>
              <a:rPr lang="en-US" dirty="0" err="1" smtClean="0"/>
              <a:t>maxsulotning</a:t>
            </a:r>
            <a:r>
              <a:rPr lang="en-US" dirty="0" smtClean="0"/>
              <a:t> </a:t>
            </a:r>
            <a:r>
              <a:rPr lang="en-US" dirty="0" err="1" smtClean="0"/>
              <a:t>tarmoq</a:t>
            </a:r>
            <a:r>
              <a:rPr lang="en-US" dirty="0" smtClean="0"/>
              <a:t> </a:t>
            </a:r>
            <a:r>
              <a:rPr lang="en-US" dirty="0" err="1" smtClean="0"/>
              <a:t>tarkibida</a:t>
            </a:r>
            <a:r>
              <a:rPr lang="en-US" dirty="0" smtClean="0"/>
              <a:t> </a:t>
            </a:r>
            <a:r>
              <a:rPr lang="uz-Cyrl-UZ" dirty="0" smtClean="0"/>
              <a:t>q</a:t>
            </a:r>
            <a:r>
              <a:rPr lang="en-US" dirty="0" err="1" smtClean="0"/>
              <a:t>ishlo</a:t>
            </a:r>
            <a:r>
              <a:rPr lang="uz-Cyrl-UZ" dirty="0" smtClean="0"/>
              <a:t>q</a:t>
            </a:r>
            <a:r>
              <a:rPr lang="en-US" dirty="0" smtClean="0"/>
              <a:t> </a:t>
            </a:r>
            <a:r>
              <a:rPr lang="en-US" dirty="0" err="1" smtClean="0"/>
              <a:t>xo’jaligining</a:t>
            </a:r>
            <a:r>
              <a:rPr lang="en-US" dirty="0" smtClean="0"/>
              <a:t> </a:t>
            </a:r>
            <a:r>
              <a:rPr lang="en-US" dirty="0" err="1" smtClean="0"/>
              <a:t>ulushi</a:t>
            </a:r>
            <a:r>
              <a:rPr lang="en-US" dirty="0" smtClean="0"/>
              <a:t> 4% </a:t>
            </a:r>
            <a:r>
              <a:rPr lang="en-US" dirty="0" err="1" smtClean="0"/>
              <a:t>dan</a:t>
            </a:r>
            <a:r>
              <a:rPr lang="en-US" dirty="0" smtClean="0"/>
              <a:t> 1 % </a:t>
            </a:r>
            <a:r>
              <a:rPr lang="en-US" dirty="0" err="1" smtClean="0"/>
              <a:t>gacha</a:t>
            </a:r>
            <a:r>
              <a:rPr lang="en-US" dirty="0" smtClean="0"/>
              <a:t>, </a:t>
            </a:r>
            <a:r>
              <a:rPr lang="en-US" dirty="0" err="1" smtClean="0"/>
              <a:t>sanoatning</a:t>
            </a:r>
            <a:r>
              <a:rPr lang="en-US" dirty="0" smtClean="0"/>
              <a:t> </a:t>
            </a:r>
            <a:r>
              <a:rPr lang="en-US" dirty="0" err="1" smtClean="0"/>
              <a:t>ulushi</a:t>
            </a:r>
            <a:r>
              <a:rPr lang="en-US" dirty="0" smtClean="0"/>
              <a:t> 42% </a:t>
            </a:r>
            <a:r>
              <a:rPr lang="en-US" dirty="0" err="1" smtClean="0"/>
              <a:t>dan</a:t>
            </a:r>
            <a:r>
              <a:rPr lang="en-US" dirty="0" smtClean="0"/>
              <a:t> 28% </a:t>
            </a:r>
            <a:r>
              <a:rPr lang="en-US" dirty="0" err="1" smtClean="0"/>
              <a:t>gacha</a:t>
            </a:r>
            <a:r>
              <a:rPr lang="en-US" dirty="0" smtClean="0"/>
              <a:t> </a:t>
            </a:r>
            <a:r>
              <a:rPr lang="en-US" dirty="0" err="1" smtClean="0"/>
              <a:t>qisqargani</a:t>
            </a:r>
            <a:r>
              <a:rPr lang="en-US" dirty="0" smtClean="0"/>
              <a:t> </a:t>
            </a:r>
            <a:r>
              <a:rPr lang="en-US" dirty="0" err="1" smtClean="0"/>
              <a:t>holda</a:t>
            </a:r>
            <a:r>
              <a:rPr lang="en-US" dirty="0" smtClean="0"/>
              <a:t>, </a:t>
            </a:r>
            <a:r>
              <a:rPr lang="en-US" dirty="0" err="1" smtClean="0"/>
              <a:t>xizmatlar</a:t>
            </a:r>
            <a:r>
              <a:rPr lang="en-US" dirty="0" smtClean="0"/>
              <a:t> </a:t>
            </a:r>
            <a:r>
              <a:rPr lang="en-US" dirty="0" err="1" smtClean="0"/>
              <a:t>sohasining</a:t>
            </a:r>
            <a:r>
              <a:rPr lang="en-US" dirty="0" smtClean="0"/>
              <a:t> </a:t>
            </a:r>
            <a:r>
              <a:rPr lang="en-US" dirty="0" err="1" smtClean="0"/>
              <a:t>ulushi</a:t>
            </a:r>
            <a:r>
              <a:rPr lang="en-US" dirty="0" smtClean="0"/>
              <a:t> 24% </a:t>
            </a:r>
            <a:r>
              <a:rPr lang="en-US" dirty="0" err="1" smtClean="0"/>
              <a:t>dan</a:t>
            </a:r>
            <a:r>
              <a:rPr lang="en-US" dirty="0" smtClean="0"/>
              <a:t> 71% </a:t>
            </a:r>
            <a:r>
              <a:rPr lang="en-US" dirty="0" err="1" smtClean="0"/>
              <a:t>gacha</a:t>
            </a:r>
            <a:r>
              <a:rPr lang="en-US" dirty="0" smtClean="0"/>
              <a:t> </a:t>
            </a:r>
            <a:r>
              <a:rPr lang="en-US" dirty="0" err="1" smtClean="0"/>
              <a:t>ortdi</a:t>
            </a:r>
            <a:r>
              <a:rPr lang="en-US" dirty="0" smtClean="0"/>
              <a:t>. </a:t>
            </a:r>
            <a:endParaRPr lang="ru-RU" dirty="0" smtClean="0"/>
          </a:p>
          <a:p>
            <a:endParaRPr lang="uz-Cyrl-UZ" dirty="0"/>
          </a:p>
        </p:txBody>
      </p:sp>
      <p:pic>
        <p:nvPicPr>
          <p:cNvPr id="4" name="Рисунок 3" descr="ANd9GcQz_lP0odxq50NeTqDEaG4iYEIDYz-sQwr39WH2jpkYUA2WiPJx"/>
          <p:cNvPicPr/>
          <p:nvPr/>
        </p:nvPicPr>
        <p:blipFill>
          <a:blip r:embed="rId2"/>
          <a:srcRect/>
          <a:stretch>
            <a:fillRect/>
          </a:stretch>
        </p:blipFill>
        <p:spPr bwMode="auto">
          <a:xfrm>
            <a:off x="857224" y="3786190"/>
            <a:ext cx="3714776" cy="2714644"/>
          </a:xfrm>
          <a:prstGeom prst="rect">
            <a:avLst/>
          </a:prstGeom>
          <a:noFill/>
          <a:ln w="9525">
            <a:noFill/>
            <a:miter lim="800000"/>
            <a:headEnd/>
            <a:tailEnd/>
          </a:ln>
        </p:spPr>
      </p:pic>
      <p:pic>
        <p:nvPicPr>
          <p:cNvPr id="5" name="Рисунок 4" descr="ANd9GcS-or9wwIM2eMbe7EQgEQlvV5ls88ri5MIgE7YsHzQ_0oapq9jk_g"/>
          <p:cNvPicPr/>
          <p:nvPr/>
        </p:nvPicPr>
        <p:blipFill>
          <a:blip r:embed="rId3"/>
          <a:srcRect/>
          <a:stretch>
            <a:fillRect/>
          </a:stretch>
        </p:blipFill>
        <p:spPr bwMode="auto">
          <a:xfrm>
            <a:off x="4929190" y="3786190"/>
            <a:ext cx="3709679" cy="2714644"/>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4400552" cy="5697559"/>
          </a:xfrm>
        </p:spPr>
        <p:txBody>
          <a:bodyPr>
            <a:normAutofit fontScale="77500" lnSpcReduction="20000"/>
          </a:bodyPr>
          <a:lstStyle/>
          <a:p>
            <a:r>
              <a:rPr lang="en-US" b="1" dirty="0" smtClean="0"/>
              <a:t>Real </a:t>
            </a:r>
            <a:r>
              <a:rPr lang="en-US" b="1" dirty="0" err="1" smtClean="0"/>
              <a:t>sektor</a:t>
            </a:r>
            <a:r>
              <a:rPr lang="en-US" b="1" dirty="0" smtClean="0"/>
              <a:t>.</a:t>
            </a:r>
            <a:r>
              <a:rPr lang="en-US" dirty="0" smtClean="0"/>
              <a:t> </a:t>
            </a:r>
            <a:r>
              <a:rPr lang="en-US" dirty="0" err="1" smtClean="0"/>
              <a:t>YAponiya</a:t>
            </a:r>
            <a:r>
              <a:rPr lang="en-US" dirty="0" smtClean="0"/>
              <a:t> </a:t>
            </a:r>
            <a:r>
              <a:rPr lang="en-US" dirty="0" err="1" smtClean="0"/>
              <a:t>qishloq</a:t>
            </a:r>
            <a:r>
              <a:rPr lang="en-US" dirty="0" smtClean="0"/>
              <a:t> </a:t>
            </a:r>
            <a:r>
              <a:rPr lang="en-US" dirty="0" err="1" smtClean="0"/>
              <a:t>xo’jaligi</a:t>
            </a:r>
            <a:r>
              <a:rPr lang="en-US" dirty="0" smtClean="0"/>
              <a:t> </a:t>
            </a:r>
            <a:r>
              <a:rPr lang="en-US" dirty="0" err="1" smtClean="0"/>
              <a:t>mehnat</a:t>
            </a:r>
            <a:r>
              <a:rPr lang="en-US" dirty="0" smtClean="0"/>
              <a:t> </a:t>
            </a:r>
            <a:r>
              <a:rPr lang="en-US" dirty="0" err="1" smtClean="0"/>
              <a:t>unumdorligi</a:t>
            </a:r>
            <a:r>
              <a:rPr lang="en-US" dirty="0" smtClean="0"/>
              <a:t> </a:t>
            </a:r>
            <a:r>
              <a:rPr lang="en-US" dirty="0" err="1" smtClean="0"/>
              <a:t>bo’yicha</a:t>
            </a:r>
            <a:r>
              <a:rPr lang="en-US" dirty="0" smtClean="0"/>
              <a:t> </a:t>
            </a:r>
            <a:r>
              <a:rPr lang="en-US" dirty="0" err="1" smtClean="0"/>
              <a:t>boshqa</a:t>
            </a:r>
            <a:r>
              <a:rPr lang="en-US" dirty="0" smtClean="0"/>
              <a:t> </a:t>
            </a:r>
            <a:r>
              <a:rPr lang="en-US" dirty="0" err="1" smtClean="0"/>
              <a:t>tarmoqlardan</a:t>
            </a:r>
            <a:r>
              <a:rPr lang="en-US" dirty="0" smtClean="0"/>
              <a:t> </a:t>
            </a:r>
            <a:r>
              <a:rPr lang="en-US" dirty="0" err="1" smtClean="0"/>
              <a:t>ortda</a:t>
            </a:r>
            <a:r>
              <a:rPr lang="en-US" dirty="0" smtClean="0"/>
              <a:t> </a:t>
            </a:r>
            <a:r>
              <a:rPr lang="en-US" dirty="0" err="1" smtClean="0"/>
              <a:t>qoldi</a:t>
            </a:r>
            <a:r>
              <a:rPr lang="en-US" dirty="0" smtClean="0"/>
              <a:t>. </a:t>
            </a:r>
            <a:r>
              <a:rPr lang="en-US" dirty="0" err="1" smtClean="0"/>
              <a:t>Oxirgi</a:t>
            </a:r>
            <a:r>
              <a:rPr lang="en-US" dirty="0" smtClean="0"/>
              <a:t> </a:t>
            </a:r>
            <a:r>
              <a:rPr lang="en-US" dirty="0" err="1" smtClean="0"/>
              <a:t>yillarda</a:t>
            </a:r>
            <a:r>
              <a:rPr lang="en-US" dirty="0" smtClean="0"/>
              <a:t> </a:t>
            </a:r>
            <a:r>
              <a:rPr lang="en-US" dirty="0" err="1" smtClean="0"/>
              <a:t>mamlakatning</a:t>
            </a:r>
            <a:r>
              <a:rPr lang="en-US" dirty="0" smtClean="0"/>
              <a:t> </a:t>
            </a:r>
            <a:r>
              <a:rPr lang="en-US" dirty="0" err="1" smtClean="0"/>
              <a:t>o’zini</a:t>
            </a:r>
            <a:r>
              <a:rPr lang="en-US" dirty="0" smtClean="0"/>
              <a:t> </a:t>
            </a:r>
            <a:r>
              <a:rPr lang="en-US" dirty="0" err="1" smtClean="0"/>
              <a:t>o’zi</a:t>
            </a:r>
            <a:r>
              <a:rPr lang="en-US" dirty="0" smtClean="0"/>
              <a:t> </a:t>
            </a:r>
            <a:r>
              <a:rPr lang="en-US" dirty="0" err="1" smtClean="0"/>
              <a:t>oziq-ovqat</a:t>
            </a:r>
            <a:r>
              <a:rPr lang="en-US" dirty="0" smtClean="0"/>
              <a:t> </a:t>
            </a:r>
            <a:r>
              <a:rPr lang="en-US" dirty="0" err="1" smtClean="0"/>
              <a:t>bilan</a:t>
            </a:r>
            <a:r>
              <a:rPr lang="en-US" dirty="0" smtClean="0"/>
              <a:t> </a:t>
            </a:r>
            <a:r>
              <a:rPr lang="en-US" dirty="0" err="1" smtClean="0"/>
              <a:t>ta’minlash</a:t>
            </a:r>
            <a:r>
              <a:rPr lang="en-US" dirty="0" smtClean="0"/>
              <a:t> </a:t>
            </a:r>
            <a:r>
              <a:rPr lang="en-US" dirty="0" err="1" smtClean="0"/>
              <a:t>koeffitsient</a:t>
            </a:r>
            <a:r>
              <a:rPr lang="uz-Cyrl-UZ" dirty="0" smtClean="0"/>
              <a:t>i</a:t>
            </a:r>
            <a:r>
              <a:rPr lang="en-US" dirty="0" smtClean="0"/>
              <a:t> (40% </a:t>
            </a:r>
            <a:r>
              <a:rPr lang="en-US" dirty="0" err="1" smtClean="0"/>
              <a:t>dan</a:t>
            </a:r>
            <a:r>
              <a:rPr lang="en-US" dirty="0" smtClean="0"/>
              <a:t> past) </a:t>
            </a:r>
            <a:r>
              <a:rPr lang="en-US" dirty="0" err="1" smtClean="0"/>
              <a:t>pasayib</a:t>
            </a:r>
            <a:r>
              <a:rPr lang="en-US" dirty="0" smtClean="0"/>
              <a:t>, </a:t>
            </a:r>
            <a:r>
              <a:rPr lang="en-US" dirty="0" err="1" smtClean="0"/>
              <a:t>oziq-ovqat</a:t>
            </a:r>
            <a:r>
              <a:rPr lang="en-US" dirty="0" smtClean="0"/>
              <a:t> </a:t>
            </a:r>
            <a:r>
              <a:rPr lang="en-US" dirty="0" err="1" smtClean="0"/>
              <a:t>importining</a:t>
            </a:r>
            <a:r>
              <a:rPr lang="en-US" dirty="0" smtClean="0"/>
              <a:t> </a:t>
            </a:r>
            <a:r>
              <a:rPr lang="en-US" dirty="0" err="1" smtClean="0"/>
              <a:t>ulushi</a:t>
            </a:r>
            <a:r>
              <a:rPr lang="en-US" dirty="0" smtClean="0"/>
              <a:t> </a:t>
            </a:r>
            <a:r>
              <a:rPr lang="en-US" dirty="0" err="1" smtClean="0"/>
              <a:t>ortib</a:t>
            </a:r>
            <a:r>
              <a:rPr lang="en-US" dirty="0" smtClean="0"/>
              <a:t> </a:t>
            </a:r>
            <a:r>
              <a:rPr lang="en-US" dirty="0" err="1" smtClean="0"/>
              <a:t>bormoqda</a:t>
            </a:r>
            <a:r>
              <a:rPr lang="en-US" dirty="0" smtClean="0"/>
              <a:t>. </a:t>
            </a:r>
            <a:r>
              <a:rPr lang="en-US" dirty="0" err="1" smtClean="0"/>
              <a:t>YApon</a:t>
            </a:r>
            <a:r>
              <a:rPr lang="en-US" dirty="0" smtClean="0"/>
              <a:t> </a:t>
            </a:r>
            <a:r>
              <a:rPr lang="en-US" dirty="0" err="1" smtClean="0"/>
              <a:t>hukumati</a:t>
            </a:r>
            <a:r>
              <a:rPr lang="en-US" dirty="0" smtClean="0"/>
              <a:t> </a:t>
            </a:r>
            <a:r>
              <a:rPr lang="en-US" dirty="0" err="1" smtClean="0"/>
              <a:t>qishloq</a:t>
            </a:r>
            <a:r>
              <a:rPr lang="en-US" dirty="0" smtClean="0"/>
              <a:t> </a:t>
            </a:r>
            <a:r>
              <a:rPr lang="en-US" dirty="0" err="1" smtClean="0"/>
              <a:t>xo’jalik</a:t>
            </a:r>
            <a:r>
              <a:rPr lang="en-US" dirty="0" smtClean="0"/>
              <a:t> </a:t>
            </a:r>
            <a:r>
              <a:rPr lang="en-US" dirty="0" err="1" smtClean="0"/>
              <a:t>maxsulotlarini</a:t>
            </a:r>
            <a:r>
              <a:rPr lang="en-US" dirty="0" smtClean="0"/>
              <a:t> </a:t>
            </a:r>
            <a:r>
              <a:rPr lang="en-US" dirty="0" err="1" smtClean="0"/>
              <a:t>ishlab</a:t>
            </a:r>
            <a:r>
              <a:rPr lang="en-US" dirty="0" smtClean="0"/>
              <a:t> </a:t>
            </a:r>
            <a:r>
              <a:rPr lang="en-US" dirty="0" err="1" smtClean="0"/>
              <a:t>chiqarishni</a:t>
            </a:r>
            <a:r>
              <a:rPr lang="en-US" dirty="0" smtClean="0"/>
              <a:t> </a:t>
            </a:r>
            <a:r>
              <a:rPr lang="en-US" dirty="0" err="1" smtClean="0"/>
              <a:t>ko’paytirish</a:t>
            </a:r>
            <a:r>
              <a:rPr lang="en-US" dirty="0" smtClean="0"/>
              <a:t> </a:t>
            </a:r>
            <a:r>
              <a:rPr lang="en-US" dirty="0" err="1" smtClean="0"/>
              <a:t>va</a:t>
            </a:r>
            <a:r>
              <a:rPr lang="en-US" dirty="0" smtClean="0"/>
              <a:t> </a:t>
            </a:r>
            <a:r>
              <a:rPr lang="en-US" dirty="0" err="1" smtClean="0"/>
              <a:t>o’zini</a:t>
            </a:r>
            <a:r>
              <a:rPr lang="en-US" dirty="0" smtClean="0"/>
              <a:t> </a:t>
            </a:r>
            <a:r>
              <a:rPr lang="en-US" dirty="0" err="1" smtClean="0"/>
              <a:t>o’zi</a:t>
            </a:r>
            <a:r>
              <a:rPr lang="en-US" dirty="0" smtClean="0"/>
              <a:t> </a:t>
            </a:r>
            <a:r>
              <a:rPr lang="en-US" dirty="0" err="1" smtClean="0"/>
              <a:t>oziq-ovqat</a:t>
            </a:r>
            <a:r>
              <a:rPr lang="en-US" dirty="0" smtClean="0"/>
              <a:t> </a:t>
            </a:r>
            <a:r>
              <a:rPr lang="en-US" dirty="0" err="1" smtClean="0"/>
              <a:t>bilan</a:t>
            </a:r>
            <a:r>
              <a:rPr lang="en-US" dirty="0" smtClean="0"/>
              <a:t> </a:t>
            </a:r>
            <a:r>
              <a:rPr lang="en-US" dirty="0" err="1" smtClean="0"/>
              <a:t>ta’minlashni</a:t>
            </a:r>
            <a:r>
              <a:rPr lang="en-US" dirty="0" smtClean="0"/>
              <a:t> </a:t>
            </a:r>
            <a:r>
              <a:rPr lang="en-US" dirty="0" err="1" smtClean="0"/>
              <a:t>yaqin</a:t>
            </a:r>
            <a:r>
              <a:rPr lang="en-US" dirty="0" smtClean="0"/>
              <a:t> </a:t>
            </a:r>
            <a:r>
              <a:rPr lang="en-US" dirty="0" err="1" smtClean="0"/>
              <a:t>istiqbolda</a:t>
            </a:r>
            <a:r>
              <a:rPr lang="en-US" dirty="0" smtClean="0"/>
              <a:t> 45% </a:t>
            </a:r>
            <a:r>
              <a:rPr lang="en-US" dirty="0" err="1" smtClean="0"/>
              <a:t>ga</a:t>
            </a:r>
            <a:r>
              <a:rPr lang="en-US" dirty="0" smtClean="0"/>
              <a:t> </a:t>
            </a:r>
            <a:r>
              <a:rPr lang="en-US" dirty="0" err="1" smtClean="0"/>
              <a:t>oshirish</a:t>
            </a:r>
            <a:r>
              <a:rPr lang="en-US" dirty="0" smtClean="0"/>
              <a:t> </a:t>
            </a:r>
            <a:r>
              <a:rPr lang="en-US" dirty="0" err="1" smtClean="0"/>
              <a:t>chora-tadbirlaridan</a:t>
            </a:r>
            <a:r>
              <a:rPr lang="en-US" dirty="0" smtClean="0"/>
              <a:t> </a:t>
            </a:r>
            <a:r>
              <a:rPr lang="en-US" dirty="0" err="1" smtClean="0"/>
              <a:t>iborat</a:t>
            </a:r>
            <a:r>
              <a:rPr lang="en-US" dirty="0" smtClean="0"/>
              <a:t> </a:t>
            </a:r>
            <a:r>
              <a:rPr lang="en-US" dirty="0" err="1" smtClean="0"/>
              <a:t>maxsus</a:t>
            </a:r>
            <a:r>
              <a:rPr lang="en-US" dirty="0" smtClean="0"/>
              <a:t> </a:t>
            </a:r>
            <a:r>
              <a:rPr lang="en-US" dirty="0" err="1" smtClean="0"/>
              <a:t>dasturlar</a:t>
            </a:r>
            <a:r>
              <a:rPr lang="en-US" dirty="0" smtClean="0"/>
              <a:t> </a:t>
            </a:r>
            <a:r>
              <a:rPr lang="en-US" dirty="0" err="1" smtClean="0"/>
              <a:t>ishlab</a:t>
            </a:r>
            <a:r>
              <a:rPr lang="en-US" dirty="0" smtClean="0"/>
              <a:t> </a:t>
            </a:r>
            <a:r>
              <a:rPr lang="en-US" dirty="0" err="1" smtClean="0"/>
              <a:t>chiqdi</a:t>
            </a:r>
            <a:r>
              <a:rPr lang="en-US" dirty="0" smtClean="0"/>
              <a:t>.</a:t>
            </a:r>
            <a:endParaRPr lang="ru-RU" dirty="0" smtClean="0"/>
          </a:p>
          <a:p>
            <a:endParaRPr lang="uz-Cyrl-UZ" dirty="0"/>
          </a:p>
        </p:txBody>
      </p:sp>
      <p:pic>
        <p:nvPicPr>
          <p:cNvPr id="4" name="Рисунок 3" descr="ANd9GcTbdpkuB53ZfRbXERwgRp0Hfoi7AyhdVv9APC0N4hvIRXpZvw3ItA"/>
          <p:cNvPicPr/>
          <p:nvPr/>
        </p:nvPicPr>
        <p:blipFill>
          <a:blip r:embed="rId2"/>
          <a:srcRect/>
          <a:stretch>
            <a:fillRect/>
          </a:stretch>
        </p:blipFill>
        <p:spPr bwMode="auto">
          <a:xfrm>
            <a:off x="5072066" y="500042"/>
            <a:ext cx="3726505" cy="5143536"/>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500042"/>
          <a:ext cx="8229600" cy="56261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071546"/>
            <a:ext cx="8229600" cy="346092"/>
          </a:xfrm>
        </p:spPr>
        <p:txBody>
          <a:bodyPr>
            <a:noAutofit/>
          </a:bodyPr>
          <a:lstStyle/>
          <a:p>
            <a:r>
              <a:rPr lang="en-US" sz="3200" b="1" dirty="0" err="1"/>
              <a:t>Ijtimoiy</a:t>
            </a:r>
            <a:r>
              <a:rPr lang="en-US" sz="3200" b="1" dirty="0"/>
              <a:t> </a:t>
            </a:r>
            <a:r>
              <a:rPr lang="en-US" sz="3200" b="1" dirty="0" err="1"/>
              <a:t>soha</a:t>
            </a:r>
            <a:r>
              <a:rPr lang="en-US" sz="3200" b="1" dirty="0"/>
              <a:t>.</a:t>
            </a:r>
            <a:r>
              <a:rPr lang="en-US" sz="3200" dirty="0"/>
              <a:t> </a:t>
            </a:r>
            <a:r>
              <a:rPr lang="en-US" sz="3200" dirty="0" err="1"/>
              <a:t>YAponiyaning</a:t>
            </a:r>
            <a:r>
              <a:rPr lang="en-US" sz="3200" dirty="0"/>
              <a:t> </a:t>
            </a:r>
            <a:r>
              <a:rPr lang="en-US" sz="3200" dirty="0" err="1"/>
              <a:t>ijtimoiy</a:t>
            </a:r>
            <a:r>
              <a:rPr lang="en-US" sz="3200" dirty="0"/>
              <a:t> </a:t>
            </a:r>
            <a:r>
              <a:rPr lang="uz-Cyrl-UZ" sz="3200" dirty="0"/>
              <a:t>s</a:t>
            </a:r>
            <a:r>
              <a:rPr lang="en-US" sz="3200" dirty="0"/>
              <a:t>o</a:t>
            </a:r>
            <a:r>
              <a:rPr lang="uz-Cyrl-UZ" sz="3200" dirty="0"/>
              <a:t>h</a:t>
            </a:r>
            <a:r>
              <a:rPr lang="en-US" sz="3200" dirty="0" err="1"/>
              <a:t>asi</a:t>
            </a:r>
            <a:r>
              <a:rPr lang="uz-Cyrl-UZ" sz="3200" dirty="0"/>
              <a:t>d</a:t>
            </a:r>
            <a:r>
              <a:rPr lang="en-US" sz="3200" dirty="0" err="1"/>
              <a:t>agi</a:t>
            </a:r>
            <a:r>
              <a:rPr lang="en-US" sz="3200" dirty="0"/>
              <a:t> </a:t>
            </a:r>
            <a:r>
              <a:rPr lang="en-US" sz="3200" dirty="0" err="1"/>
              <a:t>erishgan</a:t>
            </a:r>
            <a:r>
              <a:rPr lang="en-US" sz="3200" dirty="0"/>
              <a:t> </a:t>
            </a:r>
            <a:r>
              <a:rPr lang="en-US" sz="3200" dirty="0" err="1"/>
              <a:t>yutuqlarining</a:t>
            </a:r>
            <a:r>
              <a:rPr lang="en-US" sz="3200" dirty="0"/>
              <a:t> </a:t>
            </a:r>
            <a:r>
              <a:rPr lang="en-US" sz="3200" dirty="0" err="1"/>
              <a:t>muhim</a:t>
            </a:r>
            <a:r>
              <a:rPr lang="en-US" sz="3200" dirty="0"/>
              <a:t> </a:t>
            </a:r>
            <a:r>
              <a:rPr lang="en-US" sz="3200" dirty="0" err="1"/>
              <a:t>jihatlari</a:t>
            </a:r>
            <a:r>
              <a:rPr lang="en-US" sz="3200" dirty="0"/>
              <a:t> </a:t>
            </a:r>
            <a:r>
              <a:rPr lang="en-US" sz="3200" dirty="0" err="1"/>
              <a:t>quyidagilardan</a:t>
            </a:r>
            <a:r>
              <a:rPr lang="en-US" sz="3200" dirty="0"/>
              <a:t> </a:t>
            </a:r>
            <a:r>
              <a:rPr lang="en-US" sz="3200" dirty="0" err="1"/>
              <a:t>iborat</a:t>
            </a:r>
            <a:r>
              <a:rPr lang="en-US" sz="3200" dirty="0"/>
              <a:t>:</a:t>
            </a:r>
            <a:r>
              <a:rPr lang="ru-RU" sz="3200" dirty="0"/>
              <a:t/>
            </a:r>
            <a:br>
              <a:rPr lang="ru-RU" sz="3200" dirty="0"/>
            </a:br>
            <a:r>
              <a:rPr lang="ru-RU" sz="3200" dirty="0" smtClean="0"/>
              <a:t/>
            </a:r>
            <a:br>
              <a:rPr lang="ru-RU" sz="3200" dirty="0" smtClean="0"/>
            </a:br>
            <a:endParaRPr lang="uz-Cyrl-UZ" sz="3200"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143372" y="500042"/>
            <a:ext cx="4543428" cy="5626121"/>
          </a:xfrm>
        </p:spPr>
        <p:txBody>
          <a:bodyPr>
            <a:normAutofit fontScale="62500" lnSpcReduction="20000"/>
          </a:bodyPr>
          <a:lstStyle/>
          <a:p>
            <a:r>
              <a:rPr lang="en-US" b="1" dirty="0" err="1" smtClean="0"/>
              <a:t>Tashqi</a:t>
            </a:r>
            <a:r>
              <a:rPr lang="en-US" b="1" dirty="0" smtClean="0"/>
              <a:t> </a:t>
            </a:r>
            <a:r>
              <a:rPr lang="en-US" b="1" dirty="0" err="1" smtClean="0"/>
              <a:t>iqtisodiy</a:t>
            </a:r>
            <a:r>
              <a:rPr lang="en-US" b="1" dirty="0" smtClean="0"/>
              <a:t> </a:t>
            </a:r>
            <a:r>
              <a:rPr lang="en-US" b="1" dirty="0" err="1" smtClean="0"/>
              <a:t>strategiyasi</a:t>
            </a:r>
            <a:r>
              <a:rPr lang="en-US" b="1" dirty="0" smtClean="0"/>
              <a:t>.</a:t>
            </a:r>
            <a:r>
              <a:rPr lang="en-US" dirty="0" smtClean="0"/>
              <a:t> </a:t>
            </a:r>
            <a:r>
              <a:rPr lang="en-US" dirty="0" err="1" smtClean="0"/>
              <a:t>YAponiya</a:t>
            </a:r>
            <a:r>
              <a:rPr lang="en-US" dirty="0" smtClean="0"/>
              <a:t> "</a:t>
            </a:r>
            <a:r>
              <a:rPr lang="en-US" dirty="0" err="1" smtClean="0"/>
              <a:t>iqtisodiy</a:t>
            </a:r>
            <a:r>
              <a:rPr lang="en-US" dirty="0" smtClean="0"/>
              <a:t> m</a:t>
            </a:r>
            <a:r>
              <a:rPr lang="uz-Cyrl-UZ" dirty="0" smtClean="0"/>
              <a:t>o’</a:t>
            </a:r>
            <a:r>
              <a:rPr lang="en-US" dirty="0" smtClean="0"/>
              <a:t>’j</a:t>
            </a:r>
            <a:r>
              <a:rPr lang="uz-Cyrl-UZ" dirty="0" smtClean="0"/>
              <a:t>iza</a:t>
            </a:r>
            <a:r>
              <a:rPr lang="en-US" dirty="0" err="1" smtClean="0"/>
              <a:t>si"ning</a:t>
            </a:r>
            <a:r>
              <a:rPr lang="en-US" dirty="0" smtClean="0"/>
              <a:t> </a:t>
            </a:r>
            <a:r>
              <a:rPr lang="en-US" dirty="0" err="1" smtClean="0"/>
              <a:t>sabablaridan</a:t>
            </a:r>
            <a:r>
              <a:rPr lang="en-US" dirty="0" smtClean="0"/>
              <a:t> </a:t>
            </a:r>
            <a:r>
              <a:rPr lang="en-US" dirty="0" err="1" smtClean="0"/>
              <a:t>biri</a:t>
            </a:r>
            <a:r>
              <a:rPr lang="en-US" dirty="0" smtClean="0"/>
              <a:t> - </a:t>
            </a:r>
            <a:r>
              <a:rPr lang="en-US" dirty="0" err="1" smtClean="0"/>
              <a:t>ichki</a:t>
            </a:r>
            <a:r>
              <a:rPr lang="en-US" dirty="0" smtClean="0"/>
              <a:t> </a:t>
            </a:r>
            <a:r>
              <a:rPr lang="en-US" dirty="0" err="1" smtClean="0"/>
              <a:t>bozorni</a:t>
            </a:r>
            <a:r>
              <a:rPr lang="en-US" dirty="0" smtClean="0"/>
              <a:t> </a:t>
            </a:r>
            <a:r>
              <a:rPr lang="en-US" dirty="0" err="1" smtClean="0"/>
              <a:t>himoyalash</a:t>
            </a:r>
            <a:r>
              <a:rPr lang="en-US" dirty="0" smtClean="0"/>
              <a:t> </a:t>
            </a:r>
            <a:r>
              <a:rPr lang="en-US" dirty="0" err="1" smtClean="0"/>
              <a:t>va</a:t>
            </a:r>
            <a:r>
              <a:rPr lang="en-US" dirty="0" smtClean="0"/>
              <a:t> </a:t>
            </a:r>
            <a:r>
              <a:rPr lang="en-US" dirty="0" err="1" smtClean="0"/>
              <a:t>maxsulot</a:t>
            </a:r>
            <a:r>
              <a:rPr lang="uz-Cyrl-UZ" dirty="0" smtClean="0"/>
              <a:t>lar</a:t>
            </a:r>
            <a:r>
              <a:rPr lang="en-US" dirty="0" err="1" smtClean="0"/>
              <a:t>ni</a:t>
            </a:r>
            <a:r>
              <a:rPr lang="en-US" dirty="0" smtClean="0"/>
              <a:t> </a:t>
            </a:r>
            <a:r>
              <a:rPr lang="en-US" dirty="0" err="1" smtClean="0"/>
              <a:t>tashqi</a:t>
            </a:r>
            <a:r>
              <a:rPr lang="en-US" dirty="0" smtClean="0"/>
              <a:t> </a:t>
            </a:r>
            <a:r>
              <a:rPr lang="en-US" dirty="0" err="1" smtClean="0"/>
              <a:t>bozorlarga</a:t>
            </a:r>
            <a:r>
              <a:rPr lang="en-US" dirty="0" smtClean="0"/>
              <a:t> </a:t>
            </a:r>
            <a:r>
              <a:rPr lang="en-US" dirty="0" err="1" smtClean="0"/>
              <a:t>olib</a:t>
            </a:r>
            <a:r>
              <a:rPr lang="en-US" dirty="0" smtClean="0"/>
              <a:t> </a:t>
            </a:r>
            <a:r>
              <a:rPr lang="en-US" dirty="0" err="1" smtClean="0"/>
              <a:t>chiqishni</a:t>
            </a:r>
            <a:r>
              <a:rPr lang="en-US" dirty="0" smtClean="0"/>
              <a:t> </a:t>
            </a:r>
            <a:r>
              <a:rPr lang="uz-Cyrl-UZ" dirty="0" smtClean="0"/>
              <a:t>har</a:t>
            </a:r>
            <a:r>
              <a:rPr lang="en-US" dirty="0" smtClean="0"/>
              <a:t> </a:t>
            </a:r>
            <a:r>
              <a:rPr lang="en-US" dirty="0" err="1" smtClean="0"/>
              <a:t>tomonlama</a:t>
            </a:r>
            <a:r>
              <a:rPr lang="en-US" dirty="0" smtClean="0"/>
              <a:t> </a:t>
            </a:r>
            <a:r>
              <a:rPr lang="en-US" dirty="0" err="1" smtClean="0"/>
              <a:t>samarali</a:t>
            </a:r>
            <a:r>
              <a:rPr lang="en-US" dirty="0" smtClean="0"/>
              <a:t> </a:t>
            </a:r>
            <a:r>
              <a:rPr lang="uz-Cyrl-UZ" dirty="0" smtClean="0"/>
              <a:t>qo’</a:t>
            </a:r>
            <a:r>
              <a:rPr lang="en-US" dirty="0" err="1" smtClean="0"/>
              <a:t>lla</a:t>
            </a:r>
            <a:r>
              <a:rPr lang="uz-Cyrl-UZ" dirty="0" smtClean="0"/>
              <a:t>b-</a:t>
            </a:r>
            <a:r>
              <a:rPr lang="en-US" dirty="0" err="1" smtClean="0"/>
              <a:t>quvvatlashga</a:t>
            </a:r>
            <a:r>
              <a:rPr lang="en-US" dirty="0" smtClean="0"/>
              <a:t> </a:t>
            </a:r>
            <a:r>
              <a:rPr lang="en-US" dirty="0" err="1" smtClean="0"/>
              <a:t>yo’naltirilgan</a:t>
            </a:r>
            <a:r>
              <a:rPr lang="en-US" dirty="0" smtClean="0"/>
              <a:t> </a:t>
            </a:r>
            <a:r>
              <a:rPr lang="en-US" dirty="0" err="1" smtClean="0"/>
              <a:t>tashqi</a:t>
            </a:r>
            <a:r>
              <a:rPr lang="en-US" dirty="0" smtClean="0"/>
              <a:t> </a:t>
            </a:r>
            <a:r>
              <a:rPr lang="en-US" dirty="0" err="1" smtClean="0"/>
              <a:t>iqtisodiy</a:t>
            </a:r>
            <a:r>
              <a:rPr lang="en-US" dirty="0" smtClean="0"/>
              <a:t> </a:t>
            </a:r>
            <a:r>
              <a:rPr lang="en-US" dirty="0" err="1" smtClean="0"/>
              <a:t>strat</a:t>
            </a:r>
            <a:r>
              <a:rPr lang="uz-Cyrl-UZ" dirty="0" smtClean="0"/>
              <a:t>e</a:t>
            </a:r>
            <a:r>
              <a:rPr lang="en-US" dirty="0" err="1" smtClean="0"/>
              <a:t>giyaning</a:t>
            </a:r>
            <a:r>
              <a:rPr lang="en-US" dirty="0" smtClean="0"/>
              <a:t> </a:t>
            </a:r>
            <a:r>
              <a:rPr lang="en-US" dirty="0" err="1" smtClean="0"/>
              <a:t>tanlanganl</a:t>
            </a:r>
            <a:r>
              <a:rPr lang="uz-Cyrl-UZ" dirty="0" smtClean="0"/>
              <a:t>igi</a:t>
            </a:r>
            <a:r>
              <a:rPr lang="en-US" dirty="0" smtClean="0"/>
              <a:t>dir. </a:t>
            </a:r>
            <a:r>
              <a:rPr lang="en-US" dirty="0" err="1" smtClean="0"/>
              <a:t>YAponiya</a:t>
            </a:r>
            <a:r>
              <a:rPr lang="en-US" dirty="0" smtClean="0"/>
              <a:t> </a:t>
            </a:r>
            <a:r>
              <a:rPr lang="en-US" dirty="0" err="1" smtClean="0"/>
              <a:t>uchun</a:t>
            </a:r>
            <a:r>
              <a:rPr lang="en-US" dirty="0" smtClean="0"/>
              <a:t> </a:t>
            </a:r>
            <a:r>
              <a:rPr lang="en-US" dirty="0" err="1" smtClean="0"/>
              <a:t>to’lov</a:t>
            </a:r>
            <a:r>
              <a:rPr lang="en-US" dirty="0" smtClean="0"/>
              <a:t> </a:t>
            </a:r>
            <a:r>
              <a:rPr lang="en-US" dirty="0" err="1" smtClean="0"/>
              <a:t>balansining</a:t>
            </a:r>
            <a:r>
              <a:rPr lang="en-US" dirty="0" smtClean="0"/>
              <a:t> </a:t>
            </a:r>
            <a:r>
              <a:rPr lang="en-US" dirty="0" err="1" smtClean="0"/>
              <a:t>joriy</a:t>
            </a:r>
            <a:r>
              <a:rPr lang="en-US" dirty="0" smtClean="0"/>
              <a:t> </a:t>
            </a:r>
            <a:r>
              <a:rPr lang="en-US" dirty="0" err="1" smtClean="0"/>
              <a:t>operatsiyalar</a:t>
            </a:r>
            <a:r>
              <a:rPr lang="en-US" dirty="0" smtClean="0"/>
              <a:t> </a:t>
            </a:r>
            <a:r>
              <a:rPr lang="en-US" dirty="0" err="1" smtClean="0"/>
              <a:t>schyoti</a:t>
            </a:r>
            <a:r>
              <a:rPr lang="en-US" dirty="0" smtClean="0"/>
              <a:t> </a:t>
            </a:r>
            <a:r>
              <a:rPr lang="en-US" dirty="0" err="1" smtClean="0"/>
              <a:t>bo’yicha</a:t>
            </a:r>
            <a:r>
              <a:rPr lang="en-US" dirty="0" smtClean="0"/>
              <a:t> ka</a:t>
            </a:r>
            <a:r>
              <a:rPr lang="uz-Cyrl-UZ" dirty="0" smtClean="0"/>
              <a:t>tta</a:t>
            </a:r>
            <a:r>
              <a:rPr lang="en-US" dirty="0" smtClean="0"/>
              <a:t> </a:t>
            </a:r>
            <a:r>
              <a:rPr lang="en-US" dirty="0" err="1" smtClean="0"/>
              <a:t>miqdordagi</a:t>
            </a:r>
            <a:r>
              <a:rPr lang="en-US" dirty="0" smtClean="0"/>
              <a:t> </a:t>
            </a:r>
            <a:r>
              <a:rPr lang="en-US" dirty="0" err="1" smtClean="0"/>
              <a:t>ijobiy</a:t>
            </a:r>
            <a:r>
              <a:rPr lang="en-US" dirty="0" smtClean="0"/>
              <a:t> </a:t>
            </a:r>
            <a:r>
              <a:rPr lang="en-US" dirty="0" err="1" smtClean="0"/>
              <a:t>qoldi</a:t>
            </a:r>
            <a:r>
              <a:rPr lang="uz-Cyrl-UZ" dirty="0" smtClean="0"/>
              <a:t>q</a:t>
            </a:r>
            <a:r>
              <a:rPr lang="en-US" dirty="0" smtClean="0"/>
              <a:t> </a:t>
            </a:r>
            <a:r>
              <a:rPr lang="en-US" dirty="0" err="1" smtClean="0"/>
              <a:t>xos</a:t>
            </a:r>
            <a:r>
              <a:rPr lang="en-US" dirty="0" smtClean="0"/>
              <a:t> </a:t>
            </a:r>
            <a:r>
              <a:rPr lang="en-US" dirty="0" err="1" smtClean="0"/>
              <a:t>bo’lib</a:t>
            </a:r>
            <a:r>
              <a:rPr lang="en-US" dirty="0" smtClean="0"/>
              <a:t>, 2010 </a:t>
            </a:r>
            <a:r>
              <a:rPr lang="en-US" dirty="0" err="1" smtClean="0"/>
              <a:t>yilda</a:t>
            </a:r>
            <a:r>
              <a:rPr lang="en-US" dirty="0" smtClean="0"/>
              <a:t> </a:t>
            </a:r>
            <a:r>
              <a:rPr lang="en-US" dirty="0" err="1" smtClean="0"/>
              <a:t>bu</a:t>
            </a:r>
            <a:r>
              <a:rPr lang="en-US" dirty="0" smtClean="0"/>
              <a:t> </a:t>
            </a:r>
            <a:r>
              <a:rPr lang="uz-Cyrl-UZ" dirty="0" smtClean="0"/>
              <a:t>ko’</a:t>
            </a:r>
            <a:r>
              <a:rPr lang="en-US" dirty="0" err="1" smtClean="0"/>
              <a:t>rsatkich</a:t>
            </a:r>
            <a:r>
              <a:rPr lang="en-US" dirty="0" smtClean="0"/>
              <a:t> </a:t>
            </a:r>
            <a:r>
              <a:rPr lang="uz-Cyrl-UZ" dirty="0" smtClean="0"/>
              <a:t>195,9</a:t>
            </a:r>
            <a:r>
              <a:rPr lang="en-US" dirty="0" smtClean="0"/>
              <a:t> </a:t>
            </a:r>
            <a:r>
              <a:rPr lang="en-US" dirty="0" err="1" smtClean="0"/>
              <a:t>mlrd</a:t>
            </a:r>
            <a:r>
              <a:rPr lang="en-US" dirty="0" smtClean="0"/>
              <a:t>. </a:t>
            </a:r>
            <a:r>
              <a:rPr lang="en-US" dirty="0" err="1" smtClean="0"/>
              <a:t>dollarni</a:t>
            </a:r>
            <a:r>
              <a:rPr lang="en-US" dirty="0" smtClean="0"/>
              <a:t> </a:t>
            </a:r>
            <a:r>
              <a:rPr lang="en-US" dirty="0" err="1" smtClean="0"/>
              <a:t>yoki</a:t>
            </a:r>
            <a:r>
              <a:rPr lang="en-US" dirty="0" smtClean="0"/>
              <a:t> </a:t>
            </a:r>
            <a:r>
              <a:rPr lang="en-US" dirty="0" err="1" smtClean="0"/>
              <a:t>YAIMga</a:t>
            </a:r>
            <a:r>
              <a:rPr lang="en-US" dirty="0" smtClean="0"/>
              <a:t> </a:t>
            </a:r>
            <a:r>
              <a:rPr lang="en-US" dirty="0" err="1" smtClean="0"/>
              <a:t>nisbatan</a:t>
            </a:r>
            <a:r>
              <a:rPr lang="en-US" dirty="0" smtClean="0"/>
              <a:t> 3,6°</a:t>
            </a:r>
            <a:r>
              <a:rPr lang="uz-Cyrl-UZ" dirty="0" smtClean="0"/>
              <a:t>%ni</a:t>
            </a:r>
            <a:r>
              <a:rPr lang="en-US" dirty="0" smtClean="0"/>
              <a:t> </a:t>
            </a:r>
            <a:r>
              <a:rPr lang="en-US" dirty="0" err="1" smtClean="0"/>
              <a:t>tashkil</a:t>
            </a:r>
            <a:r>
              <a:rPr lang="en-US" dirty="0" smtClean="0"/>
              <a:t> e</a:t>
            </a:r>
            <a:r>
              <a:rPr lang="uz-Cyrl-UZ" dirty="0" smtClean="0"/>
              <a:t>tdi</a:t>
            </a:r>
            <a:r>
              <a:rPr lang="en-US" dirty="0" smtClean="0"/>
              <a:t>. </a:t>
            </a:r>
            <a:endParaRPr lang="ru-RU" dirty="0" smtClean="0"/>
          </a:p>
          <a:p>
            <a:r>
              <a:rPr lang="en-US" dirty="0" smtClean="0"/>
              <a:t>XXI </a:t>
            </a:r>
            <a:r>
              <a:rPr lang="en-US" dirty="0" err="1" smtClean="0"/>
              <a:t>asr</a:t>
            </a:r>
            <a:r>
              <a:rPr lang="en-US" dirty="0" smtClean="0"/>
              <a:t> </a:t>
            </a:r>
            <a:r>
              <a:rPr lang="en-US" dirty="0" err="1" smtClean="0"/>
              <a:t>boshlarida</a:t>
            </a:r>
            <a:r>
              <a:rPr lang="en-US" dirty="0" smtClean="0"/>
              <a:t> JST </a:t>
            </a:r>
            <a:r>
              <a:rPr lang="en-US" dirty="0" err="1" smtClean="0"/>
              <a:t>tomonidan</a:t>
            </a:r>
            <a:r>
              <a:rPr lang="en-US" dirty="0" smtClean="0"/>
              <a:t> </a:t>
            </a:r>
            <a:r>
              <a:rPr lang="en-US" dirty="0" err="1" smtClean="0"/>
              <a:t>yaqingacha</a:t>
            </a:r>
            <a:r>
              <a:rPr lang="en-US" dirty="0" smtClean="0"/>
              <a:t> </a:t>
            </a:r>
            <a:r>
              <a:rPr lang="en-US" dirty="0" err="1" smtClean="0"/>
              <a:t>ustun</a:t>
            </a:r>
            <a:r>
              <a:rPr lang="en-US" dirty="0" smtClean="0"/>
              <a:t> </a:t>
            </a:r>
            <a:r>
              <a:rPr lang="en-US" dirty="0" err="1" smtClean="0"/>
              <a:t>darajada</a:t>
            </a:r>
            <a:r>
              <a:rPr lang="en-US" dirty="0" smtClean="0"/>
              <a:t> </a:t>
            </a:r>
            <a:r>
              <a:rPr lang="en-US" dirty="0" err="1" smtClean="0"/>
              <a:t>notarif</a:t>
            </a:r>
            <a:r>
              <a:rPr lang="en-US" dirty="0" smtClean="0"/>
              <a:t> </a:t>
            </a:r>
            <a:r>
              <a:rPr lang="en-US" dirty="0" err="1" smtClean="0"/>
              <a:t>to’siqlar</a:t>
            </a:r>
            <a:r>
              <a:rPr lang="en-US" dirty="0" smtClean="0"/>
              <a:t> </a:t>
            </a:r>
            <a:r>
              <a:rPr lang="en-US" dirty="0" err="1" smtClean="0"/>
              <a:t>yordamida</a:t>
            </a:r>
            <a:r>
              <a:rPr lang="en-US" dirty="0" smtClean="0"/>
              <a:t> </a:t>
            </a:r>
            <a:r>
              <a:rPr lang="en-US" dirty="0" err="1" smtClean="0"/>
              <a:t>yopiq</a:t>
            </a:r>
            <a:r>
              <a:rPr lang="en-US" dirty="0" smtClean="0"/>
              <a:t> </a:t>
            </a:r>
            <a:r>
              <a:rPr lang="en-US" dirty="0" err="1" smtClean="0"/>
              <a:t>bo’lgan</a:t>
            </a:r>
            <a:r>
              <a:rPr lang="en-US" dirty="0" smtClean="0"/>
              <a:t> </a:t>
            </a:r>
            <a:r>
              <a:rPr lang="en-US" dirty="0" err="1" smtClean="0"/>
              <a:t>YAponiya</a:t>
            </a:r>
            <a:r>
              <a:rPr lang="en-US" dirty="0" smtClean="0"/>
              <a:t> </a:t>
            </a:r>
            <a:r>
              <a:rPr lang="en-US" dirty="0" err="1" smtClean="0"/>
              <a:t>ichki</a:t>
            </a:r>
            <a:r>
              <a:rPr lang="en-US" dirty="0" smtClean="0"/>
              <a:t> </a:t>
            </a:r>
            <a:r>
              <a:rPr lang="en-US" dirty="0" err="1" smtClean="0"/>
              <a:t>bozorini</a:t>
            </a:r>
            <a:r>
              <a:rPr lang="en-US" dirty="0" smtClean="0"/>
              <a:t> </a:t>
            </a:r>
            <a:r>
              <a:rPr lang="en-US" dirty="0" err="1" smtClean="0"/>
              <a:t>erkinlashtirish</a:t>
            </a:r>
            <a:r>
              <a:rPr lang="en-US" dirty="0" smtClean="0"/>
              <a:t> </a:t>
            </a:r>
            <a:r>
              <a:rPr lang="en-US" dirty="0" err="1" smtClean="0"/>
              <a:t>borasidagi</a:t>
            </a:r>
            <a:r>
              <a:rPr lang="en-US" dirty="0" smtClean="0"/>
              <a:t> </a:t>
            </a:r>
            <a:r>
              <a:rPr lang="en-US" dirty="0" err="1" smtClean="0"/>
              <a:t>talablar</a:t>
            </a:r>
            <a:r>
              <a:rPr lang="en-US" dirty="0" smtClean="0"/>
              <a:t> </a:t>
            </a:r>
            <a:r>
              <a:rPr lang="en-US" dirty="0" err="1" smtClean="0"/>
              <a:t>kuchayib</a:t>
            </a:r>
            <a:r>
              <a:rPr lang="en-US" dirty="0" smtClean="0"/>
              <a:t> </a:t>
            </a:r>
            <a:r>
              <a:rPr lang="en-US" dirty="0" err="1" smtClean="0"/>
              <a:t>bormoqda</a:t>
            </a:r>
            <a:r>
              <a:rPr lang="en-US" dirty="0" smtClean="0"/>
              <a:t>.</a:t>
            </a:r>
            <a:endParaRPr lang="ru-RU" dirty="0" smtClean="0"/>
          </a:p>
          <a:p>
            <a:endParaRPr lang="uz-Cyrl-UZ" dirty="0"/>
          </a:p>
        </p:txBody>
      </p:sp>
      <p:pic>
        <p:nvPicPr>
          <p:cNvPr id="4" name="Рисунок 3" descr="ANd9GcT5bs_7pDgZQ5iDQvAKNmL9UOmkC6ecErOlAK87SXrf8Tm8u3YZ"/>
          <p:cNvPicPr/>
          <p:nvPr/>
        </p:nvPicPr>
        <p:blipFill>
          <a:blip r:embed="rId2"/>
          <a:srcRect/>
          <a:stretch>
            <a:fillRect/>
          </a:stretch>
        </p:blipFill>
        <p:spPr bwMode="auto">
          <a:xfrm>
            <a:off x="642910" y="428604"/>
            <a:ext cx="3541080" cy="2714644"/>
          </a:xfrm>
          <a:prstGeom prst="rect">
            <a:avLst/>
          </a:prstGeom>
          <a:noFill/>
          <a:ln w="9525">
            <a:noFill/>
            <a:miter lim="800000"/>
            <a:headEnd/>
            <a:tailEnd/>
          </a:ln>
        </p:spPr>
      </p:pic>
      <p:pic>
        <p:nvPicPr>
          <p:cNvPr id="5" name="Рисунок 4" descr="ANd9GcQ1vuIz9oH6xez7YzSk_UvCHvo1ENhZStMPIQDRAd8vSbhU2I17JA"/>
          <p:cNvPicPr/>
          <p:nvPr/>
        </p:nvPicPr>
        <p:blipFill>
          <a:blip r:embed="rId3"/>
          <a:srcRect/>
          <a:stretch>
            <a:fillRect/>
          </a:stretch>
        </p:blipFill>
        <p:spPr bwMode="auto">
          <a:xfrm>
            <a:off x="642910" y="3643314"/>
            <a:ext cx="3500462" cy="2286016"/>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6643710"/>
          </a:xfrm>
        </p:spPr>
        <p:txBody>
          <a:bodyPr>
            <a:normAutofit fontScale="77500" lnSpcReduction="20000"/>
          </a:bodyPr>
          <a:lstStyle/>
          <a:p>
            <a:pPr marL="0" indent="0" algn="ctr">
              <a:buNone/>
            </a:pPr>
            <a:r>
              <a:rPr lang="en-US" dirty="0" err="1" smtClean="0"/>
              <a:t>YAponiya</a:t>
            </a:r>
            <a:r>
              <a:rPr lang="en-US" dirty="0" smtClean="0"/>
              <a:t> </a:t>
            </a:r>
            <a:r>
              <a:rPr lang="en-US" dirty="0" err="1" smtClean="0"/>
              <a:t>uchun</a:t>
            </a:r>
            <a:r>
              <a:rPr lang="en-US" dirty="0" smtClean="0"/>
              <a:t> </a:t>
            </a:r>
            <a:r>
              <a:rPr lang="en-US" dirty="0" err="1" smtClean="0"/>
              <a:t>aholining</a:t>
            </a:r>
            <a:r>
              <a:rPr lang="en-US" dirty="0" smtClean="0"/>
              <a:t> </a:t>
            </a:r>
            <a:r>
              <a:rPr lang="uz-Cyrl-UZ" dirty="0" smtClean="0"/>
              <a:t>q</a:t>
            </a:r>
            <a:r>
              <a:rPr lang="en-US" dirty="0" err="1" smtClean="0"/>
              <a:t>arishi</a:t>
            </a:r>
            <a:r>
              <a:rPr lang="en-US" dirty="0" smtClean="0"/>
              <a:t> </a:t>
            </a:r>
            <a:r>
              <a:rPr lang="en-US" dirty="0" err="1" smtClean="0"/>
              <a:t>muammosi</a:t>
            </a:r>
            <a:r>
              <a:rPr lang="en-US" dirty="0" smtClean="0"/>
              <a:t> eng </a:t>
            </a:r>
            <a:r>
              <a:rPr lang="en-US" dirty="0" err="1" smtClean="0"/>
              <a:t>jiddiy</a:t>
            </a:r>
            <a:r>
              <a:rPr lang="en-US" dirty="0" smtClean="0"/>
              <a:t> </a:t>
            </a:r>
            <a:r>
              <a:rPr lang="en-US" dirty="0" err="1" smtClean="0"/>
              <a:t>ijtimoiy</a:t>
            </a:r>
            <a:r>
              <a:rPr lang="en-US" dirty="0" smtClean="0"/>
              <a:t> </a:t>
            </a:r>
            <a:r>
              <a:rPr lang="en-US" dirty="0" err="1" smtClean="0"/>
              <a:t>muammolardan</a:t>
            </a:r>
            <a:r>
              <a:rPr lang="en-US" dirty="0" smtClean="0"/>
              <a:t> </a:t>
            </a:r>
            <a:r>
              <a:rPr lang="en-US" dirty="0" err="1" smtClean="0"/>
              <a:t>biri</a:t>
            </a:r>
            <a:r>
              <a:rPr lang="en-US" dirty="0" smtClean="0"/>
              <a:t> </a:t>
            </a:r>
            <a:r>
              <a:rPr lang="en-US" dirty="0" err="1" smtClean="0"/>
              <a:t>xisoblanadi</a:t>
            </a:r>
            <a:r>
              <a:rPr lang="en-US" dirty="0" smtClean="0"/>
              <a:t>. </a:t>
            </a:r>
            <a:r>
              <a:rPr lang="en-US" dirty="0" err="1" smtClean="0"/>
              <a:t>YAponiya</a:t>
            </a:r>
            <a:r>
              <a:rPr lang="en-US" dirty="0" smtClean="0"/>
              <a:t> </a:t>
            </a:r>
            <a:r>
              <a:rPr lang="en-US" dirty="0" err="1" smtClean="0"/>
              <a:t>dunyoda</a:t>
            </a:r>
            <a:r>
              <a:rPr lang="en-US" dirty="0" smtClean="0"/>
              <a:t> </a:t>
            </a:r>
            <a:r>
              <a:rPr lang="en-US" dirty="0" err="1" smtClean="0"/>
              <a:t>aholining</a:t>
            </a:r>
            <a:r>
              <a:rPr lang="en-US" dirty="0" smtClean="0"/>
              <a:t> </a:t>
            </a:r>
            <a:r>
              <a:rPr lang="en-US" dirty="0" err="1" smtClean="0"/>
              <a:t>kutilayotgan</a:t>
            </a:r>
            <a:r>
              <a:rPr lang="en-US" dirty="0" smtClean="0"/>
              <a:t> </a:t>
            </a:r>
            <a:r>
              <a:rPr lang="en-US" dirty="0" err="1" smtClean="0"/>
              <a:t>umri</a:t>
            </a:r>
            <a:r>
              <a:rPr lang="en-US" dirty="0" smtClean="0"/>
              <a:t> </a:t>
            </a:r>
            <a:r>
              <a:rPr lang="en-US" dirty="0" err="1" smtClean="0"/>
              <a:t>uzunligi</a:t>
            </a:r>
            <a:r>
              <a:rPr lang="en-US" dirty="0" smtClean="0"/>
              <a:t> </a:t>
            </a:r>
            <a:r>
              <a:rPr lang="en-US" dirty="0" err="1" smtClean="0"/>
              <a:t>bo’yicha</a:t>
            </a:r>
            <a:r>
              <a:rPr lang="en-US" dirty="0" smtClean="0"/>
              <a:t> </a:t>
            </a:r>
            <a:r>
              <a:rPr lang="en-US" dirty="0" err="1" smtClean="0"/>
              <a:t>birinchi</a:t>
            </a:r>
            <a:r>
              <a:rPr lang="en-US" dirty="0" smtClean="0"/>
              <a:t> </a:t>
            </a:r>
            <a:r>
              <a:rPr lang="en-US" dirty="0" err="1" smtClean="0"/>
              <a:t>o’rinda</a:t>
            </a:r>
            <a:r>
              <a:rPr lang="en-US" dirty="0" smtClean="0"/>
              <a:t> </a:t>
            </a:r>
            <a:r>
              <a:rPr lang="en-US" dirty="0" err="1" smtClean="0"/>
              <a:t>turadi</a:t>
            </a:r>
            <a:r>
              <a:rPr lang="en-US" dirty="0" smtClean="0"/>
              <a:t> </a:t>
            </a:r>
            <a:r>
              <a:rPr lang="en-US" dirty="0" err="1" smtClean="0"/>
              <a:t>va</a:t>
            </a:r>
            <a:r>
              <a:rPr lang="en-US" dirty="0" smtClean="0"/>
              <a:t> </a:t>
            </a:r>
            <a:r>
              <a:rPr lang="en-US" dirty="0" err="1" smtClean="0"/>
              <a:t>bu</a:t>
            </a:r>
            <a:r>
              <a:rPr lang="en-US" dirty="0" smtClean="0"/>
              <a:t> </a:t>
            </a:r>
            <a:r>
              <a:rPr lang="en-US" dirty="0" err="1" smtClean="0"/>
              <a:t>ko’rsatkich</a:t>
            </a:r>
            <a:r>
              <a:rPr lang="en-US" dirty="0" smtClean="0"/>
              <a:t> </a:t>
            </a:r>
            <a:r>
              <a:rPr lang="en-US" dirty="0" err="1" smtClean="0"/>
              <a:t>o’rtacha</a:t>
            </a:r>
            <a:r>
              <a:rPr lang="en-US" dirty="0" smtClean="0"/>
              <a:t> 82 </a:t>
            </a:r>
            <a:r>
              <a:rPr lang="en-US" dirty="0" err="1" smtClean="0"/>
              <a:t>yoshni</a:t>
            </a:r>
            <a:r>
              <a:rPr lang="en-US" dirty="0" smtClean="0"/>
              <a:t> </a:t>
            </a:r>
            <a:r>
              <a:rPr lang="en-US" dirty="0" err="1" smtClean="0"/>
              <a:t>tashkil</a:t>
            </a:r>
            <a:r>
              <a:rPr lang="en-US" dirty="0" smtClean="0"/>
              <a:t> </a:t>
            </a:r>
            <a:r>
              <a:rPr lang="en-US" dirty="0" err="1" smtClean="0"/>
              <a:t>etadi</a:t>
            </a:r>
            <a:r>
              <a:rPr lang="en-US" dirty="0" smtClean="0"/>
              <a:t>. </a:t>
            </a:r>
            <a:r>
              <a:rPr lang="en-US" dirty="0" err="1" smtClean="0"/>
              <a:t>Aholining</a:t>
            </a:r>
            <a:r>
              <a:rPr lang="en-US" dirty="0" smtClean="0"/>
              <a:t> </a:t>
            </a:r>
            <a:r>
              <a:rPr lang="uz-Cyrl-UZ" dirty="0" smtClean="0"/>
              <a:t>q</a:t>
            </a:r>
            <a:r>
              <a:rPr lang="en-US" dirty="0" err="1" smtClean="0"/>
              <a:t>arishi</a:t>
            </a:r>
            <a:r>
              <a:rPr lang="en-US" dirty="0" smtClean="0"/>
              <a:t> </a:t>
            </a:r>
            <a:r>
              <a:rPr lang="en-US" dirty="0" err="1" smtClean="0"/>
              <a:t>jarayoni</a:t>
            </a:r>
            <a:r>
              <a:rPr lang="en-US" dirty="0" smtClean="0"/>
              <a:t> </a:t>
            </a:r>
            <a:r>
              <a:rPr lang="en-US" dirty="0" err="1" smtClean="0"/>
              <a:t>bilan</a:t>
            </a:r>
            <a:r>
              <a:rPr lang="en-US" dirty="0" smtClean="0"/>
              <a:t> </a:t>
            </a:r>
            <a:r>
              <a:rPr lang="en-US" dirty="0" err="1" smtClean="0"/>
              <a:t>bog’liq</a:t>
            </a:r>
            <a:r>
              <a:rPr lang="en-US" dirty="0" smtClean="0"/>
              <a:t> </a:t>
            </a:r>
            <a:r>
              <a:rPr lang="en-US" dirty="0" err="1" smtClean="0"/>
              <a:t>quyidagi</a:t>
            </a:r>
            <a:r>
              <a:rPr lang="en-US" dirty="0" smtClean="0"/>
              <a:t> </a:t>
            </a:r>
            <a:r>
              <a:rPr lang="en-US" dirty="0" err="1" smtClean="0"/>
              <a:t>salbiy</a:t>
            </a:r>
            <a:r>
              <a:rPr lang="en-US" dirty="0" smtClean="0"/>
              <a:t> </a:t>
            </a:r>
            <a:r>
              <a:rPr lang="en-US" dirty="0" err="1" smtClean="0"/>
              <a:t>oqibatlar</a:t>
            </a:r>
            <a:r>
              <a:rPr lang="en-US" dirty="0" smtClean="0"/>
              <a:t> </a:t>
            </a:r>
            <a:r>
              <a:rPr lang="en-US" dirty="0" err="1" smtClean="0"/>
              <a:t>kelib</a:t>
            </a:r>
            <a:r>
              <a:rPr lang="en-US" dirty="0" smtClean="0"/>
              <a:t> </a:t>
            </a:r>
            <a:r>
              <a:rPr lang="en-US" dirty="0" err="1" smtClean="0"/>
              <a:t>chiqishi</a:t>
            </a:r>
            <a:r>
              <a:rPr lang="en-US" dirty="0" smtClean="0"/>
              <a:t> </a:t>
            </a:r>
            <a:r>
              <a:rPr lang="en-US" dirty="0" err="1" smtClean="0"/>
              <a:t>mumkin</a:t>
            </a:r>
            <a:r>
              <a:rPr lang="en-US" dirty="0" smtClean="0"/>
              <a:t>.</a:t>
            </a:r>
            <a:endParaRPr lang="ru-RU" dirty="0" smtClean="0"/>
          </a:p>
          <a:p>
            <a:r>
              <a:rPr lang="en-US" b="1" dirty="0" err="1" smtClean="0"/>
              <a:t>Birinchidan</a:t>
            </a:r>
            <a:r>
              <a:rPr lang="en-US" dirty="0" smtClean="0"/>
              <a:t>, </a:t>
            </a:r>
            <a:r>
              <a:rPr lang="en-US" dirty="0" err="1" smtClean="0"/>
              <a:t>aholi</a:t>
            </a:r>
            <a:r>
              <a:rPr lang="en-US" dirty="0" smtClean="0"/>
              <a:t> </a:t>
            </a:r>
            <a:r>
              <a:rPr lang="en-US" dirty="0" err="1" smtClean="0"/>
              <a:t>tarkibida</a:t>
            </a:r>
            <a:r>
              <a:rPr lang="en-US" dirty="0" smtClean="0"/>
              <a:t> </a:t>
            </a:r>
            <a:r>
              <a:rPr lang="en-US" dirty="0" err="1" smtClean="0"/>
              <a:t>yoshlar</a:t>
            </a:r>
            <a:r>
              <a:rPr lang="en-US" dirty="0" smtClean="0"/>
              <a:t> </a:t>
            </a:r>
            <a:r>
              <a:rPr lang="en-US" dirty="0" err="1" smtClean="0"/>
              <a:t>ulushi</a:t>
            </a:r>
            <a:r>
              <a:rPr lang="en-US" dirty="0" smtClean="0"/>
              <a:t> </a:t>
            </a:r>
            <a:r>
              <a:rPr lang="en-US" dirty="0" err="1" smtClean="0"/>
              <a:t>qisqarib</a:t>
            </a:r>
            <a:r>
              <a:rPr lang="en-US" dirty="0" smtClean="0"/>
              <a:t> </a:t>
            </a:r>
            <a:r>
              <a:rPr lang="en-US" dirty="0" err="1" smtClean="0"/>
              <a:t>boradi</a:t>
            </a:r>
            <a:r>
              <a:rPr lang="en-US" dirty="0" smtClean="0"/>
              <a:t>. </a:t>
            </a:r>
            <a:r>
              <a:rPr lang="en-US" dirty="0" err="1" smtClean="0"/>
              <a:t>YApon</a:t>
            </a:r>
            <a:r>
              <a:rPr lang="en-US" dirty="0" smtClean="0"/>
              <a:t> </a:t>
            </a:r>
            <a:r>
              <a:rPr lang="en-US" dirty="0" err="1" smtClean="0"/>
              <a:t>kompaniyalari</a:t>
            </a:r>
            <a:r>
              <a:rPr lang="en-US" dirty="0" smtClean="0"/>
              <a:t> </a:t>
            </a:r>
            <a:r>
              <a:rPr lang="en-US" dirty="0" err="1" smtClean="0"/>
              <a:t>hozirdano</a:t>
            </a:r>
            <a:r>
              <a:rPr lang="uz-Cyrl-UZ" dirty="0" smtClean="0"/>
              <a:t>q</a:t>
            </a:r>
            <a:r>
              <a:rPr lang="en-US" dirty="0" smtClean="0"/>
              <a:t> </a:t>
            </a:r>
            <a:r>
              <a:rPr lang="en-US" dirty="0" err="1" smtClean="0"/>
              <a:t>noan’anaviy</a:t>
            </a:r>
            <a:r>
              <a:rPr lang="en-US" dirty="0" smtClean="0"/>
              <a:t> </a:t>
            </a:r>
            <a:r>
              <a:rPr lang="en-US" dirty="0" err="1" smtClean="0"/>
              <a:t>dunyoqarashga</a:t>
            </a:r>
            <a:r>
              <a:rPr lang="en-US" dirty="0" smtClean="0"/>
              <a:t> </a:t>
            </a:r>
            <a:r>
              <a:rPr lang="en-US" dirty="0" err="1" smtClean="0"/>
              <a:t>ega</a:t>
            </a:r>
            <a:r>
              <a:rPr lang="en-US" dirty="0" smtClean="0"/>
              <a:t> </a:t>
            </a:r>
            <a:r>
              <a:rPr lang="en-US" dirty="0" err="1" smtClean="0"/>
              <a:t>xarakatchan</a:t>
            </a:r>
            <a:r>
              <a:rPr lang="en-US" dirty="0" smtClean="0"/>
              <a:t> </a:t>
            </a:r>
            <a:r>
              <a:rPr lang="en-US" dirty="0" err="1" smtClean="0"/>
              <a:t>yosh</a:t>
            </a:r>
            <a:r>
              <a:rPr lang="en-US" dirty="0" smtClean="0"/>
              <a:t> </a:t>
            </a:r>
            <a:r>
              <a:rPr lang="en-US" dirty="0" err="1" smtClean="0"/>
              <a:t>ishchi</a:t>
            </a:r>
            <a:r>
              <a:rPr lang="en-US" dirty="0" smtClean="0"/>
              <a:t> </a:t>
            </a:r>
            <a:r>
              <a:rPr lang="en-US" dirty="0" err="1" smtClean="0"/>
              <a:t>kuchining</a:t>
            </a:r>
            <a:r>
              <a:rPr lang="en-US" dirty="0" smtClean="0"/>
              <a:t> </a:t>
            </a:r>
            <a:r>
              <a:rPr lang="en-US" dirty="0" err="1" smtClean="0"/>
              <a:t>yetishmasligini</a:t>
            </a:r>
            <a:r>
              <a:rPr lang="en-US" dirty="0" smtClean="0"/>
              <a:t> </a:t>
            </a:r>
            <a:r>
              <a:rPr lang="en-US" dirty="0" err="1" smtClean="0"/>
              <a:t>sezishmoqda</a:t>
            </a:r>
            <a:r>
              <a:rPr lang="en-US" dirty="0" smtClean="0"/>
              <a:t>. </a:t>
            </a:r>
            <a:r>
              <a:rPr lang="en-US" dirty="0" err="1" smtClean="0"/>
              <a:t>YAponiyadagi</a:t>
            </a:r>
            <a:r>
              <a:rPr lang="en-US" dirty="0" smtClean="0"/>
              <a:t> </a:t>
            </a:r>
            <a:r>
              <a:rPr lang="en-US" dirty="0" err="1" smtClean="0"/>
              <a:t>yirik</a:t>
            </a:r>
            <a:r>
              <a:rPr lang="en-US" dirty="0" smtClean="0"/>
              <a:t> </a:t>
            </a:r>
            <a:r>
              <a:rPr lang="en-US" dirty="0" err="1" smtClean="0"/>
              <a:t>kompaniyalarning</a:t>
            </a:r>
            <a:r>
              <a:rPr lang="en-US" dirty="0" smtClean="0"/>
              <a:t> </a:t>
            </a:r>
            <a:r>
              <a:rPr lang="en-US" dirty="0" err="1" smtClean="0"/>
              <a:t>yuqori</a:t>
            </a:r>
            <a:r>
              <a:rPr lang="en-US" dirty="0" smtClean="0"/>
              <a:t> </a:t>
            </a:r>
            <a:r>
              <a:rPr lang="en-US" dirty="0" err="1" smtClean="0"/>
              <a:t>boshqaruv</a:t>
            </a:r>
            <a:r>
              <a:rPr lang="en-US" dirty="0" smtClean="0"/>
              <a:t> persona</a:t>
            </a:r>
            <a:r>
              <a:rPr lang="uz-Cyrl-UZ" dirty="0" smtClean="0"/>
              <a:t>l</a:t>
            </a:r>
            <a:r>
              <a:rPr lang="en-US" dirty="0" err="1" smtClean="0"/>
              <a:t>ining</a:t>
            </a:r>
            <a:r>
              <a:rPr lang="en-US" dirty="0" smtClean="0"/>
              <a:t> </a:t>
            </a:r>
            <a:r>
              <a:rPr lang="en-US" dirty="0" err="1" smtClean="0"/>
              <a:t>o’rtacha</a:t>
            </a:r>
            <a:r>
              <a:rPr lang="en-US" dirty="0" smtClean="0"/>
              <a:t> </a:t>
            </a:r>
            <a:r>
              <a:rPr lang="en-US" dirty="0" err="1" smtClean="0"/>
              <a:t>yoshi</a:t>
            </a:r>
            <a:r>
              <a:rPr lang="en-US" dirty="0" smtClean="0"/>
              <a:t> 60 </a:t>
            </a:r>
            <a:r>
              <a:rPr lang="en-US" dirty="0" err="1" smtClean="0"/>
              <a:t>yoshga</a:t>
            </a:r>
            <a:r>
              <a:rPr lang="en-US" dirty="0" smtClean="0"/>
              <a:t> ten</a:t>
            </a:r>
            <a:r>
              <a:rPr lang="uz-Cyrl-UZ" dirty="0" smtClean="0"/>
              <a:t>g</a:t>
            </a:r>
            <a:r>
              <a:rPr lang="en-US" dirty="0" smtClean="0"/>
              <a:t>.</a:t>
            </a:r>
            <a:endParaRPr lang="ru-RU" dirty="0" smtClean="0"/>
          </a:p>
          <a:p>
            <a:r>
              <a:rPr lang="en-US" b="1" dirty="0" err="1" smtClean="0"/>
              <a:t>Ikkinchidan</a:t>
            </a:r>
            <a:r>
              <a:rPr lang="en-US" b="1" dirty="0" smtClean="0"/>
              <a:t>,</a:t>
            </a:r>
            <a:r>
              <a:rPr lang="en-US" dirty="0" smtClean="0"/>
              <a:t> </a:t>
            </a:r>
            <a:r>
              <a:rPr lang="en-US" dirty="0" err="1" smtClean="0"/>
              <a:t>aholi</a:t>
            </a:r>
            <a:r>
              <a:rPr lang="en-US" dirty="0" smtClean="0"/>
              <a:t> </a:t>
            </a:r>
            <a:r>
              <a:rPr lang="en-US" dirty="0" err="1" smtClean="0"/>
              <a:t>tarkibida</a:t>
            </a:r>
            <a:r>
              <a:rPr lang="en-US" dirty="0" smtClean="0"/>
              <a:t> </a:t>
            </a:r>
            <a:r>
              <a:rPr lang="uz-Cyrl-UZ" dirty="0" smtClean="0"/>
              <a:t>q</a:t>
            </a:r>
            <a:r>
              <a:rPr lang="en-US" dirty="0" err="1" smtClean="0"/>
              <a:t>ariyalar</a:t>
            </a:r>
            <a:r>
              <a:rPr lang="en-US" dirty="0" smtClean="0"/>
              <a:t> </a:t>
            </a:r>
            <a:r>
              <a:rPr lang="en-US" dirty="0" err="1" smtClean="0"/>
              <a:t>ulushining</a:t>
            </a:r>
            <a:r>
              <a:rPr lang="en-US" dirty="0" smtClean="0"/>
              <a:t> </a:t>
            </a:r>
            <a:r>
              <a:rPr lang="en-US" dirty="0" err="1" smtClean="0"/>
              <a:t>ortib</a:t>
            </a:r>
            <a:r>
              <a:rPr lang="en-US" dirty="0" smtClean="0"/>
              <a:t> </a:t>
            </a:r>
            <a:r>
              <a:rPr lang="en-US" dirty="0" err="1" smtClean="0"/>
              <a:t>borishi</a:t>
            </a:r>
            <a:r>
              <a:rPr lang="en-US" dirty="0" smtClean="0"/>
              <a:t> </a:t>
            </a:r>
            <a:r>
              <a:rPr lang="en-US" dirty="0" err="1" smtClean="0"/>
              <a:t>pensiya</a:t>
            </a:r>
            <a:r>
              <a:rPr lang="en-US" dirty="0" smtClean="0"/>
              <a:t> </a:t>
            </a:r>
            <a:r>
              <a:rPr lang="en-US" dirty="0" err="1" smtClean="0"/>
              <a:t>ta’minoti</a:t>
            </a:r>
            <a:r>
              <a:rPr lang="en-US" dirty="0" smtClean="0"/>
              <a:t> </a:t>
            </a:r>
            <a:r>
              <a:rPr lang="en-US" dirty="0" err="1" smtClean="0"/>
              <a:t>va</a:t>
            </a:r>
            <a:r>
              <a:rPr lang="en-US" dirty="0" smtClean="0"/>
              <a:t> </a:t>
            </a:r>
            <a:r>
              <a:rPr lang="en-US" dirty="0" err="1" smtClean="0"/>
              <a:t>sog’likni</a:t>
            </a:r>
            <a:r>
              <a:rPr lang="en-US" dirty="0" smtClean="0"/>
              <a:t> </a:t>
            </a:r>
            <a:r>
              <a:rPr lang="en-US" dirty="0" err="1" smtClean="0"/>
              <a:t>saqlash</a:t>
            </a:r>
            <a:r>
              <a:rPr lang="en-US" dirty="0" smtClean="0"/>
              <a:t> </a:t>
            </a:r>
            <a:r>
              <a:rPr lang="en-US" dirty="0" err="1" smtClean="0"/>
              <a:t>xarajatlarining</a:t>
            </a:r>
            <a:r>
              <a:rPr lang="en-US" dirty="0" smtClean="0"/>
              <a:t> </a:t>
            </a:r>
            <a:r>
              <a:rPr lang="en-US" dirty="0" err="1" smtClean="0"/>
              <a:t>ko’payi</a:t>
            </a:r>
            <a:r>
              <a:rPr lang="uz-Cyrl-UZ" dirty="0" smtClean="0"/>
              <a:t>shi</a:t>
            </a:r>
            <a:r>
              <a:rPr lang="en-US" dirty="0" err="1" smtClean="0"/>
              <a:t>ga</a:t>
            </a:r>
            <a:r>
              <a:rPr lang="en-US" dirty="0" smtClean="0"/>
              <a:t> </a:t>
            </a:r>
            <a:r>
              <a:rPr lang="en-US" dirty="0" err="1" smtClean="0"/>
              <a:t>olib</a:t>
            </a:r>
            <a:r>
              <a:rPr lang="en-US" dirty="0" smtClean="0"/>
              <a:t> </a:t>
            </a:r>
            <a:r>
              <a:rPr lang="en-US" dirty="0" err="1" smtClean="0"/>
              <a:t>keladi</a:t>
            </a:r>
            <a:r>
              <a:rPr lang="en-US" dirty="0" smtClean="0"/>
              <a:t>. </a:t>
            </a:r>
            <a:r>
              <a:rPr lang="en-US" dirty="0" err="1" smtClean="0"/>
              <a:t>Mamlakatda</a:t>
            </a:r>
            <a:r>
              <a:rPr lang="en-US" dirty="0" smtClean="0"/>
              <a:t> </a:t>
            </a:r>
            <a:r>
              <a:rPr lang="en-US" dirty="0" err="1" smtClean="0"/>
              <a:t>ijtimoiy</a:t>
            </a:r>
            <a:r>
              <a:rPr lang="en-US" dirty="0" smtClean="0"/>
              <a:t> </a:t>
            </a:r>
            <a:r>
              <a:rPr lang="en-US" dirty="0" err="1" smtClean="0"/>
              <a:t>sohada</a:t>
            </a:r>
            <a:r>
              <a:rPr lang="en-US" dirty="0" smtClean="0"/>
              <a:t> </a:t>
            </a:r>
            <a:r>
              <a:rPr lang="en-US" dirty="0" err="1" smtClean="0"/>
              <a:t>yuzaga</a:t>
            </a:r>
            <a:r>
              <a:rPr lang="en-US" dirty="0" smtClean="0"/>
              <a:t> </a:t>
            </a:r>
            <a:r>
              <a:rPr lang="en-US" dirty="0" err="1" smtClean="0"/>
              <a:t>kelayotgan</a:t>
            </a:r>
            <a:r>
              <a:rPr lang="en-US" dirty="0" smtClean="0"/>
              <a:t> </a:t>
            </a:r>
            <a:r>
              <a:rPr lang="en-US" dirty="0" err="1" smtClean="0"/>
              <a:t>murakkab</a:t>
            </a:r>
            <a:r>
              <a:rPr lang="en-US" dirty="0" smtClean="0"/>
              <a:t> </a:t>
            </a:r>
            <a:r>
              <a:rPr lang="en-US" dirty="0" err="1" smtClean="0"/>
              <a:t>vaziyatni</a:t>
            </a:r>
            <a:r>
              <a:rPr lang="en-US" dirty="0" smtClean="0"/>
              <a:t> </a:t>
            </a:r>
            <a:r>
              <a:rPr lang="en-US" dirty="0" err="1" smtClean="0"/>
              <a:t>yumshatish</a:t>
            </a:r>
            <a:r>
              <a:rPr lang="en-US" dirty="0" smtClean="0"/>
              <a:t> </a:t>
            </a:r>
            <a:r>
              <a:rPr lang="en-US" dirty="0" err="1" smtClean="0"/>
              <a:t>maqsadida</a:t>
            </a:r>
            <a:r>
              <a:rPr lang="en-US" dirty="0" smtClean="0"/>
              <a:t> </a:t>
            </a:r>
            <a:r>
              <a:rPr lang="en-US" dirty="0" err="1" smtClean="0"/>
              <a:t>pensiyaga</a:t>
            </a:r>
            <a:r>
              <a:rPr lang="en-US" dirty="0" smtClean="0"/>
              <a:t> </a:t>
            </a:r>
            <a:r>
              <a:rPr lang="en-US" dirty="0" err="1" smtClean="0"/>
              <a:t>chiqish</a:t>
            </a:r>
            <a:r>
              <a:rPr lang="en-US" dirty="0" smtClean="0"/>
              <a:t> </a:t>
            </a:r>
            <a:r>
              <a:rPr lang="en-US" dirty="0" err="1" smtClean="0"/>
              <a:t>yoshini</a:t>
            </a:r>
            <a:r>
              <a:rPr lang="en-US" dirty="0" smtClean="0"/>
              <a:t> 60 </a:t>
            </a:r>
            <a:r>
              <a:rPr lang="en-US" dirty="0" err="1" smtClean="0"/>
              <a:t>yoshdan</a:t>
            </a:r>
            <a:r>
              <a:rPr lang="en-US" dirty="0" smtClean="0"/>
              <a:t> 65 </a:t>
            </a:r>
            <a:r>
              <a:rPr lang="en-US" dirty="0" err="1" smtClean="0"/>
              <a:t>yoshgacha</a:t>
            </a:r>
            <a:r>
              <a:rPr lang="en-US" dirty="0" smtClean="0"/>
              <a:t> </a:t>
            </a:r>
            <a:r>
              <a:rPr lang="en-US" dirty="0" err="1" smtClean="0"/>
              <a:t>uzaytirildi</a:t>
            </a:r>
            <a:r>
              <a:rPr lang="en-US" dirty="0" smtClean="0"/>
              <a:t>. </a:t>
            </a:r>
            <a:r>
              <a:rPr lang="en-US" dirty="0" err="1" smtClean="0"/>
              <a:t>YUqoridagi</a:t>
            </a:r>
            <a:r>
              <a:rPr lang="en-US" dirty="0" smtClean="0"/>
              <a:t> </a:t>
            </a:r>
            <a:r>
              <a:rPr lang="en-US" dirty="0" err="1" smtClean="0"/>
              <a:t>sabablarga</a:t>
            </a:r>
            <a:r>
              <a:rPr lang="en-US" dirty="0" smtClean="0"/>
              <a:t> </a:t>
            </a:r>
            <a:r>
              <a:rPr lang="en-US" dirty="0" err="1" smtClean="0"/>
              <a:t>ko’ra</a:t>
            </a:r>
            <a:r>
              <a:rPr lang="en-US" dirty="0" smtClean="0"/>
              <a:t> </a:t>
            </a:r>
            <a:r>
              <a:rPr lang="en-US" dirty="0" err="1" smtClean="0"/>
              <a:t>ijtimoiy</a:t>
            </a:r>
            <a:r>
              <a:rPr lang="en-US" dirty="0" smtClean="0"/>
              <a:t> </a:t>
            </a:r>
            <a:r>
              <a:rPr lang="en-US" dirty="0" err="1" smtClean="0"/>
              <a:t>xarajatlarning</a:t>
            </a:r>
            <a:r>
              <a:rPr lang="en-US" dirty="0" smtClean="0"/>
              <a:t> </a:t>
            </a:r>
            <a:r>
              <a:rPr lang="en-US" dirty="0" err="1" smtClean="0"/>
              <a:t>oshib</a:t>
            </a:r>
            <a:r>
              <a:rPr lang="en-US" dirty="0" smtClean="0"/>
              <a:t> </a:t>
            </a:r>
            <a:r>
              <a:rPr lang="en-US" dirty="0" err="1" smtClean="0"/>
              <a:t>ketishi</a:t>
            </a:r>
            <a:r>
              <a:rPr lang="en-US" dirty="0" smtClean="0"/>
              <a:t> </a:t>
            </a:r>
            <a:r>
              <a:rPr lang="en-US" dirty="0" err="1" smtClean="0"/>
              <a:t>davlat</a:t>
            </a:r>
            <a:r>
              <a:rPr lang="en-US" dirty="0" smtClean="0"/>
              <a:t> </a:t>
            </a:r>
            <a:r>
              <a:rPr lang="en-US" dirty="0" err="1" smtClean="0"/>
              <a:t>byudjeti</a:t>
            </a:r>
            <a:r>
              <a:rPr lang="en-US" dirty="0" smtClean="0"/>
              <a:t> </a:t>
            </a:r>
            <a:r>
              <a:rPr lang="en-US" dirty="0" err="1" smtClean="0"/>
              <a:t>kamomadi</a:t>
            </a:r>
            <a:r>
              <a:rPr lang="en-US" dirty="0" smtClean="0"/>
              <a:t> </a:t>
            </a:r>
            <a:r>
              <a:rPr lang="en-US" dirty="0" err="1" smtClean="0"/>
              <a:t>va</a:t>
            </a:r>
            <a:r>
              <a:rPr lang="en-US" dirty="0" smtClean="0"/>
              <a:t> </a:t>
            </a:r>
            <a:r>
              <a:rPr lang="en-US" dirty="0" err="1" smtClean="0"/>
              <a:t>davlat</a:t>
            </a:r>
            <a:r>
              <a:rPr lang="en-US" dirty="0" smtClean="0"/>
              <a:t> </a:t>
            </a:r>
            <a:r>
              <a:rPr lang="en-US" dirty="0" err="1" smtClean="0"/>
              <a:t>qarzining</a:t>
            </a:r>
            <a:r>
              <a:rPr lang="en-US" dirty="0" smtClean="0"/>
              <a:t> </a:t>
            </a:r>
            <a:r>
              <a:rPr lang="en-US" dirty="0" err="1" smtClean="0"/>
              <a:t>o’sib</a:t>
            </a:r>
            <a:r>
              <a:rPr lang="en-US" dirty="0" smtClean="0"/>
              <a:t> </a:t>
            </a:r>
            <a:r>
              <a:rPr lang="en-US" dirty="0" err="1" smtClean="0"/>
              <a:t>ket</a:t>
            </a:r>
            <a:r>
              <a:rPr lang="uz-Cyrl-UZ" dirty="0" smtClean="0"/>
              <a:t>ishiga</a:t>
            </a:r>
            <a:r>
              <a:rPr lang="en-US" dirty="0" smtClean="0"/>
              <a:t> </a:t>
            </a:r>
            <a:r>
              <a:rPr lang="en-US" dirty="0" err="1" smtClean="0"/>
              <a:t>olib</a:t>
            </a:r>
            <a:r>
              <a:rPr lang="en-US" dirty="0" smtClean="0"/>
              <a:t> </a:t>
            </a:r>
            <a:r>
              <a:rPr lang="en-US" dirty="0" err="1" smtClean="0"/>
              <a:t>kelmoqda</a:t>
            </a:r>
            <a:r>
              <a:rPr lang="en-US" dirty="0" smtClean="0"/>
              <a:t>.</a:t>
            </a:r>
            <a:endParaRPr lang="ru-RU" dirty="0" smtClean="0"/>
          </a:p>
          <a:p>
            <a:endParaRPr lang="ru-RU" dirty="0" smtClean="0"/>
          </a:p>
          <a:p>
            <a:endParaRPr lang="uz-Cyrl-U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a:bodyPr>
          <a:lstStyle/>
          <a:p>
            <a:endParaRPr lang="en-US" sz="2500" b="1" dirty="0" smtClean="0">
              <a:solidFill>
                <a:schemeClr val="tx1"/>
              </a:solidFill>
            </a:endParaRPr>
          </a:p>
          <a:p>
            <a:r>
              <a:rPr lang="en-US" sz="2500" b="1" dirty="0" smtClean="0">
                <a:solidFill>
                  <a:schemeClr val="tx1"/>
                </a:solidFill>
              </a:rPr>
              <a:t>YAPONIYA IQTISODIYOTI</a:t>
            </a:r>
            <a:endParaRPr lang="ru-RU" sz="2500" dirty="0" smtClean="0">
              <a:solidFill>
                <a:schemeClr val="tx1"/>
              </a:solidFill>
            </a:endParaRPr>
          </a:p>
          <a:p>
            <a:endParaRPr lang="en-US" sz="2500" b="1" dirty="0" smtClean="0">
              <a:solidFill>
                <a:schemeClr val="tx1"/>
              </a:solidFill>
            </a:endParaRPr>
          </a:p>
          <a:p>
            <a:r>
              <a:rPr lang="uz-Cyrl-UZ" sz="2500" b="1" dirty="0" smtClean="0">
                <a:solidFill>
                  <a:schemeClr val="tx1"/>
                </a:solidFill>
              </a:rPr>
              <a:t>Reja:</a:t>
            </a:r>
            <a:endParaRPr lang="ru-RU" sz="2500" dirty="0" smtClean="0">
              <a:solidFill>
                <a:schemeClr val="tx1"/>
              </a:solidFill>
            </a:endParaRPr>
          </a:p>
          <a:p>
            <a:pPr algn="l"/>
            <a:r>
              <a:rPr lang="en-US" sz="2500" b="1" dirty="0" smtClean="0">
                <a:solidFill>
                  <a:schemeClr val="tx1"/>
                </a:solidFill>
              </a:rPr>
              <a:t>1. </a:t>
            </a:r>
            <a:r>
              <a:rPr lang="en-US" sz="2500" b="1" dirty="0" err="1" smtClean="0">
                <a:solidFill>
                  <a:schemeClr val="tx1"/>
                </a:solidFill>
              </a:rPr>
              <a:t>Yaponiya</a:t>
            </a:r>
            <a:r>
              <a:rPr lang="en-US" sz="2500" b="1" dirty="0" smtClean="0">
                <a:solidFill>
                  <a:schemeClr val="tx1"/>
                </a:solidFill>
              </a:rPr>
              <a:t> </a:t>
            </a:r>
            <a:r>
              <a:rPr lang="en-US" sz="2500" b="1" dirty="0" err="1" smtClean="0">
                <a:solidFill>
                  <a:schemeClr val="tx1"/>
                </a:solidFill>
              </a:rPr>
              <a:t>makroiqtisodiy</a:t>
            </a:r>
            <a:r>
              <a:rPr lang="en-US" sz="2500" b="1" dirty="0" smtClean="0">
                <a:solidFill>
                  <a:schemeClr val="tx1"/>
                </a:solidFill>
              </a:rPr>
              <a:t> </a:t>
            </a:r>
            <a:r>
              <a:rPr lang="en-US" sz="2500" b="1" dirty="0" err="1" smtClean="0">
                <a:solidFill>
                  <a:schemeClr val="tx1"/>
                </a:solidFill>
              </a:rPr>
              <a:t>rivojlanish</a:t>
            </a:r>
            <a:r>
              <a:rPr lang="en-US" sz="2500" b="1" dirty="0" smtClean="0">
                <a:solidFill>
                  <a:schemeClr val="tx1"/>
                </a:solidFill>
              </a:rPr>
              <a:t> mo</a:t>
            </a:r>
            <a:r>
              <a:rPr lang="uz-Cyrl-UZ" sz="2500" b="1" dirty="0" smtClean="0">
                <a:solidFill>
                  <a:schemeClr val="tx1"/>
                </a:solidFill>
              </a:rPr>
              <a:t>d</a:t>
            </a:r>
            <a:r>
              <a:rPr lang="en-US" sz="2500" b="1" dirty="0" err="1" smtClean="0">
                <a:solidFill>
                  <a:schemeClr val="tx1"/>
                </a:solidFill>
              </a:rPr>
              <a:t>elining</a:t>
            </a:r>
            <a:r>
              <a:rPr lang="en-US" sz="2500" b="1" dirty="0" smtClean="0">
                <a:solidFill>
                  <a:schemeClr val="tx1"/>
                </a:solidFill>
              </a:rPr>
              <a:t> </a:t>
            </a:r>
            <a:r>
              <a:rPr lang="en-US" sz="2500" b="1" dirty="0" err="1" smtClean="0">
                <a:solidFill>
                  <a:schemeClr val="tx1"/>
                </a:solidFill>
              </a:rPr>
              <a:t>bosqichlari</a:t>
            </a:r>
            <a:r>
              <a:rPr lang="en-US" sz="2500" b="1" dirty="0" smtClean="0">
                <a:solidFill>
                  <a:schemeClr val="tx1"/>
                </a:solidFill>
              </a:rPr>
              <a:t>, </a:t>
            </a:r>
            <a:r>
              <a:rPr lang="en-US" sz="2500" b="1" dirty="0" err="1" smtClean="0">
                <a:solidFill>
                  <a:schemeClr val="tx1"/>
                </a:solidFill>
              </a:rPr>
              <a:t>omillari</a:t>
            </a:r>
            <a:r>
              <a:rPr lang="en-US" sz="2500" b="1" dirty="0" smtClean="0">
                <a:solidFill>
                  <a:schemeClr val="tx1"/>
                </a:solidFill>
              </a:rPr>
              <a:t> </a:t>
            </a:r>
            <a:r>
              <a:rPr lang="en-US" sz="2500" b="1" dirty="0" err="1" smtClean="0">
                <a:solidFill>
                  <a:schemeClr val="tx1"/>
                </a:solidFill>
              </a:rPr>
              <a:t>va</a:t>
            </a:r>
            <a:r>
              <a:rPr lang="en-US" sz="2500" b="1" dirty="0" smtClean="0">
                <a:solidFill>
                  <a:schemeClr val="tx1"/>
                </a:solidFill>
              </a:rPr>
              <a:t> </a:t>
            </a:r>
            <a:r>
              <a:rPr lang="en-US" sz="2500" b="1" dirty="0" err="1" smtClean="0">
                <a:solidFill>
                  <a:schemeClr val="tx1"/>
                </a:solidFill>
              </a:rPr>
              <a:t>xususiyatlari</a:t>
            </a:r>
            <a:endParaRPr lang="ru-RU" sz="2500" dirty="0" smtClean="0">
              <a:solidFill>
                <a:schemeClr val="tx1"/>
              </a:solidFill>
            </a:endParaRPr>
          </a:p>
          <a:p>
            <a:pPr algn="l"/>
            <a:r>
              <a:rPr lang="en-US" sz="2500" b="1" dirty="0" smtClean="0">
                <a:solidFill>
                  <a:schemeClr val="tx1"/>
                </a:solidFill>
              </a:rPr>
              <a:t>2. </a:t>
            </a:r>
            <a:r>
              <a:rPr lang="en-US" sz="2500" b="1" dirty="0" err="1" smtClean="0">
                <a:solidFill>
                  <a:schemeClr val="tx1"/>
                </a:solidFill>
              </a:rPr>
              <a:t>Yaponiya</a:t>
            </a:r>
            <a:r>
              <a:rPr lang="en-US" sz="2500" b="1" dirty="0" smtClean="0">
                <a:solidFill>
                  <a:schemeClr val="tx1"/>
                </a:solidFill>
              </a:rPr>
              <a:t> </a:t>
            </a:r>
            <a:r>
              <a:rPr lang="en-US" sz="2500" b="1" dirty="0" err="1" smtClean="0">
                <a:solidFill>
                  <a:schemeClr val="tx1"/>
                </a:solidFill>
              </a:rPr>
              <a:t>iqtisodiyotining</a:t>
            </a:r>
            <a:r>
              <a:rPr lang="en-US" sz="2500" b="1" dirty="0" smtClean="0">
                <a:solidFill>
                  <a:schemeClr val="tx1"/>
                </a:solidFill>
              </a:rPr>
              <a:t> </a:t>
            </a:r>
            <a:r>
              <a:rPr lang="en-US" sz="2500" b="1" dirty="0" err="1" smtClean="0">
                <a:solidFill>
                  <a:schemeClr val="tx1"/>
                </a:solidFill>
              </a:rPr>
              <a:t>tarkibi</a:t>
            </a:r>
            <a:r>
              <a:rPr lang="en-US" sz="2500" b="1" dirty="0" smtClean="0">
                <a:solidFill>
                  <a:schemeClr val="tx1"/>
                </a:solidFill>
              </a:rPr>
              <a:t> </a:t>
            </a:r>
            <a:r>
              <a:rPr lang="en-US" sz="2500" b="1" dirty="0" err="1" smtClean="0">
                <a:solidFill>
                  <a:schemeClr val="tx1"/>
                </a:solidFill>
              </a:rPr>
              <a:t>va</a:t>
            </a:r>
            <a:r>
              <a:rPr lang="en-US" sz="2500" b="1" dirty="0" smtClean="0">
                <a:solidFill>
                  <a:schemeClr val="tx1"/>
                </a:solidFill>
              </a:rPr>
              <a:t> </a:t>
            </a:r>
            <a:r>
              <a:rPr lang="en-US" sz="2500" b="1" dirty="0" err="1" smtClean="0">
                <a:solidFill>
                  <a:schemeClr val="tx1"/>
                </a:solidFill>
              </a:rPr>
              <a:t>rivojlanish</a:t>
            </a:r>
            <a:r>
              <a:rPr lang="en-US" sz="2500" b="1" dirty="0" smtClean="0">
                <a:solidFill>
                  <a:schemeClr val="tx1"/>
                </a:solidFill>
              </a:rPr>
              <a:t> </a:t>
            </a:r>
            <a:r>
              <a:rPr lang="en-US" sz="2500" b="1" dirty="0" err="1" smtClean="0">
                <a:solidFill>
                  <a:schemeClr val="tx1"/>
                </a:solidFill>
              </a:rPr>
              <a:t>dinamikasi</a:t>
            </a:r>
            <a:endParaRPr lang="ru-RU" sz="2500" dirty="0" smtClean="0">
              <a:solidFill>
                <a:schemeClr val="tx1"/>
              </a:solidFill>
            </a:endParaRPr>
          </a:p>
          <a:p>
            <a:pPr algn="l"/>
            <a:r>
              <a:rPr lang="uz-Cyrl-UZ" sz="2500" b="1" dirty="0" smtClean="0">
                <a:solidFill>
                  <a:schemeClr val="tx1"/>
                </a:solidFill>
              </a:rPr>
              <a:t>3. Y</a:t>
            </a:r>
            <a:r>
              <a:rPr lang="en-US" sz="2500" b="1" dirty="0" smtClean="0">
                <a:solidFill>
                  <a:schemeClr val="tx1"/>
                </a:solidFill>
              </a:rPr>
              <a:t>a</a:t>
            </a:r>
            <a:r>
              <a:rPr lang="uz-Cyrl-UZ" sz="2500" b="1" dirty="0" smtClean="0">
                <a:solidFill>
                  <a:schemeClr val="tx1"/>
                </a:solidFill>
              </a:rPr>
              <a:t>poniya iqtisodiyotiga jahon moliyaviy-iqtisodiy inqiroziiing ta’siri va undan chiqish yo’llari</a:t>
            </a:r>
            <a:endParaRPr lang="ru-RU" sz="2500" dirty="0" smtClean="0">
              <a:solidFill>
                <a:schemeClr val="tx1"/>
              </a:solidFill>
            </a:endParaRPr>
          </a:p>
          <a:p>
            <a:pPr algn="l"/>
            <a:r>
              <a:rPr lang="en-US" sz="2500" b="1" dirty="0" smtClean="0">
                <a:solidFill>
                  <a:schemeClr val="tx1"/>
                </a:solidFill>
              </a:rPr>
              <a:t>4. </a:t>
            </a:r>
            <a:r>
              <a:rPr lang="en-US" sz="2500" b="1" dirty="0" err="1" smtClean="0">
                <a:solidFill>
                  <a:schemeClr val="tx1"/>
                </a:solidFill>
              </a:rPr>
              <a:t>O’zbekiston</a:t>
            </a:r>
            <a:r>
              <a:rPr lang="en-US" sz="2500" b="1" dirty="0" smtClean="0">
                <a:solidFill>
                  <a:schemeClr val="tx1"/>
                </a:solidFill>
              </a:rPr>
              <a:t> </a:t>
            </a:r>
            <a:r>
              <a:rPr lang="en-US" sz="2500" b="1" dirty="0" err="1" smtClean="0">
                <a:solidFill>
                  <a:schemeClr val="tx1"/>
                </a:solidFill>
              </a:rPr>
              <a:t>va</a:t>
            </a:r>
            <a:r>
              <a:rPr lang="en-US" sz="2500" b="1" dirty="0" smtClean="0">
                <a:solidFill>
                  <a:schemeClr val="tx1"/>
                </a:solidFill>
              </a:rPr>
              <a:t> </a:t>
            </a:r>
            <a:r>
              <a:rPr lang="en-US" sz="2500" b="1" dirty="0" err="1" smtClean="0">
                <a:solidFill>
                  <a:schemeClr val="tx1"/>
                </a:solidFill>
              </a:rPr>
              <a:t>YAponiya</a:t>
            </a:r>
            <a:r>
              <a:rPr lang="en-US" sz="2500" b="1" dirty="0" smtClean="0">
                <a:solidFill>
                  <a:schemeClr val="tx1"/>
                </a:solidFill>
              </a:rPr>
              <a:t> </a:t>
            </a:r>
            <a:r>
              <a:rPr lang="en-US" sz="2500" b="1" dirty="0" err="1" smtClean="0">
                <a:solidFill>
                  <a:schemeClr val="tx1"/>
                </a:solidFill>
              </a:rPr>
              <a:t>iqtisodiy</a:t>
            </a:r>
            <a:r>
              <a:rPr lang="en-US" sz="2500" b="1" dirty="0" smtClean="0">
                <a:solidFill>
                  <a:schemeClr val="tx1"/>
                </a:solidFill>
              </a:rPr>
              <a:t> </a:t>
            </a:r>
            <a:r>
              <a:rPr lang="en-US" sz="2500" b="1" dirty="0" err="1" smtClean="0">
                <a:solidFill>
                  <a:schemeClr val="tx1"/>
                </a:solidFill>
              </a:rPr>
              <a:t>hamkorligi</a:t>
            </a:r>
            <a:endParaRPr lang="ru-RU" sz="2500" dirty="0" smtClean="0">
              <a:solidFill>
                <a:schemeClr val="tx1"/>
              </a:solidFill>
            </a:endParaRPr>
          </a:p>
          <a:p>
            <a:endParaRPr lang="uz-Cyrl-UZ"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5"/>
            <a:ext cx="8229600" cy="3429024"/>
          </a:xfrm>
        </p:spPr>
        <p:txBody>
          <a:bodyPr>
            <a:normAutofit fontScale="77500" lnSpcReduction="20000"/>
          </a:bodyPr>
          <a:lstStyle/>
          <a:p>
            <a:r>
              <a:rPr lang="en-US" dirty="0" err="1" smtClean="0"/>
              <a:t>YAponiya</a:t>
            </a:r>
            <a:r>
              <a:rPr lang="en-US" dirty="0" smtClean="0"/>
              <a:t> </a:t>
            </a:r>
            <a:r>
              <a:rPr lang="en-US" dirty="0" err="1" smtClean="0"/>
              <a:t>jahon</a:t>
            </a:r>
            <a:r>
              <a:rPr lang="en-US" dirty="0" smtClean="0"/>
              <a:t> </a:t>
            </a:r>
            <a:r>
              <a:rPr lang="en-US" dirty="0" err="1" smtClean="0"/>
              <a:t>tovarlar</a:t>
            </a:r>
            <a:r>
              <a:rPr lang="en-US" dirty="0" smtClean="0"/>
              <a:t> </a:t>
            </a:r>
            <a:r>
              <a:rPr lang="en-US" dirty="0" err="1" smtClean="0"/>
              <a:t>eksportida</a:t>
            </a:r>
            <a:r>
              <a:rPr lang="en-US" dirty="0" smtClean="0"/>
              <a:t> 2010 </a:t>
            </a:r>
            <a:r>
              <a:rPr lang="en-US" dirty="0" err="1" smtClean="0"/>
              <a:t>yilda</a:t>
            </a:r>
            <a:r>
              <a:rPr lang="en-US" dirty="0" smtClean="0"/>
              <a:t> 4 -</a:t>
            </a:r>
            <a:r>
              <a:rPr lang="en-US" dirty="0" err="1" smtClean="0"/>
              <a:t>o’rinni</a:t>
            </a:r>
            <a:r>
              <a:rPr lang="en-US" dirty="0" smtClean="0"/>
              <a:t>, </a:t>
            </a:r>
            <a:r>
              <a:rPr lang="en-US" dirty="0" err="1" smtClean="0"/>
              <a:t>importida</a:t>
            </a:r>
            <a:r>
              <a:rPr lang="en-US" dirty="0" smtClean="0"/>
              <a:t> 4 -</a:t>
            </a:r>
            <a:r>
              <a:rPr lang="en-US" dirty="0" err="1" smtClean="0"/>
              <a:t>o’rinni</a:t>
            </a:r>
            <a:r>
              <a:rPr lang="en-US" dirty="0" smtClean="0"/>
              <a:t>, </a:t>
            </a:r>
            <a:r>
              <a:rPr lang="en-US" dirty="0" err="1" smtClean="0"/>
              <a:t>jahon</a:t>
            </a:r>
            <a:r>
              <a:rPr lang="en-US" dirty="0" smtClean="0"/>
              <a:t> </a:t>
            </a:r>
            <a:r>
              <a:rPr lang="en-US" dirty="0" err="1" smtClean="0"/>
              <a:t>xizmatlar</a:t>
            </a:r>
            <a:r>
              <a:rPr lang="en-US" dirty="0" smtClean="0"/>
              <a:t> </a:t>
            </a:r>
            <a:r>
              <a:rPr lang="en-US" dirty="0" err="1" smtClean="0"/>
              <a:t>eksportida</a:t>
            </a:r>
            <a:r>
              <a:rPr lang="en-US" dirty="0" smtClean="0"/>
              <a:t> 6 - </a:t>
            </a:r>
            <a:r>
              <a:rPr lang="en-US" dirty="0" err="1" smtClean="0"/>
              <a:t>va</a:t>
            </a:r>
            <a:r>
              <a:rPr lang="en-US" dirty="0" smtClean="0"/>
              <a:t> 5 -</a:t>
            </a:r>
            <a:r>
              <a:rPr lang="en-US" dirty="0" err="1" smtClean="0"/>
              <a:t>o’rinlarni</a:t>
            </a:r>
            <a:r>
              <a:rPr lang="en-US" dirty="0" smtClean="0"/>
              <a:t> </a:t>
            </a:r>
            <a:r>
              <a:rPr lang="en-US" dirty="0" err="1" smtClean="0"/>
              <a:t>egallayd</a:t>
            </a:r>
            <a:r>
              <a:rPr lang="uz-Cyrl-UZ" dirty="0" smtClean="0"/>
              <a:t>i</a:t>
            </a:r>
            <a:r>
              <a:rPr lang="en-US" dirty="0" smtClean="0"/>
              <a:t>. </a:t>
            </a:r>
            <a:r>
              <a:rPr lang="en-US" dirty="0" err="1" smtClean="0"/>
              <a:t>Jahon</a:t>
            </a:r>
            <a:r>
              <a:rPr lang="en-US" dirty="0" smtClean="0"/>
              <a:t> </a:t>
            </a:r>
            <a:r>
              <a:rPr lang="en-US" dirty="0" err="1" smtClean="0"/>
              <a:t>moliyaviy-iqtisod</a:t>
            </a:r>
            <a:r>
              <a:rPr lang="uz-Cyrl-UZ" dirty="0" smtClean="0"/>
              <a:t>i</a:t>
            </a:r>
            <a:r>
              <a:rPr lang="en-US" dirty="0" smtClean="0"/>
              <a:t>y </a:t>
            </a:r>
            <a:r>
              <a:rPr lang="en-US" dirty="0" err="1" smtClean="0"/>
              <a:t>inqirozi</a:t>
            </a:r>
            <a:r>
              <a:rPr lang="en-US" dirty="0" smtClean="0"/>
              <a:t> </a:t>
            </a:r>
            <a:r>
              <a:rPr lang="en-US" dirty="0" err="1" smtClean="0"/>
              <a:t>YAponiya</a:t>
            </a:r>
            <a:r>
              <a:rPr lang="en-US" dirty="0" smtClean="0"/>
              <a:t> </a:t>
            </a:r>
            <a:r>
              <a:rPr lang="en-US" dirty="0" err="1" smtClean="0"/>
              <a:t>tashqi</a:t>
            </a:r>
            <a:r>
              <a:rPr lang="en-US" dirty="0" smtClean="0"/>
              <a:t> </a:t>
            </a:r>
            <a:r>
              <a:rPr lang="en-US" dirty="0" err="1" smtClean="0"/>
              <a:t>savdosiga</a:t>
            </a:r>
            <a:r>
              <a:rPr lang="en-US" dirty="0" smtClean="0"/>
              <a:t> </a:t>
            </a:r>
            <a:r>
              <a:rPr lang="en-US" dirty="0" err="1" smtClean="0"/>
              <a:t>jid</a:t>
            </a:r>
            <a:r>
              <a:rPr lang="uz-Cyrl-UZ" dirty="0" smtClean="0"/>
              <a:t>d</a:t>
            </a:r>
            <a:r>
              <a:rPr lang="en-US" dirty="0" err="1" smtClean="0"/>
              <a:t>iy</a:t>
            </a:r>
            <a:r>
              <a:rPr lang="en-US" dirty="0" smtClean="0"/>
              <a:t> </a:t>
            </a:r>
            <a:r>
              <a:rPr lang="en-US" dirty="0" err="1" smtClean="0"/>
              <a:t>salbiy</a:t>
            </a:r>
            <a:r>
              <a:rPr lang="en-US" dirty="0" smtClean="0"/>
              <a:t> </a:t>
            </a:r>
            <a:r>
              <a:rPr lang="en-US" dirty="0" err="1" smtClean="0"/>
              <a:t>ta’sir</a:t>
            </a:r>
            <a:r>
              <a:rPr lang="en-US" dirty="0" smtClean="0"/>
              <a:t> </a:t>
            </a:r>
            <a:r>
              <a:rPr lang="en-US" dirty="0" err="1" smtClean="0"/>
              <a:t>ko’rsatdi</a:t>
            </a:r>
            <a:r>
              <a:rPr lang="en-US" dirty="0" smtClean="0"/>
              <a:t>. </a:t>
            </a:r>
            <a:r>
              <a:rPr lang="en-US" dirty="0" err="1" smtClean="0"/>
              <a:t>Misol</a:t>
            </a:r>
            <a:r>
              <a:rPr lang="en-US" dirty="0" smtClean="0"/>
              <a:t> </a:t>
            </a:r>
            <a:r>
              <a:rPr lang="en-US" dirty="0" err="1" smtClean="0"/>
              <a:t>uchun</a:t>
            </a:r>
            <a:r>
              <a:rPr lang="en-US" dirty="0" smtClean="0"/>
              <a:t> 2009 </a:t>
            </a:r>
            <a:r>
              <a:rPr lang="en-US" dirty="0" err="1" smtClean="0"/>
              <a:t>yilda</a:t>
            </a:r>
            <a:r>
              <a:rPr lang="en-US" dirty="0" smtClean="0"/>
              <a:t> </a:t>
            </a:r>
            <a:r>
              <a:rPr lang="en-US" dirty="0" err="1" smtClean="0"/>
              <a:t>tovarlar</a:t>
            </a:r>
            <a:r>
              <a:rPr lang="en-US" dirty="0" smtClean="0"/>
              <a:t> </a:t>
            </a:r>
            <a:r>
              <a:rPr lang="en-US" dirty="0" err="1" smtClean="0"/>
              <a:t>eksporti</a:t>
            </a:r>
            <a:r>
              <a:rPr lang="en-US" dirty="0" smtClean="0"/>
              <a:t> </a:t>
            </a:r>
            <a:r>
              <a:rPr lang="en-US" dirty="0" err="1" smtClean="0"/>
              <a:t>va</a:t>
            </a:r>
            <a:r>
              <a:rPr lang="en-US" dirty="0" smtClean="0"/>
              <a:t> import</a:t>
            </a:r>
            <a:r>
              <a:rPr lang="uz-Cyrl-UZ" dirty="0" smtClean="0"/>
              <a:t>i</a:t>
            </a:r>
            <a:r>
              <a:rPr lang="en-US" dirty="0" smtClean="0"/>
              <a:t> 2008 </a:t>
            </a:r>
            <a:r>
              <a:rPr lang="en-US" dirty="0" err="1" smtClean="0"/>
              <a:t>yilga</a:t>
            </a:r>
            <a:r>
              <a:rPr lang="en-US" dirty="0" smtClean="0"/>
              <a:t> </a:t>
            </a:r>
            <a:r>
              <a:rPr lang="en-US" dirty="0" err="1" smtClean="0"/>
              <a:t>nisbatan</a:t>
            </a:r>
            <a:r>
              <a:rPr lang="en-US" dirty="0" smtClean="0"/>
              <a:t> </a:t>
            </a:r>
            <a:r>
              <a:rPr lang="en-US" dirty="0" err="1" smtClean="0"/>
              <a:t>mos</a:t>
            </a:r>
            <a:r>
              <a:rPr lang="en-US" dirty="0" smtClean="0"/>
              <a:t> </a:t>
            </a:r>
            <a:r>
              <a:rPr lang="en-US" dirty="0" err="1" smtClean="0"/>
              <a:t>ravishda</a:t>
            </a:r>
            <a:r>
              <a:rPr lang="en-US" dirty="0" smtClean="0"/>
              <a:t> 26 </a:t>
            </a:r>
            <a:r>
              <a:rPr lang="en-US" dirty="0" err="1" smtClean="0"/>
              <a:t>va</a:t>
            </a:r>
            <a:r>
              <a:rPr lang="en-US" dirty="0" smtClean="0"/>
              <a:t> 28% </a:t>
            </a:r>
            <a:r>
              <a:rPr lang="en-US" dirty="0" err="1" smtClean="0"/>
              <a:t>ga</a:t>
            </a:r>
            <a:r>
              <a:rPr lang="en-US" dirty="0" smtClean="0"/>
              <a:t> </a:t>
            </a:r>
            <a:r>
              <a:rPr lang="en-US" dirty="0" err="1" smtClean="0"/>
              <a:t>pasaydi</a:t>
            </a:r>
            <a:r>
              <a:rPr lang="en-US" dirty="0" smtClean="0"/>
              <a:t>. </a:t>
            </a:r>
            <a:endParaRPr lang="ru-RU" dirty="0" smtClean="0"/>
          </a:p>
          <a:p>
            <a:r>
              <a:rPr lang="en-US" dirty="0" err="1" smtClean="0"/>
              <a:t>YAponiya</a:t>
            </a:r>
            <a:r>
              <a:rPr lang="en-US" dirty="0" smtClean="0"/>
              <a:t> </a:t>
            </a:r>
            <a:r>
              <a:rPr lang="en-US" dirty="0" err="1" smtClean="0"/>
              <a:t>tashqi</a:t>
            </a:r>
            <a:r>
              <a:rPr lang="en-US" dirty="0" smtClean="0"/>
              <a:t> </a:t>
            </a:r>
            <a:r>
              <a:rPr lang="en-US" dirty="0" err="1" smtClean="0"/>
              <a:t>savdosining</a:t>
            </a:r>
            <a:r>
              <a:rPr lang="en-US" dirty="0" smtClean="0"/>
              <a:t> </a:t>
            </a:r>
            <a:r>
              <a:rPr lang="en-US" dirty="0" err="1" smtClean="0"/>
              <a:t>tovar</a:t>
            </a:r>
            <a:r>
              <a:rPr lang="en-US" dirty="0" smtClean="0"/>
              <a:t> </a:t>
            </a:r>
            <a:r>
              <a:rPr lang="en-US" dirty="0" err="1" smtClean="0"/>
              <a:t>tarkibida</a:t>
            </a:r>
            <a:r>
              <a:rPr lang="en-US" dirty="0" smtClean="0"/>
              <a:t> </a:t>
            </a:r>
            <a:r>
              <a:rPr lang="en-US" dirty="0" err="1" smtClean="0"/>
              <a:t>sanoat</a:t>
            </a:r>
            <a:r>
              <a:rPr lang="en-US" dirty="0" smtClean="0"/>
              <a:t> </a:t>
            </a:r>
            <a:r>
              <a:rPr lang="en-US" dirty="0" err="1" smtClean="0"/>
              <a:t>maxsulotlari</a:t>
            </a:r>
            <a:r>
              <a:rPr lang="en-US" dirty="0" smtClean="0"/>
              <a:t> </a:t>
            </a:r>
            <a:r>
              <a:rPr lang="en-US" dirty="0" err="1" smtClean="0"/>
              <a:t>yetakchi</a:t>
            </a:r>
            <a:r>
              <a:rPr lang="en-US" dirty="0" smtClean="0"/>
              <a:t> </a:t>
            </a:r>
            <a:r>
              <a:rPr lang="en-US" dirty="0" err="1" smtClean="0"/>
              <a:t>mavqega</a:t>
            </a:r>
            <a:r>
              <a:rPr lang="en-US" dirty="0" smtClean="0"/>
              <a:t> </a:t>
            </a:r>
            <a:r>
              <a:rPr lang="en-US" dirty="0" err="1" smtClean="0"/>
              <a:t>ega</a:t>
            </a:r>
            <a:r>
              <a:rPr lang="en-US" dirty="0" smtClean="0"/>
              <a:t>. 2010 </a:t>
            </a:r>
            <a:r>
              <a:rPr lang="en-US" dirty="0" err="1" smtClean="0"/>
              <a:t>yilda</a:t>
            </a:r>
            <a:r>
              <a:rPr lang="en-US" dirty="0" smtClean="0"/>
              <a:t> </a:t>
            </a:r>
            <a:r>
              <a:rPr lang="en-US" dirty="0" err="1" smtClean="0"/>
              <a:t>sanoat</a:t>
            </a:r>
            <a:r>
              <a:rPr lang="en-US" dirty="0" smtClean="0"/>
              <a:t> </a:t>
            </a:r>
            <a:r>
              <a:rPr lang="en-US" dirty="0" err="1" smtClean="0"/>
              <a:t>maxsulotlarining</a:t>
            </a:r>
            <a:r>
              <a:rPr lang="en-US" dirty="0" smtClean="0"/>
              <a:t> </a:t>
            </a:r>
            <a:r>
              <a:rPr lang="en-US" dirty="0" err="1" smtClean="0"/>
              <a:t>tovarlar</a:t>
            </a:r>
            <a:r>
              <a:rPr lang="en-US" dirty="0" smtClean="0"/>
              <a:t> </a:t>
            </a:r>
            <a:r>
              <a:rPr lang="en-US" dirty="0" err="1" smtClean="0"/>
              <a:t>eksportidagi</a:t>
            </a:r>
            <a:r>
              <a:rPr lang="en-US" dirty="0" smtClean="0"/>
              <a:t> </a:t>
            </a:r>
            <a:r>
              <a:rPr lang="en-US" dirty="0" err="1" smtClean="0"/>
              <a:t>ulushi</a:t>
            </a:r>
            <a:r>
              <a:rPr lang="en-US" dirty="0" smtClean="0"/>
              <a:t> 94,4% </a:t>
            </a:r>
            <a:r>
              <a:rPr lang="en-US" dirty="0" err="1" smtClean="0"/>
              <a:t>ni</a:t>
            </a:r>
            <a:r>
              <a:rPr lang="en-US" dirty="0" smtClean="0"/>
              <a:t>, </a:t>
            </a:r>
            <a:r>
              <a:rPr lang="en-US" dirty="0" err="1" smtClean="0"/>
              <a:t>tovarlar</a:t>
            </a:r>
            <a:r>
              <a:rPr lang="en-US" dirty="0" smtClean="0"/>
              <a:t> </a:t>
            </a:r>
            <a:r>
              <a:rPr lang="en-US" dirty="0" err="1" smtClean="0"/>
              <a:t>importida</a:t>
            </a:r>
            <a:r>
              <a:rPr lang="en-US" dirty="0" smtClean="0"/>
              <a:t> </a:t>
            </a:r>
            <a:r>
              <a:rPr lang="en-US" dirty="0" err="1" smtClean="0"/>
              <a:t>esa</a:t>
            </a:r>
            <a:r>
              <a:rPr lang="en-US" dirty="0" smtClean="0"/>
              <a:t> 63,1% </a:t>
            </a:r>
            <a:r>
              <a:rPr lang="en-US" dirty="0" err="1" smtClean="0"/>
              <a:t>ni</a:t>
            </a:r>
            <a:r>
              <a:rPr lang="en-US" dirty="0" smtClean="0"/>
              <a:t> </a:t>
            </a:r>
            <a:r>
              <a:rPr lang="en-US" dirty="0" err="1" smtClean="0"/>
              <a:t>tashkil</a:t>
            </a:r>
            <a:r>
              <a:rPr lang="en-US" dirty="0" smtClean="0"/>
              <a:t> </a:t>
            </a:r>
            <a:r>
              <a:rPr lang="en-US" dirty="0" err="1" smtClean="0"/>
              <a:t>etdi</a:t>
            </a:r>
            <a:r>
              <a:rPr lang="en-US" dirty="0" smtClean="0"/>
              <a:t>. </a:t>
            </a:r>
            <a:endParaRPr lang="ru-RU" dirty="0" smtClean="0"/>
          </a:p>
          <a:p>
            <a:endParaRPr lang="uz-Cyrl-UZ" dirty="0"/>
          </a:p>
        </p:txBody>
      </p:sp>
      <p:pic>
        <p:nvPicPr>
          <p:cNvPr id="4" name="Рисунок 3" descr="ANd9GcQrFLI0at2uWn1jlpKbgfhVpedYo63eQZ_GWCzbvdoAKSmRCoYt"/>
          <p:cNvPicPr/>
          <p:nvPr/>
        </p:nvPicPr>
        <p:blipFill>
          <a:blip r:embed="rId2"/>
          <a:srcRect/>
          <a:stretch>
            <a:fillRect/>
          </a:stretch>
        </p:blipFill>
        <p:spPr bwMode="auto">
          <a:xfrm>
            <a:off x="1643042" y="3857628"/>
            <a:ext cx="5572164" cy="2571768"/>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4400552" cy="6000792"/>
          </a:xfrm>
        </p:spPr>
        <p:txBody>
          <a:bodyPr>
            <a:normAutofit fontScale="77500" lnSpcReduction="20000"/>
          </a:bodyPr>
          <a:lstStyle/>
          <a:p>
            <a:r>
              <a:rPr lang="en-US" dirty="0" err="1" smtClean="0"/>
              <a:t>YAponiya</a:t>
            </a:r>
            <a:r>
              <a:rPr lang="en-US" dirty="0" smtClean="0"/>
              <a:t> </a:t>
            </a:r>
            <a:r>
              <a:rPr lang="en-US" dirty="0" err="1" smtClean="0"/>
              <a:t>tashqi</a:t>
            </a:r>
            <a:r>
              <a:rPr lang="en-US" dirty="0" smtClean="0"/>
              <a:t> </a:t>
            </a:r>
            <a:r>
              <a:rPr lang="en-US" dirty="0" err="1" smtClean="0"/>
              <a:t>savdosining</a:t>
            </a:r>
            <a:r>
              <a:rPr lang="en-US" dirty="0" smtClean="0"/>
              <a:t> </a:t>
            </a:r>
            <a:r>
              <a:rPr lang="en-US" dirty="0" err="1" smtClean="0"/>
              <a:t>geografik</a:t>
            </a:r>
            <a:r>
              <a:rPr lang="en-US" dirty="0" smtClean="0"/>
              <a:t> </a:t>
            </a:r>
            <a:r>
              <a:rPr lang="en-US" dirty="0" err="1" smtClean="0"/>
              <a:t>tarkibida</a:t>
            </a:r>
            <a:r>
              <a:rPr lang="en-US" dirty="0" smtClean="0"/>
              <a:t> </a:t>
            </a:r>
            <a:r>
              <a:rPr lang="en-US" dirty="0" err="1" smtClean="0"/>
              <a:t>rivojla</a:t>
            </a:r>
            <a:r>
              <a:rPr lang="uz-Cyrl-UZ" dirty="0" smtClean="0"/>
              <a:t>n</a:t>
            </a:r>
            <a:r>
              <a:rPr lang="en-US" dirty="0" err="1" smtClean="0"/>
              <a:t>gan</a:t>
            </a:r>
            <a:r>
              <a:rPr lang="en-US" dirty="0" smtClean="0"/>
              <a:t> </a:t>
            </a:r>
            <a:r>
              <a:rPr lang="en-US" dirty="0" err="1" smtClean="0"/>
              <a:t>mamlakatlar</a:t>
            </a:r>
            <a:r>
              <a:rPr lang="en-US" dirty="0" smtClean="0"/>
              <a:t> </a:t>
            </a:r>
            <a:r>
              <a:rPr lang="en-US" dirty="0" err="1" smtClean="0"/>
              <a:t>yetakchi</a:t>
            </a:r>
            <a:r>
              <a:rPr lang="en-US" dirty="0" smtClean="0"/>
              <a:t> </a:t>
            </a:r>
            <a:r>
              <a:rPr lang="en-US" dirty="0" err="1" smtClean="0"/>
              <a:t>ulushga</a:t>
            </a:r>
            <a:r>
              <a:rPr lang="en-US" dirty="0" smtClean="0"/>
              <a:t> </a:t>
            </a:r>
            <a:r>
              <a:rPr lang="en-US" dirty="0" err="1" smtClean="0"/>
              <a:t>ega</a:t>
            </a:r>
            <a:r>
              <a:rPr lang="en-US" dirty="0" smtClean="0"/>
              <a:t> </a:t>
            </a:r>
            <a:r>
              <a:rPr lang="en-US" dirty="0" err="1" smtClean="0"/>
              <a:t>bo’lsa-da</a:t>
            </a:r>
            <a:r>
              <a:rPr lang="en-US" dirty="0" smtClean="0"/>
              <a:t>, </a:t>
            </a:r>
            <a:r>
              <a:rPr lang="en-US" dirty="0" err="1" smtClean="0"/>
              <a:t>oxirgi</a:t>
            </a:r>
            <a:r>
              <a:rPr lang="en-US" dirty="0" smtClean="0"/>
              <a:t> </a:t>
            </a:r>
            <a:r>
              <a:rPr lang="en-US" dirty="0" err="1" smtClean="0"/>
              <a:t>yillarda</a:t>
            </a:r>
            <a:r>
              <a:rPr lang="en-US" dirty="0" smtClean="0"/>
              <a:t> </a:t>
            </a:r>
            <a:r>
              <a:rPr lang="en-US" dirty="0" err="1" smtClean="0"/>
              <a:t>jiddiy</a:t>
            </a:r>
            <a:r>
              <a:rPr lang="en-US" dirty="0" smtClean="0"/>
              <a:t> </a:t>
            </a:r>
            <a:r>
              <a:rPr lang="en-US" dirty="0" err="1" smtClean="0"/>
              <a:t>o’zgarishlarga</a:t>
            </a:r>
            <a:r>
              <a:rPr lang="en-US" dirty="0" smtClean="0"/>
              <a:t> </a:t>
            </a:r>
            <a:r>
              <a:rPr lang="en-US" dirty="0" err="1" smtClean="0"/>
              <a:t>uchramoqda</a:t>
            </a:r>
            <a:r>
              <a:rPr lang="en-US" dirty="0" smtClean="0"/>
              <a:t>. </a:t>
            </a:r>
            <a:r>
              <a:rPr lang="en-US" dirty="0" err="1" smtClean="0"/>
              <a:t>Jumladan</a:t>
            </a:r>
            <a:r>
              <a:rPr lang="en-US" dirty="0" smtClean="0"/>
              <a:t>, 2000-2010 </a:t>
            </a:r>
            <a:r>
              <a:rPr lang="en-US" dirty="0" err="1" smtClean="0"/>
              <a:t>yillarda</a:t>
            </a:r>
            <a:r>
              <a:rPr lang="en-US" dirty="0" smtClean="0"/>
              <a:t> </a:t>
            </a:r>
            <a:r>
              <a:rPr lang="en-US" dirty="0" err="1" smtClean="0"/>
              <a:t>mamlakat</a:t>
            </a:r>
            <a:r>
              <a:rPr lang="en-US" dirty="0" smtClean="0"/>
              <a:t> </a:t>
            </a:r>
            <a:r>
              <a:rPr lang="en-US" dirty="0" err="1" smtClean="0"/>
              <a:t>tashqi</a:t>
            </a:r>
            <a:r>
              <a:rPr lang="en-US" dirty="0" smtClean="0"/>
              <a:t> </a:t>
            </a:r>
            <a:r>
              <a:rPr lang="en-US" dirty="0" err="1" smtClean="0"/>
              <a:t>savdo</a:t>
            </a:r>
            <a:r>
              <a:rPr lang="en-US" dirty="0" smtClean="0"/>
              <a:t> </a:t>
            </a:r>
            <a:r>
              <a:rPr lang="en-US" dirty="0" err="1" smtClean="0"/>
              <a:t>aylanmasida</a:t>
            </a:r>
            <a:r>
              <a:rPr lang="en-US" dirty="0" smtClean="0"/>
              <a:t> AQSH </a:t>
            </a:r>
            <a:r>
              <a:rPr lang="en-US" dirty="0" err="1" smtClean="0"/>
              <a:t>va</a:t>
            </a:r>
            <a:r>
              <a:rPr lang="en-US" dirty="0" smtClean="0"/>
              <a:t> yeI-27 </a:t>
            </a:r>
            <a:r>
              <a:rPr lang="en-US" dirty="0" err="1" smtClean="0"/>
              <a:t>mamlakatlarining</a:t>
            </a:r>
            <a:r>
              <a:rPr lang="en-US" dirty="0" smtClean="0"/>
              <a:t> </a:t>
            </a:r>
            <a:r>
              <a:rPr lang="en-US" dirty="0" err="1" smtClean="0"/>
              <a:t>ulushi</a:t>
            </a:r>
            <a:r>
              <a:rPr lang="en-US" dirty="0" smtClean="0"/>
              <a:t> </a:t>
            </a:r>
            <a:r>
              <a:rPr lang="en-US" dirty="0" err="1" smtClean="0"/>
              <a:t>mos</a:t>
            </a:r>
            <a:r>
              <a:rPr lang="en-US" dirty="0" smtClean="0"/>
              <a:t> </a:t>
            </a:r>
            <a:r>
              <a:rPr lang="en-US" dirty="0" err="1" smtClean="0"/>
              <a:t>ravishda</a:t>
            </a:r>
            <a:r>
              <a:rPr lang="en-US" dirty="0" smtClean="0"/>
              <a:t> 25,2, 14,9% </a:t>
            </a:r>
            <a:r>
              <a:rPr lang="en-US" dirty="0" err="1" smtClean="0"/>
              <a:t>dan</a:t>
            </a:r>
            <a:r>
              <a:rPr lang="en-US" dirty="0" smtClean="0"/>
              <a:t> 13,0, 10,5% </a:t>
            </a:r>
            <a:r>
              <a:rPr lang="en-US" dirty="0" err="1" smtClean="0"/>
              <a:t>ga</a:t>
            </a:r>
            <a:r>
              <a:rPr lang="en-US" dirty="0" smtClean="0"/>
              <a:t> </a:t>
            </a:r>
            <a:r>
              <a:rPr lang="en-US" dirty="0" err="1" smtClean="0"/>
              <a:t>qadar</a:t>
            </a:r>
            <a:r>
              <a:rPr lang="en-US" dirty="0" smtClean="0"/>
              <a:t> </a:t>
            </a:r>
            <a:r>
              <a:rPr lang="en-US" dirty="0" err="1" smtClean="0"/>
              <a:t>qisqargani</a:t>
            </a:r>
            <a:r>
              <a:rPr lang="en-US" dirty="0" smtClean="0"/>
              <a:t>   </a:t>
            </a:r>
            <a:r>
              <a:rPr lang="en-US" dirty="0" err="1" smtClean="0"/>
              <a:t>holda</a:t>
            </a:r>
            <a:r>
              <a:rPr lang="en-US" dirty="0" smtClean="0"/>
              <a:t>, </a:t>
            </a:r>
            <a:r>
              <a:rPr lang="en-US" dirty="0" err="1" smtClean="0"/>
              <a:t>asosiy</a:t>
            </a:r>
            <a:r>
              <a:rPr lang="en-US" dirty="0" smtClean="0"/>
              <a:t> </a:t>
            </a:r>
            <a:r>
              <a:rPr lang="en-US" dirty="0" err="1" smtClean="0"/>
              <a:t>iste’mol</a:t>
            </a:r>
            <a:r>
              <a:rPr lang="en-US" dirty="0" smtClean="0"/>
              <a:t> </a:t>
            </a:r>
            <a:r>
              <a:rPr lang="en-US" dirty="0" err="1" smtClean="0"/>
              <a:t>tovarlari</a:t>
            </a:r>
            <a:r>
              <a:rPr lang="en-US" dirty="0" smtClean="0"/>
              <a:t> </a:t>
            </a:r>
            <a:r>
              <a:rPr lang="en-US" dirty="0" err="1" smtClean="0"/>
              <a:t>va</a:t>
            </a:r>
            <a:r>
              <a:rPr lang="en-US" dirty="0" smtClean="0"/>
              <a:t> </a:t>
            </a:r>
            <a:r>
              <a:rPr lang="en-US" dirty="0" err="1" smtClean="0"/>
              <a:t>xomashyo</a:t>
            </a:r>
            <a:r>
              <a:rPr lang="en-US" dirty="0" smtClean="0"/>
              <a:t> ye</a:t>
            </a:r>
            <a:r>
              <a:rPr lang="uz-Cyrl-UZ" dirty="0" smtClean="0"/>
              <a:t>tk</a:t>
            </a:r>
            <a:r>
              <a:rPr lang="en-US" dirty="0" err="1" smtClean="0"/>
              <a:t>azib</a:t>
            </a:r>
            <a:r>
              <a:rPr lang="en-US" dirty="0" smtClean="0"/>
              <a:t> </a:t>
            </a:r>
            <a:r>
              <a:rPr lang="en-US" dirty="0" err="1" smtClean="0"/>
              <a:t>beruvchi</a:t>
            </a:r>
            <a:r>
              <a:rPr lang="en-US" dirty="0" smtClean="0"/>
              <a:t> </a:t>
            </a:r>
            <a:r>
              <a:rPr lang="en-US" dirty="0" err="1" smtClean="0"/>
              <a:t>Xitoy</a:t>
            </a:r>
            <a:r>
              <a:rPr lang="en-US" dirty="0" smtClean="0"/>
              <a:t> </a:t>
            </a:r>
            <a:r>
              <a:rPr lang="en-US" dirty="0" err="1" smtClean="0"/>
              <a:t>va</a:t>
            </a:r>
            <a:r>
              <a:rPr lang="en-US" dirty="0" smtClean="0"/>
              <a:t> </a:t>
            </a:r>
            <a:r>
              <a:rPr lang="en-US" dirty="0" err="1" smtClean="0"/>
              <a:t>YAqin</a:t>
            </a:r>
            <a:r>
              <a:rPr lang="en-US" dirty="0" smtClean="0"/>
              <a:t> </a:t>
            </a:r>
            <a:r>
              <a:rPr lang="en-US" dirty="0" err="1" smtClean="0"/>
              <a:t>SHarq</a:t>
            </a:r>
            <a:r>
              <a:rPr lang="en-US" dirty="0" smtClean="0"/>
              <a:t> </a:t>
            </a:r>
            <a:r>
              <a:rPr lang="en-US" dirty="0" err="1" smtClean="0"/>
              <a:t>ulushi</a:t>
            </a:r>
            <a:r>
              <a:rPr lang="en-US" dirty="0" smtClean="0"/>
              <a:t> </a:t>
            </a:r>
            <a:r>
              <a:rPr lang="en-US" dirty="0" err="1" smtClean="0"/>
              <a:t>mos</a:t>
            </a:r>
            <a:r>
              <a:rPr lang="en-US" dirty="0" smtClean="0"/>
              <a:t> </a:t>
            </a:r>
            <a:r>
              <a:rPr lang="en-US" dirty="0" err="1" smtClean="0"/>
              <a:t>ravishda</a:t>
            </a:r>
            <a:r>
              <a:rPr lang="en-US" dirty="0" smtClean="0"/>
              <a:t> 11,4, 6,9% </a:t>
            </a:r>
            <a:r>
              <a:rPr lang="en-US" dirty="0" err="1" smtClean="0"/>
              <a:t>dan</a:t>
            </a:r>
            <a:r>
              <a:rPr lang="en-US" dirty="0" smtClean="0"/>
              <a:t> 22,2, 9,8% </a:t>
            </a:r>
            <a:r>
              <a:rPr lang="en-US" dirty="0" err="1" smtClean="0"/>
              <a:t>gacha</a:t>
            </a:r>
            <a:r>
              <a:rPr lang="en-US" dirty="0" smtClean="0"/>
              <a:t> </a:t>
            </a:r>
            <a:r>
              <a:rPr lang="en-US" dirty="0" err="1" smtClean="0"/>
              <a:t>ortgan</a:t>
            </a:r>
            <a:r>
              <a:rPr lang="en-US" dirty="0" smtClean="0"/>
              <a:t>. </a:t>
            </a:r>
            <a:endParaRPr lang="ru-RU" dirty="0" smtClean="0"/>
          </a:p>
          <a:p>
            <a:endParaRPr lang="uz-Cyrl-UZ" dirty="0"/>
          </a:p>
        </p:txBody>
      </p:sp>
      <p:pic>
        <p:nvPicPr>
          <p:cNvPr id="4" name="Рисунок 3" descr="ANd9GcT-HJL8QAWMLKSmogh5ikyjPMCvpegrleOeiTq1UackuRy_RZ-gEQ"/>
          <p:cNvPicPr/>
          <p:nvPr/>
        </p:nvPicPr>
        <p:blipFill>
          <a:blip r:embed="rId2"/>
          <a:srcRect/>
          <a:stretch>
            <a:fillRect/>
          </a:stretch>
        </p:blipFill>
        <p:spPr bwMode="auto">
          <a:xfrm>
            <a:off x="5000628" y="1000108"/>
            <a:ext cx="3786214" cy="4714908"/>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215106"/>
          </a:xfrm>
        </p:spPr>
        <p:txBody>
          <a:bodyPr>
            <a:normAutofit fontScale="92500" lnSpcReduction="20000"/>
          </a:bodyPr>
          <a:lstStyle/>
          <a:p>
            <a:r>
              <a:rPr lang="en-US" dirty="0" err="1" smtClean="0"/>
              <a:t>YAponiya</a:t>
            </a:r>
            <a:r>
              <a:rPr lang="en-US" dirty="0" smtClean="0"/>
              <a:t> </a:t>
            </a:r>
            <a:r>
              <a:rPr lang="uz-Cyrl-UZ" dirty="0" smtClean="0"/>
              <a:t>iq</a:t>
            </a:r>
            <a:r>
              <a:rPr lang="en-US" dirty="0" err="1" smtClean="0"/>
              <a:t>tisodiyotning</a:t>
            </a:r>
            <a:r>
              <a:rPr lang="en-US" dirty="0" smtClean="0"/>
              <a:t> </a:t>
            </a:r>
            <a:r>
              <a:rPr lang="uz-Cyrl-UZ" dirty="0" smtClean="0"/>
              <a:t>a</a:t>
            </a:r>
            <a:r>
              <a:rPr lang="en-US" dirty="0" err="1" smtClean="0"/>
              <a:t>sosini</a:t>
            </a:r>
            <a:r>
              <a:rPr lang="en-US" dirty="0" smtClean="0"/>
              <a:t> </a:t>
            </a:r>
            <a:r>
              <a:rPr lang="en-US" dirty="0" err="1" smtClean="0"/>
              <a:t>maxsulotlar</a:t>
            </a:r>
            <a:r>
              <a:rPr lang="en-US" dirty="0" smtClean="0"/>
              <a:t> </a:t>
            </a:r>
            <a:r>
              <a:rPr lang="en-US" dirty="0" err="1" smtClean="0"/>
              <a:t>va</a:t>
            </a:r>
            <a:r>
              <a:rPr lang="en-US" dirty="0" smtClean="0"/>
              <a:t> </a:t>
            </a:r>
            <a:r>
              <a:rPr lang="en-US" dirty="0" err="1" smtClean="0"/>
              <a:t>xizmatlar</a:t>
            </a:r>
            <a:r>
              <a:rPr lang="en-US" dirty="0" smtClean="0"/>
              <a:t> </a:t>
            </a:r>
            <a:r>
              <a:rPr lang="en-US" dirty="0" err="1" smtClean="0"/>
              <a:t>eksporti</a:t>
            </a:r>
            <a:r>
              <a:rPr lang="en-US" dirty="0" smtClean="0"/>
              <a:t> </a:t>
            </a:r>
            <a:r>
              <a:rPr lang="en-US" dirty="0" err="1" smtClean="0"/>
              <a:t>tashkil</a:t>
            </a:r>
            <a:r>
              <a:rPr lang="en-US" dirty="0" smtClean="0"/>
              <a:t> </a:t>
            </a:r>
            <a:r>
              <a:rPr lang="en-US" dirty="0" err="1" smtClean="0"/>
              <a:t>etadi</a:t>
            </a:r>
            <a:r>
              <a:rPr lang="en-US" dirty="0" smtClean="0"/>
              <a:t>. </a:t>
            </a:r>
            <a:r>
              <a:rPr lang="en-US" dirty="0" err="1" smtClean="0"/>
              <a:t>SHarqiy</a:t>
            </a:r>
            <a:r>
              <a:rPr lang="en-US" dirty="0" smtClean="0"/>
              <a:t> </a:t>
            </a:r>
            <a:r>
              <a:rPr lang="en-US" dirty="0" err="1" smtClean="0"/>
              <a:t>Osiyo</a:t>
            </a:r>
            <a:r>
              <a:rPr lang="en-US" dirty="0" smtClean="0"/>
              <a:t> </a:t>
            </a:r>
            <a:r>
              <a:rPr lang="en-US" dirty="0" err="1" smtClean="0"/>
              <a:t>mamlakatlari</a:t>
            </a:r>
            <a:r>
              <a:rPr lang="en-US" dirty="0" smtClean="0"/>
              <a:t> </a:t>
            </a:r>
            <a:r>
              <a:rPr lang="en-US" dirty="0" err="1" smtClean="0"/>
              <a:t>bilan</a:t>
            </a:r>
            <a:r>
              <a:rPr lang="en-US" dirty="0" smtClean="0"/>
              <a:t> </a:t>
            </a:r>
            <a:r>
              <a:rPr lang="en-US" dirty="0" err="1" smtClean="0"/>
              <a:t>tashqi</a:t>
            </a:r>
            <a:r>
              <a:rPr lang="en-US" dirty="0" smtClean="0"/>
              <a:t> </a:t>
            </a:r>
            <a:r>
              <a:rPr lang="en-US" dirty="0" err="1" smtClean="0"/>
              <a:t>savdosining</a:t>
            </a:r>
            <a:r>
              <a:rPr lang="en-US" dirty="0" smtClean="0"/>
              <a:t> </a:t>
            </a:r>
            <a:r>
              <a:rPr lang="en-US" dirty="0" err="1" smtClean="0"/>
              <a:t>barqaror</a:t>
            </a:r>
            <a:r>
              <a:rPr lang="en-US" dirty="0" smtClean="0"/>
              <a:t> </a:t>
            </a:r>
            <a:r>
              <a:rPr lang="en-US" dirty="0" err="1" smtClean="0"/>
              <a:t>sur’atlarda</a:t>
            </a:r>
            <a:r>
              <a:rPr lang="en-US" dirty="0" smtClean="0"/>
              <a:t> </a:t>
            </a:r>
            <a:r>
              <a:rPr lang="en-US" dirty="0" err="1" smtClean="0"/>
              <a:t>rivojlanishi</a:t>
            </a:r>
            <a:r>
              <a:rPr lang="en-US" dirty="0" smtClean="0"/>
              <a:t> </a:t>
            </a:r>
            <a:r>
              <a:rPr lang="en-US" dirty="0" err="1" smtClean="0"/>
              <a:t>va</a:t>
            </a:r>
            <a:r>
              <a:rPr lang="en-US" dirty="0" smtClean="0"/>
              <a:t> </a:t>
            </a:r>
            <a:r>
              <a:rPr lang="en-US" dirty="0" err="1" smtClean="0"/>
              <a:t>yapon</a:t>
            </a:r>
            <a:r>
              <a:rPr lang="en-US" dirty="0" smtClean="0"/>
              <a:t> </a:t>
            </a:r>
            <a:r>
              <a:rPr lang="en-US" dirty="0" err="1" smtClean="0"/>
              <a:t>kompaniyala</a:t>
            </a:r>
            <a:r>
              <a:rPr lang="uz-Cyrl-UZ" dirty="0" smtClean="0"/>
              <a:t>rin</a:t>
            </a:r>
            <a:r>
              <a:rPr lang="en-US" dirty="0" err="1" smtClean="0"/>
              <a:t>ing</a:t>
            </a:r>
            <a:r>
              <a:rPr lang="en-US" dirty="0" smtClean="0"/>
              <a:t> </a:t>
            </a:r>
            <a:r>
              <a:rPr lang="en-US" dirty="0" err="1" smtClean="0"/>
              <a:t>ushbu</a:t>
            </a:r>
            <a:r>
              <a:rPr lang="en-US" dirty="0" smtClean="0"/>
              <a:t> </a:t>
            </a:r>
            <a:r>
              <a:rPr lang="en-US" dirty="0" err="1" smtClean="0"/>
              <a:t>hududga</a:t>
            </a:r>
            <a:r>
              <a:rPr lang="en-US" dirty="0" smtClean="0"/>
              <a:t> </a:t>
            </a:r>
            <a:r>
              <a:rPr lang="en-US" dirty="0" err="1" smtClean="0"/>
              <a:t>investitsiya</a:t>
            </a:r>
            <a:r>
              <a:rPr lang="en-US" dirty="0" smtClean="0"/>
              <a:t> </a:t>
            </a:r>
            <a:r>
              <a:rPr lang="en-US" dirty="0" err="1" smtClean="0"/>
              <a:t>kiritishi</a:t>
            </a:r>
            <a:r>
              <a:rPr lang="en-US" dirty="0" smtClean="0"/>
              <a:t> </a:t>
            </a:r>
            <a:r>
              <a:rPr lang="en-US" dirty="0" err="1" smtClean="0"/>
              <a:t>istiqbolli</a:t>
            </a:r>
            <a:r>
              <a:rPr lang="en-US" dirty="0" smtClean="0"/>
              <a:t> </a:t>
            </a:r>
            <a:r>
              <a:rPr lang="en-US" dirty="0" err="1" smtClean="0"/>
              <a:t>xisoblanadi</a:t>
            </a:r>
            <a:r>
              <a:rPr lang="en-US" dirty="0" smtClean="0"/>
              <a:t>. </a:t>
            </a:r>
            <a:r>
              <a:rPr lang="uz-Cyrl-UZ" b="1" dirty="0" smtClean="0"/>
              <a:t>Birinchidan,  </a:t>
            </a:r>
            <a:r>
              <a:rPr lang="uz-Cyrl-UZ" dirty="0" smtClean="0"/>
              <a:t>SHarqiy Osiyo bozorlari jadal va barqaror sur’atlarda kengayib bormoqda,   iqtisodiy   va   siyosiy   jihatdan   hudud   ichidagi   iqtisodiy hamkorlik uchun ochiqdir. </a:t>
            </a:r>
            <a:r>
              <a:rPr lang="uz-Cyrl-UZ" b="1" dirty="0" smtClean="0"/>
              <a:t>Ikkinchidan,</a:t>
            </a:r>
            <a:r>
              <a:rPr lang="uz-Cyrl-UZ" dirty="0" smtClean="0"/>
              <a:t> SHarqiy Osiyoda JST, Ikki tomonlama iqtisodiy shartnomalar bo’yicha hamkorlik, erkin savdo to’g’risidagi kelishuv, Osiyo-Tinch okeani iqtisodiy hamkorligi kabi kelishuvlar doirasida savdo munosabatlarini rag’batlantirish dastaklari mavjud va amal qilmoqda.</a:t>
            </a:r>
            <a:endParaRPr lang="ru-RU" dirty="0" smtClean="0"/>
          </a:p>
          <a:p>
            <a:endParaRPr lang="uz-Cyrl-U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4714907"/>
          </a:xfrm>
        </p:spPr>
        <p:txBody>
          <a:bodyPr>
            <a:normAutofit fontScale="55000" lnSpcReduction="20000"/>
          </a:bodyPr>
          <a:lstStyle/>
          <a:p>
            <a:pPr algn="ctr">
              <a:buNone/>
            </a:pPr>
            <a:r>
              <a:rPr lang="en-US" sz="4400" b="1" dirty="0" err="1"/>
              <a:t>Yaponiya</a:t>
            </a:r>
            <a:r>
              <a:rPr lang="en-US" sz="4400" b="1" dirty="0"/>
              <a:t> </a:t>
            </a:r>
            <a:r>
              <a:rPr lang="en-US" sz="4400" b="1" dirty="0" err="1"/>
              <a:t>mintaqaviy</a:t>
            </a:r>
            <a:r>
              <a:rPr lang="en-US" sz="4400" b="1" dirty="0"/>
              <a:t> </a:t>
            </a:r>
            <a:r>
              <a:rPr lang="en-US" sz="4400" b="1" dirty="0" err="1"/>
              <a:t>iqtisodiy</a:t>
            </a:r>
            <a:r>
              <a:rPr lang="en-US" sz="4400" b="1" dirty="0"/>
              <a:t> </a:t>
            </a:r>
            <a:r>
              <a:rPr lang="en-US" sz="4400" b="1" dirty="0" err="1"/>
              <a:t>diplomatiyasi</a:t>
            </a:r>
            <a:r>
              <a:rPr lang="en-US" sz="4400" b="1" dirty="0"/>
              <a:t> APEC </a:t>
            </a:r>
            <a:r>
              <a:rPr lang="en-US" sz="4400" b="1" dirty="0" err="1"/>
              <a:t>davlatlari</a:t>
            </a:r>
            <a:r>
              <a:rPr lang="en-US" sz="4400" b="1" dirty="0"/>
              <a:t> </a:t>
            </a:r>
            <a:r>
              <a:rPr lang="en-US" sz="4400" b="1" dirty="0" err="1"/>
              <a:t>doirasida</a:t>
            </a:r>
            <a:endParaRPr lang="uz-Cyrl-UZ" sz="4400" b="1" dirty="0"/>
          </a:p>
          <a:p>
            <a:pPr>
              <a:buNone/>
            </a:pPr>
            <a:r>
              <a:rPr lang="ru-RU" dirty="0"/>
              <a:t> </a:t>
            </a:r>
            <a:endParaRPr lang="uz-Cyrl-UZ" dirty="0"/>
          </a:p>
          <a:p>
            <a:r>
              <a:rPr lang="en-US" dirty="0" err="1"/>
              <a:t>Yaponiya</a:t>
            </a:r>
            <a:r>
              <a:rPr lang="en-US" dirty="0"/>
              <a:t> </a:t>
            </a:r>
            <a:r>
              <a:rPr lang="en-US" dirty="0" err="1"/>
              <a:t>hech</a:t>
            </a:r>
            <a:r>
              <a:rPr lang="en-US" dirty="0"/>
              <a:t> </a:t>
            </a:r>
            <a:r>
              <a:rPr lang="en-US" dirty="0" err="1"/>
              <a:t>kimga</a:t>
            </a:r>
            <a:r>
              <a:rPr lang="en-US" dirty="0"/>
              <a:t> sir </a:t>
            </a:r>
            <a:r>
              <a:rPr lang="en-US" dirty="0" err="1"/>
              <a:t>emaski</a:t>
            </a:r>
            <a:r>
              <a:rPr lang="en-US" dirty="0"/>
              <a:t>, </a:t>
            </a:r>
            <a:r>
              <a:rPr lang="en-US" dirty="0" err="1"/>
              <a:t>bugungi</a:t>
            </a:r>
            <a:r>
              <a:rPr lang="en-US" dirty="0"/>
              <a:t> </a:t>
            </a:r>
            <a:r>
              <a:rPr lang="en-US" dirty="0" err="1"/>
              <a:t>kunda</a:t>
            </a:r>
            <a:r>
              <a:rPr lang="en-US" dirty="0"/>
              <a:t> </a:t>
            </a:r>
            <a:r>
              <a:rPr lang="en-US" dirty="0" err="1"/>
              <a:t>dunyoning</a:t>
            </a:r>
            <a:r>
              <a:rPr lang="en-US" dirty="0"/>
              <a:t> eng </a:t>
            </a:r>
            <a:r>
              <a:rPr lang="en-US" dirty="0" err="1"/>
              <a:t>rivojlangan</a:t>
            </a:r>
            <a:r>
              <a:rPr lang="en-US" dirty="0"/>
              <a:t> </a:t>
            </a:r>
            <a:r>
              <a:rPr lang="en-US" dirty="0" err="1"/>
              <a:t>davlatlari</a:t>
            </a:r>
            <a:r>
              <a:rPr lang="en-US" dirty="0"/>
              <a:t> </a:t>
            </a:r>
            <a:r>
              <a:rPr lang="en-US" dirty="0" err="1"/>
              <a:t>qatorida</a:t>
            </a:r>
            <a:r>
              <a:rPr lang="en-US" dirty="0"/>
              <a:t> </a:t>
            </a:r>
            <a:r>
              <a:rPr lang="en-US" dirty="0" err="1"/>
              <a:t>turadi</a:t>
            </a:r>
            <a:r>
              <a:rPr lang="en-US" dirty="0"/>
              <a:t>. Bu eng </a:t>
            </a:r>
            <a:r>
              <a:rPr lang="en-US" dirty="0" err="1"/>
              <a:t>avval</a:t>
            </a:r>
            <a:r>
              <a:rPr lang="en-US" dirty="0"/>
              <a:t> </a:t>
            </a:r>
            <a:r>
              <a:rPr lang="en-US" dirty="0" err="1"/>
              <a:t>davlatning</a:t>
            </a:r>
            <a:r>
              <a:rPr lang="en-US" dirty="0"/>
              <a:t> </a:t>
            </a:r>
            <a:r>
              <a:rPr lang="en-US" dirty="0" err="1"/>
              <a:t>mintaqada</a:t>
            </a:r>
            <a:r>
              <a:rPr lang="en-US" dirty="0"/>
              <a:t> </a:t>
            </a:r>
            <a:r>
              <a:rPr lang="en-US" dirty="0" err="1"/>
              <a:t>va</a:t>
            </a:r>
            <a:r>
              <a:rPr lang="en-US" dirty="0"/>
              <a:t> </a:t>
            </a:r>
            <a:r>
              <a:rPr lang="en-US" dirty="0" err="1"/>
              <a:t>butun</a:t>
            </a:r>
            <a:r>
              <a:rPr lang="en-US" dirty="0"/>
              <a:t> </a:t>
            </a:r>
            <a:r>
              <a:rPr lang="en-US" dirty="0" err="1"/>
              <a:t>dunyoda</a:t>
            </a:r>
            <a:r>
              <a:rPr lang="en-US" dirty="0"/>
              <a:t> </a:t>
            </a:r>
            <a:r>
              <a:rPr lang="en-US" dirty="0" err="1"/>
              <a:t>tutgan</a:t>
            </a:r>
            <a:r>
              <a:rPr lang="en-US" dirty="0"/>
              <a:t> </a:t>
            </a:r>
            <a:r>
              <a:rPr lang="en-US" dirty="0" err="1"/>
              <a:t>o’rni</a:t>
            </a:r>
            <a:r>
              <a:rPr lang="en-US" dirty="0"/>
              <a:t> </a:t>
            </a:r>
            <a:r>
              <a:rPr lang="en-US" dirty="0" err="1"/>
              <a:t>hamda</a:t>
            </a:r>
            <a:r>
              <a:rPr lang="en-US" dirty="0"/>
              <a:t> </a:t>
            </a:r>
            <a:r>
              <a:rPr lang="en-US" dirty="0" err="1"/>
              <a:t>iqtisodiy</a:t>
            </a:r>
            <a:r>
              <a:rPr lang="en-US" dirty="0"/>
              <a:t> </a:t>
            </a:r>
            <a:r>
              <a:rPr lang="en-US" dirty="0" err="1"/>
              <a:t>salohiyati</a:t>
            </a:r>
            <a:r>
              <a:rPr lang="en-US" dirty="0"/>
              <a:t> </a:t>
            </a:r>
            <a:r>
              <a:rPr lang="en-US" dirty="0" err="1"/>
              <a:t>bilan</a:t>
            </a:r>
            <a:r>
              <a:rPr lang="en-US" dirty="0"/>
              <a:t> </a:t>
            </a:r>
            <a:r>
              <a:rPr lang="en-US" dirty="0" err="1"/>
              <a:t>belgilanadi</a:t>
            </a:r>
            <a:r>
              <a:rPr lang="en-US" dirty="0"/>
              <a:t> </a:t>
            </a:r>
            <a:r>
              <a:rPr lang="en-US" dirty="0" err="1"/>
              <a:t>albatta</a:t>
            </a:r>
            <a:r>
              <a:rPr lang="en-US" dirty="0"/>
              <a:t>. </a:t>
            </a:r>
            <a:r>
              <a:rPr lang="en-US" dirty="0" err="1"/>
              <a:t>Yaponiya</a:t>
            </a:r>
            <a:r>
              <a:rPr lang="en-US" dirty="0"/>
              <a:t> </a:t>
            </a:r>
            <a:r>
              <a:rPr lang="en-US" dirty="0" err="1"/>
              <a:t>dunyoda</a:t>
            </a:r>
            <a:r>
              <a:rPr lang="en-US" dirty="0"/>
              <a:t> </a:t>
            </a:r>
            <a:r>
              <a:rPr lang="en-US" dirty="0" err="1"/>
              <a:t>YaIM</a:t>
            </a:r>
            <a:r>
              <a:rPr lang="en-US" dirty="0"/>
              <a:t> </a:t>
            </a:r>
            <a:r>
              <a:rPr lang="en-US" dirty="0" err="1"/>
              <a:t>hajmi</a:t>
            </a:r>
            <a:r>
              <a:rPr lang="en-US" dirty="0"/>
              <a:t> </a:t>
            </a:r>
            <a:r>
              <a:rPr lang="en-US" dirty="0" err="1"/>
              <a:t>bo’yicha</a:t>
            </a:r>
            <a:r>
              <a:rPr lang="en-US" dirty="0"/>
              <a:t> </a:t>
            </a:r>
            <a:r>
              <a:rPr lang="en-US" dirty="0" err="1"/>
              <a:t>AQSh</a:t>
            </a:r>
            <a:r>
              <a:rPr lang="en-US" dirty="0"/>
              <a:t> </a:t>
            </a:r>
            <a:r>
              <a:rPr lang="en-US" dirty="0" err="1"/>
              <a:t>va</a:t>
            </a:r>
            <a:r>
              <a:rPr lang="en-US" dirty="0"/>
              <a:t> </a:t>
            </a:r>
            <a:r>
              <a:rPr lang="en-US" dirty="0" err="1"/>
              <a:t>Xitoydan</a:t>
            </a:r>
            <a:r>
              <a:rPr lang="en-US" dirty="0"/>
              <a:t> keying 3-o’rinda </a:t>
            </a:r>
            <a:r>
              <a:rPr lang="en-US" dirty="0" err="1"/>
              <a:t>turadi</a:t>
            </a:r>
            <a:r>
              <a:rPr lang="en-US" u="sng" dirty="0">
                <a:hlinkClick r:id="rId2"/>
              </a:rPr>
              <a:t>[1]</a:t>
            </a:r>
            <a:r>
              <a:rPr lang="en-US" dirty="0"/>
              <a:t>. </a:t>
            </a:r>
            <a:r>
              <a:rPr lang="en-US" dirty="0" err="1"/>
              <a:t>Garchi</a:t>
            </a:r>
            <a:r>
              <a:rPr lang="en-US" dirty="0"/>
              <a:t> </a:t>
            </a:r>
            <a:r>
              <a:rPr lang="en-US" dirty="0" err="1"/>
              <a:t>so’nggi</a:t>
            </a:r>
            <a:r>
              <a:rPr lang="en-US" dirty="0"/>
              <a:t> </a:t>
            </a:r>
            <a:r>
              <a:rPr lang="en-US" dirty="0" err="1"/>
              <a:t>paytlardagi</a:t>
            </a:r>
            <a:r>
              <a:rPr lang="en-US" dirty="0"/>
              <a:t> </a:t>
            </a:r>
            <a:r>
              <a:rPr lang="en-US" dirty="0" err="1"/>
              <a:t>jiddiy</a:t>
            </a:r>
            <a:r>
              <a:rPr lang="en-US" dirty="0"/>
              <a:t> </a:t>
            </a:r>
            <a:r>
              <a:rPr lang="en-US" dirty="0" err="1"/>
              <a:t>kuchli</a:t>
            </a:r>
            <a:r>
              <a:rPr lang="en-US" dirty="0"/>
              <a:t> </a:t>
            </a:r>
            <a:r>
              <a:rPr lang="en-US" dirty="0" err="1"/>
              <a:t>tabiiy</a:t>
            </a:r>
            <a:r>
              <a:rPr lang="en-US" dirty="0"/>
              <a:t> </a:t>
            </a:r>
            <a:r>
              <a:rPr lang="en-US" dirty="0" err="1"/>
              <a:t>talafotlarga</a:t>
            </a:r>
            <a:r>
              <a:rPr lang="en-US" dirty="0"/>
              <a:t> </a:t>
            </a:r>
            <a:r>
              <a:rPr lang="en-US" dirty="0" err="1"/>
              <a:t>uchrashiga</a:t>
            </a:r>
            <a:r>
              <a:rPr lang="en-US" dirty="0"/>
              <a:t> </a:t>
            </a:r>
            <a:r>
              <a:rPr lang="en-US" dirty="0" err="1"/>
              <a:t>qaramasdan</a:t>
            </a:r>
            <a:r>
              <a:rPr lang="en-US" dirty="0"/>
              <a:t>, </a:t>
            </a:r>
            <a:r>
              <a:rPr lang="en-US" dirty="0" err="1"/>
              <a:t>Yaponiya</a:t>
            </a:r>
            <a:r>
              <a:rPr lang="en-US" dirty="0"/>
              <a:t> </a:t>
            </a:r>
            <a:r>
              <a:rPr lang="en-US" dirty="0" err="1"/>
              <a:t>o’zining</a:t>
            </a:r>
            <a:r>
              <a:rPr lang="en-US" dirty="0"/>
              <a:t> </a:t>
            </a:r>
            <a:r>
              <a:rPr lang="en-US" dirty="0" err="1"/>
              <a:t>yirik</a:t>
            </a:r>
            <a:r>
              <a:rPr lang="en-US" dirty="0"/>
              <a:t> </a:t>
            </a:r>
            <a:r>
              <a:rPr lang="en-US" dirty="0" err="1"/>
              <a:t>iqtisodiy</a:t>
            </a:r>
            <a:r>
              <a:rPr lang="en-US" dirty="0"/>
              <a:t> </a:t>
            </a:r>
            <a:r>
              <a:rPr lang="en-US" dirty="0" err="1"/>
              <a:t>ko’rsatkichlarini</a:t>
            </a:r>
            <a:r>
              <a:rPr lang="en-US" dirty="0"/>
              <a:t> </a:t>
            </a:r>
            <a:r>
              <a:rPr lang="en-US" dirty="0" err="1"/>
              <a:t>saqlab</a:t>
            </a:r>
            <a:r>
              <a:rPr lang="en-US" dirty="0"/>
              <a:t> </a:t>
            </a:r>
            <a:r>
              <a:rPr lang="en-US" dirty="0" err="1"/>
              <a:t>qolishga</a:t>
            </a:r>
            <a:r>
              <a:rPr lang="en-US" dirty="0"/>
              <a:t> </a:t>
            </a:r>
            <a:r>
              <a:rPr lang="en-US" dirty="0" err="1"/>
              <a:t>urinmoqda</a:t>
            </a:r>
            <a:r>
              <a:rPr lang="en-US" dirty="0"/>
              <a:t>.</a:t>
            </a:r>
            <a:endParaRPr lang="uz-Cyrl-UZ" dirty="0"/>
          </a:p>
          <a:p>
            <a:r>
              <a:rPr lang="en-US" dirty="0"/>
              <a:t> </a:t>
            </a:r>
            <a:r>
              <a:rPr lang="en-US" dirty="0" err="1"/>
              <a:t>Osiyo</a:t>
            </a:r>
            <a:r>
              <a:rPr lang="en-US" dirty="0"/>
              <a:t> - </a:t>
            </a:r>
            <a:r>
              <a:rPr lang="en-US" dirty="0" err="1"/>
              <a:t>Tinch</a:t>
            </a:r>
            <a:r>
              <a:rPr lang="en-US" dirty="0"/>
              <a:t> </a:t>
            </a:r>
            <a:r>
              <a:rPr lang="en-US" dirty="0" err="1"/>
              <a:t>okeani</a:t>
            </a:r>
            <a:r>
              <a:rPr lang="en-US" dirty="0"/>
              <a:t> </a:t>
            </a:r>
            <a:r>
              <a:rPr lang="en-US" dirty="0" err="1"/>
              <a:t>mintaqasi</a:t>
            </a:r>
            <a:r>
              <a:rPr lang="en-US" dirty="0"/>
              <a:t> </a:t>
            </a:r>
            <a:r>
              <a:rPr lang="en-US" dirty="0" err="1"/>
              <a:t>Yaponiya</a:t>
            </a:r>
            <a:r>
              <a:rPr lang="en-US" dirty="0"/>
              <a:t> </a:t>
            </a:r>
            <a:r>
              <a:rPr lang="en-US" dirty="0" err="1"/>
              <a:t>uchun</a:t>
            </a:r>
            <a:r>
              <a:rPr lang="en-US" dirty="0"/>
              <a:t> eng </a:t>
            </a:r>
            <a:r>
              <a:rPr lang="en-US" dirty="0" err="1"/>
              <a:t>muhim</a:t>
            </a:r>
            <a:r>
              <a:rPr lang="en-US" dirty="0"/>
              <a:t> </a:t>
            </a:r>
            <a:r>
              <a:rPr lang="en-US" dirty="0" err="1"/>
              <a:t>iqtisodiy</a:t>
            </a:r>
            <a:r>
              <a:rPr lang="en-US" dirty="0"/>
              <a:t> </a:t>
            </a:r>
            <a:r>
              <a:rPr lang="en-US" dirty="0" err="1"/>
              <a:t>manfaatlar</a:t>
            </a:r>
            <a:r>
              <a:rPr lang="en-US" dirty="0"/>
              <a:t> </a:t>
            </a:r>
            <a:r>
              <a:rPr lang="en-US" dirty="0" err="1"/>
              <a:t>to’qnashgan</a:t>
            </a:r>
            <a:r>
              <a:rPr lang="en-US" dirty="0"/>
              <a:t> </a:t>
            </a:r>
            <a:r>
              <a:rPr lang="en-US" dirty="0" err="1"/>
              <a:t>hudud</a:t>
            </a:r>
            <a:r>
              <a:rPr lang="en-US" dirty="0"/>
              <a:t> </a:t>
            </a:r>
            <a:r>
              <a:rPr lang="en-US" dirty="0" err="1"/>
              <a:t>sanaladi</a:t>
            </a:r>
            <a:r>
              <a:rPr lang="en-US" dirty="0"/>
              <a:t>. </a:t>
            </a:r>
            <a:r>
              <a:rPr lang="en-US" dirty="0" err="1"/>
              <a:t>Buni</a:t>
            </a:r>
            <a:r>
              <a:rPr lang="en-US" dirty="0"/>
              <a:t> </a:t>
            </a:r>
            <a:r>
              <a:rPr lang="en-US" dirty="0" err="1"/>
              <a:t>birgina</a:t>
            </a:r>
            <a:r>
              <a:rPr lang="en-US" dirty="0"/>
              <a:t> </a:t>
            </a:r>
            <a:r>
              <a:rPr lang="en-US" dirty="0" err="1"/>
              <a:t>misol</a:t>
            </a:r>
            <a:r>
              <a:rPr lang="en-US" dirty="0"/>
              <a:t> </a:t>
            </a:r>
            <a:r>
              <a:rPr lang="en-US" dirty="0" err="1"/>
              <a:t>orqali</a:t>
            </a:r>
            <a:r>
              <a:rPr lang="en-US" dirty="0"/>
              <a:t> </a:t>
            </a:r>
            <a:r>
              <a:rPr lang="en-US" dirty="0" err="1"/>
              <a:t>ko’rishimiz</a:t>
            </a:r>
            <a:r>
              <a:rPr lang="en-US" dirty="0"/>
              <a:t> </a:t>
            </a:r>
            <a:r>
              <a:rPr lang="en-US" dirty="0" err="1"/>
              <a:t>mumkin</a:t>
            </a:r>
            <a:r>
              <a:rPr lang="en-US" dirty="0"/>
              <a:t>. </a:t>
            </a:r>
            <a:r>
              <a:rPr lang="en-US" dirty="0" err="1"/>
              <a:t>Yaponiyaning</a:t>
            </a:r>
            <a:r>
              <a:rPr lang="en-US" dirty="0"/>
              <a:t> </a:t>
            </a:r>
            <a:r>
              <a:rPr lang="en-US" dirty="0" err="1"/>
              <a:t>mintaqa</a:t>
            </a:r>
            <a:r>
              <a:rPr lang="en-US" dirty="0"/>
              <a:t> </a:t>
            </a:r>
            <a:r>
              <a:rPr lang="en-US" dirty="0" err="1"/>
              <a:t>mamlakakatlari</a:t>
            </a:r>
            <a:r>
              <a:rPr lang="en-US" dirty="0"/>
              <a:t> </a:t>
            </a:r>
            <a:r>
              <a:rPr lang="en-US" dirty="0" err="1"/>
              <a:t>bilan</a:t>
            </a:r>
            <a:r>
              <a:rPr lang="en-US" dirty="0"/>
              <a:t> </a:t>
            </a:r>
            <a:r>
              <a:rPr lang="en-US" dirty="0" err="1"/>
              <a:t>iqtisodiy</a:t>
            </a:r>
            <a:r>
              <a:rPr lang="en-US" dirty="0"/>
              <a:t> </a:t>
            </a:r>
            <a:r>
              <a:rPr lang="en-US" dirty="0" err="1"/>
              <a:t>savdo</a:t>
            </a:r>
            <a:r>
              <a:rPr lang="en-US" dirty="0"/>
              <a:t> </a:t>
            </a:r>
            <a:r>
              <a:rPr lang="en-US" dirty="0" err="1"/>
              <a:t>aloqalari</a:t>
            </a:r>
            <a:r>
              <a:rPr lang="en-US" dirty="0"/>
              <a:t> </a:t>
            </a:r>
            <a:r>
              <a:rPr lang="en-US" dirty="0" err="1"/>
              <a:t>ko’lami</a:t>
            </a:r>
            <a:r>
              <a:rPr lang="en-US" dirty="0"/>
              <a:t> </a:t>
            </a:r>
            <a:r>
              <a:rPr lang="en-US" dirty="0" err="1"/>
              <a:t>mamlakat</a:t>
            </a:r>
            <a:r>
              <a:rPr lang="en-US" dirty="0"/>
              <a:t> </a:t>
            </a:r>
            <a:r>
              <a:rPr lang="en-US" dirty="0" err="1"/>
              <a:t>umumiy</a:t>
            </a:r>
            <a:r>
              <a:rPr lang="en-US" dirty="0"/>
              <a:t> </a:t>
            </a:r>
            <a:r>
              <a:rPr lang="en-US" dirty="0" err="1"/>
              <a:t>savdo</a:t>
            </a:r>
            <a:r>
              <a:rPr lang="en-US" dirty="0"/>
              <a:t> </a:t>
            </a:r>
            <a:r>
              <a:rPr lang="en-US" dirty="0" err="1"/>
              <a:t>ko’rsatkichlari</a:t>
            </a:r>
            <a:r>
              <a:rPr lang="en-US" dirty="0"/>
              <a:t> </a:t>
            </a:r>
            <a:r>
              <a:rPr lang="en-US" dirty="0" err="1"/>
              <a:t>hajmining</a:t>
            </a:r>
            <a:r>
              <a:rPr lang="en-US" dirty="0"/>
              <a:t> 3/4 </a:t>
            </a:r>
            <a:r>
              <a:rPr lang="en-US" dirty="0" err="1"/>
              <a:t>qismiga</a:t>
            </a:r>
            <a:r>
              <a:rPr lang="en-US" dirty="0"/>
              <a:t> </a:t>
            </a:r>
            <a:r>
              <a:rPr lang="en-US" dirty="0" err="1"/>
              <a:t>teng</a:t>
            </a:r>
            <a:r>
              <a:rPr lang="en-US" dirty="0"/>
              <a:t>.</a:t>
            </a:r>
            <a:r>
              <a:rPr lang="ru-RU" u="sng" dirty="0">
                <a:hlinkClick r:id="rId2"/>
              </a:rPr>
              <a:t>[2]</a:t>
            </a:r>
            <a:r>
              <a:rPr lang="ru-RU" dirty="0"/>
              <a:t>. </a:t>
            </a:r>
            <a:r>
              <a:rPr lang="ru-RU" dirty="0" err="1"/>
              <a:t>Dunyoning</a:t>
            </a:r>
            <a:r>
              <a:rPr lang="ru-RU" dirty="0"/>
              <a:t> </a:t>
            </a:r>
            <a:r>
              <a:rPr lang="ru-RU" dirty="0" err="1"/>
              <a:t>turli</a:t>
            </a:r>
            <a:r>
              <a:rPr lang="ru-RU" dirty="0"/>
              <a:t> </a:t>
            </a:r>
            <a:r>
              <a:rPr lang="ru-RU" dirty="0" err="1"/>
              <a:t>mintaqalarida</a:t>
            </a:r>
            <a:r>
              <a:rPr lang="ru-RU" dirty="0"/>
              <a:t> </a:t>
            </a:r>
            <a:r>
              <a:rPr lang="ru-RU" dirty="0" err="1"/>
              <a:t>yashovchi</a:t>
            </a:r>
            <a:r>
              <a:rPr lang="ru-RU" dirty="0"/>
              <a:t> </a:t>
            </a:r>
            <a:r>
              <a:rPr lang="ru-RU" dirty="0" err="1"/>
              <a:t>yapon</a:t>
            </a:r>
            <a:r>
              <a:rPr lang="ru-RU" dirty="0"/>
              <a:t> </a:t>
            </a:r>
            <a:r>
              <a:rPr lang="ru-RU" dirty="0" err="1"/>
              <a:t>millatiga</a:t>
            </a:r>
            <a:r>
              <a:rPr lang="ru-RU" dirty="0"/>
              <a:t> </a:t>
            </a:r>
            <a:r>
              <a:rPr lang="ru-RU" dirty="0" err="1"/>
              <a:t>mansub</a:t>
            </a:r>
            <a:r>
              <a:rPr lang="ru-RU" dirty="0"/>
              <a:t> </a:t>
            </a:r>
            <a:r>
              <a:rPr lang="ru-RU" dirty="0" err="1"/>
              <a:t>aholi</a:t>
            </a:r>
            <a:r>
              <a:rPr lang="ru-RU" dirty="0"/>
              <a:t> 840 000 </a:t>
            </a:r>
            <a:r>
              <a:rPr lang="ru-RU" dirty="0" err="1"/>
              <a:t>kishini</a:t>
            </a:r>
            <a:r>
              <a:rPr lang="ru-RU" dirty="0"/>
              <a:t> </a:t>
            </a:r>
            <a:r>
              <a:rPr lang="ru-RU" dirty="0" err="1"/>
              <a:t>tashkil</a:t>
            </a:r>
            <a:r>
              <a:rPr lang="ru-RU" dirty="0"/>
              <a:t> </a:t>
            </a:r>
            <a:r>
              <a:rPr lang="ru-RU" dirty="0" err="1"/>
              <a:t>etsa</a:t>
            </a:r>
            <a:r>
              <a:rPr lang="ru-RU" dirty="0"/>
              <a:t>, </a:t>
            </a:r>
            <a:r>
              <a:rPr lang="ru-RU" dirty="0" err="1"/>
              <a:t>shulardan</a:t>
            </a:r>
            <a:r>
              <a:rPr lang="ru-RU" dirty="0"/>
              <a:t> 570 </a:t>
            </a:r>
            <a:r>
              <a:rPr lang="ru-RU" dirty="0" err="1"/>
              <a:t>mingga</a:t>
            </a:r>
            <a:r>
              <a:rPr lang="ru-RU" dirty="0"/>
              <a:t> </a:t>
            </a:r>
            <a:r>
              <a:rPr lang="ru-RU" dirty="0" err="1"/>
              <a:t>yaqini</a:t>
            </a:r>
            <a:r>
              <a:rPr lang="ru-RU" dirty="0"/>
              <a:t>, </a:t>
            </a:r>
            <a:r>
              <a:rPr lang="ru-RU" dirty="0" err="1"/>
              <a:t>ya’ni</a:t>
            </a:r>
            <a:r>
              <a:rPr lang="ru-RU" dirty="0"/>
              <a:t> 64.8%i </a:t>
            </a:r>
            <a:r>
              <a:rPr lang="ru-RU" dirty="0" err="1"/>
              <a:t>Osiyo</a:t>
            </a:r>
            <a:r>
              <a:rPr lang="ru-RU" dirty="0"/>
              <a:t> – </a:t>
            </a:r>
            <a:r>
              <a:rPr lang="ru-RU" dirty="0" err="1"/>
              <a:t>Tinch</a:t>
            </a:r>
            <a:r>
              <a:rPr lang="ru-RU" dirty="0"/>
              <a:t> </a:t>
            </a:r>
            <a:r>
              <a:rPr lang="ru-RU" dirty="0" err="1"/>
              <a:t>mintaqasida</a:t>
            </a:r>
            <a:r>
              <a:rPr lang="ru-RU" dirty="0"/>
              <a:t> </a:t>
            </a:r>
            <a:r>
              <a:rPr lang="ru-RU" dirty="0" err="1"/>
              <a:t>istiqomat</a:t>
            </a:r>
            <a:r>
              <a:rPr lang="ru-RU" dirty="0"/>
              <a:t> </a:t>
            </a:r>
            <a:r>
              <a:rPr lang="ru-RU" dirty="0" err="1"/>
              <a:t>qiladi</a:t>
            </a:r>
            <a:r>
              <a:rPr lang="ru-RU" dirty="0"/>
              <a:t>.</a:t>
            </a:r>
            <a:endParaRPr lang="uz-Cyrl-UZ" dirty="0"/>
          </a:p>
          <a:p>
            <a:r>
              <a:rPr lang="ru-RU" dirty="0" err="1"/>
              <a:t>Birgina</a:t>
            </a:r>
            <a:r>
              <a:rPr lang="ru-RU" dirty="0"/>
              <a:t> 2001 </a:t>
            </a:r>
            <a:r>
              <a:rPr lang="ru-RU" dirty="0" err="1"/>
              <a:t>yilning</a:t>
            </a:r>
            <a:r>
              <a:rPr lang="ru-RU" dirty="0"/>
              <a:t> </a:t>
            </a:r>
            <a:r>
              <a:rPr lang="ru-RU" dirty="0" err="1"/>
              <a:t>o’zidayoqYaponiyaning</a:t>
            </a:r>
            <a:r>
              <a:rPr lang="ru-RU" dirty="0"/>
              <a:t> </a:t>
            </a:r>
            <a:r>
              <a:rPr lang="ru-RU" dirty="0" err="1"/>
              <a:t>ushbu</a:t>
            </a:r>
            <a:r>
              <a:rPr lang="ru-RU" dirty="0"/>
              <a:t> </a:t>
            </a:r>
            <a:r>
              <a:rPr lang="ru-RU" dirty="0" err="1"/>
              <a:t>mintaqaga</a:t>
            </a:r>
            <a:r>
              <a:rPr lang="ru-RU" dirty="0"/>
              <a:t> </a:t>
            </a:r>
            <a:r>
              <a:rPr lang="ru-RU" dirty="0" err="1"/>
              <a:t>ajratgan</a:t>
            </a:r>
            <a:r>
              <a:rPr lang="ru-RU" dirty="0"/>
              <a:t> </a:t>
            </a:r>
            <a:r>
              <a:rPr lang="ru-RU" dirty="0" err="1"/>
              <a:t>umumiy</a:t>
            </a:r>
            <a:r>
              <a:rPr lang="ru-RU" dirty="0"/>
              <a:t> </a:t>
            </a:r>
            <a:r>
              <a:rPr lang="ru-RU" dirty="0" err="1"/>
              <a:t>hisobdagi</a:t>
            </a:r>
            <a:r>
              <a:rPr lang="ru-RU" dirty="0"/>
              <a:t> </a:t>
            </a:r>
            <a:r>
              <a:rPr lang="ru-RU" dirty="0" err="1"/>
              <a:t>tog’ridan</a:t>
            </a:r>
            <a:r>
              <a:rPr lang="ru-RU" dirty="0"/>
              <a:t> </a:t>
            </a:r>
            <a:r>
              <a:rPr lang="ru-RU" dirty="0" err="1"/>
              <a:t>to’g’ri</a:t>
            </a:r>
            <a:r>
              <a:rPr lang="ru-RU" dirty="0"/>
              <a:t> </a:t>
            </a:r>
            <a:r>
              <a:rPr lang="ru-RU" dirty="0" err="1"/>
              <a:t>investitsiyalar</a:t>
            </a:r>
            <a:r>
              <a:rPr lang="ru-RU" dirty="0"/>
              <a:t> </a:t>
            </a:r>
            <a:r>
              <a:rPr lang="ru-RU" dirty="0" err="1"/>
              <a:t>hajmi</a:t>
            </a:r>
            <a:r>
              <a:rPr lang="ru-RU" dirty="0"/>
              <a:t> 41.34% </a:t>
            </a:r>
            <a:r>
              <a:rPr lang="ru-RU" dirty="0" err="1"/>
              <a:t>gat</a:t>
            </a:r>
            <a:r>
              <a:rPr lang="ru-RU" dirty="0"/>
              <a:t> </a:t>
            </a:r>
            <a:r>
              <a:rPr lang="ru-RU" dirty="0" err="1"/>
              <a:t>eng</a:t>
            </a:r>
            <a:r>
              <a:rPr lang="ru-RU" dirty="0"/>
              <a:t>.</a:t>
            </a:r>
            <a:r>
              <a:rPr lang="ru-RU" u="sng" dirty="0">
                <a:hlinkClick r:id="rId2"/>
              </a:rPr>
              <a:t>[3]</a:t>
            </a:r>
            <a:endParaRPr lang="uz-Cyrl-UZ" dirty="0"/>
          </a:p>
          <a:p>
            <a:endParaRPr lang="uz-Cyrl-UZ" dirty="0"/>
          </a:p>
        </p:txBody>
      </p:sp>
      <p:pic>
        <p:nvPicPr>
          <p:cNvPr id="4" name="Рисунок 3" descr="foto_1340429823"/>
          <p:cNvPicPr/>
          <p:nvPr/>
        </p:nvPicPr>
        <p:blipFill>
          <a:blip r:embed="rId3"/>
          <a:srcRect/>
          <a:stretch>
            <a:fillRect/>
          </a:stretch>
        </p:blipFill>
        <p:spPr bwMode="auto">
          <a:xfrm>
            <a:off x="2214546" y="4857760"/>
            <a:ext cx="4929222" cy="1646239"/>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7"/>
            <a:ext cx="8229600" cy="4429156"/>
          </a:xfrm>
        </p:spPr>
        <p:txBody>
          <a:bodyPr>
            <a:normAutofit fontScale="55000" lnSpcReduction="20000"/>
          </a:bodyPr>
          <a:lstStyle/>
          <a:p>
            <a:r>
              <a:rPr lang="ru-RU" dirty="0" err="1"/>
              <a:t>Yaponiya</a:t>
            </a:r>
            <a:r>
              <a:rPr lang="ru-RU" dirty="0"/>
              <a:t> </a:t>
            </a:r>
            <a:r>
              <a:rPr lang="ru-RU" dirty="0" err="1"/>
              <a:t>hukumati</a:t>
            </a:r>
            <a:r>
              <a:rPr lang="ru-RU" dirty="0"/>
              <a:t> </a:t>
            </a:r>
            <a:r>
              <a:rPr lang="ru-RU" dirty="0" err="1"/>
              <a:t>iqtisodiy</a:t>
            </a:r>
            <a:r>
              <a:rPr lang="ru-RU" dirty="0"/>
              <a:t> </a:t>
            </a:r>
            <a:r>
              <a:rPr lang="ru-RU" dirty="0" err="1"/>
              <a:t>ko’rsatkichlarni</a:t>
            </a:r>
            <a:r>
              <a:rPr lang="ru-RU" dirty="0"/>
              <a:t> </a:t>
            </a:r>
            <a:r>
              <a:rPr lang="ru-RU" dirty="0" err="1"/>
              <a:t>yanada</a:t>
            </a:r>
            <a:r>
              <a:rPr lang="ru-RU" dirty="0"/>
              <a:t> </a:t>
            </a:r>
            <a:r>
              <a:rPr lang="ru-RU" dirty="0" err="1"/>
              <a:t>rivojlantirish</a:t>
            </a:r>
            <a:r>
              <a:rPr lang="ru-RU" dirty="0"/>
              <a:t> </a:t>
            </a:r>
            <a:r>
              <a:rPr lang="ru-RU" dirty="0" err="1"/>
              <a:t>maqsadida</a:t>
            </a:r>
            <a:r>
              <a:rPr lang="ru-RU" dirty="0"/>
              <a:t> </a:t>
            </a:r>
            <a:r>
              <a:rPr lang="ru-RU" dirty="0" err="1"/>
              <a:t>ushbu</a:t>
            </a:r>
            <a:r>
              <a:rPr lang="ru-RU" dirty="0"/>
              <a:t> </a:t>
            </a:r>
            <a:r>
              <a:rPr lang="ru-RU" dirty="0" err="1"/>
              <a:t>mintaqa</a:t>
            </a:r>
            <a:r>
              <a:rPr lang="ru-RU" dirty="0"/>
              <a:t> </a:t>
            </a:r>
            <a:r>
              <a:rPr lang="ru-RU" dirty="0" err="1"/>
              <a:t>davlatlari</a:t>
            </a:r>
            <a:r>
              <a:rPr lang="ru-RU" dirty="0"/>
              <a:t> </a:t>
            </a:r>
            <a:r>
              <a:rPr lang="ru-RU" dirty="0" err="1"/>
              <a:t>bilan</a:t>
            </a:r>
            <a:r>
              <a:rPr lang="ru-RU" dirty="0"/>
              <a:t> </a:t>
            </a:r>
            <a:r>
              <a:rPr lang="ru-RU" dirty="0" err="1"/>
              <a:t>iqtisodiy</a:t>
            </a:r>
            <a:r>
              <a:rPr lang="ru-RU" dirty="0"/>
              <a:t> </a:t>
            </a:r>
            <a:r>
              <a:rPr lang="ru-RU" dirty="0" err="1"/>
              <a:t>va</a:t>
            </a:r>
            <a:r>
              <a:rPr lang="ru-RU" dirty="0"/>
              <a:t> </a:t>
            </a:r>
            <a:r>
              <a:rPr lang="ru-RU" dirty="0" err="1"/>
              <a:t>siyosiy</a:t>
            </a:r>
            <a:r>
              <a:rPr lang="ru-RU" dirty="0"/>
              <a:t> </a:t>
            </a:r>
            <a:r>
              <a:rPr lang="ru-RU" dirty="0" err="1"/>
              <a:t>hamkorlikni</a:t>
            </a:r>
            <a:r>
              <a:rPr lang="ru-RU" dirty="0"/>
              <a:t> </a:t>
            </a:r>
            <a:r>
              <a:rPr lang="ru-RU" dirty="0" err="1"/>
              <a:t>yanada</a:t>
            </a:r>
            <a:r>
              <a:rPr lang="ru-RU" dirty="0"/>
              <a:t> </a:t>
            </a:r>
            <a:r>
              <a:rPr lang="ru-RU" dirty="0" err="1"/>
              <a:t>rivojlantirish</a:t>
            </a:r>
            <a:r>
              <a:rPr lang="ru-RU" dirty="0"/>
              <a:t> </a:t>
            </a:r>
            <a:r>
              <a:rPr lang="ru-RU" dirty="0" err="1"/>
              <a:t>lozim</a:t>
            </a:r>
            <a:r>
              <a:rPr lang="ru-RU" dirty="0"/>
              <a:t> </a:t>
            </a:r>
            <a:r>
              <a:rPr lang="ru-RU" dirty="0" err="1"/>
              <a:t>deb</a:t>
            </a:r>
            <a:r>
              <a:rPr lang="ru-RU" dirty="0"/>
              <a:t> </a:t>
            </a:r>
            <a:r>
              <a:rPr lang="ru-RU" dirty="0" err="1"/>
              <a:t>hisoblaydi</a:t>
            </a:r>
            <a:r>
              <a:rPr lang="ru-RU" dirty="0"/>
              <a:t>. </a:t>
            </a:r>
            <a:r>
              <a:rPr lang="ru-RU" dirty="0" err="1"/>
              <a:t>Bu</a:t>
            </a:r>
            <a:r>
              <a:rPr lang="ru-RU" dirty="0"/>
              <a:t> </a:t>
            </a:r>
            <a:r>
              <a:rPr lang="ru-RU" dirty="0" err="1"/>
              <a:t>yo’lda</a:t>
            </a:r>
            <a:r>
              <a:rPr lang="ru-RU" dirty="0"/>
              <a:t> </a:t>
            </a:r>
            <a:r>
              <a:rPr lang="ru-RU" dirty="0" err="1"/>
              <a:t>ayiqsa</a:t>
            </a:r>
            <a:r>
              <a:rPr lang="ru-RU" dirty="0"/>
              <a:t> </a:t>
            </a:r>
            <a:r>
              <a:rPr lang="ru-RU" dirty="0" err="1"/>
              <a:t>so’nggi</a:t>
            </a:r>
            <a:r>
              <a:rPr lang="ru-RU" dirty="0"/>
              <a:t> </a:t>
            </a:r>
            <a:r>
              <a:rPr lang="ru-RU" dirty="0" err="1"/>
              <a:t>yilarda</a:t>
            </a:r>
            <a:r>
              <a:rPr lang="ru-RU" dirty="0"/>
              <a:t> </a:t>
            </a:r>
            <a:r>
              <a:rPr lang="ru-RU" dirty="0" err="1"/>
              <a:t>olib</a:t>
            </a:r>
            <a:r>
              <a:rPr lang="ru-RU" dirty="0"/>
              <a:t> </a:t>
            </a:r>
            <a:r>
              <a:rPr lang="ru-RU" dirty="0" err="1"/>
              <a:t>borilayotgan</a:t>
            </a:r>
            <a:r>
              <a:rPr lang="ru-RU" dirty="0"/>
              <a:t> “</a:t>
            </a:r>
            <a:r>
              <a:rPr lang="ru-RU" dirty="0" err="1"/>
              <a:t>Ochiq</a:t>
            </a:r>
            <a:r>
              <a:rPr lang="ru-RU" dirty="0"/>
              <a:t> </a:t>
            </a:r>
            <a:r>
              <a:rPr lang="ru-RU" dirty="0" err="1"/>
              <a:t>Yaponiya</a:t>
            </a:r>
            <a:r>
              <a:rPr lang="ru-RU" dirty="0"/>
              <a:t>” </a:t>
            </a:r>
            <a:r>
              <a:rPr lang="ru-RU" dirty="0" err="1"/>
              <a:t>siyosati</a:t>
            </a:r>
            <a:r>
              <a:rPr lang="ru-RU" dirty="0"/>
              <a:t> </a:t>
            </a:r>
            <a:r>
              <a:rPr lang="ru-RU" dirty="0" err="1"/>
              <a:t>mamlakat</a:t>
            </a:r>
            <a:r>
              <a:rPr lang="ru-RU" dirty="0"/>
              <a:t> </a:t>
            </a:r>
            <a:r>
              <a:rPr lang="ru-RU" dirty="0" err="1"/>
              <a:t>iqtisodiy</a:t>
            </a:r>
            <a:r>
              <a:rPr lang="ru-RU" dirty="0"/>
              <a:t> </a:t>
            </a:r>
            <a:r>
              <a:rPr lang="ru-RU" dirty="0" err="1"/>
              <a:t>salohiyatini</a:t>
            </a:r>
            <a:r>
              <a:rPr lang="ru-RU" dirty="0"/>
              <a:t> </a:t>
            </a:r>
            <a:r>
              <a:rPr lang="ru-RU" dirty="0" err="1"/>
              <a:t>yuksaltirishda</a:t>
            </a:r>
            <a:r>
              <a:rPr lang="ru-RU" dirty="0"/>
              <a:t> </a:t>
            </a:r>
            <a:r>
              <a:rPr lang="ru-RU" dirty="0" err="1"/>
              <a:t>alohida</a:t>
            </a:r>
            <a:r>
              <a:rPr lang="ru-RU" dirty="0"/>
              <a:t> </a:t>
            </a:r>
            <a:r>
              <a:rPr lang="ru-RU" dirty="0" err="1"/>
              <a:t>ahamiyat</a:t>
            </a:r>
            <a:r>
              <a:rPr lang="ru-RU" dirty="0"/>
              <a:t> </a:t>
            </a:r>
            <a:r>
              <a:rPr lang="ru-RU" dirty="0" err="1"/>
              <a:t>kasb</a:t>
            </a:r>
            <a:r>
              <a:rPr lang="ru-RU" dirty="0"/>
              <a:t> </a:t>
            </a:r>
            <a:r>
              <a:rPr lang="ru-RU" dirty="0" err="1"/>
              <a:t>etib</a:t>
            </a:r>
            <a:r>
              <a:rPr lang="ru-RU" dirty="0"/>
              <a:t> </a:t>
            </a:r>
            <a:r>
              <a:rPr lang="ru-RU" dirty="0" err="1"/>
              <a:t>kelmoqda</a:t>
            </a:r>
            <a:r>
              <a:rPr lang="ru-RU" dirty="0"/>
              <a:t>. </a:t>
            </a:r>
            <a:r>
              <a:rPr lang="ru-RU" dirty="0" err="1"/>
              <a:t>Yaponiya</a:t>
            </a:r>
            <a:r>
              <a:rPr lang="ru-RU" dirty="0"/>
              <a:t> </a:t>
            </a:r>
            <a:r>
              <a:rPr lang="ru-RU" dirty="0" err="1"/>
              <a:t>uchun</a:t>
            </a:r>
            <a:r>
              <a:rPr lang="ru-RU" dirty="0"/>
              <a:t> </a:t>
            </a:r>
            <a:r>
              <a:rPr lang="ru-RU" dirty="0" err="1"/>
              <a:t>muhim</a:t>
            </a:r>
            <a:r>
              <a:rPr lang="ru-RU" dirty="0"/>
              <a:t> </a:t>
            </a:r>
            <a:r>
              <a:rPr lang="ru-RU" dirty="0" err="1"/>
              <a:t>strategik</a:t>
            </a:r>
            <a:r>
              <a:rPr lang="ru-RU" dirty="0"/>
              <a:t> </a:t>
            </a:r>
            <a:r>
              <a:rPr lang="ru-RU" dirty="0" err="1"/>
              <a:t>hudud</a:t>
            </a:r>
            <a:r>
              <a:rPr lang="ru-RU" dirty="0"/>
              <a:t> </a:t>
            </a:r>
            <a:r>
              <a:rPr lang="ru-RU" dirty="0" err="1"/>
              <a:t>sanalgan</a:t>
            </a:r>
            <a:r>
              <a:rPr lang="ru-RU" dirty="0"/>
              <a:t> </a:t>
            </a:r>
            <a:r>
              <a:rPr lang="ru-RU" dirty="0" err="1"/>
              <a:t>Osiyo-Tinch</a:t>
            </a:r>
            <a:r>
              <a:rPr lang="ru-RU" dirty="0"/>
              <a:t> </a:t>
            </a:r>
            <a:r>
              <a:rPr lang="ru-RU" dirty="0" err="1"/>
              <a:t>okeani</a:t>
            </a:r>
            <a:r>
              <a:rPr lang="ru-RU" dirty="0"/>
              <a:t> </a:t>
            </a:r>
            <a:r>
              <a:rPr lang="ru-RU" dirty="0" err="1"/>
              <a:t>mintaqasida</a:t>
            </a:r>
            <a:r>
              <a:rPr lang="ru-RU" dirty="0"/>
              <a:t> </a:t>
            </a:r>
            <a:r>
              <a:rPr lang="ru-RU" dirty="0" err="1"/>
              <a:t>erkin</a:t>
            </a:r>
            <a:r>
              <a:rPr lang="ru-RU" dirty="0"/>
              <a:t> </a:t>
            </a:r>
            <a:r>
              <a:rPr lang="ru-RU" dirty="0" err="1"/>
              <a:t>iqtisodiy</a:t>
            </a:r>
            <a:r>
              <a:rPr lang="ru-RU" dirty="0"/>
              <a:t> </a:t>
            </a:r>
            <a:r>
              <a:rPr lang="ru-RU" dirty="0" err="1"/>
              <a:t>hudud</a:t>
            </a:r>
            <a:r>
              <a:rPr lang="ru-RU" dirty="0"/>
              <a:t> </a:t>
            </a:r>
            <a:r>
              <a:rPr lang="ru-RU" dirty="0" err="1"/>
              <a:t>yaratish</a:t>
            </a:r>
            <a:r>
              <a:rPr lang="ru-RU" dirty="0"/>
              <a:t> </a:t>
            </a:r>
            <a:r>
              <a:rPr lang="ru-RU" dirty="0" err="1"/>
              <a:t>hamda</a:t>
            </a:r>
            <a:r>
              <a:rPr lang="ru-RU" dirty="0"/>
              <a:t> </a:t>
            </a:r>
            <a:r>
              <a:rPr lang="ru-RU" dirty="0" err="1"/>
              <a:t>ushbu</a:t>
            </a:r>
            <a:r>
              <a:rPr lang="ru-RU" dirty="0"/>
              <a:t> </a:t>
            </a:r>
            <a:r>
              <a:rPr lang="ru-RU" dirty="0" err="1"/>
              <a:t>hududda</a:t>
            </a:r>
            <a:r>
              <a:rPr lang="ru-RU" dirty="0"/>
              <a:t> </a:t>
            </a:r>
            <a:r>
              <a:rPr lang="ru-RU" dirty="0" err="1"/>
              <a:t>va</a:t>
            </a:r>
            <a:r>
              <a:rPr lang="ru-RU" dirty="0"/>
              <a:t> </a:t>
            </a:r>
            <a:r>
              <a:rPr lang="ru-RU" dirty="0" err="1"/>
              <a:t>butun</a:t>
            </a:r>
            <a:r>
              <a:rPr lang="ru-RU" dirty="0"/>
              <a:t> </a:t>
            </a:r>
            <a:r>
              <a:rPr lang="ru-RU" dirty="0" err="1"/>
              <a:t>dunyoda</a:t>
            </a:r>
            <a:r>
              <a:rPr lang="ru-RU" dirty="0"/>
              <a:t> </a:t>
            </a:r>
            <a:r>
              <a:rPr lang="ru-RU" dirty="0" err="1"/>
              <a:t>Yaponiya</a:t>
            </a:r>
            <a:r>
              <a:rPr lang="ru-RU" dirty="0"/>
              <a:t> </a:t>
            </a:r>
            <a:r>
              <a:rPr lang="ru-RU" dirty="0" err="1"/>
              <a:t>mahsulotlarining</a:t>
            </a:r>
            <a:r>
              <a:rPr lang="ru-RU" dirty="0"/>
              <a:t> </a:t>
            </a:r>
            <a:r>
              <a:rPr lang="ru-RU" dirty="0" err="1"/>
              <a:t>raqobatbardoshligini</a:t>
            </a:r>
            <a:r>
              <a:rPr lang="ru-RU" dirty="0"/>
              <a:t> </a:t>
            </a:r>
            <a:r>
              <a:rPr lang="ru-RU" dirty="0" err="1"/>
              <a:t>ta’minlash</a:t>
            </a:r>
            <a:r>
              <a:rPr lang="ru-RU" dirty="0"/>
              <a:t>, </a:t>
            </a:r>
            <a:r>
              <a:rPr lang="ru-RU" dirty="0" err="1"/>
              <a:t>shuningdek</a:t>
            </a:r>
            <a:r>
              <a:rPr lang="ru-RU" dirty="0"/>
              <a:t>, </a:t>
            </a:r>
            <a:r>
              <a:rPr lang="ru-RU" dirty="0" err="1"/>
              <a:t>mamlakat</a:t>
            </a:r>
            <a:r>
              <a:rPr lang="ru-RU" dirty="0"/>
              <a:t> </a:t>
            </a:r>
            <a:r>
              <a:rPr lang="ru-RU" dirty="0" err="1"/>
              <a:t>nufuzini</a:t>
            </a:r>
            <a:r>
              <a:rPr lang="ru-RU" dirty="0"/>
              <a:t> </a:t>
            </a:r>
            <a:r>
              <a:rPr lang="ru-RU" dirty="0" err="1"/>
              <a:t>mustahkamlash</a:t>
            </a:r>
            <a:r>
              <a:rPr lang="ru-RU" dirty="0"/>
              <a:t> </a:t>
            </a:r>
            <a:r>
              <a:rPr lang="ru-RU" dirty="0" err="1"/>
              <a:t>maqsadida</a:t>
            </a:r>
            <a:r>
              <a:rPr lang="ru-RU" dirty="0"/>
              <a:t> </a:t>
            </a:r>
            <a:r>
              <a:rPr lang="ru-RU" dirty="0" err="1"/>
              <a:t>faol</a:t>
            </a:r>
            <a:r>
              <a:rPr lang="ru-RU" dirty="0"/>
              <a:t> </a:t>
            </a:r>
            <a:r>
              <a:rPr lang="ru-RU" dirty="0" err="1"/>
              <a:t>tashqi</a:t>
            </a:r>
            <a:r>
              <a:rPr lang="ru-RU" dirty="0"/>
              <a:t> </a:t>
            </a:r>
            <a:r>
              <a:rPr lang="ru-RU" dirty="0" err="1"/>
              <a:t>iqtisodiy</a:t>
            </a:r>
            <a:r>
              <a:rPr lang="ru-RU" dirty="0"/>
              <a:t> </a:t>
            </a:r>
            <a:r>
              <a:rPr lang="ru-RU" dirty="0" err="1"/>
              <a:t>aloqalarni</a:t>
            </a:r>
            <a:r>
              <a:rPr lang="ru-RU" dirty="0"/>
              <a:t> </a:t>
            </a:r>
            <a:r>
              <a:rPr lang="ru-RU" dirty="0" err="1"/>
              <a:t>rivojlantyasidairish</a:t>
            </a:r>
            <a:r>
              <a:rPr lang="ru-RU" dirty="0"/>
              <a:t> </a:t>
            </a:r>
            <a:r>
              <a:rPr lang="ru-RU" dirty="0" err="1"/>
              <a:t>muhim</a:t>
            </a:r>
            <a:r>
              <a:rPr lang="ru-RU" dirty="0"/>
              <a:t> </a:t>
            </a:r>
            <a:r>
              <a:rPr lang="ru-RU" dirty="0" err="1"/>
              <a:t>ahamiyat</a:t>
            </a:r>
            <a:r>
              <a:rPr lang="ru-RU" dirty="0"/>
              <a:t> </a:t>
            </a:r>
            <a:r>
              <a:rPr lang="ru-RU" dirty="0" err="1"/>
              <a:t>kasb</a:t>
            </a:r>
            <a:r>
              <a:rPr lang="ru-RU" dirty="0"/>
              <a:t> </a:t>
            </a:r>
            <a:r>
              <a:rPr lang="ru-RU" dirty="0" err="1"/>
              <a:t>etadi</a:t>
            </a:r>
            <a:r>
              <a:rPr lang="ru-RU" dirty="0"/>
              <a:t>.</a:t>
            </a:r>
            <a:r>
              <a:rPr lang="ru-RU" u="sng" dirty="0">
                <a:hlinkClick r:id="rId2"/>
              </a:rPr>
              <a:t>[4]</a:t>
            </a:r>
            <a:endParaRPr lang="uz-Cyrl-UZ" dirty="0"/>
          </a:p>
          <a:p>
            <a:r>
              <a:rPr lang="ru-RU" dirty="0"/>
              <a:t> </a:t>
            </a:r>
            <a:r>
              <a:rPr lang="ru-RU" dirty="0" err="1"/>
              <a:t>Yaponiya</a:t>
            </a:r>
            <a:r>
              <a:rPr lang="ru-RU" dirty="0"/>
              <a:t> </a:t>
            </a:r>
            <a:r>
              <a:rPr lang="ru-RU" dirty="0" err="1"/>
              <a:t>mintaqaviy</a:t>
            </a:r>
            <a:r>
              <a:rPr lang="ru-RU" dirty="0"/>
              <a:t> </a:t>
            </a:r>
            <a:r>
              <a:rPr lang="ru-RU" dirty="0" err="1"/>
              <a:t>iqtisodiy</a:t>
            </a:r>
            <a:r>
              <a:rPr lang="ru-RU" dirty="0"/>
              <a:t> </a:t>
            </a:r>
            <a:r>
              <a:rPr lang="ru-RU" dirty="0" err="1"/>
              <a:t>diplomatisida</a:t>
            </a:r>
            <a:r>
              <a:rPr lang="ru-RU" dirty="0"/>
              <a:t> 1989 </a:t>
            </a:r>
            <a:r>
              <a:rPr lang="ru-RU" dirty="0" err="1"/>
              <a:t>yilda</a:t>
            </a:r>
            <a:r>
              <a:rPr lang="ru-RU" dirty="0"/>
              <a:t> </a:t>
            </a:r>
            <a:r>
              <a:rPr lang="ru-RU" dirty="0" err="1"/>
              <a:t>tuzilgan</a:t>
            </a:r>
            <a:r>
              <a:rPr lang="ru-RU" dirty="0"/>
              <a:t> </a:t>
            </a:r>
            <a:r>
              <a:rPr lang="ru-RU" dirty="0" err="1"/>
              <a:t>va</a:t>
            </a:r>
            <a:r>
              <a:rPr lang="ru-RU" dirty="0"/>
              <a:t> </a:t>
            </a:r>
            <a:r>
              <a:rPr lang="ru-RU" dirty="0" err="1"/>
              <a:t>asosiy</a:t>
            </a:r>
            <a:r>
              <a:rPr lang="ru-RU" dirty="0"/>
              <a:t> </a:t>
            </a:r>
            <a:r>
              <a:rPr lang="ru-RU" dirty="0" err="1"/>
              <a:t>maqsadi</a:t>
            </a:r>
            <a:r>
              <a:rPr lang="ru-RU" dirty="0"/>
              <a:t> </a:t>
            </a:r>
            <a:r>
              <a:rPr lang="ru-RU" dirty="0" err="1"/>
              <a:t>Osiyo</a:t>
            </a:r>
            <a:r>
              <a:rPr lang="ru-RU" dirty="0"/>
              <a:t>- </a:t>
            </a:r>
            <a:r>
              <a:rPr lang="ru-RU" dirty="0" err="1"/>
              <a:t>Tinch</a:t>
            </a:r>
            <a:r>
              <a:rPr lang="ru-RU" dirty="0"/>
              <a:t> </a:t>
            </a:r>
            <a:r>
              <a:rPr lang="ru-RU" dirty="0" err="1"/>
              <a:t>okeani</a:t>
            </a:r>
            <a:r>
              <a:rPr lang="ru-RU" dirty="0"/>
              <a:t> </a:t>
            </a:r>
            <a:r>
              <a:rPr lang="ru-RU" dirty="0" err="1"/>
              <a:t>mintaqasida</a:t>
            </a:r>
            <a:r>
              <a:rPr lang="ru-RU" dirty="0"/>
              <a:t> </a:t>
            </a:r>
            <a:r>
              <a:rPr lang="ru-RU" dirty="0" err="1"/>
              <a:t>ekin</a:t>
            </a:r>
            <a:r>
              <a:rPr lang="ru-RU" dirty="0"/>
              <a:t> </a:t>
            </a:r>
            <a:r>
              <a:rPr lang="ru-RU" dirty="0" err="1"/>
              <a:t>savdo-sotiqni</a:t>
            </a:r>
            <a:r>
              <a:rPr lang="ru-RU" dirty="0"/>
              <a:t> </a:t>
            </a:r>
            <a:r>
              <a:rPr lang="ru-RU" dirty="0" err="1"/>
              <a:t>rivojlantirish</a:t>
            </a:r>
            <a:r>
              <a:rPr lang="ru-RU" dirty="0"/>
              <a:t> </a:t>
            </a:r>
            <a:r>
              <a:rPr lang="ru-RU" dirty="0" err="1"/>
              <a:t>hamda</a:t>
            </a:r>
            <a:r>
              <a:rPr lang="ru-RU" dirty="0"/>
              <a:t> </a:t>
            </a:r>
            <a:r>
              <a:rPr lang="ru-RU" dirty="0" err="1"/>
              <a:t>amaliy</a:t>
            </a:r>
            <a:r>
              <a:rPr lang="ru-RU" dirty="0"/>
              <a:t> </a:t>
            </a:r>
            <a:r>
              <a:rPr lang="ru-RU" dirty="0" err="1"/>
              <a:t>iqtisodiy</a:t>
            </a:r>
            <a:r>
              <a:rPr lang="ru-RU" dirty="0"/>
              <a:t> </a:t>
            </a:r>
            <a:r>
              <a:rPr lang="ru-RU" dirty="0" err="1"/>
              <a:t>hamkorlikni</a:t>
            </a:r>
            <a:r>
              <a:rPr lang="ru-RU" dirty="0"/>
              <a:t> </a:t>
            </a:r>
            <a:r>
              <a:rPr lang="ru-RU" dirty="0" err="1"/>
              <a:t>mustahkamlash</a:t>
            </a:r>
            <a:r>
              <a:rPr lang="ru-RU" dirty="0"/>
              <a:t> </a:t>
            </a:r>
            <a:r>
              <a:rPr lang="ru-RU" dirty="0" err="1"/>
              <a:t>bo’lgan</a:t>
            </a:r>
            <a:r>
              <a:rPr lang="ru-RU" dirty="0"/>
              <a:t> </a:t>
            </a:r>
            <a:r>
              <a:rPr lang="ru-RU" dirty="0" err="1"/>
              <a:t>va</a:t>
            </a:r>
            <a:r>
              <a:rPr lang="ru-RU" dirty="0"/>
              <a:t> </a:t>
            </a:r>
            <a:r>
              <a:rPr lang="ru-RU" dirty="0" err="1"/>
              <a:t>tarkibida</a:t>
            </a:r>
            <a:r>
              <a:rPr lang="ru-RU" dirty="0"/>
              <a:t> 21 </a:t>
            </a:r>
            <a:r>
              <a:rPr lang="ru-RU" dirty="0" err="1"/>
              <a:t>ta</a:t>
            </a:r>
            <a:r>
              <a:rPr lang="ru-RU" dirty="0"/>
              <a:t> </a:t>
            </a:r>
            <a:r>
              <a:rPr lang="ru-RU" dirty="0" err="1"/>
              <a:t>mamlakatni</a:t>
            </a:r>
            <a:r>
              <a:rPr lang="ru-RU" dirty="0"/>
              <a:t> </a:t>
            </a:r>
            <a:r>
              <a:rPr lang="ru-RU" dirty="0" err="1"/>
              <a:t>birlashtirgan</a:t>
            </a:r>
            <a:r>
              <a:rPr lang="ru-RU" dirty="0"/>
              <a:t> “</a:t>
            </a:r>
            <a:r>
              <a:rPr lang="ru-RU" dirty="0" err="1"/>
              <a:t>Osiyo</a:t>
            </a:r>
            <a:r>
              <a:rPr lang="ru-RU" dirty="0"/>
              <a:t> – </a:t>
            </a:r>
            <a:r>
              <a:rPr lang="ru-RU" dirty="0" err="1"/>
              <a:t>Tinch</a:t>
            </a:r>
            <a:r>
              <a:rPr lang="ru-RU" dirty="0"/>
              <a:t> </a:t>
            </a:r>
            <a:r>
              <a:rPr lang="ru-RU" dirty="0" err="1"/>
              <a:t>okeani</a:t>
            </a:r>
            <a:r>
              <a:rPr lang="ru-RU" dirty="0"/>
              <a:t> </a:t>
            </a:r>
            <a:r>
              <a:rPr lang="ru-RU" dirty="0" err="1"/>
              <a:t>mintaqasi</a:t>
            </a:r>
            <a:r>
              <a:rPr lang="ru-RU" dirty="0"/>
              <a:t> </a:t>
            </a:r>
            <a:r>
              <a:rPr lang="ru-RU" dirty="0" err="1"/>
              <a:t>iqtisodiy</a:t>
            </a:r>
            <a:r>
              <a:rPr lang="ru-RU" dirty="0"/>
              <a:t> </a:t>
            </a:r>
            <a:r>
              <a:rPr lang="ru-RU" dirty="0" err="1"/>
              <a:t>hamkorlik</a:t>
            </a:r>
            <a:r>
              <a:rPr lang="ru-RU" dirty="0"/>
              <a:t> </a:t>
            </a:r>
            <a:r>
              <a:rPr lang="ru-RU" dirty="0" err="1"/>
              <a:t>tashkiloti</a:t>
            </a:r>
            <a:r>
              <a:rPr lang="ru-RU" dirty="0"/>
              <a:t>”</a:t>
            </a:r>
            <a:r>
              <a:rPr lang="ru-RU" dirty="0" err="1"/>
              <a:t>ning</a:t>
            </a:r>
            <a:r>
              <a:rPr lang="ru-RU" dirty="0"/>
              <a:t> </a:t>
            </a:r>
            <a:r>
              <a:rPr lang="ru-RU" dirty="0" err="1"/>
              <a:t>o’rni</a:t>
            </a:r>
            <a:r>
              <a:rPr lang="ru-RU" dirty="0"/>
              <a:t> </a:t>
            </a:r>
            <a:r>
              <a:rPr lang="ru-RU" dirty="0" err="1"/>
              <a:t>beqiyosdir</a:t>
            </a:r>
            <a:r>
              <a:rPr lang="ru-RU" dirty="0"/>
              <a:t>. </a:t>
            </a:r>
            <a:r>
              <a:rPr lang="ru-RU" dirty="0" err="1"/>
              <a:t>Yaponiya</a:t>
            </a:r>
            <a:r>
              <a:rPr lang="ru-RU" dirty="0"/>
              <a:t> </a:t>
            </a:r>
            <a:r>
              <a:rPr lang="ru-RU" dirty="0" err="1"/>
              <a:t>ham</a:t>
            </a:r>
            <a:r>
              <a:rPr lang="ru-RU" dirty="0"/>
              <a:t> </a:t>
            </a:r>
            <a:r>
              <a:rPr lang="ru-RU" dirty="0" err="1"/>
              <a:t>bevosita</a:t>
            </a:r>
            <a:r>
              <a:rPr lang="ru-RU" dirty="0"/>
              <a:t> </a:t>
            </a:r>
            <a:r>
              <a:rPr lang="ru-RU" dirty="0" err="1"/>
              <a:t>ushbu</a:t>
            </a:r>
            <a:r>
              <a:rPr lang="ru-RU" dirty="0"/>
              <a:t> </a:t>
            </a:r>
            <a:r>
              <a:rPr lang="ru-RU" dirty="0" err="1"/>
              <a:t>tashkilotning</a:t>
            </a:r>
            <a:r>
              <a:rPr lang="ru-RU" dirty="0"/>
              <a:t> </a:t>
            </a:r>
            <a:r>
              <a:rPr lang="ru-RU" dirty="0" err="1"/>
              <a:t>a’zosi</a:t>
            </a:r>
            <a:r>
              <a:rPr lang="ru-RU" dirty="0"/>
              <a:t> </a:t>
            </a:r>
            <a:r>
              <a:rPr lang="ru-RU" dirty="0" err="1"/>
              <a:t>sanaladi</a:t>
            </a:r>
            <a:r>
              <a:rPr lang="ru-RU" dirty="0"/>
              <a:t>. </a:t>
            </a:r>
            <a:r>
              <a:rPr lang="ru-RU" dirty="0" err="1"/>
              <a:t>Ushbu</a:t>
            </a:r>
            <a:r>
              <a:rPr lang="ru-RU" dirty="0"/>
              <a:t> </a:t>
            </a:r>
            <a:r>
              <a:rPr lang="ru-RU" dirty="0" err="1"/>
              <a:t>tashkilot</a:t>
            </a:r>
            <a:r>
              <a:rPr lang="ru-RU" dirty="0"/>
              <a:t> </a:t>
            </a:r>
            <a:r>
              <a:rPr lang="ru-RU" dirty="0" err="1"/>
              <a:t>a’zolarining</a:t>
            </a:r>
            <a:r>
              <a:rPr lang="ru-RU" dirty="0"/>
              <a:t> </a:t>
            </a:r>
            <a:r>
              <a:rPr lang="ru-RU" dirty="0" err="1"/>
              <a:t>umumiy</a:t>
            </a:r>
            <a:r>
              <a:rPr lang="ru-RU" dirty="0"/>
              <a:t> </a:t>
            </a:r>
            <a:r>
              <a:rPr lang="ru-RU" dirty="0" err="1"/>
              <a:t>hisobdagi</a:t>
            </a:r>
            <a:r>
              <a:rPr lang="ru-RU" dirty="0"/>
              <a:t> </a:t>
            </a:r>
            <a:r>
              <a:rPr lang="ru-RU" dirty="0" err="1"/>
              <a:t>daromadi</a:t>
            </a:r>
            <a:r>
              <a:rPr lang="ru-RU" dirty="0"/>
              <a:t> </a:t>
            </a:r>
            <a:r>
              <a:rPr lang="ru-RU" dirty="0" err="1"/>
              <a:t>birgina</a:t>
            </a:r>
            <a:r>
              <a:rPr lang="ru-RU" dirty="0"/>
              <a:t> 1999 </a:t>
            </a:r>
            <a:r>
              <a:rPr lang="ru-RU" dirty="0" err="1"/>
              <a:t>yilning</a:t>
            </a:r>
            <a:r>
              <a:rPr lang="ru-RU" dirty="0"/>
              <a:t> </a:t>
            </a:r>
            <a:r>
              <a:rPr lang="ru-RU" dirty="0" err="1"/>
              <a:t>o’zidayoq</a:t>
            </a:r>
            <a:r>
              <a:rPr lang="ru-RU" dirty="0"/>
              <a:t> </a:t>
            </a:r>
            <a:r>
              <a:rPr lang="ru-RU" dirty="0" err="1"/>
              <a:t>butun</a:t>
            </a:r>
            <a:r>
              <a:rPr lang="ru-RU" dirty="0"/>
              <a:t> </a:t>
            </a:r>
            <a:r>
              <a:rPr lang="ru-RU" dirty="0" err="1"/>
              <a:t>dunyo</a:t>
            </a:r>
            <a:r>
              <a:rPr lang="ru-RU" dirty="0"/>
              <a:t> </a:t>
            </a:r>
            <a:r>
              <a:rPr lang="ru-RU" dirty="0" err="1"/>
              <a:t>iqtisodiy</a:t>
            </a:r>
            <a:r>
              <a:rPr lang="ru-RU" dirty="0"/>
              <a:t> </a:t>
            </a:r>
            <a:r>
              <a:rPr lang="ru-RU" dirty="0" err="1"/>
              <a:t>savdo</a:t>
            </a:r>
            <a:r>
              <a:rPr lang="ru-RU" dirty="0"/>
              <a:t> </a:t>
            </a:r>
            <a:r>
              <a:rPr lang="ru-RU" dirty="0" err="1"/>
              <a:t>ko’rsatkichlarining</a:t>
            </a:r>
            <a:r>
              <a:rPr lang="ru-RU" dirty="0"/>
              <a:t> 43.85 %</a:t>
            </a:r>
            <a:r>
              <a:rPr lang="ru-RU" dirty="0" err="1"/>
              <a:t>ga</a:t>
            </a:r>
            <a:r>
              <a:rPr lang="ru-RU" dirty="0"/>
              <a:t> , </a:t>
            </a:r>
            <a:r>
              <a:rPr lang="ru-RU" dirty="0" err="1"/>
              <a:t>ya’ni</a:t>
            </a:r>
            <a:r>
              <a:rPr lang="ru-RU" dirty="0"/>
              <a:t> </a:t>
            </a:r>
            <a:r>
              <a:rPr lang="ru-RU" dirty="0" err="1"/>
              <a:t>yalpi</a:t>
            </a:r>
            <a:r>
              <a:rPr lang="ru-RU" dirty="0"/>
              <a:t> </a:t>
            </a:r>
            <a:r>
              <a:rPr lang="ru-RU" dirty="0" err="1"/>
              <a:t>ichki</a:t>
            </a:r>
            <a:r>
              <a:rPr lang="ru-RU" dirty="0"/>
              <a:t> </a:t>
            </a:r>
            <a:r>
              <a:rPr lang="ru-RU" dirty="0" err="1"/>
              <a:t>mahsulot</a:t>
            </a:r>
            <a:r>
              <a:rPr lang="ru-RU" dirty="0"/>
              <a:t> </a:t>
            </a:r>
            <a:r>
              <a:rPr lang="ru-RU" dirty="0" err="1"/>
              <a:t>hajmida</a:t>
            </a:r>
            <a:r>
              <a:rPr lang="ru-RU" dirty="0"/>
              <a:t> </a:t>
            </a:r>
            <a:r>
              <a:rPr lang="ru-RU" dirty="0" err="1"/>
              <a:t>esa</a:t>
            </a:r>
            <a:r>
              <a:rPr lang="ru-RU" dirty="0"/>
              <a:t> 18 </a:t>
            </a:r>
            <a:r>
              <a:rPr lang="ru-RU" dirty="0" err="1"/>
              <a:t>trln</a:t>
            </a:r>
            <a:r>
              <a:rPr lang="ru-RU" dirty="0"/>
              <a:t> AQSH </a:t>
            </a:r>
            <a:r>
              <a:rPr lang="ru-RU" dirty="0" err="1"/>
              <a:t>dollariga</a:t>
            </a:r>
            <a:r>
              <a:rPr lang="ru-RU" dirty="0"/>
              <a:t> </a:t>
            </a:r>
            <a:r>
              <a:rPr lang="ru-RU" dirty="0" err="1"/>
              <a:t>teng</a:t>
            </a:r>
            <a:r>
              <a:rPr lang="ru-RU" dirty="0"/>
              <a:t> </a:t>
            </a:r>
            <a:r>
              <a:rPr lang="ru-RU" dirty="0" err="1"/>
              <a:t>bo’lgan</a:t>
            </a:r>
            <a:r>
              <a:rPr lang="ru-RU" dirty="0"/>
              <a:t>.</a:t>
            </a:r>
            <a:r>
              <a:rPr lang="ru-RU" u="sng" dirty="0">
                <a:hlinkClick r:id="rId2"/>
              </a:rPr>
              <a:t>[5]</a:t>
            </a:r>
            <a:endParaRPr lang="uz-Cyrl-UZ" dirty="0"/>
          </a:p>
          <a:p>
            <a:endParaRPr lang="uz-Cyrl-UZ" dirty="0"/>
          </a:p>
        </p:txBody>
      </p:sp>
      <p:pic>
        <p:nvPicPr>
          <p:cNvPr id="4" name="Рисунок 3" descr="ANd9GcRE0poxDeVbAkDytKMlCMUnEloXUTtz3myogBhrPpbubmuL0XY0"/>
          <p:cNvPicPr/>
          <p:nvPr/>
        </p:nvPicPr>
        <p:blipFill>
          <a:blip r:embed="rId3"/>
          <a:srcRect/>
          <a:stretch>
            <a:fillRect/>
          </a:stretch>
        </p:blipFill>
        <p:spPr bwMode="auto">
          <a:xfrm>
            <a:off x="2143108" y="4357694"/>
            <a:ext cx="5000660" cy="2214578"/>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6248" y="571480"/>
            <a:ext cx="4400552" cy="6072230"/>
          </a:xfrm>
        </p:spPr>
        <p:txBody>
          <a:bodyPr>
            <a:normAutofit fontScale="62500" lnSpcReduction="20000"/>
          </a:bodyPr>
          <a:lstStyle/>
          <a:p>
            <a:r>
              <a:rPr lang="ru-RU" dirty="0" err="1"/>
              <a:t>Mintaqada</a:t>
            </a:r>
            <a:r>
              <a:rPr lang="ru-RU" dirty="0"/>
              <a:t> </a:t>
            </a:r>
            <a:r>
              <a:rPr lang="ru-RU" dirty="0" err="1"/>
              <a:t>Yaponiyaning</a:t>
            </a:r>
            <a:r>
              <a:rPr lang="ru-RU" dirty="0"/>
              <a:t> </a:t>
            </a:r>
            <a:r>
              <a:rPr lang="ru-RU" dirty="0" err="1"/>
              <a:t>yirik</a:t>
            </a:r>
            <a:r>
              <a:rPr lang="ru-RU" dirty="0"/>
              <a:t> </a:t>
            </a:r>
            <a:r>
              <a:rPr lang="ru-RU" dirty="0" err="1"/>
              <a:t>iqtisodiy</a:t>
            </a:r>
            <a:r>
              <a:rPr lang="ru-RU" dirty="0"/>
              <a:t> </a:t>
            </a:r>
            <a:r>
              <a:rPr lang="ru-RU" dirty="0" err="1"/>
              <a:t>hamkorlari</a:t>
            </a:r>
            <a:r>
              <a:rPr lang="ru-RU" dirty="0"/>
              <a:t> AQSH - 22,8%, </a:t>
            </a:r>
            <a:r>
              <a:rPr lang="ru-RU" dirty="0" err="1"/>
              <a:t>Xitoy</a:t>
            </a:r>
            <a:r>
              <a:rPr lang="ru-RU" dirty="0"/>
              <a:t> - 14,3%, </a:t>
            </a:r>
            <a:r>
              <a:rPr lang="ru-RU" dirty="0" err="1"/>
              <a:t>Janubiy</a:t>
            </a:r>
            <a:r>
              <a:rPr lang="ru-RU" dirty="0"/>
              <a:t> </a:t>
            </a:r>
            <a:r>
              <a:rPr lang="ru-RU" dirty="0" err="1"/>
              <a:t>Коreya</a:t>
            </a:r>
            <a:r>
              <a:rPr lang="ru-RU" dirty="0"/>
              <a:t> - 7,8%, </a:t>
            </a:r>
            <a:r>
              <a:rPr lang="ru-RU" dirty="0" err="1"/>
              <a:t>Tayvan</a:t>
            </a:r>
            <a:r>
              <a:rPr lang="ru-RU" dirty="0"/>
              <a:t> - 6,8% </a:t>
            </a:r>
            <a:r>
              <a:rPr lang="ru-RU" dirty="0" err="1"/>
              <a:t>va</a:t>
            </a:r>
            <a:r>
              <a:rPr lang="ru-RU" dirty="0"/>
              <a:t> </a:t>
            </a:r>
            <a:r>
              <a:rPr lang="ru-RU" dirty="0" err="1"/>
              <a:t>Gonkong</a:t>
            </a:r>
            <a:r>
              <a:rPr lang="ru-RU" dirty="0"/>
              <a:t> - 5,6% (2006 </a:t>
            </a:r>
            <a:r>
              <a:rPr lang="ru-RU" dirty="0" err="1"/>
              <a:t>yil</a:t>
            </a:r>
            <a:r>
              <a:rPr lang="ru-RU" dirty="0"/>
              <a:t> </a:t>
            </a:r>
            <a:r>
              <a:rPr lang="ru-RU" dirty="0" err="1"/>
              <a:t>ma’lumotlari</a:t>
            </a:r>
            <a:r>
              <a:rPr lang="ru-RU" dirty="0"/>
              <a:t>) </a:t>
            </a:r>
            <a:r>
              <a:rPr lang="ru-RU" dirty="0" err="1"/>
              <a:t>hisobigato’g’ri</a:t>
            </a:r>
            <a:r>
              <a:rPr lang="ru-RU" dirty="0"/>
              <a:t> </a:t>
            </a:r>
            <a:r>
              <a:rPr lang="ru-RU" dirty="0" err="1"/>
              <a:t>keladi</a:t>
            </a:r>
            <a:r>
              <a:rPr lang="ru-RU" u="sng" dirty="0">
                <a:hlinkClick r:id="rId2"/>
              </a:rPr>
              <a:t>[6]</a:t>
            </a:r>
            <a:r>
              <a:rPr lang="ru-RU" dirty="0"/>
              <a:t>. </a:t>
            </a:r>
            <a:r>
              <a:rPr lang="ru-RU" dirty="0" err="1"/>
              <a:t>Asosiy</a:t>
            </a:r>
            <a:r>
              <a:rPr lang="ru-RU" dirty="0"/>
              <a:t> </a:t>
            </a:r>
            <a:r>
              <a:rPr lang="ru-RU" dirty="0" err="1"/>
              <a:t>eksport</a:t>
            </a:r>
            <a:r>
              <a:rPr lang="ru-RU" dirty="0"/>
              <a:t> </a:t>
            </a:r>
            <a:r>
              <a:rPr lang="ru-RU" dirty="0" err="1"/>
              <a:t>mahsulotlari</a:t>
            </a:r>
            <a:r>
              <a:rPr lang="ru-RU" dirty="0"/>
              <a:t> – </a:t>
            </a:r>
            <a:r>
              <a:rPr lang="ru-RU" dirty="0" err="1"/>
              <a:t>transport</a:t>
            </a:r>
            <a:r>
              <a:rPr lang="ru-RU" dirty="0"/>
              <a:t> </a:t>
            </a:r>
            <a:r>
              <a:rPr lang="ru-RU" dirty="0" err="1"/>
              <a:t>uskunalari</a:t>
            </a:r>
            <a:r>
              <a:rPr lang="ru-RU" dirty="0"/>
              <a:t>, </a:t>
            </a:r>
            <a:r>
              <a:rPr lang="ru-RU" dirty="0" err="1"/>
              <a:t>avtomobil</a:t>
            </a:r>
            <a:r>
              <a:rPr lang="ru-RU" dirty="0"/>
              <a:t>, </a:t>
            </a:r>
            <a:r>
              <a:rPr lang="ru-RU" dirty="0" err="1"/>
              <a:t>elektronika</a:t>
            </a:r>
            <a:r>
              <a:rPr lang="ru-RU" dirty="0"/>
              <a:t>, </a:t>
            </a:r>
            <a:r>
              <a:rPr lang="ru-RU" dirty="0" err="1"/>
              <a:t>elektr</a:t>
            </a:r>
            <a:r>
              <a:rPr lang="ru-RU" dirty="0"/>
              <a:t> </a:t>
            </a:r>
            <a:r>
              <a:rPr lang="ru-RU" dirty="0" err="1"/>
              <a:t>jihozlari</a:t>
            </a:r>
            <a:r>
              <a:rPr lang="ru-RU" dirty="0"/>
              <a:t> </a:t>
            </a:r>
            <a:r>
              <a:rPr lang="ru-RU" dirty="0" err="1"/>
              <a:t>va</a:t>
            </a:r>
            <a:r>
              <a:rPr lang="ru-RU" dirty="0"/>
              <a:t> </a:t>
            </a:r>
            <a:r>
              <a:rPr lang="ru-RU" dirty="0" err="1"/>
              <a:t>kimyoviy</a:t>
            </a:r>
            <a:r>
              <a:rPr lang="ru-RU" dirty="0"/>
              <a:t> </a:t>
            </a:r>
            <a:r>
              <a:rPr lang="ru-RU" dirty="0" err="1"/>
              <a:t>moddalar</a:t>
            </a:r>
            <a:r>
              <a:rPr lang="ru-RU" dirty="0"/>
              <a:t>. </a:t>
            </a:r>
            <a:r>
              <a:rPr lang="ru-RU" dirty="0" err="1"/>
              <a:t>Import</a:t>
            </a:r>
            <a:r>
              <a:rPr lang="ru-RU" dirty="0"/>
              <a:t> </a:t>
            </a:r>
            <a:r>
              <a:rPr lang="ru-RU" dirty="0" err="1"/>
              <a:t>mahsulotlari</a:t>
            </a:r>
            <a:r>
              <a:rPr lang="ru-RU" dirty="0"/>
              <a:t> – </a:t>
            </a:r>
            <a:r>
              <a:rPr lang="ru-RU" dirty="0" err="1"/>
              <a:t>neft</a:t>
            </a:r>
            <a:r>
              <a:rPr lang="ru-RU" dirty="0"/>
              <a:t>, </a:t>
            </a:r>
            <a:r>
              <a:rPr lang="ru-RU" dirty="0" err="1"/>
              <a:t>suyultirilgan</a:t>
            </a:r>
            <a:r>
              <a:rPr lang="ru-RU" dirty="0"/>
              <a:t> </a:t>
            </a:r>
            <a:r>
              <a:rPr lang="ru-RU" dirty="0" err="1"/>
              <a:t>tabiiy</a:t>
            </a:r>
            <a:r>
              <a:rPr lang="ru-RU" dirty="0"/>
              <a:t> </a:t>
            </a:r>
            <a:r>
              <a:rPr lang="ru-RU" dirty="0" err="1"/>
              <a:t>gaz</a:t>
            </a:r>
            <a:r>
              <a:rPr lang="ru-RU" dirty="0"/>
              <a:t>, </a:t>
            </a:r>
            <a:r>
              <a:rPr lang="ru-RU" dirty="0" err="1"/>
              <a:t>to’qimachilik</a:t>
            </a:r>
            <a:r>
              <a:rPr lang="ru-RU" dirty="0"/>
              <a:t> </a:t>
            </a:r>
            <a:r>
              <a:rPr lang="ru-RU" dirty="0" err="1"/>
              <a:t>mahsulotlari</a:t>
            </a:r>
            <a:r>
              <a:rPr lang="ru-RU" dirty="0"/>
              <a:t>, </a:t>
            </a:r>
            <a:r>
              <a:rPr lang="ru-RU" dirty="0" err="1"/>
              <a:t>baliq</a:t>
            </a:r>
            <a:r>
              <a:rPr lang="ru-RU" dirty="0"/>
              <a:t> </a:t>
            </a:r>
            <a:r>
              <a:rPr lang="ru-RU" dirty="0" err="1"/>
              <a:t>va</a:t>
            </a:r>
            <a:r>
              <a:rPr lang="ru-RU" dirty="0"/>
              <a:t> </a:t>
            </a:r>
            <a:r>
              <a:rPr lang="ru-RU" dirty="0" err="1"/>
              <a:t>dengiz</a:t>
            </a:r>
            <a:r>
              <a:rPr lang="ru-RU" dirty="0"/>
              <a:t> </a:t>
            </a:r>
            <a:r>
              <a:rPr lang="ru-RU" dirty="0" err="1"/>
              <a:t>mahsulotlari</a:t>
            </a:r>
            <a:r>
              <a:rPr lang="ru-RU" dirty="0"/>
              <a:t>.</a:t>
            </a:r>
            <a:endParaRPr lang="uz-Cyrl-UZ" dirty="0"/>
          </a:p>
          <a:p>
            <a:r>
              <a:rPr lang="ru-RU" dirty="0"/>
              <a:t> 2011 </a:t>
            </a:r>
            <a:r>
              <a:rPr lang="ru-RU" dirty="0" err="1"/>
              <a:t>yil</a:t>
            </a:r>
            <a:r>
              <a:rPr lang="ru-RU" dirty="0"/>
              <a:t> </a:t>
            </a:r>
            <a:r>
              <a:rPr lang="ru-RU" dirty="0" err="1"/>
              <a:t>mart</a:t>
            </a:r>
            <a:r>
              <a:rPr lang="ru-RU" dirty="0"/>
              <a:t> </a:t>
            </a:r>
            <a:r>
              <a:rPr lang="ru-RU" dirty="0" err="1"/>
              <a:t>oyida</a:t>
            </a:r>
            <a:r>
              <a:rPr lang="ru-RU" dirty="0"/>
              <a:t> </a:t>
            </a:r>
            <a:r>
              <a:rPr lang="ru-RU" dirty="0" err="1"/>
              <a:t>yuz</a:t>
            </a:r>
            <a:r>
              <a:rPr lang="ru-RU" dirty="0"/>
              <a:t> </a:t>
            </a:r>
            <a:r>
              <a:rPr lang="ru-RU" dirty="0" err="1"/>
              <a:t>bergan</a:t>
            </a:r>
            <a:r>
              <a:rPr lang="ru-RU" dirty="0"/>
              <a:t> </a:t>
            </a:r>
            <a:r>
              <a:rPr lang="ru-RU" dirty="0" err="1"/>
              <a:t>dahshatli</a:t>
            </a:r>
            <a:r>
              <a:rPr lang="ru-RU" dirty="0"/>
              <a:t> </a:t>
            </a:r>
            <a:r>
              <a:rPr lang="ru-RU" dirty="0" err="1"/>
              <a:t>tabiat</a:t>
            </a:r>
            <a:r>
              <a:rPr lang="ru-RU" dirty="0"/>
              <a:t> </a:t>
            </a:r>
            <a:r>
              <a:rPr lang="ru-RU" dirty="0" err="1"/>
              <a:t>hodisalari</a:t>
            </a:r>
            <a:r>
              <a:rPr lang="ru-RU" dirty="0"/>
              <a:t> </a:t>
            </a:r>
            <a:r>
              <a:rPr lang="ru-RU" dirty="0" err="1"/>
              <a:t>Yaponiya</a:t>
            </a:r>
            <a:r>
              <a:rPr lang="ru-RU" dirty="0"/>
              <a:t> </a:t>
            </a:r>
            <a:r>
              <a:rPr lang="ru-RU" dirty="0" err="1"/>
              <a:t>iqtisodiyotiga</a:t>
            </a:r>
            <a:r>
              <a:rPr lang="ru-RU" dirty="0"/>
              <a:t> </a:t>
            </a:r>
            <a:r>
              <a:rPr lang="ru-RU" dirty="0" err="1"/>
              <a:t>jiddiy</a:t>
            </a:r>
            <a:r>
              <a:rPr lang="ru-RU" dirty="0"/>
              <a:t> </a:t>
            </a:r>
            <a:r>
              <a:rPr lang="ru-RU" dirty="0" err="1"/>
              <a:t>zarar</a:t>
            </a:r>
            <a:r>
              <a:rPr lang="ru-RU" dirty="0"/>
              <a:t> </a:t>
            </a:r>
            <a:r>
              <a:rPr lang="ru-RU" dirty="0" err="1"/>
              <a:t>yetkazgan</a:t>
            </a:r>
            <a:r>
              <a:rPr lang="ru-RU" dirty="0"/>
              <a:t> </a:t>
            </a:r>
            <a:r>
              <a:rPr lang="ru-RU" dirty="0" err="1"/>
              <a:t>bo’lsa-da</a:t>
            </a:r>
            <a:r>
              <a:rPr lang="ru-RU" dirty="0"/>
              <a:t>, </a:t>
            </a:r>
            <a:r>
              <a:rPr lang="ru-RU" dirty="0" err="1"/>
              <a:t>mamlakat</a:t>
            </a:r>
            <a:r>
              <a:rPr lang="ru-RU" dirty="0"/>
              <a:t> </a:t>
            </a:r>
            <a:r>
              <a:rPr lang="ru-RU" dirty="0" err="1"/>
              <a:t>avvalgidek</a:t>
            </a:r>
            <a:r>
              <a:rPr lang="ru-RU" dirty="0"/>
              <a:t> APEC </a:t>
            </a:r>
            <a:r>
              <a:rPr lang="ru-RU" dirty="0" err="1"/>
              <a:t>davlatlari</a:t>
            </a:r>
            <a:r>
              <a:rPr lang="ru-RU" dirty="0"/>
              <a:t> </a:t>
            </a:r>
            <a:r>
              <a:rPr lang="ru-RU" dirty="0" err="1"/>
              <a:t>bilan</a:t>
            </a:r>
            <a:r>
              <a:rPr lang="ru-RU" dirty="0"/>
              <a:t> </a:t>
            </a:r>
            <a:r>
              <a:rPr lang="ru-RU" dirty="0" err="1"/>
              <a:t>o’zaro</a:t>
            </a:r>
            <a:r>
              <a:rPr lang="ru-RU" dirty="0"/>
              <a:t> </a:t>
            </a:r>
            <a:r>
              <a:rPr lang="ru-RU" dirty="0" err="1"/>
              <a:t>hamkorlik</a:t>
            </a:r>
            <a:r>
              <a:rPr lang="ru-RU" dirty="0"/>
              <a:t> </a:t>
            </a:r>
            <a:r>
              <a:rPr lang="ru-RU" dirty="0" err="1"/>
              <a:t>aloqalarini</a:t>
            </a:r>
            <a:r>
              <a:rPr lang="ru-RU" dirty="0"/>
              <a:t> </a:t>
            </a:r>
            <a:r>
              <a:rPr lang="ru-RU" dirty="0" err="1"/>
              <a:t>mustahkamlashga</a:t>
            </a:r>
            <a:r>
              <a:rPr lang="ru-RU" dirty="0"/>
              <a:t> </a:t>
            </a:r>
            <a:r>
              <a:rPr lang="ru-RU" dirty="0" err="1"/>
              <a:t>harakat</a:t>
            </a:r>
            <a:r>
              <a:rPr lang="ru-RU" dirty="0"/>
              <a:t> </a:t>
            </a:r>
            <a:r>
              <a:rPr lang="ru-RU" dirty="0" err="1"/>
              <a:t>qilib</a:t>
            </a:r>
            <a:r>
              <a:rPr lang="ru-RU" dirty="0"/>
              <a:t> </a:t>
            </a:r>
            <a:r>
              <a:rPr lang="ru-RU" dirty="0" err="1"/>
              <a:t>kelmoqda</a:t>
            </a:r>
            <a:r>
              <a:rPr lang="ru-RU" dirty="0"/>
              <a:t>. </a:t>
            </a:r>
            <a:r>
              <a:rPr lang="ru-RU" dirty="0" err="1"/>
              <a:t>Shunindek</a:t>
            </a:r>
            <a:r>
              <a:rPr lang="ru-RU" dirty="0"/>
              <a:t>, </a:t>
            </a:r>
            <a:r>
              <a:rPr lang="ru-RU" dirty="0" err="1"/>
              <a:t>Yaponiya</a:t>
            </a:r>
            <a:r>
              <a:rPr lang="ru-RU" dirty="0"/>
              <a:t> </a:t>
            </a:r>
            <a:r>
              <a:rPr lang="ru-RU" dirty="0" err="1"/>
              <a:t>quyosh</a:t>
            </a:r>
            <a:r>
              <a:rPr lang="ru-RU" dirty="0"/>
              <a:t> </a:t>
            </a:r>
            <a:r>
              <a:rPr lang="ru-RU" dirty="0" err="1"/>
              <a:t>energiyasini</a:t>
            </a:r>
            <a:r>
              <a:rPr lang="ru-RU" dirty="0"/>
              <a:t> </a:t>
            </a:r>
            <a:r>
              <a:rPr lang="ru-RU" dirty="0" err="1"/>
              <a:t>o’zlashtirish</a:t>
            </a:r>
            <a:r>
              <a:rPr lang="ru-RU" dirty="0"/>
              <a:t> </a:t>
            </a:r>
            <a:r>
              <a:rPr lang="ru-RU" dirty="0" err="1"/>
              <a:t>tezligi</a:t>
            </a:r>
            <a:r>
              <a:rPr lang="ru-RU" dirty="0"/>
              <a:t> </a:t>
            </a:r>
            <a:r>
              <a:rPr lang="ru-RU" dirty="0" err="1"/>
              <a:t>bo’yicha</a:t>
            </a:r>
            <a:r>
              <a:rPr lang="ru-RU" dirty="0"/>
              <a:t> </a:t>
            </a:r>
            <a:r>
              <a:rPr lang="ru-RU" dirty="0" err="1"/>
              <a:t>yirik</a:t>
            </a:r>
            <a:r>
              <a:rPr lang="ru-RU" dirty="0"/>
              <a:t> </a:t>
            </a:r>
            <a:r>
              <a:rPr lang="ru-RU" dirty="0" err="1"/>
              <a:t>bozorlardan</a:t>
            </a:r>
            <a:r>
              <a:rPr lang="ru-RU" dirty="0"/>
              <a:t> </a:t>
            </a:r>
            <a:r>
              <a:rPr lang="ru-RU" dirty="0" err="1"/>
              <a:t>biri</a:t>
            </a:r>
            <a:r>
              <a:rPr lang="ru-RU" dirty="0"/>
              <a:t> </a:t>
            </a:r>
            <a:r>
              <a:rPr lang="ru-RU" dirty="0" err="1"/>
              <a:t>sanaladi</a:t>
            </a:r>
            <a:r>
              <a:rPr lang="ru-RU" dirty="0"/>
              <a:t>. 2020- </a:t>
            </a:r>
            <a:r>
              <a:rPr lang="ru-RU" dirty="0" err="1"/>
              <a:t>yilga</a:t>
            </a:r>
            <a:r>
              <a:rPr lang="ru-RU" dirty="0"/>
              <a:t> </a:t>
            </a:r>
            <a:r>
              <a:rPr lang="ru-RU" dirty="0" err="1"/>
              <a:t>kelib</a:t>
            </a:r>
            <a:r>
              <a:rPr lang="ru-RU" dirty="0"/>
              <a:t> </a:t>
            </a:r>
            <a:r>
              <a:rPr lang="ru-RU" dirty="0" err="1"/>
              <a:t>bu</a:t>
            </a:r>
            <a:r>
              <a:rPr lang="ru-RU" dirty="0"/>
              <a:t> </a:t>
            </a:r>
            <a:r>
              <a:rPr lang="ru-RU" dirty="0" err="1"/>
              <a:t>tezlik</a:t>
            </a:r>
            <a:r>
              <a:rPr lang="ru-RU" dirty="0"/>
              <a:t> 37 </a:t>
            </a:r>
            <a:r>
              <a:rPr lang="ru-RU" dirty="0" err="1"/>
              <a:t>GVt</a:t>
            </a:r>
            <a:r>
              <a:rPr lang="ru-RU" dirty="0"/>
              <a:t>, </a:t>
            </a:r>
            <a:r>
              <a:rPr lang="ru-RU" dirty="0" err="1"/>
              <a:t>ya’ni</a:t>
            </a:r>
            <a:r>
              <a:rPr lang="ru-RU" dirty="0"/>
              <a:t> 2005 </a:t>
            </a:r>
            <a:r>
              <a:rPr lang="ru-RU" dirty="0" err="1"/>
              <a:t>yilgi</a:t>
            </a:r>
            <a:r>
              <a:rPr lang="ru-RU" dirty="0"/>
              <a:t> </a:t>
            </a:r>
            <a:r>
              <a:rPr lang="ru-RU" dirty="0" err="1"/>
              <a:t>darajadan</a:t>
            </a:r>
            <a:r>
              <a:rPr lang="ru-RU" dirty="0"/>
              <a:t> 26 </a:t>
            </a:r>
            <a:r>
              <a:rPr lang="ru-RU" dirty="0" err="1"/>
              <a:t>barobar</a:t>
            </a:r>
            <a:r>
              <a:rPr lang="ru-RU" dirty="0"/>
              <a:t> </a:t>
            </a:r>
            <a:r>
              <a:rPr lang="ru-RU" dirty="0" err="1"/>
              <a:t>ko’p</a:t>
            </a:r>
            <a:r>
              <a:rPr lang="ru-RU" dirty="0"/>
              <a:t> </a:t>
            </a:r>
            <a:r>
              <a:rPr lang="ru-RU" dirty="0" err="1"/>
              <a:t>degani</a:t>
            </a:r>
            <a:r>
              <a:rPr lang="ru-RU" u="sng" dirty="0">
                <a:hlinkClick r:id="rId2"/>
              </a:rPr>
              <a:t>[7]</a:t>
            </a:r>
            <a:r>
              <a:rPr lang="ru-RU" dirty="0"/>
              <a:t>.</a:t>
            </a:r>
            <a:endParaRPr lang="uz-Cyrl-UZ" dirty="0"/>
          </a:p>
          <a:p>
            <a:endParaRPr lang="uz-Cyrl-UZ" dirty="0"/>
          </a:p>
        </p:txBody>
      </p:sp>
      <p:pic>
        <p:nvPicPr>
          <p:cNvPr id="4" name="Рисунок 3" descr="ANd9GcRWoe5l_7djW07TChaxoviC81fOW14s-uHmylAYtvjaJv2VmX3cBw"/>
          <p:cNvPicPr/>
          <p:nvPr/>
        </p:nvPicPr>
        <p:blipFill>
          <a:blip r:embed="rId3"/>
          <a:srcRect/>
          <a:stretch>
            <a:fillRect/>
          </a:stretch>
        </p:blipFill>
        <p:spPr bwMode="auto">
          <a:xfrm>
            <a:off x="428596" y="1071546"/>
            <a:ext cx="3786214" cy="464347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
            <a:ext cx="8229600" cy="4643446"/>
          </a:xfrm>
        </p:spPr>
        <p:txBody>
          <a:bodyPr>
            <a:normAutofit fontScale="62500" lnSpcReduction="20000"/>
          </a:bodyPr>
          <a:lstStyle/>
          <a:p>
            <a:endParaRPr lang="ru-RU" dirty="0" smtClean="0"/>
          </a:p>
          <a:p>
            <a:r>
              <a:rPr lang="ru-RU" dirty="0" err="1" smtClean="0"/>
              <a:t>Osiyo</a:t>
            </a:r>
            <a:r>
              <a:rPr lang="ru-RU" dirty="0" smtClean="0"/>
              <a:t>–</a:t>
            </a:r>
            <a:r>
              <a:rPr lang="ru-RU" dirty="0" err="1" smtClean="0"/>
              <a:t>Tinch</a:t>
            </a:r>
            <a:r>
              <a:rPr lang="ru-RU" dirty="0" smtClean="0"/>
              <a:t> </a:t>
            </a:r>
            <a:r>
              <a:rPr lang="ru-RU" dirty="0" err="1"/>
              <a:t>mintaqasida</a:t>
            </a:r>
            <a:r>
              <a:rPr lang="ru-RU" dirty="0"/>
              <a:t> </a:t>
            </a:r>
            <a:r>
              <a:rPr lang="ru-RU" dirty="0" err="1"/>
              <a:t>Yaponiya</a:t>
            </a:r>
            <a:r>
              <a:rPr lang="ru-RU" dirty="0"/>
              <a:t> </a:t>
            </a:r>
            <a:r>
              <a:rPr lang="ru-RU" dirty="0" err="1"/>
              <a:t>o’z</a:t>
            </a:r>
            <a:r>
              <a:rPr lang="ru-RU" dirty="0"/>
              <a:t> </a:t>
            </a:r>
            <a:r>
              <a:rPr lang="ru-RU" dirty="0" err="1"/>
              <a:t>iqtisodiy</a:t>
            </a:r>
            <a:r>
              <a:rPr lang="ru-RU" dirty="0"/>
              <a:t> </a:t>
            </a:r>
            <a:r>
              <a:rPr lang="ru-RU" dirty="0" err="1"/>
              <a:t>mintaqaviy</a:t>
            </a:r>
            <a:r>
              <a:rPr lang="ru-RU" dirty="0"/>
              <a:t> </a:t>
            </a:r>
            <a:r>
              <a:rPr lang="ru-RU" dirty="0" err="1"/>
              <a:t>diplomatiyasini</a:t>
            </a:r>
            <a:r>
              <a:rPr lang="ru-RU" dirty="0"/>
              <a:t> APEC, ASEAN, ASEAN+3, </a:t>
            </a:r>
            <a:r>
              <a:rPr lang="ru-RU" dirty="0" err="1"/>
              <a:t>Sharqiy</a:t>
            </a:r>
            <a:r>
              <a:rPr lang="ru-RU" dirty="0"/>
              <a:t> </a:t>
            </a:r>
            <a:r>
              <a:rPr lang="ru-RU" dirty="0" err="1"/>
              <a:t>Osiyo</a:t>
            </a:r>
            <a:r>
              <a:rPr lang="ru-RU" dirty="0"/>
              <a:t> </a:t>
            </a:r>
            <a:r>
              <a:rPr lang="ru-RU" dirty="0" err="1"/>
              <a:t>mamlakatlari</a:t>
            </a:r>
            <a:r>
              <a:rPr lang="ru-RU" dirty="0"/>
              <a:t> </a:t>
            </a:r>
            <a:r>
              <a:rPr lang="ru-RU" dirty="0" err="1"/>
              <a:t>hamkorlik</a:t>
            </a:r>
            <a:r>
              <a:rPr lang="ru-RU" dirty="0"/>
              <a:t> </a:t>
            </a:r>
            <a:r>
              <a:rPr lang="ru-RU" dirty="0" err="1"/>
              <a:t>Sammitlari</a:t>
            </a:r>
            <a:r>
              <a:rPr lang="ru-RU" dirty="0"/>
              <a:t>, ASEAN </a:t>
            </a:r>
            <a:r>
              <a:rPr lang="ru-RU" dirty="0" err="1"/>
              <a:t>mintaqaviy</a:t>
            </a:r>
            <a:r>
              <a:rPr lang="ru-RU" dirty="0"/>
              <a:t> </a:t>
            </a:r>
            <a:r>
              <a:rPr lang="ru-RU" dirty="0" err="1"/>
              <a:t>Forumlari</a:t>
            </a:r>
            <a:r>
              <a:rPr lang="ru-RU" dirty="0"/>
              <a:t> </a:t>
            </a:r>
            <a:r>
              <a:rPr lang="ru-RU" dirty="0" err="1"/>
              <a:t>doirasida</a:t>
            </a:r>
            <a:r>
              <a:rPr lang="ru-RU" dirty="0"/>
              <a:t> </a:t>
            </a:r>
            <a:r>
              <a:rPr lang="ru-RU" dirty="0" err="1"/>
              <a:t>olib</a:t>
            </a:r>
            <a:r>
              <a:rPr lang="ru-RU" dirty="0"/>
              <a:t> </a:t>
            </a:r>
            <a:r>
              <a:rPr lang="ru-RU" dirty="0" err="1"/>
              <a:t>boradi</a:t>
            </a:r>
            <a:r>
              <a:rPr lang="ru-RU" dirty="0"/>
              <a:t>.</a:t>
            </a:r>
            <a:r>
              <a:rPr lang="ru-RU" u="sng" dirty="0">
                <a:hlinkClick r:id="rId2"/>
              </a:rPr>
              <a:t>[8]</a:t>
            </a:r>
            <a:r>
              <a:rPr lang="ru-RU" dirty="0" err="1"/>
              <a:t>Yaponiyaning</a:t>
            </a:r>
            <a:r>
              <a:rPr lang="ru-RU" dirty="0"/>
              <a:t> APEC </a:t>
            </a:r>
            <a:r>
              <a:rPr lang="ru-RU" dirty="0" err="1"/>
              <a:t>doirasidagi</a:t>
            </a:r>
            <a:r>
              <a:rPr lang="ru-RU" dirty="0"/>
              <a:t> </a:t>
            </a:r>
            <a:r>
              <a:rPr lang="ru-RU" dirty="0" err="1"/>
              <a:t>faoliyatiga</a:t>
            </a:r>
            <a:r>
              <a:rPr lang="ru-RU" dirty="0"/>
              <a:t> </a:t>
            </a:r>
            <a:r>
              <a:rPr lang="ru-RU" dirty="0" err="1"/>
              <a:t>nazar</a:t>
            </a:r>
            <a:r>
              <a:rPr lang="ru-RU" dirty="0"/>
              <a:t> </a:t>
            </a:r>
            <a:r>
              <a:rPr lang="ru-RU" dirty="0" err="1"/>
              <a:t>solsak</a:t>
            </a:r>
            <a:r>
              <a:rPr lang="ru-RU" dirty="0"/>
              <a:t>, 2010 </a:t>
            </a:r>
            <a:r>
              <a:rPr lang="ru-RU" dirty="0" err="1"/>
              <a:t>yil</a:t>
            </a:r>
            <a:r>
              <a:rPr lang="ru-RU" dirty="0"/>
              <a:t> 13-14-noyabr </a:t>
            </a:r>
            <a:r>
              <a:rPr lang="ru-RU" dirty="0" err="1"/>
              <a:t>kunlari</a:t>
            </a:r>
            <a:r>
              <a:rPr lang="ru-RU" dirty="0"/>
              <a:t> </a:t>
            </a:r>
            <a:r>
              <a:rPr lang="ru-RU" dirty="0" err="1"/>
              <a:t>Yaponiya</a:t>
            </a:r>
            <a:r>
              <a:rPr lang="ru-RU" dirty="0"/>
              <a:t> </a:t>
            </a:r>
            <a:r>
              <a:rPr lang="ru-RU" dirty="0" err="1"/>
              <a:t>boshchilik</a:t>
            </a:r>
            <a:r>
              <a:rPr lang="ru-RU" dirty="0"/>
              <a:t> </a:t>
            </a:r>
            <a:r>
              <a:rPr lang="ru-RU" dirty="0" err="1"/>
              <a:t>qilgan</a:t>
            </a:r>
            <a:r>
              <a:rPr lang="ru-RU" dirty="0"/>
              <a:t> </a:t>
            </a:r>
            <a:r>
              <a:rPr lang="ru-RU" dirty="0" err="1"/>
              <a:t>Yokohama</a:t>
            </a:r>
            <a:r>
              <a:rPr lang="ru-RU" dirty="0"/>
              <a:t> </a:t>
            </a:r>
            <a:r>
              <a:rPr lang="ru-RU" dirty="0" err="1"/>
              <a:t>sammiti</a:t>
            </a:r>
            <a:r>
              <a:rPr lang="ru-RU" dirty="0"/>
              <a:t> </a:t>
            </a:r>
            <a:r>
              <a:rPr lang="ru-RU" dirty="0" err="1"/>
              <a:t>natijalariga</a:t>
            </a:r>
            <a:r>
              <a:rPr lang="ru-RU" dirty="0"/>
              <a:t> </a:t>
            </a:r>
            <a:r>
              <a:rPr lang="ru-RU" dirty="0" err="1"/>
              <a:t>ko’ra</a:t>
            </a:r>
            <a:r>
              <a:rPr lang="ru-RU" dirty="0"/>
              <a:t>, 1994 </a:t>
            </a:r>
            <a:r>
              <a:rPr lang="ru-RU" dirty="0" err="1"/>
              <a:t>yildan</a:t>
            </a:r>
            <a:r>
              <a:rPr lang="ru-RU" dirty="0"/>
              <a:t> 2009 </a:t>
            </a:r>
            <a:r>
              <a:rPr lang="ru-RU" dirty="0" err="1"/>
              <a:t>yilgacha</a:t>
            </a:r>
            <a:r>
              <a:rPr lang="ru-RU" dirty="0"/>
              <a:t> APEC </a:t>
            </a:r>
            <a:r>
              <a:rPr lang="ru-RU" dirty="0" err="1"/>
              <a:t>davlatlari</a:t>
            </a:r>
            <a:r>
              <a:rPr lang="ru-RU" dirty="0"/>
              <a:t> </a:t>
            </a:r>
            <a:r>
              <a:rPr lang="ru-RU" dirty="0" err="1"/>
              <a:t>iqtisodiyoti</a:t>
            </a:r>
            <a:r>
              <a:rPr lang="ru-RU" dirty="0"/>
              <a:t> 7,1 %</a:t>
            </a:r>
            <a:r>
              <a:rPr lang="ru-RU" dirty="0" err="1"/>
              <a:t>ga</a:t>
            </a:r>
            <a:r>
              <a:rPr lang="ru-RU" dirty="0"/>
              <a:t>, </a:t>
            </a:r>
            <a:r>
              <a:rPr lang="ru-RU" dirty="0" err="1"/>
              <a:t>Chet</a:t>
            </a:r>
            <a:r>
              <a:rPr lang="ru-RU" dirty="0"/>
              <a:t> </a:t>
            </a:r>
            <a:r>
              <a:rPr lang="ru-RU" dirty="0" err="1"/>
              <a:t>el</a:t>
            </a:r>
            <a:r>
              <a:rPr lang="ru-RU" dirty="0"/>
              <a:t> </a:t>
            </a:r>
            <a:r>
              <a:rPr lang="ru-RU" dirty="0" err="1"/>
              <a:t>investitsiyalar</a:t>
            </a:r>
            <a:r>
              <a:rPr lang="ru-RU" dirty="0"/>
              <a:t> </a:t>
            </a:r>
            <a:r>
              <a:rPr lang="ru-RU" dirty="0" err="1"/>
              <a:t>hajmi</a:t>
            </a:r>
            <a:r>
              <a:rPr lang="ru-RU" dirty="0"/>
              <a:t> 13 % </a:t>
            </a:r>
            <a:r>
              <a:rPr lang="ru-RU" dirty="0" err="1"/>
              <a:t>ga</a:t>
            </a:r>
            <a:r>
              <a:rPr lang="ru-RU" dirty="0"/>
              <a:t> </a:t>
            </a:r>
            <a:r>
              <a:rPr lang="ru-RU" dirty="0" err="1"/>
              <a:t>oshgan</a:t>
            </a:r>
            <a:r>
              <a:rPr lang="ru-RU" u="sng" dirty="0">
                <a:hlinkClick r:id="rId2"/>
              </a:rPr>
              <a:t>[9]</a:t>
            </a:r>
            <a:r>
              <a:rPr lang="ru-RU" dirty="0"/>
              <a:t>. </a:t>
            </a:r>
            <a:r>
              <a:rPr lang="en-US" dirty="0"/>
              <a:t>Bu </a:t>
            </a:r>
            <a:r>
              <a:rPr lang="en-US" dirty="0" err="1"/>
              <a:t>mintaqa</a:t>
            </a:r>
            <a:r>
              <a:rPr lang="en-US" dirty="0"/>
              <a:t> </a:t>
            </a:r>
            <a:r>
              <a:rPr lang="en-US" dirty="0" err="1"/>
              <a:t>davlatlarining</a:t>
            </a:r>
            <a:r>
              <a:rPr lang="en-US" dirty="0"/>
              <a:t> </a:t>
            </a:r>
            <a:r>
              <a:rPr lang="en-US" dirty="0" err="1"/>
              <a:t>o’zaro</a:t>
            </a:r>
            <a:r>
              <a:rPr lang="en-US" dirty="0"/>
              <a:t> </a:t>
            </a:r>
            <a:r>
              <a:rPr lang="en-US" dirty="0" err="1"/>
              <a:t>manfaatli</a:t>
            </a:r>
            <a:r>
              <a:rPr lang="en-US" dirty="0"/>
              <a:t> </a:t>
            </a:r>
            <a:r>
              <a:rPr lang="en-US" dirty="0" err="1"/>
              <a:t>savdo</a:t>
            </a:r>
            <a:r>
              <a:rPr lang="en-US" dirty="0"/>
              <a:t> </a:t>
            </a:r>
            <a:r>
              <a:rPr lang="en-US" dirty="0" err="1"/>
              <a:t>aloqalari</a:t>
            </a:r>
            <a:r>
              <a:rPr lang="en-US" dirty="0"/>
              <a:t> </a:t>
            </a:r>
            <a:r>
              <a:rPr lang="en-US" dirty="0" err="1"/>
              <a:t>olib</a:t>
            </a:r>
            <a:r>
              <a:rPr lang="en-US" dirty="0"/>
              <a:t> </a:t>
            </a:r>
            <a:r>
              <a:rPr lang="en-US" dirty="0" err="1"/>
              <a:t>borganligidan</a:t>
            </a:r>
            <a:r>
              <a:rPr lang="en-US" dirty="0"/>
              <a:t> </a:t>
            </a:r>
            <a:r>
              <a:rPr lang="en-US" dirty="0" err="1"/>
              <a:t>dalolat</a:t>
            </a:r>
            <a:r>
              <a:rPr lang="en-US" dirty="0"/>
              <a:t> </a:t>
            </a:r>
            <a:r>
              <a:rPr lang="en-US" dirty="0" err="1"/>
              <a:t>beradi</a:t>
            </a:r>
            <a:r>
              <a:rPr lang="en-US" dirty="0"/>
              <a:t>. </a:t>
            </a:r>
            <a:r>
              <a:rPr lang="en-US" dirty="0" err="1"/>
              <a:t>Shuningdek</a:t>
            </a:r>
            <a:r>
              <a:rPr lang="en-US" dirty="0"/>
              <a:t>, </a:t>
            </a:r>
            <a:r>
              <a:rPr lang="en-US" dirty="0" err="1"/>
              <a:t>Yaponiya</a:t>
            </a:r>
            <a:r>
              <a:rPr lang="en-US" dirty="0"/>
              <a:t> 1997 </a:t>
            </a:r>
            <a:r>
              <a:rPr lang="en-US" dirty="0" err="1"/>
              <a:t>yildan</a:t>
            </a:r>
            <a:r>
              <a:rPr lang="en-US" dirty="0"/>
              <a:t> </a:t>
            </a:r>
            <a:r>
              <a:rPr lang="en-US" dirty="0" err="1"/>
              <a:t>beri</a:t>
            </a:r>
            <a:r>
              <a:rPr lang="en-US" dirty="0"/>
              <a:t> APEC </a:t>
            </a:r>
            <a:r>
              <a:rPr lang="en-US" dirty="0" err="1"/>
              <a:t>doirasida</a:t>
            </a:r>
            <a:r>
              <a:rPr lang="en-US" dirty="0"/>
              <a:t> </a:t>
            </a:r>
            <a:r>
              <a:rPr lang="en-US" dirty="0" err="1"/>
              <a:t>ilgari</a:t>
            </a:r>
            <a:r>
              <a:rPr lang="en-US" dirty="0"/>
              <a:t> </a:t>
            </a:r>
            <a:r>
              <a:rPr lang="en-US" dirty="0" err="1"/>
              <a:t>surilgan</a:t>
            </a:r>
            <a:r>
              <a:rPr lang="en-US" dirty="0"/>
              <a:t> </a:t>
            </a:r>
            <a:r>
              <a:rPr lang="en-US" dirty="0" err="1"/>
              <a:t>tashabbuslarni</a:t>
            </a:r>
            <a:r>
              <a:rPr lang="en-US" dirty="0"/>
              <a:t> </a:t>
            </a:r>
            <a:r>
              <a:rPr lang="en-US" dirty="0" err="1"/>
              <a:t>qo’llab</a:t>
            </a:r>
            <a:r>
              <a:rPr lang="en-US" dirty="0"/>
              <a:t> </a:t>
            </a:r>
            <a:r>
              <a:rPr lang="en-US" dirty="0" err="1"/>
              <a:t>quvvatlashga</a:t>
            </a:r>
            <a:r>
              <a:rPr lang="en-US" dirty="0"/>
              <a:t> </a:t>
            </a:r>
            <a:r>
              <a:rPr lang="en-US" dirty="0" err="1"/>
              <a:t>jami</a:t>
            </a:r>
            <a:r>
              <a:rPr lang="en-US" dirty="0"/>
              <a:t> </a:t>
            </a:r>
            <a:r>
              <a:rPr lang="en-US" dirty="0" err="1"/>
              <a:t>bo’lib</a:t>
            </a:r>
            <a:r>
              <a:rPr lang="en-US" dirty="0"/>
              <a:t> 4,5 </a:t>
            </a:r>
            <a:r>
              <a:rPr lang="en-US" dirty="0" err="1"/>
              <a:t>mlrd</a:t>
            </a:r>
            <a:r>
              <a:rPr lang="en-US" dirty="0"/>
              <a:t> yen </a:t>
            </a:r>
            <a:r>
              <a:rPr lang="en-US" dirty="0" err="1"/>
              <a:t>miqdorida</a:t>
            </a:r>
            <a:r>
              <a:rPr lang="en-US" dirty="0"/>
              <a:t> </a:t>
            </a:r>
            <a:r>
              <a:rPr lang="en-US" dirty="0" err="1"/>
              <a:t>mablag</a:t>
            </a:r>
            <a:r>
              <a:rPr lang="en-US" dirty="0"/>
              <a:t>’ </a:t>
            </a:r>
            <a:r>
              <a:rPr lang="en-US" dirty="0" err="1"/>
              <a:t>ajratgan</a:t>
            </a:r>
            <a:r>
              <a:rPr lang="en-US" dirty="0"/>
              <a:t>.</a:t>
            </a:r>
            <a:r>
              <a:rPr lang="ru-RU" u="sng" dirty="0">
                <a:hlinkClick r:id="rId2"/>
              </a:rPr>
              <a:t>[10]</a:t>
            </a:r>
            <a:endParaRPr lang="uz-Cyrl-UZ" dirty="0"/>
          </a:p>
          <a:p>
            <a:r>
              <a:rPr lang="ru-RU" dirty="0"/>
              <a:t> </a:t>
            </a:r>
            <a:r>
              <a:rPr lang="ru-RU" dirty="0" err="1"/>
              <a:t>Ishonch</a:t>
            </a:r>
            <a:r>
              <a:rPr lang="ru-RU" dirty="0"/>
              <a:t> </a:t>
            </a:r>
            <a:r>
              <a:rPr lang="ru-RU" dirty="0" err="1"/>
              <a:t>bilan</a:t>
            </a:r>
            <a:r>
              <a:rPr lang="ru-RU" dirty="0"/>
              <a:t> </a:t>
            </a:r>
            <a:r>
              <a:rPr lang="ru-RU" dirty="0" err="1"/>
              <a:t>ayta</a:t>
            </a:r>
            <a:r>
              <a:rPr lang="ru-RU" dirty="0"/>
              <a:t> </a:t>
            </a:r>
            <a:r>
              <a:rPr lang="ru-RU" dirty="0" err="1"/>
              <a:t>olamizki</a:t>
            </a:r>
            <a:r>
              <a:rPr lang="ru-RU" dirty="0"/>
              <a:t>, </a:t>
            </a:r>
            <a:r>
              <a:rPr lang="ru-RU" dirty="0" err="1"/>
              <a:t>Yaponiya</a:t>
            </a:r>
            <a:r>
              <a:rPr lang="ru-RU" dirty="0"/>
              <a:t> </a:t>
            </a:r>
            <a:r>
              <a:rPr lang="ru-RU" dirty="0" err="1"/>
              <a:t>Osiyo</a:t>
            </a:r>
            <a:r>
              <a:rPr lang="ru-RU" dirty="0"/>
              <a:t> – </a:t>
            </a:r>
            <a:r>
              <a:rPr lang="ru-RU" dirty="0" err="1"/>
              <a:t>Tinch</a:t>
            </a:r>
            <a:r>
              <a:rPr lang="ru-RU" dirty="0"/>
              <a:t> </a:t>
            </a:r>
            <a:r>
              <a:rPr lang="ru-RU" dirty="0" err="1"/>
              <a:t>okeani</a:t>
            </a:r>
            <a:r>
              <a:rPr lang="ru-RU" dirty="0"/>
              <a:t> </a:t>
            </a:r>
            <a:r>
              <a:rPr lang="ru-RU" dirty="0" err="1"/>
              <a:t>mintaqasi</a:t>
            </a:r>
            <a:r>
              <a:rPr lang="ru-RU" dirty="0"/>
              <a:t> </a:t>
            </a:r>
            <a:r>
              <a:rPr lang="ru-RU" dirty="0" err="1"/>
              <a:t>iqtisodiy</a:t>
            </a:r>
            <a:r>
              <a:rPr lang="ru-RU" dirty="0"/>
              <a:t> </a:t>
            </a:r>
            <a:r>
              <a:rPr lang="ru-RU" dirty="0" err="1"/>
              <a:t>faoliyatining</a:t>
            </a:r>
            <a:r>
              <a:rPr lang="ru-RU" dirty="0"/>
              <a:t> </a:t>
            </a:r>
            <a:r>
              <a:rPr lang="ru-RU" dirty="0" err="1"/>
              <a:t>faol</a:t>
            </a:r>
            <a:r>
              <a:rPr lang="ru-RU" dirty="0"/>
              <a:t> </a:t>
            </a:r>
            <a:r>
              <a:rPr lang="ru-RU" dirty="0" err="1"/>
              <a:t>sub’yekti</a:t>
            </a:r>
            <a:r>
              <a:rPr lang="ru-RU" dirty="0"/>
              <a:t> </a:t>
            </a:r>
            <a:r>
              <a:rPr lang="ru-RU" dirty="0" err="1"/>
              <a:t>sanaladi</a:t>
            </a:r>
            <a:r>
              <a:rPr lang="ru-RU" dirty="0"/>
              <a:t>. </a:t>
            </a:r>
            <a:r>
              <a:rPr lang="ru-RU" dirty="0" err="1"/>
              <a:t>Buni</a:t>
            </a:r>
            <a:r>
              <a:rPr lang="ru-RU" dirty="0"/>
              <a:t> </a:t>
            </a:r>
            <a:r>
              <a:rPr lang="ru-RU" dirty="0" err="1"/>
              <a:t>birgina</a:t>
            </a:r>
            <a:r>
              <a:rPr lang="ru-RU" dirty="0"/>
              <a:t> APEC </a:t>
            </a:r>
            <a:r>
              <a:rPr lang="ru-RU" dirty="0" err="1"/>
              <a:t>doirasida</a:t>
            </a:r>
            <a:r>
              <a:rPr lang="ru-RU" dirty="0"/>
              <a:t> </a:t>
            </a:r>
            <a:r>
              <a:rPr lang="ru-RU" dirty="0" err="1"/>
              <a:t>mamlakatlar</a:t>
            </a:r>
            <a:r>
              <a:rPr lang="ru-RU" dirty="0"/>
              <a:t> </a:t>
            </a:r>
            <a:r>
              <a:rPr lang="ru-RU" dirty="0" err="1"/>
              <a:t>o’rtasidagi</a:t>
            </a:r>
            <a:r>
              <a:rPr lang="ru-RU" dirty="0"/>
              <a:t> </a:t>
            </a:r>
            <a:r>
              <a:rPr lang="ru-RU" dirty="0" err="1"/>
              <a:t>o’zaro</a:t>
            </a:r>
            <a:r>
              <a:rPr lang="ru-RU" dirty="0"/>
              <a:t> </a:t>
            </a:r>
            <a:r>
              <a:rPr lang="ru-RU" dirty="0" err="1"/>
              <a:t>aloqalarning</a:t>
            </a:r>
            <a:r>
              <a:rPr lang="ru-RU" dirty="0"/>
              <a:t> </a:t>
            </a:r>
            <a:r>
              <a:rPr lang="ru-RU" dirty="0" err="1"/>
              <a:t>hajmida</a:t>
            </a:r>
            <a:r>
              <a:rPr lang="ru-RU" dirty="0"/>
              <a:t> </a:t>
            </a:r>
            <a:r>
              <a:rPr lang="ru-RU" dirty="0" err="1"/>
              <a:t>ko’rib</a:t>
            </a:r>
            <a:r>
              <a:rPr lang="ru-RU" dirty="0"/>
              <a:t> </a:t>
            </a:r>
            <a:r>
              <a:rPr lang="ru-RU" dirty="0" err="1"/>
              <a:t>chiqdik</a:t>
            </a:r>
            <a:r>
              <a:rPr lang="ru-RU" dirty="0"/>
              <a:t>. </a:t>
            </a:r>
            <a:r>
              <a:rPr lang="en-US" dirty="0" err="1"/>
              <a:t>Yaponiya</a:t>
            </a:r>
            <a:r>
              <a:rPr lang="en-US" dirty="0"/>
              <a:t> </a:t>
            </a:r>
            <a:r>
              <a:rPr lang="en-US" dirty="0" err="1"/>
              <a:t>dunyoda</a:t>
            </a:r>
            <a:r>
              <a:rPr lang="en-US" dirty="0"/>
              <a:t> eng </a:t>
            </a:r>
            <a:r>
              <a:rPr lang="en-US" dirty="0" err="1"/>
              <a:t>rivojlangam</a:t>
            </a:r>
            <a:r>
              <a:rPr lang="en-US" dirty="0"/>
              <a:t> </a:t>
            </a:r>
            <a:r>
              <a:rPr lang="en-US" dirty="0" err="1"/>
              <a:t>davlatlar</a:t>
            </a:r>
            <a:r>
              <a:rPr lang="en-US" dirty="0"/>
              <a:t> </a:t>
            </a:r>
            <a:r>
              <a:rPr lang="en-US" dirty="0" err="1"/>
              <a:t>qatorida</a:t>
            </a:r>
            <a:r>
              <a:rPr lang="en-US" dirty="0"/>
              <a:t> </a:t>
            </a:r>
            <a:r>
              <a:rPr lang="en-US" dirty="0" err="1"/>
              <a:t>turishi</a:t>
            </a:r>
            <a:r>
              <a:rPr lang="en-US" dirty="0"/>
              <a:t> </a:t>
            </a:r>
            <a:r>
              <a:rPr lang="en-US" dirty="0" err="1"/>
              <a:t>hech</a:t>
            </a:r>
            <a:r>
              <a:rPr lang="en-US" dirty="0"/>
              <a:t> </a:t>
            </a:r>
            <a:r>
              <a:rPr lang="en-US" dirty="0" err="1"/>
              <a:t>kimga</a:t>
            </a:r>
            <a:r>
              <a:rPr lang="en-US" dirty="0"/>
              <a:t> sir </a:t>
            </a:r>
            <a:r>
              <a:rPr lang="en-US" dirty="0" err="1"/>
              <a:t>emas</a:t>
            </a:r>
            <a:r>
              <a:rPr lang="en-US" dirty="0"/>
              <a:t>. Bu </a:t>
            </a:r>
            <a:r>
              <a:rPr lang="en-US" dirty="0" err="1"/>
              <a:t>nafaqat</a:t>
            </a:r>
            <a:r>
              <a:rPr lang="en-US" dirty="0"/>
              <a:t> </a:t>
            </a:r>
            <a:r>
              <a:rPr lang="en-US" dirty="0" err="1"/>
              <a:t>ma’lum</a:t>
            </a:r>
            <a:r>
              <a:rPr lang="en-US" dirty="0"/>
              <a:t> </a:t>
            </a:r>
            <a:r>
              <a:rPr lang="en-US" dirty="0" err="1"/>
              <a:t>mintaqa</a:t>
            </a:r>
            <a:r>
              <a:rPr lang="en-US" dirty="0"/>
              <a:t> </a:t>
            </a:r>
            <a:r>
              <a:rPr lang="en-US" dirty="0" err="1"/>
              <a:t>misolida</a:t>
            </a:r>
            <a:r>
              <a:rPr lang="en-US" dirty="0"/>
              <a:t> </a:t>
            </a:r>
            <a:r>
              <a:rPr lang="en-US" dirty="0" err="1"/>
              <a:t>balki</a:t>
            </a:r>
            <a:r>
              <a:rPr lang="en-US" dirty="0"/>
              <a:t> </a:t>
            </a:r>
            <a:r>
              <a:rPr lang="en-US" dirty="0" err="1"/>
              <a:t>butun</a:t>
            </a:r>
            <a:r>
              <a:rPr lang="en-US" dirty="0"/>
              <a:t> </a:t>
            </a:r>
            <a:r>
              <a:rPr lang="en-US" dirty="0" err="1"/>
              <a:t>dunyoda</a:t>
            </a:r>
            <a:r>
              <a:rPr lang="en-US" dirty="0"/>
              <a:t> </a:t>
            </a:r>
            <a:r>
              <a:rPr lang="en-US" dirty="0" err="1"/>
              <a:t>Yaponiyaning</a:t>
            </a:r>
            <a:r>
              <a:rPr lang="en-US" dirty="0"/>
              <a:t> </a:t>
            </a:r>
            <a:r>
              <a:rPr lang="en-US" dirty="0" err="1"/>
              <a:t>egallagan</a:t>
            </a:r>
            <a:r>
              <a:rPr lang="en-US" dirty="0"/>
              <a:t> </a:t>
            </a:r>
            <a:r>
              <a:rPr lang="en-US" dirty="0" err="1"/>
              <a:t>o’rni</a:t>
            </a:r>
            <a:r>
              <a:rPr lang="en-US" dirty="0"/>
              <a:t> </a:t>
            </a:r>
            <a:r>
              <a:rPr lang="en-US" dirty="0" err="1"/>
              <a:t>va</a:t>
            </a:r>
            <a:r>
              <a:rPr lang="en-US" dirty="0"/>
              <a:t> </a:t>
            </a:r>
            <a:r>
              <a:rPr lang="en-US" dirty="0" err="1"/>
              <a:t>amalga</a:t>
            </a:r>
            <a:r>
              <a:rPr lang="en-US" dirty="0"/>
              <a:t> </a:t>
            </a:r>
            <a:r>
              <a:rPr lang="en-US" dirty="0" err="1"/>
              <a:t>oshirayotgan</a:t>
            </a:r>
            <a:r>
              <a:rPr lang="en-US" dirty="0"/>
              <a:t> </a:t>
            </a:r>
            <a:r>
              <a:rPr lang="en-US" dirty="0" err="1"/>
              <a:t>iqtisodiy</a:t>
            </a:r>
            <a:r>
              <a:rPr lang="en-US" dirty="0"/>
              <a:t> </a:t>
            </a:r>
            <a:r>
              <a:rPr lang="en-US" dirty="0" err="1"/>
              <a:t>diplomatiyasi</a:t>
            </a:r>
            <a:r>
              <a:rPr lang="en-US" dirty="0"/>
              <a:t> </a:t>
            </a:r>
            <a:r>
              <a:rPr lang="en-US" dirty="0" err="1"/>
              <a:t>orqali</a:t>
            </a:r>
            <a:r>
              <a:rPr lang="en-US" dirty="0"/>
              <a:t> </a:t>
            </a:r>
            <a:r>
              <a:rPr lang="en-US" dirty="0" err="1"/>
              <a:t>asoslash</a:t>
            </a:r>
            <a:r>
              <a:rPr lang="en-US" dirty="0"/>
              <a:t> </a:t>
            </a:r>
            <a:r>
              <a:rPr lang="en-US" dirty="0" err="1"/>
              <a:t>mumkin</a:t>
            </a:r>
            <a:r>
              <a:rPr lang="en-US" dirty="0"/>
              <a:t>.</a:t>
            </a:r>
            <a:endParaRPr lang="uz-Cyrl-UZ" dirty="0"/>
          </a:p>
          <a:p>
            <a:endParaRPr lang="uz-Cyrl-UZ" dirty="0"/>
          </a:p>
        </p:txBody>
      </p:sp>
      <p:pic>
        <p:nvPicPr>
          <p:cNvPr id="4" name="Рисунок 3" descr="ANd9GcS2YkZ7cL8htMDI8U_9REuLD-K2hI8DunUUuGDflXF57yYQ4jw6"/>
          <p:cNvPicPr/>
          <p:nvPr/>
        </p:nvPicPr>
        <p:blipFill>
          <a:blip r:embed="rId3"/>
          <a:srcRect/>
          <a:stretch>
            <a:fillRect/>
          </a:stretch>
        </p:blipFill>
        <p:spPr bwMode="auto">
          <a:xfrm>
            <a:off x="2714612" y="4732676"/>
            <a:ext cx="4071966" cy="1696720"/>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fontScale="77500" lnSpcReduction="20000"/>
          </a:bodyPr>
          <a:lstStyle/>
          <a:p>
            <a:r>
              <a:rPr lang="en-US" b="1" dirty="0" err="1"/>
              <a:t>Yaponiya</a:t>
            </a:r>
            <a:r>
              <a:rPr lang="en-US" b="1" dirty="0"/>
              <a:t> </a:t>
            </a:r>
            <a:r>
              <a:rPr lang="en-US" b="1" dirty="0" err="1"/>
              <a:t>tashqi</a:t>
            </a:r>
            <a:r>
              <a:rPr lang="en-US" b="1" dirty="0"/>
              <a:t> </a:t>
            </a:r>
            <a:r>
              <a:rPr lang="en-US" b="1" dirty="0" err="1"/>
              <a:t>iqtisodiy</a:t>
            </a:r>
            <a:r>
              <a:rPr lang="en-US" b="1" dirty="0"/>
              <a:t> </a:t>
            </a:r>
            <a:r>
              <a:rPr lang="en-US" b="1" dirty="0" err="1"/>
              <a:t>aloqalari</a:t>
            </a:r>
            <a:r>
              <a:rPr lang="en-US" dirty="0"/>
              <a:t/>
            </a:r>
            <a:br>
              <a:rPr lang="en-US" dirty="0"/>
            </a:br>
            <a:r>
              <a:rPr lang="en-US" dirty="0"/>
              <a:t/>
            </a:r>
            <a:br>
              <a:rPr lang="en-US" dirty="0"/>
            </a:br>
            <a:r>
              <a:rPr lang="en-US" dirty="0"/>
              <a:t/>
            </a:r>
            <a:br>
              <a:rPr lang="en-US" dirty="0"/>
            </a:br>
            <a:r>
              <a:rPr lang="en-US" dirty="0" err="1"/>
              <a:t>Yaponiyada</a:t>
            </a:r>
            <a:r>
              <a:rPr lang="en-US" dirty="0"/>
              <a:t> </a:t>
            </a:r>
            <a:r>
              <a:rPr lang="en-US" dirty="0" err="1"/>
              <a:t>tashqi</a:t>
            </a:r>
            <a:r>
              <a:rPr lang="en-US" dirty="0"/>
              <a:t> </a:t>
            </a:r>
            <a:r>
              <a:rPr lang="en-US" dirty="0" err="1"/>
              <a:t>savdo</a:t>
            </a:r>
            <a:r>
              <a:rPr lang="en-US" dirty="0"/>
              <a:t> </a:t>
            </a:r>
            <a:r>
              <a:rPr lang="en-US" dirty="0" err="1"/>
              <a:t>asosini</a:t>
            </a:r>
            <a:r>
              <a:rPr lang="en-US" dirty="0"/>
              <a:t> </a:t>
            </a:r>
            <a:r>
              <a:rPr lang="en-US" dirty="0" err="1"/>
              <a:t>sanoat</a:t>
            </a:r>
            <a:r>
              <a:rPr lang="en-US" dirty="0"/>
              <a:t> </a:t>
            </a:r>
            <a:r>
              <a:rPr lang="en-US" dirty="0" err="1"/>
              <a:t>mollari</a:t>
            </a:r>
            <a:r>
              <a:rPr lang="en-US" dirty="0"/>
              <a:t> </a:t>
            </a:r>
            <a:r>
              <a:rPr lang="en-US" dirty="0" err="1"/>
              <a:t>tashkil</a:t>
            </a:r>
            <a:r>
              <a:rPr lang="en-US" dirty="0"/>
              <a:t> </a:t>
            </a:r>
            <a:r>
              <a:rPr lang="en-US" dirty="0" err="1"/>
              <a:t>qiladi</a:t>
            </a:r>
            <a:r>
              <a:rPr lang="en-US" dirty="0"/>
              <a:t>. </a:t>
            </a:r>
            <a:r>
              <a:rPr lang="en-US" dirty="0" err="1"/>
              <a:t>Shu</a:t>
            </a:r>
            <a:r>
              <a:rPr lang="en-US" dirty="0"/>
              <a:t> </a:t>
            </a:r>
            <a:r>
              <a:rPr lang="en-US" dirty="0" err="1"/>
              <a:t>munosabat</a:t>
            </a:r>
            <a:r>
              <a:rPr lang="en-US" dirty="0"/>
              <a:t> </a:t>
            </a:r>
            <a:r>
              <a:rPr lang="en-US" dirty="0" err="1"/>
              <a:t>bilan</a:t>
            </a:r>
            <a:r>
              <a:rPr lang="en-US" dirty="0"/>
              <a:t> </a:t>
            </a:r>
            <a:r>
              <a:rPr lang="en-US" dirty="0" err="1"/>
              <a:t>tashqi</a:t>
            </a:r>
            <a:r>
              <a:rPr lang="en-US" dirty="0"/>
              <a:t> </a:t>
            </a:r>
            <a:r>
              <a:rPr lang="en-US" dirty="0" err="1"/>
              <a:t>savdo</a:t>
            </a:r>
            <a:r>
              <a:rPr lang="en-US" dirty="0"/>
              <a:t> </a:t>
            </a:r>
            <a:r>
              <a:rPr lang="en-US" dirty="0" err="1"/>
              <a:t>vazirligida</a:t>
            </a:r>
            <a:r>
              <a:rPr lang="en-US" dirty="0"/>
              <a:t> </a:t>
            </a:r>
            <a:r>
              <a:rPr lang="en-US" dirty="0" err="1"/>
              <a:t>tashqi</a:t>
            </a:r>
            <a:r>
              <a:rPr lang="en-US" dirty="0"/>
              <a:t> </a:t>
            </a:r>
            <a:r>
              <a:rPr lang="en-US" dirty="0" err="1"/>
              <a:t>savdo</a:t>
            </a:r>
            <a:r>
              <a:rPr lang="en-US" dirty="0"/>
              <a:t> </a:t>
            </a:r>
            <a:r>
              <a:rPr lang="en-US" dirty="0" err="1"/>
              <a:t>boshqarmasi</a:t>
            </a:r>
            <a:r>
              <a:rPr lang="en-US" dirty="0"/>
              <a:t>, </a:t>
            </a:r>
            <a:r>
              <a:rPr lang="en-US" dirty="0" err="1"/>
              <a:t>sanoat</a:t>
            </a:r>
            <a:r>
              <a:rPr lang="en-US" dirty="0"/>
              <a:t> </a:t>
            </a:r>
            <a:r>
              <a:rPr lang="en-US" dirty="0" err="1"/>
              <a:t>boshqarmasi</a:t>
            </a:r>
            <a:r>
              <a:rPr lang="en-US" dirty="0"/>
              <a:t> </a:t>
            </a:r>
            <a:r>
              <a:rPr lang="en-US" dirty="0" err="1"/>
              <a:t>bilan</a:t>
            </a:r>
            <a:r>
              <a:rPr lang="en-US" dirty="0"/>
              <a:t> </a:t>
            </a:r>
            <a:r>
              <a:rPr lang="en-US" dirty="0" err="1"/>
              <a:t>birlashtirilgan</a:t>
            </a:r>
            <a:r>
              <a:rPr lang="en-US" dirty="0"/>
              <a:t>. Bosh </a:t>
            </a:r>
            <a:r>
              <a:rPr lang="en-US" dirty="0" err="1"/>
              <a:t>vazirlik</a:t>
            </a:r>
            <a:r>
              <a:rPr lang="en-US" dirty="0"/>
              <a:t> </a:t>
            </a:r>
            <a:r>
              <a:rPr lang="en-US" dirty="0" err="1"/>
              <a:t>yoqilg‘i</a:t>
            </a:r>
            <a:r>
              <a:rPr lang="en-US" dirty="0"/>
              <a:t> </a:t>
            </a:r>
            <a:r>
              <a:rPr lang="en-US" dirty="0" err="1"/>
              <a:t>resurslari</a:t>
            </a:r>
            <a:r>
              <a:rPr lang="en-US" dirty="0"/>
              <a:t> </a:t>
            </a:r>
            <a:r>
              <a:rPr lang="en-US" dirty="0" err="1"/>
              <a:t>va</a:t>
            </a:r>
            <a:r>
              <a:rPr lang="en-US" dirty="0"/>
              <a:t> </a:t>
            </a:r>
            <a:r>
              <a:rPr lang="en-US" dirty="0" err="1"/>
              <a:t>xom</a:t>
            </a:r>
            <a:r>
              <a:rPr lang="en-US" dirty="0"/>
              <a:t> </a:t>
            </a:r>
            <a:r>
              <a:rPr lang="en-US" dirty="0" err="1"/>
              <a:t>ashyo</a:t>
            </a:r>
            <a:r>
              <a:rPr lang="en-US" dirty="0"/>
              <a:t> </a:t>
            </a:r>
            <a:r>
              <a:rPr lang="en-US" dirty="0" err="1"/>
              <a:t>sotib</a:t>
            </a:r>
            <a:r>
              <a:rPr lang="en-US" dirty="0"/>
              <a:t> </a:t>
            </a:r>
            <a:r>
              <a:rPr lang="en-US" dirty="0" err="1"/>
              <a:t>olinishini</a:t>
            </a:r>
            <a:r>
              <a:rPr lang="en-US" dirty="0"/>
              <a:t> </a:t>
            </a:r>
            <a:r>
              <a:rPr lang="en-US" dirty="0" err="1"/>
              <a:t>quvvatlaydi</a:t>
            </a:r>
            <a:r>
              <a:rPr lang="en-US" dirty="0"/>
              <a:t>. </a:t>
            </a:r>
            <a:r>
              <a:rPr lang="en-US" dirty="0" err="1"/>
              <a:t>Sanoat</a:t>
            </a:r>
            <a:r>
              <a:rPr lang="en-US" dirty="0"/>
              <a:t> </a:t>
            </a:r>
            <a:r>
              <a:rPr lang="en-US" dirty="0" err="1"/>
              <a:t>sohalarida</a:t>
            </a:r>
            <a:r>
              <a:rPr lang="en-US" dirty="0"/>
              <a:t> </a:t>
            </a:r>
            <a:r>
              <a:rPr lang="en-US" dirty="0" err="1"/>
              <a:t>tarkibiy</a:t>
            </a:r>
            <a:r>
              <a:rPr lang="en-US" dirty="0"/>
              <a:t> </a:t>
            </a:r>
            <a:r>
              <a:rPr lang="en-US" dirty="0" err="1"/>
              <a:t>qayta</a:t>
            </a:r>
            <a:r>
              <a:rPr lang="en-US" dirty="0"/>
              <a:t> </a:t>
            </a:r>
            <a:r>
              <a:rPr lang="en-US" dirty="0" err="1"/>
              <a:t>qo‘rishlarga</a:t>
            </a:r>
            <a:r>
              <a:rPr lang="en-US" dirty="0"/>
              <a:t> </a:t>
            </a:r>
            <a:r>
              <a:rPr lang="en-US" dirty="0" err="1"/>
              <a:t>ko‘maklashadi</a:t>
            </a:r>
            <a:r>
              <a:rPr lang="en-US" dirty="0"/>
              <a:t>, </a:t>
            </a:r>
            <a:r>
              <a:rPr lang="en-US" dirty="0" err="1"/>
              <a:t>ularni</a:t>
            </a:r>
            <a:r>
              <a:rPr lang="en-US" dirty="0"/>
              <a:t> </a:t>
            </a:r>
            <a:r>
              <a:rPr lang="en-US" dirty="0" err="1"/>
              <a:t>oqilona</a:t>
            </a:r>
            <a:r>
              <a:rPr lang="en-US" dirty="0"/>
              <a:t> </a:t>
            </a:r>
            <a:r>
              <a:rPr lang="en-US" dirty="0" err="1"/>
              <a:t>joylashtirishda</a:t>
            </a:r>
            <a:r>
              <a:rPr lang="en-US" dirty="0"/>
              <a:t> </a:t>
            </a:r>
            <a:r>
              <a:rPr lang="en-US" dirty="0" err="1"/>
              <a:t>kichik</a:t>
            </a:r>
            <a:r>
              <a:rPr lang="en-US" dirty="0"/>
              <a:t> </a:t>
            </a:r>
            <a:r>
              <a:rPr lang="en-US" dirty="0" err="1"/>
              <a:t>va</a:t>
            </a:r>
            <a:r>
              <a:rPr lang="en-US" dirty="0"/>
              <a:t> </a:t>
            </a:r>
            <a:r>
              <a:rPr lang="en-US" dirty="0" err="1"/>
              <a:t>o‘rta</a:t>
            </a:r>
            <a:r>
              <a:rPr lang="en-US" dirty="0"/>
              <a:t> </a:t>
            </a:r>
            <a:r>
              <a:rPr lang="en-US" dirty="0" err="1"/>
              <a:t>tadbirkorlikka</a:t>
            </a:r>
            <a:r>
              <a:rPr lang="en-US" dirty="0"/>
              <a:t> </a:t>
            </a:r>
            <a:r>
              <a:rPr lang="en-US" dirty="0" err="1"/>
              <a:t>yordam</a:t>
            </a:r>
            <a:r>
              <a:rPr lang="en-US" dirty="0"/>
              <a:t> </a:t>
            </a:r>
            <a:r>
              <a:rPr lang="en-US" dirty="0" err="1"/>
              <a:t>beradi</a:t>
            </a:r>
            <a:r>
              <a:rPr lang="en-US" dirty="0"/>
              <a:t> </a:t>
            </a:r>
            <a:r>
              <a:rPr lang="en-US" dirty="0" err="1"/>
              <a:t>va</a:t>
            </a:r>
            <a:r>
              <a:rPr lang="en-US" dirty="0"/>
              <a:t> </a:t>
            </a:r>
            <a:r>
              <a:rPr lang="en-US" dirty="0" err="1"/>
              <a:t>nihoyat</a:t>
            </a:r>
            <a:r>
              <a:rPr lang="en-US" dirty="0"/>
              <a:t> u </a:t>
            </a:r>
            <a:r>
              <a:rPr lang="en-US" dirty="0" err="1"/>
              <a:t>sanoat</a:t>
            </a:r>
            <a:r>
              <a:rPr lang="en-US" dirty="0"/>
              <a:t> </a:t>
            </a:r>
            <a:r>
              <a:rPr lang="en-US" dirty="0" err="1"/>
              <a:t>mulkini</a:t>
            </a:r>
            <a:r>
              <a:rPr lang="en-US" dirty="0"/>
              <a:t> </a:t>
            </a:r>
            <a:r>
              <a:rPr lang="en-US" dirty="0" err="1"/>
              <a:t>qo‘riqlash</a:t>
            </a:r>
            <a:r>
              <a:rPr lang="en-US" dirty="0"/>
              <a:t> </a:t>
            </a:r>
            <a:r>
              <a:rPr lang="en-US" dirty="0" err="1"/>
              <a:t>huquqiga</a:t>
            </a:r>
            <a:r>
              <a:rPr lang="en-US" dirty="0"/>
              <a:t> </a:t>
            </a:r>
            <a:r>
              <a:rPr lang="en-US" dirty="0" err="1"/>
              <a:t>ega</a:t>
            </a:r>
            <a:r>
              <a:rPr lang="en-US" dirty="0"/>
              <a:t>.</a:t>
            </a:r>
            <a:br>
              <a:rPr lang="en-US" dirty="0"/>
            </a:br>
            <a:r>
              <a:rPr lang="en-US" dirty="0"/>
              <a:t/>
            </a:r>
            <a:br>
              <a:rPr lang="en-US" dirty="0"/>
            </a:br>
            <a:r>
              <a:rPr lang="en-US" dirty="0" err="1"/>
              <a:t>Tashqi</a:t>
            </a:r>
            <a:r>
              <a:rPr lang="en-US" dirty="0"/>
              <a:t> </a:t>
            </a:r>
            <a:r>
              <a:rPr lang="en-US" dirty="0" err="1"/>
              <a:t>savdo</a:t>
            </a:r>
            <a:r>
              <a:rPr lang="en-US" dirty="0"/>
              <a:t> </a:t>
            </a:r>
            <a:r>
              <a:rPr lang="en-US" dirty="0" err="1"/>
              <a:t>vazirligining</a:t>
            </a:r>
            <a:r>
              <a:rPr lang="en-US" dirty="0"/>
              <a:t> </a:t>
            </a:r>
            <a:r>
              <a:rPr lang="en-US" dirty="0" err="1"/>
              <a:t>samarali</a:t>
            </a:r>
            <a:r>
              <a:rPr lang="en-US" dirty="0"/>
              <a:t> </a:t>
            </a:r>
            <a:r>
              <a:rPr lang="en-US" dirty="0" err="1"/>
              <a:t>ish</a:t>
            </a:r>
            <a:r>
              <a:rPr lang="en-US" dirty="0"/>
              <a:t> </a:t>
            </a:r>
            <a:r>
              <a:rPr lang="en-US" dirty="0" err="1"/>
              <a:t>faoliyati</a:t>
            </a:r>
            <a:r>
              <a:rPr lang="en-US" dirty="0"/>
              <a:t> </a:t>
            </a:r>
            <a:r>
              <a:rPr lang="en-US" dirty="0" err="1"/>
              <a:t>yetakchi</a:t>
            </a:r>
            <a:r>
              <a:rPr lang="en-US" dirty="0"/>
              <a:t> </a:t>
            </a:r>
            <a:r>
              <a:rPr lang="en-US" dirty="0" err="1"/>
              <a:t>xususiy</a:t>
            </a:r>
            <a:r>
              <a:rPr lang="en-US" dirty="0"/>
              <a:t> </a:t>
            </a:r>
            <a:r>
              <a:rPr lang="en-US" dirty="0" err="1"/>
              <a:t>monopolistik</a:t>
            </a:r>
            <a:r>
              <a:rPr lang="en-US" dirty="0"/>
              <a:t> </a:t>
            </a:r>
            <a:r>
              <a:rPr lang="en-US" dirty="0" err="1"/>
              <a:t>birlashmalar</a:t>
            </a:r>
            <a:r>
              <a:rPr lang="en-US" dirty="0"/>
              <a:t> </a:t>
            </a:r>
            <a:r>
              <a:rPr lang="en-US" dirty="0" err="1"/>
              <a:t>bilan</a:t>
            </a:r>
            <a:r>
              <a:rPr lang="en-US" dirty="0"/>
              <a:t> </a:t>
            </a:r>
            <a:r>
              <a:rPr lang="en-US" dirty="0" err="1"/>
              <a:t>mustahkam</a:t>
            </a:r>
            <a:r>
              <a:rPr lang="en-US" dirty="0"/>
              <a:t> </a:t>
            </a:r>
            <a:r>
              <a:rPr lang="en-US" dirty="0" err="1"/>
              <a:t>bog‘liq</a:t>
            </a:r>
            <a:r>
              <a:rPr lang="en-US" dirty="0"/>
              <a:t>. </a:t>
            </a:r>
            <a:r>
              <a:rPr lang="en-US" dirty="0" err="1"/>
              <a:t>Chunki</a:t>
            </a:r>
            <a:r>
              <a:rPr lang="en-US" dirty="0"/>
              <a:t> </a:t>
            </a:r>
            <a:r>
              <a:rPr lang="en-US" dirty="0" err="1"/>
              <a:t>bu</a:t>
            </a:r>
            <a:r>
              <a:rPr lang="en-US" dirty="0"/>
              <a:t> </a:t>
            </a:r>
            <a:r>
              <a:rPr lang="en-US" dirty="0" err="1"/>
              <a:t>birlashmalarda</a:t>
            </a:r>
            <a:r>
              <a:rPr lang="en-US" dirty="0"/>
              <a:t> </a:t>
            </a:r>
            <a:r>
              <a:rPr lang="en-US" dirty="0" err="1"/>
              <a:t>Yaponiyaning</a:t>
            </a:r>
            <a:r>
              <a:rPr lang="en-US" dirty="0"/>
              <a:t> </a:t>
            </a:r>
            <a:r>
              <a:rPr lang="en-US" dirty="0" err="1"/>
              <a:t>kapital</a:t>
            </a:r>
            <a:r>
              <a:rPr lang="en-US" dirty="0"/>
              <a:t> </a:t>
            </a:r>
            <a:r>
              <a:rPr lang="en-US" dirty="0" err="1"/>
              <a:t>harakati</a:t>
            </a:r>
            <a:r>
              <a:rPr lang="en-US" dirty="0"/>
              <a:t> </a:t>
            </a:r>
            <a:r>
              <a:rPr lang="en-US" dirty="0" err="1"/>
              <a:t>va</a:t>
            </a:r>
            <a:r>
              <a:rPr lang="en-US" dirty="0"/>
              <a:t> </a:t>
            </a:r>
            <a:r>
              <a:rPr lang="en-US" dirty="0" err="1"/>
              <a:t>tashqi</a:t>
            </a:r>
            <a:r>
              <a:rPr lang="en-US" dirty="0"/>
              <a:t> </a:t>
            </a:r>
            <a:r>
              <a:rPr lang="en-US" dirty="0" err="1"/>
              <a:t>savdoning</a:t>
            </a:r>
            <a:r>
              <a:rPr lang="en-US" dirty="0"/>
              <a:t> </a:t>
            </a:r>
            <a:r>
              <a:rPr lang="en-US" dirty="0" err="1"/>
              <a:t>strategik</a:t>
            </a:r>
            <a:r>
              <a:rPr lang="en-US" dirty="0"/>
              <a:t> </a:t>
            </a:r>
            <a:r>
              <a:rPr lang="en-US" dirty="0" err="1"/>
              <a:t>taraqqiyoti</a:t>
            </a:r>
            <a:r>
              <a:rPr lang="en-US" dirty="0"/>
              <a:t> </a:t>
            </a:r>
            <a:r>
              <a:rPr lang="en-US" dirty="0" err="1"/>
              <a:t>masalalari</a:t>
            </a:r>
            <a:r>
              <a:rPr lang="en-US" dirty="0"/>
              <a:t> </a:t>
            </a:r>
            <a:r>
              <a:rPr lang="en-US" dirty="0" err="1"/>
              <a:t>bo‘yicha</a:t>
            </a:r>
            <a:r>
              <a:rPr lang="en-US" dirty="0"/>
              <a:t> </a:t>
            </a:r>
            <a:r>
              <a:rPr lang="en-US" dirty="0" err="1"/>
              <a:t>yapon</a:t>
            </a:r>
            <a:r>
              <a:rPr lang="en-US" dirty="0"/>
              <a:t> </a:t>
            </a:r>
            <a:r>
              <a:rPr lang="en-US" dirty="0" err="1"/>
              <a:t>korporatsiyasi</a:t>
            </a:r>
            <a:r>
              <a:rPr lang="en-US" dirty="0"/>
              <a:t> </a:t>
            </a:r>
            <a:r>
              <a:rPr lang="en-US" dirty="0" err="1"/>
              <a:t>pozitsiyasi</a:t>
            </a:r>
            <a:r>
              <a:rPr lang="en-US" dirty="0"/>
              <a:t> </a:t>
            </a:r>
            <a:r>
              <a:rPr lang="en-US" dirty="0" err="1"/>
              <a:t>shakllanadi</a:t>
            </a:r>
            <a:r>
              <a:rPr lang="en-US" dirty="0"/>
              <a:t>.</a:t>
            </a:r>
            <a:br>
              <a:rPr lang="en-US" dirty="0"/>
            </a:br>
            <a:endParaRPr lang="uz-Cyrl-U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786182" y="357166"/>
            <a:ext cx="4900618" cy="6500834"/>
          </a:xfrm>
        </p:spPr>
        <p:txBody>
          <a:bodyPr>
            <a:normAutofit fontScale="55000" lnSpcReduction="20000"/>
          </a:bodyPr>
          <a:lstStyle/>
          <a:p>
            <a:r>
              <a:rPr lang="en-US" dirty="0" err="1"/>
              <a:t>Ikkinchi</a:t>
            </a:r>
            <a:r>
              <a:rPr lang="en-US" dirty="0"/>
              <a:t> </a:t>
            </a:r>
            <a:r>
              <a:rPr lang="en-US" dirty="0" err="1"/>
              <a:t>jahon</a:t>
            </a:r>
            <a:r>
              <a:rPr lang="en-US" dirty="0"/>
              <a:t> </a:t>
            </a:r>
            <a:r>
              <a:rPr lang="en-US" dirty="0" err="1"/>
              <a:t>urushidan</a:t>
            </a:r>
            <a:r>
              <a:rPr lang="en-US" dirty="0"/>
              <a:t> </a:t>
            </a:r>
            <a:r>
              <a:rPr lang="en-US" dirty="0" err="1"/>
              <a:t>keyingi</a:t>
            </a:r>
            <a:r>
              <a:rPr lang="en-US" dirty="0"/>
              <a:t> </a:t>
            </a:r>
            <a:r>
              <a:rPr lang="en-US" dirty="0" err="1"/>
              <a:t>butun</a:t>
            </a:r>
            <a:r>
              <a:rPr lang="en-US" dirty="0"/>
              <a:t> </a:t>
            </a:r>
            <a:r>
              <a:rPr lang="en-US" dirty="0" err="1"/>
              <a:t>davrda</a:t>
            </a:r>
            <a:r>
              <a:rPr lang="en-US" dirty="0"/>
              <a:t> </a:t>
            </a:r>
            <a:r>
              <a:rPr lang="en-US" dirty="0" err="1"/>
              <a:t>Yaponiya</a:t>
            </a:r>
            <a:r>
              <a:rPr lang="en-US" dirty="0"/>
              <a:t> </a:t>
            </a:r>
            <a:r>
              <a:rPr lang="en-US" dirty="0" err="1"/>
              <a:t>eksportining</a:t>
            </a:r>
            <a:r>
              <a:rPr lang="en-US" dirty="0"/>
              <a:t> </a:t>
            </a:r>
            <a:r>
              <a:rPr lang="en-US" dirty="0" err="1"/>
              <a:t>fizik haj</a:t>
            </a:r>
            <a:r>
              <a:rPr lang="en-US" dirty="0"/>
              <a:t>mi 70 </a:t>
            </a:r>
            <a:r>
              <a:rPr lang="en-US" dirty="0" err="1"/>
              <a:t>martaga</a:t>
            </a:r>
            <a:r>
              <a:rPr lang="en-US"/>
              <a:t> ko‘paydi. Bu muvaffaqiyatlar zamirida esa mahsulotlarning raqobatbardoshligi, yuqori darajadagi yangi texnologiyalar, kadrlar siyosati va firmalar obro‘si yotibdi. Raqobat uchun kurashda Yaponiya firmalarining usullaridan biri-bu tovar modellarini tez almashtirishdir. Yaponiya eksportida yarim o‘tkazgichlar 50%, yengil avtomobillar 22 %, telekommunikatsiya uskunalari 23 % po‘lat 17% ga to‘g‘ri keladi. Importda esa yarim fabrikatlar va xom ashyolar asosiy rol o‘ynaydi. Yaponiyaga jahon temir rudasi eksportining 30% dan ko‘prog‘i, rangli metallar, toshko‘mir, paxta va junning 19 % to‘g‘ri keladi. Yaponiya to‘g‘ridan-to‘g‘ri kapital quyilmalar bo‘yicha dunyoda ikkinchi o‘rinda turadi. Sakkiz yapon kompaniyasi chet eldagi hajmi bo‘yicha jahondagi yirik 50 yirik investorlari qatoriga kiradi («Xitachi», «Toyota», «Soni» va boshqalar). Asosiy kapital quyilmalar kredit sohasiga qaratilgan (42,4%), savdoda (11,3%), ko‘chmas mulk (11,1%). Kapital quyishda asosiy bozor bo‘lib, Tinch okeani qirg‘og‘i mamlakatlari ATR, AQSH va G‘arbiy Yevropa mamlakatlari hisoblanadi.</a:t>
            </a:r>
            <a:br>
              <a:rPr lang="en-US"/>
            </a:br>
            <a:endParaRPr lang="uz-Cyrl-UZ" dirty="0"/>
          </a:p>
        </p:txBody>
      </p:sp>
      <p:pic>
        <p:nvPicPr>
          <p:cNvPr id="4" name="Рисунок 3" descr="ANd9GcTog_I7rbSKTKFGQecB_3lfn6Hukpva3zZ5rpsY0LOG05r0KaDt2Q"/>
          <p:cNvPicPr/>
          <p:nvPr/>
        </p:nvPicPr>
        <p:blipFill>
          <a:blip r:embed="rId2"/>
          <a:srcRect/>
          <a:stretch>
            <a:fillRect/>
          </a:stretch>
        </p:blipFill>
        <p:spPr bwMode="auto">
          <a:xfrm>
            <a:off x="428596" y="571480"/>
            <a:ext cx="3214710" cy="2714644"/>
          </a:xfrm>
          <a:prstGeom prst="rect">
            <a:avLst/>
          </a:prstGeom>
          <a:noFill/>
          <a:ln w="9525">
            <a:noFill/>
            <a:miter lim="800000"/>
            <a:headEnd/>
            <a:tailEnd/>
          </a:ln>
        </p:spPr>
      </p:pic>
      <p:pic>
        <p:nvPicPr>
          <p:cNvPr id="5" name="Рисунок 4" descr="ANd9GcTIvsxI7wivUh3nAf8Mi_Tu6QNueh3qcEqtAe-RRpAnyw5bVVEi"/>
          <p:cNvPicPr/>
          <p:nvPr/>
        </p:nvPicPr>
        <p:blipFill>
          <a:blip r:embed="rId3"/>
          <a:srcRect/>
          <a:stretch>
            <a:fillRect/>
          </a:stretch>
        </p:blipFill>
        <p:spPr bwMode="auto">
          <a:xfrm>
            <a:off x="428596" y="3500438"/>
            <a:ext cx="3281683" cy="250033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6429420"/>
          </a:xfrm>
        </p:spPr>
        <p:txBody>
          <a:bodyPr>
            <a:normAutofit fontScale="70000" lnSpcReduction="20000"/>
          </a:bodyPr>
          <a:lstStyle/>
          <a:p>
            <a:r>
              <a:rPr lang="en-US" dirty="0" err="1"/>
              <a:t>Madaniyatlar</a:t>
            </a:r>
            <a:r>
              <a:rPr lang="en-US" dirty="0"/>
              <a:t>, </a:t>
            </a:r>
            <a:r>
              <a:rPr lang="en-US" dirty="0" err="1"/>
              <a:t>til</a:t>
            </a:r>
            <a:r>
              <a:rPr lang="en-US" dirty="0"/>
              <a:t> </a:t>
            </a:r>
            <a:r>
              <a:rPr lang="en-US" dirty="0" err="1"/>
              <a:t>va</a:t>
            </a:r>
            <a:r>
              <a:rPr lang="en-US" dirty="0"/>
              <a:t> </a:t>
            </a:r>
            <a:r>
              <a:rPr lang="en-US" dirty="0" err="1"/>
              <a:t>an’analar</a:t>
            </a:r>
            <a:r>
              <a:rPr lang="en-US" dirty="0"/>
              <a:t> </a:t>
            </a:r>
            <a:r>
              <a:rPr lang="en-US" dirty="0" err="1"/>
              <a:t>yaqinligi</a:t>
            </a:r>
            <a:r>
              <a:rPr lang="en-US" dirty="0"/>
              <a:t> </a:t>
            </a:r>
            <a:r>
              <a:rPr lang="en-US" dirty="0" err="1"/>
              <a:t>iqtisodiy</a:t>
            </a:r>
            <a:r>
              <a:rPr lang="en-US" dirty="0"/>
              <a:t> </a:t>
            </a:r>
            <a:r>
              <a:rPr lang="en-US" dirty="0" err="1"/>
              <a:t>aloqalarda</a:t>
            </a:r>
            <a:r>
              <a:rPr lang="en-US" dirty="0"/>
              <a:t> </a:t>
            </a:r>
            <a:r>
              <a:rPr lang="en-US" dirty="0" err="1"/>
              <a:t>Sharq</a:t>
            </a:r>
            <a:r>
              <a:rPr lang="en-US" dirty="0"/>
              <a:t> </a:t>
            </a:r>
            <a:r>
              <a:rPr lang="en-US" dirty="0" err="1"/>
              <a:t>bilan</a:t>
            </a:r>
            <a:r>
              <a:rPr lang="en-US" dirty="0"/>
              <a:t> </a:t>
            </a:r>
            <a:r>
              <a:rPr lang="en-US" dirty="0" err="1"/>
              <a:t>hamkorlikka</a:t>
            </a:r>
            <a:r>
              <a:rPr lang="en-US" dirty="0"/>
              <a:t> </a:t>
            </a:r>
            <a:r>
              <a:rPr lang="en-US" dirty="0" err="1"/>
              <a:t>yordam</a:t>
            </a:r>
            <a:r>
              <a:rPr lang="en-US" dirty="0"/>
              <a:t> </a:t>
            </a:r>
            <a:r>
              <a:rPr lang="en-US" dirty="0" err="1"/>
              <a:t>berayapti</a:t>
            </a:r>
            <a:r>
              <a:rPr lang="en-US" dirty="0"/>
              <a:t>, </a:t>
            </a:r>
            <a:r>
              <a:rPr lang="en-US" dirty="0" err="1"/>
              <a:t>Yaponiya</a:t>
            </a:r>
            <a:r>
              <a:rPr lang="en-US" dirty="0"/>
              <a:t> </a:t>
            </a:r>
            <a:r>
              <a:rPr lang="en-US" dirty="0" err="1"/>
              <a:t>atrofida</a:t>
            </a:r>
            <a:r>
              <a:rPr lang="en-US" dirty="0"/>
              <a:t> </a:t>
            </a:r>
            <a:r>
              <a:rPr lang="en-US" dirty="0" err="1"/>
              <a:t>uning</a:t>
            </a:r>
            <a:r>
              <a:rPr lang="en-US" dirty="0"/>
              <a:t> </a:t>
            </a:r>
            <a:r>
              <a:rPr lang="en-US" dirty="0" err="1"/>
              <a:t>strategik</a:t>
            </a:r>
            <a:r>
              <a:rPr lang="en-US" dirty="0"/>
              <a:t> </a:t>
            </a:r>
            <a:r>
              <a:rPr lang="en-US" dirty="0" err="1"/>
              <a:t>maqsadlarida</a:t>
            </a:r>
            <a:r>
              <a:rPr lang="en-US" dirty="0"/>
              <a:t> </a:t>
            </a:r>
            <a:r>
              <a:rPr lang="en-US" dirty="0" err="1"/>
              <a:t>barqarorlikni</a:t>
            </a:r>
            <a:r>
              <a:rPr lang="en-US" dirty="0"/>
              <a:t> </a:t>
            </a:r>
            <a:r>
              <a:rPr lang="en-US" dirty="0" err="1"/>
              <a:t>ta’minlayapti</a:t>
            </a:r>
            <a:r>
              <a:rPr lang="en-US" dirty="0"/>
              <a:t>.</a:t>
            </a:r>
            <a:br>
              <a:rPr lang="en-US" dirty="0"/>
            </a:br>
            <a:r>
              <a:rPr lang="en-US" dirty="0"/>
              <a:t/>
            </a:r>
            <a:br>
              <a:rPr lang="en-US" dirty="0"/>
            </a:br>
            <a:r>
              <a:rPr lang="en-US" dirty="0" err="1"/>
              <a:t>Sharq</a:t>
            </a:r>
            <a:r>
              <a:rPr lang="en-US" dirty="0"/>
              <a:t> </a:t>
            </a:r>
            <a:r>
              <a:rPr lang="en-US" dirty="0" err="1"/>
              <a:t>mamlakatlariga</a:t>
            </a:r>
            <a:r>
              <a:rPr lang="en-US" dirty="0"/>
              <a:t> </a:t>
            </a:r>
            <a:r>
              <a:rPr lang="en-US" dirty="0" err="1"/>
              <a:t>eksportning</a:t>
            </a:r>
            <a:r>
              <a:rPr lang="en-US" dirty="0"/>
              <a:t> 50%, </a:t>
            </a:r>
            <a:r>
              <a:rPr lang="en-US" dirty="0" err="1"/>
              <a:t>xalqaro</a:t>
            </a:r>
            <a:r>
              <a:rPr lang="en-US" dirty="0"/>
              <a:t> </a:t>
            </a:r>
            <a:r>
              <a:rPr lang="en-US" dirty="0" err="1"/>
              <a:t>kapital</a:t>
            </a:r>
            <a:r>
              <a:rPr lang="en-US" dirty="0"/>
              <a:t> </a:t>
            </a:r>
            <a:r>
              <a:rPr lang="en-US" dirty="0" err="1"/>
              <a:t>chiqarishning</a:t>
            </a:r>
            <a:r>
              <a:rPr lang="en-US" dirty="0"/>
              <a:t> 3% </a:t>
            </a:r>
            <a:r>
              <a:rPr lang="en-US" dirty="0" err="1"/>
              <a:t>dan</a:t>
            </a:r>
            <a:r>
              <a:rPr lang="en-US" dirty="0"/>
              <a:t> </a:t>
            </a:r>
            <a:r>
              <a:rPr lang="en-US" dirty="0" err="1"/>
              <a:t>ko‘prog‘i</a:t>
            </a:r>
            <a:r>
              <a:rPr lang="en-US" dirty="0"/>
              <a:t> </a:t>
            </a:r>
            <a:r>
              <a:rPr lang="en-US" dirty="0" err="1"/>
              <a:t>Yaponiyaga</a:t>
            </a:r>
            <a:r>
              <a:rPr lang="en-US" dirty="0"/>
              <a:t> </a:t>
            </a:r>
            <a:r>
              <a:rPr lang="en-US" dirty="0" err="1"/>
              <a:t>to‘g‘ri</a:t>
            </a:r>
            <a:r>
              <a:rPr lang="en-US" dirty="0"/>
              <a:t> </a:t>
            </a:r>
            <a:r>
              <a:rPr lang="en-US" dirty="0" err="1"/>
              <a:t>keladi</a:t>
            </a:r>
            <a:r>
              <a:rPr lang="en-US" dirty="0"/>
              <a:t>.</a:t>
            </a:r>
            <a:br>
              <a:rPr lang="en-US" dirty="0"/>
            </a:br>
            <a:r>
              <a:rPr lang="en-US" dirty="0"/>
              <a:t/>
            </a:r>
            <a:br>
              <a:rPr lang="en-US" dirty="0"/>
            </a:br>
            <a:r>
              <a:rPr lang="en-US" dirty="0" err="1"/>
              <a:t>Yaponiya</a:t>
            </a:r>
            <a:r>
              <a:rPr lang="en-US" dirty="0"/>
              <a:t> </a:t>
            </a:r>
            <a:r>
              <a:rPr lang="en-US" dirty="0" err="1"/>
              <a:t>savdo</a:t>
            </a:r>
            <a:r>
              <a:rPr lang="en-US" dirty="0"/>
              <a:t> </a:t>
            </a:r>
            <a:r>
              <a:rPr lang="en-US" dirty="0" err="1"/>
              <a:t>dialoglarida</a:t>
            </a:r>
            <a:r>
              <a:rPr lang="en-US" dirty="0"/>
              <a:t> </a:t>
            </a:r>
            <a:r>
              <a:rPr lang="en-US" dirty="0" err="1"/>
              <a:t>tashabbus</a:t>
            </a:r>
            <a:r>
              <a:rPr lang="en-US" dirty="0"/>
              <a:t> </a:t>
            </a:r>
            <a:r>
              <a:rPr lang="en-US" dirty="0" err="1"/>
              <a:t>o‘zidan</a:t>
            </a:r>
            <a:r>
              <a:rPr lang="en-US" dirty="0"/>
              <a:t> </a:t>
            </a:r>
            <a:r>
              <a:rPr lang="en-US" dirty="0" err="1"/>
              <a:t>chiqishini</a:t>
            </a:r>
            <a:r>
              <a:rPr lang="en-US" dirty="0"/>
              <a:t> </a:t>
            </a:r>
            <a:r>
              <a:rPr lang="en-US" dirty="0" err="1"/>
              <a:t>ma’kul</a:t>
            </a:r>
            <a:r>
              <a:rPr lang="en-US" dirty="0"/>
              <a:t> </a:t>
            </a:r>
            <a:r>
              <a:rPr lang="en-US" dirty="0" err="1"/>
              <a:t>ko‘radi</a:t>
            </a:r>
            <a:r>
              <a:rPr lang="en-US" dirty="0"/>
              <a:t>. </a:t>
            </a:r>
            <a:r>
              <a:rPr lang="en-US" dirty="0" err="1"/>
              <a:t>Muzokaralar</a:t>
            </a:r>
            <a:r>
              <a:rPr lang="en-US" dirty="0"/>
              <a:t> </a:t>
            </a:r>
            <a:r>
              <a:rPr lang="en-US" dirty="0" err="1"/>
              <a:t>chog‘ida</a:t>
            </a:r>
            <a:r>
              <a:rPr lang="en-US" dirty="0"/>
              <a:t> </a:t>
            </a:r>
            <a:r>
              <a:rPr lang="en-US" dirty="0" err="1"/>
              <a:t>sheriklariga</a:t>
            </a:r>
            <a:r>
              <a:rPr lang="en-US" dirty="0"/>
              <a:t> ham </a:t>
            </a:r>
            <a:r>
              <a:rPr lang="en-US" dirty="0" err="1"/>
              <a:t>shunday</a:t>
            </a:r>
            <a:r>
              <a:rPr lang="en-US" dirty="0"/>
              <a:t> </a:t>
            </a:r>
            <a:r>
              <a:rPr lang="en-US" dirty="0" err="1"/>
              <a:t>yo‘lni</a:t>
            </a:r>
            <a:r>
              <a:rPr lang="en-US" dirty="0"/>
              <a:t> </a:t>
            </a:r>
            <a:r>
              <a:rPr lang="en-US" dirty="0" err="1"/>
              <a:t>taklif</a:t>
            </a:r>
            <a:r>
              <a:rPr lang="en-US" dirty="0"/>
              <a:t> </a:t>
            </a:r>
            <a:r>
              <a:rPr lang="en-US" dirty="0" err="1"/>
              <a:t>qiladi</a:t>
            </a:r>
            <a:r>
              <a:rPr lang="en-US" dirty="0"/>
              <a:t>.</a:t>
            </a:r>
            <a:br>
              <a:rPr lang="en-US" dirty="0"/>
            </a:br>
            <a:r>
              <a:rPr lang="en-US" dirty="0"/>
              <a:t/>
            </a:r>
            <a:br>
              <a:rPr lang="en-US" dirty="0"/>
            </a:br>
            <a:r>
              <a:rPr lang="en-US" dirty="0" err="1"/>
              <a:t>Rivojlanayotgan</a:t>
            </a:r>
            <a:r>
              <a:rPr lang="en-US" dirty="0"/>
              <a:t> </a:t>
            </a:r>
            <a:r>
              <a:rPr lang="en-US" dirty="0" err="1"/>
              <a:t>mamlakatlar</a:t>
            </a:r>
            <a:r>
              <a:rPr lang="en-US" dirty="0"/>
              <a:t> </a:t>
            </a:r>
            <a:r>
              <a:rPr lang="en-US" dirty="0" err="1"/>
              <a:t>bilan</a:t>
            </a:r>
            <a:r>
              <a:rPr lang="en-US" dirty="0"/>
              <a:t> </a:t>
            </a:r>
            <a:r>
              <a:rPr lang="en-US" dirty="0" err="1"/>
              <a:t>iqtisodiy</a:t>
            </a:r>
            <a:r>
              <a:rPr lang="en-US" dirty="0"/>
              <a:t> </a:t>
            </a:r>
            <a:r>
              <a:rPr lang="en-US" dirty="0" err="1"/>
              <a:t>munosabatlarda</a:t>
            </a:r>
            <a:r>
              <a:rPr lang="en-US" dirty="0"/>
              <a:t> </a:t>
            </a:r>
            <a:r>
              <a:rPr lang="en-US" dirty="0" err="1"/>
              <a:t>Yaponiyaga</a:t>
            </a:r>
            <a:r>
              <a:rPr lang="en-US" dirty="0"/>
              <a:t> </a:t>
            </a:r>
            <a:r>
              <a:rPr lang="en-US" dirty="0" err="1"/>
              <a:t>xos</a:t>
            </a:r>
            <a:r>
              <a:rPr lang="en-US" dirty="0"/>
              <a:t> </a:t>
            </a:r>
            <a:r>
              <a:rPr lang="en-US" dirty="0" err="1"/>
              <a:t>xususiyatlar-ularning</a:t>
            </a:r>
            <a:r>
              <a:rPr lang="en-US" dirty="0"/>
              <a:t> </a:t>
            </a:r>
            <a:r>
              <a:rPr lang="en-US" dirty="0" err="1"/>
              <a:t>ichki</a:t>
            </a:r>
            <a:r>
              <a:rPr lang="en-US" dirty="0"/>
              <a:t> </a:t>
            </a:r>
            <a:r>
              <a:rPr lang="en-US" dirty="0" err="1"/>
              <a:t>bozorini</a:t>
            </a:r>
            <a:r>
              <a:rPr lang="en-US" dirty="0"/>
              <a:t> </a:t>
            </a:r>
            <a:r>
              <a:rPr lang="en-US" dirty="0" err="1"/>
              <a:t>qayta</a:t>
            </a:r>
            <a:r>
              <a:rPr lang="en-US" dirty="0"/>
              <a:t> </a:t>
            </a:r>
            <a:r>
              <a:rPr lang="en-US" dirty="0" err="1"/>
              <a:t>o‘rganadi</a:t>
            </a:r>
            <a:r>
              <a:rPr lang="en-US" dirty="0"/>
              <a:t>, </a:t>
            </a:r>
            <a:r>
              <a:rPr lang="en-US" dirty="0" err="1"/>
              <a:t>erkin</a:t>
            </a:r>
            <a:r>
              <a:rPr lang="en-US" dirty="0"/>
              <a:t> </a:t>
            </a:r>
            <a:r>
              <a:rPr lang="en-US" dirty="0" err="1"/>
              <a:t>savdo</a:t>
            </a:r>
            <a:r>
              <a:rPr lang="en-US" dirty="0"/>
              <a:t> </a:t>
            </a:r>
            <a:r>
              <a:rPr lang="en-US" dirty="0" err="1"/>
              <a:t>imkoniyatlari</a:t>
            </a:r>
            <a:r>
              <a:rPr lang="en-US" dirty="0"/>
              <a:t> </a:t>
            </a:r>
            <a:r>
              <a:rPr lang="en-US" dirty="0" err="1"/>
              <a:t>mavjud</a:t>
            </a:r>
            <a:r>
              <a:rPr lang="en-US" dirty="0"/>
              <a:t> </a:t>
            </a:r>
            <a:r>
              <a:rPr lang="en-US" dirty="0" err="1"/>
              <a:t>hududlarga</a:t>
            </a:r>
            <a:r>
              <a:rPr lang="en-US" dirty="0"/>
              <a:t>, </a:t>
            </a:r>
            <a:r>
              <a:rPr lang="en-US" dirty="0" err="1"/>
              <a:t>davlatlarga</a:t>
            </a:r>
            <a:r>
              <a:rPr lang="en-US" dirty="0"/>
              <a:t> </a:t>
            </a:r>
            <a:r>
              <a:rPr lang="en-US" dirty="0" err="1"/>
              <a:t>ular</a:t>
            </a:r>
            <a:r>
              <a:rPr lang="en-US" dirty="0"/>
              <a:t> </a:t>
            </a:r>
            <a:r>
              <a:rPr lang="en-US" dirty="0" err="1"/>
              <a:t>uchun</a:t>
            </a:r>
            <a:r>
              <a:rPr lang="en-US" dirty="0"/>
              <a:t> ham </a:t>
            </a:r>
            <a:r>
              <a:rPr lang="en-US" dirty="0" err="1"/>
              <a:t>manfaatli</a:t>
            </a:r>
            <a:r>
              <a:rPr lang="en-US" dirty="0"/>
              <a:t> </a:t>
            </a:r>
            <a:r>
              <a:rPr lang="en-US" dirty="0" err="1"/>
              <a:t>bo‘lgan</a:t>
            </a:r>
            <a:r>
              <a:rPr lang="en-US" dirty="0"/>
              <a:t> </a:t>
            </a:r>
            <a:r>
              <a:rPr lang="en-US" dirty="0" err="1"/>
              <a:t>xizmatlar</a:t>
            </a:r>
            <a:r>
              <a:rPr lang="en-US" dirty="0"/>
              <a:t>, </a:t>
            </a:r>
            <a:r>
              <a:rPr lang="en-US" dirty="0" err="1"/>
              <a:t>texnologiyalar</a:t>
            </a:r>
            <a:r>
              <a:rPr lang="en-US" dirty="0"/>
              <a:t>, </a:t>
            </a:r>
            <a:r>
              <a:rPr lang="en-US" dirty="0" err="1"/>
              <a:t>tovarlar</a:t>
            </a:r>
            <a:r>
              <a:rPr lang="en-US" dirty="0"/>
              <a:t> </a:t>
            </a:r>
            <a:r>
              <a:rPr lang="en-US" dirty="0" err="1"/>
              <a:t>taklif</a:t>
            </a:r>
            <a:r>
              <a:rPr lang="en-US" dirty="0"/>
              <a:t> </a:t>
            </a:r>
            <a:r>
              <a:rPr lang="en-US" dirty="0" err="1"/>
              <a:t>qiladi</a:t>
            </a:r>
            <a:r>
              <a:rPr lang="en-US" dirty="0"/>
              <a:t>. </a:t>
            </a:r>
            <a:r>
              <a:rPr lang="en-US" dirty="0" err="1"/>
              <a:t>Sharqiy</a:t>
            </a:r>
            <a:r>
              <a:rPr lang="en-US" dirty="0"/>
              <a:t> </a:t>
            </a:r>
            <a:r>
              <a:rPr lang="en-US" dirty="0" err="1"/>
              <a:t>Yevropa</a:t>
            </a:r>
            <a:r>
              <a:rPr lang="en-US" dirty="0"/>
              <a:t> </a:t>
            </a:r>
            <a:r>
              <a:rPr lang="en-US" dirty="0" err="1"/>
              <a:t>bilan</a:t>
            </a:r>
            <a:r>
              <a:rPr lang="en-US" dirty="0"/>
              <a:t> </a:t>
            </a:r>
            <a:r>
              <a:rPr lang="en-US" dirty="0" err="1"/>
              <a:t>munosabatlarda</a:t>
            </a:r>
            <a:r>
              <a:rPr lang="en-US" dirty="0"/>
              <a:t> (</a:t>
            </a:r>
            <a:r>
              <a:rPr lang="en-US" dirty="0" err="1"/>
              <a:t>Chexiya</a:t>
            </a:r>
            <a:r>
              <a:rPr lang="en-US" dirty="0"/>
              <a:t>, </a:t>
            </a:r>
            <a:r>
              <a:rPr lang="en-US" dirty="0" err="1"/>
              <a:t>Vengriya</a:t>
            </a:r>
            <a:r>
              <a:rPr lang="en-US" dirty="0"/>
              <a:t>) </a:t>
            </a:r>
            <a:r>
              <a:rPr lang="en-US" dirty="0" err="1"/>
              <a:t>Yaponiya</a:t>
            </a:r>
            <a:r>
              <a:rPr lang="en-US" dirty="0"/>
              <a:t> </a:t>
            </a:r>
            <a:r>
              <a:rPr lang="en-US" dirty="0" err="1"/>
              <a:t>tomoni</a:t>
            </a:r>
            <a:r>
              <a:rPr lang="en-US" dirty="0"/>
              <a:t> </a:t>
            </a:r>
            <a:r>
              <a:rPr lang="en-US" dirty="0" err="1"/>
              <a:t>ularning</a:t>
            </a:r>
            <a:r>
              <a:rPr lang="en-US" dirty="0"/>
              <a:t> </a:t>
            </a:r>
            <a:r>
              <a:rPr lang="en-US" dirty="0" err="1"/>
              <a:t>yuksak</a:t>
            </a:r>
            <a:r>
              <a:rPr lang="en-US" dirty="0"/>
              <a:t> </a:t>
            </a:r>
            <a:r>
              <a:rPr lang="en-US" dirty="0" err="1"/>
              <a:t>darajada</a:t>
            </a:r>
            <a:r>
              <a:rPr lang="en-US" dirty="0"/>
              <a:t> </a:t>
            </a:r>
            <a:r>
              <a:rPr lang="en-US" dirty="0" err="1"/>
              <a:t>rivojlangandan</a:t>
            </a:r>
            <a:r>
              <a:rPr lang="en-US" dirty="0"/>
              <a:t> </a:t>
            </a:r>
            <a:r>
              <a:rPr lang="en-US" dirty="0" err="1"/>
              <a:t>kelib</a:t>
            </a:r>
            <a:r>
              <a:rPr lang="en-US" dirty="0"/>
              <a:t> </a:t>
            </a:r>
            <a:r>
              <a:rPr lang="en-US" dirty="0" err="1"/>
              <a:t>chiqib</a:t>
            </a:r>
            <a:r>
              <a:rPr lang="en-US" dirty="0"/>
              <a:t> </a:t>
            </a:r>
            <a:r>
              <a:rPr lang="en-US" dirty="0" err="1"/>
              <a:t>siyosat</a:t>
            </a:r>
            <a:r>
              <a:rPr lang="en-US" dirty="0"/>
              <a:t> </a:t>
            </a:r>
            <a:r>
              <a:rPr lang="en-US" dirty="0" err="1"/>
              <a:t>yuritadi</a:t>
            </a:r>
            <a:r>
              <a:rPr lang="en-US" dirty="0"/>
              <a:t>. XXR, MDH </a:t>
            </a:r>
            <a:r>
              <a:rPr lang="en-US" dirty="0" err="1"/>
              <a:t>davlatlari</a:t>
            </a:r>
            <a:r>
              <a:rPr lang="en-US" dirty="0"/>
              <a:t>, </a:t>
            </a:r>
            <a:r>
              <a:rPr lang="en-US" dirty="0" err="1"/>
              <a:t>Osiyo</a:t>
            </a:r>
            <a:r>
              <a:rPr lang="en-US" dirty="0"/>
              <a:t> </a:t>
            </a:r>
            <a:r>
              <a:rPr lang="en-US" dirty="0" err="1"/>
              <a:t>mamlakatlari</a:t>
            </a:r>
            <a:r>
              <a:rPr lang="en-US" dirty="0"/>
              <a:t> </a:t>
            </a:r>
            <a:r>
              <a:rPr lang="en-US" dirty="0" err="1"/>
              <a:t>bilan</a:t>
            </a:r>
            <a:r>
              <a:rPr lang="en-US" dirty="0"/>
              <a:t> </a:t>
            </a:r>
            <a:r>
              <a:rPr lang="en-US" dirty="0" err="1"/>
              <a:t>esa</a:t>
            </a:r>
            <a:r>
              <a:rPr lang="en-US" dirty="0"/>
              <a:t> </a:t>
            </a:r>
            <a:r>
              <a:rPr lang="en-US" dirty="0" err="1"/>
              <a:t>Yaponiya</a:t>
            </a:r>
            <a:r>
              <a:rPr lang="en-US" dirty="0"/>
              <a:t> </a:t>
            </a:r>
            <a:r>
              <a:rPr lang="en-US" dirty="0" err="1"/>
              <a:t>firmalari</a:t>
            </a:r>
            <a:r>
              <a:rPr lang="en-US" dirty="0"/>
              <a:t> </a:t>
            </a:r>
            <a:r>
              <a:rPr lang="en-US" dirty="0" err="1"/>
              <a:t>infratuzilmalari</a:t>
            </a:r>
            <a:r>
              <a:rPr lang="en-US" dirty="0"/>
              <a:t> </a:t>
            </a:r>
            <a:r>
              <a:rPr lang="en-US" dirty="0" err="1"/>
              <a:t>rivojlanmaganligi</a:t>
            </a:r>
            <a:r>
              <a:rPr lang="en-US" dirty="0"/>
              <a:t>, </a:t>
            </a:r>
            <a:r>
              <a:rPr lang="en-US" dirty="0" err="1"/>
              <a:t>mamlakatlar</a:t>
            </a:r>
            <a:r>
              <a:rPr lang="en-US" dirty="0"/>
              <a:t> </a:t>
            </a:r>
            <a:r>
              <a:rPr lang="en-US" dirty="0" err="1"/>
              <a:t>ichida</a:t>
            </a:r>
            <a:r>
              <a:rPr lang="en-US" dirty="0"/>
              <a:t> </a:t>
            </a:r>
            <a:r>
              <a:rPr lang="en-US" dirty="0" err="1"/>
              <a:t>kooperatsion</a:t>
            </a:r>
            <a:r>
              <a:rPr lang="en-US" dirty="0"/>
              <a:t> </a:t>
            </a:r>
            <a:r>
              <a:rPr lang="en-US" dirty="0" err="1"/>
              <a:t>yetkazib</a:t>
            </a:r>
            <a:r>
              <a:rPr lang="en-US" dirty="0"/>
              <a:t> </a:t>
            </a:r>
            <a:r>
              <a:rPr lang="en-US" dirty="0" err="1"/>
              <a:t>berishlar</a:t>
            </a:r>
            <a:r>
              <a:rPr lang="en-US" dirty="0"/>
              <a:t> </a:t>
            </a:r>
            <a:r>
              <a:rPr lang="en-US" dirty="0" err="1"/>
              <a:t>uyg‘unligi</a:t>
            </a:r>
            <a:r>
              <a:rPr lang="en-US" dirty="0"/>
              <a:t>, </a:t>
            </a:r>
            <a:r>
              <a:rPr lang="en-US" dirty="0" err="1"/>
              <a:t>energiya</a:t>
            </a:r>
            <a:r>
              <a:rPr lang="en-US" dirty="0"/>
              <a:t>, </a:t>
            </a:r>
            <a:r>
              <a:rPr lang="en-US" dirty="0" err="1"/>
              <a:t>xom</a:t>
            </a:r>
            <a:r>
              <a:rPr lang="en-US" dirty="0"/>
              <a:t> </a:t>
            </a:r>
            <a:r>
              <a:rPr lang="en-US" dirty="0" err="1"/>
              <a:t>ashyo</a:t>
            </a:r>
            <a:r>
              <a:rPr lang="en-US" dirty="0"/>
              <a:t> </a:t>
            </a:r>
            <a:r>
              <a:rPr lang="en-US" dirty="0" err="1"/>
              <a:t>taqchilligi</a:t>
            </a:r>
            <a:r>
              <a:rPr lang="en-US" dirty="0"/>
              <a:t> </a:t>
            </a:r>
            <a:r>
              <a:rPr lang="en-US" dirty="0" err="1"/>
              <a:t>omillarini</a:t>
            </a:r>
            <a:r>
              <a:rPr lang="en-US" dirty="0"/>
              <a:t> </a:t>
            </a:r>
            <a:r>
              <a:rPr lang="en-US" dirty="0" err="1"/>
              <a:t>hisobga</a:t>
            </a:r>
            <a:r>
              <a:rPr lang="en-US" dirty="0"/>
              <a:t> </a:t>
            </a:r>
            <a:r>
              <a:rPr lang="en-US" dirty="0" err="1"/>
              <a:t>oladi</a:t>
            </a:r>
            <a:r>
              <a:rPr lang="en-US" dirty="0"/>
              <a:t>.</a:t>
            </a:r>
            <a:endParaRPr lang="uz-Cyrl-UZ" dirty="0"/>
          </a:p>
          <a:p>
            <a:r>
              <a:rPr lang="en-US" dirty="0"/>
              <a:t> </a:t>
            </a:r>
            <a:endParaRPr lang="uz-Cyrl-UZ" dirty="0"/>
          </a:p>
          <a:p>
            <a:endParaRPr lang="uz-Cyrl-U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lstStyle/>
          <a:p>
            <a:pPr marL="0" indent="0" algn="ctr">
              <a:buNone/>
            </a:pPr>
            <a:r>
              <a:rPr lang="en-US" b="1" dirty="0" err="1" smtClean="0"/>
              <a:t>YAponiya</a:t>
            </a:r>
            <a:r>
              <a:rPr lang="en-US" b="1" dirty="0" smtClean="0"/>
              <a:t> </a:t>
            </a:r>
            <a:r>
              <a:rPr lang="en-US" b="1" dirty="0" err="1" smtClean="0"/>
              <a:t>makroiqtisodiy</a:t>
            </a:r>
            <a:r>
              <a:rPr lang="en-US" b="1" dirty="0" smtClean="0"/>
              <a:t> </a:t>
            </a:r>
            <a:r>
              <a:rPr lang="en-US" b="1" dirty="0" err="1" smtClean="0"/>
              <a:t>rivojlanish</a:t>
            </a:r>
            <a:r>
              <a:rPr lang="en-US" b="1" dirty="0" smtClean="0"/>
              <a:t> mo</a:t>
            </a:r>
            <a:r>
              <a:rPr lang="uz-Cyrl-UZ" b="1" dirty="0" smtClean="0"/>
              <a:t>d</a:t>
            </a:r>
            <a:r>
              <a:rPr lang="en-US" b="1" dirty="0" err="1" smtClean="0"/>
              <a:t>elining</a:t>
            </a:r>
            <a:r>
              <a:rPr lang="en-US" b="1" dirty="0" smtClean="0"/>
              <a:t> </a:t>
            </a:r>
            <a:r>
              <a:rPr lang="en-US" b="1" dirty="0" err="1" smtClean="0"/>
              <a:t>bosqichlari</a:t>
            </a:r>
            <a:r>
              <a:rPr lang="en-US" b="1" dirty="0" smtClean="0"/>
              <a:t>, </a:t>
            </a:r>
            <a:r>
              <a:rPr lang="en-US" b="1" dirty="0" err="1" smtClean="0"/>
              <a:t>omillari</a:t>
            </a:r>
            <a:r>
              <a:rPr lang="en-US" b="1" dirty="0" smtClean="0"/>
              <a:t> </a:t>
            </a:r>
            <a:r>
              <a:rPr lang="en-US" b="1" dirty="0" err="1" smtClean="0"/>
              <a:t>va</a:t>
            </a:r>
            <a:r>
              <a:rPr lang="en-US" b="1" dirty="0" smtClean="0"/>
              <a:t> </a:t>
            </a:r>
            <a:r>
              <a:rPr lang="en-US" b="1" dirty="0" err="1" smtClean="0"/>
              <a:t>xususiyatlari</a:t>
            </a:r>
            <a:endParaRPr lang="ru-RU" dirty="0" smtClean="0"/>
          </a:p>
          <a:p>
            <a:r>
              <a:rPr lang="en-US" dirty="0" err="1" smtClean="0"/>
              <a:t>YAponiya</a:t>
            </a:r>
            <a:r>
              <a:rPr lang="en-US" dirty="0" smtClean="0"/>
              <a:t> </a:t>
            </a:r>
            <a:r>
              <a:rPr lang="en-US" dirty="0" err="1" smtClean="0"/>
              <a:t>zamonaviy</a:t>
            </a:r>
            <a:r>
              <a:rPr lang="en-US" dirty="0" smtClean="0"/>
              <a:t> </a:t>
            </a:r>
            <a:r>
              <a:rPr lang="en-US" dirty="0" err="1" smtClean="0"/>
              <a:t>jahon</a:t>
            </a:r>
            <a:r>
              <a:rPr lang="en-US" dirty="0" smtClean="0"/>
              <a:t> </a:t>
            </a:r>
            <a:r>
              <a:rPr lang="en-US" dirty="0" err="1" smtClean="0"/>
              <a:t>xo’jaligida</a:t>
            </a:r>
            <a:r>
              <a:rPr lang="en-US" dirty="0" smtClean="0"/>
              <a:t> </a:t>
            </a:r>
            <a:r>
              <a:rPr lang="en-US" dirty="0" err="1" smtClean="0"/>
              <a:t>alohida</a:t>
            </a:r>
            <a:r>
              <a:rPr lang="en-US" dirty="0" smtClean="0"/>
              <a:t> </a:t>
            </a:r>
            <a:r>
              <a:rPr lang="en-US" dirty="0" err="1" smtClean="0"/>
              <a:t>o’ringa</a:t>
            </a:r>
            <a:r>
              <a:rPr lang="en-US" dirty="0" smtClean="0"/>
              <a:t> </a:t>
            </a:r>
            <a:r>
              <a:rPr lang="en-US" dirty="0" err="1" smtClean="0"/>
              <a:t>ega</a:t>
            </a:r>
            <a:r>
              <a:rPr lang="en-US" dirty="0" smtClean="0"/>
              <a:t> </a:t>
            </a:r>
            <a:r>
              <a:rPr lang="en-US" dirty="0" err="1" smtClean="0"/>
              <a:t>mamlakat</a:t>
            </a:r>
            <a:r>
              <a:rPr lang="en-US" dirty="0" smtClean="0"/>
              <a:t> </a:t>
            </a:r>
            <a:r>
              <a:rPr lang="en-US" dirty="0" err="1" smtClean="0"/>
              <a:t>bo’lib</a:t>
            </a:r>
            <a:r>
              <a:rPr lang="en-US" dirty="0" smtClean="0"/>
              <a:t>, </a:t>
            </a:r>
            <a:r>
              <a:rPr lang="en-US" dirty="0" err="1" smtClean="0"/>
              <a:t>Meydzi</a:t>
            </a:r>
            <a:r>
              <a:rPr lang="en-US" dirty="0" smtClean="0"/>
              <a:t> (1868) </a:t>
            </a:r>
            <a:r>
              <a:rPr lang="uz-Cyrl-UZ" dirty="0" smtClean="0"/>
              <a:t>inqilobidan keyin yuz yil ichida feodal davlatdan rivojlangan </a:t>
            </a:r>
            <a:r>
              <a:rPr lang="en-US" dirty="0" err="1" smtClean="0"/>
              <a:t>bozor</a:t>
            </a:r>
            <a:r>
              <a:rPr lang="en-US" dirty="0" smtClean="0"/>
              <a:t> </a:t>
            </a:r>
            <a:r>
              <a:rPr lang="en-US" dirty="0" err="1" smtClean="0"/>
              <a:t>iqtisodiyoti</a:t>
            </a:r>
            <a:r>
              <a:rPr lang="en-US" dirty="0" smtClean="0"/>
              <a:t> </a:t>
            </a:r>
            <a:r>
              <a:rPr lang="en-US" dirty="0" err="1" smtClean="0"/>
              <a:t>mamlakatiga</a:t>
            </a:r>
            <a:r>
              <a:rPr lang="en-US" dirty="0" smtClean="0"/>
              <a:t> </a:t>
            </a:r>
            <a:r>
              <a:rPr lang="en-US" dirty="0" err="1" smtClean="0"/>
              <a:t>aylandi</a:t>
            </a:r>
            <a:r>
              <a:rPr lang="en-US" dirty="0" smtClean="0"/>
              <a:t>. Bu </a:t>
            </a:r>
            <a:r>
              <a:rPr lang="en-US" dirty="0" err="1" smtClean="0"/>
              <a:t>davrda</a:t>
            </a:r>
            <a:r>
              <a:rPr lang="en-US" dirty="0" smtClean="0"/>
              <a:t> </a:t>
            </a:r>
            <a:r>
              <a:rPr lang="en-US" dirty="0" err="1" smtClean="0"/>
              <a:t>YAponiya</a:t>
            </a:r>
            <a:r>
              <a:rPr lang="en-US" dirty="0" smtClean="0"/>
              <a:t> </a:t>
            </a:r>
            <a:r>
              <a:rPr lang="en-US" dirty="0" err="1" smtClean="0"/>
              <a:t>iqtisodiy</a:t>
            </a:r>
            <a:r>
              <a:rPr lang="en-US" dirty="0" smtClean="0"/>
              <a:t> </a:t>
            </a:r>
            <a:r>
              <a:rPr lang="en-US" dirty="0" err="1" smtClean="0"/>
              <a:t>jihatdan</a:t>
            </a:r>
            <a:r>
              <a:rPr lang="en-US" dirty="0" smtClean="0"/>
              <a:t> </a:t>
            </a:r>
            <a:r>
              <a:rPr lang="uz-Cyrl-UZ" dirty="0" smtClean="0"/>
              <a:t>o’</a:t>
            </a:r>
            <a:r>
              <a:rPr lang="en-US" dirty="0" err="1" smtClean="0"/>
              <a:t>zini</a:t>
            </a:r>
            <a:r>
              <a:rPr lang="en-US" dirty="0" smtClean="0"/>
              <a:t> </a:t>
            </a:r>
            <a:r>
              <a:rPr lang="en-US" dirty="0" err="1" smtClean="0"/>
              <a:t>tiklabgina</a:t>
            </a:r>
            <a:r>
              <a:rPr lang="en-US" dirty="0" smtClean="0"/>
              <a:t> </a:t>
            </a:r>
            <a:r>
              <a:rPr lang="uz-Cyrl-UZ" dirty="0" smtClean="0"/>
              <a:t>qo</a:t>
            </a:r>
            <a:r>
              <a:rPr lang="en-US" dirty="0" err="1" smtClean="0"/>
              <a:t>lmasdan</a:t>
            </a:r>
            <a:r>
              <a:rPr lang="en-US" dirty="0" smtClean="0"/>
              <a:t> </a:t>
            </a:r>
            <a:r>
              <a:rPr lang="en-US" dirty="0" err="1" smtClean="0"/>
              <a:t>sanoa</a:t>
            </a:r>
            <a:r>
              <a:rPr lang="uz-Cyrl-UZ" dirty="0" smtClean="0"/>
              <a:t>t</a:t>
            </a:r>
            <a:r>
              <a:rPr lang="en-US" dirty="0" smtClean="0"/>
              <a:t> </a:t>
            </a:r>
            <a:r>
              <a:rPr lang="en-US" dirty="0" err="1" smtClean="0"/>
              <a:t>jihatdan</a:t>
            </a:r>
            <a:r>
              <a:rPr lang="en-US" dirty="0" smtClean="0"/>
              <a:t> </a:t>
            </a:r>
            <a:r>
              <a:rPr lang="en-US" dirty="0" err="1" smtClean="0"/>
              <a:t>taraqqiy</a:t>
            </a:r>
            <a:r>
              <a:rPr lang="en-US" dirty="0" smtClean="0"/>
              <a:t> </a:t>
            </a:r>
            <a:r>
              <a:rPr lang="en-US" dirty="0" err="1" smtClean="0"/>
              <a:t>etgan</a:t>
            </a:r>
            <a:r>
              <a:rPr lang="en-US" dirty="0" smtClean="0"/>
              <a:t> </a:t>
            </a:r>
            <a:r>
              <a:rPr lang="en-US" dirty="0" err="1" smtClean="0"/>
              <a:t>mamlakatlar</a:t>
            </a:r>
            <a:r>
              <a:rPr lang="en-US" dirty="0" smtClean="0"/>
              <a:t> </a:t>
            </a:r>
            <a:r>
              <a:rPr lang="en-US" dirty="0" err="1" smtClean="0"/>
              <a:t>qatoridan</a:t>
            </a:r>
            <a:r>
              <a:rPr lang="en-US" dirty="0" smtClean="0"/>
              <a:t> </a:t>
            </a:r>
            <a:r>
              <a:rPr lang="en-US" dirty="0" err="1" smtClean="0"/>
              <a:t>o’rin</a:t>
            </a:r>
            <a:r>
              <a:rPr lang="en-US" dirty="0" smtClean="0"/>
              <a:t> </a:t>
            </a:r>
            <a:r>
              <a:rPr lang="en-US" dirty="0" err="1" smtClean="0"/>
              <a:t>oldi</a:t>
            </a:r>
            <a:r>
              <a:rPr lang="en-US" dirty="0" smtClean="0"/>
              <a:t>.</a:t>
            </a:r>
            <a:endParaRPr lang="ru-RU" dirty="0" smtClean="0"/>
          </a:p>
          <a:p>
            <a:endParaRPr lang="uz-Cyrl-U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fontScale="85000" lnSpcReduction="20000"/>
          </a:bodyPr>
          <a:lstStyle/>
          <a:p>
            <a:pPr marL="0" indent="0" algn="ctr">
              <a:buNone/>
            </a:pPr>
            <a:r>
              <a:rPr lang="uz-Cyrl-UZ" b="1" dirty="0" smtClean="0"/>
              <a:t>19.3. YAponiya iqtisodiyotiga jahon moliyaviy-iqtisodiy inqiroziiing ta’siri va undan chiqish yo’llari</a:t>
            </a:r>
            <a:endParaRPr lang="ru-RU" dirty="0" smtClean="0"/>
          </a:p>
          <a:p>
            <a:pPr marL="0" indent="0">
              <a:buNone/>
            </a:pPr>
            <a:r>
              <a:rPr lang="uz-Cyrl-UZ" dirty="0" smtClean="0"/>
              <a:t>	</a:t>
            </a:r>
            <a:endParaRPr lang="ru-RU" dirty="0" smtClean="0"/>
          </a:p>
          <a:p>
            <a:r>
              <a:rPr lang="uz-Cyrl-UZ" dirty="0" smtClean="0"/>
              <a:t>Rivojlangan mamlakatlar ichida YAponiya jahon moliyaviy-iqtisodiy inqirozidan eng ko’p zarar ko’rgan mamlakat xisoblanadi. YAponiya hukumati iqtisodiyotda retsessiya  holatining boshlanganligini 2008 yil noyabrining oxirida rasmiy e’lon qildi. 2008 yilda YAponiya iqtisodiyoti xom ashyo narxlarining o’sib ketishi va jahon moliyaviy bozorlarida boshlangan tushkunlik ta’sirini boshidan kechirdi. Bu holat pul resurslarining moliyaviy bozorlardan tovarlar bozoriga okib utishi va dollar kursining pasayishi bilan bog’liq. 2008 yilda YAponiya tashqi savdo balansi 1960 yillardan keyin birinchi marta kamomad bilan (172,8 mlrd. ien yoki 1,74 mlrd. doll.) yopildi.</a:t>
            </a:r>
            <a:endParaRPr lang="ru-RU" dirty="0" smtClean="0"/>
          </a:p>
          <a:p>
            <a:endParaRPr lang="uz-Cyrl-U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6248" y="500042"/>
            <a:ext cx="4400552" cy="6357958"/>
          </a:xfrm>
        </p:spPr>
        <p:txBody>
          <a:bodyPr>
            <a:normAutofit fontScale="85000" lnSpcReduction="20000"/>
          </a:bodyPr>
          <a:lstStyle/>
          <a:p>
            <a:r>
              <a:rPr lang="uz-Cyrl-UZ" dirty="0" smtClean="0"/>
              <a:t>Jahon moliya bozorlarida boshlangan inqiroz ienaning revalvatsiyalashuvini tezlashtirdi. YAponiyada inflyatsiya darajasi dunyodagi eng past ko’rsatkichga teng bo’lganligi bois yapon ienasi jahon valyuta bozorida arzon likvidlik manbaiga aylandi. </a:t>
            </a:r>
            <a:r>
              <a:rPr lang="en-US" dirty="0" err="1" smtClean="0"/>
              <a:t>Iena</a:t>
            </a:r>
            <a:r>
              <a:rPr lang="en-US" dirty="0" smtClean="0"/>
              <a:t> </a:t>
            </a:r>
            <a:r>
              <a:rPr lang="en-US" dirty="0" err="1" smtClean="0"/>
              <a:t>kursi</a:t>
            </a:r>
            <a:r>
              <a:rPr lang="en-US" dirty="0" smtClean="0"/>
              <a:t> 2007 </a:t>
            </a:r>
            <a:r>
              <a:rPr lang="en-US" dirty="0" err="1" smtClean="0"/>
              <a:t>yilning</a:t>
            </a:r>
            <a:r>
              <a:rPr lang="en-US" dirty="0" smtClean="0"/>
              <a:t> </a:t>
            </a:r>
            <a:r>
              <a:rPr lang="en-US" dirty="0" err="1" smtClean="0"/>
              <a:t>oxirida</a:t>
            </a:r>
            <a:r>
              <a:rPr lang="en-US" dirty="0" smtClean="0"/>
              <a:t> 1 dollar - 113 </a:t>
            </a:r>
            <a:r>
              <a:rPr lang="en-US" dirty="0" err="1" smtClean="0"/>
              <a:t>ienadan</a:t>
            </a:r>
            <a:r>
              <a:rPr lang="en-US" dirty="0" smtClean="0"/>
              <a:t> 2009 </a:t>
            </a:r>
            <a:r>
              <a:rPr lang="en-US" dirty="0" err="1" smtClean="0"/>
              <a:t>yilning</a:t>
            </a:r>
            <a:r>
              <a:rPr lang="en-US" dirty="0" smtClean="0"/>
              <a:t> </a:t>
            </a:r>
            <a:r>
              <a:rPr lang="en-US" dirty="0" err="1" smtClean="0"/>
              <a:t>sentyabrida</a:t>
            </a:r>
            <a:r>
              <a:rPr lang="en-US" dirty="0" smtClean="0"/>
              <a:t> 1 dollar - 90-92 </a:t>
            </a:r>
            <a:r>
              <a:rPr lang="en-US" dirty="0" err="1" smtClean="0"/>
              <a:t>ienagacha</a:t>
            </a:r>
            <a:r>
              <a:rPr lang="en-US" dirty="0" smtClean="0"/>
              <a:t>, </a:t>
            </a:r>
            <a:r>
              <a:rPr lang="en-US" dirty="0" err="1" smtClean="0"/>
              <a:t>yevroga</a:t>
            </a:r>
            <a:r>
              <a:rPr lang="en-US" dirty="0" smtClean="0"/>
              <a:t> </a:t>
            </a:r>
            <a:r>
              <a:rPr lang="en-US" dirty="0" err="1" smtClean="0"/>
              <a:t>nisbatan</a:t>
            </a:r>
            <a:r>
              <a:rPr lang="en-US" dirty="0" smtClean="0"/>
              <a:t> </a:t>
            </a:r>
            <a:r>
              <a:rPr lang="en-US" dirty="0" err="1" smtClean="0"/>
              <a:t>esa</a:t>
            </a:r>
            <a:r>
              <a:rPr lang="en-US" dirty="0" smtClean="0"/>
              <a:t> 1 </a:t>
            </a:r>
            <a:r>
              <a:rPr lang="en-US" dirty="0" err="1" smtClean="0"/>
              <a:t>yevro</a:t>
            </a:r>
            <a:r>
              <a:rPr lang="en-US" dirty="0" smtClean="0"/>
              <a:t> - 160 </a:t>
            </a:r>
            <a:r>
              <a:rPr lang="en-US" dirty="0" err="1" smtClean="0"/>
              <a:t>ienadan</a:t>
            </a:r>
            <a:r>
              <a:rPr lang="en-US" dirty="0" smtClean="0"/>
              <a:t> 130-132 </a:t>
            </a:r>
            <a:r>
              <a:rPr lang="en-US" dirty="0" err="1" smtClean="0"/>
              <a:t>ienaga</a:t>
            </a:r>
            <a:r>
              <a:rPr lang="en-US" dirty="0" smtClean="0"/>
              <a:t> </a:t>
            </a:r>
            <a:r>
              <a:rPr lang="en-US" dirty="0" err="1" smtClean="0"/>
              <a:t>oshdi</a:t>
            </a:r>
            <a:r>
              <a:rPr lang="en-US" dirty="0" smtClean="0"/>
              <a:t>.</a:t>
            </a:r>
            <a:endParaRPr lang="ru-RU" dirty="0" smtClean="0"/>
          </a:p>
          <a:p>
            <a:endParaRPr lang="uz-Cyrl-UZ" dirty="0"/>
          </a:p>
        </p:txBody>
      </p:sp>
      <p:pic>
        <p:nvPicPr>
          <p:cNvPr id="4" name="Рисунок 3" descr="ANd9GcTcGj_x_75MxLCQ7iN4jQ4oVCwAj5FxHP_xB4JWTjsKoqnMS9KD9A"/>
          <p:cNvPicPr/>
          <p:nvPr/>
        </p:nvPicPr>
        <p:blipFill>
          <a:blip r:embed="rId2"/>
          <a:srcRect/>
          <a:stretch>
            <a:fillRect/>
          </a:stretch>
        </p:blipFill>
        <p:spPr bwMode="auto">
          <a:xfrm>
            <a:off x="357158" y="428604"/>
            <a:ext cx="4214842" cy="6000792"/>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571480"/>
          <a:ext cx="8229600" cy="55546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215106"/>
          </a:xfrm>
        </p:spPr>
        <p:txBody>
          <a:bodyPr>
            <a:normAutofit fontScale="85000" lnSpcReduction="20000"/>
          </a:bodyPr>
          <a:lstStyle/>
          <a:p>
            <a:r>
              <a:rPr lang="en-US" dirty="0" err="1" smtClean="0"/>
              <a:t>Ienaning</a:t>
            </a:r>
            <a:r>
              <a:rPr lang="en-US" dirty="0" smtClean="0"/>
              <a:t> </a:t>
            </a:r>
            <a:r>
              <a:rPr lang="en-US" dirty="0" err="1" smtClean="0"/>
              <a:t>revalvatsiyaga</a:t>
            </a:r>
            <a:r>
              <a:rPr lang="en-US" dirty="0" smtClean="0"/>
              <a:t> </a:t>
            </a:r>
            <a:r>
              <a:rPr lang="en-US" dirty="0" err="1" smtClean="0"/>
              <a:t>uchrashi</a:t>
            </a:r>
            <a:r>
              <a:rPr lang="en-US" dirty="0" smtClean="0"/>
              <a:t> </a:t>
            </a:r>
            <a:r>
              <a:rPr lang="en-US" dirty="0" err="1" smtClean="0"/>
              <a:t>yoqilg’i</a:t>
            </a:r>
            <a:r>
              <a:rPr lang="en-US" dirty="0" smtClean="0"/>
              <a:t>, </a:t>
            </a:r>
            <a:r>
              <a:rPr lang="en-US" dirty="0" err="1" smtClean="0"/>
              <a:t>xomashyo</a:t>
            </a:r>
            <a:r>
              <a:rPr lang="en-US" dirty="0" smtClean="0"/>
              <a:t> </a:t>
            </a:r>
            <a:r>
              <a:rPr lang="en-US" dirty="0" err="1" smtClean="0"/>
              <a:t>va</a:t>
            </a:r>
            <a:r>
              <a:rPr lang="en-US" dirty="0" smtClean="0"/>
              <a:t> </a:t>
            </a:r>
            <a:r>
              <a:rPr lang="en-US" dirty="0" err="1" smtClean="0"/>
              <a:t>oziq-ovqat</a:t>
            </a:r>
            <a:r>
              <a:rPr lang="en-US" dirty="0" smtClean="0"/>
              <a:t> </a:t>
            </a:r>
            <a:r>
              <a:rPr lang="en-US" dirty="0" err="1" smtClean="0"/>
              <a:t>narxining</a:t>
            </a:r>
            <a:r>
              <a:rPr lang="en-US" dirty="0" smtClean="0"/>
              <a:t> </a:t>
            </a:r>
            <a:r>
              <a:rPr lang="en-US" dirty="0" err="1" smtClean="0"/>
              <a:t>o’sishini</a:t>
            </a:r>
            <a:r>
              <a:rPr lang="en-US" dirty="0" smtClean="0"/>
              <a:t> </a:t>
            </a:r>
            <a:r>
              <a:rPr lang="uz-Cyrl-UZ" dirty="0" smtClean="0"/>
              <a:t>q</a:t>
            </a:r>
            <a:r>
              <a:rPr lang="en-US" dirty="0" err="1" smtClean="0"/>
              <a:t>oplagan</a:t>
            </a:r>
            <a:r>
              <a:rPr lang="en-US" dirty="0" smtClean="0"/>
              <a:t> </a:t>
            </a:r>
            <a:r>
              <a:rPr lang="en-US" dirty="0" err="1" smtClean="0"/>
              <a:t>bo’lsa-da</a:t>
            </a:r>
            <a:r>
              <a:rPr lang="en-US" dirty="0" smtClean="0"/>
              <a:t>, </a:t>
            </a:r>
            <a:r>
              <a:rPr lang="en-US" dirty="0" err="1" smtClean="0"/>
              <a:t>xorijiy</a:t>
            </a:r>
            <a:r>
              <a:rPr lang="en-US" dirty="0" smtClean="0"/>
              <a:t> </a:t>
            </a:r>
            <a:r>
              <a:rPr lang="en-US" dirty="0" err="1" smtClean="0"/>
              <a:t>bozorlarda</a:t>
            </a:r>
            <a:r>
              <a:rPr lang="en-US" dirty="0" smtClean="0"/>
              <a:t> </a:t>
            </a:r>
            <a:r>
              <a:rPr lang="en-US" dirty="0" err="1" smtClean="0"/>
              <a:t>talabning</a:t>
            </a:r>
            <a:r>
              <a:rPr lang="en-US" dirty="0" smtClean="0"/>
              <a:t> </a:t>
            </a:r>
            <a:r>
              <a:rPr lang="en-US" dirty="0" err="1" smtClean="0"/>
              <a:t>pasayishi</a:t>
            </a:r>
            <a:r>
              <a:rPr lang="en-US" dirty="0" smtClean="0"/>
              <a:t> </a:t>
            </a:r>
            <a:r>
              <a:rPr lang="en-US" dirty="0" err="1" smtClean="0"/>
              <a:t>tufayli</a:t>
            </a:r>
            <a:r>
              <a:rPr lang="en-US" dirty="0" smtClean="0"/>
              <a:t> </a:t>
            </a:r>
            <a:r>
              <a:rPr lang="en-US" dirty="0" err="1" smtClean="0"/>
              <a:t>mamlakat</a:t>
            </a:r>
            <a:r>
              <a:rPr lang="en-US" dirty="0" smtClean="0"/>
              <a:t> </a:t>
            </a:r>
            <a:r>
              <a:rPr lang="en-US" dirty="0" err="1" smtClean="0"/>
              <a:t>eksportining</a:t>
            </a:r>
            <a:r>
              <a:rPr lang="en-US" dirty="0" smtClean="0"/>
              <a:t> </a:t>
            </a:r>
            <a:r>
              <a:rPr lang="en-US" dirty="0" err="1" smtClean="0"/>
              <a:t>qisqarishiga</a:t>
            </a:r>
            <a:r>
              <a:rPr lang="en-US" dirty="0" smtClean="0"/>
              <a:t> </a:t>
            </a:r>
            <a:r>
              <a:rPr lang="en-US" dirty="0" err="1" smtClean="0"/>
              <a:t>olib</a:t>
            </a:r>
            <a:r>
              <a:rPr lang="en-US" dirty="0" smtClean="0"/>
              <a:t> </a:t>
            </a:r>
            <a:r>
              <a:rPr lang="en-US" dirty="0" err="1" smtClean="0"/>
              <a:t>keldi</a:t>
            </a:r>
            <a:r>
              <a:rPr lang="en-US" dirty="0" smtClean="0"/>
              <a:t>. 2009 </a:t>
            </a:r>
            <a:r>
              <a:rPr lang="en-US" dirty="0" err="1" smtClean="0"/>
              <a:t>yilda</a:t>
            </a:r>
            <a:r>
              <a:rPr lang="en-US" dirty="0" smtClean="0"/>
              <a:t> </a:t>
            </a:r>
            <a:r>
              <a:rPr lang="en-US" dirty="0" err="1" smtClean="0"/>
              <a:t>aynan</a:t>
            </a:r>
            <a:r>
              <a:rPr lang="en-US" dirty="0" smtClean="0"/>
              <a:t> </a:t>
            </a:r>
            <a:r>
              <a:rPr lang="en-US" dirty="0" err="1" smtClean="0"/>
              <a:t>asosiy</a:t>
            </a:r>
            <a:r>
              <a:rPr lang="en-US" dirty="0" smtClean="0"/>
              <a:t> </a:t>
            </a:r>
            <a:r>
              <a:rPr lang="en-US" dirty="0" err="1" smtClean="0"/>
              <a:t>eksport</a:t>
            </a:r>
            <a:r>
              <a:rPr lang="en-US" dirty="0" smtClean="0"/>
              <a:t> </a:t>
            </a:r>
            <a:r>
              <a:rPr lang="en-US" dirty="0" err="1" smtClean="0"/>
              <a:t>bozorlaridagi</a:t>
            </a:r>
            <a:r>
              <a:rPr lang="en-US" dirty="0" smtClean="0"/>
              <a:t> </a:t>
            </a:r>
            <a:r>
              <a:rPr lang="en-US" dirty="0" err="1" smtClean="0"/>
              <a:t>yapon</a:t>
            </a:r>
            <a:r>
              <a:rPr lang="en-US" dirty="0" smtClean="0"/>
              <a:t> </a:t>
            </a:r>
            <a:r>
              <a:rPr lang="en-US" dirty="0" err="1" smtClean="0"/>
              <a:t>maxsulotlariga</a:t>
            </a:r>
            <a:r>
              <a:rPr lang="en-US" dirty="0" smtClean="0"/>
              <a:t> </a:t>
            </a:r>
            <a:r>
              <a:rPr lang="en-US" dirty="0" err="1" smtClean="0"/>
              <a:t>bo’lgan</a:t>
            </a:r>
            <a:r>
              <a:rPr lang="en-US" dirty="0" smtClean="0"/>
              <a:t> </a:t>
            </a:r>
            <a:r>
              <a:rPr lang="en-US" dirty="0" err="1" smtClean="0"/>
              <a:t>talabning</a:t>
            </a:r>
            <a:r>
              <a:rPr lang="en-US" dirty="0" smtClean="0"/>
              <a:t> </a:t>
            </a:r>
            <a:r>
              <a:rPr lang="en-US" dirty="0" err="1" smtClean="0"/>
              <a:t>qisqarishi</a:t>
            </a:r>
            <a:r>
              <a:rPr lang="en-US" dirty="0" smtClean="0"/>
              <a:t> </a:t>
            </a:r>
            <a:r>
              <a:rPr lang="en-US" dirty="0" err="1" smtClean="0"/>
              <a:t>YAponiya</a:t>
            </a:r>
            <a:r>
              <a:rPr lang="en-US" dirty="0" smtClean="0"/>
              <a:t> </a:t>
            </a:r>
            <a:r>
              <a:rPr lang="en-US" dirty="0" err="1" smtClean="0"/>
              <a:t>iqtisodiyotiking</a:t>
            </a:r>
            <a:r>
              <a:rPr lang="en-US" dirty="0" smtClean="0"/>
              <a:t> </a:t>
            </a:r>
            <a:r>
              <a:rPr lang="en-US" dirty="0" err="1" smtClean="0"/>
              <a:t>pasayishida</a:t>
            </a:r>
            <a:r>
              <a:rPr lang="en-US" dirty="0" smtClean="0"/>
              <a:t> </a:t>
            </a:r>
            <a:r>
              <a:rPr lang="en-US" dirty="0" err="1" smtClean="0"/>
              <a:t>xal</a:t>
            </a:r>
            <a:r>
              <a:rPr lang="en-US" dirty="0" smtClean="0"/>
              <a:t> </a:t>
            </a:r>
            <a:r>
              <a:rPr lang="en-US" dirty="0" err="1" smtClean="0"/>
              <a:t>qiluvchi</a:t>
            </a:r>
            <a:r>
              <a:rPr lang="en-US" dirty="0" smtClean="0"/>
              <a:t> </a:t>
            </a:r>
            <a:r>
              <a:rPr lang="en-US" dirty="0" err="1" smtClean="0"/>
              <a:t>rol</a:t>
            </a:r>
            <a:r>
              <a:rPr lang="en-US" dirty="0" smtClean="0"/>
              <a:t> </a:t>
            </a:r>
            <a:r>
              <a:rPr lang="en-US" dirty="0" err="1" smtClean="0"/>
              <a:t>o’ynadi</a:t>
            </a:r>
            <a:r>
              <a:rPr lang="en-US" dirty="0" smtClean="0"/>
              <a:t>. </a:t>
            </a:r>
            <a:r>
              <a:rPr lang="en-US" dirty="0" err="1" smtClean="0"/>
              <a:t>Buning</a:t>
            </a:r>
            <a:r>
              <a:rPr lang="en-US" dirty="0" smtClean="0"/>
              <a:t> </a:t>
            </a:r>
            <a:r>
              <a:rPr lang="en-US" dirty="0" err="1" smtClean="0"/>
              <a:t>sababi</a:t>
            </a:r>
            <a:r>
              <a:rPr lang="en-US" dirty="0" smtClean="0"/>
              <a:t> </a:t>
            </a:r>
            <a:r>
              <a:rPr lang="en-US" dirty="0" err="1" smtClean="0"/>
              <a:t>YAponiya</a:t>
            </a:r>
            <a:r>
              <a:rPr lang="en-US" dirty="0" smtClean="0"/>
              <a:t> </a:t>
            </a:r>
            <a:r>
              <a:rPr lang="en-US" dirty="0" err="1" smtClean="0"/>
              <a:t>eksport</a:t>
            </a:r>
            <a:r>
              <a:rPr lang="en-US" dirty="0" smtClean="0"/>
              <a:t> </a:t>
            </a:r>
            <a:r>
              <a:rPr lang="en-US" dirty="0" err="1" smtClean="0"/>
              <a:t>kvotasi</a:t>
            </a:r>
            <a:r>
              <a:rPr lang="en-US" dirty="0" smtClean="0"/>
              <a:t> XXI </a:t>
            </a:r>
            <a:r>
              <a:rPr lang="en-US" dirty="0" err="1" smtClean="0"/>
              <a:t>asr</a:t>
            </a:r>
            <a:r>
              <a:rPr lang="en-US" dirty="0" smtClean="0"/>
              <a:t> </a:t>
            </a:r>
            <a:r>
              <a:rPr lang="en-US" dirty="0" err="1" smtClean="0"/>
              <a:t>boshida</a:t>
            </a:r>
            <a:r>
              <a:rPr lang="en-US" dirty="0" smtClean="0"/>
              <a:t> 11-12% </a:t>
            </a:r>
            <a:r>
              <a:rPr lang="en-US" dirty="0" err="1" smtClean="0"/>
              <a:t>dan</a:t>
            </a:r>
            <a:r>
              <a:rPr lang="en-US" dirty="0" smtClean="0"/>
              <a:t> 15-17% </a:t>
            </a:r>
            <a:r>
              <a:rPr lang="en-US" dirty="0" err="1" smtClean="0"/>
              <a:t>ga</a:t>
            </a:r>
            <a:r>
              <a:rPr lang="en-US" dirty="0" smtClean="0"/>
              <a:t> </a:t>
            </a:r>
            <a:r>
              <a:rPr lang="en-US" dirty="0" err="1" smtClean="0"/>
              <a:t>qadar</a:t>
            </a:r>
            <a:r>
              <a:rPr lang="en-US" dirty="0" smtClean="0"/>
              <a:t> </a:t>
            </a:r>
            <a:r>
              <a:rPr lang="en-US" dirty="0" err="1" smtClean="0"/>
              <a:t>oshdi</a:t>
            </a:r>
            <a:r>
              <a:rPr lang="en-US" dirty="0" smtClean="0"/>
              <a:t>. </a:t>
            </a:r>
            <a:r>
              <a:rPr lang="en-US" dirty="0" err="1" smtClean="0"/>
              <a:t>Mamlakat</a:t>
            </a:r>
            <a:r>
              <a:rPr lang="en-US" dirty="0" smtClean="0"/>
              <a:t> </a:t>
            </a:r>
            <a:r>
              <a:rPr lang="en-US" dirty="0" err="1" smtClean="0"/>
              <a:t>eksportining</a:t>
            </a:r>
            <a:r>
              <a:rPr lang="en-US" dirty="0" smtClean="0"/>
              <a:t> 2/3 </a:t>
            </a:r>
            <a:r>
              <a:rPr lang="en-US" dirty="0" err="1" smtClean="0"/>
              <a:t>qismi</a:t>
            </a:r>
            <a:r>
              <a:rPr lang="en-US" dirty="0" smtClean="0"/>
              <a:t> </a:t>
            </a:r>
            <a:r>
              <a:rPr lang="en-US" dirty="0" err="1" smtClean="0"/>
              <a:t>mashinasozlik</a:t>
            </a:r>
            <a:r>
              <a:rPr lang="en-US" dirty="0" smtClean="0"/>
              <a:t> </a:t>
            </a:r>
            <a:r>
              <a:rPr lang="en-US" dirty="0" err="1" smtClean="0"/>
              <a:t>maxsulotlaridan</a:t>
            </a:r>
            <a:r>
              <a:rPr lang="en-US" dirty="0" smtClean="0"/>
              <a:t> </a:t>
            </a:r>
            <a:r>
              <a:rPr lang="en-US" dirty="0" err="1" smtClean="0"/>
              <a:t>iborat</a:t>
            </a:r>
            <a:r>
              <a:rPr lang="en-US" dirty="0" smtClean="0"/>
              <a:t>. </a:t>
            </a:r>
            <a:r>
              <a:rPr lang="en-US" dirty="0" err="1" smtClean="0"/>
              <a:t>Iqtisodiy</a:t>
            </a:r>
            <a:r>
              <a:rPr lang="en-US" dirty="0" smtClean="0"/>
              <a:t> </a:t>
            </a:r>
            <a:r>
              <a:rPr lang="en-US" dirty="0" err="1" smtClean="0"/>
              <a:t>inqirozgacha</a:t>
            </a:r>
            <a:r>
              <a:rPr lang="en-US" dirty="0" smtClean="0"/>
              <a:t> </a:t>
            </a:r>
            <a:r>
              <a:rPr lang="en-US" dirty="0" err="1" smtClean="0"/>
              <a:t>bo’lgan</a:t>
            </a:r>
            <a:r>
              <a:rPr lang="en-US" dirty="0" smtClean="0"/>
              <a:t> </a:t>
            </a:r>
            <a:r>
              <a:rPr lang="en-US" dirty="0" err="1" smtClean="0"/>
              <a:t>vaqtda</a:t>
            </a:r>
            <a:r>
              <a:rPr lang="en-US" dirty="0" smtClean="0"/>
              <a:t> </a:t>
            </a:r>
            <a:r>
              <a:rPr lang="en-US" dirty="0" err="1" smtClean="0"/>
              <a:t>mashina</a:t>
            </a:r>
            <a:r>
              <a:rPr lang="en-US" dirty="0" smtClean="0"/>
              <a:t> </a:t>
            </a:r>
            <a:r>
              <a:rPr lang="en-US" dirty="0" err="1" smtClean="0"/>
              <a:t>va</a:t>
            </a:r>
            <a:r>
              <a:rPr lang="en-US" dirty="0" smtClean="0"/>
              <a:t> </a:t>
            </a:r>
            <a:r>
              <a:rPr lang="en-US" dirty="0" err="1" smtClean="0"/>
              <a:t>asbob-uskunalarning</a:t>
            </a:r>
            <a:r>
              <a:rPr lang="en-US" dirty="0" smtClean="0"/>
              <a:t> 28% </a:t>
            </a:r>
            <a:r>
              <a:rPr lang="en-US" dirty="0" err="1" smtClean="0"/>
              <a:t>i</a:t>
            </a:r>
            <a:r>
              <a:rPr lang="en-US" dirty="0" smtClean="0"/>
              <a:t>, </a:t>
            </a:r>
            <a:r>
              <a:rPr lang="en-US" dirty="0" err="1" smtClean="0"/>
              <a:t>jumladan</a:t>
            </a:r>
            <a:r>
              <a:rPr lang="en-US" dirty="0" smtClean="0"/>
              <a:t>, transport </a:t>
            </a:r>
            <a:r>
              <a:rPr lang="en-US" dirty="0" err="1" smtClean="0"/>
              <a:t>maxsulotlarining</a:t>
            </a:r>
            <a:r>
              <a:rPr lang="en-US" dirty="0" smtClean="0"/>
              <a:t> 28% </a:t>
            </a:r>
            <a:r>
              <a:rPr lang="en-US" dirty="0" err="1" smtClean="0"/>
              <a:t>i</a:t>
            </a:r>
            <a:r>
              <a:rPr lang="en-US" dirty="0" smtClean="0"/>
              <a:t> </a:t>
            </a:r>
            <a:r>
              <a:rPr lang="en-US" dirty="0" err="1" smtClean="0"/>
              <a:t>va</a:t>
            </a:r>
            <a:r>
              <a:rPr lang="en-US" dirty="0" smtClean="0"/>
              <a:t> </a:t>
            </a:r>
            <a:r>
              <a:rPr lang="en-US" dirty="0" err="1" smtClean="0"/>
              <a:t>elektrotexnika</a:t>
            </a:r>
            <a:r>
              <a:rPr lang="en-US" dirty="0" smtClean="0"/>
              <a:t> </a:t>
            </a:r>
            <a:r>
              <a:rPr lang="en-US" dirty="0" err="1" smtClean="0"/>
              <a:t>mashinasozligi</a:t>
            </a:r>
            <a:r>
              <a:rPr lang="en-US" dirty="0" smtClean="0"/>
              <a:t> </a:t>
            </a:r>
            <a:r>
              <a:rPr lang="en-US" dirty="0" err="1" smtClean="0"/>
              <a:t>maxsulotlarining</a:t>
            </a:r>
            <a:r>
              <a:rPr lang="en-US" dirty="0" smtClean="0"/>
              <a:t> 30% </a:t>
            </a:r>
            <a:r>
              <a:rPr lang="en-US" dirty="0" err="1" smtClean="0"/>
              <a:t>i</a:t>
            </a:r>
            <a:r>
              <a:rPr lang="en-US" dirty="0" smtClean="0"/>
              <a:t> </a:t>
            </a:r>
            <a:r>
              <a:rPr lang="en-US" dirty="0" err="1" smtClean="0"/>
              <a:t>tashqi</a:t>
            </a:r>
            <a:r>
              <a:rPr lang="en-US" dirty="0" smtClean="0"/>
              <a:t> </a:t>
            </a:r>
            <a:r>
              <a:rPr lang="en-US" dirty="0" err="1" smtClean="0"/>
              <a:t>bozorlarga</a:t>
            </a:r>
            <a:r>
              <a:rPr lang="en-US" dirty="0" smtClean="0"/>
              <a:t> </a:t>
            </a:r>
            <a:r>
              <a:rPr lang="en-US" dirty="0" err="1" smtClean="0"/>
              <a:t>ch</a:t>
            </a:r>
            <a:r>
              <a:rPr lang="uz-Cyrl-UZ" dirty="0" smtClean="0"/>
              <a:t>iq</a:t>
            </a:r>
            <a:r>
              <a:rPr lang="en-US" dirty="0" err="1" smtClean="0"/>
              <a:t>arilgan</a:t>
            </a:r>
            <a:r>
              <a:rPr lang="en-US" dirty="0" smtClean="0"/>
              <a:t>. </a:t>
            </a:r>
            <a:r>
              <a:rPr lang="en-US" dirty="0" err="1" smtClean="0"/>
              <a:t>Jahon</a:t>
            </a:r>
            <a:r>
              <a:rPr lang="en-US" dirty="0" smtClean="0"/>
              <a:t> </a:t>
            </a:r>
            <a:r>
              <a:rPr lang="en-US" dirty="0" err="1" smtClean="0"/>
              <a:t>retsessiyasi</a:t>
            </a:r>
            <a:r>
              <a:rPr lang="en-US" dirty="0" smtClean="0"/>
              <a:t> </a:t>
            </a:r>
            <a:r>
              <a:rPr lang="en-US" dirty="0" err="1" smtClean="0"/>
              <a:t>ushbu</a:t>
            </a:r>
            <a:r>
              <a:rPr lang="en-US" dirty="0" smtClean="0"/>
              <a:t> </a:t>
            </a:r>
            <a:r>
              <a:rPr lang="en-US" dirty="0" err="1" smtClean="0"/>
              <a:t>bozorlarda</a:t>
            </a:r>
            <a:r>
              <a:rPr lang="en-US" dirty="0" smtClean="0"/>
              <a:t> </a:t>
            </a:r>
            <a:r>
              <a:rPr lang="en-US" dirty="0" err="1" smtClean="0"/>
              <a:t>avtomobillar</a:t>
            </a:r>
            <a:r>
              <a:rPr lang="en-US" dirty="0" smtClean="0"/>
              <a:t>, </a:t>
            </a:r>
            <a:r>
              <a:rPr lang="en-US" dirty="0" err="1" smtClean="0"/>
              <a:t>uzoq</a:t>
            </a:r>
            <a:r>
              <a:rPr lang="en-US" dirty="0" smtClean="0"/>
              <a:t> </a:t>
            </a:r>
            <a:r>
              <a:rPr lang="en-US" dirty="0" err="1" smtClean="0"/>
              <a:t>muddat</a:t>
            </a:r>
            <a:r>
              <a:rPr lang="en-US" dirty="0" smtClean="0"/>
              <a:t> </a:t>
            </a:r>
            <a:r>
              <a:rPr lang="en-US" dirty="0" err="1" smtClean="0"/>
              <a:t>xizmat</a:t>
            </a:r>
            <a:r>
              <a:rPr lang="en-US" dirty="0" smtClean="0"/>
              <a:t> </a:t>
            </a:r>
            <a:r>
              <a:rPr lang="en-US" dirty="0" err="1" smtClean="0"/>
              <a:t>qiluvchi</a:t>
            </a:r>
            <a:r>
              <a:rPr lang="en-US" dirty="0" smtClean="0"/>
              <a:t> </a:t>
            </a:r>
            <a:r>
              <a:rPr lang="en-US" dirty="0" err="1" smtClean="0"/>
              <a:t>iste’mol</a:t>
            </a:r>
            <a:r>
              <a:rPr lang="en-US" dirty="0" smtClean="0"/>
              <a:t> </a:t>
            </a:r>
            <a:r>
              <a:rPr lang="en-US" dirty="0" err="1" smtClean="0"/>
              <a:t>tovarlari</a:t>
            </a:r>
            <a:r>
              <a:rPr lang="en-US" dirty="0" smtClean="0"/>
              <a:t> </a:t>
            </a:r>
            <a:r>
              <a:rPr lang="en-US" dirty="0" err="1" smtClean="0"/>
              <a:t>va</a:t>
            </a:r>
            <a:r>
              <a:rPr lang="en-US" dirty="0" smtClean="0"/>
              <a:t> </a:t>
            </a:r>
            <a:r>
              <a:rPr lang="en-US" dirty="0" err="1" smtClean="0"/>
              <a:t>investitsiya</a:t>
            </a:r>
            <a:r>
              <a:rPr lang="en-US" dirty="0" smtClean="0"/>
              <a:t> </a:t>
            </a:r>
            <a:r>
              <a:rPr lang="en-US" dirty="0" err="1" smtClean="0"/>
              <a:t>tovarlariga</a:t>
            </a:r>
            <a:r>
              <a:rPr lang="en-US" dirty="0" smtClean="0"/>
              <a:t> </a:t>
            </a:r>
            <a:r>
              <a:rPr lang="en-US" dirty="0" err="1" smtClean="0"/>
              <a:t>bo’lgan</a:t>
            </a:r>
            <a:r>
              <a:rPr lang="en-US" dirty="0" smtClean="0"/>
              <a:t> </a:t>
            </a:r>
            <a:r>
              <a:rPr lang="en-US" dirty="0" err="1" smtClean="0"/>
              <a:t>talabning</a:t>
            </a:r>
            <a:r>
              <a:rPr lang="en-US" dirty="0" smtClean="0"/>
              <a:t> </a:t>
            </a:r>
            <a:r>
              <a:rPr lang="en-US" dirty="0" err="1" smtClean="0"/>
              <a:t>keskin</a:t>
            </a:r>
            <a:r>
              <a:rPr lang="en-US" dirty="0" smtClean="0"/>
              <a:t> </a:t>
            </a:r>
            <a:r>
              <a:rPr lang="en-US" dirty="0" err="1" smtClean="0"/>
              <a:t>qisqarishi</a:t>
            </a:r>
            <a:r>
              <a:rPr lang="uz-Cyrl-UZ" dirty="0" smtClean="0"/>
              <a:t>g</a:t>
            </a:r>
            <a:r>
              <a:rPr lang="en-US" dirty="0" smtClean="0"/>
              <a:t>a </a:t>
            </a:r>
            <a:r>
              <a:rPr lang="en-US" dirty="0" err="1" smtClean="0"/>
              <a:t>olib</a:t>
            </a:r>
            <a:r>
              <a:rPr lang="en-US" dirty="0" smtClean="0"/>
              <a:t> </a:t>
            </a:r>
            <a:r>
              <a:rPr lang="en-US" dirty="0" err="1" smtClean="0"/>
              <a:t>keldi</a:t>
            </a:r>
            <a:r>
              <a:rPr lang="en-US" dirty="0" smtClean="0"/>
              <a:t>.</a:t>
            </a:r>
            <a:endParaRPr lang="ru-RU" dirty="0" smtClean="0"/>
          </a:p>
          <a:p>
            <a:endParaRPr lang="uz-Cyrl-U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071934" y="500042"/>
            <a:ext cx="4614866" cy="5626121"/>
          </a:xfrm>
        </p:spPr>
        <p:txBody>
          <a:bodyPr>
            <a:normAutofit fontScale="77500" lnSpcReduction="20000"/>
          </a:bodyPr>
          <a:lstStyle/>
          <a:p>
            <a:r>
              <a:rPr lang="en-US" dirty="0" err="1" smtClean="0"/>
              <a:t>Jahon</a:t>
            </a:r>
            <a:r>
              <a:rPr lang="en-US" dirty="0" smtClean="0"/>
              <a:t> </a:t>
            </a:r>
            <a:r>
              <a:rPr lang="en-US" dirty="0" err="1" smtClean="0"/>
              <a:t>moliyaviy-iqtisodiy</a:t>
            </a:r>
            <a:r>
              <a:rPr lang="en-US" dirty="0" smtClean="0"/>
              <a:t> </a:t>
            </a:r>
            <a:r>
              <a:rPr lang="en-US" dirty="0" err="1" smtClean="0"/>
              <a:t>inqirozi</a:t>
            </a:r>
            <a:r>
              <a:rPr lang="en-US" dirty="0" smtClean="0"/>
              <a:t> </a:t>
            </a:r>
            <a:r>
              <a:rPr lang="en-US" dirty="0" err="1" smtClean="0"/>
              <a:t>yirik</a:t>
            </a:r>
            <a:r>
              <a:rPr lang="en-US" dirty="0" smtClean="0"/>
              <a:t> </a:t>
            </a:r>
            <a:r>
              <a:rPr lang="en-US" dirty="0" err="1" smtClean="0"/>
              <a:t>yapon</a:t>
            </a:r>
            <a:r>
              <a:rPr lang="en-US" dirty="0" smtClean="0"/>
              <a:t> </a:t>
            </a:r>
            <a:r>
              <a:rPr lang="en-US" dirty="0" err="1" smtClean="0"/>
              <a:t>kompaniyalari</a:t>
            </a:r>
            <a:r>
              <a:rPr lang="en-US" dirty="0" smtClean="0"/>
              <a:t> </a:t>
            </a:r>
            <a:r>
              <a:rPr lang="en-US" dirty="0" err="1" smtClean="0"/>
              <a:t>faoliyatiga</a:t>
            </a:r>
            <a:r>
              <a:rPr lang="en-US" dirty="0" smtClean="0"/>
              <a:t> </a:t>
            </a:r>
            <a:r>
              <a:rPr lang="en-US" dirty="0" err="1" smtClean="0"/>
              <a:t>jiddiy</a:t>
            </a:r>
            <a:r>
              <a:rPr lang="en-US" dirty="0" smtClean="0"/>
              <a:t> </a:t>
            </a:r>
            <a:r>
              <a:rPr lang="en-US" dirty="0" err="1" smtClean="0"/>
              <a:t>ta’sir</a:t>
            </a:r>
            <a:r>
              <a:rPr lang="en-US" dirty="0" smtClean="0"/>
              <a:t> </a:t>
            </a:r>
            <a:r>
              <a:rPr lang="en-US" dirty="0" err="1" smtClean="0"/>
              <a:t>ko’rsatdi</a:t>
            </a:r>
            <a:r>
              <a:rPr lang="en-US" dirty="0" smtClean="0"/>
              <a:t>. </a:t>
            </a:r>
            <a:r>
              <a:rPr lang="en-US" dirty="0" err="1" smtClean="0"/>
              <a:t>Jumladan</a:t>
            </a:r>
            <a:r>
              <a:rPr lang="en-US" dirty="0" smtClean="0"/>
              <a:t>, </a:t>
            </a:r>
            <a:r>
              <a:rPr lang="en-US" dirty="0" err="1" smtClean="0"/>
              <a:t>elektrotexnika</a:t>
            </a:r>
            <a:r>
              <a:rPr lang="en-US" dirty="0" smtClean="0"/>
              <a:t> </a:t>
            </a:r>
            <a:r>
              <a:rPr lang="en-US" dirty="0" err="1" smtClean="0"/>
              <a:t>va</a:t>
            </a:r>
            <a:r>
              <a:rPr lang="en-US" dirty="0" smtClean="0"/>
              <a:t> </a:t>
            </a:r>
            <a:r>
              <a:rPr lang="en-US" dirty="0" err="1" smtClean="0"/>
              <a:t>elektronika</a:t>
            </a:r>
            <a:r>
              <a:rPr lang="en-US" dirty="0" smtClean="0"/>
              <a:t> </a:t>
            </a:r>
            <a:r>
              <a:rPr lang="en-US" dirty="0" err="1" smtClean="0"/>
              <a:t>sanoati</a:t>
            </a:r>
            <a:r>
              <a:rPr lang="en-US" dirty="0" smtClean="0"/>
              <a:t> («</a:t>
            </a:r>
            <a:r>
              <a:rPr lang="en-US" dirty="0" err="1" smtClean="0"/>
              <a:t>Xita</a:t>
            </a:r>
            <a:r>
              <a:rPr lang="uz-Cyrl-UZ" dirty="0" smtClean="0"/>
              <a:t>ch</a:t>
            </a:r>
            <a:r>
              <a:rPr lang="en-US" dirty="0" err="1" smtClean="0"/>
              <a:t>i</a:t>
            </a:r>
            <a:r>
              <a:rPr lang="en-US" dirty="0" smtClean="0"/>
              <a:t>», «</a:t>
            </a:r>
            <a:r>
              <a:rPr lang="en-US" dirty="0" err="1" smtClean="0"/>
              <a:t>Panasonik</a:t>
            </a:r>
            <a:r>
              <a:rPr lang="en-US" dirty="0" smtClean="0"/>
              <a:t>», «NEC», «</a:t>
            </a:r>
            <a:r>
              <a:rPr lang="en-US" dirty="0" err="1" smtClean="0"/>
              <a:t>Tosiba</a:t>
            </a:r>
            <a:r>
              <a:rPr lang="en-US" dirty="0" smtClean="0"/>
              <a:t>» </a:t>
            </a:r>
            <a:r>
              <a:rPr lang="en-US" dirty="0" err="1" smtClean="0"/>
              <a:t>va</a:t>
            </a:r>
            <a:r>
              <a:rPr lang="en-US" dirty="0" smtClean="0"/>
              <a:t> «</a:t>
            </a:r>
            <a:r>
              <a:rPr lang="en-US" dirty="0" err="1" smtClean="0"/>
              <a:t>Soni</a:t>
            </a:r>
            <a:r>
              <a:rPr lang="en-US" dirty="0" smtClean="0"/>
              <a:t>») </a:t>
            </a:r>
            <a:r>
              <a:rPr lang="en-US" dirty="0" err="1" smtClean="0"/>
              <a:t>va</a:t>
            </a:r>
            <a:r>
              <a:rPr lang="en-US" dirty="0" smtClean="0"/>
              <a:t> </a:t>
            </a:r>
            <a:r>
              <a:rPr lang="en-US" dirty="0" err="1" smtClean="0"/>
              <a:t>avtomobilsozlik</a:t>
            </a:r>
            <a:r>
              <a:rPr lang="en-US" dirty="0" smtClean="0"/>
              <a:t> </a:t>
            </a:r>
            <a:r>
              <a:rPr lang="en-US" dirty="0" err="1" smtClean="0"/>
              <a:t>sanoati</a:t>
            </a:r>
            <a:r>
              <a:rPr lang="en-US" dirty="0" smtClean="0"/>
              <a:t> («Toyota», «Nissan» </a:t>
            </a:r>
            <a:r>
              <a:rPr lang="en-US" dirty="0" err="1" smtClean="0"/>
              <a:t>va</a:t>
            </a:r>
            <a:r>
              <a:rPr lang="en-US" dirty="0" smtClean="0"/>
              <a:t> «</a:t>
            </a:r>
            <a:r>
              <a:rPr lang="en-US" dirty="0" err="1" smtClean="0"/>
              <a:t>Xonda</a:t>
            </a:r>
            <a:r>
              <a:rPr lang="en-US" dirty="0" smtClean="0"/>
              <a:t>») </a:t>
            </a:r>
            <a:r>
              <a:rPr lang="en-US" dirty="0" err="1" smtClean="0"/>
              <a:t>kompaniyalari</a:t>
            </a:r>
            <a:r>
              <a:rPr lang="en-US" dirty="0" smtClean="0"/>
              <a:t> </a:t>
            </a:r>
            <a:r>
              <a:rPr lang="en-US" dirty="0" err="1" smtClean="0"/>
              <a:t>katta</a:t>
            </a:r>
            <a:r>
              <a:rPr lang="en-US" dirty="0" smtClean="0"/>
              <a:t> </a:t>
            </a:r>
            <a:r>
              <a:rPr lang="en-US" dirty="0" err="1" smtClean="0"/>
              <a:t>zarar</a:t>
            </a:r>
            <a:r>
              <a:rPr lang="en-US" dirty="0" smtClean="0"/>
              <a:t> </a:t>
            </a:r>
            <a:r>
              <a:rPr lang="en-US" dirty="0" err="1" smtClean="0"/>
              <a:t>ko’rishdi</a:t>
            </a:r>
            <a:r>
              <a:rPr lang="en-US" dirty="0" smtClean="0"/>
              <a:t>. </a:t>
            </a:r>
            <a:r>
              <a:rPr lang="en-US" dirty="0" err="1" smtClean="0"/>
              <a:t>Misol</a:t>
            </a:r>
            <a:r>
              <a:rPr lang="en-US" dirty="0" smtClean="0"/>
              <a:t> </a:t>
            </a:r>
            <a:r>
              <a:rPr lang="en-US" dirty="0" err="1" smtClean="0"/>
              <a:t>uchun</a:t>
            </a:r>
            <a:r>
              <a:rPr lang="en-US" dirty="0" smtClean="0"/>
              <a:t> «</a:t>
            </a:r>
            <a:r>
              <a:rPr lang="uz-Cyrl-UZ" dirty="0" smtClean="0"/>
              <a:t>T</a:t>
            </a:r>
            <a:r>
              <a:rPr lang="en-US" dirty="0" err="1" smtClean="0"/>
              <a:t>oyota</a:t>
            </a:r>
            <a:r>
              <a:rPr lang="en-US" dirty="0" smtClean="0"/>
              <a:t>» </a:t>
            </a:r>
            <a:r>
              <a:rPr lang="en-US" dirty="0" err="1" smtClean="0"/>
              <a:t>kompaniyasining</a:t>
            </a:r>
            <a:r>
              <a:rPr lang="en-US" dirty="0" smtClean="0"/>
              <a:t> </a:t>
            </a:r>
            <a:r>
              <a:rPr lang="en-US" dirty="0" err="1" smtClean="0"/>
              <a:t>sotish</a:t>
            </a:r>
            <a:r>
              <a:rPr lang="en-US" dirty="0" smtClean="0"/>
              <a:t> </a:t>
            </a:r>
            <a:r>
              <a:rPr lang="en-US" dirty="0" err="1" smtClean="0"/>
              <a:t>hajmi</a:t>
            </a:r>
            <a:r>
              <a:rPr lang="en-US" dirty="0" smtClean="0"/>
              <a:t> </a:t>
            </a:r>
            <a:r>
              <a:rPr lang="en-US" dirty="0" err="1" smtClean="0"/>
              <a:t>SHimoliy</a:t>
            </a:r>
            <a:r>
              <a:rPr lang="en-US" dirty="0" smtClean="0"/>
              <a:t> </a:t>
            </a:r>
            <a:r>
              <a:rPr lang="en-US" dirty="0" err="1" smtClean="0"/>
              <a:t>Amerika</a:t>
            </a:r>
            <a:r>
              <a:rPr lang="en-US" dirty="0" smtClean="0"/>
              <a:t>, </a:t>
            </a:r>
            <a:r>
              <a:rPr lang="en-US" dirty="0" err="1" smtClean="0"/>
              <a:t>yevropa</a:t>
            </a:r>
            <a:r>
              <a:rPr lang="en-US" dirty="0" smtClean="0"/>
              <a:t>, </a:t>
            </a:r>
            <a:r>
              <a:rPr lang="en-US" dirty="0" err="1" smtClean="0"/>
              <a:t>Osiyo</a:t>
            </a:r>
            <a:r>
              <a:rPr lang="en-US" dirty="0" smtClean="0"/>
              <a:t> </a:t>
            </a:r>
            <a:r>
              <a:rPr lang="en-US" dirty="0" err="1" smtClean="0"/>
              <a:t>va</a:t>
            </a:r>
            <a:r>
              <a:rPr lang="en-US" dirty="0" smtClean="0"/>
              <a:t> </a:t>
            </a:r>
            <a:r>
              <a:rPr lang="en-US" dirty="0" err="1" smtClean="0"/>
              <a:t>YAponiyaning</a:t>
            </a:r>
            <a:r>
              <a:rPr lang="en-US" dirty="0" smtClean="0"/>
              <a:t> </a:t>
            </a:r>
            <a:r>
              <a:rPr lang="en-US" dirty="0" err="1" smtClean="0"/>
              <a:t>o’zida</a:t>
            </a:r>
            <a:r>
              <a:rPr lang="en-US" dirty="0" smtClean="0"/>
              <a:t> 22% </a:t>
            </a:r>
            <a:r>
              <a:rPr lang="en-US" dirty="0" err="1" smtClean="0"/>
              <a:t>ga</a:t>
            </a:r>
            <a:r>
              <a:rPr lang="en-US" dirty="0" smtClean="0"/>
              <a:t> </a:t>
            </a:r>
            <a:r>
              <a:rPr lang="en-US" dirty="0" err="1" smtClean="0"/>
              <a:t>qisqardi</a:t>
            </a:r>
            <a:r>
              <a:rPr lang="en-US" dirty="0" smtClean="0"/>
              <a:t> </a:t>
            </a:r>
            <a:r>
              <a:rPr lang="en-US" dirty="0" err="1" smtClean="0"/>
              <a:t>va</a:t>
            </a:r>
            <a:r>
              <a:rPr lang="en-US" dirty="0" smtClean="0"/>
              <a:t> 461 </a:t>
            </a:r>
            <a:r>
              <a:rPr lang="en-US" dirty="0" err="1" smtClean="0"/>
              <a:t>mlrd</a:t>
            </a:r>
            <a:r>
              <a:rPr lang="en-US" dirty="0" smtClean="0"/>
              <a:t>. </a:t>
            </a:r>
            <a:r>
              <a:rPr lang="en-US" dirty="0" err="1" smtClean="0"/>
              <a:t>ien</a:t>
            </a:r>
            <a:r>
              <a:rPr lang="en-US" dirty="0" smtClean="0"/>
              <a:t> (4,85 </a:t>
            </a:r>
            <a:r>
              <a:rPr lang="en-US" dirty="0" err="1" smtClean="0"/>
              <a:t>mlrd</a:t>
            </a:r>
            <a:r>
              <a:rPr lang="en-US" dirty="0" smtClean="0"/>
              <a:t>. doll.) </a:t>
            </a:r>
            <a:r>
              <a:rPr lang="en-US" dirty="0" err="1" smtClean="0"/>
              <a:t>miqdorida</a:t>
            </a:r>
            <a:r>
              <a:rPr lang="en-US" dirty="0" smtClean="0"/>
              <a:t> </a:t>
            </a:r>
            <a:r>
              <a:rPr lang="en-US" dirty="0" err="1" smtClean="0"/>
              <a:t>zarar</a:t>
            </a:r>
            <a:r>
              <a:rPr lang="en-US" dirty="0" smtClean="0"/>
              <a:t> k</a:t>
            </a:r>
            <a:r>
              <a:rPr lang="uz-Cyrl-UZ" dirty="0" smtClean="0"/>
              <a:t>o’</a:t>
            </a:r>
            <a:r>
              <a:rPr lang="en-US" dirty="0" err="1" smtClean="0"/>
              <a:t>rdi</a:t>
            </a:r>
            <a:r>
              <a:rPr lang="en-US" dirty="0" smtClean="0"/>
              <a:t>.</a:t>
            </a:r>
            <a:endParaRPr lang="ru-RU" dirty="0" smtClean="0"/>
          </a:p>
          <a:p>
            <a:endParaRPr lang="uz-Cyrl-UZ" dirty="0"/>
          </a:p>
        </p:txBody>
      </p:sp>
      <p:pic>
        <p:nvPicPr>
          <p:cNvPr id="4" name="Рисунок 3" descr="ANd9GcQudPeW34-NnB9iOujFt4SGUucZeGDrW1ddhcraYOwLieUESMlt"/>
          <p:cNvPicPr/>
          <p:nvPr/>
        </p:nvPicPr>
        <p:blipFill>
          <a:blip r:embed="rId2"/>
          <a:srcRect/>
          <a:stretch>
            <a:fillRect/>
          </a:stretch>
        </p:blipFill>
        <p:spPr bwMode="auto">
          <a:xfrm>
            <a:off x="428596" y="1000108"/>
            <a:ext cx="3571900" cy="4643470"/>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fontScale="92500"/>
          </a:bodyPr>
          <a:lstStyle/>
          <a:p>
            <a:r>
              <a:rPr lang="en-US" dirty="0" err="1" smtClean="0"/>
              <a:t>YAponiyada</a:t>
            </a:r>
            <a:r>
              <a:rPr lang="en-US" dirty="0" smtClean="0"/>
              <a:t> </a:t>
            </a:r>
            <a:r>
              <a:rPr lang="en-US" dirty="0" err="1" smtClean="0"/>
              <a:t>ishsizlik</a:t>
            </a:r>
            <a:r>
              <a:rPr lang="en-US" dirty="0" smtClean="0"/>
              <a:t> </a:t>
            </a:r>
            <a:r>
              <a:rPr lang="en-US" dirty="0" err="1" smtClean="0"/>
              <a:t>darajasi</a:t>
            </a:r>
            <a:r>
              <a:rPr lang="en-US" dirty="0" smtClean="0"/>
              <a:t> </a:t>
            </a:r>
            <a:r>
              <a:rPr lang="en-US" dirty="0" err="1" smtClean="0"/>
              <a:t>jahon</a:t>
            </a:r>
            <a:r>
              <a:rPr lang="en-US" dirty="0" smtClean="0"/>
              <a:t> </a:t>
            </a:r>
            <a:r>
              <a:rPr lang="en-US" dirty="0" err="1" smtClean="0"/>
              <a:t>moliyaviy</a:t>
            </a:r>
            <a:r>
              <a:rPr lang="en-US" dirty="0" smtClean="0"/>
              <a:t> </a:t>
            </a:r>
            <a:r>
              <a:rPr lang="en-US" dirty="0" err="1" smtClean="0"/>
              <a:t>inqirozi</a:t>
            </a:r>
            <a:r>
              <a:rPr lang="en-US" dirty="0" smtClean="0"/>
              <a:t> </a:t>
            </a:r>
            <a:r>
              <a:rPr lang="en-US" dirty="0" err="1" smtClean="0"/>
              <a:t>ta’sirida</a:t>
            </a:r>
            <a:r>
              <a:rPr lang="en-US" dirty="0" smtClean="0"/>
              <a:t> 2009 </a:t>
            </a:r>
            <a:r>
              <a:rPr lang="en-US" dirty="0" err="1" smtClean="0"/>
              <a:t>yilda</a:t>
            </a:r>
            <a:r>
              <a:rPr lang="en-US" dirty="0" smtClean="0"/>
              <a:t> 5,7% </a:t>
            </a:r>
            <a:r>
              <a:rPr lang="en-US" dirty="0" err="1" smtClean="0"/>
              <a:t>ga</a:t>
            </a:r>
            <a:r>
              <a:rPr lang="en-US" dirty="0" smtClean="0"/>
              <a:t> </a:t>
            </a:r>
            <a:r>
              <a:rPr lang="en-US" dirty="0" err="1" smtClean="0"/>
              <a:t>yetdi</a:t>
            </a:r>
            <a:r>
              <a:rPr lang="en-US" dirty="0" smtClean="0"/>
              <a:t>, </a:t>
            </a:r>
            <a:r>
              <a:rPr lang="en-US" dirty="0" err="1" smtClean="0"/>
              <a:t>bu</a:t>
            </a:r>
            <a:r>
              <a:rPr lang="en-US" dirty="0" smtClean="0"/>
              <a:t> </a:t>
            </a:r>
            <a:r>
              <a:rPr lang="en-US" dirty="0" err="1" smtClean="0"/>
              <a:t>ko’rsatkich</a:t>
            </a:r>
            <a:r>
              <a:rPr lang="en-US" dirty="0" smtClean="0"/>
              <a:t> </a:t>
            </a:r>
            <a:r>
              <a:rPr lang="en-US" dirty="0" err="1" smtClean="0"/>
              <a:t>halqaro</a:t>
            </a:r>
            <a:r>
              <a:rPr lang="en-US" dirty="0" smtClean="0"/>
              <a:t> </a:t>
            </a:r>
            <a:r>
              <a:rPr lang="en-US" dirty="0" err="1" smtClean="0"/>
              <a:t>darajadan</a:t>
            </a:r>
            <a:r>
              <a:rPr lang="en-US" dirty="0" smtClean="0"/>
              <a:t> past </a:t>
            </a:r>
            <a:r>
              <a:rPr lang="en-US" dirty="0" err="1" smtClean="0"/>
              <a:t>bo’lsa-da</a:t>
            </a:r>
            <a:r>
              <a:rPr lang="en-US" dirty="0" smtClean="0"/>
              <a:t>, </a:t>
            </a:r>
            <a:r>
              <a:rPr lang="en-US" dirty="0" err="1" smtClean="0"/>
              <a:t>YAponiya</a:t>
            </a:r>
            <a:r>
              <a:rPr lang="en-US" dirty="0" smtClean="0"/>
              <a:t> </a:t>
            </a:r>
            <a:r>
              <a:rPr lang="en-US" dirty="0" err="1" smtClean="0"/>
              <a:t>uchun</a:t>
            </a:r>
            <a:r>
              <a:rPr lang="en-US" dirty="0" smtClean="0"/>
              <a:t> </a:t>
            </a:r>
            <a:r>
              <a:rPr lang="en-US" dirty="0" err="1" smtClean="0"/>
              <a:t>juda</a:t>
            </a:r>
            <a:r>
              <a:rPr lang="en-US" dirty="0" smtClean="0"/>
              <a:t> </a:t>
            </a:r>
            <a:r>
              <a:rPr lang="en-US" dirty="0" err="1" smtClean="0"/>
              <a:t>yuqori</a:t>
            </a:r>
            <a:r>
              <a:rPr lang="en-US" dirty="0" smtClean="0"/>
              <a:t> </a:t>
            </a:r>
            <a:r>
              <a:rPr lang="en-US" dirty="0" err="1" smtClean="0"/>
              <a:t>xisoblanadi</a:t>
            </a:r>
            <a:r>
              <a:rPr lang="en-US" dirty="0" smtClean="0"/>
              <a:t>. </a:t>
            </a:r>
            <a:r>
              <a:rPr lang="en-US" dirty="0" err="1" smtClean="0"/>
              <a:t>Ishdan</a:t>
            </a:r>
            <a:r>
              <a:rPr lang="en-US" dirty="0" smtClean="0"/>
              <a:t> </a:t>
            </a:r>
            <a:r>
              <a:rPr lang="en-US" dirty="0" err="1" smtClean="0"/>
              <a:t>asosan</a:t>
            </a:r>
            <a:r>
              <a:rPr lang="en-US" dirty="0" smtClean="0"/>
              <a:t> </a:t>
            </a:r>
            <a:r>
              <a:rPr lang="en-US" dirty="0" err="1" smtClean="0"/>
              <a:t>mehnat</a:t>
            </a:r>
            <a:r>
              <a:rPr lang="en-US" dirty="0" smtClean="0"/>
              <a:t> </a:t>
            </a:r>
            <a:r>
              <a:rPr lang="en-US" dirty="0" err="1" smtClean="0"/>
              <a:t>shartnomalari</a:t>
            </a:r>
            <a:r>
              <a:rPr lang="en-US" dirty="0" smtClean="0"/>
              <a:t> </a:t>
            </a:r>
            <a:r>
              <a:rPr lang="en-US" dirty="0" err="1" smtClean="0"/>
              <a:t>tugayotgan</a:t>
            </a:r>
            <a:r>
              <a:rPr lang="en-US" dirty="0" smtClean="0"/>
              <a:t>, </a:t>
            </a:r>
            <a:r>
              <a:rPr lang="en-US" dirty="0" err="1" smtClean="0"/>
              <a:t>vaqtinchalik</a:t>
            </a:r>
            <a:r>
              <a:rPr lang="en-US" dirty="0" smtClean="0"/>
              <a:t> </a:t>
            </a:r>
            <a:r>
              <a:rPr lang="en-US" dirty="0" err="1" smtClean="0"/>
              <a:t>va</a:t>
            </a:r>
            <a:r>
              <a:rPr lang="en-US" dirty="0" smtClean="0"/>
              <a:t> </a:t>
            </a:r>
            <a:r>
              <a:rPr lang="en-US" dirty="0" err="1" smtClean="0"/>
              <a:t>to’liqsiz</a:t>
            </a:r>
            <a:r>
              <a:rPr lang="en-US" dirty="0" smtClean="0"/>
              <a:t> </a:t>
            </a:r>
            <a:r>
              <a:rPr lang="uz-Cyrl-UZ" dirty="0" smtClean="0"/>
              <a:t>i</a:t>
            </a:r>
            <a:r>
              <a:rPr lang="en-US" dirty="0" err="1" smtClean="0"/>
              <a:t>sh</a:t>
            </a:r>
            <a:r>
              <a:rPr lang="en-US" dirty="0" smtClean="0"/>
              <a:t> </a:t>
            </a:r>
            <a:r>
              <a:rPr lang="en-US" dirty="0" err="1" smtClean="0"/>
              <a:t>kunida</a:t>
            </a:r>
            <a:r>
              <a:rPr lang="en-US" dirty="0" smtClean="0"/>
              <a:t> </a:t>
            </a:r>
            <a:r>
              <a:rPr lang="en-US" dirty="0" err="1" smtClean="0"/>
              <a:t>ishlayotganlar</a:t>
            </a:r>
            <a:r>
              <a:rPr lang="en-US" dirty="0" smtClean="0"/>
              <a:t> b</a:t>
            </a:r>
            <a:r>
              <a:rPr lang="uz-Cyrl-UZ" dirty="0" smtClean="0"/>
              <a:t>o’</a:t>
            </a:r>
            <a:r>
              <a:rPr lang="en-US" dirty="0" err="1" smtClean="0"/>
              <a:t>shatildi</a:t>
            </a:r>
            <a:r>
              <a:rPr lang="en-US" dirty="0" smtClean="0"/>
              <a:t>. </a:t>
            </a:r>
            <a:r>
              <a:rPr lang="en-US" dirty="0" err="1" smtClean="0"/>
              <a:t>Keng</a:t>
            </a:r>
            <a:r>
              <a:rPr lang="en-US" dirty="0" smtClean="0"/>
              <a:t> </a:t>
            </a:r>
            <a:r>
              <a:rPr lang="en-US" dirty="0" err="1" smtClean="0"/>
              <a:t>miqyosda</a:t>
            </a:r>
            <a:r>
              <a:rPr lang="en-US" dirty="0" smtClean="0"/>
              <a:t> </a:t>
            </a:r>
            <a:r>
              <a:rPr lang="en-US" dirty="0" err="1" smtClean="0"/>
              <a:t>ishdan</a:t>
            </a:r>
            <a:r>
              <a:rPr lang="en-US" dirty="0" smtClean="0"/>
              <a:t> b</a:t>
            </a:r>
            <a:r>
              <a:rPr lang="uz-Cyrl-UZ" dirty="0" smtClean="0"/>
              <a:t>o’</a:t>
            </a:r>
            <a:r>
              <a:rPr lang="en-US" dirty="0" err="1" smtClean="0"/>
              <a:t>shatishlar</a:t>
            </a:r>
            <a:r>
              <a:rPr lang="en-US" dirty="0" smtClean="0"/>
              <a:t> </a:t>
            </a:r>
            <a:r>
              <a:rPr lang="en-US" dirty="0" err="1" smtClean="0"/>
              <a:t>esa</a:t>
            </a:r>
            <a:r>
              <a:rPr lang="en-US" dirty="0" smtClean="0"/>
              <a:t> </a:t>
            </a:r>
            <a:r>
              <a:rPr lang="en-US" dirty="0" err="1" smtClean="0"/>
              <a:t>zavod</a:t>
            </a:r>
            <a:r>
              <a:rPr lang="en-US" dirty="0" smtClean="0"/>
              <a:t> </a:t>
            </a:r>
            <a:r>
              <a:rPr lang="en-US" dirty="0" err="1" smtClean="0"/>
              <a:t>va</a:t>
            </a:r>
            <a:r>
              <a:rPr lang="en-US" dirty="0" smtClean="0"/>
              <a:t> </a:t>
            </a:r>
            <a:r>
              <a:rPr lang="en-US" dirty="0" err="1" smtClean="0"/>
              <a:t>fabrikalar</a:t>
            </a:r>
            <a:r>
              <a:rPr lang="en-US" dirty="0" smtClean="0"/>
              <a:t> </a:t>
            </a:r>
            <a:r>
              <a:rPr lang="en-US" dirty="0" err="1" smtClean="0"/>
              <a:t>yopilgan</a:t>
            </a:r>
            <a:r>
              <a:rPr lang="en-US" dirty="0" smtClean="0"/>
              <a:t> </a:t>
            </a:r>
            <a:r>
              <a:rPr lang="en-US" dirty="0" err="1" smtClean="0"/>
              <a:t>va</a:t>
            </a:r>
            <a:r>
              <a:rPr lang="uz-Cyrl-UZ" dirty="0" smtClean="0"/>
              <a:t>qtincha</a:t>
            </a:r>
            <a:r>
              <a:rPr lang="en-US" dirty="0" smtClean="0"/>
              <a:t> </a:t>
            </a:r>
            <a:r>
              <a:rPr lang="en-US" dirty="0" err="1" smtClean="0"/>
              <a:t>berdi</a:t>
            </a:r>
            <a:r>
              <a:rPr lang="en-US" dirty="0" smtClean="0"/>
              <a:t>, ammo </a:t>
            </a:r>
            <a:r>
              <a:rPr lang="en-US" dirty="0" err="1" smtClean="0"/>
              <a:t>kompaniyalar</a:t>
            </a:r>
            <a:r>
              <a:rPr lang="en-US" dirty="0" smtClean="0"/>
              <a:t> </a:t>
            </a:r>
            <a:r>
              <a:rPr lang="en-US" dirty="0" err="1" smtClean="0"/>
              <a:t>davlatning</a:t>
            </a:r>
            <a:r>
              <a:rPr lang="en-US" dirty="0" smtClean="0"/>
              <a:t> </a:t>
            </a:r>
            <a:r>
              <a:rPr lang="en-US" dirty="0" err="1" smtClean="0"/>
              <a:t>bandlikni</a:t>
            </a:r>
            <a:r>
              <a:rPr lang="en-US" dirty="0" smtClean="0"/>
              <a:t> </a:t>
            </a:r>
            <a:r>
              <a:rPr lang="en-US" dirty="0" err="1" smtClean="0"/>
              <a:t>saqlab</a:t>
            </a:r>
            <a:r>
              <a:rPr lang="en-US" dirty="0" smtClean="0"/>
              <a:t> </a:t>
            </a:r>
            <a:r>
              <a:rPr lang="uz-Cyrl-UZ" dirty="0" smtClean="0"/>
              <a:t>qolgani uchun</a:t>
            </a:r>
            <a:r>
              <a:rPr lang="en-US" dirty="0" smtClean="0"/>
              <a:t> </a:t>
            </a:r>
            <a:r>
              <a:rPr lang="en-US" dirty="0" err="1" smtClean="0"/>
              <a:t>ajratgan</a:t>
            </a:r>
            <a:r>
              <a:rPr lang="en-US" dirty="0" smtClean="0"/>
              <a:t> </a:t>
            </a:r>
            <a:r>
              <a:rPr lang="en-US" dirty="0" err="1" smtClean="0"/>
              <a:t>maqsadli</a:t>
            </a:r>
            <a:r>
              <a:rPr lang="en-US" dirty="0" smtClean="0"/>
              <a:t> </a:t>
            </a:r>
            <a:r>
              <a:rPr lang="en-US" dirty="0" err="1" smtClean="0"/>
              <a:t>subsidiyalaridan</a:t>
            </a:r>
            <a:r>
              <a:rPr lang="en-US" dirty="0" smtClean="0"/>
              <a:t> </a:t>
            </a:r>
            <a:r>
              <a:rPr lang="en-US" dirty="0" err="1" smtClean="0"/>
              <a:t>foydalangan</a:t>
            </a:r>
            <a:r>
              <a:rPr lang="en-US" dirty="0" smtClean="0"/>
              <a:t> </a:t>
            </a:r>
            <a:r>
              <a:rPr lang="en-US" dirty="0" err="1" smtClean="0"/>
              <a:t>holda</a:t>
            </a:r>
            <a:r>
              <a:rPr lang="en-US" dirty="0" smtClean="0"/>
              <a:t> </a:t>
            </a:r>
            <a:r>
              <a:rPr lang="en-US" dirty="0" err="1" smtClean="0"/>
              <a:t>doim</a:t>
            </a:r>
            <a:r>
              <a:rPr lang="uz-Cyrl-UZ" dirty="0" smtClean="0"/>
              <a:t>i</a:t>
            </a:r>
            <a:r>
              <a:rPr lang="en-US" dirty="0" smtClean="0"/>
              <a:t>y </a:t>
            </a:r>
            <a:r>
              <a:rPr lang="en-US" dirty="0" err="1" smtClean="0"/>
              <a:t>ishchilarini</a:t>
            </a:r>
            <a:r>
              <a:rPr lang="en-US" dirty="0" smtClean="0"/>
              <a:t> </a:t>
            </a:r>
            <a:r>
              <a:rPr lang="en-US" dirty="0" err="1" smtClean="0"/>
              <a:t>ishdan</a:t>
            </a:r>
            <a:r>
              <a:rPr lang="en-US" dirty="0" smtClean="0"/>
              <a:t> b</a:t>
            </a:r>
            <a:r>
              <a:rPr lang="uz-Cyrl-UZ" dirty="0" smtClean="0"/>
              <a:t>o’</a:t>
            </a:r>
            <a:r>
              <a:rPr lang="en-US" dirty="0" err="1" smtClean="0"/>
              <a:t>shatmaslikka</a:t>
            </a:r>
            <a:r>
              <a:rPr lang="en-US" dirty="0" smtClean="0"/>
              <a:t> </a:t>
            </a:r>
            <a:r>
              <a:rPr lang="en-US" dirty="0" err="1" smtClean="0"/>
              <a:t>xarakat</a:t>
            </a:r>
            <a:r>
              <a:rPr lang="en-US" dirty="0" smtClean="0"/>
              <a:t> </a:t>
            </a:r>
            <a:r>
              <a:rPr lang="en-US" dirty="0" err="1" smtClean="0"/>
              <a:t>qilishmoqda</a:t>
            </a:r>
            <a:r>
              <a:rPr lang="en-US" dirty="0" smtClean="0"/>
              <a:t>.</a:t>
            </a:r>
            <a:endParaRPr lang="ru-RU" dirty="0" smtClean="0"/>
          </a:p>
          <a:p>
            <a:endParaRPr lang="uz-Cyrl-UZ"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fontScale="85000" lnSpcReduction="20000"/>
          </a:bodyPr>
          <a:lstStyle/>
          <a:p>
            <a:r>
              <a:rPr lang="en-US" dirty="0" err="1" smtClean="0"/>
              <a:t>YAponiya</a:t>
            </a:r>
            <a:r>
              <a:rPr lang="en-US" dirty="0" smtClean="0"/>
              <a:t> </a:t>
            </a:r>
            <a:r>
              <a:rPr lang="en-US" dirty="0" err="1" smtClean="0"/>
              <a:t>jahon</a:t>
            </a:r>
            <a:r>
              <a:rPr lang="en-US" dirty="0" smtClean="0"/>
              <a:t> </a:t>
            </a:r>
            <a:r>
              <a:rPr lang="en-US" dirty="0" err="1" smtClean="0"/>
              <a:t>moliya</a:t>
            </a:r>
            <a:r>
              <a:rPr lang="en-US" dirty="0" smtClean="0"/>
              <a:t> </a:t>
            </a:r>
            <a:r>
              <a:rPr lang="uz-Cyrl-UZ" dirty="0" smtClean="0"/>
              <a:t>i</a:t>
            </a:r>
            <a:r>
              <a:rPr lang="en-US" dirty="0" smtClean="0"/>
              <a:t>n</a:t>
            </a:r>
            <a:r>
              <a:rPr lang="uz-Cyrl-UZ" dirty="0" smtClean="0"/>
              <a:t>q</a:t>
            </a:r>
            <a:r>
              <a:rPr lang="en-US" dirty="0" err="1" smtClean="0"/>
              <a:t>iroz</a:t>
            </a:r>
            <a:r>
              <a:rPr lang="uz-Cyrl-UZ" dirty="0" smtClean="0"/>
              <a:t>i</a:t>
            </a:r>
            <a:r>
              <a:rPr lang="en-US" dirty="0" err="1" smtClean="0"/>
              <a:t>ning</a:t>
            </a:r>
            <a:r>
              <a:rPr lang="en-US" dirty="0" smtClean="0"/>
              <a:t> </a:t>
            </a:r>
            <a:r>
              <a:rPr lang="en-US" dirty="0" err="1" smtClean="0"/>
              <a:t>markazi</a:t>
            </a:r>
            <a:r>
              <a:rPr lang="en-US" dirty="0" smtClean="0"/>
              <a:t> </a:t>
            </a:r>
            <a:r>
              <a:rPr lang="en-US" dirty="0" err="1" smtClean="0"/>
              <a:t>bo’lmagan</a:t>
            </a:r>
            <a:r>
              <a:rPr lang="en-US" dirty="0" smtClean="0"/>
              <a:t> </a:t>
            </a:r>
            <a:r>
              <a:rPr lang="uz-Cyrl-UZ" dirty="0" smtClean="0"/>
              <a:t>bo’lsada </a:t>
            </a:r>
            <a:r>
              <a:rPr lang="en-US" dirty="0" err="1" smtClean="0"/>
              <a:t>yapon</a:t>
            </a:r>
            <a:r>
              <a:rPr lang="en-US" dirty="0" smtClean="0"/>
              <a:t> </a:t>
            </a:r>
            <a:r>
              <a:rPr lang="en-US" dirty="0" err="1" smtClean="0"/>
              <a:t>kompaniyalarining</a:t>
            </a:r>
            <a:r>
              <a:rPr lang="en-US" dirty="0" smtClean="0"/>
              <a:t> </a:t>
            </a:r>
            <a:r>
              <a:rPr lang="en-US" dirty="0" err="1" smtClean="0"/>
              <a:t>aktsiyalari</a:t>
            </a:r>
            <a:r>
              <a:rPr lang="en-US" dirty="0" smtClean="0"/>
              <a:t> </a:t>
            </a:r>
            <a:r>
              <a:rPr lang="en-US" dirty="0" err="1" smtClean="0"/>
              <a:t>yevropa</a:t>
            </a:r>
            <a:r>
              <a:rPr lang="en-US" dirty="0" smtClean="0"/>
              <a:t> </a:t>
            </a:r>
            <a:r>
              <a:rPr lang="en-US" dirty="0" err="1" smtClean="0"/>
              <a:t>va</a:t>
            </a:r>
            <a:r>
              <a:rPr lang="en-US" dirty="0" smtClean="0"/>
              <a:t> AQSH </a:t>
            </a:r>
            <a:r>
              <a:rPr lang="en-US" dirty="0" err="1" smtClean="0"/>
              <a:t>kompaniyala</a:t>
            </a:r>
            <a:r>
              <a:rPr lang="uz-Cyrl-UZ" dirty="0" smtClean="0"/>
              <a:t>r</a:t>
            </a:r>
            <a:r>
              <a:rPr lang="en-US" dirty="0" err="1" smtClean="0"/>
              <a:t>i</a:t>
            </a:r>
            <a:r>
              <a:rPr lang="en-US" dirty="0" smtClean="0"/>
              <a:t> </a:t>
            </a:r>
            <a:r>
              <a:rPr lang="en-US" dirty="0" err="1" smtClean="0"/>
              <a:t>aktsiyalariga</a:t>
            </a:r>
            <a:r>
              <a:rPr lang="en-US" dirty="0" smtClean="0"/>
              <a:t> </a:t>
            </a:r>
            <a:r>
              <a:rPr lang="uz-Cyrl-UZ" dirty="0" smtClean="0"/>
              <a:t>q</a:t>
            </a:r>
            <a:r>
              <a:rPr lang="en-US" dirty="0" err="1" smtClean="0"/>
              <a:t>araganda</a:t>
            </a:r>
            <a:r>
              <a:rPr lang="en-US" dirty="0" smtClean="0"/>
              <a:t> </a:t>
            </a:r>
            <a:r>
              <a:rPr lang="en-US" dirty="0" err="1" smtClean="0"/>
              <a:t>ko’proq</a:t>
            </a:r>
            <a:r>
              <a:rPr lang="en-US" dirty="0" smtClean="0"/>
              <a:t> </a:t>
            </a:r>
            <a:r>
              <a:rPr lang="uz-Cyrl-UZ" dirty="0" smtClean="0"/>
              <a:t>q</a:t>
            </a:r>
            <a:r>
              <a:rPr lang="en-US" dirty="0" err="1" smtClean="0"/>
              <a:t>adrsizlandi</a:t>
            </a:r>
            <a:r>
              <a:rPr lang="en-US" dirty="0" smtClean="0"/>
              <a:t>. N</a:t>
            </a:r>
            <a:r>
              <a:rPr lang="uz-Cyrl-UZ" dirty="0" smtClean="0"/>
              <a:t>ikke</a:t>
            </a:r>
            <a:r>
              <a:rPr lang="en-US" dirty="0" smtClean="0"/>
              <a:t>y 225 </a:t>
            </a:r>
            <a:r>
              <a:rPr lang="en-US" dirty="0" err="1" smtClean="0"/>
              <a:t>birja</a:t>
            </a:r>
            <a:r>
              <a:rPr lang="en-US" dirty="0" smtClean="0"/>
              <a:t> </a:t>
            </a:r>
            <a:r>
              <a:rPr lang="uz-Cyrl-UZ" dirty="0" smtClean="0"/>
              <a:t>i</a:t>
            </a:r>
            <a:r>
              <a:rPr lang="en-US" dirty="0" err="1" smtClean="0"/>
              <a:t>ndek</a:t>
            </a:r>
            <a:r>
              <a:rPr lang="uz-Cyrl-UZ" dirty="0" smtClean="0"/>
              <a:t>si </a:t>
            </a:r>
            <a:r>
              <a:rPr lang="en-US" dirty="0" smtClean="0"/>
              <a:t>2008 </a:t>
            </a:r>
            <a:r>
              <a:rPr lang="uz-Cyrl-UZ" dirty="0" smtClean="0"/>
              <a:t>yil </a:t>
            </a:r>
            <a:r>
              <a:rPr lang="en-US" dirty="0" smtClean="0"/>
              <a:t>ma</a:t>
            </a:r>
            <a:r>
              <a:rPr lang="uz-Cyrl-UZ" dirty="0" smtClean="0"/>
              <a:t>y</a:t>
            </a:r>
            <a:r>
              <a:rPr lang="en-US" dirty="0" smtClean="0"/>
              <a:t>d</a:t>
            </a:r>
            <a:r>
              <a:rPr lang="uz-Cyrl-UZ" dirty="0" smtClean="0"/>
              <a:t>a</a:t>
            </a:r>
            <a:r>
              <a:rPr lang="en-US" dirty="0" err="1" smtClean="0"/>
              <a:t>gi</a:t>
            </a:r>
            <a:r>
              <a:rPr lang="en-US" dirty="0" smtClean="0"/>
              <a:t> 14 400 </a:t>
            </a:r>
            <a:r>
              <a:rPr lang="en-US" dirty="0" err="1" smtClean="0"/>
              <a:t>punktdan</a:t>
            </a:r>
            <a:r>
              <a:rPr lang="en-US" dirty="0" smtClean="0"/>
              <a:t> 2009 </a:t>
            </a:r>
            <a:r>
              <a:rPr lang="en-US" dirty="0" err="1" smtClean="0"/>
              <a:t>aprelidagi</a:t>
            </a:r>
            <a:r>
              <a:rPr lang="en-US" dirty="0" smtClean="0"/>
              <a:t> 7 560 </a:t>
            </a:r>
            <a:r>
              <a:rPr lang="en-US" dirty="0" err="1" smtClean="0"/>
              <a:t>punktgacha</a:t>
            </a:r>
            <a:r>
              <a:rPr lang="en-US" dirty="0" smtClean="0"/>
              <a:t> </a:t>
            </a:r>
            <a:r>
              <a:rPr lang="en-US" dirty="0" err="1" smtClean="0"/>
              <a:t>pasaydi</a:t>
            </a:r>
            <a:r>
              <a:rPr lang="en-US" dirty="0" smtClean="0"/>
              <a:t>. Fond </a:t>
            </a:r>
            <a:r>
              <a:rPr lang="en-US" dirty="0" err="1" smtClean="0"/>
              <a:t>bozoridagi</a:t>
            </a:r>
            <a:r>
              <a:rPr lang="en-US" dirty="0" smtClean="0"/>
              <a:t> ilk </a:t>
            </a:r>
            <a:r>
              <a:rPr lang="en-US" dirty="0" err="1" smtClean="0"/>
              <a:t>pasayish</a:t>
            </a:r>
            <a:r>
              <a:rPr lang="en-US" dirty="0" smtClean="0"/>
              <a:t> </a:t>
            </a:r>
            <a:r>
              <a:rPr lang="en-US" dirty="0" err="1" smtClean="0"/>
              <a:t>eksportyor</a:t>
            </a:r>
            <a:r>
              <a:rPr lang="en-US" dirty="0" smtClean="0"/>
              <a:t> </a:t>
            </a:r>
            <a:r>
              <a:rPr lang="en-US" dirty="0" err="1" smtClean="0"/>
              <a:t>kompaniyalar</a:t>
            </a:r>
            <a:r>
              <a:rPr lang="en-US" dirty="0" smtClean="0"/>
              <a:t> </a:t>
            </a:r>
            <a:r>
              <a:rPr lang="en-US" dirty="0" err="1" smtClean="0"/>
              <a:t>foydasining</a:t>
            </a:r>
            <a:r>
              <a:rPr lang="en-US" dirty="0" smtClean="0"/>
              <a:t> </a:t>
            </a:r>
            <a:r>
              <a:rPr lang="en-US" dirty="0" err="1" smtClean="0"/>
              <a:t>pasayi</a:t>
            </a:r>
            <a:r>
              <a:rPr lang="uz-Cyrl-UZ" dirty="0" smtClean="0"/>
              <a:t>shi</a:t>
            </a:r>
            <a:r>
              <a:rPr lang="en-US" dirty="0" smtClean="0"/>
              <a:t> </a:t>
            </a:r>
            <a:r>
              <a:rPr lang="en-US" dirty="0" err="1" smtClean="0"/>
              <a:t>va</a:t>
            </a:r>
            <a:r>
              <a:rPr lang="en-US" dirty="0" smtClean="0"/>
              <a:t> </a:t>
            </a:r>
            <a:r>
              <a:rPr lang="en-US" dirty="0" err="1" smtClean="0"/>
              <a:t>xorijiy</a:t>
            </a:r>
            <a:r>
              <a:rPr lang="en-US" dirty="0" smtClean="0"/>
              <a:t> </a:t>
            </a:r>
            <a:r>
              <a:rPr lang="en-US" dirty="0" err="1" smtClean="0"/>
              <a:t>filiallaridagi</a:t>
            </a:r>
            <a:r>
              <a:rPr lang="en-US" dirty="0" smtClean="0"/>
              <a:t> </a:t>
            </a:r>
            <a:r>
              <a:rPr lang="en-US" dirty="0" err="1" smtClean="0"/>
              <a:t>aktivlarining</a:t>
            </a:r>
            <a:r>
              <a:rPr lang="en-US" dirty="0" smtClean="0"/>
              <a:t> </a:t>
            </a:r>
            <a:r>
              <a:rPr lang="uz-Cyrl-UZ" dirty="0" smtClean="0"/>
              <a:t>q</a:t>
            </a:r>
            <a:r>
              <a:rPr lang="en-US" dirty="0" err="1" smtClean="0"/>
              <a:t>adrsizlanishi</a:t>
            </a:r>
            <a:r>
              <a:rPr lang="en-US" dirty="0" smtClean="0"/>
              <a:t> </a:t>
            </a:r>
            <a:r>
              <a:rPr lang="en-US" dirty="0" err="1" smtClean="0"/>
              <a:t>tufayli</a:t>
            </a:r>
            <a:r>
              <a:rPr lang="en-US" dirty="0" smtClean="0"/>
              <a:t> r</a:t>
            </a:r>
            <a:r>
              <a:rPr lang="uz-Cyrl-UZ" dirty="0" smtClean="0"/>
              <a:t>o’y</a:t>
            </a:r>
            <a:r>
              <a:rPr lang="en-US" dirty="0" smtClean="0"/>
              <a:t> </a:t>
            </a:r>
            <a:r>
              <a:rPr lang="en-US" dirty="0" err="1" smtClean="0"/>
              <a:t>berdi</a:t>
            </a:r>
            <a:r>
              <a:rPr lang="en-US" dirty="0" smtClean="0"/>
              <a:t>. </a:t>
            </a:r>
            <a:r>
              <a:rPr lang="en-US" dirty="0" err="1" smtClean="0"/>
              <a:t>Tokio</a:t>
            </a:r>
            <a:r>
              <a:rPr lang="en-US" dirty="0" smtClean="0"/>
              <a:t> fond </a:t>
            </a:r>
            <a:r>
              <a:rPr lang="en-US" dirty="0" err="1" smtClean="0"/>
              <a:t>birjasi</a:t>
            </a:r>
            <a:r>
              <a:rPr lang="en-US" dirty="0" smtClean="0"/>
              <a:t> </a:t>
            </a:r>
            <a:r>
              <a:rPr lang="en-US" dirty="0" err="1" smtClean="0"/>
              <a:t>ma’lumotlariga</a:t>
            </a:r>
            <a:r>
              <a:rPr lang="en-US" dirty="0" smtClean="0"/>
              <a:t> </a:t>
            </a:r>
            <a:r>
              <a:rPr lang="en-US" dirty="0" err="1" smtClean="0"/>
              <a:t>ko’ra</a:t>
            </a:r>
            <a:r>
              <a:rPr lang="en-US" dirty="0" smtClean="0"/>
              <a:t> 2009 </a:t>
            </a:r>
            <a:r>
              <a:rPr lang="en-US" dirty="0" err="1" smtClean="0"/>
              <a:t>yilning</a:t>
            </a:r>
            <a:r>
              <a:rPr lang="en-US" dirty="0" smtClean="0"/>
              <a:t> </a:t>
            </a:r>
            <a:r>
              <a:rPr lang="en-US" dirty="0" err="1" smtClean="0"/>
              <a:t>boshida</a:t>
            </a:r>
            <a:r>
              <a:rPr lang="en-US" dirty="0" smtClean="0"/>
              <a:t> </a:t>
            </a:r>
            <a:r>
              <a:rPr lang="uz-Cyrl-UZ" dirty="0" smtClean="0"/>
              <a:t>l</a:t>
            </a:r>
            <a:r>
              <a:rPr lang="en-US" dirty="0" err="1" smtClean="0"/>
              <a:t>istingdagi</a:t>
            </a:r>
            <a:r>
              <a:rPr lang="en-US" dirty="0" smtClean="0"/>
              <a:t> 30% </a:t>
            </a:r>
            <a:r>
              <a:rPr lang="en-US" dirty="0" err="1" smtClean="0"/>
              <a:t>gacha</a:t>
            </a:r>
            <a:r>
              <a:rPr lang="en-US" dirty="0" smtClean="0"/>
              <a:t> </a:t>
            </a:r>
            <a:r>
              <a:rPr lang="en-US" dirty="0" err="1" smtClean="0"/>
              <a:t>aktsiyalar</a:t>
            </a:r>
            <a:r>
              <a:rPr lang="en-US" dirty="0" smtClean="0"/>
              <a:t> </a:t>
            </a:r>
            <a:r>
              <a:rPr lang="en-US" dirty="0" err="1" smtClean="0"/>
              <a:t>xorijliklarga</a:t>
            </a:r>
            <a:r>
              <a:rPr lang="en-US" dirty="0" smtClean="0"/>
              <a:t> </a:t>
            </a:r>
            <a:r>
              <a:rPr lang="en-US" dirty="0" err="1" smtClean="0"/>
              <a:t>tegishli</a:t>
            </a:r>
            <a:r>
              <a:rPr lang="en-US" dirty="0" smtClean="0"/>
              <a:t> </a:t>
            </a:r>
            <a:r>
              <a:rPr lang="en-US" dirty="0" err="1" smtClean="0"/>
              <a:t>bo’lgan</a:t>
            </a:r>
            <a:r>
              <a:rPr lang="en-US" dirty="0" smtClean="0"/>
              <a:t> </a:t>
            </a:r>
            <a:r>
              <a:rPr lang="en-US" dirty="0" err="1" smtClean="0"/>
              <a:t>va</a:t>
            </a:r>
            <a:r>
              <a:rPr lang="en-US" dirty="0" smtClean="0"/>
              <a:t> </a:t>
            </a:r>
            <a:r>
              <a:rPr lang="en-US" dirty="0" err="1" smtClean="0"/>
              <a:t>ularning</a:t>
            </a:r>
            <a:r>
              <a:rPr lang="en-US" dirty="0" smtClean="0"/>
              <a:t> </a:t>
            </a:r>
            <a:r>
              <a:rPr lang="en-US" dirty="0" err="1" smtClean="0"/>
              <a:t>umumiy</a:t>
            </a:r>
            <a:r>
              <a:rPr lang="en-US" dirty="0" smtClean="0"/>
              <a:t> </a:t>
            </a:r>
            <a:r>
              <a:rPr lang="en-US" dirty="0" err="1" smtClean="0"/>
              <a:t>birja</a:t>
            </a:r>
            <a:r>
              <a:rPr lang="en-US" dirty="0" smtClean="0"/>
              <a:t> </a:t>
            </a:r>
            <a:r>
              <a:rPr lang="en-US" dirty="0" err="1" smtClean="0"/>
              <a:t>aylanmasidagi</a:t>
            </a:r>
            <a:r>
              <a:rPr lang="en-US" dirty="0" smtClean="0"/>
              <a:t> </a:t>
            </a:r>
            <a:r>
              <a:rPr lang="en-US" dirty="0" err="1" smtClean="0"/>
              <a:t>ulushi</a:t>
            </a:r>
            <a:r>
              <a:rPr lang="en-US" dirty="0" smtClean="0"/>
              <a:t> 60% </a:t>
            </a:r>
            <a:r>
              <a:rPr lang="en-US" dirty="0" err="1" smtClean="0"/>
              <a:t>ni</a:t>
            </a:r>
            <a:r>
              <a:rPr lang="en-US" dirty="0" smtClean="0"/>
              <a:t> </a:t>
            </a:r>
            <a:r>
              <a:rPr lang="en-US" dirty="0" err="1" smtClean="0"/>
              <a:t>tashkil</a:t>
            </a:r>
            <a:r>
              <a:rPr lang="en-US" dirty="0" smtClean="0"/>
              <a:t> </a:t>
            </a:r>
            <a:r>
              <a:rPr lang="en-US" dirty="0" err="1" smtClean="0"/>
              <a:t>etgan</a:t>
            </a:r>
            <a:r>
              <a:rPr lang="en-US" dirty="0" smtClean="0"/>
              <a:t>. </a:t>
            </a:r>
            <a:r>
              <a:rPr lang="en-US" dirty="0" err="1" smtClean="0"/>
              <a:t>Inqiroz</a:t>
            </a:r>
            <a:r>
              <a:rPr lang="en-US" dirty="0" smtClean="0"/>
              <a:t> </a:t>
            </a:r>
            <a:r>
              <a:rPr lang="en-US" dirty="0" err="1" smtClean="0"/>
              <a:t>boshlanishi</a:t>
            </a:r>
            <a:r>
              <a:rPr lang="en-US" dirty="0" smtClean="0"/>
              <a:t> </a:t>
            </a:r>
            <a:r>
              <a:rPr lang="en-US" dirty="0" err="1" smtClean="0"/>
              <a:t>bilan</a:t>
            </a:r>
            <a:r>
              <a:rPr lang="en-US" dirty="0" smtClean="0"/>
              <a:t> </a:t>
            </a:r>
            <a:r>
              <a:rPr lang="en-US" dirty="0" err="1" smtClean="0"/>
              <a:t>xorijiy</a:t>
            </a:r>
            <a:r>
              <a:rPr lang="en-US" dirty="0" smtClean="0"/>
              <a:t> </a:t>
            </a:r>
            <a:r>
              <a:rPr lang="en-US" dirty="0" err="1" smtClean="0"/>
              <a:t>investorlar</a:t>
            </a:r>
            <a:r>
              <a:rPr lang="en-US" dirty="0" smtClean="0"/>
              <a:t> </a:t>
            </a:r>
            <a:r>
              <a:rPr lang="en-US" dirty="0" err="1" smtClean="0"/>
              <a:t>o’z</a:t>
            </a:r>
            <a:r>
              <a:rPr lang="en-US" dirty="0" smtClean="0"/>
              <a:t> </a:t>
            </a:r>
            <a:r>
              <a:rPr lang="en-US" dirty="0" err="1" smtClean="0"/>
              <a:t>aktsiyalarini</a:t>
            </a:r>
            <a:r>
              <a:rPr lang="en-US" dirty="0" smtClean="0"/>
              <a:t> </a:t>
            </a:r>
            <a:r>
              <a:rPr lang="en-US" dirty="0" err="1" smtClean="0"/>
              <a:t>sota</a:t>
            </a:r>
            <a:r>
              <a:rPr lang="en-US" dirty="0" smtClean="0"/>
              <a:t> </a:t>
            </a:r>
            <a:r>
              <a:rPr lang="en-US" dirty="0" err="1" smtClean="0"/>
              <a:t>boshlashdi</a:t>
            </a:r>
            <a:r>
              <a:rPr lang="en-US" dirty="0" smtClean="0"/>
              <a:t>. </a:t>
            </a:r>
            <a:r>
              <a:rPr lang="en-US" dirty="0" err="1" smtClean="0"/>
              <a:t>Tahlillar</a:t>
            </a:r>
            <a:r>
              <a:rPr lang="en-US" dirty="0" smtClean="0"/>
              <a:t> </a:t>
            </a:r>
            <a:r>
              <a:rPr lang="en-US" dirty="0" err="1" smtClean="0"/>
              <a:t>ko’rsatishicha</a:t>
            </a:r>
            <a:r>
              <a:rPr lang="en-US" dirty="0" smtClean="0"/>
              <a:t>, </a:t>
            </a:r>
            <a:r>
              <a:rPr lang="en-US" dirty="0" err="1" smtClean="0"/>
              <a:t>xorijiy</a:t>
            </a:r>
            <a:r>
              <a:rPr lang="en-US" dirty="0" smtClean="0"/>
              <a:t> </a:t>
            </a:r>
            <a:r>
              <a:rPr lang="en-US" dirty="0" err="1" smtClean="0"/>
              <a:t>investorlar</a:t>
            </a:r>
            <a:r>
              <a:rPr lang="en-US" dirty="0" smtClean="0"/>
              <a:t> 2003-2007 </a:t>
            </a:r>
            <a:r>
              <a:rPr lang="en-US" dirty="0" err="1" smtClean="0"/>
              <a:t>yillarda</a:t>
            </a:r>
            <a:r>
              <a:rPr lang="en-US" dirty="0" smtClean="0"/>
              <a:t> </a:t>
            </a:r>
            <a:r>
              <a:rPr lang="en-US" dirty="0" err="1" smtClean="0"/>
              <a:t>sotib</a:t>
            </a:r>
            <a:r>
              <a:rPr lang="en-US" dirty="0" smtClean="0"/>
              <a:t> </a:t>
            </a:r>
            <a:r>
              <a:rPr lang="en-US" dirty="0" err="1" smtClean="0"/>
              <a:t>olgan</a:t>
            </a:r>
            <a:r>
              <a:rPr lang="en-US" dirty="0" smtClean="0"/>
              <a:t> </a:t>
            </a:r>
            <a:r>
              <a:rPr lang="en-US" dirty="0" err="1" smtClean="0"/>
              <a:t>aktsiyalarnning</a:t>
            </a:r>
            <a:r>
              <a:rPr lang="en-US" dirty="0" smtClean="0"/>
              <a:t> 39% </a:t>
            </a:r>
            <a:r>
              <a:rPr lang="en-US" dirty="0" err="1" smtClean="0"/>
              <a:t>ini</a:t>
            </a:r>
            <a:r>
              <a:rPr lang="en-US" dirty="0" smtClean="0"/>
              <a:t> </a:t>
            </a:r>
            <a:r>
              <a:rPr lang="uz-Cyrl-UZ" dirty="0" smtClean="0"/>
              <a:t>1</a:t>
            </a:r>
            <a:r>
              <a:rPr lang="en-US" dirty="0" smtClean="0"/>
              <a:t>6% </a:t>
            </a:r>
            <a:r>
              <a:rPr lang="en-US" dirty="0" err="1" smtClean="0"/>
              <a:t>li</a:t>
            </a:r>
            <a:r>
              <a:rPr lang="en-US" dirty="0" smtClean="0"/>
              <a:t> </a:t>
            </a:r>
            <a:r>
              <a:rPr lang="en-US" dirty="0" err="1" smtClean="0"/>
              <a:t>kurs</a:t>
            </a:r>
            <a:r>
              <a:rPr lang="en-US" dirty="0" smtClean="0"/>
              <a:t> </a:t>
            </a:r>
            <a:r>
              <a:rPr lang="en-US" dirty="0" err="1" smtClean="0"/>
              <a:t>qiymati</a:t>
            </a:r>
            <a:r>
              <a:rPr lang="en-US" dirty="0" smtClean="0"/>
              <a:t> </a:t>
            </a:r>
            <a:r>
              <a:rPr lang="en-US" dirty="0" err="1" smtClean="0"/>
              <a:t>bo’yicha</a:t>
            </a:r>
            <a:r>
              <a:rPr lang="en-US" dirty="0" smtClean="0"/>
              <a:t> </a:t>
            </a:r>
            <a:r>
              <a:rPr lang="en-US" dirty="0" err="1" smtClean="0"/>
              <a:t>sotishgan</a:t>
            </a:r>
            <a:r>
              <a:rPr lang="en-US" dirty="0" smtClean="0"/>
              <a:t>.</a:t>
            </a:r>
            <a:endParaRPr lang="ru-RU" dirty="0" smtClean="0"/>
          </a:p>
          <a:p>
            <a:endParaRPr lang="uz-Cyrl-UZ"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857232"/>
            <a:ext cx="8229600" cy="560406"/>
          </a:xfrm>
        </p:spPr>
        <p:txBody>
          <a:bodyPr>
            <a:normAutofit fontScale="90000"/>
          </a:bodyPr>
          <a:lstStyle/>
          <a:p>
            <a:r>
              <a:rPr lang="en-US" sz="2000" b="1" dirty="0" err="1" smtClean="0"/>
              <a:t>YAponiya</a:t>
            </a:r>
            <a:r>
              <a:rPr lang="en-US" sz="2000" b="1" dirty="0" smtClean="0"/>
              <a:t> </a:t>
            </a:r>
            <a:r>
              <a:rPr lang="en-US" sz="2000" b="1" dirty="0" err="1" smtClean="0"/>
              <a:t>hukumati</a:t>
            </a:r>
            <a:r>
              <a:rPr lang="en-US" sz="2000" b="1" dirty="0" smtClean="0"/>
              <a:t> 2008 </a:t>
            </a:r>
            <a:r>
              <a:rPr lang="en-US" sz="2000" b="1" dirty="0" err="1" smtClean="0"/>
              <a:t>yilda</a:t>
            </a:r>
            <a:r>
              <a:rPr lang="en-US" sz="2000" b="1" dirty="0" smtClean="0"/>
              <a:t> </a:t>
            </a:r>
            <a:r>
              <a:rPr lang="en-US" sz="2000" b="1" dirty="0" err="1" smtClean="0"/>
              <a:t>jahon</a:t>
            </a:r>
            <a:r>
              <a:rPr lang="en-US" sz="2000" b="1" dirty="0" smtClean="0"/>
              <a:t> </a:t>
            </a:r>
            <a:r>
              <a:rPr lang="en-US" sz="2000" b="1" dirty="0" err="1" smtClean="0"/>
              <a:t>moliyaviy-iqtisodiy</a:t>
            </a:r>
            <a:r>
              <a:rPr lang="en-US" sz="2000" b="1" dirty="0" smtClean="0"/>
              <a:t> </a:t>
            </a:r>
            <a:r>
              <a:rPr lang="en-US" sz="2000" b="1" dirty="0" err="1" smtClean="0"/>
              <a:t>inqirozining</a:t>
            </a:r>
            <a:r>
              <a:rPr lang="en-US" sz="2000" b="1" dirty="0" smtClean="0"/>
              <a:t> </a:t>
            </a:r>
            <a:r>
              <a:rPr lang="en-US" sz="2000" b="1" dirty="0" err="1" smtClean="0"/>
              <a:t>salbiy</a:t>
            </a:r>
            <a:r>
              <a:rPr lang="en-US" sz="2000" b="1" dirty="0" smtClean="0"/>
              <a:t> </a:t>
            </a:r>
            <a:r>
              <a:rPr lang="en-US" sz="2000" b="1" dirty="0" err="1" smtClean="0"/>
              <a:t>oqibatlarini</a:t>
            </a:r>
            <a:r>
              <a:rPr lang="en-US" sz="2000" b="1" dirty="0" smtClean="0"/>
              <a:t> </a:t>
            </a:r>
            <a:r>
              <a:rPr lang="en-US" sz="2000" b="1" dirty="0" err="1" smtClean="0"/>
              <a:t>bartaraf</a:t>
            </a:r>
            <a:r>
              <a:rPr lang="en-US" sz="2000" b="1" dirty="0" smtClean="0"/>
              <a:t> </a:t>
            </a:r>
            <a:r>
              <a:rPr lang="en-US" sz="2000" b="1" dirty="0" err="1" smtClean="0"/>
              <a:t>etish</a:t>
            </a:r>
            <a:r>
              <a:rPr lang="en-US" sz="2000" b="1" dirty="0" smtClean="0"/>
              <a:t>, </a:t>
            </a:r>
            <a:r>
              <a:rPr lang="en-US" sz="2000" b="1" dirty="0" err="1" smtClean="0"/>
              <a:t>iqtisodiyotni</a:t>
            </a:r>
            <a:r>
              <a:rPr lang="en-US" sz="2000" b="1" dirty="0" smtClean="0"/>
              <a:t> </a:t>
            </a:r>
            <a:r>
              <a:rPr lang="en-US" sz="2000" b="1" dirty="0" err="1" smtClean="0"/>
              <a:t>rag’batlantiri</a:t>
            </a:r>
            <a:r>
              <a:rPr lang="uz-Cyrl-UZ" sz="2000" b="1" dirty="0" smtClean="0"/>
              <a:t>sh</a:t>
            </a:r>
            <a:r>
              <a:rPr lang="en-US" sz="2000" b="1" dirty="0" smtClean="0"/>
              <a:t> </a:t>
            </a:r>
            <a:r>
              <a:rPr lang="en-US" sz="2000" b="1" dirty="0" err="1" smtClean="0"/>
              <a:t>maqsadida</a:t>
            </a:r>
            <a:r>
              <a:rPr lang="en-US" sz="2000" b="1" dirty="0" smtClean="0"/>
              <a:t> </a:t>
            </a:r>
            <a:r>
              <a:rPr lang="en-US" sz="2000" b="1" dirty="0" err="1" smtClean="0"/>
              <a:t>umumiy</a:t>
            </a:r>
            <a:r>
              <a:rPr lang="en-US" sz="2000" b="1" dirty="0" smtClean="0"/>
              <a:t> </a:t>
            </a:r>
            <a:r>
              <a:rPr lang="en-US" sz="2000" b="1" dirty="0" err="1" smtClean="0"/>
              <a:t>qiymati</a:t>
            </a:r>
            <a:r>
              <a:rPr lang="en-US" sz="2000" b="1" dirty="0" smtClean="0"/>
              <a:t> 75 </a:t>
            </a:r>
            <a:r>
              <a:rPr lang="en-US" sz="2000" b="1" dirty="0" err="1" smtClean="0"/>
              <a:t>trln</a:t>
            </a:r>
            <a:r>
              <a:rPr lang="en-US" sz="2000" b="1" dirty="0" smtClean="0"/>
              <a:t>. </a:t>
            </a:r>
            <a:r>
              <a:rPr lang="en-US" sz="2000" b="1" dirty="0" err="1" smtClean="0"/>
              <a:t>ienaga</a:t>
            </a:r>
            <a:r>
              <a:rPr lang="en-US" sz="2000" b="1" dirty="0" smtClean="0"/>
              <a:t>  </a:t>
            </a:r>
            <a:r>
              <a:rPr lang="en-US" sz="2000" b="1" dirty="0" err="1" smtClean="0"/>
              <a:t>teng</a:t>
            </a:r>
            <a:r>
              <a:rPr lang="en-US" sz="2000" b="1" dirty="0" smtClean="0"/>
              <a:t> </a:t>
            </a:r>
            <a:r>
              <a:rPr lang="en-US" sz="2000" b="1" dirty="0" err="1" smtClean="0"/>
              <a:t>uchta</a:t>
            </a:r>
            <a:r>
              <a:rPr lang="en-US" sz="2000" b="1" dirty="0" smtClean="0"/>
              <a:t> (2008 </a:t>
            </a:r>
            <a:r>
              <a:rPr lang="en-US" sz="2000" b="1" dirty="0" err="1" smtClean="0"/>
              <a:t>yil</a:t>
            </a:r>
            <a:r>
              <a:rPr lang="en-US" sz="2000" b="1" dirty="0" smtClean="0"/>
              <a:t> 28 </a:t>
            </a:r>
            <a:r>
              <a:rPr lang="en-US" sz="2000" b="1" dirty="0" err="1" smtClean="0"/>
              <a:t>avgust</a:t>
            </a:r>
            <a:r>
              <a:rPr lang="uz-Cyrl-UZ" sz="2000" b="1" dirty="0" smtClean="0"/>
              <a:t>ф</a:t>
            </a:r>
            <a:r>
              <a:rPr lang="en-US" sz="2000" b="1" dirty="0" smtClean="0"/>
              <a:t>, 30 </a:t>
            </a:r>
            <a:r>
              <a:rPr lang="en-US" sz="2000" b="1" dirty="0" err="1" smtClean="0"/>
              <a:t>oktyabr</a:t>
            </a:r>
            <a:r>
              <a:rPr lang="en-US" sz="2000" b="1" dirty="0" smtClean="0"/>
              <a:t>, 12 </a:t>
            </a:r>
            <a:r>
              <a:rPr lang="en-US" sz="2000" b="1" dirty="0" err="1" smtClean="0"/>
              <a:t>dekabr</a:t>
            </a:r>
            <a:r>
              <a:rPr lang="en-US" sz="2000" b="1" dirty="0" smtClean="0"/>
              <a:t>) </a:t>
            </a:r>
            <a:r>
              <a:rPr lang="en-US" sz="2000" b="1" dirty="0" err="1" smtClean="0"/>
              <a:t>inqirozga</a:t>
            </a:r>
            <a:r>
              <a:rPr lang="en-US" sz="2000" b="1" dirty="0" smtClean="0"/>
              <a:t> </a:t>
            </a:r>
            <a:r>
              <a:rPr lang="en-US" sz="2000" b="1" dirty="0" err="1" smtClean="0"/>
              <a:t>qarshi</a:t>
            </a:r>
            <a:r>
              <a:rPr lang="en-US" sz="2000" b="1" dirty="0" smtClean="0"/>
              <a:t> </a:t>
            </a:r>
            <a:r>
              <a:rPr lang="en-US" sz="2000" b="1" dirty="0" err="1" smtClean="0"/>
              <a:t>chora-tadbirlar</a:t>
            </a:r>
            <a:r>
              <a:rPr lang="en-US" sz="2000" b="1" dirty="0" smtClean="0"/>
              <a:t> </a:t>
            </a:r>
            <a:r>
              <a:rPr lang="en-US" sz="2000" b="1" dirty="0" err="1" smtClean="0"/>
              <a:t>rejasini</a:t>
            </a:r>
            <a:r>
              <a:rPr lang="en-US" sz="2000" b="1" dirty="0" smtClean="0"/>
              <a:t> </a:t>
            </a:r>
            <a:r>
              <a:rPr lang="en-US" sz="2000" b="1" dirty="0" err="1" smtClean="0"/>
              <a:t>ishlab</a:t>
            </a:r>
            <a:r>
              <a:rPr lang="en-US" sz="2000" b="1" dirty="0" smtClean="0"/>
              <a:t> </a:t>
            </a:r>
            <a:r>
              <a:rPr lang="en-US" sz="2000" b="1" dirty="0" err="1" smtClean="0"/>
              <a:t>chiqdi</a:t>
            </a:r>
            <a:r>
              <a:rPr lang="en-US" sz="2000" b="1" dirty="0" smtClean="0"/>
              <a:t> </a:t>
            </a:r>
            <a:r>
              <a:rPr lang="en-US" sz="2000" b="1" dirty="0" err="1" smtClean="0"/>
              <a:t>va</a:t>
            </a:r>
            <a:r>
              <a:rPr lang="en-US" sz="2000" b="1" dirty="0" smtClean="0"/>
              <a:t> </a:t>
            </a:r>
            <a:r>
              <a:rPr lang="en-US" sz="2000" b="1" dirty="0" err="1" smtClean="0"/>
              <a:t>ushbu</a:t>
            </a:r>
            <a:r>
              <a:rPr lang="en-US" sz="2000" b="1" dirty="0" smtClean="0"/>
              <a:t> </a:t>
            </a:r>
            <a:r>
              <a:rPr lang="en-US" sz="2000" b="1" dirty="0" err="1" smtClean="0"/>
              <a:t>tadbirlarga</a:t>
            </a:r>
            <a:r>
              <a:rPr lang="en-US" sz="2000" b="1" dirty="0" smtClean="0"/>
              <a:t> </a:t>
            </a:r>
            <a:r>
              <a:rPr lang="en-US" sz="2000" b="1" dirty="0" err="1" smtClean="0"/>
              <a:t>mablag’larning</a:t>
            </a:r>
            <a:r>
              <a:rPr lang="en-US" sz="2000" b="1" dirty="0" smtClean="0"/>
              <a:t> 12 </a:t>
            </a:r>
            <a:r>
              <a:rPr lang="en-US" sz="2000" b="1" dirty="0" err="1" smtClean="0"/>
              <a:t>trln</a:t>
            </a:r>
            <a:r>
              <a:rPr lang="en-US" sz="2000" b="1" dirty="0" smtClean="0"/>
              <a:t>. </a:t>
            </a:r>
            <a:r>
              <a:rPr lang="en-US" sz="2000" b="1" dirty="0" err="1" smtClean="0"/>
              <a:t>ienasini</a:t>
            </a:r>
            <a:r>
              <a:rPr lang="en-US" sz="2000" b="1" dirty="0" smtClean="0"/>
              <a:t> </a:t>
            </a:r>
            <a:r>
              <a:rPr lang="en-US" sz="2000" b="1" dirty="0" err="1" smtClean="0"/>
              <a:t>bevosita</a:t>
            </a:r>
            <a:r>
              <a:rPr lang="en-US" sz="2000" b="1" dirty="0" smtClean="0"/>
              <a:t> </a:t>
            </a:r>
            <a:r>
              <a:rPr lang="en-US" sz="2000" b="1" dirty="0" err="1" smtClean="0"/>
              <a:t>byudjet</a:t>
            </a:r>
            <a:r>
              <a:rPr lang="en-US" sz="2000" b="1" dirty="0" smtClean="0"/>
              <a:t> </a:t>
            </a:r>
            <a:r>
              <a:rPr lang="en-US" sz="2000" b="1" dirty="0" err="1" smtClean="0"/>
              <a:t>mablag’lari</a:t>
            </a:r>
            <a:r>
              <a:rPr lang="en-US" sz="2000" b="1" dirty="0" smtClean="0"/>
              <a:t> (</a:t>
            </a:r>
            <a:r>
              <a:rPr lang="en-US" sz="2000" b="1" dirty="0" err="1" smtClean="0"/>
              <a:t>YAIMga</a:t>
            </a:r>
            <a:r>
              <a:rPr lang="en-US" sz="2000" b="1" dirty="0" smtClean="0"/>
              <a:t> </a:t>
            </a:r>
            <a:r>
              <a:rPr lang="en-US" sz="2000" b="1" dirty="0" err="1" smtClean="0"/>
              <a:t>nisbatan</a:t>
            </a:r>
            <a:r>
              <a:rPr lang="en-US" sz="2000" b="1" dirty="0" smtClean="0"/>
              <a:t> 2%) </a:t>
            </a:r>
            <a:r>
              <a:rPr lang="en-US" sz="2000" b="1" dirty="0" err="1" smtClean="0"/>
              <a:t>tashkil</a:t>
            </a:r>
            <a:r>
              <a:rPr lang="en-US" sz="2000" b="1" dirty="0" smtClean="0"/>
              <a:t> </a:t>
            </a:r>
            <a:r>
              <a:rPr lang="en-US" sz="2000" b="1" dirty="0" err="1" smtClean="0"/>
              <a:t>etdi</a:t>
            </a:r>
            <a:r>
              <a:rPr lang="en-US" sz="2000" b="1" dirty="0" smtClean="0"/>
              <a:t>. </a:t>
            </a:r>
            <a:r>
              <a:rPr lang="en-US" sz="2000" b="1" dirty="0" err="1" smtClean="0"/>
              <a:t>Inqirozga</a:t>
            </a:r>
            <a:r>
              <a:rPr lang="en-US" sz="2000" b="1" dirty="0" smtClean="0"/>
              <a:t> </a:t>
            </a:r>
            <a:r>
              <a:rPr lang="en-US" sz="2000" b="1" dirty="0" err="1" smtClean="0"/>
              <a:t>qarshi</a:t>
            </a:r>
            <a:r>
              <a:rPr lang="en-US" sz="2000" b="1" dirty="0" smtClean="0"/>
              <a:t> </a:t>
            </a:r>
            <a:r>
              <a:rPr lang="uz-Cyrl-UZ" sz="2000" b="1" dirty="0" smtClean="0"/>
              <a:t>q</a:t>
            </a:r>
            <a:r>
              <a:rPr lang="en-US" sz="2000" b="1" dirty="0" err="1" smtClean="0"/>
              <a:t>abul</a:t>
            </a:r>
            <a:r>
              <a:rPr lang="en-US" sz="2000" b="1" dirty="0" smtClean="0"/>
              <a:t> </a:t>
            </a:r>
            <a:r>
              <a:rPr lang="en-US" sz="2000" b="1" dirty="0" err="1" smtClean="0"/>
              <a:t>qilingan</a:t>
            </a:r>
            <a:r>
              <a:rPr lang="en-US" sz="2000" b="1" dirty="0" smtClean="0"/>
              <a:t> </a:t>
            </a:r>
            <a:r>
              <a:rPr lang="en-US" sz="2000" b="1" dirty="0" err="1" smtClean="0"/>
              <a:t>chora-tadbirlar</a:t>
            </a:r>
            <a:r>
              <a:rPr lang="en-US" sz="2000" b="1" dirty="0" smtClean="0"/>
              <a:t> </a:t>
            </a:r>
            <a:r>
              <a:rPr lang="en-US" sz="2000" b="1" dirty="0" err="1" smtClean="0"/>
              <a:t>dasturlari</a:t>
            </a:r>
            <a:r>
              <a:rPr lang="en-US" sz="2000" b="1" dirty="0" smtClean="0"/>
              <a:t> </a:t>
            </a:r>
            <a:r>
              <a:rPr lang="en-US" sz="2000" b="1" dirty="0" err="1" smtClean="0"/>
              <a:t>quyidagi</a:t>
            </a:r>
            <a:r>
              <a:rPr lang="en-US" sz="2000" b="1" dirty="0" smtClean="0"/>
              <a:t> </a:t>
            </a:r>
            <a:r>
              <a:rPr lang="en-US" sz="2000" b="1" dirty="0" err="1" smtClean="0"/>
              <a:t>yo’nalishlarni</a:t>
            </a:r>
            <a:r>
              <a:rPr lang="en-US" sz="2000" b="1" dirty="0" smtClean="0"/>
              <a:t> </a:t>
            </a:r>
            <a:r>
              <a:rPr lang="en-US" sz="2000" b="1" dirty="0" err="1" smtClean="0"/>
              <a:t>o’z</a:t>
            </a:r>
            <a:r>
              <a:rPr lang="en-US" sz="2000" b="1" dirty="0" smtClean="0"/>
              <a:t> </a:t>
            </a:r>
            <a:r>
              <a:rPr lang="en-US" sz="2000" b="1" dirty="0" err="1" smtClean="0"/>
              <a:t>ichiga</a:t>
            </a:r>
            <a:r>
              <a:rPr lang="en-US" sz="2000" b="1" dirty="0" smtClean="0"/>
              <a:t> </a:t>
            </a:r>
            <a:r>
              <a:rPr lang="en-US" sz="2000" b="1" dirty="0" err="1" smtClean="0"/>
              <a:t>oldi</a:t>
            </a:r>
            <a:r>
              <a:rPr lang="en-US" sz="2000" b="1" dirty="0" smtClean="0"/>
              <a:t>:</a:t>
            </a:r>
            <a:r>
              <a:rPr lang="ru-RU" sz="2000" b="1" dirty="0" smtClean="0"/>
              <a:t/>
            </a:r>
            <a:br>
              <a:rPr lang="ru-RU" sz="2000" b="1" dirty="0" smtClean="0"/>
            </a:br>
            <a:endParaRPr lang="uz-Cyrl-UZ" sz="2000" b="1" dirty="0"/>
          </a:p>
        </p:txBody>
      </p:sp>
      <p:graphicFrame>
        <p:nvGraphicFramePr>
          <p:cNvPr id="5" name="Содержимое 4"/>
          <p:cNvGraphicFramePr>
            <a:graphicFrameLocks noGrp="1"/>
          </p:cNvGraphicFramePr>
          <p:nvPr>
            <p:ph idx="1"/>
          </p:nvPr>
        </p:nvGraphicFramePr>
        <p:xfrm>
          <a:off x="457200" y="2071678"/>
          <a:ext cx="8229600" cy="4786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500042"/>
          <a:ext cx="8229600" cy="56261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6072230"/>
          </a:xfrm>
        </p:spPr>
        <p:txBody>
          <a:bodyPr>
            <a:normAutofit fontScale="85000" lnSpcReduction="20000"/>
          </a:bodyPr>
          <a:lstStyle/>
          <a:p>
            <a:pPr marL="0" indent="0">
              <a:buNone/>
            </a:pPr>
            <a:r>
              <a:rPr lang="uz-Cyrl-UZ" dirty="0" smtClean="0"/>
              <a:t>2009  yil   10 aprelda yangi inqirozga qarshi iqtisodiyotni rag’batlantirishga qaratilgan chora-tadbirlar dasturi qabul qilindi. Bu rejada umumiy xarajatlar 56,8 trln. ienani (570 mlrd. doll.), bevosita byudjet xarajatlari esa 15,4 trln. ienani (YAIMga nisbatan 3%) tashkil etdi.</a:t>
            </a:r>
            <a:endParaRPr lang="ru-RU" dirty="0" smtClean="0"/>
          </a:p>
          <a:p>
            <a:pPr marL="0" indent="0">
              <a:buNone/>
            </a:pPr>
            <a:r>
              <a:rPr lang="uz-Cyrl-UZ" dirty="0" smtClean="0"/>
              <a:t>Birinchi va ikkinchi chora-tadbirlar dasturida asosiy e’tibor kichik va o’rta korxonalarni bank kreditlari ko’rinishida qo’llab-quvvatlashga qaratildi. Ushbu korxonalarda iqtisodiyotda yollanib ishlayotganlarning 70% i band bo’lgani bois qabul qilingan chora-tadbirlar muhim ijtimoiy ahamiyatga ega bo’ldi.</a:t>
            </a:r>
            <a:endParaRPr lang="ru-RU" dirty="0" smtClean="0"/>
          </a:p>
          <a:p>
            <a:pPr marL="0" indent="0">
              <a:buNone/>
            </a:pPr>
            <a:r>
              <a:rPr lang="uz-Cyrl-UZ" dirty="0" smtClean="0"/>
              <a:t>Ikkinchi dasturda aholiga 2 trln. iena (20 mlrd. doll.), aholi jon boshiga 12 ming ienadan (120 doll.) "jonli" pullar tarqatish ko’zda tutildi. 18 yoshdan kichik va 65 yoshdan katta yaponiyaliklar qo’shimcha 8 ming ienadan olishdi. </a:t>
            </a:r>
            <a:r>
              <a:rPr lang="en-US" dirty="0" smtClean="0"/>
              <a:t>Bu </a:t>
            </a:r>
            <a:r>
              <a:rPr lang="en-US" dirty="0" err="1" smtClean="0"/>
              <a:t>dastur</a:t>
            </a:r>
            <a:r>
              <a:rPr lang="en-US" dirty="0" smtClean="0"/>
              <a:t> 2009 </a:t>
            </a:r>
            <a:r>
              <a:rPr lang="en-US" dirty="0" err="1" smtClean="0"/>
              <a:t>yilning</a:t>
            </a:r>
            <a:r>
              <a:rPr lang="en-US" dirty="0" smtClean="0"/>
              <a:t> </a:t>
            </a:r>
            <a:r>
              <a:rPr lang="en-US" dirty="0" err="1" smtClean="0"/>
              <a:t>bahorida</a:t>
            </a:r>
            <a:r>
              <a:rPr lang="en-US" dirty="0" smtClean="0"/>
              <a:t> </a:t>
            </a:r>
            <a:r>
              <a:rPr lang="en-US" dirty="0" err="1" smtClean="0"/>
              <a:t>amalga</a:t>
            </a:r>
            <a:r>
              <a:rPr lang="en-US" dirty="0" smtClean="0"/>
              <a:t> </a:t>
            </a:r>
            <a:r>
              <a:rPr lang="en-US" dirty="0" err="1" smtClean="0"/>
              <a:t>oshirildi</a:t>
            </a:r>
            <a:r>
              <a:rPr lang="en-US" dirty="0" smtClean="0"/>
              <a:t> </a:t>
            </a:r>
            <a:r>
              <a:rPr lang="en-US" dirty="0" err="1" smtClean="0"/>
              <a:t>va</a:t>
            </a:r>
            <a:r>
              <a:rPr lang="en-US" dirty="0" smtClean="0"/>
              <a:t> </a:t>
            </a:r>
            <a:r>
              <a:rPr lang="en-US" dirty="0" err="1" smtClean="0"/>
              <a:t>YAIMga</a:t>
            </a:r>
            <a:r>
              <a:rPr lang="en-US" dirty="0" smtClean="0"/>
              <a:t> </a:t>
            </a:r>
            <a:r>
              <a:rPr lang="en-US" dirty="0" err="1" smtClean="0"/>
              <a:t>nisbatan</a:t>
            </a:r>
            <a:r>
              <a:rPr lang="en-US" dirty="0" smtClean="0"/>
              <a:t> 0,15% </a:t>
            </a:r>
            <a:r>
              <a:rPr lang="en-US" dirty="0" err="1" smtClean="0"/>
              <a:t>ni</a:t>
            </a:r>
            <a:r>
              <a:rPr lang="en-US" dirty="0" smtClean="0"/>
              <a:t> </a:t>
            </a:r>
            <a:r>
              <a:rPr lang="en-US" dirty="0" err="1" smtClean="0"/>
              <a:t>tashkil</a:t>
            </a:r>
            <a:r>
              <a:rPr lang="en-US" dirty="0" smtClean="0"/>
              <a:t> </a:t>
            </a:r>
            <a:r>
              <a:rPr lang="en-US" dirty="0" err="1" smtClean="0"/>
              <a:t>etdi</a:t>
            </a:r>
            <a:r>
              <a:rPr lang="en-US" dirty="0" smtClean="0"/>
              <a:t>.</a:t>
            </a:r>
            <a:endParaRPr lang="ru-RU" dirty="0" smtClean="0"/>
          </a:p>
          <a:p>
            <a:endParaRPr lang="uz-Cyrl-U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68346"/>
          </a:xfrm>
        </p:spPr>
        <p:txBody>
          <a:bodyPr>
            <a:normAutofit fontScale="90000"/>
          </a:bodyPr>
          <a:lstStyle/>
          <a:p>
            <a:r>
              <a:rPr lang="en-US" sz="3200" b="1" dirty="0" err="1" smtClean="0"/>
              <a:t>YAponiyaning</a:t>
            </a:r>
            <a:r>
              <a:rPr lang="en-US" sz="3200" b="1" dirty="0" smtClean="0"/>
              <a:t> </a:t>
            </a:r>
            <a:r>
              <a:rPr lang="en-US" sz="3200" b="1" dirty="0" err="1" smtClean="0"/>
              <a:t>bu</a:t>
            </a:r>
            <a:r>
              <a:rPr lang="en-US" sz="3200" b="1" dirty="0" smtClean="0"/>
              <a:t> </a:t>
            </a:r>
            <a:r>
              <a:rPr lang="en-US" sz="3200" b="1" dirty="0" err="1" smtClean="0"/>
              <a:t>davrdagi</a:t>
            </a:r>
            <a:r>
              <a:rPr lang="en-US" sz="3200" b="1" dirty="0" smtClean="0"/>
              <a:t> </a:t>
            </a:r>
            <a:r>
              <a:rPr lang="en-US" sz="3200" b="1" dirty="0" err="1" smtClean="0"/>
              <a:t>iqtisodiy</a:t>
            </a:r>
            <a:r>
              <a:rPr lang="en-US" sz="3200" b="1" dirty="0" smtClean="0"/>
              <a:t> </a:t>
            </a:r>
            <a:r>
              <a:rPr lang="en-US" sz="3200" b="1" dirty="0" err="1" smtClean="0"/>
              <a:t>rivojlanishini</a:t>
            </a:r>
            <a:r>
              <a:rPr lang="en-US" sz="3200" b="1" dirty="0" smtClean="0"/>
              <a:t> </a:t>
            </a:r>
            <a:r>
              <a:rPr lang="en-US" sz="3200" b="1" dirty="0" err="1" smtClean="0"/>
              <a:t>olti</a:t>
            </a:r>
            <a:r>
              <a:rPr lang="en-US" sz="3200" b="1" dirty="0" smtClean="0"/>
              <a:t> </a:t>
            </a:r>
            <a:r>
              <a:rPr lang="en-US" sz="3200" b="1" dirty="0" err="1" smtClean="0"/>
              <a:t>bosqichga</a:t>
            </a:r>
            <a:r>
              <a:rPr lang="en-US" sz="3200" b="1" dirty="0" smtClean="0"/>
              <a:t>: </a:t>
            </a:r>
            <a:r>
              <a:rPr lang="en-US" sz="3200" b="1" dirty="0" err="1" smtClean="0"/>
              <a:t>bo’lib</a:t>
            </a:r>
            <a:r>
              <a:rPr lang="en-US" sz="3200" b="1" dirty="0" smtClean="0"/>
              <a:t> </a:t>
            </a:r>
            <a:r>
              <a:rPr lang="en-US" sz="3200" b="1" dirty="0" err="1" smtClean="0"/>
              <a:t>o’rganish</a:t>
            </a:r>
            <a:r>
              <a:rPr lang="en-US" sz="3200" b="1" dirty="0" smtClean="0"/>
              <a:t> </a:t>
            </a:r>
            <a:r>
              <a:rPr lang="en-US" sz="3200" b="1" dirty="0" err="1" smtClean="0"/>
              <a:t>mumkin</a:t>
            </a:r>
            <a:r>
              <a:rPr lang="uz-Cyrl-UZ" sz="3200" b="1" dirty="0" smtClean="0"/>
              <a:t>.</a:t>
            </a:r>
            <a:r>
              <a:rPr lang="ru-RU" sz="3200" b="1" dirty="0" smtClean="0"/>
              <a:t/>
            </a:r>
            <a:br>
              <a:rPr lang="ru-RU" sz="3200" b="1" dirty="0" smtClean="0"/>
            </a:br>
            <a:endParaRPr lang="uz-Cyrl-UZ" sz="3200" dirty="0"/>
          </a:p>
        </p:txBody>
      </p:sp>
      <p:graphicFrame>
        <p:nvGraphicFramePr>
          <p:cNvPr id="4" name="Содержимое 3"/>
          <p:cNvGraphicFramePr>
            <a:graphicFrameLocks noGrp="1"/>
          </p:cNvGraphicFramePr>
          <p:nvPr>
            <p:ph idx="1"/>
          </p:nvPr>
        </p:nvGraphicFramePr>
        <p:xfrm>
          <a:off x="457200" y="1071546"/>
          <a:ext cx="8229600" cy="50546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214282" y="285728"/>
          <a:ext cx="8572560" cy="61436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000496" y="500042"/>
            <a:ext cx="4686304" cy="5626121"/>
          </a:xfrm>
        </p:spPr>
        <p:txBody>
          <a:bodyPr>
            <a:normAutofit fontScale="55000" lnSpcReduction="20000"/>
          </a:bodyPr>
          <a:lstStyle/>
          <a:p>
            <a:r>
              <a:rPr lang="en-US" dirty="0" err="1" smtClean="0"/>
              <a:t>Ushbu</a:t>
            </a:r>
            <a:r>
              <a:rPr lang="en-US" dirty="0" smtClean="0"/>
              <a:t> </a:t>
            </a:r>
            <a:r>
              <a:rPr lang="en-US" dirty="0" err="1" smtClean="0"/>
              <a:t>zilzila</a:t>
            </a:r>
            <a:r>
              <a:rPr lang="en-US" dirty="0" smtClean="0"/>
              <a:t> </a:t>
            </a:r>
            <a:r>
              <a:rPr lang="en-US" dirty="0" err="1" smtClean="0"/>
              <a:t>va</a:t>
            </a:r>
            <a:r>
              <a:rPr lang="en-US" dirty="0" smtClean="0"/>
              <a:t> tsunami </a:t>
            </a:r>
            <a:r>
              <a:rPr lang="en-US" dirty="0" err="1" smtClean="0"/>
              <a:t>YAponiya</a:t>
            </a:r>
            <a:r>
              <a:rPr lang="en-US" dirty="0" smtClean="0"/>
              <a:t> </a:t>
            </a:r>
            <a:r>
              <a:rPr lang="en-US" dirty="0" err="1" smtClean="0"/>
              <a:t>tarixidagi</a:t>
            </a:r>
            <a:r>
              <a:rPr lang="en-US" dirty="0" smtClean="0"/>
              <a:t> eng </a:t>
            </a:r>
            <a:r>
              <a:rPr lang="en-US" dirty="0" err="1" smtClean="0"/>
              <a:t>kuchlisi</a:t>
            </a:r>
            <a:r>
              <a:rPr lang="en-US" dirty="0" smtClean="0"/>
              <a:t> </a:t>
            </a:r>
            <a:r>
              <a:rPr lang="en-US" dirty="0" err="1" smtClean="0"/>
              <a:t>bo’lib</a:t>
            </a:r>
            <a:r>
              <a:rPr lang="en-US" dirty="0" smtClean="0"/>
              <a:t>, </a:t>
            </a:r>
            <a:r>
              <a:rPr lang="en-US" dirty="0" err="1" smtClean="0"/>
              <a:t>katta</a:t>
            </a:r>
            <a:r>
              <a:rPr lang="en-US" dirty="0" smtClean="0"/>
              <a:t> </a:t>
            </a:r>
            <a:r>
              <a:rPr lang="en-US" dirty="0" err="1" smtClean="0"/>
              <a:t>iqtisodiy</a:t>
            </a:r>
            <a:r>
              <a:rPr lang="en-US" dirty="0" smtClean="0"/>
              <a:t> </a:t>
            </a:r>
            <a:r>
              <a:rPr lang="en-US" dirty="0" err="1" smtClean="0"/>
              <a:t>yo’qotishlarga</a:t>
            </a:r>
            <a:r>
              <a:rPr lang="en-US" dirty="0" smtClean="0"/>
              <a:t> </a:t>
            </a:r>
            <a:r>
              <a:rPr lang="en-US" dirty="0" err="1" smtClean="0"/>
              <a:t>olib</a:t>
            </a:r>
            <a:r>
              <a:rPr lang="en-US" dirty="0" smtClean="0"/>
              <a:t> </a:t>
            </a:r>
            <a:r>
              <a:rPr lang="en-US" dirty="0" err="1" smtClean="0"/>
              <a:t>keldi</a:t>
            </a:r>
            <a:r>
              <a:rPr lang="en-US" dirty="0" smtClean="0"/>
              <a:t>. </a:t>
            </a:r>
            <a:r>
              <a:rPr lang="en-US" dirty="0" err="1" smtClean="0"/>
              <a:t>Dastlabki</a:t>
            </a:r>
            <a:r>
              <a:rPr lang="en-US" dirty="0" smtClean="0"/>
              <a:t> </a:t>
            </a:r>
            <a:r>
              <a:rPr lang="en-US" dirty="0" err="1" smtClean="0"/>
              <a:t>ma’lumotlarga</a:t>
            </a:r>
            <a:r>
              <a:rPr lang="en-US" dirty="0" smtClean="0"/>
              <a:t> </a:t>
            </a:r>
            <a:r>
              <a:rPr lang="uz-Cyrl-UZ" dirty="0" smtClean="0"/>
              <a:t>q</a:t>
            </a:r>
            <a:r>
              <a:rPr lang="en-US" dirty="0" err="1" smtClean="0"/>
              <a:t>araganda</a:t>
            </a:r>
            <a:r>
              <a:rPr lang="en-US" dirty="0" smtClean="0"/>
              <a:t>; </a:t>
            </a:r>
            <a:r>
              <a:rPr lang="en-US" dirty="0" err="1" smtClean="0"/>
              <a:t>uy</a:t>
            </a:r>
            <a:r>
              <a:rPr lang="en-US" dirty="0" smtClean="0"/>
              <a:t> </a:t>
            </a:r>
            <a:r>
              <a:rPr lang="en-US" dirty="0" err="1" smtClean="0"/>
              <a:t>xo’jaligi</a:t>
            </a:r>
            <a:r>
              <a:rPr lang="en-US" dirty="0" smtClean="0"/>
              <a:t>, </a:t>
            </a:r>
            <a:r>
              <a:rPr lang="en-US" dirty="0" err="1" smtClean="0"/>
              <a:t>ijtimoiy</a:t>
            </a:r>
            <a:r>
              <a:rPr lang="en-US" dirty="0" smtClean="0"/>
              <a:t> </a:t>
            </a:r>
            <a:r>
              <a:rPr lang="en-US" dirty="0" err="1" smtClean="0"/>
              <a:t>infratuzilma</a:t>
            </a:r>
            <a:r>
              <a:rPr lang="en-US" dirty="0" smtClean="0"/>
              <a:t> </a:t>
            </a:r>
            <a:r>
              <a:rPr lang="en-US" dirty="0" err="1" smtClean="0"/>
              <a:t>va</a:t>
            </a:r>
            <a:r>
              <a:rPr lang="en-US" dirty="0" smtClean="0"/>
              <a:t> </a:t>
            </a:r>
            <a:r>
              <a:rPr lang="en-US" dirty="0" err="1" smtClean="0"/>
              <a:t>xususiy</a:t>
            </a:r>
            <a:r>
              <a:rPr lang="en-US" dirty="0" smtClean="0"/>
              <a:t> </a:t>
            </a:r>
            <a:r>
              <a:rPr lang="en-US" dirty="0" err="1" smtClean="0"/>
              <a:t>firmalarga</a:t>
            </a:r>
            <a:r>
              <a:rPr lang="en-US" dirty="0" smtClean="0"/>
              <a:t> </a:t>
            </a:r>
            <a:r>
              <a:rPr lang="en-US" dirty="0" err="1" smtClean="0"/>
              <a:t>yetkazilgai</a:t>
            </a:r>
            <a:r>
              <a:rPr lang="en-US" dirty="0" smtClean="0"/>
              <a:t> </a:t>
            </a:r>
            <a:r>
              <a:rPr lang="en-US" dirty="0" err="1" smtClean="0"/>
              <a:t>zarar</a:t>
            </a:r>
            <a:r>
              <a:rPr lang="en-US" dirty="0" smtClean="0"/>
              <a:t> </a:t>
            </a:r>
            <a:r>
              <a:rPr lang="en-US" dirty="0" err="1" smtClean="0"/>
              <a:t>miqdori</a:t>
            </a:r>
            <a:r>
              <a:rPr lang="en-US" dirty="0" smtClean="0"/>
              <a:t> </a:t>
            </a:r>
            <a:r>
              <a:rPr lang="en-US" dirty="0" err="1" smtClean="0"/>
              <a:t>mamlakat</a:t>
            </a:r>
            <a:r>
              <a:rPr lang="en-US" dirty="0" smtClean="0"/>
              <a:t> </a:t>
            </a:r>
            <a:r>
              <a:rPr lang="en-US" dirty="0" err="1" smtClean="0"/>
              <a:t>YAIMning</a:t>
            </a:r>
            <a:r>
              <a:rPr lang="en-US" dirty="0" smtClean="0"/>
              <a:t> 3,3-5,2% </a:t>
            </a:r>
            <a:r>
              <a:rPr lang="en-US" dirty="0" err="1" smtClean="0"/>
              <a:t>ini</a:t>
            </a:r>
            <a:r>
              <a:rPr lang="en-US" dirty="0" smtClean="0"/>
              <a:t> </a:t>
            </a:r>
            <a:r>
              <a:rPr lang="en-US" dirty="0" err="1" smtClean="0"/>
              <a:t>tashkil</a:t>
            </a:r>
            <a:r>
              <a:rPr lang="en-US" dirty="0" smtClean="0"/>
              <a:t> </a:t>
            </a:r>
            <a:r>
              <a:rPr lang="en-US" dirty="0" err="1" smtClean="0"/>
              <a:t>qilgan</a:t>
            </a:r>
            <a:r>
              <a:rPr lang="en-US" dirty="0" smtClean="0"/>
              <a:t>. </a:t>
            </a:r>
            <a:r>
              <a:rPr lang="en-US" dirty="0" err="1" smtClean="0"/>
              <a:t>Bundan</a:t>
            </a:r>
            <a:r>
              <a:rPr lang="en-US" dirty="0" smtClean="0"/>
              <a:t> </a:t>
            </a:r>
            <a:r>
              <a:rPr lang="en-US" dirty="0" err="1" smtClean="0"/>
              <a:t>tashqari</a:t>
            </a:r>
            <a:r>
              <a:rPr lang="en-US" dirty="0" smtClean="0"/>
              <a:t> </a:t>
            </a:r>
            <a:r>
              <a:rPr lang="en-US" dirty="0" err="1" smtClean="0"/>
              <a:t>tashqi</a:t>
            </a:r>
            <a:r>
              <a:rPr lang="en-US" dirty="0" smtClean="0"/>
              <a:t> </a:t>
            </a:r>
            <a:r>
              <a:rPr lang="en-US" dirty="0" err="1" smtClean="0"/>
              <a:t>savdo</a:t>
            </a:r>
            <a:r>
              <a:rPr lang="en-US" dirty="0" smtClean="0"/>
              <a:t> </a:t>
            </a:r>
            <a:r>
              <a:rPr lang="uz-Cyrl-UZ" dirty="0" smtClean="0"/>
              <a:t>h</a:t>
            </a:r>
            <a:r>
              <a:rPr lang="en-US" dirty="0" err="1" smtClean="0"/>
              <a:t>ajmi</a:t>
            </a:r>
            <a:r>
              <a:rPr lang="en-US" dirty="0" smtClean="0"/>
              <a:t>, </a:t>
            </a:r>
            <a:r>
              <a:rPr lang="en-US" dirty="0" err="1" smtClean="0"/>
              <a:t>valyuta</a:t>
            </a:r>
            <a:r>
              <a:rPr lang="en-US" dirty="0" smtClean="0"/>
              <a:t> </a:t>
            </a:r>
            <a:r>
              <a:rPr lang="en-US" dirty="0" err="1" smtClean="0"/>
              <a:t>qiymati</a:t>
            </a:r>
            <a:r>
              <a:rPr lang="en-US" dirty="0" smtClean="0"/>
              <a:t>, </a:t>
            </a:r>
            <a:r>
              <a:rPr lang="en-US" dirty="0" err="1" smtClean="0"/>
              <a:t>iste’mol</a:t>
            </a:r>
            <a:r>
              <a:rPr lang="en-US" dirty="0" smtClean="0"/>
              <a:t> </a:t>
            </a:r>
            <a:r>
              <a:rPr lang="en-US" dirty="0" err="1" smtClean="0"/>
              <a:t>buyumlari</a:t>
            </a:r>
            <a:r>
              <a:rPr lang="en-US" dirty="0" smtClean="0"/>
              <a:t> </a:t>
            </a:r>
            <a:r>
              <a:rPr lang="en-US" dirty="0" err="1" smtClean="0"/>
              <a:t>narxiga</a:t>
            </a:r>
            <a:r>
              <a:rPr lang="en-US" dirty="0" smtClean="0"/>
              <a:t> </a:t>
            </a:r>
            <a:r>
              <a:rPr lang="en-US" dirty="0" err="1" smtClean="0"/>
              <a:t>jiddiy</a:t>
            </a:r>
            <a:r>
              <a:rPr lang="en-US" dirty="0" smtClean="0"/>
              <a:t> </a:t>
            </a:r>
            <a:r>
              <a:rPr lang="en-US" dirty="0" err="1" smtClean="0"/>
              <a:t>salbiy</a:t>
            </a:r>
            <a:r>
              <a:rPr lang="en-US" dirty="0" smtClean="0"/>
              <a:t> </a:t>
            </a:r>
            <a:r>
              <a:rPr lang="en-US" dirty="0" err="1" smtClean="0"/>
              <a:t>ta’sir</a:t>
            </a:r>
            <a:r>
              <a:rPr lang="en-US" dirty="0" smtClean="0"/>
              <a:t> </a:t>
            </a:r>
            <a:r>
              <a:rPr lang="en-US" dirty="0" err="1" smtClean="0"/>
              <a:t>ko’rsatdi</a:t>
            </a:r>
            <a:r>
              <a:rPr lang="en-US" dirty="0" smtClean="0"/>
              <a:t> </a:t>
            </a:r>
            <a:r>
              <a:rPr lang="en-US" dirty="0" err="1" smtClean="0"/>
              <a:t>va</a:t>
            </a:r>
            <a:r>
              <a:rPr lang="en-US" dirty="0" smtClean="0"/>
              <a:t> </a:t>
            </a:r>
            <a:r>
              <a:rPr lang="en-US" dirty="0" err="1" smtClean="0"/>
              <a:t>YAponiyaning</a:t>
            </a:r>
            <a:r>
              <a:rPr lang="en-US" dirty="0" smtClean="0"/>
              <a:t> </a:t>
            </a:r>
            <a:r>
              <a:rPr lang="en-US" dirty="0" err="1" smtClean="0"/>
              <a:t>istiqboldagi</a:t>
            </a:r>
            <a:r>
              <a:rPr lang="en-US" dirty="0" smtClean="0"/>
              <a:t> </a:t>
            </a:r>
            <a:r>
              <a:rPr lang="en-US" dirty="0" err="1" smtClean="0"/>
              <a:t>iqtisodiy</a:t>
            </a:r>
            <a:r>
              <a:rPr lang="en-US" dirty="0" smtClean="0"/>
              <a:t> </a:t>
            </a:r>
            <a:r>
              <a:rPr lang="en-US" dirty="0" err="1" smtClean="0"/>
              <a:t>rivojlanishi</a:t>
            </a:r>
            <a:r>
              <a:rPr lang="en-US" dirty="0" smtClean="0"/>
              <a:t> </a:t>
            </a:r>
            <a:r>
              <a:rPr lang="en-US" dirty="0" err="1" smtClean="0"/>
              <a:t>haqida</a:t>
            </a:r>
            <a:r>
              <a:rPr lang="en-US" dirty="0" smtClean="0"/>
              <a:t> </a:t>
            </a:r>
            <a:r>
              <a:rPr lang="en-US" dirty="0" err="1" smtClean="0"/>
              <a:t>noaniqliklar</a:t>
            </a:r>
            <a:r>
              <a:rPr lang="en-US" dirty="0" smtClean="0"/>
              <a:t> </a:t>
            </a:r>
            <a:r>
              <a:rPr lang="en-US" dirty="0" err="1" smtClean="0"/>
              <a:t>keltirib</a:t>
            </a:r>
            <a:r>
              <a:rPr lang="en-US" dirty="0" smtClean="0"/>
              <a:t> </a:t>
            </a:r>
            <a:r>
              <a:rPr lang="en-US" dirty="0" err="1" smtClean="0"/>
              <a:t>chiqardi</a:t>
            </a:r>
            <a:r>
              <a:rPr lang="en-US" dirty="0" smtClean="0"/>
              <a:t> (</a:t>
            </a:r>
            <a:r>
              <a:rPr lang="en-US" dirty="0" err="1" smtClean="0"/>
              <a:t>elektr</a:t>
            </a:r>
            <a:r>
              <a:rPr lang="en-US" dirty="0" smtClean="0"/>
              <a:t> </a:t>
            </a:r>
            <a:r>
              <a:rPr lang="en-US" dirty="0" err="1" smtClean="0"/>
              <a:t>tarmoq-laridagi</a:t>
            </a:r>
            <a:r>
              <a:rPr lang="en-US" dirty="0" smtClean="0"/>
              <a:t> </a:t>
            </a:r>
            <a:r>
              <a:rPr lang="en-US" dirty="0" err="1" smtClean="0"/>
              <a:t>uzilishlar</a:t>
            </a:r>
            <a:r>
              <a:rPr lang="en-US" dirty="0" smtClean="0"/>
              <a:t>, </a:t>
            </a:r>
            <a:r>
              <a:rPr lang="en-US" dirty="0" err="1" smtClean="0"/>
              <a:t>Fukusimadagi</a:t>
            </a:r>
            <a:r>
              <a:rPr lang="en-US" dirty="0" smtClean="0"/>
              <a:t> atom </a:t>
            </a:r>
            <a:r>
              <a:rPr lang="en-US" dirty="0" err="1" smtClean="0"/>
              <a:t>stantsiyasidagi</a:t>
            </a:r>
            <a:r>
              <a:rPr lang="en-US" dirty="0" smtClean="0"/>
              <a:t> </a:t>
            </a:r>
            <a:r>
              <a:rPr lang="en-US" dirty="0" err="1" smtClean="0"/>
              <a:t>muammolar</a:t>
            </a:r>
            <a:r>
              <a:rPr lang="en-US" dirty="0" smtClean="0"/>
              <a:t>, </a:t>
            </a:r>
            <a:r>
              <a:rPr lang="en-US" dirty="0" err="1" smtClean="0"/>
              <a:t>davlatning</a:t>
            </a:r>
            <a:r>
              <a:rPr lang="en-US" dirty="0" smtClean="0"/>
              <a:t> </a:t>
            </a:r>
            <a:r>
              <a:rPr lang="en-US" dirty="0" err="1" smtClean="0"/>
              <a:t>rekonstruktsiya</a:t>
            </a:r>
            <a:r>
              <a:rPr lang="en-US" dirty="0" smtClean="0"/>
              <a:t> </a:t>
            </a:r>
            <a:r>
              <a:rPr lang="en-US" dirty="0" err="1" smtClean="0"/>
              <a:t>xarajatlari</a:t>
            </a:r>
            <a:r>
              <a:rPr lang="en-US" dirty="0" smtClean="0"/>
              <a:t>). </a:t>
            </a:r>
            <a:r>
              <a:rPr lang="en-US" dirty="0" err="1" smtClean="0"/>
              <a:t>Zilzila</a:t>
            </a:r>
            <a:r>
              <a:rPr lang="en-US" dirty="0" smtClean="0"/>
              <a:t> </a:t>
            </a:r>
            <a:r>
              <a:rPr lang="en-US" dirty="0" err="1" smtClean="0"/>
              <a:t>natijasida</a:t>
            </a:r>
            <a:r>
              <a:rPr lang="en-US" dirty="0" smtClean="0"/>
              <a:t> </a:t>
            </a:r>
            <a:r>
              <a:rPr lang="en-US" dirty="0" err="1" smtClean="0"/>
              <a:t>Tokio</a:t>
            </a:r>
            <a:r>
              <a:rPr lang="en-US" dirty="0" smtClean="0"/>
              <a:t> </a:t>
            </a:r>
            <a:r>
              <a:rPr lang="en-US" dirty="0" err="1" smtClean="0"/>
              <a:t>viloyatidagi</a:t>
            </a:r>
            <a:r>
              <a:rPr lang="en-US" dirty="0" smtClean="0"/>
              <a:t> </a:t>
            </a:r>
            <a:r>
              <a:rPr lang="en-US" dirty="0" err="1" smtClean="0"/>
              <a:t>fabrikalarga</a:t>
            </a:r>
            <a:r>
              <a:rPr lang="en-US" dirty="0" smtClean="0"/>
              <a:t> </a:t>
            </a:r>
            <a:r>
              <a:rPr lang="en-US" dirty="0" err="1" smtClean="0"/>
              <a:t>yetkazilgan</a:t>
            </a:r>
            <a:r>
              <a:rPr lang="en-US" dirty="0" smtClean="0"/>
              <a:t> </a:t>
            </a:r>
            <a:r>
              <a:rPr lang="en-US" dirty="0" err="1" smtClean="0"/>
              <a:t>zarar</a:t>
            </a:r>
            <a:r>
              <a:rPr lang="en-US" dirty="0" smtClean="0"/>
              <a:t> </a:t>
            </a:r>
            <a:r>
              <a:rPr lang="en-US" dirty="0" err="1" smtClean="0"/>
              <a:t>sanoat</a:t>
            </a:r>
            <a:r>
              <a:rPr lang="en-US" dirty="0" smtClean="0"/>
              <a:t> </a:t>
            </a:r>
            <a:r>
              <a:rPr lang="en-US" dirty="0" err="1" smtClean="0"/>
              <a:t>maxsulotlari</a:t>
            </a:r>
            <a:r>
              <a:rPr lang="en-US" dirty="0" smtClean="0"/>
              <a:t>, </a:t>
            </a:r>
            <a:r>
              <a:rPr lang="en-US" dirty="0" err="1" smtClean="0"/>
              <a:t>xususan</a:t>
            </a:r>
            <a:r>
              <a:rPr lang="en-US" dirty="0" smtClean="0"/>
              <a:t>, </a:t>
            </a:r>
            <a:r>
              <a:rPr lang="en-US" dirty="0" err="1" smtClean="0"/>
              <a:t>avtomobil</a:t>
            </a:r>
            <a:r>
              <a:rPr lang="en-US" dirty="0" smtClean="0"/>
              <a:t> </a:t>
            </a:r>
            <a:r>
              <a:rPr lang="en-US" dirty="0" err="1" smtClean="0"/>
              <a:t>sanoati</a:t>
            </a:r>
            <a:r>
              <a:rPr lang="en-US" dirty="0" smtClean="0"/>
              <a:t> </a:t>
            </a:r>
            <a:r>
              <a:rPr lang="en-US" dirty="0" err="1" smtClean="0"/>
              <a:t>maxsulotlariga</a:t>
            </a:r>
            <a:r>
              <a:rPr lang="en-US" dirty="0" smtClean="0"/>
              <a:t> </a:t>
            </a:r>
            <a:r>
              <a:rPr lang="en-US" dirty="0" err="1" smtClean="0"/>
              <a:t>bo’lgan</a:t>
            </a:r>
            <a:r>
              <a:rPr lang="en-US" dirty="0" smtClean="0"/>
              <a:t> </a:t>
            </a:r>
            <a:r>
              <a:rPr lang="en-US" dirty="0" err="1" smtClean="0"/>
              <a:t>talabga</a:t>
            </a:r>
            <a:r>
              <a:rPr lang="en-US" dirty="0" smtClean="0"/>
              <a:t> </a:t>
            </a:r>
            <a:r>
              <a:rPr lang="en-US" dirty="0" err="1" smtClean="0"/>
              <a:t>salbiy</a:t>
            </a:r>
            <a:r>
              <a:rPr lang="en-US" dirty="0" smtClean="0"/>
              <a:t> </a:t>
            </a:r>
            <a:r>
              <a:rPr lang="en-US" dirty="0" err="1" smtClean="0"/>
              <a:t>ta’sir</a:t>
            </a:r>
            <a:r>
              <a:rPr lang="en-US" dirty="0" smtClean="0"/>
              <a:t> </a:t>
            </a:r>
            <a:r>
              <a:rPr lang="en-US" dirty="0" err="1" smtClean="0"/>
              <a:t>ko’rsatdi</a:t>
            </a:r>
            <a:r>
              <a:rPr lang="en-US" dirty="0" smtClean="0"/>
              <a:t>. </a:t>
            </a:r>
            <a:r>
              <a:rPr lang="en-US" dirty="0" err="1" smtClean="0"/>
              <a:t>YAponiya</a:t>
            </a:r>
            <a:r>
              <a:rPr lang="en-US" dirty="0" smtClean="0"/>
              <a:t> </a:t>
            </a:r>
            <a:r>
              <a:rPr lang="en-US" dirty="0" err="1" smtClean="0"/>
              <a:t>Banki</a:t>
            </a:r>
            <a:r>
              <a:rPr lang="en-US" dirty="0" smtClean="0"/>
              <a:t> </a:t>
            </a:r>
            <a:r>
              <a:rPr lang="en-US" dirty="0" err="1" smtClean="0"/>
              <a:t>ma’lumotlariga</a:t>
            </a:r>
            <a:r>
              <a:rPr lang="en-US" dirty="0" smtClean="0"/>
              <a:t> </a:t>
            </a:r>
            <a:r>
              <a:rPr lang="en-US" dirty="0" err="1" smtClean="0"/>
              <a:t>ko’ra</a:t>
            </a:r>
            <a:r>
              <a:rPr lang="en-US" dirty="0" smtClean="0"/>
              <a:t> </a:t>
            </a:r>
            <a:r>
              <a:rPr lang="en-US" dirty="0" err="1" smtClean="0"/>
              <a:t>mamlakatdagi</a:t>
            </a:r>
            <a:r>
              <a:rPr lang="en-US" dirty="0" smtClean="0"/>
              <a:t> t</a:t>
            </a:r>
            <a:r>
              <a:rPr lang="uz-Cyrl-UZ" dirty="0" smtClean="0"/>
              <a:t>o’qq</a:t>
            </a:r>
            <a:r>
              <a:rPr lang="en-US" dirty="0" err="1" smtClean="0"/>
              <a:t>izta</a:t>
            </a:r>
            <a:r>
              <a:rPr lang="en-US" dirty="0" smtClean="0"/>
              <a:t> </a:t>
            </a:r>
            <a:r>
              <a:rPr lang="en-US" dirty="0" err="1" smtClean="0"/>
              <a:t>iqtisodiy</a:t>
            </a:r>
            <a:r>
              <a:rPr lang="en-US" dirty="0" smtClean="0"/>
              <a:t> </a:t>
            </a:r>
            <a:r>
              <a:rPr lang="en-US" dirty="0" err="1" smtClean="0"/>
              <a:t>hududning</a:t>
            </a:r>
            <a:r>
              <a:rPr lang="en-US" dirty="0" smtClean="0"/>
              <a:t> </a:t>
            </a:r>
            <a:r>
              <a:rPr lang="en-US" dirty="0" err="1" smtClean="0"/>
              <a:t>yettitasida</a:t>
            </a:r>
            <a:r>
              <a:rPr lang="en-US" dirty="0" smtClean="0"/>
              <a:t> </a:t>
            </a:r>
            <a:r>
              <a:rPr lang="en-US" dirty="0" err="1" smtClean="0"/>
              <a:t>maxsulotlar</a:t>
            </a:r>
            <a:r>
              <a:rPr lang="en-US" dirty="0" smtClean="0"/>
              <a:t> </a:t>
            </a:r>
            <a:r>
              <a:rPr lang="en-US" dirty="0" err="1" smtClean="0"/>
              <a:t>ishlab</a:t>
            </a:r>
            <a:r>
              <a:rPr lang="en-US" dirty="0" smtClean="0"/>
              <a:t> </a:t>
            </a:r>
            <a:r>
              <a:rPr lang="en-US" dirty="0" err="1" smtClean="0"/>
              <a:t>chiqarishda</a:t>
            </a:r>
            <a:r>
              <a:rPr lang="en-US" dirty="0" smtClean="0"/>
              <a:t> </a:t>
            </a:r>
            <a:r>
              <a:rPr lang="en-US" dirty="0" err="1" smtClean="0"/>
              <a:t>i</a:t>
            </a:r>
            <a:r>
              <a:rPr lang="uz-Cyrl-UZ" dirty="0" smtClean="0"/>
              <a:t>q</a:t>
            </a:r>
            <a:r>
              <a:rPr lang="en-US" dirty="0" err="1" smtClean="0"/>
              <a:t>tisodiy</a:t>
            </a:r>
            <a:r>
              <a:rPr lang="en-US" dirty="0" smtClean="0"/>
              <a:t> </a:t>
            </a:r>
            <a:r>
              <a:rPr lang="en-US" dirty="0" err="1" smtClean="0"/>
              <a:t>pasayish</a:t>
            </a:r>
            <a:r>
              <a:rPr lang="en-US" dirty="0" smtClean="0"/>
              <a:t> </a:t>
            </a:r>
            <a:r>
              <a:rPr lang="en-US" dirty="0" err="1" smtClean="0"/>
              <a:t>yuz</a:t>
            </a:r>
            <a:r>
              <a:rPr lang="en-US" dirty="0" smtClean="0"/>
              <a:t> </a:t>
            </a:r>
            <a:r>
              <a:rPr lang="en-US" dirty="0" err="1" smtClean="0"/>
              <a:t>berdi</a:t>
            </a:r>
            <a:r>
              <a:rPr lang="en-US" dirty="0" smtClean="0"/>
              <a:t>.</a:t>
            </a:r>
            <a:endParaRPr lang="ru-RU" dirty="0" smtClean="0"/>
          </a:p>
          <a:p>
            <a:endParaRPr lang="uz-Cyrl-UZ" dirty="0"/>
          </a:p>
        </p:txBody>
      </p:sp>
      <p:pic>
        <p:nvPicPr>
          <p:cNvPr id="4" name="Рисунок 3" descr="ANd9GcQPoRbE9TsAzy56Fytl7mEJ3pOUcN1MinXXVPBNqSLQ11TwyVT6"/>
          <p:cNvPicPr/>
          <p:nvPr/>
        </p:nvPicPr>
        <p:blipFill>
          <a:blip r:embed="rId2"/>
          <a:srcRect/>
          <a:stretch>
            <a:fillRect/>
          </a:stretch>
        </p:blipFill>
        <p:spPr bwMode="auto">
          <a:xfrm>
            <a:off x="357158" y="571480"/>
            <a:ext cx="3786214" cy="5429288"/>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fontScale="92500" lnSpcReduction="20000"/>
          </a:bodyPr>
          <a:lstStyle/>
          <a:p>
            <a:pPr marL="0" indent="0">
              <a:buNone/>
            </a:pPr>
            <a:r>
              <a:rPr lang="uz-Cyrl-UZ" b="1" dirty="0" smtClean="0"/>
              <a:t>19</a:t>
            </a:r>
            <a:r>
              <a:rPr lang="en-US" b="1" dirty="0" smtClean="0"/>
              <a:t>.4. </a:t>
            </a:r>
            <a:r>
              <a:rPr lang="en-US" b="1" dirty="0" err="1" smtClean="0"/>
              <a:t>O’zbekiston</a:t>
            </a:r>
            <a:r>
              <a:rPr lang="en-US" b="1" dirty="0" smtClean="0"/>
              <a:t> </a:t>
            </a:r>
            <a:r>
              <a:rPr lang="en-US" b="1" dirty="0" err="1" smtClean="0"/>
              <a:t>va</a:t>
            </a:r>
            <a:r>
              <a:rPr lang="en-US" b="1" dirty="0" smtClean="0"/>
              <a:t> </a:t>
            </a:r>
            <a:r>
              <a:rPr lang="en-US" b="1" dirty="0" err="1" smtClean="0"/>
              <a:t>YAponiya</a:t>
            </a:r>
            <a:r>
              <a:rPr lang="en-US" b="1" dirty="0" smtClean="0"/>
              <a:t> </a:t>
            </a:r>
            <a:r>
              <a:rPr lang="en-US" b="1" dirty="0" err="1" smtClean="0"/>
              <a:t>iqtisodiy</a:t>
            </a:r>
            <a:r>
              <a:rPr lang="en-US" b="1" dirty="0" smtClean="0"/>
              <a:t> </a:t>
            </a:r>
            <a:r>
              <a:rPr lang="en-US" b="1" dirty="0" err="1" smtClean="0"/>
              <a:t>hamkorligi</a:t>
            </a:r>
            <a:endParaRPr lang="ru-RU" dirty="0" smtClean="0"/>
          </a:p>
          <a:p>
            <a:endParaRPr lang="ru-RU" dirty="0" smtClean="0"/>
          </a:p>
          <a:p>
            <a:r>
              <a:rPr lang="en-US" dirty="0" err="1" smtClean="0"/>
              <a:t>YAponiya</a:t>
            </a:r>
            <a:r>
              <a:rPr lang="en-US" dirty="0" smtClean="0"/>
              <a:t>    </a:t>
            </a:r>
            <a:r>
              <a:rPr lang="en-US" dirty="0" err="1" smtClean="0"/>
              <a:t>O’zbekiston</a:t>
            </a:r>
            <a:r>
              <a:rPr lang="en-US" dirty="0" smtClean="0"/>
              <a:t>    </a:t>
            </a:r>
            <a:r>
              <a:rPr lang="en-US" dirty="0" err="1" smtClean="0"/>
              <a:t>Respublikasining</a:t>
            </a:r>
            <a:r>
              <a:rPr lang="en-US" dirty="0" smtClean="0"/>
              <a:t>    </a:t>
            </a:r>
            <a:r>
              <a:rPr lang="en-US" dirty="0" err="1" smtClean="0"/>
              <a:t>muhim</a:t>
            </a:r>
            <a:r>
              <a:rPr lang="en-US" dirty="0" smtClean="0"/>
              <a:t>     </a:t>
            </a:r>
            <a:r>
              <a:rPr lang="en-US" dirty="0" err="1" smtClean="0"/>
              <a:t>savdo-iqtisodiy</a:t>
            </a:r>
            <a:r>
              <a:rPr lang="en-US" dirty="0" smtClean="0"/>
              <a:t> </a:t>
            </a:r>
            <a:r>
              <a:rPr lang="en-US" dirty="0" err="1" smtClean="0"/>
              <a:t>hamkorlar</a:t>
            </a:r>
            <a:r>
              <a:rPr lang="uz-Cyrl-UZ" dirty="0" smtClean="0"/>
              <a:t>i</a:t>
            </a:r>
            <a:r>
              <a:rPr lang="en-US" dirty="0" err="1" smtClean="0"/>
              <a:t>dan</a:t>
            </a:r>
            <a:r>
              <a:rPr lang="en-US" dirty="0" smtClean="0"/>
              <a:t> </a:t>
            </a:r>
            <a:r>
              <a:rPr lang="en-US" dirty="0" err="1" smtClean="0"/>
              <a:t>biri</a:t>
            </a:r>
            <a:r>
              <a:rPr lang="en-US" dirty="0" smtClean="0"/>
              <a:t> </a:t>
            </a:r>
            <a:r>
              <a:rPr lang="en-US" dirty="0" err="1" smtClean="0"/>
              <a:t>xisoblanadi</a:t>
            </a:r>
            <a:r>
              <a:rPr lang="en-US" dirty="0" smtClean="0"/>
              <a:t>. 1992 </a:t>
            </a:r>
            <a:r>
              <a:rPr lang="en-US" dirty="0" err="1" smtClean="0"/>
              <a:t>yildan</a:t>
            </a:r>
            <a:r>
              <a:rPr lang="en-US" dirty="0" smtClean="0"/>
              <a:t> </a:t>
            </a:r>
            <a:r>
              <a:rPr lang="en-US" dirty="0" err="1" smtClean="0"/>
              <a:t>O’zbekiston</a:t>
            </a:r>
            <a:r>
              <a:rPr lang="en-US" dirty="0" smtClean="0"/>
              <a:t> </a:t>
            </a:r>
            <a:r>
              <a:rPr lang="en-US" dirty="0" err="1" smtClean="0"/>
              <a:t>va</a:t>
            </a:r>
            <a:r>
              <a:rPr lang="en-US" dirty="0" smtClean="0"/>
              <a:t> </a:t>
            </a:r>
            <a:r>
              <a:rPr lang="en-US" dirty="0" err="1" smtClean="0"/>
              <a:t>YAponiya</a:t>
            </a:r>
            <a:r>
              <a:rPr lang="en-US" dirty="0" smtClean="0"/>
              <a:t> </a:t>
            </a:r>
            <a:r>
              <a:rPr lang="en-US" dirty="0" err="1" smtClean="0"/>
              <a:t>o’rtasida</a:t>
            </a:r>
            <a:r>
              <a:rPr lang="en-US" dirty="0" smtClean="0"/>
              <a:t> </a:t>
            </a:r>
            <a:r>
              <a:rPr lang="en-US" dirty="0" err="1" smtClean="0"/>
              <a:t>iqtisodiy</a:t>
            </a:r>
            <a:r>
              <a:rPr lang="en-US" dirty="0" smtClean="0"/>
              <a:t> </a:t>
            </a:r>
            <a:r>
              <a:rPr lang="en-US" dirty="0" err="1" smtClean="0"/>
              <a:t>hamkorlikning</a:t>
            </a:r>
            <a:r>
              <a:rPr lang="en-US" dirty="0" smtClean="0"/>
              <a:t> </a:t>
            </a:r>
            <a:r>
              <a:rPr lang="en-US" dirty="0" err="1" smtClean="0"/>
              <a:t>barcha</a:t>
            </a:r>
            <a:r>
              <a:rPr lang="en-US" dirty="0" smtClean="0"/>
              <a:t> </a:t>
            </a:r>
            <a:r>
              <a:rPr lang="en-US" dirty="0" err="1" smtClean="0"/>
              <a:t>yo’nalishlari</a:t>
            </a:r>
            <a:r>
              <a:rPr lang="en-US" dirty="0" smtClean="0"/>
              <a:t> </a:t>
            </a:r>
            <a:r>
              <a:rPr lang="en-US" dirty="0" err="1" smtClean="0"/>
              <a:t>bo’yicha</a:t>
            </a:r>
            <a:r>
              <a:rPr lang="en-US" dirty="0" smtClean="0"/>
              <a:t> </a:t>
            </a:r>
            <a:r>
              <a:rPr lang="en-US" dirty="0" err="1" smtClean="0"/>
              <a:t>faol</a:t>
            </a:r>
            <a:r>
              <a:rPr lang="en-US" dirty="0" smtClean="0"/>
              <a:t> </a:t>
            </a:r>
            <a:r>
              <a:rPr lang="en-US" dirty="0" err="1" smtClean="0"/>
              <a:t>aloqalar</a:t>
            </a:r>
            <a:r>
              <a:rPr lang="en-US" dirty="0" smtClean="0"/>
              <a:t> </a:t>
            </a:r>
            <a:r>
              <a:rPr lang="en-US" dirty="0" err="1" smtClean="0"/>
              <a:t>o’rnatilgan</a:t>
            </a:r>
            <a:r>
              <a:rPr lang="en-US" dirty="0" smtClean="0"/>
              <a:t>. </a:t>
            </a:r>
            <a:r>
              <a:rPr lang="en-US" dirty="0" err="1" smtClean="0"/>
              <a:t>Ikki</a:t>
            </a:r>
            <a:r>
              <a:rPr lang="en-US" dirty="0" smtClean="0"/>
              <a:t> </a:t>
            </a:r>
            <a:r>
              <a:rPr lang="en-US" dirty="0" err="1" smtClean="0"/>
              <a:t>mamlakat</a:t>
            </a:r>
            <a:r>
              <a:rPr lang="en-US" dirty="0" smtClean="0"/>
              <a:t> </a:t>
            </a:r>
            <a:r>
              <a:rPr lang="en-US" dirty="0" err="1" smtClean="0"/>
              <a:t>o’rtasidagi</a:t>
            </a:r>
            <a:r>
              <a:rPr lang="en-US" dirty="0" smtClean="0"/>
              <a:t> </a:t>
            </a:r>
            <a:r>
              <a:rPr lang="en-US" dirty="0" err="1" smtClean="0"/>
              <a:t>iqtisodiy</a:t>
            </a:r>
            <a:r>
              <a:rPr lang="en-US" dirty="0" smtClean="0"/>
              <a:t> </a:t>
            </a:r>
            <a:r>
              <a:rPr lang="en-US" dirty="0" err="1" smtClean="0"/>
              <a:t>hamkorlik</a:t>
            </a:r>
            <a:r>
              <a:rPr lang="en-US" dirty="0" smtClean="0"/>
              <a:t> </a:t>
            </a:r>
            <a:r>
              <a:rPr lang="en-US" dirty="0" err="1" smtClean="0"/>
              <a:t>aloqalari</a:t>
            </a:r>
            <a:r>
              <a:rPr lang="en-US" dirty="0" smtClean="0"/>
              <a:t> </a:t>
            </a:r>
            <a:r>
              <a:rPr lang="en-US" dirty="0" err="1" smtClean="0"/>
              <a:t>oziq-ovqat</a:t>
            </a:r>
            <a:r>
              <a:rPr lang="en-US" dirty="0" smtClean="0"/>
              <a:t> </a:t>
            </a:r>
            <a:r>
              <a:rPr lang="en-US" dirty="0" err="1" smtClean="0"/>
              <a:t>maxsulotlarini</a:t>
            </a:r>
            <a:r>
              <a:rPr lang="en-US" dirty="0" smtClean="0"/>
              <a:t> </a:t>
            </a:r>
            <a:r>
              <a:rPr lang="en-US" dirty="0" err="1" smtClean="0"/>
              <a:t>ishlab</a:t>
            </a:r>
            <a:r>
              <a:rPr lang="en-US" dirty="0" smtClean="0"/>
              <a:t> </a:t>
            </a:r>
            <a:r>
              <a:rPr lang="en-US" dirty="0" err="1" smtClean="0"/>
              <a:t>chiqarishni</a:t>
            </a:r>
            <a:r>
              <a:rPr lang="en-US" dirty="0" smtClean="0"/>
              <a:t> k</a:t>
            </a:r>
            <a:r>
              <a:rPr lang="uz-Cyrl-UZ" dirty="0" smtClean="0"/>
              <a:t>o’</a:t>
            </a:r>
            <a:r>
              <a:rPr lang="en-US" dirty="0" smtClean="0"/>
              <a:t>pa</a:t>
            </a:r>
            <a:r>
              <a:rPr lang="uz-Cyrl-UZ" dirty="0" smtClean="0"/>
              <a:t>ytirish,</a:t>
            </a:r>
            <a:r>
              <a:rPr lang="en-US" dirty="0" smtClean="0"/>
              <a:t> </a:t>
            </a:r>
            <a:r>
              <a:rPr lang="en-US" dirty="0" err="1" smtClean="0"/>
              <a:t>tarkibiy</a:t>
            </a:r>
            <a:r>
              <a:rPr lang="en-US" dirty="0" smtClean="0"/>
              <a:t> </a:t>
            </a:r>
            <a:r>
              <a:rPr lang="uz-Cyrl-UZ" dirty="0" smtClean="0"/>
              <a:t>q</a:t>
            </a:r>
            <a:r>
              <a:rPr lang="en-US" dirty="0" err="1" smtClean="0"/>
              <a:t>ayta</a:t>
            </a:r>
            <a:r>
              <a:rPr lang="en-US" dirty="0" smtClean="0"/>
              <a:t> </a:t>
            </a:r>
            <a:r>
              <a:rPr lang="uz-Cyrl-UZ" dirty="0" smtClean="0"/>
              <a:t>qu</a:t>
            </a:r>
            <a:r>
              <a:rPr lang="en-US" dirty="0" err="1" smtClean="0"/>
              <a:t>rishlarni</a:t>
            </a:r>
            <a:r>
              <a:rPr lang="en-US" dirty="0" smtClean="0"/>
              <a:t> </a:t>
            </a:r>
            <a:r>
              <a:rPr lang="en-US" dirty="0" err="1" smtClean="0"/>
              <a:t>amalga</a:t>
            </a:r>
            <a:r>
              <a:rPr lang="en-US" dirty="0" smtClean="0"/>
              <a:t> </a:t>
            </a:r>
            <a:r>
              <a:rPr lang="en-US" dirty="0" err="1" smtClean="0"/>
              <a:t>oshirish</a:t>
            </a:r>
            <a:r>
              <a:rPr lang="en-US" dirty="0" smtClean="0"/>
              <a:t>, </a:t>
            </a:r>
            <a:r>
              <a:rPr lang="en-US" dirty="0" err="1" smtClean="0"/>
              <a:t>gumanitar</a:t>
            </a:r>
            <a:r>
              <a:rPr lang="en-US" dirty="0" smtClean="0"/>
              <a:t> </a:t>
            </a:r>
            <a:r>
              <a:rPr lang="en-US" dirty="0" err="1" smtClean="0"/>
              <a:t>va</a:t>
            </a:r>
            <a:r>
              <a:rPr lang="en-US" dirty="0" smtClean="0"/>
              <a:t> </a:t>
            </a:r>
            <a:r>
              <a:rPr lang="en-US" dirty="0" err="1" smtClean="0"/>
              <a:t>rasmiy</a:t>
            </a:r>
            <a:r>
              <a:rPr lang="en-US" dirty="0" smtClean="0"/>
              <a:t> </a:t>
            </a:r>
            <a:r>
              <a:rPr lang="en-US" dirty="0" err="1" smtClean="0"/>
              <a:t>yordam</a:t>
            </a:r>
            <a:r>
              <a:rPr lang="en-US" dirty="0" smtClean="0"/>
              <a:t> </a:t>
            </a:r>
            <a:r>
              <a:rPr lang="en-US" dirty="0" err="1" smtClean="0"/>
              <a:t>shaklidagi</a:t>
            </a:r>
            <a:r>
              <a:rPr lang="en-US" dirty="0" smtClean="0"/>
              <a:t> </a:t>
            </a:r>
            <a:r>
              <a:rPr lang="en-US" dirty="0" err="1" smtClean="0"/>
              <a:t>kreditlar</a:t>
            </a:r>
            <a:r>
              <a:rPr lang="en-US" dirty="0" smtClean="0"/>
              <a:t>, </a:t>
            </a:r>
            <a:r>
              <a:rPr lang="en-US" dirty="0" err="1" smtClean="0"/>
              <a:t>qaytarilmaydigan</a:t>
            </a:r>
            <a:r>
              <a:rPr lang="en-US" dirty="0" smtClean="0"/>
              <a:t> </a:t>
            </a:r>
            <a:r>
              <a:rPr lang="en-US" dirty="0" err="1" smtClean="0"/>
              <a:t>ssudalar</a:t>
            </a:r>
            <a:r>
              <a:rPr lang="en-US" dirty="0" smtClean="0"/>
              <a:t> </a:t>
            </a:r>
            <a:r>
              <a:rPr lang="en-US" dirty="0" err="1" smtClean="0"/>
              <a:t>ko’rsatishdan</a:t>
            </a:r>
            <a:r>
              <a:rPr lang="en-US" dirty="0" smtClean="0"/>
              <a:t> </a:t>
            </a:r>
            <a:r>
              <a:rPr lang="en-US" dirty="0" err="1" smtClean="0"/>
              <a:t>bo</a:t>
            </a:r>
            <a:r>
              <a:rPr lang="uz-Cyrl-UZ" dirty="0" smtClean="0"/>
              <a:t>sh</a:t>
            </a:r>
            <a:r>
              <a:rPr lang="en-US" dirty="0" smtClean="0"/>
              <a:t>l</a:t>
            </a:r>
            <a:r>
              <a:rPr lang="uz-Cyrl-UZ" dirty="0" smtClean="0"/>
              <a:t>a</a:t>
            </a:r>
            <a:r>
              <a:rPr lang="en-US" dirty="0" smtClean="0"/>
              <a:t>n</a:t>
            </a:r>
            <a:r>
              <a:rPr lang="uz-Cyrl-UZ" dirty="0" smtClean="0"/>
              <a:t>gan.</a:t>
            </a:r>
            <a:endParaRPr lang="ru-RU" dirty="0" smtClean="0"/>
          </a:p>
          <a:p>
            <a:endParaRPr lang="uz-Cyrl-UZ"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fontScale="85000" lnSpcReduction="10000"/>
          </a:bodyPr>
          <a:lstStyle/>
          <a:p>
            <a:r>
              <a:rPr lang="uz-Cyrl-UZ" dirty="0" smtClean="0"/>
              <a:t>1994 yilda O’zbekiston Respublikasi Tashqi iqtisodiy faoliyat vazirligi va «Mitsibisi Korporeyshn», «Mitsui va Ko» LTD, «Sumitomo Korporeyshn», «Nishe Ivai KorporEIshn» kompaniyalari, O’zbekiston Respublikasi Tashqi iqtisodiy faoliyat milliy banki va YAponiyaning «Bank of Tokio» va «Sakura-bankom» banklari o’rtasida hamkorlik kelishuvlari imzolandi. O’zbekiston va YAponiya o’rtasida Farg’ona neftni qayta ishlash zavodini ta’mirlash, SHahrisabz va CHinoz tumanlarida tekstil maxsulotlarini ishlab chiqaruvchi qo’shma korxonalar bunyod etish. Samarqand, Buxoro va Xiva shaharlarida aeroportlarni halqaro talablar darajasida ta’mirlash to’g’risidagi xujjatlar imzolandi, Rishton va Komatsu shaharlari birodar shaharlar maqomini olishdi.</a:t>
            </a:r>
            <a:endParaRPr lang="ru-RU" dirty="0" smtClean="0"/>
          </a:p>
          <a:p>
            <a:endParaRPr lang="uz-Cyrl-UZ"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500042"/>
          <a:ext cx="8229600" cy="56261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fontScale="55000" lnSpcReduction="20000"/>
          </a:bodyPr>
          <a:lstStyle/>
          <a:p>
            <a:pPr algn="ctr">
              <a:buNone/>
            </a:pPr>
            <a:r>
              <a:rPr lang="en-US" b="1" dirty="0" err="1"/>
              <a:t>Oʻzbekiston</a:t>
            </a:r>
            <a:r>
              <a:rPr lang="en-US" b="1" dirty="0"/>
              <a:t> — </a:t>
            </a:r>
            <a:r>
              <a:rPr lang="en-US" b="1" dirty="0" err="1"/>
              <a:t>Yaponiya</a:t>
            </a:r>
            <a:r>
              <a:rPr lang="en-US" b="1" dirty="0"/>
              <a:t> </a:t>
            </a:r>
            <a:r>
              <a:rPr lang="en-US" b="1" dirty="0" err="1"/>
              <a:t>munosabatlari</a:t>
            </a:r>
            <a:endParaRPr lang="uz-Cyrl-UZ" b="1" dirty="0"/>
          </a:p>
          <a:p>
            <a:r>
              <a:rPr lang="en-US" dirty="0" err="1"/>
              <a:t>Ikki</a:t>
            </a:r>
            <a:r>
              <a:rPr lang="en-US" dirty="0"/>
              <a:t> </a:t>
            </a:r>
            <a:r>
              <a:rPr lang="en-US" dirty="0" err="1"/>
              <a:t>davlatning</a:t>
            </a:r>
            <a:r>
              <a:rPr lang="en-US" dirty="0"/>
              <a:t> </a:t>
            </a:r>
            <a:r>
              <a:rPr lang="en-US" dirty="0" err="1"/>
              <a:t>oʻzaro</a:t>
            </a:r>
            <a:r>
              <a:rPr lang="en-US" dirty="0"/>
              <a:t> </a:t>
            </a:r>
            <a:r>
              <a:rPr lang="en-US" dirty="0" err="1"/>
              <a:t>munosabatlari</a:t>
            </a:r>
            <a:r>
              <a:rPr lang="en-US" dirty="0"/>
              <a:t> </a:t>
            </a:r>
            <a:r>
              <a:rPr lang="en-US" dirty="0" err="1"/>
              <a:t>tarixi</a:t>
            </a:r>
            <a:r>
              <a:rPr lang="en-US" dirty="0"/>
              <a:t> </a:t>
            </a:r>
            <a:r>
              <a:rPr lang="en-US" dirty="0" err="1"/>
              <a:t>qadimiy</a:t>
            </a:r>
            <a:r>
              <a:rPr lang="en-US" dirty="0"/>
              <a:t> </a:t>
            </a:r>
            <a:r>
              <a:rPr lang="en-US" dirty="0" err="1"/>
              <a:t>asrlarga</a:t>
            </a:r>
            <a:r>
              <a:rPr lang="en-US" dirty="0"/>
              <a:t> </a:t>
            </a:r>
            <a:r>
              <a:rPr lang="en-US" dirty="0" err="1"/>
              <a:t>borib</a:t>
            </a:r>
            <a:r>
              <a:rPr lang="en-US" dirty="0"/>
              <a:t> </a:t>
            </a:r>
            <a:r>
              <a:rPr lang="en-US" dirty="0" err="1"/>
              <a:t>taqaladi</a:t>
            </a:r>
            <a:r>
              <a:rPr lang="en-US" dirty="0"/>
              <a:t>. </a:t>
            </a:r>
            <a:r>
              <a:rPr lang="en-US" dirty="0" err="1"/>
              <a:t>Buyuk</a:t>
            </a:r>
            <a:r>
              <a:rPr lang="en-US" dirty="0"/>
              <a:t> </a:t>
            </a:r>
            <a:r>
              <a:rPr lang="en-US" dirty="0" err="1"/>
              <a:t>ipak</a:t>
            </a:r>
            <a:r>
              <a:rPr lang="en-US" dirty="0"/>
              <a:t> </a:t>
            </a:r>
            <a:r>
              <a:rPr lang="en-US" dirty="0" err="1"/>
              <a:t>yoʻli</a:t>
            </a:r>
            <a:r>
              <a:rPr lang="en-US" dirty="0"/>
              <a:t> </a:t>
            </a:r>
            <a:r>
              <a:rPr lang="en-US" dirty="0" err="1"/>
              <a:t>orqali</a:t>
            </a:r>
            <a:r>
              <a:rPr lang="en-US" dirty="0"/>
              <a:t> </a:t>
            </a:r>
            <a:r>
              <a:rPr lang="en-US" dirty="0" err="1"/>
              <a:t>oʻzbek</a:t>
            </a:r>
            <a:r>
              <a:rPr lang="en-US" dirty="0"/>
              <a:t> </a:t>
            </a:r>
            <a:r>
              <a:rPr lang="en-US" dirty="0" err="1"/>
              <a:t>va</a:t>
            </a:r>
            <a:r>
              <a:rPr lang="en-US" dirty="0"/>
              <a:t> </a:t>
            </a:r>
            <a:r>
              <a:rPr lang="en-US" dirty="0" err="1"/>
              <a:t>yapon</a:t>
            </a:r>
            <a:r>
              <a:rPr lang="en-US" dirty="0"/>
              <a:t> </a:t>
            </a:r>
            <a:r>
              <a:rPr lang="en-US" dirty="0" err="1"/>
              <a:t>xalqlari</a:t>
            </a:r>
            <a:r>
              <a:rPr lang="en-US" dirty="0"/>
              <a:t> </a:t>
            </a:r>
            <a:r>
              <a:rPr lang="en-US" dirty="0" err="1"/>
              <a:t>oʻrtasida</a:t>
            </a:r>
            <a:r>
              <a:rPr lang="en-US" dirty="0"/>
              <a:t> </a:t>
            </a:r>
            <a:r>
              <a:rPr lang="en-US" dirty="0" err="1"/>
              <a:t>savdoiqtisodiy</a:t>
            </a:r>
            <a:r>
              <a:rPr lang="en-US" dirty="0"/>
              <a:t> </a:t>
            </a:r>
            <a:r>
              <a:rPr lang="en-US" dirty="0" err="1"/>
              <a:t>va</a:t>
            </a:r>
            <a:r>
              <a:rPr lang="en-US" dirty="0"/>
              <a:t> </a:t>
            </a:r>
            <a:r>
              <a:rPr lang="en-US" dirty="0" err="1"/>
              <a:t>madaniy</a:t>
            </a:r>
            <a:r>
              <a:rPr lang="en-US" dirty="0"/>
              <a:t> </a:t>
            </a:r>
            <a:r>
              <a:rPr lang="en-US" dirty="0" err="1"/>
              <a:t>aloqalar</a:t>
            </a:r>
            <a:r>
              <a:rPr lang="en-US" dirty="0"/>
              <a:t> </a:t>
            </a:r>
            <a:r>
              <a:rPr lang="en-US" dirty="0" err="1"/>
              <a:t>boʻlganligi</a:t>
            </a:r>
            <a:r>
              <a:rPr lang="en-US" dirty="0"/>
              <a:t> </a:t>
            </a:r>
            <a:r>
              <a:rPr lang="en-US" dirty="0" err="1"/>
              <a:t>i.t.larda</a:t>
            </a:r>
            <a:r>
              <a:rPr lang="en-US" dirty="0"/>
              <a:t> ham </a:t>
            </a:r>
            <a:r>
              <a:rPr lang="en-US" dirty="0" err="1"/>
              <a:t>oʻz</a:t>
            </a:r>
            <a:r>
              <a:rPr lang="en-US" dirty="0"/>
              <a:t> </a:t>
            </a:r>
            <a:r>
              <a:rPr lang="en-US" dirty="0" err="1"/>
              <a:t>tasdigʻini</a:t>
            </a:r>
            <a:r>
              <a:rPr lang="en-US" dirty="0"/>
              <a:t> </a:t>
            </a:r>
            <a:r>
              <a:rPr lang="en-US" dirty="0" err="1"/>
              <a:t>topmoqda</a:t>
            </a:r>
            <a:r>
              <a:rPr lang="en-US" dirty="0"/>
              <a:t>. </a:t>
            </a:r>
            <a:r>
              <a:rPr lang="en-US" dirty="0" err="1"/>
              <a:t>Olimlarning</a:t>
            </a:r>
            <a:r>
              <a:rPr lang="en-US" dirty="0"/>
              <a:t> </a:t>
            </a:r>
            <a:r>
              <a:rPr lang="en-US" dirty="0" err="1"/>
              <a:t>tadqiqoti</a:t>
            </a:r>
            <a:r>
              <a:rPr lang="en-US" dirty="0"/>
              <a:t> </a:t>
            </a:r>
            <a:r>
              <a:rPr lang="en-US" dirty="0" err="1"/>
              <a:t>va</a:t>
            </a:r>
            <a:r>
              <a:rPr lang="en-US" dirty="0"/>
              <a:t> </a:t>
            </a:r>
            <a:r>
              <a:rPr lang="en-US" dirty="0" err="1"/>
              <a:t>oʻzbekyapon</a:t>
            </a:r>
            <a:r>
              <a:rPr lang="en-US" dirty="0"/>
              <a:t> </a:t>
            </a:r>
            <a:r>
              <a:rPr lang="en-US" dirty="0" err="1"/>
              <a:t>arxeologik</a:t>
            </a:r>
            <a:r>
              <a:rPr lang="en-US" dirty="0"/>
              <a:t> </a:t>
            </a:r>
            <a:r>
              <a:rPr lang="en-US" dirty="0" err="1"/>
              <a:t>ekspeditsiyalari</a:t>
            </a:r>
            <a:r>
              <a:rPr lang="en-US" dirty="0"/>
              <a:t> </a:t>
            </a:r>
            <a:r>
              <a:rPr lang="en-US" dirty="0" err="1"/>
              <a:t>natijasiga</a:t>
            </a:r>
            <a:r>
              <a:rPr lang="en-US" dirty="0"/>
              <a:t> </a:t>
            </a:r>
            <a:r>
              <a:rPr lang="en-US" dirty="0" err="1"/>
              <a:t>koʻra</a:t>
            </a:r>
            <a:r>
              <a:rPr lang="en-US" dirty="0"/>
              <a:t>, </a:t>
            </a:r>
            <a:r>
              <a:rPr lang="en-US" dirty="0" err="1"/>
              <a:t>Oʻzbekiston</a:t>
            </a:r>
            <a:r>
              <a:rPr lang="en-US" dirty="0"/>
              <a:t> </a:t>
            </a:r>
            <a:r>
              <a:rPr lang="en-US" dirty="0" err="1"/>
              <a:t>hududida</a:t>
            </a:r>
            <a:r>
              <a:rPr lang="en-US" dirty="0"/>
              <a:t> </a:t>
            </a:r>
            <a:r>
              <a:rPr lang="en-US" dirty="0" err="1"/>
              <a:t>mavjud</a:t>
            </a:r>
            <a:r>
              <a:rPr lang="en-US" dirty="0"/>
              <a:t> </a:t>
            </a:r>
            <a:r>
              <a:rPr lang="en-US" dirty="0" err="1"/>
              <a:t>boʻlgan</a:t>
            </a:r>
            <a:r>
              <a:rPr lang="en-US" dirty="0"/>
              <a:t> </a:t>
            </a:r>
            <a:r>
              <a:rPr lang="en-US" dirty="0" err="1"/>
              <a:t>Kushon</a:t>
            </a:r>
            <a:r>
              <a:rPr lang="en-US" dirty="0"/>
              <a:t> </a:t>
            </a:r>
            <a:r>
              <a:rPr lang="en-US" dirty="0" err="1"/>
              <a:t>podsholigining</a:t>
            </a:r>
            <a:r>
              <a:rPr lang="en-US" dirty="0"/>
              <a:t> </a:t>
            </a:r>
            <a:r>
              <a:rPr lang="en-US" dirty="0" err="1"/>
              <a:t>asosiy</a:t>
            </a:r>
            <a:r>
              <a:rPr lang="en-US" dirty="0"/>
              <a:t> </a:t>
            </a:r>
            <a:r>
              <a:rPr lang="en-US" dirty="0" err="1"/>
              <a:t>dinlaridan</a:t>
            </a:r>
            <a:r>
              <a:rPr lang="en-US" dirty="0"/>
              <a:t> </a:t>
            </a:r>
            <a:r>
              <a:rPr lang="en-US" dirty="0" err="1"/>
              <a:t>biri</a:t>
            </a:r>
            <a:r>
              <a:rPr lang="en-US" dirty="0"/>
              <a:t> </a:t>
            </a:r>
            <a:r>
              <a:rPr lang="en-US" dirty="0" err="1"/>
              <a:t>boʻlgan</a:t>
            </a:r>
            <a:r>
              <a:rPr lang="en-US" dirty="0"/>
              <a:t> </a:t>
            </a:r>
            <a:r>
              <a:rPr lang="en-US" dirty="0" err="1"/>
              <a:t>buddizm</a:t>
            </a:r>
            <a:r>
              <a:rPr lang="en-US" dirty="0"/>
              <a:t> </a:t>
            </a:r>
            <a:r>
              <a:rPr lang="en-US" dirty="0" err="1"/>
              <a:t>Oʻrta</a:t>
            </a:r>
            <a:r>
              <a:rPr lang="en-US" dirty="0"/>
              <a:t> </a:t>
            </a:r>
            <a:r>
              <a:rPr lang="en-US" dirty="0" err="1"/>
              <a:t>Osiyo</a:t>
            </a:r>
            <a:r>
              <a:rPr lang="en-US" dirty="0"/>
              <a:t> </a:t>
            </a:r>
            <a:r>
              <a:rPr lang="en-US" dirty="0" err="1"/>
              <a:t>xalqlari</a:t>
            </a:r>
            <a:r>
              <a:rPr lang="en-US" dirty="0"/>
              <a:t> </a:t>
            </a:r>
            <a:r>
              <a:rPr lang="en-US" dirty="0" err="1"/>
              <a:t>milliy</a:t>
            </a:r>
            <a:r>
              <a:rPr lang="en-US" dirty="0"/>
              <a:t> </a:t>
            </a:r>
            <a:r>
              <a:rPr lang="en-US" dirty="0" err="1"/>
              <a:t>qadriyatlari</a:t>
            </a:r>
            <a:r>
              <a:rPr lang="en-US" dirty="0"/>
              <a:t> </a:t>
            </a:r>
            <a:r>
              <a:rPr lang="en-US" dirty="0" err="1"/>
              <a:t>va</a:t>
            </a:r>
            <a:r>
              <a:rPr lang="en-US" dirty="0"/>
              <a:t> </a:t>
            </a:r>
            <a:r>
              <a:rPr lang="en-US" dirty="0" err="1"/>
              <a:t>anʼanalari</a:t>
            </a:r>
            <a:r>
              <a:rPr lang="en-US" dirty="0"/>
              <a:t> </a:t>
            </a:r>
            <a:r>
              <a:rPr lang="en-US" dirty="0" err="1"/>
              <a:t>bilan</a:t>
            </a:r>
            <a:r>
              <a:rPr lang="en-US" dirty="0"/>
              <a:t> </a:t>
            </a:r>
            <a:r>
              <a:rPr lang="en-US" dirty="0" err="1"/>
              <a:t>boyigan</a:t>
            </a:r>
            <a:r>
              <a:rPr lang="en-US" dirty="0"/>
              <a:t> </a:t>
            </a:r>
            <a:r>
              <a:rPr lang="en-US" dirty="0" err="1"/>
              <a:t>holda</a:t>
            </a:r>
            <a:r>
              <a:rPr lang="en-US" dirty="0"/>
              <a:t> 6-asrda </a:t>
            </a:r>
            <a:r>
              <a:rPr lang="en-US" dirty="0" err="1"/>
              <a:t>Xitoy</a:t>
            </a:r>
            <a:r>
              <a:rPr lang="en-US" dirty="0"/>
              <a:t> </a:t>
            </a:r>
            <a:r>
              <a:rPr lang="en-US" dirty="0" err="1"/>
              <a:t>va</a:t>
            </a:r>
            <a:r>
              <a:rPr lang="en-US" dirty="0"/>
              <a:t> </a:t>
            </a:r>
            <a:r>
              <a:rPr lang="en-US" dirty="0" err="1"/>
              <a:t>Koreya</a:t>
            </a:r>
            <a:r>
              <a:rPr lang="en-US" dirty="0"/>
              <a:t> </a:t>
            </a:r>
            <a:r>
              <a:rPr lang="en-US" dirty="0" err="1"/>
              <a:t>orqali</a:t>
            </a:r>
            <a:r>
              <a:rPr lang="en-US" dirty="0"/>
              <a:t> </a:t>
            </a:r>
            <a:r>
              <a:rPr lang="en-US" dirty="0" err="1"/>
              <a:t>Yaponiya</a:t>
            </a:r>
            <a:r>
              <a:rPr lang="en-US" dirty="0"/>
              <a:t> </a:t>
            </a:r>
            <a:r>
              <a:rPr lang="en-US" dirty="0" err="1"/>
              <a:t>orollarida</a:t>
            </a:r>
            <a:r>
              <a:rPr lang="en-US" dirty="0"/>
              <a:t> </a:t>
            </a:r>
            <a:r>
              <a:rPr lang="en-US" dirty="0" err="1"/>
              <a:t>tarqalgan</a:t>
            </a:r>
            <a:r>
              <a:rPr lang="en-US" dirty="0"/>
              <a:t>. </a:t>
            </a:r>
            <a:r>
              <a:rPr lang="en-US" dirty="0" err="1"/>
              <a:t>Oʻzbekistonda</a:t>
            </a:r>
            <a:r>
              <a:rPr lang="en-US" dirty="0"/>
              <a:t> </a:t>
            </a:r>
            <a:r>
              <a:rPr lang="en-US" dirty="0" err="1"/>
              <a:t>topilgan</a:t>
            </a:r>
            <a:r>
              <a:rPr lang="en-US" dirty="0"/>
              <a:t> </a:t>
            </a:r>
            <a:r>
              <a:rPr lang="en-US" dirty="0" err="1"/>
              <a:t>qadimiy</a:t>
            </a:r>
            <a:r>
              <a:rPr lang="en-US" dirty="0"/>
              <a:t> </a:t>
            </a:r>
            <a:r>
              <a:rPr lang="en-US" dirty="0" err="1"/>
              <a:t>budda</a:t>
            </a:r>
            <a:r>
              <a:rPr lang="en-US" dirty="0"/>
              <a:t> </a:t>
            </a:r>
            <a:r>
              <a:rPr lang="en-US" dirty="0" err="1"/>
              <a:t>ibodatxonalarining</a:t>
            </a:r>
            <a:r>
              <a:rPr lang="en-US" dirty="0"/>
              <a:t> </a:t>
            </a:r>
            <a:r>
              <a:rPr lang="en-US" dirty="0" err="1"/>
              <a:t>hoz</a:t>
            </a:r>
            <a:r>
              <a:rPr lang="en-US" dirty="0"/>
              <a:t>. </a:t>
            </a:r>
            <a:r>
              <a:rPr lang="en-US" dirty="0" err="1"/>
              <a:t>Yaponiyadagi</a:t>
            </a:r>
            <a:r>
              <a:rPr lang="en-US" dirty="0"/>
              <a:t> </a:t>
            </a:r>
            <a:r>
              <a:rPr lang="en-US" dirty="0" err="1"/>
              <a:t>ibodatxonalar</a:t>
            </a:r>
            <a:r>
              <a:rPr lang="en-US" dirty="0"/>
              <a:t> </a:t>
            </a:r>
            <a:r>
              <a:rPr lang="en-US" dirty="0" err="1"/>
              <a:t>bilan</a:t>
            </a:r>
            <a:r>
              <a:rPr lang="en-US" dirty="0"/>
              <a:t> </a:t>
            </a:r>
            <a:r>
              <a:rPr lang="en-US" dirty="0" err="1"/>
              <a:t>mushtarakligi</a:t>
            </a:r>
            <a:r>
              <a:rPr lang="en-US" dirty="0"/>
              <a:t> </a:t>
            </a:r>
            <a:r>
              <a:rPr lang="en-US" dirty="0" err="1"/>
              <a:t>namoyon</a:t>
            </a:r>
            <a:r>
              <a:rPr lang="en-US" dirty="0"/>
              <a:t> </a:t>
            </a:r>
            <a:r>
              <a:rPr lang="en-US" dirty="0" err="1"/>
              <a:t>boʻlmoqda</a:t>
            </a:r>
            <a:r>
              <a:rPr lang="en-US" dirty="0"/>
              <a:t>.</a:t>
            </a:r>
            <a:endParaRPr lang="uz-Cyrl-UZ" dirty="0"/>
          </a:p>
          <a:p>
            <a:r>
              <a:rPr lang="en-US" dirty="0" err="1"/>
              <a:t>Yaponiyaning</a:t>
            </a:r>
            <a:r>
              <a:rPr lang="en-US" dirty="0"/>
              <a:t> </a:t>
            </a:r>
            <a:r>
              <a:rPr lang="en-US" dirty="0" err="1"/>
              <a:t>birinchi</a:t>
            </a:r>
            <a:r>
              <a:rPr lang="en-US" dirty="0"/>
              <a:t> </a:t>
            </a:r>
            <a:r>
              <a:rPr lang="en-US" dirty="0" err="1"/>
              <a:t>poytaxti</a:t>
            </a:r>
            <a:r>
              <a:rPr lang="en-US" dirty="0"/>
              <a:t> Nara </a:t>
            </a:r>
            <a:r>
              <a:rPr lang="en-US" dirty="0" err="1"/>
              <a:t>shahridagi</a:t>
            </a:r>
            <a:r>
              <a:rPr lang="en-US" dirty="0"/>
              <a:t> </a:t>
            </a:r>
            <a:r>
              <a:rPr lang="en-US" dirty="0" err="1"/>
              <a:t>Xoruji</a:t>
            </a:r>
            <a:r>
              <a:rPr lang="en-US" dirty="0"/>
              <a:t> </a:t>
            </a:r>
            <a:r>
              <a:rPr lang="en-US" dirty="0" err="1"/>
              <a:t>ibodatxonasi</a:t>
            </a:r>
            <a:r>
              <a:rPr lang="en-US" dirty="0"/>
              <a:t> </a:t>
            </a:r>
            <a:r>
              <a:rPr lang="en-US" dirty="0" err="1"/>
              <a:t>xazinaxonasida</a:t>
            </a:r>
            <a:r>
              <a:rPr lang="en-US" dirty="0"/>
              <a:t> 8-asrda </a:t>
            </a:r>
            <a:r>
              <a:rPr lang="en-US" u="sng" dirty="0">
                <a:hlinkClick r:id="rId2" tooltip="Samarqand"/>
              </a:rPr>
              <a:t>Samarqand</a:t>
            </a:r>
            <a:r>
              <a:rPr lang="en-US" dirty="0"/>
              <a:t> </a:t>
            </a:r>
            <a:r>
              <a:rPr lang="en-US" dirty="0" err="1"/>
              <a:t>va</a:t>
            </a:r>
            <a:r>
              <a:rPr lang="en-US" dirty="0"/>
              <a:t> </a:t>
            </a:r>
            <a:r>
              <a:rPr lang="en-US" u="sng" dirty="0" err="1">
                <a:hlinkClick r:id="rId3" tooltip="Toshkent"/>
              </a:rPr>
              <a:t>Toshkentda</a:t>
            </a:r>
            <a:r>
              <a:rPr lang="en-US" dirty="0"/>
              <a:t> </a:t>
            </a:r>
            <a:r>
              <a:rPr lang="en-US" dirty="0" err="1"/>
              <a:t>tayyorlangan</a:t>
            </a:r>
            <a:r>
              <a:rPr lang="en-US" dirty="0"/>
              <a:t> </a:t>
            </a:r>
            <a:r>
              <a:rPr lang="en-US" dirty="0" err="1"/>
              <a:t>osoriatiqalar</a:t>
            </a:r>
            <a:r>
              <a:rPr lang="en-US" dirty="0"/>
              <a:t>, 9—10-asrlarga </a:t>
            </a:r>
            <a:r>
              <a:rPr lang="en-US" dirty="0" err="1"/>
              <a:t>oid</a:t>
            </a:r>
            <a:r>
              <a:rPr lang="en-US" dirty="0"/>
              <a:t> </a:t>
            </a:r>
            <a:r>
              <a:rPr lang="en-US" dirty="0" err="1"/>
              <a:t>ud</a:t>
            </a:r>
            <a:r>
              <a:rPr lang="en-US" dirty="0"/>
              <a:t> </a:t>
            </a:r>
            <a:r>
              <a:rPr lang="en-US" dirty="0" err="1"/>
              <a:t>musiqa</a:t>
            </a:r>
            <a:r>
              <a:rPr lang="en-US" dirty="0"/>
              <a:t> </a:t>
            </a:r>
            <a:r>
              <a:rPr lang="en-US" dirty="0" err="1"/>
              <a:t>asbobi</a:t>
            </a:r>
            <a:r>
              <a:rPr lang="en-US" dirty="0"/>
              <a:t> </a:t>
            </a:r>
            <a:r>
              <a:rPr lang="en-US" dirty="0" err="1"/>
              <a:t>saqlanmoqda</a:t>
            </a:r>
            <a:r>
              <a:rPr lang="en-US" dirty="0"/>
              <a:t>. </a:t>
            </a:r>
            <a:r>
              <a:rPr lang="en-US" dirty="0" err="1"/>
              <a:t>Afrosiyobdagi</a:t>
            </a:r>
            <a:r>
              <a:rPr lang="en-US" dirty="0"/>
              <a:t> </a:t>
            </a:r>
            <a:r>
              <a:rPr lang="en-US" dirty="0" err="1"/>
              <a:t>arxeologik</a:t>
            </a:r>
            <a:r>
              <a:rPr lang="en-US" dirty="0"/>
              <a:t> </a:t>
            </a:r>
            <a:r>
              <a:rPr lang="en-US" dirty="0" err="1"/>
              <a:t>qazilmalar</a:t>
            </a:r>
            <a:r>
              <a:rPr lang="en-US" dirty="0"/>
              <a:t> </a:t>
            </a:r>
            <a:r>
              <a:rPr lang="en-US" dirty="0" err="1"/>
              <a:t>vaqtida</a:t>
            </a:r>
            <a:r>
              <a:rPr lang="en-US" dirty="0"/>
              <a:t> </a:t>
            </a:r>
            <a:r>
              <a:rPr lang="en-US" dirty="0" err="1"/>
              <a:t>topilgan</a:t>
            </a:r>
            <a:r>
              <a:rPr lang="en-US" dirty="0"/>
              <a:t> </a:t>
            </a:r>
            <a:r>
              <a:rPr lang="en-US" dirty="0" err="1"/>
              <a:t>va</a:t>
            </a:r>
            <a:r>
              <a:rPr lang="en-US" dirty="0"/>
              <a:t> 12-asrga </a:t>
            </a:r>
            <a:r>
              <a:rPr lang="en-US" dirty="0" err="1"/>
              <a:t>mansub</a:t>
            </a:r>
            <a:r>
              <a:rPr lang="en-US" dirty="0"/>
              <a:t> </a:t>
            </a:r>
            <a:r>
              <a:rPr lang="en-US" dirty="0" err="1"/>
              <a:t>nafis</a:t>
            </a:r>
            <a:r>
              <a:rPr lang="en-US" dirty="0"/>
              <a:t> </a:t>
            </a:r>
            <a:r>
              <a:rPr lang="en-US" dirty="0" err="1"/>
              <a:t>yapon</a:t>
            </a:r>
            <a:r>
              <a:rPr lang="en-US" dirty="0"/>
              <a:t> </a:t>
            </a:r>
            <a:r>
              <a:rPr lang="en-US" dirty="0" err="1"/>
              <a:t>chinni</a:t>
            </a:r>
            <a:r>
              <a:rPr lang="en-US" dirty="0"/>
              <a:t> </a:t>
            </a:r>
            <a:r>
              <a:rPr lang="en-US" dirty="0" err="1"/>
              <a:t>idishi</a:t>
            </a:r>
            <a:r>
              <a:rPr lang="en-US" dirty="0"/>
              <a:t> ham </a:t>
            </a:r>
            <a:r>
              <a:rPr lang="en-US" dirty="0" err="1"/>
              <a:t>oʻzbek</a:t>
            </a:r>
            <a:r>
              <a:rPr lang="en-US" dirty="0"/>
              <a:t> </a:t>
            </a:r>
            <a:r>
              <a:rPr lang="en-US" dirty="0" err="1"/>
              <a:t>va</a:t>
            </a:r>
            <a:r>
              <a:rPr lang="en-US" dirty="0"/>
              <a:t> </a:t>
            </a:r>
            <a:r>
              <a:rPr lang="en-US" dirty="0" err="1"/>
              <a:t>yapon</a:t>
            </a:r>
            <a:r>
              <a:rPr lang="en-US" dirty="0"/>
              <a:t> </a:t>
            </a:r>
            <a:r>
              <a:rPr lang="en-US" dirty="0" err="1"/>
              <a:t>xalqlari</a:t>
            </a:r>
            <a:r>
              <a:rPr lang="en-US" dirty="0"/>
              <a:t> </a:t>
            </a:r>
            <a:r>
              <a:rPr lang="en-US" dirty="0" err="1"/>
              <a:t>oʻrtasida</a:t>
            </a:r>
            <a:r>
              <a:rPr lang="en-US" dirty="0"/>
              <a:t> </a:t>
            </a:r>
            <a:r>
              <a:rPr lang="en-US" dirty="0" err="1"/>
              <a:t>aloqalar</a:t>
            </a:r>
            <a:r>
              <a:rPr lang="en-US" dirty="0"/>
              <a:t> </a:t>
            </a:r>
            <a:r>
              <a:rPr lang="en-US" dirty="0" err="1"/>
              <a:t>boʻlganini</a:t>
            </a:r>
            <a:r>
              <a:rPr lang="en-US" dirty="0"/>
              <a:t> </a:t>
            </a:r>
            <a:r>
              <a:rPr lang="en-US" dirty="0" err="1"/>
              <a:t>koʻrsatadi</a:t>
            </a:r>
            <a:r>
              <a:rPr lang="en-US" dirty="0"/>
              <a:t>. </a:t>
            </a:r>
            <a:r>
              <a:rPr lang="en-US" dirty="0" err="1"/>
              <a:t>Yaponiya</a:t>
            </a:r>
            <a:r>
              <a:rPr lang="en-US" dirty="0"/>
              <a:t> 19-asrning 2-yarmidan </a:t>
            </a:r>
            <a:r>
              <a:rPr lang="en-US" dirty="0" err="1"/>
              <a:t>Oʻrta</a:t>
            </a:r>
            <a:r>
              <a:rPr lang="en-US" dirty="0"/>
              <a:t> </a:t>
            </a:r>
            <a:r>
              <a:rPr lang="en-US" dirty="0" err="1"/>
              <a:t>Osiyo</a:t>
            </a:r>
            <a:r>
              <a:rPr lang="en-US" dirty="0"/>
              <a:t> </a:t>
            </a:r>
            <a:r>
              <a:rPr lang="en-US" dirty="0" err="1"/>
              <a:t>regioni</a:t>
            </a:r>
            <a:r>
              <a:rPr lang="en-US" dirty="0"/>
              <a:t> </a:t>
            </a:r>
            <a:r>
              <a:rPr lang="en-US" dirty="0" err="1"/>
              <a:t>bilan</a:t>
            </a:r>
            <a:r>
              <a:rPr lang="en-US" dirty="0"/>
              <a:t> </a:t>
            </a:r>
            <a:r>
              <a:rPr lang="en-US" dirty="0" err="1"/>
              <a:t>jiddiy</a:t>
            </a:r>
            <a:r>
              <a:rPr lang="en-US" dirty="0"/>
              <a:t> </a:t>
            </a:r>
            <a:r>
              <a:rPr lang="en-US" dirty="0" err="1"/>
              <a:t>qiziqa</a:t>
            </a:r>
            <a:r>
              <a:rPr lang="en-US" dirty="0"/>
              <a:t> </a:t>
            </a:r>
            <a:r>
              <a:rPr lang="en-US" dirty="0" err="1"/>
              <a:t>boshlagan</a:t>
            </a:r>
            <a:r>
              <a:rPr lang="en-US" dirty="0"/>
              <a:t>. 1880 </a:t>
            </a:r>
            <a:r>
              <a:rPr lang="en-US" dirty="0" err="1"/>
              <a:t>yilning</a:t>
            </a:r>
            <a:r>
              <a:rPr lang="en-US" dirty="0"/>
              <a:t> </a:t>
            </a:r>
            <a:r>
              <a:rPr lang="en-US" dirty="0" err="1"/>
              <a:t>yozida</a:t>
            </a:r>
            <a:r>
              <a:rPr lang="en-US" dirty="0"/>
              <a:t> </a:t>
            </a:r>
            <a:r>
              <a:rPr lang="en-US" dirty="0" err="1"/>
              <a:t>yapon</a:t>
            </a:r>
            <a:r>
              <a:rPr lang="en-US" dirty="0"/>
              <a:t> </a:t>
            </a:r>
            <a:r>
              <a:rPr lang="en-US" dirty="0" err="1"/>
              <a:t>diplomati</a:t>
            </a:r>
            <a:r>
              <a:rPr lang="en-US" dirty="0"/>
              <a:t> Nisi </a:t>
            </a:r>
            <a:r>
              <a:rPr lang="en-US" dirty="0" err="1"/>
              <a:t>Tokujiro</a:t>
            </a:r>
            <a:r>
              <a:rPr lang="en-US" dirty="0"/>
              <a:t> (</a:t>
            </a:r>
            <a:r>
              <a:rPr lang="en-US" dirty="0" err="1"/>
              <a:t>keyinchalik</a:t>
            </a:r>
            <a:r>
              <a:rPr lang="en-US" dirty="0"/>
              <a:t> u </a:t>
            </a:r>
            <a:r>
              <a:rPr lang="en-US" dirty="0" err="1"/>
              <a:t>tashqi</a:t>
            </a:r>
            <a:r>
              <a:rPr lang="en-US" dirty="0"/>
              <a:t> </a:t>
            </a:r>
            <a:r>
              <a:rPr lang="en-US" dirty="0" err="1"/>
              <a:t>ishlar</a:t>
            </a:r>
            <a:r>
              <a:rPr lang="en-US" dirty="0"/>
              <a:t> </a:t>
            </a:r>
            <a:r>
              <a:rPr lang="en-US" dirty="0" err="1"/>
              <a:t>vaziri</a:t>
            </a:r>
            <a:r>
              <a:rPr lang="en-US" dirty="0"/>
              <a:t> </a:t>
            </a:r>
            <a:r>
              <a:rPr lang="en-US" dirty="0" err="1"/>
              <a:t>boʻlgan</a:t>
            </a:r>
            <a:r>
              <a:rPr lang="en-US" dirty="0"/>
              <a:t>) </a:t>
            </a:r>
            <a:r>
              <a:rPr lang="en-US" dirty="0" err="1"/>
              <a:t>oʻlkamiz</a:t>
            </a:r>
            <a:r>
              <a:rPr lang="en-US" dirty="0"/>
              <a:t> </a:t>
            </a:r>
            <a:r>
              <a:rPr lang="en-US" dirty="0" err="1"/>
              <a:t>boʻylab</a:t>
            </a:r>
            <a:r>
              <a:rPr lang="en-US" dirty="0"/>
              <a:t> </a:t>
            </a:r>
            <a:r>
              <a:rPr lang="en-US" dirty="0" err="1"/>
              <a:t>sayohat</a:t>
            </a:r>
            <a:r>
              <a:rPr lang="en-US" dirty="0"/>
              <a:t> </a:t>
            </a:r>
            <a:r>
              <a:rPr lang="en-US" dirty="0" err="1"/>
              <a:t>qilgan</a:t>
            </a:r>
            <a:r>
              <a:rPr lang="en-US" dirty="0"/>
              <a:t>. U Toshkent, Samarqand, </a:t>
            </a:r>
            <a:r>
              <a:rPr lang="en-US" dirty="0" err="1"/>
              <a:t>Buxoro</a:t>
            </a:r>
            <a:r>
              <a:rPr lang="en-US" dirty="0"/>
              <a:t> </a:t>
            </a:r>
            <a:r>
              <a:rPr lang="en-US" dirty="0" err="1"/>
              <a:t>shahrilari</a:t>
            </a:r>
            <a:r>
              <a:rPr lang="en-US" dirty="0"/>
              <a:t> </a:t>
            </a:r>
            <a:r>
              <a:rPr lang="en-US" dirty="0" err="1"/>
              <a:t>va</a:t>
            </a:r>
            <a:r>
              <a:rPr lang="en-US" dirty="0"/>
              <a:t> </a:t>
            </a:r>
            <a:r>
              <a:rPr lang="en-US" dirty="0" err="1"/>
              <a:t>Fargʻona</a:t>
            </a:r>
            <a:r>
              <a:rPr lang="en-US" dirty="0"/>
              <a:t> </a:t>
            </a:r>
            <a:r>
              <a:rPr lang="en-US" dirty="0" err="1"/>
              <a:t>vodiysida</a:t>
            </a:r>
            <a:r>
              <a:rPr lang="en-US" dirty="0"/>
              <a:t> </a:t>
            </a:r>
            <a:r>
              <a:rPr lang="en-US" dirty="0" err="1"/>
              <a:t>boʻlgan</a:t>
            </a:r>
            <a:r>
              <a:rPr lang="en-US" dirty="0"/>
              <a:t>. </a:t>
            </a:r>
            <a:r>
              <a:rPr lang="en-US" dirty="0" err="1"/>
              <a:t>Buxoroda</a:t>
            </a:r>
            <a:r>
              <a:rPr lang="en-US" dirty="0"/>
              <a:t> </a:t>
            </a:r>
            <a:r>
              <a:rPr lang="en-US" dirty="0" err="1"/>
              <a:t>amir</a:t>
            </a:r>
            <a:r>
              <a:rPr lang="en-US" dirty="0"/>
              <a:t> </a:t>
            </a:r>
            <a:r>
              <a:rPr lang="en-US" dirty="0" err="1"/>
              <a:t>Muzaffar</a:t>
            </a:r>
            <a:r>
              <a:rPr lang="en-US" dirty="0"/>
              <a:t> </a:t>
            </a:r>
            <a:r>
              <a:rPr lang="en-US" dirty="0" err="1"/>
              <a:t>bilan</a:t>
            </a:r>
            <a:r>
              <a:rPr lang="en-US" dirty="0"/>
              <a:t> </a:t>
            </a:r>
            <a:r>
              <a:rPr lang="en-US" dirty="0" err="1"/>
              <a:t>uchrashgan</a:t>
            </a:r>
            <a:r>
              <a:rPr lang="en-US" dirty="0"/>
              <a:t>. Bu </a:t>
            </a:r>
            <a:r>
              <a:rPr lang="en-US" dirty="0" err="1"/>
              <a:t>hodisa</a:t>
            </a:r>
            <a:r>
              <a:rPr lang="en-US" dirty="0"/>
              <a:t> </a:t>
            </a:r>
            <a:r>
              <a:rPr lang="en-US" dirty="0" err="1"/>
              <a:t>yaponlarning</a:t>
            </a:r>
            <a:r>
              <a:rPr lang="en-US" dirty="0"/>
              <a:t> </a:t>
            </a:r>
            <a:r>
              <a:rPr lang="en-US" dirty="0" err="1"/>
              <a:t>musulmon</a:t>
            </a:r>
            <a:r>
              <a:rPr lang="en-US" dirty="0"/>
              <a:t> </a:t>
            </a:r>
            <a:r>
              <a:rPr lang="en-US" dirty="0" err="1"/>
              <a:t>oʻlkalari</a:t>
            </a:r>
            <a:r>
              <a:rPr lang="en-US" dirty="0"/>
              <a:t> </a:t>
            </a:r>
            <a:r>
              <a:rPr lang="en-US" dirty="0" err="1"/>
              <a:t>bilan</a:t>
            </a:r>
            <a:r>
              <a:rPr lang="en-US" dirty="0"/>
              <a:t> </a:t>
            </a:r>
            <a:r>
              <a:rPr lang="en-US" dirty="0" err="1"/>
              <a:t>dastlabki</a:t>
            </a:r>
            <a:r>
              <a:rPr lang="en-US" dirty="0"/>
              <a:t> </a:t>
            </a:r>
            <a:r>
              <a:rPr lang="en-US" dirty="0" err="1"/>
              <a:t>rasmiy</a:t>
            </a:r>
            <a:r>
              <a:rPr lang="en-US" dirty="0"/>
              <a:t> </a:t>
            </a:r>
            <a:r>
              <a:rPr lang="en-US" dirty="0" err="1"/>
              <a:t>aloqalaridan</a:t>
            </a:r>
            <a:r>
              <a:rPr lang="en-US" dirty="0"/>
              <a:t> </a:t>
            </a:r>
            <a:r>
              <a:rPr lang="en-US" dirty="0" err="1"/>
              <a:t>biri</a:t>
            </a:r>
            <a:r>
              <a:rPr lang="en-US" dirty="0"/>
              <a:t> </a:t>
            </a:r>
            <a:r>
              <a:rPr lang="en-US" dirty="0" err="1"/>
              <a:t>edi</a:t>
            </a:r>
            <a:r>
              <a:rPr lang="en-US" dirty="0"/>
              <a:t>. 1886 </a:t>
            </a:r>
            <a:r>
              <a:rPr lang="en-US" dirty="0" err="1"/>
              <a:t>yilda</a:t>
            </a:r>
            <a:r>
              <a:rPr lang="en-US" dirty="0"/>
              <a:t> Nisi </a:t>
            </a:r>
            <a:r>
              <a:rPr lang="en-US" dirty="0" err="1"/>
              <a:t>Tokudzironing</a:t>
            </a:r>
            <a:r>
              <a:rPr lang="en-US" dirty="0"/>
              <a:t> "</a:t>
            </a:r>
            <a:r>
              <a:rPr lang="en-US" dirty="0" err="1"/>
              <a:t>Turkiston</a:t>
            </a:r>
            <a:r>
              <a:rPr lang="en-US" dirty="0"/>
              <a:t> </a:t>
            </a:r>
            <a:r>
              <a:rPr lang="en-US" dirty="0" err="1"/>
              <a:t>sayohatnomasi</a:t>
            </a:r>
            <a:r>
              <a:rPr lang="en-US" dirty="0"/>
              <a:t>" </a:t>
            </a:r>
            <a:r>
              <a:rPr lang="en-US" dirty="0" err="1"/>
              <a:t>kitobi</a:t>
            </a:r>
            <a:r>
              <a:rPr lang="en-US" dirty="0"/>
              <a:t> </a:t>
            </a:r>
            <a:r>
              <a:rPr lang="en-US" dirty="0" err="1"/>
              <a:t>yapon</a:t>
            </a:r>
            <a:r>
              <a:rPr lang="en-US" dirty="0"/>
              <a:t> </a:t>
            </a:r>
            <a:r>
              <a:rPr lang="en-US" dirty="0" err="1"/>
              <a:t>tilida</a:t>
            </a:r>
            <a:r>
              <a:rPr lang="en-US" dirty="0"/>
              <a:t> </a:t>
            </a:r>
            <a:r>
              <a:rPr lang="en-US" dirty="0" err="1"/>
              <a:t>bosilib</a:t>
            </a:r>
            <a:r>
              <a:rPr lang="en-US" dirty="0"/>
              <a:t> </a:t>
            </a:r>
            <a:r>
              <a:rPr lang="en-US" dirty="0" err="1"/>
              <a:t>chiqqan</a:t>
            </a:r>
            <a:r>
              <a:rPr lang="en-US" dirty="0"/>
              <a:t>. 19-asr </a:t>
            </a:r>
            <a:r>
              <a:rPr lang="en-US" dirty="0" err="1"/>
              <a:t>oxiri</a:t>
            </a:r>
            <a:r>
              <a:rPr lang="en-US" dirty="0"/>
              <a:t> — 20-asr </a:t>
            </a:r>
            <a:r>
              <a:rPr lang="en-US" dirty="0" err="1"/>
              <a:t>boshlarida</a:t>
            </a:r>
            <a:r>
              <a:rPr lang="en-US" dirty="0"/>
              <a:t> </a:t>
            </a:r>
            <a:r>
              <a:rPr lang="en-US" dirty="0" err="1"/>
              <a:t>Oʻrta</a:t>
            </a:r>
            <a:r>
              <a:rPr lang="en-US" dirty="0"/>
              <a:t> </a:t>
            </a:r>
            <a:r>
              <a:rPr lang="en-US" dirty="0" err="1"/>
              <a:t>Osiyoga</a:t>
            </a:r>
            <a:r>
              <a:rPr lang="en-US" dirty="0"/>
              <a:t> </a:t>
            </a:r>
            <a:r>
              <a:rPr lang="en-US" dirty="0" err="1"/>
              <a:t>Yasumashi</a:t>
            </a:r>
            <a:r>
              <a:rPr lang="en-US" dirty="0"/>
              <a:t> Fukushima, Kazuo </a:t>
            </a:r>
            <a:r>
              <a:rPr lang="en-US" dirty="0" err="1"/>
              <a:t>Otani</a:t>
            </a:r>
            <a:r>
              <a:rPr lang="en-US" dirty="0"/>
              <a:t>, </a:t>
            </a:r>
            <a:r>
              <a:rPr lang="en-US" dirty="0" err="1"/>
              <a:t>Masaji</a:t>
            </a:r>
            <a:r>
              <a:rPr lang="en-US" dirty="0"/>
              <a:t> Inoue, </a:t>
            </a:r>
            <a:r>
              <a:rPr lang="en-US" dirty="0" err="1"/>
              <a:t>Zuicho</a:t>
            </a:r>
            <a:r>
              <a:rPr lang="en-US" dirty="0"/>
              <a:t> </a:t>
            </a:r>
            <a:r>
              <a:rPr lang="en-US" dirty="0" err="1"/>
              <a:t>Toshibana</a:t>
            </a:r>
            <a:r>
              <a:rPr lang="en-US" dirty="0"/>
              <a:t> </a:t>
            </a:r>
            <a:r>
              <a:rPr lang="en-US" dirty="0" err="1"/>
              <a:t>kabi</a:t>
            </a:r>
            <a:r>
              <a:rPr lang="en-US" dirty="0"/>
              <a:t> </a:t>
            </a:r>
            <a:r>
              <a:rPr lang="en-US" dirty="0" err="1"/>
              <a:t>yapon</a:t>
            </a:r>
            <a:r>
              <a:rPr lang="en-US" dirty="0"/>
              <a:t> </a:t>
            </a:r>
            <a:r>
              <a:rPr lang="en-US" dirty="0" err="1"/>
              <a:t>tadqiqotchilari</a:t>
            </a:r>
            <a:r>
              <a:rPr lang="en-US" dirty="0"/>
              <a:t> </a:t>
            </a:r>
            <a:r>
              <a:rPr lang="en-US" dirty="0" err="1"/>
              <a:t>sayohat</a:t>
            </a:r>
            <a:r>
              <a:rPr lang="en-US" dirty="0"/>
              <a:t> </a:t>
            </a:r>
            <a:r>
              <a:rPr lang="en-US" dirty="0" err="1"/>
              <a:t>qilgan</a:t>
            </a:r>
            <a:r>
              <a:rPr lang="en-US" dirty="0"/>
              <a:t>.</a:t>
            </a:r>
            <a:endParaRPr lang="uz-Cyrl-UZ" dirty="0"/>
          </a:p>
          <a:p>
            <a:endParaRPr lang="uz-Cyrl-UZ"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6248" y="428604"/>
            <a:ext cx="4400552" cy="6143668"/>
          </a:xfrm>
        </p:spPr>
        <p:txBody>
          <a:bodyPr>
            <a:normAutofit fontScale="62500" lnSpcReduction="20000"/>
          </a:bodyPr>
          <a:lstStyle/>
          <a:p>
            <a:r>
              <a:rPr lang="en-US" dirty="0" err="1"/>
              <a:t>Oʻzbekiston</a:t>
            </a:r>
            <a:r>
              <a:rPr lang="en-US" dirty="0"/>
              <a:t> </a:t>
            </a:r>
            <a:r>
              <a:rPr lang="en-US" dirty="0" err="1"/>
              <a:t>Milliy</a:t>
            </a:r>
            <a:r>
              <a:rPr lang="en-US" dirty="0"/>
              <a:t> un-</a:t>
            </a:r>
            <a:r>
              <a:rPr lang="en-US" dirty="0" err="1"/>
              <a:t>tining</a:t>
            </a:r>
            <a:r>
              <a:rPr lang="en-US" dirty="0"/>
              <a:t> </a:t>
            </a:r>
            <a:r>
              <a:rPr lang="en-US" dirty="0" err="1"/>
              <a:t>Ilmiy</a:t>
            </a:r>
            <a:r>
              <a:rPr lang="en-US" dirty="0"/>
              <a:t> </a:t>
            </a:r>
            <a:r>
              <a:rPr lang="en-US" dirty="0" err="1"/>
              <a:t>kutubxonasida</a:t>
            </a:r>
            <a:r>
              <a:rPr lang="en-US" dirty="0"/>
              <a:t> 1927—41 </a:t>
            </a:r>
            <a:r>
              <a:rPr lang="en-US" dirty="0" err="1"/>
              <a:t>yillarda</a:t>
            </a:r>
            <a:r>
              <a:rPr lang="en-US" dirty="0"/>
              <a:t> </a:t>
            </a:r>
            <a:r>
              <a:rPr lang="en-US" dirty="0" err="1"/>
              <a:t>Yaponiyada</a:t>
            </a:r>
            <a:r>
              <a:rPr lang="en-US" dirty="0"/>
              <a:t> chop </a:t>
            </a:r>
            <a:r>
              <a:rPr lang="en-US" dirty="0" err="1"/>
              <a:t>etilgan</a:t>
            </a:r>
            <a:r>
              <a:rPr lang="en-US" dirty="0"/>
              <a:t> </a:t>
            </a:r>
            <a:r>
              <a:rPr lang="en-US" dirty="0" err="1"/>
              <a:t>kitob</a:t>
            </a:r>
            <a:r>
              <a:rPr lang="en-US" dirty="0"/>
              <a:t> </a:t>
            </a:r>
            <a:r>
              <a:rPr lang="en-US" dirty="0" err="1"/>
              <a:t>va</a:t>
            </a:r>
            <a:r>
              <a:rPr lang="en-US" dirty="0"/>
              <a:t> </a:t>
            </a:r>
            <a:r>
              <a:rPr lang="en-US" dirty="0" err="1"/>
              <a:t>jur.larning</a:t>
            </a:r>
            <a:r>
              <a:rPr lang="en-US" dirty="0"/>
              <a:t> </a:t>
            </a:r>
            <a:r>
              <a:rPr lang="en-US" dirty="0" err="1"/>
              <a:t>katta</a:t>
            </a:r>
            <a:r>
              <a:rPr lang="en-US" dirty="0"/>
              <a:t> </a:t>
            </a:r>
            <a:r>
              <a:rPr lang="en-US" dirty="0" err="1"/>
              <a:t>fondi</a:t>
            </a:r>
            <a:r>
              <a:rPr lang="en-US" dirty="0"/>
              <a:t> </a:t>
            </a:r>
            <a:r>
              <a:rPr lang="en-US" dirty="0" err="1"/>
              <a:t>mavjud</a:t>
            </a:r>
            <a:r>
              <a:rPr lang="en-US" dirty="0"/>
              <a:t>. 1930-y.larda </a:t>
            </a:r>
            <a:r>
              <a:rPr lang="en-US" dirty="0" err="1"/>
              <a:t>Oʻzbekiston</a:t>
            </a:r>
            <a:r>
              <a:rPr lang="en-US" dirty="0"/>
              <a:t> </a:t>
            </a:r>
            <a:r>
              <a:rPr lang="en-US" dirty="0" err="1"/>
              <a:t>bilan</a:t>
            </a:r>
            <a:r>
              <a:rPr lang="en-US" dirty="0"/>
              <a:t> </a:t>
            </a:r>
            <a:r>
              <a:rPr lang="en-US" dirty="0" err="1"/>
              <a:t>Yaponiya</a:t>
            </a:r>
            <a:r>
              <a:rPr lang="en-US" dirty="0"/>
              <a:t> </a:t>
            </a:r>
            <a:r>
              <a:rPr lang="en-US" dirty="0" err="1"/>
              <a:t>oʻrtasida</a:t>
            </a:r>
            <a:r>
              <a:rPr lang="en-US" dirty="0"/>
              <a:t> </a:t>
            </a:r>
            <a:r>
              <a:rPr lang="en-US" dirty="0" err="1"/>
              <a:t>pillachilik</a:t>
            </a:r>
            <a:r>
              <a:rPr lang="en-US" dirty="0"/>
              <a:t> </a:t>
            </a:r>
            <a:r>
              <a:rPr lang="en-US" dirty="0" err="1"/>
              <a:t>va</a:t>
            </a:r>
            <a:r>
              <a:rPr lang="en-US" dirty="0"/>
              <a:t> </a:t>
            </a:r>
            <a:r>
              <a:rPr lang="en-US" dirty="0" err="1"/>
              <a:t>tutchilik</a:t>
            </a:r>
            <a:r>
              <a:rPr lang="en-US" dirty="0"/>
              <a:t> </a:t>
            </a:r>
            <a:r>
              <a:rPr lang="en-US" dirty="0" err="1"/>
              <a:t>sohasida</a:t>
            </a:r>
            <a:r>
              <a:rPr lang="en-US" dirty="0"/>
              <a:t> </a:t>
            </a:r>
            <a:r>
              <a:rPr lang="en-US" dirty="0" err="1"/>
              <a:t>hamkorlik</a:t>
            </a:r>
            <a:r>
              <a:rPr lang="en-US" dirty="0"/>
              <a:t> </a:t>
            </a:r>
            <a:r>
              <a:rPr lang="en-US" dirty="0" err="1"/>
              <a:t>oʻrnatilgach</a:t>
            </a:r>
            <a:r>
              <a:rPr lang="en-US" dirty="0"/>
              <a:t>, </a:t>
            </a:r>
            <a:r>
              <a:rPr lang="en-US" dirty="0" err="1"/>
              <a:t>Yaponiyaga</a:t>
            </a:r>
            <a:r>
              <a:rPr lang="en-US" dirty="0"/>
              <a:t> </a:t>
            </a:r>
            <a:r>
              <a:rPr lang="en-US" dirty="0" err="1"/>
              <a:t>borgan</a:t>
            </a:r>
            <a:r>
              <a:rPr lang="en-US" dirty="0"/>
              <a:t> </a:t>
            </a:r>
            <a:r>
              <a:rPr lang="en-US" dirty="0" err="1"/>
              <a:t>bir</a:t>
            </a:r>
            <a:r>
              <a:rPr lang="en-US" dirty="0"/>
              <a:t> </a:t>
            </a:r>
            <a:r>
              <a:rPr lang="en-US" dirty="0" err="1"/>
              <a:t>guruh</a:t>
            </a:r>
            <a:r>
              <a:rPr lang="en-US" dirty="0"/>
              <a:t> </a:t>
            </a:r>
            <a:r>
              <a:rPr lang="en-US" dirty="0" err="1"/>
              <a:t>oʻzbekistonlik</a:t>
            </a:r>
            <a:r>
              <a:rPr lang="en-US" dirty="0"/>
              <a:t> </a:t>
            </a:r>
            <a:r>
              <a:rPr lang="en-US" dirty="0" err="1"/>
              <a:t>mutaxassislar</a:t>
            </a:r>
            <a:r>
              <a:rPr lang="en-US" dirty="0"/>
              <a:t> </a:t>
            </a:r>
            <a:r>
              <a:rPr lang="en-US" dirty="0" err="1"/>
              <a:t>tomonidan</a:t>
            </a:r>
            <a:r>
              <a:rPr lang="en-US" dirty="0"/>
              <a:t> </a:t>
            </a:r>
            <a:r>
              <a:rPr lang="en-US" dirty="0" err="1"/>
              <a:t>bu</a:t>
            </a:r>
            <a:r>
              <a:rPr lang="en-US" dirty="0"/>
              <a:t> </a:t>
            </a:r>
            <a:r>
              <a:rPr lang="en-US" dirty="0" err="1"/>
              <a:t>sohadagi</a:t>
            </a:r>
            <a:r>
              <a:rPr lang="en-US" dirty="0"/>
              <a:t> </a:t>
            </a:r>
            <a:r>
              <a:rPr lang="en-US" dirty="0" err="1"/>
              <a:t>ilgʻor</a:t>
            </a:r>
            <a:r>
              <a:rPr lang="en-US" dirty="0"/>
              <a:t> </a:t>
            </a:r>
            <a:r>
              <a:rPr lang="en-US" dirty="0" err="1"/>
              <a:t>yapon</a:t>
            </a:r>
            <a:r>
              <a:rPr lang="en-US" dirty="0"/>
              <a:t> </a:t>
            </a:r>
            <a:r>
              <a:rPr lang="en-US" dirty="0" err="1"/>
              <a:t>tajribasi</a:t>
            </a:r>
            <a:r>
              <a:rPr lang="en-US" dirty="0"/>
              <a:t> </a:t>
            </a:r>
            <a:r>
              <a:rPr lang="en-US" dirty="0" err="1"/>
              <a:t>atroflicha</a:t>
            </a:r>
            <a:r>
              <a:rPr lang="en-US" dirty="0"/>
              <a:t> </a:t>
            </a:r>
            <a:r>
              <a:rPr lang="en-US" dirty="0" err="1"/>
              <a:t>oʻrganilgan</a:t>
            </a:r>
            <a:r>
              <a:rPr lang="en-US" dirty="0"/>
              <a:t> </a:t>
            </a:r>
            <a:r>
              <a:rPr lang="en-US" dirty="0" err="1"/>
              <a:t>va</a:t>
            </a:r>
            <a:r>
              <a:rPr lang="en-US" dirty="0"/>
              <a:t> </a:t>
            </a:r>
            <a:r>
              <a:rPr lang="en-US" dirty="0" err="1"/>
              <a:t>respublikada</a:t>
            </a:r>
            <a:r>
              <a:rPr lang="en-US" dirty="0"/>
              <a:t> </a:t>
            </a:r>
            <a:r>
              <a:rPr lang="en-US" dirty="0" err="1"/>
              <a:t>joriy</a:t>
            </a:r>
            <a:r>
              <a:rPr lang="en-US" dirty="0"/>
              <a:t> </a:t>
            </a:r>
            <a:r>
              <a:rPr lang="en-US" dirty="0" err="1"/>
              <a:t>qilingan</a:t>
            </a:r>
            <a:r>
              <a:rPr lang="en-US" dirty="0"/>
              <a:t>. </a:t>
            </a:r>
            <a:r>
              <a:rPr lang="en-US" dirty="0" err="1"/>
              <a:t>Yaponiyadan</a:t>
            </a:r>
            <a:r>
              <a:rPr lang="en-US" dirty="0"/>
              <a:t> </a:t>
            </a:r>
            <a:r>
              <a:rPr lang="en-US" dirty="0" err="1"/>
              <a:t>oʻnlab</a:t>
            </a:r>
            <a:r>
              <a:rPr lang="en-US" dirty="0"/>
              <a:t> </a:t>
            </a:r>
            <a:r>
              <a:rPr lang="en-US" dirty="0" err="1"/>
              <a:t>madaniylashtirilgan</a:t>
            </a:r>
            <a:r>
              <a:rPr lang="en-US" dirty="0"/>
              <a:t> </a:t>
            </a:r>
            <a:r>
              <a:rPr lang="en-US" dirty="0" err="1"/>
              <a:t>serbargli</a:t>
            </a:r>
            <a:r>
              <a:rPr lang="en-US" dirty="0"/>
              <a:t> tut </a:t>
            </a:r>
            <a:r>
              <a:rPr lang="en-US" dirty="0" err="1"/>
              <a:t>navlari</a:t>
            </a:r>
            <a:r>
              <a:rPr lang="en-US" dirty="0"/>
              <a:t> </a:t>
            </a:r>
            <a:r>
              <a:rPr lang="en-US" dirty="0" err="1"/>
              <a:t>va</a:t>
            </a:r>
            <a:r>
              <a:rPr lang="en-US" dirty="0"/>
              <a:t> </a:t>
            </a:r>
            <a:r>
              <a:rPr lang="en-US" dirty="0" err="1"/>
              <a:t>mahsuldor</a:t>
            </a:r>
            <a:r>
              <a:rPr lang="en-US" dirty="0"/>
              <a:t> </a:t>
            </a:r>
            <a:r>
              <a:rPr lang="en-US" dirty="0" err="1"/>
              <a:t>pilla</a:t>
            </a:r>
            <a:r>
              <a:rPr lang="en-US" dirty="0"/>
              <a:t> </a:t>
            </a:r>
            <a:r>
              <a:rPr lang="en-US" dirty="0" err="1"/>
              <a:t>qurtining</a:t>
            </a:r>
            <a:r>
              <a:rPr lang="en-US" dirty="0"/>
              <a:t> </a:t>
            </a:r>
            <a:r>
              <a:rPr lang="en-US" dirty="0" err="1"/>
              <a:t>urugʻlari</a:t>
            </a:r>
            <a:r>
              <a:rPr lang="en-US" dirty="0"/>
              <a:t> </a:t>
            </a:r>
            <a:r>
              <a:rPr lang="en-US" dirty="0" err="1"/>
              <a:t>keltirilib</a:t>
            </a:r>
            <a:r>
              <a:rPr lang="en-US" dirty="0"/>
              <a:t> </a:t>
            </a:r>
            <a:r>
              <a:rPr lang="en-US" dirty="0" err="1"/>
              <a:t>mahalliy</a:t>
            </a:r>
            <a:r>
              <a:rPr lang="en-US" dirty="0"/>
              <a:t> </a:t>
            </a:r>
            <a:r>
              <a:rPr lang="en-US" dirty="0" err="1"/>
              <a:t>sharoitlarga</a:t>
            </a:r>
            <a:r>
              <a:rPr lang="en-US" dirty="0"/>
              <a:t> </a:t>
            </a:r>
            <a:r>
              <a:rPr lang="en-US" dirty="0" err="1"/>
              <a:t>moslashtirilgan</a:t>
            </a:r>
            <a:r>
              <a:rPr lang="en-US" dirty="0"/>
              <a:t>. </a:t>
            </a:r>
            <a:r>
              <a:rPr lang="en-US" dirty="0" err="1"/>
              <a:t>Bundan</a:t>
            </a:r>
            <a:r>
              <a:rPr lang="en-US" dirty="0"/>
              <a:t> </a:t>
            </a:r>
            <a:r>
              <a:rPr lang="en-US" dirty="0" err="1"/>
              <a:t>tashqari</a:t>
            </a:r>
            <a:r>
              <a:rPr lang="en-US" dirty="0"/>
              <a:t>, </a:t>
            </a:r>
            <a:r>
              <a:rPr lang="en-US" dirty="0" err="1"/>
              <a:t>ipakchilik</a:t>
            </a:r>
            <a:r>
              <a:rPr lang="en-US" dirty="0"/>
              <a:t> </a:t>
            </a:r>
            <a:r>
              <a:rPr lang="en-US" dirty="0" err="1"/>
              <a:t>sanoati</a:t>
            </a:r>
            <a:r>
              <a:rPr lang="en-US" dirty="0"/>
              <a:t> </a:t>
            </a:r>
            <a:r>
              <a:rPr lang="en-US" dirty="0" err="1"/>
              <a:t>ehtiyojlari</a:t>
            </a:r>
            <a:r>
              <a:rPr lang="en-US" dirty="0"/>
              <a:t> </a:t>
            </a:r>
            <a:r>
              <a:rPr lang="en-US" dirty="0" err="1"/>
              <a:t>uchun</a:t>
            </a:r>
            <a:r>
              <a:rPr lang="en-US" dirty="0"/>
              <a:t> </a:t>
            </a:r>
            <a:r>
              <a:rPr lang="en-US" dirty="0" err="1"/>
              <a:t>yapon</a:t>
            </a:r>
            <a:r>
              <a:rPr lang="en-US" dirty="0"/>
              <a:t> </a:t>
            </a:r>
            <a:r>
              <a:rPr lang="en-US" dirty="0" err="1"/>
              <a:t>mashina</a:t>
            </a:r>
            <a:r>
              <a:rPr lang="en-US" dirty="0"/>
              <a:t> </a:t>
            </a:r>
            <a:r>
              <a:rPr lang="en-US" dirty="0" err="1"/>
              <a:t>va</a:t>
            </a:r>
            <a:r>
              <a:rPr lang="en-US" dirty="0"/>
              <a:t> </a:t>
            </a:r>
            <a:r>
              <a:rPr lang="en-US" dirty="0" err="1"/>
              <a:t>uskunalari</a:t>
            </a:r>
            <a:r>
              <a:rPr lang="en-US" dirty="0"/>
              <a:t> </a:t>
            </a:r>
            <a:r>
              <a:rPr lang="en-US" dirty="0" err="1"/>
              <a:t>xarid</a:t>
            </a:r>
            <a:r>
              <a:rPr lang="en-US" dirty="0"/>
              <a:t> </a:t>
            </a:r>
            <a:r>
              <a:rPr lang="en-US" dirty="0" err="1"/>
              <a:t>qilingan</a:t>
            </a:r>
            <a:r>
              <a:rPr lang="en-US" dirty="0"/>
              <a:t>. 1929 </a:t>
            </a:r>
            <a:r>
              <a:rPr lang="en-US" dirty="0" err="1"/>
              <a:t>yil</a:t>
            </a:r>
            <a:r>
              <a:rPr lang="en-US" dirty="0"/>
              <a:t> </a:t>
            </a:r>
            <a:r>
              <a:rPr lang="en-US" dirty="0" err="1"/>
              <a:t>Oʻrta</a:t>
            </a:r>
            <a:r>
              <a:rPr lang="en-US" dirty="0"/>
              <a:t> </a:t>
            </a:r>
            <a:r>
              <a:rPr lang="en-US" dirty="0" err="1"/>
              <a:t>Osiyo</a:t>
            </a:r>
            <a:r>
              <a:rPr lang="en-US" dirty="0"/>
              <a:t> un-</a:t>
            </a:r>
            <a:r>
              <a:rPr lang="en-US" dirty="0" err="1"/>
              <a:t>ti</a:t>
            </a:r>
            <a:r>
              <a:rPr lang="en-US" dirty="0"/>
              <a:t> </a:t>
            </a:r>
            <a:r>
              <a:rPr lang="en-US" dirty="0" err="1"/>
              <a:t>prof</a:t>
            </a:r>
            <a:r>
              <a:rPr lang="en-US" dirty="0"/>
              <a:t>. </a:t>
            </a:r>
            <a:r>
              <a:rPr lang="en-US" dirty="0" err="1"/>
              <a:t>E.F.Poyarkov</a:t>
            </a:r>
            <a:r>
              <a:rPr lang="en-US" dirty="0"/>
              <a:t> </a:t>
            </a:r>
            <a:r>
              <a:rPr lang="en-US" dirty="0" err="1"/>
              <a:t>Yaponiyada</a:t>
            </a:r>
            <a:r>
              <a:rPr lang="en-US" dirty="0"/>
              <a:t> </a:t>
            </a:r>
            <a:r>
              <a:rPr lang="en-US" dirty="0" err="1"/>
              <a:t>pillachilar</a:t>
            </a:r>
            <a:r>
              <a:rPr lang="en-US" dirty="0"/>
              <a:t> </a:t>
            </a:r>
            <a:r>
              <a:rPr lang="en-US" dirty="0" err="1"/>
              <a:t>anjumanida</a:t>
            </a:r>
            <a:r>
              <a:rPr lang="en-US" dirty="0"/>
              <a:t> </a:t>
            </a:r>
            <a:r>
              <a:rPr lang="en-US" dirty="0" err="1"/>
              <a:t>maʼruza</a:t>
            </a:r>
            <a:r>
              <a:rPr lang="en-US" dirty="0"/>
              <a:t> </a:t>
            </a:r>
            <a:r>
              <a:rPr lang="en-US" dirty="0" err="1"/>
              <a:t>qilgan</a:t>
            </a:r>
            <a:r>
              <a:rPr lang="en-US" dirty="0"/>
              <a:t>.</a:t>
            </a:r>
            <a:endParaRPr lang="uz-Cyrl-UZ" dirty="0"/>
          </a:p>
          <a:p>
            <a:endParaRPr lang="uz-Cyrl-UZ" dirty="0"/>
          </a:p>
        </p:txBody>
      </p:sp>
      <p:pic>
        <p:nvPicPr>
          <p:cNvPr id="4" name="Рисунок 3" descr="ANd9GcTnQXhvQAes1u0DXa2M-vKs2AZQL1o29klw8jTsLsZ_t31jeDJ6"/>
          <p:cNvPicPr/>
          <p:nvPr/>
        </p:nvPicPr>
        <p:blipFill>
          <a:blip r:embed="rId2"/>
          <a:srcRect/>
          <a:stretch>
            <a:fillRect/>
          </a:stretch>
        </p:blipFill>
        <p:spPr bwMode="auto">
          <a:xfrm>
            <a:off x="642910" y="500042"/>
            <a:ext cx="3786214" cy="5572164"/>
          </a:xfrm>
          <a:prstGeom prst="rect">
            <a:avLst/>
          </a:prstGeom>
          <a:noFill/>
          <a:ln w="9525">
            <a:no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285728"/>
          <a:ext cx="8229600" cy="628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4500595"/>
          </a:xfrm>
        </p:spPr>
        <p:txBody>
          <a:bodyPr>
            <a:normAutofit fontScale="47500" lnSpcReduction="20000"/>
          </a:bodyPr>
          <a:lstStyle/>
          <a:p>
            <a:r>
              <a:rPr lang="en-US" dirty="0" err="1"/>
              <a:t>Ilmiy</a:t>
            </a:r>
            <a:r>
              <a:rPr lang="en-US" dirty="0"/>
              <a:t> </a:t>
            </a:r>
            <a:r>
              <a:rPr lang="en-US" dirty="0" err="1"/>
              <a:t>va</a:t>
            </a:r>
            <a:r>
              <a:rPr lang="en-US" dirty="0"/>
              <a:t> </a:t>
            </a:r>
            <a:r>
              <a:rPr lang="en-US" dirty="0" err="1"/>
              <a:t>madaniy</a:t>
            </a:r>
            <a:r>
              <a:rPr lang="en-US" dirty="0"/>
              <a:t> </a:t>
            </a:r>
            <a:r>
              <a:rPr lang="en-US" dirty="0" err="1"/>
              <a:t>sohalarda</a:t>
            </a:r>
            <a:r>
              <a:rPr lang="en-US" dirty="0"/>
              <a:t> ham </a:t>
            </a:r>
            <a:r>
              <a:rPr lang="en-US" dirty="0" err="1"/>
              <a:t>oʻzaro</a:t>
            </a:r>
            <a:r>
              <a:rPr lang="en-US" dirty="0"/>
              <a:t> </a:t>
            </a:r>
            <a:r>
              <a:rPr lang="en-US" dirty="0" err="1"/>
              <a:t>hamkorlik</a:t>
            </a:r>
            <a:r>
              <a:rPr lang="en-US" dirty="0"/>
              <a:t> </a:t>
            </a:r>
            <a:r>
              <a:rPr lang="en-US" dirty="0" err="1"/>
              <a:t>yoʻlga</a:t>
            </a:r>
            <a:r>
              <a:rPr lang="en-US" dirty="0"/>
              <a:t> </a:t>
            </a:r>
            <a:r>
              <a:rPr lang="en-US" dirty="0" err="1"/>
              <a:t>qoʻyildi</a:t>
            </a:r>
            <a:r>
              <a:rPr lang="en-US" dirty="0"/>
              <a:t>. </a:t>
            </a:r>
            <a:r>
              <a:rPr lang="en-US" dirty="0" err="1"/>
              <a:t>Yapon</a:t>
            </a:r>
            <a:r>
              <a:rPr lang="en-US" dirty="0"/>
              <a:t> </a:t>
            </a:r>
            <a:r>
              <a:rPr lang="en-US" dirty="0" err="1"/>
              <a:t>va</a:t>
            </a:r>
            <a:r>
              <a:rPr lang="en-US" dirty="0"/>
              <a:t> </a:t>
            </a:r>
            <a:r>
              <a:rPr lang="en-US" dirty="0" err="1"/>
              <a:t>oʻzbek</a:t>
            </a:r>
            <a:r>
              <a:rPr lang="en-US" dirty="0"/>
              <a:t> </a:t>
            </a:r>
            <a:r>
              <a:rPr lang="en-US" dirty="0" err="1"/>
              <a:t>olimlari</a:t>
            </a:r>
            <a:r>
              <a:rPr lang="en-US" dirty="0"/>
              <a:t> </a:t>
            </a:r>
            <a:r>
              <a:rPr lang="en-US" dirty="0" err="1"/>
              <a:t>tomonidan</a:t>
            </a:r>
            <a:r>
              <a:rPr lang="en-US" dirty="0"/>
              <a:t> </a:t>
            </a:r>
            <a:r>
              <a:rPr lang="en-US" dirty="0" err="1"/>
              <a:t>zilzilani</a:t>
            </a:r>
            <a:r>
              <a:rPr lang="en-US" dirty="0"/>
              <a:t> </a:t>
            </a:r>
            <a:r>
              <a:rPr lang="en-US" dirty="0" err="1"/>
              <a:t>oldindan</a:t>
            </a:r>
            <a:r>
              <a:rPr lang="en-US" dirty="0"/>
              <a:t> </a:t>
            </a:r>
            <a:r>
              <a:rPr lang="en-US" dirty="0" err="1"/>
              <a:t>aniqlash</a:t>
            </a:r>
            <a:r>
              <a:rPr lang="en-US" dirty="0"/>
              <a:t>, </a:t>
            </a:r>
            <a:r>
              <a:rPr lang="en-US" dirty="0" err="1"/>
              <a:t>sanoat</a:t>
            </a:r>
            <a:r>
              <a:rPr lang="en-US" dirty="0"/>
              <a:t> </a:t>
            </a:r>
            <a:r>
              <a:rPr lang="en-US" dirty="0" err="1"/>
              <a:t>mahsulotlarini</a:t>
            </a:r>
            <a:r>
              <a:rPr lang="en-US" dirty="0"/>
              <a:t> </a:t>
            </a:r>
            <a:r>
              <a:rPr lang="en-US" dirty="0" err="1"/>
              <a:t>statistik</a:t>
            </a:r>
            <a:r>
              <a:rPr lang="en-US" dirty="0"/>
              <a:t> </a:t>
            </a:r>
            <a:r>
              <a:rPr lang="en-US" dirty="0" err="1"/>
              <a:t>qabul</a:t>
            </a:r>
            <a:r>
              <a:rPr lang="en-US" dirty="0"/>
              <a:t> </a:t>
            </a:r>
            <a:r>
              <a:rPr lang="en-US" dirty="0" err="1"/>
              <a:t>qilish</a:t>
            </a:r>
            <a:r>
              <a:rPr lang="en-US" dirty="0"/>
              <a:t> </a:t>
            </a:r>
            <a:r>
              <a:rPr lang="en-US" dirty="0" err="1"/>
              <a:t>nazorati</a:t>
            </a:r>
            <a:r>
              <a:rPr lang="en-US" dirty="0"/>
              <a:t> </a:t>
            </a:r>
            <a:r>
              <a:rPr lang="en-US" dirty="0" err="1"/>
              <a:t>usullari</a:t>
            </a:r>
            <a:r>
              <a:rPr lang="en-US" dirty="0"/>
              <a:t> </a:t>
            </a:r>
            <a:r>
              <a:rPr lang="en-US" dirty="0" err="1"/>
              <a:t>atroflicha</a:t>
            </a:r>
            <a:r>
              <a:rPr lang="en-US" dirty="0"/>
              <a:t> </a:t>
            </a:r>
            <a:r>
              <a:rPr lang="en-US" dirty="0" err="1"/>
              <a:t>oʻrganildi</a:t>
            </a:r>
            <a:r>
              <a:rPr lang="en-US" dirty="0"/>
              <a:t> </a:t>
            </a:r>
            <a:r>
              <a:rPr lang="en-US" dirty="0" err="1"/>
              <a:t>va</a:t>
            </a:r>
            <a:r>
              <a:rPr lang="en-US" dirty="0"/>
              <a:t> </a:t>
            </a:r>
            <a:r>
              <a:rPr lang="en-US" dirty="0" err="1"/>
              <a:t>amaliyotga</a:t>
            </a:r>
            <a:r>
              <a:rPr lang="en-US" dirty="0"/>
              <a:t> </a:t>
            </a:r>
            <a:r>
              <a:rPr lang="en-US" dirty="0" err="1"/>
              <a:t>tatbiq</a:t>
            </a:r>
            <a:r>
              <a:rPr lang="en-US" dirty="0"/>
              <a:t> </a:t>
            </a:r>
            <a:r>
              <a:rPr lang="en-US" dirty="0" err="1"/>
              <a:t>etildi</a:t>
            </a:r>
            <a:r>
              <a:rPr lang="en-US" dirty="0"/>
              <a:t>. </a:t>
            </a:r>
            <a:r>
              <a:rPr lang="en-US" dirty="0" err="1"/>
              <a:t>Ayniqsa</a:t>
            </a:r>
            <a:r>
              <a:rPr lang="en-US" dirty="0"/>
              <a:t>, </a:t>
            </a:r>
            <a:r>
              <a:rPr lang="en-US" dirty="0" err="1"/>
              <a:t>tarix</a:t>
            </a:r>
            <a:r>
              <a:rPr lang="en-US" dirty="0"/>
              <a:t>, </a:t>
            </a:r>
            <a:r>
              <a:rPr lang="en-US" dirty="0" err="1"/>
              <a:t>tilshunoslik</a:t>
            </a:r>
            <a:r>
              <a:rPr lang="en-US" dirty="0"/>
              <a:t> </a:t>
            </a:r>
            <a:r>
              <a:rPr lang="en-US" dirty="0" err="1"/>
              <a:t>va</a:t>
            </a:r>
            <a:r>
              <a:rPr lang="en-US" dirty="0"/>
              <a:t> </a:t>
            </a:r>
            <a:r>
              <a:rPr lang="en-US" dirty="0" err="1"/>
              <a:t>arxeologiya</a:t>
            </a:r>
            <a:r>
              <a:rPr lang="en-US" dirty="0"/>
              <a:t> </a:t>
            </a:r>
            <a:r>
              <a:rPr lang="en-US" dirty="0" err="1"/>
              <a:t>fanlari</a:t>
            </a:r>
            <a:r>
              <a:rPr lang="en-US" dirty="0"/>
              <a:t> </a:t>
            </a:r>
            <a:r>
              <a:rPr lang="en-US" dirty="0" err="1"/>
              <a:t>boʻyicha</a:t>
            </a:r>
            <a:r>
              <a:rPr lang="en-US" dirty="0"/>
              <a:t> </a:t>
            </a:r>
            <a:r>
              <a:rPr lang="en-US" dirty="0" err="1"/>
              <a:t>samarali</a:t>
            </a:r>
            <a:r>
              <a:rPr lang="en-US" dirty="0"/>
              <a:t> </a:t>
            </a:r>
            <a:r>
              <a:rPr lang="en-US" dirty="0" err="1"/>
              <a:t>hamkorlik</a:t>
            </a:r>
            <a:r>
              <a:rPr lang="en-US" dirty="0"/>
              <a:t> </a:t>
            </a:r>
            <a:r>
              <a:rPr lang="en-US" dirty="0" err="1"/>
              <a:t>amalga</a:t>
            </a:r>
            <a:r>
              <a:rPr lang="en-US" dirty="0"/>
              <a:t> </a:t>
            </a:r>
            <a:r>
              <a:rPr lang="en-US" dirty="0" err="1"/>
              <a:t>oshirildi</a:t>
            </a:r>
            <a:r>
              <a:rPr lang="en-US" dirty="0"/>
              <a:t>. </a:t>
            </a:r>
            <a:r>
              <a:rPr lang="en-US" dirty="0" err="1"/>
              <a:t>Itaro</a:t>
            </a:r>
            <a:r>
              <a:rPr lang="en-US" dirty="0"/>
              <a:t> </a:t>
            </a:r>
            <a:r>
              <a:rPr lang="en-US" dirty="0" err="1"/>
              <a:t>Kumatsuning</a:t>
            </a:r>
            <a:r>
              <a:rPr lang="en-US" dirty="0"/>
              <a:t> </a:t>
            </a:r>
            <a:r>
              <a:rPr lang="en-US" dirty="0" err="1"/>
              <a:t>yaponlar</a:t>
            </a:r>
            <a:r>
              <a:rPr lang="en-US" dirty="0"/>
              <a:t> </a:t>
            </a:r>
            <a:r>
              <a:rPr lang="en-US" dirty="0" err="1"/>
              <a:t>uchun</a:t>
            </a:r>
            <a:r>
              <a:rPr lang="en-US" dirty="0"/>
              <a:t> "</a:t>
            </a:r>
            <a:r>
              <a:rPr lang="en-US" dirty="0" err="1"/>
              <a:t>Oʻzbek</a:t>
            </a:r>
            <a:r>
              <a:rPr lang="en-US" dirty="0"/>
              <a:t> </a:t>
            </a:r>
            <a:r>
              <a:rPr lang="en-US" dirty="0" err="1"/>
              <a:t>tili</a:t>
            </a:r>
            <a:r>
              <a:rPr lang="en-US" dirty="0"/>
              <a:t>" </a:t>
            </a:r>
            <a:r>
              <a:rPr lang="en-US" dirty="0" err="1"/>
              <a:t>qoʻllanmasi</a:t>
            </a:r>
            <a:r>
              <a:rPr lang="en-US" dirty="0"/>
              <a:t> (1978), "</a:t>
            </a:r>
            <a:r>
              <a:rPr lang="en-US" dirty="0" err="1"/>
              <a:t>Oʻzbekcha</a:t>
            </a:r>
            <a:r>
              <a:rPr lang="en-US" dirty="0"/>
              <a:t> </a:t>
            </a:r>
            <a:r>
              <a:rPr lang="en-US" dirty="0" err="1"/>
              <a:t>soʻzlashuv</a:t>
            </a:r>
            <a:r>
              <a:rPr lang="en-US" dirty="0"/>
              <a:t>" (1983), "</a:t>
            </a:r>
            <a:r>
              <a:rPr lang="en-US" dirty="0" err="1"/>
              <a:t>Oʻzbekchayaponcha</a:t>
            </a:r>
            <a:r>
              <a:rPr lang="en-US" dirty="0"/>
              <a:t> </a:t>
            </a:r>
            <a:r>
              <a:rPr lang="en-US" dirty="0" err="1"/>
              <a:t>lugʻat</a:t>
            </a:r>
            <a:r>
              <a:rPr lang="en-US" dirty="0"/>
              <a:t>" (1980, 1985) </a:t>
            </a:r>
            <a:r>
              <a:rPr lang="en-US" dirty="0" err="1"/>
              <a:t>kitoblari</a:t>
            </a:r>
            <a:r>
              <a:rPr lang="en-US" dirty="0"/>
              <a:t> </a:t>
            </a:r>
            <a:r>
              <a:rPr lang="en-US" dirty="0" err="1"/>
              <a:t>koʻp</a:t>
            </a:r>
            <a:r>
              <a:rPr lang="en-US" dirty="0"/>
              <a:t> </a:t>
            </a:r>
            <a:r>
              <a:rPr lang="en-US" dirty="0" err="1"/>
              <a:t>ming</a:t>
            </a:r>
            <a:r>
              <a:rPr lang="en-US" dirty="0"/>
              <a:t> </a:t>
            </a:r>
            <a:r>
              <a:rPr lang="en-US" dirty="0" err="1"/>
              <a:t>nusxada</a:t>
            </a:r>
            <a:r>
              <a:rPr lang="en-US" dirty="0"/>
              <a:t> </a:t>
            </a:r>
            <a:r>
              <a:rPr lang="en-US" dirty="0" err="1"/>
              <a:t>nashr</a:t>
            </a:r>
            <a:r>
              <a:rPr lang="en-US" dirty="0"/>
              <a:t> </a:t>
            </a:r>
            <a:r>
              <a:rPr lang="en-US" dirty="0" err="1"/>
              <a:t>etildi</a:t>
            </a:r>
            <a:r>
              <a:rPr lang="en-US" dirty="0"/>
              <a:t>. 1950—80 </a:t>
            </a:r>
            <a:r>
              <a:rPr lang="en-US" dirty="0" err="1"/>
              <a:t>yillarda</a:t>
            </a:r>
            <a:r>
              <a:rPr lang="en-US" dirty="0"/>
              <a:t> </a:t>
            </a:r>
            <a:r>
              <a:rPr lang="en-US" dirty="0" err="1"/>
              <a:t>adabiyot</a:t>
            </a:r>
            <a:r>
              <a:rPr lang="en-US" dirty="0"/>
              <a:t> </a:t>
            </a:r>
            <a:r>
              <a:rPr lang="en-US" dirty="0" err="1"/>
              <a:t>sohasida</a:t>
            </a:r>
            <a:r>
              <a:rPr lang="en-US" dirty="0"/>
              <a:t> ham </a:t>
            </a:r>
            <a:r>
              <a:rPr lang="en-US" dirty="0" err="1"/>
              <a:t>salmoqli</a:t>
            </a:r>
            <a:r>
              <a:rPr lang="en-US" dirty="0"/>
              <a:t> </a:t>
            </a:r>
            <a:r>
              <a:rPr lang="en-US" dirty="0" err="1"/>
              <a:t>aloqalar</a:t>
            </a:r>
            <a:r>
              <a:rPr lang="en-US" dirty="0"/>
              <a:t> </a:t>
            </a:r>
            <a:r>
              <a:rPr lang="en-US" dirty="0" err="1"/>
              <a:t>boʻldi</a:t>
            </a:r>
            <a:r>
              <a:rPr lang="en-US" dirty="0"/>
              <a:t>. </a:t>
            </a:r>
            <a:r>
              <a:rPr lang="en-US" dirty="0" err="1"/>
              <a:t>Xususan</a:t>
            </a:r>
            <a:r>
              <a:rPr lang="en-US" dirty="0"/>
              <a:t>, 1956 </a:t>
            </a:r>
            <a:r>
              <a:rPr lang="en-US" dirty="0" err="1"/>
              <a:t>yil</a:t>
            </a:r>
            <a:r>
              <a:rPr lang="en-US" dirty="0"/>
              <a:t> </a:t>
            </a:r>
            <a:r>
              <a:rPr lang="en-US" dirty="0" err="1"/>
              <a:t>Oʻzbekistonga</a:t>
            </a:r>
            <a:r>
              <a:rPr lang="en-US" dirty="0"/>
              <a:t> </a:t>
            </a:r>
            <a:r>
              <a:rPr lang="en-US" dirty="0" err="1"/>
              <a:t>kelgan</a:t>
            </a:r>
            <a:r>
              <a:rPr lang="en-US" dirty="0"/>
              <a:t> </a:t>
            </a:r>
            <a:r>
              <a:rPr lang="en-US" dirty="0" err="1"/>
              <a:t>tanikdi</a:t>
            </a:r>
            <a:r>
              <a:rPr lang="en-US" dirty="0"/>
              <a:t> </a:t>
            </a:r>
            <a:r>
              <a:rPr lang="en-US" dirty="0" err="1"/>
              <a:t>yapon</a:t>
            </a:r>
            <a:r>
              <a:rPr lang="en-US" dirty="0"/>
              <a:t> </a:t>
            </a:r>
            <a:r>
              <a:rPr lang="en-US" dirty="0" err="1"/>
              <a:t>yozuvchisi</a:t>
            </a:r>
            <a:r>
              <a:rPr lang="en-US" dirty="0"/>
              <a:t> </a:t>
            </a:r>
            <a:r>
              <a:rPr lang="en-US" dirty="0" err="1"/>
              <a:t>va</a:t>
            </a:r>
            <a:r>
              <a:rPr lang="en-US" dirty="0"/>
              <a:t> </a:t>
            </a:r>
            <a:r>
              <a:rPr lang="en-US" dirty="0" err="1"/>
              <a:t>tarjimoni</a:t>
            </a:r>
            <a:r>
              <a:rPr lang="en-US" dirty="0"/>
              <a:t> Man Inoue </a:t>
            </a:r>
            <a:r>
              <a:rPr lang="en-US" dirty="0" err="1"/>
              <a:t>atoqli</a:t>
            </a:r>
            <a:r>
              <a:rPr lang="en-US" dirty="0"/>
              <a:t> </a:t>
            </a:r>
            <a:r>
              <a:rPr lang="en-US" dirty="0" err="1"/>
              <a:t>shoir</a:t>
            </a:r>
            <a:r>
              <a:rPr lang="en-US" dirty="0"/>
              <a:t> </a:t>
            </a:r>
            <a:r>
              <a:rPr lang="en-US" dirty="0" err="1"/>
              <a:t>Gʻafur</a:t>
            </a:r>
            <a:r>
              <a:rPr lang="en-US" dirty="0"/>
              <a:t> </a:t>
            </a:r>
            <a:r>
              <a:rPr lang="en-US" dirty="0" err="1"/>
              <a:t>Gʻulom</a:t>
            </a:r>
            <a:r>
              <a:rPr lang="en-US" dirty="0"/>
              <a:t> </a:t>
            </a:r>
            <a:r>
              <a:rPr lang="en-US" dirty="0" err="1"/>
              <a:t>bilan</a:t>
            </a:r>
            <a:r>
              <a:rPr lang="en-US" dirty="0"/>
              <a:t> </a:t>
            </a:r>
            <a:r>
              <a:rPr lang="en-US" dirty="0" err="1"/>
              <a:t>uchrashgan</a:t>
            </a:r>
            <a:r>
              <a:rPr lang="en-US" dirty="0"/>
              <a:t> </a:t>
            </a:r>
            <a:r>
              <a:rPr lang="en-US" dirty="0" err="1"/>
              <a:t>hamda</a:t>
            </a:r>
            <a:r>
              <a:rPr lang="en-US" dirty="0"/>
              <a:t> </a:t>
            </a:r>
            <a:r>
              <a:rPr lang="en-US" dirty="0" err="1"/>
              <a:t>Yaponiyada</a:t>
            </a:r>
            <a:r>
              <a:rPr lang="en-US" dirty="0"/>
              <a:t> chop </a:t>
            </a:r>
            <a:r>
              <a:rPr lang="en-US" dirty="0" err="1"/>
              <a:t>etilgan</a:t>
            </a:r>
            <a:r>
              <a:rPr lang="en-US" dirty="0"/>
              <a:t> "</a:t>
            </a:r>
            <a:r>
              <a:rPr lang="en-US" dirty="0" err="1"/>
              <a:t>Toshkentda</a:t>
            </a:r>
            <a:r>
              <a:rPr lang="en-US" dirty="0"/>
              <a:t> </a:t>
            </a:r>
            <a:r>
              <a:rPr lang="en-US" dirty="0" err="1"/>
              <a:t>bir</a:t>
            </a:r>
            <a:r>
              <a:rPr lang="en-US" dirty="0"/>
              <a:t> </a:t>
            </a:r>
            <a:r>
              <a:rPr lang="en-US" dirty="0" err="1"/>
              <a:t>oqshom</a:t>
            </a:r>
            <a:r>
              <a:rPr lang="en-US" dirty="0"/>
              <a:t>" </a:t>
            </a:r>
            <a:r>
              <a:rPr lang="en-US" dirty="0" err="1"/>
              <a:t>asarida</a:t>
            </a:r>
            <a:r>
              <a:rPr lang="en-US" dirty="0"/>
              <a:t> </a:t>
            </a:r>
            <a:r>
              <a:rPr lang="en-US" dirty="0" err="1"/>
              <a:t>oʻzbek</a:t>
            </a:r>
            <a:r>
              <a:rPr lang="en-US" dirty="0"/>
              <a:t> </a:t>
            </a:r>
            <a:r>
              <a:rPr lang="en-US" dirty="0" err="1"/>
              <a:t>va</a:t>
            </a:r>
            <a:r>
              <a:rPr lang="en-US" dirty="0"/>
              <a:t> </a:t>
            </a:r>
            <a:r>
              <a:rPr lang="en-US" dirty="0" err="1"/>
              <a:t>yapon</a:t>
            </a:r>
            <a:r>
              <a:rPr lang="en-US" dirty="0"/>
              <a:t> </a:t>
            </a:r>
            <a:r>
              <a:rPr lang="en-US" dirty="0" err="1"/>
              <a:t>xalqlari</a:t>
            </a:r>
            <a:r>
              <a:rPr lang="en-US" dirty="0"/>
              <a:t> </a:t>
            </a:r>
            <a:r>
              <a:rPr lang="en-US" dirty="0" err="1"/>
              <a:t>madaniyati</a:t>
            </a:r>
            <a:r>
              <a:rPr lang="en-US" dirty="0"/>
              <a:t>, </a:t>
            </a:r>
            <a:r>
              <a:rPr lang="en-US" dirty="0" err="1"/>
              <a:t>anʼana</a:t>
            </a:r>
            <a:r>
              <a:rPr lang="en-US" dirty="0"/>
              <a:t> </a:t>
            </a:r>
            <a:r>
              <a:rPr lang="en-US" dirty="0" err="1"/>
              <a:t>va</a:t>
            </a:r>
            <a:r>
              <a:rPr lang="en-US" dirty="0"/>
              <a:t> </a:t>
            </a:r>
            <a:r>
              <a:rPr lang="en-US" dirty="0" err="1"/>
              <a:t>turmush</a:t>
            </a:r>
            <a:r>
              <a:rPr lang="en-US" dirty="0"/>
              <a:t> </a:t>
            </a:r>
            <a:r>
              <a:rPr lang="en-US" dirty="0" err="1"/>
              <a:t>tarzidagi</a:t>
            </a:r>
            <a:r>
              <a:rPr lang="en-US" dirty="0"/>
              <a:t> </a:t>
            </a:r>
            <a:r>
              <a:rPr lang="en-US" dirty="0" err="1"/>
              <a:t>mushtaraklik</a:t>
            </a:r>
            <a:r>
              <a:rPr lang="en-US" dirty="0"/>
              <a:t> </a:t>
            </a:r>
            <a:r>
              <a:rPr lang="en-US" dirty="0" err="1"/>
              <a:t>haqida</a:t>
            </a:r>
            <a:r>
              <a:rPr lang="en-US" dirty="0"/>
              <a:t> </a:t>
            </a:r>
            <a:r>
              <a:rPr lang="en-US" dirty="0" err="1"/>
              <a:t>hikoya</a:t>
            </a:r>
            <a:r>
              <a:rPr lang="en-US" dirty="0"/>
              <a:t> </a:t>
            </a:r>
            <a:r>
              <a:rPr lang="en-US" dirty="0" err="1"/>
              <a:t>qilgan</a:t>
            </a:r>
            <a:r>
              <a:rPr lang="en-US" dirty="0"/>
              <a:t>. </a:t>
            </a:r>
            <a:r>
              <a:rPr lang="en-US" dirty="0" err="1"/>
              <a:t>Shu</a:t>
            </a:r>
            <a:r>
              <a:rPr lang="en-US" dirty="0"/>
              <a:t> </a:t>
            </a:r>
            <a:r>
              <a:rPr lang="en-US" dirty="0" err="1"/>
              <a:t>davrda</a:t>
            </a:r>
            <a:r>
              <a:rPr lang="en-US" dirty="0"/>
              <a:t> </a:t>
            </a:r>
            <a:r>
              <a:rPr lang="en-US" dirty="0" err="1"/>
              <a:t>Yosie</a:t>
            </a:r>
            <a:r>
              <a:rPr lang="en-US" dirty="0"/>
              <a:t> </a:t>
            </a:r>
            <a:r>
              <a:rPr lang="en-US" dirty="0" err="1"/>
              <a:t>Xotta</a:t>
            </a:r>
            <a:r>
              <a:rPr lang="en-US" dirty="0"/>
              <a:t>, Kobo Abe, </a:t>
            </a:r>
            <a:r>
              <a:rPr lang="en-US" dirty="0" err="1"/>
              <a:t>Yasunari</a:t>
            </a:r>
            <a:r>
              <a:rPr lang="en-US" dirty="0"/>
              <a:t> </a:t>
            </a:r>
            <a:r>
              <a:rPr lang="en-US" dirty="0" err="1"/>
              <a:t>Kavabata</a:t>
            </a:r>
            <a:r>
              <a:rPr lang="en-US" dirty="0"/>
              <a:t>, </a:t>
            </a:r>
            <a:r>
              <a:rPr lang="en-US" dirty="0" err="1"/>
              <a:t>Ryunoske</a:t>
            </a:r>
            <a:r>
              <a:rPr lang="en-US" dirty="0"/>
              <a:t> </a:t>
            </a:r>
            <a:r>
              <a:rPr lang="en-US" dirty="0" err="1"/>
              <a:t>Akutagava</a:t>
            </a:r>
            <a:r>
              <a:rPr lang="en-US" dirty="0"/>
              <a:t>, Takeo </a:t>
            </a:r>
            <a:r>
              <a:rPr lang="en-US" dirty="0" err="1"/>
              <a:t>Arishima</a:t>
            </a:r>
            <a:r>
              <a:rPr lang="en-US" dirty="0"/>
              <a:t>, </a:t>
            </a:r>
            <a:r>
              <a:rPr lang="en-US" dirty="0" err="1"/>
              <a:t>Masuji</a:t>
            </a:r>
            <a:r>
              <a:rPr lang="en-US" dirty="0"/>
              <a:t> </a:t>
            </a:r>
            <a:r>
              <a:rPr lang="en-US" dirty="0" err="1"/>
              <a:t>Ibuse</a:t>
            </a:r>
            <a:r>
              <a:rPr lang="en-US" dirty="0"/>
              <a:t> </a:t>
            </a:r>
            <a:r>
              <a:rPr lang="en-US" dirty="0" err="1"/>
              <a:t>va</a:t>
            </a:r>
            <a:r>
              <a:rPr lang="en-US" dirty="0"/>
              <a:t> </a:t>
            </a:r>
            <a:r>
              <a:rPr lang="en-US" dirty="0" err="1"/>
              <a:t>boshqalar</a:t>
            </a:r>
            <a:r>
              <a:rPr lang="en-US" dirty="0"/>
              <a:t> </a:t>
            </a:r>
            <a:r>
              <a:rPr lang="en-US" dirty="0" err="1"/>
              <a:t>mashhur</a:t>
            </a:r>
            <a:r>
              <a:rPr lang="en-US" dirty="0"/>
              <a:t> </a:t>
            </a:r>
            <a:r>
              <a:rPr lang="en-US" dirty="0" err="1"/>
              <a:t>yapon</a:t>
            </a:r>
            <a:r>
              <a:rPr lang="en-US" dirty="0"/>
              <a:t> </a:t>
            </a:r>
            <a:r>
              <a:rPr lang="en-US" dirty="0" err="1"/>
              <a:t>ijodkorlarining</a:t>
            </a:r>
            <a:r>
              <a:rPr lang="en-US" dirty="0"/>
              <a:t> 30 </a:t>
            </a:r>
            <a:r>
              <a:rPr lang="en-US" dirty="0" err="1"/>
              <a:t>ga</a:t>
            </a:r>
            <a:r>
              <a:rPr lang="en-US" dirty="0"/>
              <a:t> </a:t>
            </a:r>
            <a:r>
              <a:rPr lang="en-US" dirty="0" err="1"/>
              <a:t>yaqin</a:t>
            </a:r>
            <a:r>
              <a:rPr lang="en-US" dirty="0"/>
              <a:t> roman, </a:t>
            </a:r>
            <a:r>
              <a:rPr lang="en-US" dirty="0" err="1"/>
              <a:t>qissa</a:t>
            </a:r>
            <a:r>
              <a:rPr lang="en-US" dirty="0"/>
              <a:t>, </a:t>
            </a:r>
            <a:r>
              <a:rPr lang="en-US" dirty="0" err="1"/>
              <a:t>sheʼr</a:t>
            </a:r>
            <a:r>
              <a:rPr lang="en-US" dirty="0"/>
              <a:t> </a:t>
            </a:r>
            <a:r>
              <a:rPr lang="en-US" dirty="0" err="1"/>
              <a:t>va</a:t>
            </a:r>
            <a:r>
              <a:rPr lang="en-US" dirty="0"/>
              <a:t> </a:t>
            </a:r>
            <a:r>
              <a:rPr lang="en-US" dirty="0" err="1"/>
              <a:t>hikoyalari</a:t>
            </a:r>
            <a:r>
              <a:rPr lang="en-US" dirty="0"/>
              <a:t> </a:t>
            </a:r>
            <a:r>
              <a:rPr lang="en-US" dirty="0" err="1"/>
              <a:t>oʻzbek</a:t>
            </a:r>
            <a:r>
              <a:rPr lang="en-US" dirty="0"/>
              <a:t> </a:t>
            </a:r>
            <a:r>
              <a:rPr lang="en-US" dirty="0" err="1"/>
              <a:t>tilida</a:t>
            </a:r>
            <a:r>
              <a:rPr lang="en-US" dirty="0"/>
              <a:t> chop </a:t>
            </a:r>
            <a:r>
              <a:rPr lang="en-US" dirty="0" err="1"/>
              <a:t>etilgan</a:t>
            </a:r>
            <a:r>
              <a:rPr lang="en-US" dirty="0"/>
              <a:t>. </a:t>
            </a:r>
            <a:r>
              <a:rPr lang="en-US" dirty="0" err="1"/>
              <a:t>Oʻz</a:t>
            </a:r>
            <a:r>
              <a:rPr lang="en-US" dirty="0"/>
              <a:t> </a:t>
            </a:r>
            <a:r>
              <a:rPr lang="en-US" dirty="0" err="1"/>
              <a:t>navbatida</a:t>
            </a:r>
            <a:r>
              <a:rPr lang="en-US" dirty="0"/>
              <a:t>, </a:t>
            </a:r>
            <a:r>
              <a:rPr lang="en-US" dirty="0" err="1"/>
              <a:t>Yaponiyada</a:t>
            </a:r>
            <a:r>
              <a:rPr lang="en-US" dirty="0"/>
              <a:t> </a:t>
            </a:r>
            <a:r>
              <a:rPr lang="en-US" dirty="0" err="1"/>
              <a:t>Alisher</a:t>
            </a:r>
            <a:r>
              <a:rPr lang="en-US" dirty="0"/>
              <a:t> </a:t>
            </a:r>
            <a:r>
              <a:rPr lang="en-US" dirty="0" err="1"/>
              <a:t>Navoiy</a:t>
            </a:r>
            <a:r>
              <a:rPr lang="en-US" dirty="0"/>
              <a:t>, Sh. </a:t>
            </a:r>
            <a:r>
              <a:rPr lang="en-US" dirty="0" err="1"/>
              <a:t>Rashidov</a:t>
            </a:r>
            <a:r>
              <a:rPr lang="en-US" dirty="0"/>
              <a:t>, </a:t>
            </a:r>
            <a:r>
              <a:rPr lang="en-US" dirty="0" err="1"/>
              <a:t>Zulfiya</a:t>
            </a:r>
            <a:r>
              <a:rPr lang="en-US" dirty="0"/>
              <a:t>, </a:t>
            </a:r>
            <a:r>
              <a:rPr lang="en-US" dirty="0" err="1"/>
              <a:t>Ramz</a:t>
            </a:r>
            <a:r>
              <a:rPr lang="en-US" dirty="0"/>
              <a:t> </a:t>
            </a:r>
            <a:r>
              <a:rPr lang="en-US" dirty="0" err="1"/>
              <a:t>Bobojon</a:t>
            </a:r>
            <a:r>
              <a:rPr lang="en-US" dirty="0"/>
              <a:t> </a:t>
            </a:r>
            <a:r>
              <a:rPr lang="en-US" dirty="0" err="1"/>
              <a:t>ijodi</a:t>
            </a:r>
            <a:r>
              <a:rPr lang="en-US" dirty="0"/>
              <a:t> </a:t>
            </a:r>
            <a:r>
              <a:rPr lang="en-US" dirty="0" err="1"/>
              <a:t>namunalari</a:t>
            </a:r>
            <a:r>
              <a:rPr lang="en-US" dirty="0"/>
              <a:t>, </a:t>
            </a:r>
            <a:r>
              <a:rPr lang="en-US" dirty="0" err="1"/>
              <a:t>Zahiriddin</a:t>
            </a:r>
            <a:r>
              <a:rPr lang="en-US" dirty="0"/>
              <a:t> Muhammad </a:t>
            </a:r>
            <a:r>
              <a:rPr lang="en-US" dirty="0" err="1"/>
              <a:t>Boburning</a:t>
            </a:r>
            <a:r>
              <a:rPr lang="en-US" dirty="0"/>
              <a:t> "</a:t>
            </a:r>
            <a:r>
              <a:rPr lang="en-US" dirty="0" err="1"/>
              <a:t>Boburnoma</a:t>
            </a:r>
            <a:r>
              <a:rPr lang="en-US" dirty="0"/>
              <a:t>" </a:t>
            </a:r>
            <a:r>
              <a:rPr lang="en-US" dirty="0" err="1"/>
              <a:t>asari</a:t>
            </a:r>
            <a:r>
              <a:rPr lang="en-US" dirty="0"/>
              <a:t> </a:t>
            </a:r>
            <a:r>
              <a:rPr lang="en-US" dirty="0" err="1"/>
              <a:t>yapon</a:t>
            </a:r>
            <a:r>
              <a:rPr lang="en-US" dirty="0"/>
              <a:t> </a:t>
            </a:r>
            <a:r>
              <a:rPr lang="en-US" dirty="0" err="1"/>
              <a:t>tiliga</a:t>
            </a:r>
            <a:r>
              <a:rPr lang="en-US" dirty="0"/>
              <a:t> </a:t>
            </a:r>
            <a:r>
              <a:rPr lang="en-US" dirty="0" err="1"/>
              <a:t>tarjima</a:t>
            </a:r>
            <a:r>
              <a:rPr lang="en-US" dirty="0"/>
              <a:t> </a:t>
            </a:r>
            <a:r>
              <a:rPr lang="en-US" dirty="0" err="1"/>
              <a:t>qilinib</a:t>
            </a:r>
            <a:r>
              <a:rPr lang="en-US" dirty="0"/>
              <a:t>, </a:t>
            </a:r>
            <a:r>
              <a:rPr lang="en-US" dirty="0" err="1"/>
              <a:t>bir</a:t>
            </a:r>
            <a:r>
              <a:rPr lang="en-US" dirty="0"/>
              <a:t> </a:t>
            </a:r>
            <a:r>
              <a:rPr lang="en-US" dirty="0" err="1"/>
              <a:t>necha</a:t>
            </a:r>
            <a:r>
              <a:rPr lang="en-US" dirty="0"/>
              <a:t> </a:t>
            </a:r>
            <a:r>
              <a:rPr lang="en-US" dirty="0" err="1"/>
              <a:t>marta</a:t>
            </a:r>
            <a:r>
              <a:rPr lang="en-US" dirty="0"/>
              <a:t> </a:t>
            </a:r>
            <a:r>
              <a:rPr lang="en-US" dirty="0" err="1"/>
              <a:t>nashr</a:t>
            </a:r>
            <a:r>
              <a:rPr lang="en-US" dirty="0"/>
              <a:t> </a:t>
            </a:r>
            <a:r>
              <a:rPr lang="en-US" dirty="0" err="1"/>
              <a:t>qilingan</a:t>
            </a:r>
            <a:r>
              <a:rPr lang="en-US" dirty="0"/>
              <a:t>.</a:t>
            </a:r>
            <a:endParaRPr lang="uz-Cyrl-UZ" dirty="0"/>
          </a:p>
          <a:p>
            <a:r>
              <a:rPr lang="en-US" dirty="0"/>
              <a:t>1991 </a:t>
            </a:r>
            <a:r>
              <a:rPr lang="en-US" dirty="0" err="1"/>
              <a:t>yil</a:t>
            </a:r>
            <a:r>
              <a:rPr lang="en-US" dirty="0"/>
              <a:t> </a:t>
            </a:r>
            <a:r>
              <a:rPr lang="en-US" dirty="0" err="1"/>
              <a:t>Yaponiya</a:t>
            </a:r>
            <a:r>
              <a:rPr lang="en-US" dirty="0"/>
              <a:t> </a:t>
            </a:r>
            <a:r>
              <a:rPr lang="en-US" dirty="0" err="1"/>
              <a:t>OʻzR</a:t>
            </a:r>
            <a:r>
              <a:rPr lang="en-US" dirty="0"/>
              <a:t> </a:t>
            </a:r>
            <a:r>
              <a:rPr lang="en-US" dirty="0" err="1"/>
              <a:t>mustaqilligini</a:t>
            </a:r>
            <a:r>
              <a:rPr lang="en-US" dirty="0"/>
              <a:t> tan </a:t>
            </a:r>
            <a:r>
              <a:rPr lang="en-US" dirty="0" err="1"/>
              <a:t>olib</a:t>
            </a:r>
            <a:r>
              <a:rPr lang="en-US" dirty="0"/>
              <a:t>, 1992 </a:t>
            </a:r>
            <a:r>
              <a:rPr lang="en-US" dirty="0" err="1"/>
              <a:t>yil</a:t>
            </a:r>
            <a:r>
              <a:rPr lang="en-US" dirty="0"/>
              <a:t> </a:t>
            </a:r>
            <a:r>
              <a:rPr lang="en-US" dirty="0" err="1"/>
              <a:t>diplomatiya</a:t>
            </a:r>
            <a:r>
              <a:rPr lang="en-US" dirty="0"/>
              <a:t> </a:t>
            </a:r>
            <a:r>
              <a:rPr lang="en-US" dirty="0" err="1"/>
              <a:t>munosabatlari</a:t>
            </a:r>
            <a:r>
              <a:rPr lang="en-US" dirty="0"/>
              <a:t> </a:t>
            </a:r>
            <a:r>
              <a:rPr lang="en-US" dirty="0" err="1"/>
              <a:t>oʻrnatgach</a:t>
            </a:r>
            <a:r>
              <a:rPr lang="en-US" dirty="0"/>
              <a:t>, 1992 </a:t>
            </a:r>
            <a:r>
              <a:rPr lang="en-US" dirty="0" err="1"/>
              <a:t>yilda</a:t>
            </a:r>
            <a:r>
              <a:rPr lang="en-US" dirty="0"/>
              <a:t> </a:t>
            </a:r>
            <a:r>
              <a:rPr lang="en-US" dirty="0" err="1"/>
              <a:t>Yaponiyaning</a:t>
            </a:r>
            <a:r>
              <a:rPr lang="en-US" dirty="0"/>
              <a:t> </a:t>
            </a:r>
            <a:r>
              <a:rPr lang="en-US" dirty="0" err="1"/>
              <a:t>Toshkentdagi</a:t>
            </a:r>
            <a:r>
              <a:rPr lang="en-US" dirty="0"/>
              <a:t> </a:t>
            </a:r>
            <a:r>
              <a:rPr lang="en-US" dirty="0" err="1"/>
              <a:t>elchixonasi</a:t>
            </a:r>
            <a:r>
              <a:rPr lang="en-US" dirty="0"/>
              <a:t>, 1996 </a:t>
            </a:r>
            <a:r>
              <a:rPr lang="en-US" dirty="0" err="1"/>
              <a:t>yilda</a:t>
            </a:r>
            <a:r>
              <a:rPr lang="en-US" dirty="0"/>
              <a:t> </a:t>
            </a:r>
            <a:r>
              <a:rPr lang="en-US" dirty="0" err="1"/>
              <a:t>esa</a:t>
            </a:r>
            <a:r>
              <a:rPr lang="en-US" dirty="0"/>
              <a:t> </a:t>
            </a:r>
            <a:r>
              <a:rPr lang="en-US" dirty="0" err="1"/>
              <a:t>OʻzRning</a:t>
            </a:r>
            <a:r>
              <a:rPr lang="en-US" dirty="0"/>
              <a:t> </a:t>
            </a:r>
            <a:r>
              <a:rPr lang="en-US" dirty="0" err="1"/>
              <a:t>Tokiodagi</a:t>
            </a:r>
            <a:r>
              <a:rPr lang="en-US" dirty="0"/>
              <a:t> </a:t>
            </a:r>
            <a:r>
              <a:rPr lang="en-US" dirty="0" err="1"/>
              <a:t>elchixonasi</a:t>
            </a:r>
            <a:r>
              <a:rPr lang="en-US" dirty="0"/>
              <a:t> </a:t>
            </a:r>
            <a:r>
              <a:rPr lang="en-US" dirty="0" err="1"/>
              <a:t>oʻz</a:t>
            </a:r>
            <a:r>
              <a:rPr lang="en-US" dirty="0"/>
              <a:t> </a:t>
            </a:r>
            <a:r>
              <a:rPr lang="en-US" dirty="0" err="1"/>
              <a:t>faoliyatini</a:t>
            </a:r>
            <a:r>
              <a:rPr lang="en-US" dirty="0"/>
              <a:t> </a:t>
            </a:r>
            <a:r>
              <a:rPr lang="en-US" dirty="0" err="1"/>
              <a:t>boshladi</a:t>
            </a:r>
            <a:r>
              <a:rPr lang="en-US" dirty="0"/>
              <a:t>. </a:t>
            </a:r>
            <a:r>
              <a:rPr lang="en-US" dirty="0" err="1"/>
              <a:t>Ikki</a:t>
            </a:r>
            <a:r>
              <a:rPr lang="en-US" dirty="0"/>
              <a:t> </a:t>
            </a:r>
            <a:r>
              <a:rPr lang="en-US" dirty="0" err="1"/>
              <a:t>mamlakat</a:t>
            </a:r>
            <a:r>
              <a:rPr lang="en-US" dirty="0"/>
              <a:t> </a:t>
            </a:r>
            <a:r>
              <a:rPr lang="en-US" dirty="0" err="1"/>
              <a:t>oʻrtasida</a:t>
            </a:r>
            <a:r>
              <a:rPr lang="en-US" dirty="0"/>
              <a:t> </a:t>
            </a:r>
            <a:r>
              <a:rPr lang="en-US" dirty="0" err="1"/>
              <a:t>teng</a:t>
            </a:r>
            <a:r>
              <a:rPr lang="en-US" dirty="0"/>
              <a:t> </a:t>
            </a:r>
            <a:r>
              <a:rPr lang="en-US" dirty="0" err="1"/>
              <a:t>huquqli</a:t>
            </a:r>
            <a:r>
              <a:rPr lang="en-US" dirty="0"/>
              <a:t> </a:t>
            </a:r>
            <a:r>
              <a:rPr lang="en-US" dirty="0" err="1"/>
              <a:t>aloqalar</a:t>
            </a:r>
            <a:r>
              <a:rPr lang="en-US" dirty="0"/>
              <a:t> </a:t>
            </a:r>
            <a:r>
              <a:rPr lang="en-US" dirty="0" err="1"/>
              <a:t>oʻrnatildi</a:t>
            </a:r>
            <a:r>
              <a:rPr lang="en-US" dirty="0"/>
              <a:t>. </a:t>
            </a:r>
            <a:r>
              <a:rPr lang="en-US" dirty="0" err="1"/>
              <a:t>Oʻtgan</a:t>
            </a:r>
            <a:r>
              <a:rPr lang="en-US" dirty="0"/>
              <a:t> 14 </a:t>
            </a:r>
            <a:r>
              <a:rPr lang="en-US" dirty="0" err="1"/>
              <a:t>yil</a:t>
            </a:r>
            <a:r>
              <a:rPr lang="en-US" dirty="0"/>
              <a:t> </a:t>
            </a:r>
            <a:r>
              <a:rPr lang="en-US" dirty="0" err="1"/>
              <a:t>mobaynida</a:t>
            </a:r>
            <a:r>
              <a:rPr lang="en-US" dirty="0"/>
              <a:t> </a:t>
            </a:r>
            <a:r>
              <a:rPr lang="en-US" dirty="0" err="1"/>
              <a:t>ikki</a:t>
            </a:r>
            <a:r>
              <a:rPr lang="en-US" dirty="0"/>
              <a:t> </a:t>
            </a:r>
            <a:r>
              <a:rPr lang="en-US" dirty="0" err="1"/>
              <a:t>davlat</a:t>
            </a:r>
            <a:r>
              <a:rPr lang="en-US" dirty="0"/>
              <a:t> </a:t>
            </a:r>
            <a:r>
              <a:rPr lang="en-US" dirty="0" err="1"/>
              <a:t>oʻrtasida</a:t>
            </a:r>
            <a:r>
              <a:rPr lang="en-US" dirty="0"/>
              <a:t> </a:t>
            </a:r>
            <a:r>
              <a:rPr lang="en-US" dirty="0" err="1"/>
              <a:t>koʻplab</a:t>
            </a:r>
            <a:r>
              <a:rPr lang="en-US" dirty="0"/>
              <a:t> </a:t>
            </a:r>
            <a:r>
              <a:rPr lang="en-US" dirty="0" err="1"/>
              <a:t>rasmiy</a:t>
            </a:r>
            <a:r>
              <a:rPr lang="en-US" dirty="0"/>
              <a:t> </a:t>
            </a:r>
            <a:r>
              <a:rPr lang="en-US" dirty="0" err="1"/>
              <a:t>hujjatlar</a:t>
            </a:r>
            <a:r>
              <a:rPr lang="en-US" dirty="0"/>
              <a:t> </a:t>
            </a:r>
            <a:r>
              <a:rPr lang="en-US" dirty="0" err="1"/>
              <a:t>imzolandi</a:t>
            </a:r>
            <a:r>
              <a:rPr lang="en-US" dirty="0"/>
              <a:t>. </a:t>
            </a:r>
            <a:r>
              <a:rPr lang="en-US" dirty="0" err="1"/>
              <a:t>Shu</a:t>
            </a:r>
            <a:r>
              <a:rPr lang="en-US" dirty="0"/>
              <a:t> </a:t>
            </a:r>
            <a:r>
              <a:rPr lang="en-US" dirty="0" err="1"/>
              <a:t>davr</a:t>
            </a:r>
            <a:r>
              <a:rPr lang="en-US" dirty="0"/>
              <a:t> </a:t>
            </a:r>
            <a:r>
              <a:rPr lang="en-US" dirty="0" err="1"/>
              <a:t>davomida</a:t>
            </a:r>
            <a:r>
              <a:rPr lang="en-US" dirty="0"/>
              <a:t> </a:t>
            </a:r>
            <a:r>
              <a:rPr lang="en-US" dirty="0" err="1"/>
              <a:t>OʻzR</a:t>
            </a:r>
            <a:r>
              <a:rPr lang="en-US" dirty="0"/>
              <a:t> </a:t>
            </a:r>
            <a:r>
              <a:rPr lang="en-US" dirty="0" err="1"/>
              <a:t>Prezidenti</a:t>
            </a:r>
            <a:r>
              <a:rPr lang="en-US" dirty="0"/>
              <a:t> </a:t>
            </a:r>
            <a:r>
              <a:rPr lang="en-US" dirty="0" err="1"/>
              <a:t>I.Karimov</a:t>
            </a:r>
            <a:r>
              <a:rPr lang="en-US" dirty="0"/>
              <a:t> 2 </a:t>
            </a:r>
            <a:r>
              <a:rPr lang="en-US" dirty="0" err="1"/>
              <a:t>marta</a:t>
            </a:r>
            <a:r>
              <a:rPr lang="en-US" dirty="0"/>
              <a:t> (1994, 2002) </a:t>
            </a:r>
            <a:r>
              <a:rPr lang="en-US" dirty="0" err="1"/>
              <a:t>rasmiy</a:t>
            </a:r>
            <a:r>
              <a:rPr lang="en-US" dirty="0"/>
              <a:t> </a:t>
            </a:r>
            <a:r>
              <a:rPr lang="en-US" dirty="0" err="1"/>
              <a:t>tashrif</a:t>
            </a:r>
            <a:r>
              <a:rPr lang="en-US" dirty="0"/>
              <a:t> </a:t>
            </a:r>
            <a:r>
              <a:rPr lang="en-US" dirty="0" err="1"/>
              <a:t>bilan</a:t>
            </a:r>
            <a:r>
              <a:rPr lang="en-US" dirty="0"/>
              <a:t> </a:t>
            </a:r>
            <a:r>
              <a:rPr lang="en-US" dirty="0" err="1"/>
              <a:t>Yaponiyada</a:t>
            </a:r>
            <a:r>
              <a:rPr lang="en-US" dirty="0"/>
              <a:t> </a:t>
            </a:r>
            <a:r>
              <a:rPr lang="en-US" dirty="0" err="1"/>
              <a:t>boʻldi</a:t>
            </a:r>
            <a:r>
              <a:rPr lang="en-US" dirty="0"/>
              <a:t>. </a:t>
            </a:r>
            <a:r>
              <a:rPr lang="en-US" dirty="0" err="1"/>
              <a:t>Bundan</a:t>
            </a:r>
            <a:r>
              <a:rPr lang="en-US" dirty="0"/>
              <a:t> </a:t>
            </a:r>
            <a:r>
              <a:rPr lang="en-US" dirty="0" err="1"/>
              <a:t>tashqari</a:t>
            </a:r>
            <a:r>
              <a:rPr lang="en-US" dirty="0"/>
              <a:t>, </a:t>
            </a:r>
            <a:r>
              <a:rPr lang="en-US" dirty="0" err="1"/>
              <a:t>ikki</a:t>
            </a:r>
            <a:r>
              <a:rPr lang="en-US" dirty="0"/>
              <a:t> </a:t>
            </a:r>
            <a:r>
              <a:rPr lang="en-US" dirty="0" err="1"/>
              <a:t>davlat</a:t>
            </a:r>
            <a:r>
              <a:rPr lang="en-US" dirty="0"/>
              <a:t> </a:t>
            </a:r>
            <a:r>
              <a:rPr lang="en-US" dirty="0" err="1"/>
              <a:t>tashqi</a:t>
            </a:r>
            <a:r>
              <a:rPr lang="en-US" dirty="0"/>
              <a:t> </a:t>
            </a:r>
            <a:r>
              <a:rPr lang="en-US" dirty="0" err="1"/>
              <a:t>ishlar</a:t>
            </a:r>
            <a:r>
              <a:rPr lang="en-US" dirty="0"/>
              <a:t> </a:t>
            </a:r>
            <a:r>
              <a:rPr lang="en-US" dirty="0" err="1"/>
              <a:t>vazirlari</a:t>
            </a:r>
            <a:r>
              <a:rPr lang="en-US" dirty="0"/>
              <a:t>, </a:t>
            </a:r>
            <a:r>
              <a:rPr lang="en-US" dirty="0" err="1"/>
              <a:t>hukumatning</a:t>
            </a:r>
            <a:r>
              <a:rPr lang="en-US" dirty="0"/>
              <a:t> </a:t>
            </a:r>
            <a:r>
              <a:rPr lang="en-US" dirty="0" err="1"/>
              <a:t>rahbar</a:t>
            </a:r>
            <a:r>
              <a:rPr lang="en-US" dirty="0"/>
              <a:t> </a:t>
            </a:r>
            <a:r>
              <a:rPr lang="en-US" dirty="0" err="1"/>
              <a:t>va</a:t>
            </a:r>
            <a:r>
              <a:rPr lang="en-US" dirty="0"/>
              <a:t> </a:t>
            </a:r>
            <a:r>
              <a:rPr lang="en-US" dirty="0" err="1"/>
              <a:t>masʼul</a:t>
            </a:r>
            <a:r>
              <a:rPr lang="en-US" dirty="0"/>
              <a:t> </a:t>
            </a:r>
            <a:r>
              <a:rPr lang="en-US" dirty="0" err="1"/>
              <a:t>xodimlari</a:t>
            </a:r>
            <a:r>
              <a:rPr lang="en-US" dirty="0"/>
              <a:t>, </a:t>
            </a:r>
            <a:r>
              <a:rPr lang="en-US" dirty="0" err="1"/>
              <a:t>Parlament</a:t>
            </a:r>
            <a:r>
              <a:rPr lang="en-US" dirty="0"/>
              <a:t> </a:t>
            </a:r>
            <a:r>
              <a:rPr lang="en-US" dirty="0" err="1"/>
              <a:t>delegatsiyasi</a:t>
            </a:r>
            <a:r>
              <a:rPr lang="en-US" dirty="0"/>
              <a:t> </a:t>
            </a:r>
            <a:r>
              <a:rPr lang="en-US" dirty="0" err="1"/>
              <a:t>va</a:t>
            </a:r>
            <a:r>
              <a:rPr lang="en-US" dirty="0"/>
              <a:t> </a:t>
            </a:r>
            <a:r>
              <a:rPr lang="en-US" dirty="0" err="1"/>
              <a:t>boshqalarning</a:t>
            </a:r>
            <a:r>
              <a:rPr lang="en-US" dirty="0"/>
              <a:t> </a:t>
            </a:r>
            <a:r>
              <a:rPr lang="en-US" dirty="0" err="1"/>
              <a:t>oʻzaro</a:t>
            </a:r>
            <a:r>
              <a:rPr lang="en-US" dirty="0"/>
              <a:t> </a:t>
            </a:r>
            <a:r>
              <a:rPr lang="en-US" dirty="0" err="1"/>
              <a:t>tashriflari</a:t>
            </a:r>
            <a:r>
              <a:rPr lang="en-US" dirty="0"/>
              <a:t> </a:t>
            </a:r>
            <a:r>
              <a:rPr lang="en-US" dirty="0" err="1"/>
              <a:t>amalga</a:t>
            </a:r>
            <a:r>
              <a:rPr lang="en-US" dirty="0"/>
              <a:t> </a:t>
            </a:r>
            <a:r>
              <a:rPr lang="en-US" dirty="0" err="1"/>
              <a:t>oshirildi</a:t>
            </a:r>
            <a:r>
              <a:rPr lang="en-US" dirty="0"/>
              <a:t>. </a:t>
            </a:r>
            <a:r>
              <a:rPr lang="en-US" dirty="0" err="1"/>
              <a:t>OʻzR</a:t>
            </a:r>
            <a:r>
              <a:rPr lang="en-US" dirty="0"/>
              <a:t> </a:t>
            </a:r>
            <a:r>
              <a:rPr lang="en-US" dirty="0" err="1"/>
              <a:t>Prezidenti</a:t>
            </a:r>
            <a:r>
              <a:rPr lang="en-US" dirty="0"/>
              <a:t> </a:t>
            </a:r>
            <a:r>
              <a:rPr lang="en-US" dirty="0" err="1"/>
              <a:t>I.Karimovning</a:t>
            </a:r>
            <a:r>
              <a:rPr lang="en-US" dirty="0"/>
              <a:t> 1994 </a:t>
            </a:r>
            <a:r>
              <a:rPr lang="en-US" dirty="0" err="1"/>
              <a:t>yilning</a:t>
            </a:r>
            <a:r>
              <a:rPr lang="en-US" dirty="0"/>
              <a:t> </a:t>
            </a:r>
            <a:r>
              <a:rPr lang="en-US" dirty="0" err="1"/>
              <a:t>mayida</a:t>
            </a:r>
            <a:r>
              <a:rPr lang="en-US" dirty="0"/>
              <a:t> </a:t>
            </a:r>
            <a:r>
              <a:rPr lang="en-US" dirty="0" err="1"/>
              <a:t>Yaponiyaga</a:t>
            </a:r>
            <a:r>
              <a:rPr lang="en-US" dirty="0"/>
              <a:t> </a:t>
            </a:r>
            <a:r>
              <a:rPr lang="en-US" dirty="0" err="1"/>
              <a:t>qilgan</a:t>
            </a:r>
            <a:r>
              <a:rPr lang="en-US" dirty="0"/>
              <a:t> </a:t>
            </a:r>
            <a:r>
              <a:rPr lang="en-US" dirty="0" err="1"/>
              <a:t>birinchi</a:t>
            </a:r>
            <a:r>
              <a:rPr lang="en-US" dirty="0"/>
              <a:t> </a:t>
            </a:r>
            <a:r>
              <a:rPr lang="en-US" dirty="0" err="1"/>
              <a:t>tashrifi</a:t>
            </a:r>
            <a:r>
              <a:rPr lang="en-US" dirty="0"/>
              <a:t> </a:t>
            </a:r>
            <a:r>
              <a:rPr lang="en-US" dirty="0" err="1"/>
              <a:t>oʻzaro</a:t>
            </a:r>
            <a:r>
              <a:rPr lang="en-US" dirty="0"/>
              <a:t> </a:t>
            </a:r>
            <a:r>
              <a:rPr lang="en-US" dirty="0" err="1"/>
              <a:t>siyosiy</a:t>
            </a:r>
            <a:r>
              <a:rPr lang="en-US" dirty="0"/>
              <a:t> </a:t>
            </a:r>
            <a:r>
              <a:rPr lang="en-US" dirty="0" err="1"/>
              <a:t>muloqotni</a:t>
            </a:r>
            <a:r>
              <a:rPr lang="en-US" dirty="0"/>
              <a:t> </a:t>
            </a:r>
            <a:r>
              <a:rPr lang="en-US" dirty="0" err="1"/>
              <a:t>faollashtirdi</a:t>
            </a:r>
            <a:r>
              <a:rPr lang="en-US" dirty="0"/>
              <a:t>.</a:t>
            </a:r>
            <a:endParaRPr lang="uz-Cyrl-UZ" dirty="0"/>
          </a:p>
          <a:p>
            <a:endParaRPr lang="uz-Cyrl-UZ" dirty="0"/>
          </a:p>
        </p:txBody>
      </p:sp>
      <p:pic>
        <p:nvPicPr>
          <p:cNvPr id="4" name="Рисунок 3" descr="ANd9GcSZgET6FAGd06ty1k6CwcXYdx2-oBHmZwH89y7i4F4I8hLhxrpSSQ"/>
          <p:cNvPicPr/>
          <p:nvPr/>
        </p:nvPicPr>
        <p:blipFill>
          <a:blip r:embed="rId2"/>
          <a:srcRect/>
          <a:stretch>
            <a:fillRect/>
          </a:stretch>
        </p:blipFill>
        <p:spPr bwMode="auto">
          <a:xfrm>
            <a:off x="2214546" y="4429132"/>
            <a:ext cx="4857784" cy="2214578"/>
          </a:xfrm>
          <a:prstGeom prst="rect">
            <a:avLst/>
          </a:prstGeom>
          <a:noFill/>
          <a:ln w="9525">
            <a:noFill/>
            <a:miter lim="800000"/>
            <a:headEnd/>
            <a:tailEnd/>
          </a:ln>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714744" y="0"/>
            <a:ext cx="5429256" cy="6858000"/>
          </a:xfrm>
        </p:spPr>
        <p:txBody>
          <a:bodyPr>
            <a:noAutofit/>
          </a:bodyPr>
          <a:lstStyle/>
          <a:p>
            <a:r>
              <a:rPr lang="en-US" sz="1600" dirty="0" err="1"/>
              <a:t>Ikki</a:t>
            </a:r>
            <a:r>
              <a:rPr lang="en-US" sz="1600" dirty="0"/>
              <a:t> </a:t>
            </a:r>
            <a:r>
              <a:rPr lang="en-US" sz="1600" dirty="0" err="1"/>
              <a:t>mamlakat</a:t>
            </a:r>
            <a:r>
              <a:rPr lang="en-US" sz="1600" dirty="0"/>
              <a:t> </a:t>
            </a:r>
            <a:r>
              <a:rPr lang="en-US" sz="1600" dirty="0" err="1"/>
              <a:t>oʻrtasidagi</a:t>
            </a:r>
            <a:r>
              <a:rPr lang="en-US" sz="1600" dirty="0"/>
              <a:t> </a:t>
            </a:r>
            <a:r>
              <a:rPr lang="en-US" sz="1600" dirty="0" err="1"/>
              <a:t>hamkorlikni</a:t>
            </a:r>
            <a:r>
              <a:rPr lang="en-US" sz="1600" dirty="0"/>
              <a:t> </a:t>
            </a:r>
            <a:r>
              <a:rPr lang="en-US" sz="1600" dirty="0" err="1"/>
              <a:t>yangi</a:t>
            </a:r>
            <a:r>
              <a:rPr lang="en-US" sz="1600" dirty="0"/>
              <a:t> </a:t>
            </a:r>
            <a:r>
              <a:rPr lang="en-US" sz="1600" dirty="0" err="1"/>
              <a:t>bosqichga</a:t>
            </a:r>
            <a:r>
              <a:rPr lang="en-US" sz="1600" dirty="0"/>
              <a:t> </a:t>
            </a:r>
            <a:r>
              <a:rPr lang="en-US" sz="1600" dirty="0" err="1"/>
              <a:t>koʻtarishda</a:t>
            </a:r>
            <a:r>
              <a:rPr lang="en-US" sz="1600" dirty="0"/>
              <a:t> </a:t>
            </a:r>
            <a:r>
              <a:rPr lang="en-US" sz="1600" dirty="0" err="1"/>
              <a:t>OʻzR</a:t>
            </a:r>
            <a:r>
              <a:rPr lang="en-US" sz="1600" dirty="0"/>
              <a:t> </a:t>
            </a:r>
            <a:r>
              <a:rPr lang="en-US" sz="1600" dirty="0" err="1"/>
              <a:t>Prezidenti</a:t>
            </a:r>
            <a:r>
              <a:rPr lang="en-US" sz="1600" dirty="0"/>
              <a:t> </a:t>
            </a:r>
            <a:r>
              <a:rPr lang="en-US" sz="1600" dirty="0" err="1"/>
              <a:t>I.Karimovning</a:t>
            </a:r>
            <a:r>
              <a:rPr lang="en-US" sz="1600" dirty="0"/>
              <a:t> 2002 </a:t>
            </a:r>
            <a:r>
              <a:rPr lang="en-US" sz="1600" dirty="0" err="1"/>
              <a:t>yil</a:t>
            </a:r>
            <a:r>
              <a:rPr lang="en-US" sz="1600" dirty="0"/>
              <a:t> 28—31 </a:t>
            </a:r>
            <a:r>
              <a:rPr lang="en-US" sz="1600" dirty="0" err="1"/>
              <a:t>mayda</a:t>
            </a:r>
            <a:r>
              <a:rPr lang="en-US" sz="1600" dirty="0"/>
              <a:t> </a:t>
            </a:r>
            <a:r>
              <a:rPr lang="en-US" sz="1600" dirty="0" err="1"/>
              <a:t>Yaponiyaga</a:t>
            </a:r>
            <a:r>
              <a:rPr lang="en-US" sz="1600" dirty="0"/>
              <a:t> </a:t>
            </a:r>
            <a:r>
              <a:rPr lang="en-US" sz="1600" dirty="0" err="1"/>
              <a:t>qilgan</a:t>
            </a:r>
            <a:r>
              <a:rPr lang="en-US" sz="1600" dirty="0"/>
              <a:t> </a:t>
            </a:r>
            <a:r>
              <a:rPr lang="en-US" sz="1600" dirty="0" err="1"/>
              <a:t>ikkinchi</a:t>
            </a:r>
            <a:r>
              <a:rPr lang="en-US" sz="1600" dirty="0"/>
              <a:t> </a:t>
            </a:r>
            <a:r>
              <a:rPr lang="en-US" sz="1600" dirty="0" err="1"/>
              <a:t>rasmiy</a:t>
            </a:r>
            <a:r>
              <a:rPr lang="en-US" sz="1600" dirty="0"/>
              <a:t> </a:t>
            </a:r>
            <a:r>
              <a:rPr lang="en-US" sz="1600" dirty="0" err="1"/>
              <a:t>tashrifi</a:t>
            </a:r>
            <a:r>
              <a:rPr lang="en-US" sz="1600" dirty="0"/>
              <a:t> </a:t>
            </a:r>
            <a:r>
              <a:rPr lang="en-US" sz="1600" dirty="0" err="1"/>
              <a:t>muhim</a:t>
            </a:r>
            <a:r>
              <a:rPr lang="en-US" sz="1600" dirty="0"/>
              <a:t> </a:t>
            </a:r>
            <a:r>
              <a:rPr lang="en-US" sz="1600" dirty="0" err="1"/>
              <a:t>rol</a:t>
            </a:r>
            <a:r>
              <a:rPr lang="en-US" sz="1600" dirty="0"/>
              <a:t> </a:t>
            </a:r>
            <a:r>
              <a:rPr lang="en-US" sz="1600" dirty="0" err="1"/>
              <a:t>oʻynadi</a:t>
            </a:r>
            <a:r>
              <a:rPr lang="en-US" sz="1600" dirty="0"/>
              <a:t>. </a:t>
            </a:r>
            <a:r>
              <a:rPr lang="en-US" sz="1600" dirty="0" err="1"/>
              <a:t>Tashrif</a:t>
            </a:r>
            <a:r>
              <a:rPr lang="en-US" sz="1600" dirty="0"/>
              <a:t> </a:t>
            </a:r>
            <a:r>
              <a:rPr lang="en-US" sz="1600" dirty="0" err="1"/>
              <a:t>chogʻida</a:t>
            </a:r>
            <a:r>
              <a:rPr lang="en-US" sz="1600" dirty="0"/>
              <a:t> 14 </a:t>
            </a:r>
            <a:r>
              <a:rPr lang="en-US" sz="1600" dirty="0" err="1"/>
              <a:t>hujjat</a:t>
            </a:r>
            <a:r>
              <a:rPr lang="en-US" sz="1600" dirty="0"/>
              <a:t> </a:t>
            </a:r>
            <a:r>
              <a:rPr lang="en-US" sz="1600" dirty="0" err="1"/>
              <a:t>imzolandi</a:t>
            </a:r>
            <a:r>
              <a:rPr lang="en-US" sz="1600" dirty="0"/>
              <a:t>. </a:t>
            </a:r>
            <a:r>
              <a:rPr lang="en-US" sz="1600" dirty="0" err="1"/>
              <a:t>Bular</a:t>
            </a:r>
            <a:r>
              <a:rPr lang="en-US" sz="1600" dirty="0"/>
              <a:t> </a:t>
            </a:r>
            <a:r>
              <a:rPr lang="en-US" sz="1600" dirty="0" err="1"/>
              <a:t>qatoriga</a:t>
            </a:r>
            <a:r>
              <a:rPr lang="en-US" sz="1600" dirty="0"/>
              <a:t> </a:t>
            </a:r>
            <a:r>
              <a:rPr lang="en-US" sz="1600" dirty="0" err="1"/>
              <a:t>Oʻzbekiston</a:t>
            </a:r>
            <a:r>
              <a:rPr lang="en-US" sz="1600" dirty="0"/>
              <a:t> </a:t>
            </a:r>
            <a:r>
              <a:rPr lang="en-US" sz="1600" dirty="0" err="1"/>
              <a:t>bilan</a:t>
            </a:r>
            <a:r>
              <a:rPr lang="en-US" sz="1600" dirty="0"/>
              <a:t> </a:t>
            </a:r>
            <a:r>
              <a:rPr lang="en-US" sz="1600" dirty="0" err="1"/>
              <a:t>Yaponiya</a:t>
            </a:r>
            <a:r>
              <a:rPr lang="en-US" sz="1600" dirty="0"/>
              <a:t> </a:t>
            </a:r>
            <a:r>
              <a:rPr lang="en-US" sz="1600" dirty="0" err="1"/>
              <a:t>oʻrtasida</a:t>
            </a:r>
            <a:r>
              <a:rPr lang="en-US" sz="1600" dirty="0"/>
              <a:t> </a:t>
            </a:r>
            <a:r>
              <a:rPr lang="en-US" sz="1600" dirty="0" err="1"/>
              <a:t>doʻstlik</a:t>
            </a:r>
            <a:r>
              <a:rPr lang="en-US" sz="1600" dirty="0"/>
              <a:t>, </a:t>
            </a:r>
            <a:r>
              <a:rPr lang="en-US" sz="1600" dirty="0" err="1"/>
              <a:t>strategik</a:t>
            </a:r>
            <a:r>
              <a:rPr lang="en-US" sz="1600" dirty="0"/>
              <a:t> </a:t>
            </a:r>
            <a:r>
              <a:rPr lang="en-US" sz="1600" dirty="0" err="1"/>
              <a:t>sheriklik</a:t>
            </a:r>
            <a:r>
              <a:rPr lang="en-US" sz="1600" dirty="0"/>
              <a:t> </a:t>
            </a:r>
            <a:r>
              <a:rPr lang="en-US" sz="1600" dirty="0" err="1"/>
              <a:t>va</a:t>
            </a:r>
            <a:r>
              <a:rPr lang="en-US" sz="1600" dirty="0"/>
              <a:t> </a:t>
            </a:r>
            <a:r>
              <a:rPr lang="en-US" sz="1600" dirty="0" err="1"/>
              <a:t>hamkorlik</a:t>
            </a:r>
            <a:r>
              <a:rPr lang="en-US" sz="1600" dirty="0"/>
              <a:t> </a:t>
            </a:r>
            <a:r>
              <a:rPr lang="en-US" sz="1600" dirty="0" err="1"/>
              <a:t>toʻgʻrisida</a:t>
            </a:r>
            <a:r>
              <a:rPr lang="en-US" sz="1600" dirty="0"/>
              <a:t> </a:t>
            </a:r>
            <a:r>
              <a:rPr lang="en-US" sz="1600" dirty="0" err="1"/>
              <a:t>deklaratsiya</a:t>
            </a:r>
            <a:r>
              <a:rPr lang="en-US" sz="1600" dirty="0"/>
              <a:t>, </a:t>
            </a:r>
            <a:r>
              <a:rPr lang="en-US" sz="1600" dirty="0" err="1"/>
              <a:t>Iqtisodiy</a:t>
            </a:r>
            <a:r>
              <a:rPr lang="en-US" sz="1600" dirty="0"/>
              <a:t> </a:t>
            </a:r>
            <a:r>
              <a:rPr lang="en-US" sz="1600" dirty="0" err="1"/>
              <a:t>hamkorlikni</a:t>
            </a:r>
            <a:r>
              <a:rPr lang="en-US" sz="1600" dirty="0"/>
              <a:t> </a:t>
            </a:r>
            <a:r>
              <a:rPr lang="en-US" sz="1600" dirty="0" err="1"/>
              <a:t>rivojlantirish</a:t>
            </a:r>
            <a:r>
              <a:rPr lang="en-US" sz="1600" dirty="0"/>
              <a:t> </a:t>
            </a:r>
            <a:r>
              <a:rPr lang="en-US" sz="1600" dirty="0" err="1"/>
              <a:t>va</a:t>
            </a:r>
            <a:r>
              <a:rPr lang="en-US" sz="1600" dirty="0"/>
              <a:t> </a:t>
            </a:r>
            <a:r>
              <a:rPr lang="en-US" sz="1600" dirty="0" err="1"/>
              <a:t>Oʻzbekistondagi</a:t>
            </a:r>
            <a:r>
              <a:rPr lang="en-US" sz="1600" dirty="0"/>
              <a:t> </a:t>
            </a:r>
            <a:r>
              <a:rPr lang="en-US" sz="1600" dirty="0" err="1"/>
              <a:t>iqtisodiy</a:t>
            </a:r>
            <a:r>
              <a:rPr lang="en-US" sz="1600" dirty="0"/>
              <a:t> </a:t>
            </a:r>
            <a:r>
              <a:rPr lang="en-US" sz="1600" dirty="0" err="1"/>
              <a:t>islohotlarga</a:t>
            </a:r>
            <a:r>
              <a:rPr lang="en-US" sz="1600" dirty="0"/>
              <a:t> </a:t>
            </a:r>
            <a:r>
              <a:rPr lang="en-US" sz="1600" dirty="0" err="1"/>
              <a:t>koʻmaklashish</a:t>
            </a:r>
            <a:r>
              <a:rPr lang="en-US" sz="1600" dirty="0"/>
              <a:t> </a:t>
            </a:r>
            <a:r>
              <a:rPr lang="en-US" sz="1600" dirty="0" err="1"/>
              <a:t>haqida</a:t>
            </a:r>
            <a:r>
              <a:rPr lang="en-US" sz="1600" dirty="0"/>
              <a:t> </a:t>
            </a:r>
            <a:r>
              <a:rPr lang="en-US" sz="1600" dirty="0" err="1"/>
              <a:t>qoʻshma</a:t>
            </a:r>
            <a:r>
              <a:rPr lang="en-US" sz="1600" dirty="0"/>
              <a:t> </a:t>
            </a:r>
            <a:r>
              <a:rPr lang="en-US" sz="1600" dirty="0" err="1"/>
              <a:t>bayonot</a:t>
            </a:r>
            <a:r>
              <a:rPr lang="en-US" sz="1600" dirty="0"/>
              <a:t> </a:t>
            </a:r>
            <a:r>
              <a:rPr lang="en-US" sz="1600" dirty="0" err="1"/>
              <a:t>va</a:t>
            </a:r>
            <a:r>
              <a:rPr lang="en-US" sz="1600" dirty="0"/>
              <a:t> </a:t>
            </a:r>
            <a:r>
              <a:rPr lang="en-US" sz="1600" dirty="0" err="1"/>
              <a:t>boshqalar</a:t>
            </a:r>
            <a:r>
              <a:rPr lang="en-US" sz="1600" dirty="0"/>
              <a:t> </a:t>
            </a:r>
            <a:r>
              <a:rPr lang="en-US" sz="1600" dirty="0" err="1"/>
              <a:t>hujjatlar</a:t>
            </a:r>
            <a:r>
              <a:rPr lang="en-US" sz="1600" dirty="0"/>
              <a:t> </a:t>
            </a:r>
            <a:r>
              <a:rPr lang="en-US" sz="1600" dirty="0" err="1"/>
              <a:t>kiradi</a:t>
            </a:r>
            <a:r>
              <a:rPr lang="en-US" sz="1600" dirty="0"/>
              <a:t>. </a:t>
            </a:r>
            <a:r>
              <a:rPr lang="en-US" sz="1600" dirty="0" err="1"/>
              <a:t>Tashrif</a:t>
            </a:r>
            <a:r>
              <a:rPr lang="en-US" sz="1600" dirty="0"/>
              <a:t> </a:t>
            </a:r>
            <a:r>
              <a:rPr lang="en-US" sz="1600" dirty="0" err="1"/>
              <a:t>chogʻida</a:t>
            </a:r>
            <a:r>
              <a:rPr lang="en-US" sz="1600" dirty="0"/>
              <a:t> </a:t>
            </a:r>
            <a:r>
              <a:rPr lang="en-US" sz="1600" dirty="0" err="1"/>
              <a:t>I.Karimov</a:t>
            </a:r>
            <a:r>
              <a:rPr lang="en-US" sz="1600" dirty="0"/>
              <a:t> </a:t>
            </a:r>
            <a:r>
              <a:rPr lang="en-US" sz="1600" dirty="0" err="1"/>
              <a:t>Oʻzbekistonning</a:t>
            </a:r>
            <a:r>
              <a:rPr lang="en-US" sz="1600" dirty="0"/>
              <a:t> </a:t>
            </a:r>
            <a:r>
              <a:rPr lang="en-US" sz="1600" dirty="0" err="1"/>
              <a:t>Yaponiya</a:t>
            </a:r>
            <a:r>
              <a:rPr lang="en-US" sz="1600" dirty="0"/>
              <a:t> </a:t>
            </a:r>
            <a:r>
              <a:rPr lang="en-US" sz="1600" dirty="0" err="1"/>
              <a:t>bilan</a:t>
            </a:r>
            <a:r>
              <a:rPr lang="en-US" sz="1600" dirty="0"/>
              <a:t> </a:t>
            </a:r>
            <a:r>
              <a:rPr lang="en-US" sz="1600" dirty="0" err="1"/>
              <a:t>hamkorlik</a:t>
            </a:r>
            <a:r>
              <a:rPr lang="en-US" sz="1600" dirty="0"/>
              <a:t> </a:t>
            </a:r>
            <a:r>
              <a:rPr lang="en-US" sz="1600" dirty="0" err="1"/>
              <a:t>qoʻmitasi</a:t>
            </a:r>
            <a:r>
              <a:rPr lang="en-US" sz="1600" dirty="0"/>
              <a:t> </a:t>
            </a:r>
            <a:r>
              <a:rPr lang="en-US" sz="1600" dirty="0" err="1"/>
              <a:t>va</a:t>
            </a:r>
            <a:r>
              <a:rPr lang="en-US" sz="1600" dirty="0"/>
              <a:t> </a:t>
            </a:r>
            <a:r>
              <a:rPr lang="en-US" sz="1600" dirty="0" err="1"/>
              <a:t>Yaponiyaning</a:t>
            </a:r>
            <a:r>
              <a:rPr lang="en-US" sz="1600" dirty="0"/>
              <a:t> </a:t>
            </a:r>
            <a:r>
              <a:rPr lang="en-US" sz="1600" dirty="0" err="1"/>
              <a:t>Oʻzbekiston</a:t>
            </a:r>
            <a:r>
              <a:rPr lang="en-US" sz="1600" dirty="0"/>
              <a:t> </a:t>
            </a:r>
            <a:r>
              <a:rPr lang="en-US" sz="1600" dirty="0" err="1"/>
              <a:t>bilan</a:t>
            </a:r>
            <a:r>
              <a:rPr lang="en-US" sz="1600" dirty="0"/>
              <a:t> </a:t>
            </a:r>
            <a:r>
              <a:rPr lang="en-US" sz="1600" dirty="0" err="1"/>
              <a:t>hamkorlik</a:t>
            </a:r>
            <a:r>
              <a:rPr lang="en-US" sz="1600" dirty="0"/>
              <a:t> </a:t>
            </a:r>
            <a:r>
              <a:rPr lang="en-US" sz="1600" dirty="0" err="1"/>
              <a:t>qoʻmitasini</a:t>
            </a:r>
            <a:r>
              <a:rPr lang="en-US" sz="1600" dirty="0"/>
              <a:t> </a:t>
            </a:r>
            <a:r>
              <a:rPr lang="en-US" sz="1600" dirty="0" err="1"/>
              <a:t>tashkil</a:t>
            </a:r>
            <a:r>
              <a:rPr lang="en-US" sz="1600" dirty="0"/>
              <a:t> </a:t>
            </a:r>
            <a:r>
              <a:rPr lang="en-US" sz="1600" dirty="0" err="1"/>
              <a:t>etish</a:t>
            </a:r>
            <a:r>
              <a:rPr lang="en-US" sz="1600" dirty="0"/>
              <a:t> </a:t>
            </a:r>
            <a:r>
              <a:rPr lang="en-US" sz="1600" dirty="0" err="1"/>
              <a:t>tashabbusi</a:t>
            </a:r>
            <a:r>
              <a:rPr lang="en-US" sz="1600" dirty="0"/>
              <a:t> </a:t>
            </a:r>
            <a:r>
              <a:rPr lang="en-US" sz="1600" dirty="0" err="1"/>
              <a:t>bilan</a:t>
            </a:r>
            <a:r>
              <a:rPr lang="en-US" sz="1600" dirty="0"/>
              <a:t> </a:t>
            </a:r>
            <a:r>
              <a:rPr lang="en-US" sz="1600" dirty="0" err="1"/>
              <a:t>chiqsi</a:t>
            </a:r>
            <a:r>
              <a:rPr lang="en-US" sz="1600" dirty="0"/>
              <a:t>. </a:t>
            </a:r>
            <a:r>
              <a:rPr lang="en-US" sz="1600" dirty="0" err="1"/>
              <a:t>Qoʻmitalar</a:t>
            </a:r>
            <a:r>
              <a:rPr lang="en-US" sz="1600" dirty="0"/>
              <a:t> </a:t>
            </a:r>
            <a:r>
              <a:rPr lang="en-US" sz="1600" dirty="0" err="1"/>
              <a:t>tashkil</a:t>
            </a:r>
            <a:r>
              <a:rPr lang="en-US" sz="1600" dirty="0"/>
              <a:t> </a:t>
            </a:r>
            <a:r>
              <a:rPr lang="en-US" sz="1600" dirty="0" err="1"/>
              <a:t>etilib</a:t>
            </a:r>
            <a:r>
              <a:rPr lang="en-US" sz="1600" dirty="0"/>
              <a:t>, </a:t>
            </a:r>
            <a:r>
              <a:rPr lang="en-US" sz="1600" dirty="0" err="1"/>
              <a:t>uning</a:t>
            </a:r>
            <a:r>
              <a:rPr lang="en-US" sz="1600" dirty="0"/>
              <a:t> </a:t>
            </a:r>
            <a:r>
              <a:rPr lang="en-US" sz="1600" dirty="0" err="1"/>
              <a:t>birinchi</a:t>
            </a:r>
            <a:r>
              <a:rPr lang="en-US" sz="1600" dirty="0"/>
              <a:t> </a:t>
            </a:r>
            <a:r>
              <a:rPr lang="en-US" sz="1600" dirty="0" err="1"/>
              <a:t>qoʻshma</a:t>
            </a:r>
            <a:r>
              <a:rPr lang="en-US" sz="1600" dirty="0"/>
              <a:t> </a:t>
            </a:r>
            <a:r>
              <a:rPr lang="en-US" sz="1600" dirty="0" err="1"/>
              <a:t>majlisi</a:t>
            </a:r>
            <a:r>
              <a:rPr lang="en-US" sz="1600" dirty="0"/>
              <a:t> 2004 </a:t>
            </a:r>
            <a:r>
              <a:rPr lang="en-US" sz="1600" dirty="0" err="1"/>
              <a:t>yil</a:t>
            </a:r>
            <a:r>
              <a:rPr lang="en-US" sz="1600" dirty="0"/>
              <a:t> </a:t>
            </a:r>
            <a:r>
              <a:rPr lang="en-US" sz="1600" dirty="0" err="1"/>
              <a:t>iyulda</a:t>
            </a:r>
            <a:r>
              <a:rPr lang="en-US" sz="1600" dirty="0"/>
              <a:t> </a:t>
            </a:r>
            <a:r>
              <a:rPr lang="en-US" sz="1600" dirty="0" err="1"/>
              <a:t>Tokio</a:t>
            </a:r>
            <a:r>
              <a:rPr lang="en-US" sz="1600" dirty="0"/>
              <a:t> </a:t>
            </a:r>
            <a:r>
              <a:rPr lang="en-US" sz="1600" dirty="0" err="1"/>
              <a:t>shahrida</a:t>
            </a:r>
            <a:r>
              <a:rPr lang="en-US" sz="1600" dirty="0"/>
              <a:t> </a:t>
            </a:r>
            <a:r>
              <a:rPr lang="en-US" sz="1600" dirty="0" err="1"/>
              <a:t>oʻtkazildi</a:t>
            </a:r>
            <a:r>
              <a:rPr lang="en-US" sz="1600" dirty="0"/>
              <a:t>.</a:t>
            </a:r>
            <a:endParaRPr lang="uz-Cyrl-UZ" sz="1600" dirty="0"/>
          </a:p>
          <a:p>
            <a:r>
              <a:rPr lang="en-US" sz="1600" dirty="0" err="1"/>
              <a:t>Bugungi</a:t>
            </a:r>
            <a:r>
              <a:rPr lang="en-US" sz="1600" dirty="0"/>
              <a:t> </a:t>
            </a:r>
            <a:r>
              <a:rPr lang="en-US" sz="1600" dirty="0" err="1"/>
              <a:t>kunda</a:t>
            </a:r>
            <a:r>
              <a:rPr lang="en-US" sz="1600" dirty="0"/>
              <a:t> </a:t>
            </a:r>
            <a:r>
              <a:rPr lang="en-US" sz="1600" dirty="0" err="1"/>
              <a:t>Yaponiyaning</a:t>
            </a:r>
            <a:r>
              <a:rPr lang="en-US" sz="1600" dirty="0"/>
              <a:t> </a:t>
            </a:r>
            <a:r>
              <a:rPr lang="en-US" sz="1600" dirty="0" err="1"/>
              <a:t>mamlakatimiz</a:t>
            </a:r>
            <a:r>
              <a:rPr lang="en-US" sz="1600" dirty="0"/>
              <a:t> </a:t>
            </a:r>
            <a:r>
              <a:rPr lang="en-US" sz="1600" dirty="0" err="1"/>
              <a:t>iqtisodiyotiga</a:t>
            </a:r>
            <a:r>
              <a:rPr lang="en-US" sz="1600" dirty="0"/>
              <a:t> </a:t>
            </a:r>
            <a:r>
              <a:rPr lang="en-US" sz="1600" dirty="0" err="1"/>
              <a:t>kiritilgan</a:t>
            </a:r>
            <a:r>
              <a:rPr lang="en-US" sz="1600" dirty="0"/>
              <a:t> </a:t>
            </a:r>
            <a:r>
              <a:rPr lang="en-US" sz="1600" dirty="0" err="1"/>
              <a:t>moliyaviy</a:t>
            </a:r>
            <a:r>
              <a:rPr lang="en-US" sz="1600" dirty="0"/>
              <a:t> </a:t>
            </a:r>
            <a:r>
              <a:rPr lang="en-US" sz="1600" dirty="0" err="1"/>
              <a:t>resurslarining</a:t>
            </a:r>
            <a:r>
              <a:rPr lang="en-US" sz="1600" dirty="0"/>
              <a:t> </a:t>
            </a:r>
            <a:r>
              <a:rPr lang="en-US" sz="1600" dirty="0" err="1"/>
              <a:t>umumiy</a:t>
            </a:r>
            <a:r>
              <a:rPr lang="en-US" sz="1600" dirty="0"/>
              <a:t> </a:t>
            </a:r>
            <a:r>
              <a:rPr lang="en-US" sz="1600" dirty="0" err="1"/>
              <a:t>qiymati</a:t>
            </a:r>
            <a:r>
              <a:rPr lang="en-US" sz="1600" dirty="0"/>
              <a:t> 1,9 </a:t>
            </a:r>
            <a:r>
              <a:rPr lang="en-US" sz="1600" dirty="0" err="1"/>
              <a:t>mlrd</a:t>
            </a:r>
            <a:r>
              <a:rPr lang="en-US" sz="1600" dirty="0"/>
              <a:t>. AQSH </a:t>
            </a:r>
            <a:r>
              <a:rPr lang="en-US" sz="1600" dirty="0" err="1"/>
              <a:t>dollariga</a:t>
            </a:r>
            <a:r>
              <a:rPr lang="en-US" sz="1600" dirty="0"/>
              <a:t> </a:t>
            </a:r>
            <a:r>
              <a:rPr lang="en-US" sz="1600" dirty="0" err="1"/>
              <a:t>yaqinlashdi</a:t>
            </a:r>
            <a:r>
              <a:rPr lang="en-US" sz="1600" dirty="0"/>
              <a:t>. </a:t>
            </a:r>
            <a:r>
              <a:rPr lang="en-US" sz="1600" dirty="0" err="1"/>
              <a:t>Bundan</a:t>
            </a:r>
            <a:r>
              <a:rPr lang="en-US" sz="1600" dirty="0"/>
              <a:t> </a:t>
            </a:r>
            <a:r>
              <a:rPr lang="en-US" sz="1600" dirty="0" err="1"/>
              <a:t>tashqari</a:t>
            </a:r>
            <a:r>
              <a:rPr lang="en-US" sz="1600" dirty="0"/>
              <a:t>, </a:t>
            </a:r>
            <a:r>
              <a:rPr lang="en-US" sz="1600" dirty="0" err="1"/>
              <a:t>Oʻzbekistonga</a:t>
            </a:r>
            <a:r>
              <a:rPr lang="en-US" sz="1600" dirty="0"/>
              <a:t> 160 </a:t>
            </a:r>
            <a:r>
              <a:rPr lang="en-US" sz="1600" dirty="0" err="1"/>
              <a:t>mln</a:t>
            </a:r>
            <a:r>
              <a:rPr lang="en-US" sz="1600" dirty="0"/>
              <a:t>. AQSH </a:t>
            </a:r>
            <a:r>
              <a:rPr lang="en-US" sz="1600" dirty="0" err="1"/>
              <a:t>dollari</a:t>
            </a:r>
            <a:r>
              <a:rPr lang="en-US" sz="1600" dirty="0"/>
              <a:t> </a:t>
            </a:r>
            <a:r>
              <a:rPr lang="en-US" sz="1600" dirty="0" err="1"/>
              <a:t>mikdorida</a:t>
            </a:r>
            <a:r>
              <a:rPr lang="en-US" sz="1600" dirty="0"/>
              <a:t> </a:t>
            </a:r>
            <a:r>
              <a:rPr lang="en-US" sz="1600" dirty="0" err="1"/>
              <a:t>begʻaraz</a:t>
            </a:r>
            <a:r>
              <a:rPr lang="en-US" sz="1600" dirty="0"/>
              <a:t> </a:t>
            </a:r>
            <a:r>
              <a:rPr lang="en-US" sz="1600" dirty="0" err="1"/>
              <a:t>va</a:t>
            </a:r>
            <a:r>
              <a:rPr lang="en-US" sz="1600" dirty="0"/>
              <a:t> </a:t>
            </a:r>
            <a:r>
              <a:rPr lang="en-US" sz="1600" dirty="0" err="1"/>
              <a:t>insonparvarlik</a:t>
            </a:r>
            <a:r>
              <a:rPr lang="en-US" sz="1600" dirty="0"/>
              <a:t> </a:t>
            </a:r>
            <a:r>
              <a:rPr lang="en-US" sz="1600" dirty="0" err="1"/>
              <a:t>yordami</a:t>
            </a:r>
            <a:r>
              <a:rPr lang="en-US" sz="1600" dirty="0"/>
              <a:t> </a:t>
            </a:r>
            <a:r>
              <a:rPr lang="en-US" sz="1600" dirty="0" err="1"/>
              <a:t>koʻrsatilib</a:t>
            </a:r>
            <a:r>
              <a:rPr lang="en-US" sz="1600" dirty="0"/>
              <a:t>, u, </a:t>
            </a:r>
            <a:r>
              <a:rPr lang="en-US" sz="1600" dirty="0" err="1"/>
              <a:t>asosan</a:t>
            </a:r>
            <a:r>
              <a:rPr lang="en-US" sz="1600" dirty="0"/>
              <a:t>, </a:t>
            </a:r>
            <a:r>
              <a:rPr lang="en-US" sz="1600" dirty="0" err="1"/>
              <a:t>maorif</a:t>
            </a:r>
            <a:r>
              <a:rPr lang="en-US" sz="1600" dirty="0"/>
              <a:t> </a:t>
            </a:r>
            <a:r>
              <a:rPr lang="en-US" sz="1600" dirty="0" err="1"/>
              <a:t>va</a:t>
            </a:r>
            <a:r>
              <a:rPr lang="en-US" sz="1600" dirty="0"/>
              <a:t> </a:t>
            </a:r>
            <a:r>
              <a:rPr lang="en-US" sz="1600" dirty="0" err="1"/>
              <a:t>sogʻliqni</a:t>
            </a:r>
            <a:r>
              <a:rPr lang="en-US" sz="1600" dirty="0"/>
              <a:t> </a:t>
            </a:r>
            <a:r>
              <a:rPr lang="en-US" sz="1600" dirty="0" err="1"/>
              <a:t>saqlash</a:t>
            </a:r>
            <a:r>
              <a:rPr lang="en-US" sz="1600" dirty="0"/>
              <a:t> </a:t>
            </a:r>
            <a:r>
              <a:rPr lang="en-US" sz="1600" dirty="0" err="1"/>
              <a:t>sohasiga</a:t>
            </a:r>
            <a:r>
              <a:rPr lang="en-US" sz="1600" dirty="0"/>
              <a:t> </a:t>
            </a:r>
            <a:r>
              <a:rPr lang="en-US" sz="1600" dirty="0" err="1"/>
              <a:t>sarflandi</a:t>
            </a:r>
            <a:r>
              <a:rPr lang="en-US" sz="1600" dirty="0"/>
              <a:t>. </a:t>
            </a:r>
            <a:r>
              <a:rPr lang="en-US" sz="1600" dirty="0" err="1"/>
              <a:t>Yapon</a:t>
            </a:r>
            <a:r>
              <a:rPr lang="en-US" sz="1600" dirty="0"/>
              <a:t> </a:t>
            </a:r>
            <a:r>
              <a:rPr lang="en-US" sz="1600" dirty="0" err="1"/>
              <a:t>sarmoyasi</a:t>
            </a:r>
            <a:r>
              <a:rPr lang="en-US" sz="1600" dirty="0"/>
              <a:t> </a:t>
            </a:r>
            <a:r>
              <a:rPr lang="en-US" sz="1600" dirty="0" err="1"/>
              <a:t>mamlakat</a:t>
            </a:r>
            <a:r>
              <a:rPr lang="en-US" sz="1600" dirty="0"/>
              <a:t> </a:t>
            </a:r>
            <a:r>
              <a:rPr lang="en-US" sz="1600" dirty="0" err="1"/>
              <a:t>iqtisodiyotining</a:t>
            </a:r>
            <a:r>
              <a:rPr lang="en-US" sz="1600" dirty="0"/>
              <a:t> </a:t>
            </a:r>
            <a:r>
              <a:rPr lang="en-US" sz="1600" dirty="0" err="1"/>
              <a:t>yoqilgʻienergetika</a:t>
            </a:r>
            <a:r>
              <a:rPr lang="en-US" sz="1600" dirty="0"/>
              <a:t>, transport </a:t>
            </a:r>
            <a:r>
              <a:rPr lang="en-US" sz="1600" dirty="0" err="1"/>
              <a:t>va</a:t>
            </a:r>
            <a:r>
              <a:rPr lang="en-US" sz="1600" dirty="0"/>
              <a:t> </a:t>
            </a:r>
            <a:r>
              <a:rPr lang="en-US" sz="1600" dirty="0" err="1"/>
              <a:t>kommunikatsiya</a:t>
            </a:r>
            <a:r>
              <a:rPr lang="en-US" sz="1600" dirty="0"/>
              <a:t>, </a:t>
            </a:r>
            <a:r>
              <a:rPr lang="en-US" sz="1600" dirty="0" err="1"/>
              <a:t>yengil</a:t>
            </a:r>
            <a:r>
              <a:rPr lang="en-US" sz="1600" dirty="0"/>
              <a:t> </a:t>
            </a:r>
            <a:r>
              <a:rPr lang="en-US" sz="1600" dirty="0" err="1"/>
              <a:t>sanoat</a:t>
            </a:r>
            <a:r>
              <a:rPr lang="en-US" sz="1600" dirty="0"/>
              <a:t> </a:t>
            </a:r>
            <a:r>
              <a:rPr lang="en-US" sz="1600" dirty="0" err="1"/>
              <a:t>tarmoqlarini</a:t>
            </a:r>
            <a:r>
              <a:rPr lang="en-US" sz="1600" dirty="0"/>
              <a:t>, </a:t>
            </a:r>
            <a:r>
              <a:rPr lang="en-US" sz="1600" dirty="0" err="1"/>
              <a:t>kadrlar</a:t>
            </a:r>
            <a:r>
              <a:rPr lang="en-US" sz="1600" dirty="0"/>
              <a:t> </a:t>
            </a:r>
            <a:r>
              <a:rPr lang="en-US" sz="1600" dirty="0" err="1"/>
              <a:t>tayyorlash</a:t>
            </a:r>
            <a:r>
              <a:rPr lang="en-US" sz="1600" dirty="0"/>
              <a:t> </a:t>
            </a:r>
            <a:r>
              <a:rPr lang="en-US" sz="1600" dirty="0" err="1"/>
              <a:t>va</a:t>
            </a:r>
            <a:r>
              <a:rPr lang="en-US" sz="1600" dirty="0"/>
              <a:t> </a:t>
            </a:r>
            <a:r>
              <a:rPr lang="en-US" sz="1600" dirty="0" err="1"/>
              <a:t>boshqalar</a:t>
            </a:r>
            <a:r>
              <a:rPr lang="en-US" sz="1600" dirty="0"/>
              <a:t> </a:t>
            </a:r>
            <a:r>
              <a:rPr lang="en-US" sz="1600" dirty="0" err="1"/>
              <a:t>sohalarni</a:t>
            </a:r>
            <a:r>
              <a:rPr lang="en-US" sz="1600" dirty="0"/>
              <a:t> </a:t>
            </a:r>
            <a:r>
              <a:rPr lang="en-US" sz="1600" dirty="0" err="1"/>
              <a:t>yuksaltirish</a:t>
            </a:r>
            <a:r>
              <a:rPr lang="en-US" sz="1600" dirty="0"/>
              <a:t>, </a:t>
            </a:r>
            <a:r>
              <a:rPr lang="en-US" sz="1600" dirty="0" err="1"/>
              <a:t>xususan</a:t>
            </a:r>
            <a:r>
              <a:rPr lang="en-US" sz="1600" dirty="0"/>
              <a:t>, </a:t>
            </a:r>
            <a:r>
              <a:rPr lang="en-US" sz="1600" dirty="0" err="1"/>
              <a:t>respublikaning</a:t>
            </a:r>
            <a:r>
              <a:rPr lang="en-US" sz="1600" dirty="0"/>
              <a:t> </a:t>
            </a:r>
            <a:r>
              <a:rPr lang="en-US" sz="1600" dirty="0" err="1"/>
              <a:t>telekommunikatsiya</a:t>
            </a:r>
            <a:r>
              <a:rPr lang="en-US" sz="1600" dirty="0"/>
              <a:t> </a:t>
            </a:r>
            <a:r>
              <a:rPr lang="en-US" sz="1600" dirty="0" err="1"/>
              <a:t>tizimini</a:t>
            </a:r>
            <a:r>
              <a:rPr lang="en-US" sz="1600" dirty="0"/>
              <a:t> </a:t>
            </a:r>
            <a:r>
              <a:rPr lang="en-US" sz="1600" dirty="0" err="1"/>
              <a:t>rivojlantirish</a:t>
            </a:r>
            <a:r>
              <a:rPr lang="en-US" sz="1600" dirty="0"/>
              <a:t>, </a:t>
            </a:r>
            <a:r>
              <a:rPr lang="en-US" sz="1600" dirty="0" err="1"/>
              <a:t>Toshkentdagi</a:t>
            </a:r>
            <a:r>
              <a:rPr lang="en-US" sz="1600" dirty="0"/>
              <a:t> </a:t>
            </a:r>
            <a:r>
              <a:rPr lang="en-US" sz="1600" dirty="0" err="1"/>
              <a:t>t.y</a:t>
            </a:r>
            <a:r>
              <a:rPr lang="en-US" sz="1600" dirty="0"/>
              <a:t>. </a:t>
            </a:r>
            <a:r>
              <a:rPr lang="en-US" sz="1600" dirty="0" err="1"/>
              <a:t>vagonlarini</a:t>
            </a:r>
            <a:r>
              <a:rPr lang="en-US" sz="1600" dirty="0"/>
              <a:t> </a:t>
            </a:r>
            <a:r>
              <a:rPr lang="en-US" sz="1600" dirty="0" err="1"/>
              <a:t>taʼmirlash</a:t>
            </a:r>
            <a:r>
              <a:rPr lang="en-US" sz="1600" dirty="0"/>
              <a:t> z-</a:t>
            </a:r>
            <a:r>
              <a:rPr lang="en-US" sz="1600" dirty="0" err="1"/>
              <a:t>di</a:t>
            </a:r>
            <a:r>
              <a:rPr lang="en-US" sz="1600" dirty="0"/>
              <a:t>, Samarqand, </a:t>
            </a:r>
            <a:r>
              <a:rPr lang="en-US" sz="1600" dirty="0" err="1"/>
              <a:t>Buxoro</a:t>
            </a:r>
            <a:r>
              <a:rPr lang="en-US" sz="1600" dirty="0"/>
              <a:t>, </a:t>
            </a:r>
            <a:r>
              <a:rPr lang="en-US" sz="1600" dirty="0" err="1"/>
              <a:t>Urganch</a:t>
            </a:r>
            <a:r>
              <a:rPr lang="en-US" sz="1600" dirty="0"/>
              <a:t> </a:t>
            </a:r>
            <a:r>
              <a:rPr lang="en-US" sz="1600" dirty="0" err="1"/>
              <a:t>shahrilari</a:t>
            </a:r>
            <a:r>
              <a:rPr lang="en-US" sz="1600" dirty="0"/>
              <a:t> </a:t>
            </a:r>
            <a:r>
              <a:rPr lang="en-US" sz="1600" dirty="0" err="1"/>
              <a:t>aeroportlarini</a:t>
            </a:r>
            <a:r>
              <a:rPr lang="en-US" sz="1600" dirty="0"/>
              <a:t> </a:t>
            </a:r>
            <a:r>
              <a:rPr lang="en-US" sz="1600" dirty="0" err="1"/>
              <a:t>modernizatsiya</a:t>
            </a:r>
            <a:r>
              <a:rPr lang="en-US" sz="1600" dirty="0"/>
              <a:t> </a:t>
            </a:r>
            <a:r>
              <a:rPr lang="en-US" sz="1600" dirty="0" err="1"/>
              <a:t>qilishga</a:t>
            </a:r>
            <a:r>
              <a:rPr lang="en-US" sz="1600" dirty="0"/>
              <a:t> </a:t>
            </a:r>
            <a:r>
              <a:rPr lang="en-US" sz="1600" dirty="0" err="1"/>
              <a:t>sarflandi</a:t>
            </a:r>
            <a:r>
              <a:rPr lang="en-US" sz="1600" dirty="0"/>
              <a:t>.</a:t>
            </a:r>
            <a:endParaRPr lang="uz-Cyrl-UZ" sz="1600" dirty="0"/>
          </a:p>
          <a:p>
            <a:endParaRPr lang="uz-Cyrl-UZ" sz="1600" dirty="0"/>
          </a:p>
        </p:txBody>
      </p:sp>
      <p:pic>
        <p:nvPicPr>
          <p:cNvPr id="4" name="Рисунок 3" descr="ANd9GcSiA0MpyJUQmATavvriQPJ3ePB53xRgSEKeJWRV7MqrB1SeAEku"/>
          <p:cNvPicPr/>
          <p:nvPr/>
        </p:nvPicPr>
        <p:blipFill>
          <a:blip r:embed="rId2"/>
          <a:srcRect/>
          <a:stretch>
            <a:fillRect/>
          </a:stretch>
        </p:blipFill>
        <p:spPr bwMode="auto">
          <a:xfrm>
            <a:off x="357159" y="1142984"/>
            <a:ext cx="3286147" cy="428628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500042"/>
          <a:ext cx="8229600" cy="61436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072230"/>
          </a:xfrm>
        </p:spPr>
        <p:txBody>
          <a:bodyPr>
            <a:normAutofit fontScale="55000" lnSpcReduction="20000"/>
          </a:bodyPr>
          <a:lstStyle/>
          <a:p>
            <a:r>
              <a:rPr lang="en-US" dirty="0" err="1"/>
              <a:t>Yaponiya</a:t>
            </a:r>
            <a:r>
              <a:rPr lang="en-US" dirty="0"/>
              <a:t> </a:t>
            </a:r>
            <a:r>
              <a:rPr lang="en-US" dirty="0" err="1"/>
              <a:t>xalqaro</a:t>
            </a:r>
            <a:r>
              <a:rPr lang="en-US" dirty="0"/>
              <a:t> </a:t>
            </a:r>
            <a:r>
              <a:rPr lang="en-US" dirty="0" err="1"/>
              <a:t>hamkorlik</a:t>
            </a:r>
            <a:r>
              <a:rPr lang="en-US" dirty="0"/>
              <a:t> </a:t>
            </a:r>
            <a:r>
              <a:rPr lang="en-US" dirty="0" err="1"/>
              <a:t>bankining</a:t>
            </a:r>
            <a:r>
              <a:rPr lang="en-US" dirty="0"/>
              <a:t> </a:t>
            </a:r>
            <a:r>
              <a:rPr lang="en-US" dirty="0" err="1"/>
              <a:t>imtiyozli</a:t>
            </a:r>
            <a:r>
              <a:rPr lang="en-US" dirty="0"/>
              <a:t> </a:t>
            </a:r>
            <a:r>
              <a:rPr lang="en-US" dirty="0" err="1"/>
              <a:t>qarzlari</a:t>
            </a:r>
            <a:r>
              <a:rPr lang="en-US" dirty="0"/>
              <a:t> </a:t>
            </a:r>
            <a:r>
              <a:rPr lang="en-US" dirty="0" err="1"/>
              <a:t>tufayli</a:t>
            </a:r>
            <a:r>
              <a:rPr lang="en-US" dirty="0"/>
              <a:t> </a:t>
            </a:r>
            <a:r>
              <a:rPr lang="en-US" dirty="0" err="1"/>
              <a:t>Koʻkdumaloq</a:t>
            </a:r>
            <a:r>
              <a:rPr lang="en-US" dirty="0"/>
              <a:t> </a:t>
            </a:r>
            <a:r>
              <a:rPr lang="en-US" dirty="0" err="1"/>
              <a:t>neftgaz</a:t>
            </a:r>
            <a:r>
              <a:rPr lang="en-US" dirty="0"/>
              <a:t> konini </a:t>
            </a:r>
            <a:r>
              <a:rPr lang="en-US" dirty="0" err="1"/>
              <a:t>jihozlash</a:t>
            </a:r>
            <a:r>
              <a:rPr lang="en-US" dirty="0"/>
              <a:t>, </a:t>
            </a:r>
            <a:r>
              <a:rPr lang="en-US" dirty="0" err="1"/>
              <a:t>Buxoro</a:t>
            </a:r>
            <a:r>
              <a:rPr lang="en-US" dirty="0"/>
              <a:t> </a:t>
            </a:r>
            <a:r>
              <a:rPr lang="en-US" dirty="0" err="1"/>
              <a:t>viloyatida</a:t>
            </a:r>
            <a:r>
              <a:rPr lang="en-US" dirty="0"/>
              <a:t> </a:t>
            </a:r>
            <a:r>
              <a:rPr lang="en-US" dirty="0" err="1"/>
              <a:t>neftni</a:t>
            </a:r>
            <a:r>
              <a:rPr lang="en-US" dirty="0"/>
              <a:t> </a:t>
            </a:r>
            <a:r>
              <a:rPr lang="en-US" dirty="0" err="1"/>
              <a:t>qayta</a:t>
            </a:r>
            <a:r>
              <a:rPr lang="en-US" dirty="0"/>
              <a:t> </a:t>
            </a:r>
            <a:r>
              <a:rPr lang="en-US" dirty="0" err="1"/>
              <a:t>ishlash</a:t>
            </a:r>
            <a:r>
              <a:rPr lang="en-US" dirty="0"/>
              <a:t> z-</a:t>
            </a:r>
            <a:r>
              <a:rPr lang="en-US" dirty="0" err="1"/>
              <a:t>dini</a:t>
            </a:r>
            <a:r>
              <a:rPr lang="en-US" dirty="0"/>
              <a:t> </a:t>
            </a:r>
            <a:r>
              <a:rPr lang="en-US" dirty="0" err="1"/>
              <a:t>qurish</a:t>
            </a:r>
            <a:r>
              <a:rPr lang="en-US" dirty="0"/>
              <a:t>, </a:t>
            </a:r>
            <a:r>
              <a:rPr lang="en-US" dirty="0" err="1"/>
              <a:t>Fargʻona</a:t>
            </a:r>
            <a:r>
              <a:rPr lang="en-US" dirty="0"/>
              <a:t> </a:t>
            </a:r>
            <a:r>
              <a:rPr lang="en-US" dirty="0" err="1"/>
              <a:t>neftni</a:t>
            </a:r>
            <a:r>
              <a:rPr lang="en-US" dirty="0"/>
              <a:t> </a:t>
            </a:r>
            <a:r>
              <a:rPr lang="en-US" dirty="0" err="1"/>
              <a:t>qayta</a:t>
            </a:r>
            <a:r>
              <a:rPr lang="en-US" dirty="0"/>
              <a:t> </a:t>
            </a:r>
            <a:r>
              <a:rPr lang="en-US" dirty="0" err="1"/>
              <a:t>ishlash</a:t>
            </a:r>
            <a:r>
              <a:rPr lang="en-US" dirty="0"/>
              <a:t> z-</a:t>
            </a:r>
            <a:r>
              <a:rPr lang="en-US" dirty="0" err="1"/>
              <a:t>dini</a:t>
            </a:r>
            <a:r>
              <a:rPr lang="en-US" dirty="0"/>
              <a:t> </a:t>
            </a:r>
            <a:r>
              <a:rPr lang="en-US" dirty="0" err="1"/>
              <a:t>modernizatsiyalash</a:t>
            </a:r>
            <a:r>
              <a:rPr lang="en-US" dirty="0"/>
              <a:t>, </a:t>
            </a:r>
            <a:r>
              <a:rPr lang="en-US" dirty="0" err="1"/>
              <a:t>Shoʻrtan</a:t>
            </a:r>
            <a:r>
              <a:rPr lang="en-US" dirty="0"/>
              <a:t> </a:t>
            </a:r>
            <a:r>
              <a:rPr lang="en-US" dirty="0" err="1"/>
              <a:t>gazkimyo</a:t>
            </a:r>
            <a:r>
              <a:rPr lang="en-US" dirty="0"/>
              <a:t> </a:t>
            </a:r>
            <a:r>
              <a:rPr lang="en-US" dirty="0" err="1"/>
              <a:t>majmuasini</a:t>
            </a:r>
            <a:r>
              <a:rPr lang="en-US" dirty="0"/>
              <a:t> </a:t>
            </a:r>
            <a:r>
              <a:rPr lang="en-US" dirty="0" err="1"/>
              <a:t>qurish</a:t>
            </a:r>
            <a:r>
              <a:rPr lang="en-US" dirty="0"/>
              <a:t>, </a:t>
            </a:r>
            <a:r>
              <a:rPr lang="en-US" dirty="0" err="1"/>
              <a:t>toʻqimachilik</a:t>
            </a:r>
            <a:r>
              <a:rPr lang="en-US" dirty="0"/>
              <a:t> </a:t>
            </a:r>
            <a:r>
              <a:rPr lang="en-US" dirty="0" err="1"/>
              <a:t>sanoatini</a:t>
            </a:r>
            <a:r>
              <a:rPr lang="en-US" dirty="0"/>
              <a:t> </a:t>
            </a:r>
            <a:r>
              <a:rPr lang="en-US" dirty="0" err="1"/>
              <a:t>rivojlantirish</a:t>
            </a:r>
            <a:r>
              <a:rPr lang="en-US" dirty="0"/>
              <a:t> </a:t>
            </a:r>
            <a:r>
              <a:rPr lang="en-US" dirty="0" err="1"/>
              <a:t>ishlari</a:t>
            </a:r>
            <a:r>
              <a:rPr lang="en-US" dirty="0"/>
              <a:t> </a:t>
            </a:r>
            <a:r>
              <a:rPr lang="en-US" dirty="0" err="1"/>
              <a:t>amalga</a:t>
            </a:r>
            <a:r>
              <a:rPr lang="en-US" dirty="0"/>
              <a:t> </a:t>
            </a:r>
            <a:r>
              <a:rPr lang="en-US" dirty="0" err="1"/>
              <a:t>oshirildi</a:t>
            </a:r>
            <a:r>
              <a:rPr lang="en-US" dirty="0"/>
              <a:t>. </a:t>
            </a:r>
            <a:r>
              <a:rPr lang="en-US" dirty="0" err="1"/>
              <a:t>Gʻuzor</a:t>
            </a:r>
            <a:r>
              <a:rPr lang="en-US" dirty="0"/>
              <a:t>— </a:t>
            </a:r>
            <a:r>
              <a:rPr lang="en-US" dirty="0" err="1"/>
              <a:t>Boysun—Qumqoʻrgʻon</a:t>
            </a:r>
            <a:r>
              <a:rPr lang="en-US" dirty="0"/>
              <a:t> t.y.ni </a:t>
            </a:r>
            <a:r>
              <a:rPr lang="en-US" dirty="0" err="1"/>
              <a:t>qurishda</a:t>
            </a:r>
            <a:r>
              <a:rPr lang="en-US" dirty="0"/>
              <a:t> </a:t>
            </a:r>
            <a:r>
              <a:rPr lang="en-US" dirty="0" err="1"/>
              <a:t>ichki</a:t>
            </a:r>
            <a:r>
              <a:rPr lang="en-US" dirty="0"/>
              <a:t> </a:t>
            </a:r>
            <a:r>
              <a:rPr lang="en-US" dirty="0" err="1"/>
              <a:t>resurslar</a:t>
            </a:r>
            <a:r>
              <a:rPr lang="en-US" dirty="0"/>
              <a:t> </a:t>
            </a:r>
            <a:r>
              <a:rPr lang="en-US" dirty="0" err="1"/>
              <a:t>bilan</a:t>
            </a:r>
            <a:r>
              <a:rPr lang="en-US" dirty="0"/>
              <a:t> </a:t>
            </a:r>
            <a:r>
              <a:rPr lang="en-US" dirty="0" err="1"/>
              <a:t>bir</a:t>
            </a:r>
            <a:r>
              <a:rPr lang="en-US" dirty="0"/>
              <a:t> </a:t>
            </a:r>
            <a:r>
              <a:rPr lang="en-US" dirty="0" err="1"/>
              <a:t>qatorda</a:t>
            </a:r>
            <a:r>
              <a:rPr lang="en-US" dirty="0"/>
              <a:t> </a:t>
            </a:r>
            <a:r>
              <a:rPr lang="en-US" dirty="0" err="1"/>
              <a:t>Yaponiya</a:t>
            </a:r>
            <a:r>
              <a:rPr lang="en-US" dirty="0"/>
              <a:t> </a:t>
            </a:r>
            <a:r>
              <a:rPr lang="en-US" dirty="0" err="1"/>
              <a:t>sarmoyasi</a:t>
            </a:r>
            <a:r>
              <a:rPr lang="en-US" dirty="0"/>
              <a:t> ham </a:t>
            </a:r>
            <a:r>
              <a:rPr lang="en-US" dirty="0" err="1"/>
              <a:t>qatnashmoqda</a:t>
            </a:r>
            <a:r>
              <a:rPr lang="en-US" dirty="0"/>
              <a:t>.</a:t>
            </a:r>
            <a:endParaRPr lang="uz-Cyrl-UZ" dirty="0"/>
          </a:p>
          <a:p>
            <a:r>
              <a:rPr lang="en-US" dirty="0"/>
              <a:t>1993—2004 </a:t>
            </a:r>
            <a:r>
              <a:rPr lang="en-US" dirty="0" err="1"/>
              <a:t>yillar</a:t>
            </a:r>
            <a:r>
              <a:rPr lang="en-US" dirty="0"/>
              <a:t> </a:t>
            </a:r>
            <a:r>
              <a:rPr lang="en-US" dirty="0" err="1"/>
              <a:t>qariyb</a:t>
            </a:r>
            <a:r>
              <a:rPr lang="en-US" dirty="0"/>
              <a:t> 300 </a:t>
            </a:r>
            <a:r>
              <a:rPr lang="en-US" dirty="0" err="1"/>
              <a:t>yaponiyalik</a:t>
            </a:r>
            <a:r>
              <a:rPr lang="en-US" dirty="0"/>
              <a:t> </a:t>
            </a:r>
            <a:r>
              <a:rPr lang="en-US" dirty="0" err="1"/>
              <a:t>mutaxassis</a:t>
            </a:r>
            <a:r>
              <a:rPr lang="en-US" dirty="0"/>
              <a:t> </a:t>
            </a:r>
            <a:r>
              <a:rPr lang="en-US" dirty="0" err="1"/>
              <a:t>iqtisodiyot</a:t>
            </a:r>
            <a:r>
              <a:rPr lang="en-US" dirty="0"/>
              <a:t>, </a:t>
            </a:r>
            <a:r>
              <a:rPr lang="en-US" dirty="0" err="1"/>
              <a:t>telekommunikatsiya</a:t>
            </a:r>
            <a:r>
              <a:rPr lang="en-US" dirty="0"/>
              <a:t>, </a:t>
            </a:r>
            <a:r>
              <a:rPr lang="en-US" dirty="0" err="1"/>
              <a:t>turizm</a:t>
            </a:r>
            <a:r>
              <a:rPr lang="en-US" dirty="0"/>
              <a:t>, transport </a:t>
            </a:r>
            <a:r>
              <a:rPr lang="en-US" dirty="0" err="1"/>
              <a:t>infratuzilmasi</a:t>
            </a:r>
            <a:r>
              <a:rPr lang="en-US" dirty="0"/>
              <a:t>, </a:t>
            </a:r>
            <a:r>
              <a:rPr lang="en-US" dirty="0" err="1"/>
              <a:t>ipakchilik</a:t>
            </a:r>
            <a:r>
              <a:rPr lang="en-US" dirty="0"/>
              <a:t> </a:t>
            </a:r>
            <a:r>
              <a:rPr lang="en-US" dirty="0" err="1"/>
              <a:t>sohalari</a:t>
            </a:r>
            <a:r>
              <a:rPr lang="en-US" dirty="0"/>
              <a:t> </a:t>
            </a:r>
            <a:r>
              <a:rPr lang="en-US" dirty="0" err="1"/>
              <a:t>va</a:t>
            </a:r>
            <a:r>
              <a:rPr lang="en-US" dirty="0"/>
              <a:t> </a:t>
            </a:r>
            <a:r>
              <a:rPr lang="en-US" dirty="0" err="1"/>
              <a:t>xorijiy</a:t>
            </a:r>
            <a:r>
              <a:rPr lang="en-US" dirty="0"/>
              <a:t> </a:t>
            </a:r>
            <a:r>
              <a:rPr lang="en-US" dirty="0" err="1"/>
              <a:t>investitsiyalarni</a:t>
            </a:r>
            <a:r>
              <a:rPr lang="en-US" dirty="0"/>
              <a:t> </a:t>
            </a:r>
            <a:r>
              <a:rPr lang="en-US" dirty="0" err="1"/>
              <a:t>jalb</a:t>
            </a:r>
            <a:r>
              <a:rPr lang="en-US" dirty="0"/>
              <a:t> </a:t>
            </a:r>
            <a:r>
              <a:rPr lang="en-US" dirty="0" err="1"/>
              <a:t>qilishda</a:t>
            </a:r>
            <a:r>
              <a:rPr lang="en-US" dirty="0"/>
              <a:t> </a:t>
            </a:r>
            <a:r>
              <a:rPr lang="en-US" dirty="0" err="1"/>
              <a:t>faoliyat</a:t>
            </a:r>
            <a:r>
              <a:rPr lang="en-US" dirty="0"/>
              <a:t> </a:t>
            </a:r>
            <a:r>
              <a:rPr lang="en-US" dirty="0" err="1"/>
              <a:t>koʻrsatdi</a:t>
            </a:r>
            <a:r>
              <a:rPr lang="en-US" dirty="0"/>
              <a:t>.</a:t>
            </a:r>
            <a:endParaRPr lang="uz-Cyrl-UZ" dirty="0"/>
          </a:p>
          <a:p>
            <a:r>
              <a:rPr lang="en-US" dirty="0"/>
              <a:t>1994 </a:t>
            </a:r>
            <a:r>
              <a:rPr lang="en-US" dirty="0" err="1"/>
              <a:t>yil</a:t>
            </a:r>
            <a:r>
              <a:rPr lang="en-US" dirty="0"/>
              <a:t> </a:t>
            </a:r>
            <a:r>
              <a:rPr lang="en-US" dirty="0" err="1"/>
              <a:t>mayda</a:t>
            </a:r>
            <a:r>
              <a:rPr lang="en-US" dirty="0"/>
              <a:t> </a:t>
            </a:r>
            <a:r>
              <a:rPr lang="en-US" dirty="0" err="1"/>
              <a:t>Toshkentda</a:t>
            </a:r>
            <a:r>
              <a:rPr lang="en-US" dirty="0"/>
              <a:t> </a:t>
            </a:r>
            <a:r>
              <a:rPr lang="en-US" dirty="0" err="1"/>
              <a:t>Oʻzbekyapon</a:t>
            </a:r>
            <a:r>
              <a:rPr lang="en-US" dirty="0"/>
              <a:t> </a:t>
            </a:r>
            <a:r>
              <a:rPr lang="en-US" dirty="0" err="1"/>
              <a:t>iqtisodiy</a:t>
            </a:r>
            <a:r>
              <a:rPr lang="en-US" dirty="0"/>
              <a:t> </a:t>
            </a:r>
            <a:r>
              <a:rPr lang="en-US" dirty="0" err="1"/>
              <a:t>hamkorlik</a:t>
            </a:r>
            <a:r>
              <a:rPr lang="en-US" dirty="0"/>
              <a:t> </a:t>
            </a:r>
            <a:r>
              <a:rPr lang="en-US" dirty="0" err="1"/>
              <a:t>qoʻmitasi</a:t>
            </a:r>
            <a:r>
              <a:rPr lang="en-US" dirty="0"/>
              <a:t>, </a:t>
            </a:r>
            <a:r>
              <a:rPr lang="en-US" dirty="0" err="1"/>
              <a:t>Tokioda</a:t>
            </a:r>
            <a:r>
              <a:rPr lang="en-US" dirty="0"/>
              <a:t> </a:t>
            </a:r>
            <a:r>
              <a:rPr lang="en-US" dirty="0" err="1"/>
              <a:t>esa</a:t>
            </a:r>
            <a:r>
              <a:rPr lang="en-US" dirty="0"/>
              <a:t> </a:t>
            </a:r>
            <a:r>
              <a:rPr lang="en-US" dirty="0" err="1"/>
              <a:t>Yaponoʻzbek</a:t>
            </a:r>
            <a:r>
              <a:rPr lang="en-US" dirty="0"/>
              <a:t> </a:t>
            </a:r>
            <a:r>
              <a:rPr lang="en-US" dirty="0" err="1"/>
              <a:t>iqtisodiy</a:t>
            </a:r>
            <a:r>
              <a:rPr lang="en-US" dirty="0"/>
              <a:t> </a:t>
            </a:r>
            <a:r>
              <a:rPr lang="en-US" dirty="0" err="1"/>
              <a:t>hamkorlik</a:t>
            </a:r>
            <a:r>
              <a:rPr lang="en-US" dirty="0"/>
              <a:t> </a:t>
            </a:r>
            <a:r>
              <a:rPr lang="en-US" dirty="0" err="1"/>
              <a:t>qoʻmitasi</a:t>
            </a:r>
            <a:r>
              <a:rPr lang="en-US" dirty="0"/>
              <a:t> </a:t>
            </a:r>
            <a:r>
              <a:rPr lang="en-US" dirty="0" err="1"/>
              <a:t>tashkil</a:t>
            </a:r>
            <a:r>
              <a:rPr lang="en-US" dirty="0"/>
              <a:t> </a:t>
            </a:r>
            <a:r>
              <a:rPr lang="en-US" dirty="0" err="1"/>
              <a:t>etildi</a:t>
            </a:r>
            <a:r>
              <a:rPr lang="en-US" dirty="0"/>
              <a:t>. </a:t>
            </a:r>
            <a:r>
              <a:rPr lang="en-US" dirty="0" err="1"/>
              <a:t>Yaponoʻzbek</a:t>
            </a:r>
            <a:r>
              <a:rPr lang="en-US" dirty="0"/>
              <a:t> </a:t>
            </a:r>
            <a:r>
              <a:rPr lang="en-US" dirty="0" err="1"/>
              <a:t>iqtisodiy</a:t>
            </a:r>
            <a:r>
              <a:rPr lang="en-US" dirty="0"/>
              <a:t> </a:t>
            </a:r>
            <a:r>
              <a:rPr lang="en-US" dirty="0" err="1"/>
              <a:t>hamkorlik</a:t>
            </a:r>
            <a:r>
              <a:rPr lang="en-US" dirty="0"/>
              <a:t> </a:t>
            </a:r>
            <a:r>
              <a:rPr lang="en-US" dirty="0" err="1"/>
              <a:t>qoʻmitasi</a:t>
            </a:r>
            <a:r>
              <a:rPr lang="en-US" dirty="0"/>
              <a:t> </a:t>
            </a:r>
            <a:r>
              <a:rPr lang="en-US" dirty="0" err="1"/>
              <a:t>Yaponiyaning</a:t>
            </a:r>
            <a:r>
              <a:rPr lang="en-US" dirty="0"/>
              <a:t> 30 </a:t>
            </a:r>
            <a:r>
              <a:rPr lang="en-US" dirty="0" err="1"/>
              <a:t>ga</a:t>
            </a:r>
            <a:r>
              <a:rPr lang="en-US" dirty="0"/>
              <a:t> </a:t>
            </a:r>
            <a:r>
              <a:rPr lang="en-US" dirty="0" err="1"/>
              <a:t>yaqin</a:t>
            </a:r>
            <a:r>
              <a:rPr lang="en-US" dirty="0"/>
              <a:t> </a:t>
            </a:r>
            <a:r>
              <a:rPr lang="en-US" dirty="0" err="1"/>
              <a:t>yirik</a:t>
            </a:r>
            <a:r>
              <a:rPr lang="en-US" dirty="0"/>
              <a:t> </a:t>
            </a:r>
            <a:r>
              <a:rPr lang="en-US" dirty="0" err="1"/>
              <a:t>kompaniya</a:t>
            </a:r>
            <a:r>
              <a:rPr lang="en-US" dirty="0"/>
              <a:t>, firma </a:t>
            </a:r>
            <a:r>
              <a:rPr lang="en-US" dirty="0" err="1"/>
              <a:t>va</a:t>
            </a:r>
            <a:r>
              <a:rPr lang="en-US" dirty="0"/>
              <a:t> </a:t>
            </a:r>
            <a:r>
              <a:rPr lang="en-US" dirty="0" err="1"/>
              <a:t>banklarini</a:t>
            </a:r>
            <a:r>
              <a:rPr lang="en-US" dirty="0"/>
              <a:t> </a:t>
            </a:r>
            <a:r>
              <a:rPr lang="en-US" dirty="0" err="1"/>
              <a:t>birlashtiradi</a:t>
            </a:r>
            <a:r>
              <a:rPr lang="en-US" dirty="0"/>
              <a:t>. </a:t>
            </a:r>
            <a:r>
              <a:rPr lang="en-US" dirty="0" err="1"/>
              <a:t>Hozirgacha</a:t>
            </a:r>
            <a:r>
              <a:rPr lang="en-US" dirty="0"/>
              <a:t> </a:t>
            </a:r>
            <a:r>
              <a:rPr lang="en-US" dirty="0" err="1"/>
              <a:t>qoʻshma</a:t>
            </a:r>
            <a:r>
              <a:rPr lang="en-US" dirty="0"/>
              <a:t> </a:t>
            </a:r>
            <a:r>
              <a:rPr lang="en-US" dirty="0" err="1"/>
              <a:t>qoʻmitalarning</a:t>
            </a:r>
            <a:r>
              <a:rPr lang="en-US" dirty="0"/>
              <a:t> 8 </a:t>
            </a:r>
            <a:r>
              <a:rPr lang="en-US" dirty="0" err="1"/>
              <a:t>majlisi</a:t>
            </a:r>
            <a:r>
              <a:rPr lang="en-US" dirty="0"/>
              <a:t> </a:t>
            </a:r>
            <a:r>
              <a:rPr lang="en-US" dirty="0" err="1"/>
              <a:t>boʻlib</a:t>
            </a:r>
            <a:r>
              <a:rPr lang="en-US" dirty="0"/>
              <a:t>, </a:t>
            </a:r>
            <a:r>
              <a:rPr lang="en-US" dirty="0" err="1"/>
              <a:t>unda</a:t>
            </a:r>
            <a:r>
              <a:rPr lang="en-US" dirty="0"/>
              <a:t> </a:t>
            </a:r>
            <a:r>
              <a:rPr lang="en-US" dirty="0" err="1"/>
              <a:t>ikkala</a:t>
            </a:r>
            <a:r>
              <a:rPr lang="en-US" dirty="0"/>
              <a:t> </a:t>
            </a:r>
            <a:r>
              <a:rPr lang="en-US" dirty="0" err="1"/>
              <a:t>mamlakatdagi</a:t>
            </a:r>
            <a:r>
              <a:rPr lang="en-US" dirty="0"/>
              <a:t> </a:t>
            </a:r>
            <a:r>
              <a:rPr lang="en-US" dirty="0" err="1"/>
              <a:t>sanoat</a:t>
            </a:r>
            <a:r>
              <a:rPr lang="en-US" dirty="0"/>
              <a:t> </a:t>
            </a:r>
            <a:r>
              <a:rPr lang="en-US" dirty="0" err="1"/>
              <a:t>korxonalari</a:t>
            </a:r>
            <a:r>
              <a:rPr lang="en-US" dirty="0"/>
              <a:t>, </a:t>
            </a:r>
            <a:r>
              <a:rPr lang="en-US" dirty="0" err="1"/>
              <a:t>moliya</a:t>
            </a:r>
            <a:r>
              <a:rPr lang="en-US" dirty="0"/>
              <a:t> </a:t>
            </a:r>
            <a:r>
              <a:rPr lang="en-US" dirty="0" err="1"/>
              <a:t>muassasalari</a:t>
            </a:r>
            <a:r>
              <a:rPr lang="en-US" dirty="0"/>
              <a:t> </a:t>
            </a:r>
            <a:r>
              <a:rPr lang="en-US" dirty="0" err="1"/>
              <a:t>va</a:t>
            </a:r>
            <a:r>
              <a:rPr lang="en-US" dirty="0"/>
              <a:t> </a:t>
            </a:r>
            <a:r>
              <a:rPr lang="en-US" dirty="0" err="1"/>
              <a:t>tadbirkorlarining</a:t>
            </a:r>
            <a:r>
              <a:rPr lang="en-US" dirty="0"/>
              <a:t> </a:t>
            </a:r>
            <a:r>
              <a:rPr lang="en-US" dirty="0" err="1"/>
              <a:t>toʻgʻridantoʻgʻri</a:t>
            </a:r>
            <a:r>
              <a:rPr lang="en-US" dirty="0"/>
              <a:t> </a:t>
            </a:r>
            <a:r>
              <a:rPr lang="en-US" dirty="0" err="1"/>
              <a:t>aloqalarini</a:t>
            </a:r>
            <a:r>
              <a:rPr lang="en-US" dirty="0"/>
              <a:t> </a:t>
            </a:r>
            <a:r>
              <a:rPr lang="en-US" dirty="0" err="1"/>
              <a:t>rivojlantirish</a:t>
            </a:r>
            <a:r>
              <a:rPr lang="en-US" dirty="0"/>
              <a:t> </a:t>
            </a:r>
            <a:r>
              <a:rPr lang="en-US" dirty="0" err="1"/>
              <a:t>masalalari</a:t>
            </a:r>
            <a:r>
              <a:rPr lang="en-US" dirty="0"/>
              <a:t> </a:t>
            </a:r>
            <a:r>
              <a:rPr lang="en-US" dirty="0" err="1"/>
              <a:t>muhokama</a:t>
            </a:r>
            <a:r>
              <a:rPr lang="en-US" dirty="0"/>
              <a:t> </a:t>
            </a:r>
            <a:r>
              <a:rPr lang="en-US" dirty="0" err="1"/>
              <a:t>qilindi</a:t>
            </a:r>
            <a:r>
              <a:rPr lang="en-US" dirty="0"/>
              <a:t>.</a:t>
            </a:r>
            <a:endParaRPr lang="uz-Cyrl-UZ" dirty="0"/>
          </a:p>
          <a:p>
            <a:r>
              <a:rPr lang="en-US" dirty="0" err="1"/>
              <a:t>Ayni</a:t>
            </a:r>
            <a:r>
              <a:rPr lang="en-US" dirty="0"/>
              <a:t> </a:t>
            </a:r>
            <a:r>
              <a:rPr lang="en-US" dirty="0" err="1"/>
              <a:t>vaqtda</a:t>
            </a:r>
            <a:r>
              <a:rPr lang="en-US" dirty="0"/>
              <a:t> </a:t>
            </a:r>
            <a:r>
              <a:rPr lang="en-US" dirty="0" err="1"/>
              <a:t>Oʻzbekistonda</a:t>
            </a:r>
            <a:r>
              <a:rPr lang="en-US" dirty="0"/>
              <a:t> 10 </a:t>
            </a:r>
            <a:r>
              <a:rPr lang="en-US" dirty="0" err="1"/>
              <a:t>ta</a:t>
            </a:r>
            <a:r>
              <a:rPr lang="en-US" dirty="0"/>
              <a:t> </a:t>
            </a:r>
            <a:r>
              <a:rPr lang="en-US" dirty="0" err="1"/>
              <a:t>oʻzbekyapon</a:t>
            </a:r>
            <a:r>
              <a:rPr lang="en-US" dirty="0"/>
              <a:t> </a:t>
            </a:r>
            <a:r>
              <a:rPr lang="en-US" dirty="0" err="1"/>
              <a:t>qoʻshma</a:t>
            </a:r>
            <a:r>
              <a:rPr lang="en-US" dirty="0"/>
              <a:t> </a:t>
            </a:r>
            <a:r>
              <a:rPr lang="en-US" dirty="0" err="1"/>
              <a:t>korxonasi</a:t>
            </a:r>
            <a:r>
              <a:rPr lang="en-US" dirty="0"/>
              <a:t>, 3 </a:t>
            </a:r>
            <a:r>
              <a:rPr lang="en-US" dirty="0" err="1"/>
              <a:t>ta</a:t>
            </a:r>
            <a:r>
              <a:rPr lang="en-US" dirty="0"/>
              <a:t> 100% </a:t>
            </a:r>
            <a:r>
              <a:rPr lang="en-US" dirty="0" err="1"/>
              <a:t>Yaponiya</a:t>
            </a:r>
            <a:r>
              <a:rPr lang="en-US" dirty="0"/>
              <a:t> </a:t>
            </a:r>
            <a:r>
              <a:rPr lang="en-US" dirty="0" err="1"/>
              <a:t>sarmoyasi</a:t>
            </a:r>
            <a:r>
              <a:rPr lang="en-US" dirty="0"/>
              <a:t> </a:t>
            </a:r>
            <a:r>
              <a:rPr lang="en-US" dirty="0" err="1"/>
              <a:t>hisobidagi</a:t>
            </a:r>
            <a:r>
              <a:rPr lang="en-US" dirty="0"/>
              <a:t> </a:t>
            </a:r>
            <a:r>
              <a:rPr lang="en-US" dirty="0" err="1"/>
              <a:t>korxona</a:t>
            </a:r>
            <a:r>
              <a:rPr lang="en-US" dirty="0"/>
              <a:t>, </a:t>
            </a:r>
            <a:r>
              <a:rPr lang="en-US" dirty="0" err="1"/>
              <a:t>yapon</a:t>
            </a:r>
            <a:r>
              <a:rPr lang="en-US" dirty="0"/>
              <a:t> </a:t>
            </a:r>
            <a:r>
              <a:rPr lang="en-US" dirty="0" err="1"/>
              <a:t>kompaniyalarining</a:t>
            </a:r>
            <a:r>
              <a:rPr lang="en-US" dirty="0"/>
              <a:t> 22 </a:t>
            </a:r>
            <a:r>
              <a:rPr lang="en-US" dirty="0" err="1"/>
              <a:t>vakolatxonasi</a:t>
            </a:r>
            <a:r>
              <a:rPr lang="en-US" dirty="0"/>
              <a:t> </a:t>
            </a:r>
            <a:r>
              <a:rPr lang="en-US" dirty="0" err="1"/>
              <a:t>faoliyat</a:t>
            </a:r>
            <a:r>
              <a:rPr lang="en-US" dirty="0"/>
              <a:t> </a:t>
            </a:r>
            <a:r>
              <a:rPr lang="en-US" dirty="0" err="1"/>
              <a:t>koʻrsatmoqda</a:t>
            </a:r>
            <a:r>
              <a:rPr lang="en-US" dirty="0"/>
              <a:t>. </a:t>
            </a:r>
            <a:r>
              <a:rPr lang="en-US" dirty="0" err="1"/>
              <a:t>Ikki</a:t>
            </a:r>
            <a:r>
              <a:rPr lang="en-US" dirty="0"/>
              <a:t> </a:t>
            </a:r>
            <a:r>
              <a:rPr lang="en-US" dirty="0" err="1"/>
              <a:t>mamlakat</a:t>
            </a:r>
            <a:r>
              <a:rPr lang="en-US" dirty="0"/>
              <a:t> </a:t>
            </a:r>
            <a:r>
              <a:rPr lang="en-US" dirty="0" err="1"/>
              <a:t>oʻrtasidagi</a:t>
            </a:r>
            <a:r>
              <a:rPr lang="en-US" dirty="0"/>
              <a:t> </a:t>
            </a:r>
            <a:r>
              <a:rPr lang="en-US" dirty="0" err="1"/>
              <a:t>savdoiqtisodiy</a:t>
            </a:r>
            <a:r>
              <a:rPr lang="en-US" dirty="0"/>
              <a:t> </a:t>
            </a:r>
            <a:r>
              <a:rPr lang="en-US" dirty="0" err="1"/>
              <a:t>aloqalar</a:t>
            </a:r>
            <a:r>
              <a:rPr lang="en-US" dirty="0"/>
              <a:t> </a:t>
            </a:r>
            <a:r>
              <a:rPr lang="en-US" dirty="0" err="1"/>
              <a:t>kengayib</a:t>
            </a:r>
            <a:r>
              <a:rPr lang="en-US" dirty="0"/>
              <a:t>, 2004 </a:t>
            </a:r>
            <a:r>
              <a:rPr lang="en-US" dirty="0" err="1"/>
              <a:t>yilda</a:t>
            </a:r>
            <a:r>
              <a:rPr lang="en-US" dirty="0"/>
              <a:t> </a:t>
            </a:r>
            <a:r>
              <a:rPr lang="en-US" dirty="0" err="1"/>
              <a:t>tovar</a:t>
            </a:r>
            <a:r>
              <a:rPr lang="en-US" dirty="0"/>
              <a:t> </a:t>
            </a:r>
            <a:r>
              <a:rPr lang="en-US" dirty="0" err="1"/>
              <a:t>ayirboshlash</a:t>
            </a:r>
            <a:r>
              <a:rPr lang="en-US" dirty="0"/>
              <a:t> </a:t>
            </a:r>
            <a:r>
              <a:rPr lang="en-US" dirty="0" err="1"/>
              <a:t>hajmi</a:t>
            </a:r>
            <a:r>
              <a:rPr lang="en-US" dirty="0"/>
              <a:t> 102 </a:t>
            </a:r>
            <a:r>
              <a:rPr lang="en-US" dirty="0" err="1"/>
              <a:t>mln</a:t>
            </a:r>
            <a:r>
              <a:rPr lang="en-US" dirty="0"/>
              <a:t>. AQSH </a:t>
            </a:r>
            <a:r>
              <a:rPr lang="en-US" dirty="0" err="1"/>
              <a:t>dollariga</a:t>
            </a:r>
            <a:r>
              <a:rPr lang="en-US" dirty="0"/>
              <a:t> </a:t>
            </a:r>
            <a:r>
              <a:rPr lang="en-US" dirty="0" err="1"/>
              <a:t>yaqin</a:t>
            </a:r>
            <a:r>
              <a:rPr lang="en-US" dirty="0"/>
              <a:t> </a:t>
            </a:r>
            <a:r>
              <a:rPr lang="en-US" dirty="0" err="1"/>
              <a:t>boʻldi</a:t>
            </a:r>
            <a:r>
              <a:rPr lang="en-US" dirty="0"/>
              <a:t>. </a:t>
            </a:r>
            <a:r>
              <a:rPr lang="en-US" dirty="0" err="1"/>
              <a:t>Oʻzbekiston</a:t>
            </a:r>
            <a:r>
              <a:rPr lang="en-US" dirty="0"/>
              <a:t> </a:t>
            </a:r>
            <a:r>
              <a:rPr lang="en-US" dirty="0" err="1"/>
              <a:t>Yaponiyaga</a:t>
            </a:r>
            <a:r>
              <a:rPr lang="en-US" dirty="0"/>
              <a:t> </a:t>
            </a:r>
            <a:r>
              <a:rPr lang="en-US" dirty="0" err="1"/>
              <a:t>paxta</a:t>
            </a:r>
            <a:r>
              <a:rPr lang="en-US" dirty="0"/>
              <a:t> </a:t>
            </a:r>
            <a:r>
              <a:rPr lang="en-US" dirty="0" err="1"/>
              <a:t>va</a:t>
            </a:r>
            <a:r>
              <a:rPr lang="en-US" dirty="0"/>
              <a:t> </a:t>
            </a:r>
            <a:r>
              <a:rPr lang="en-US" dirty="0" err="1"/>
              <a:t>ipak</a:t>
            </a:r>
            <a:r>
              <a:rPr lang="en-US" dirty="0"/>
              <a:t> </a:t>
            </a:r>
            <a:r>
              <a:rPr lang="en-US" dirty="0" err="1"/>
              <a:t>mahsulotlari</a:t>
            </a:r>
            <a:r>
              <a:rPr lang="en-US" dirty="0"/>
              <a:t>, </a:t>
            </a:r>
            <a:r>
              <a:rPr lang="en-US" dirty="0" err="1"/>
              <a:t>gazlama</a:t>
            </a:r>
            <a:r>
              <a:rPr lang="en-US" dirty="0"/>
              <a:t>, </a:t>
            </a:r>
            <a:r>
              <a:rPr lang="en-US" dirty="0" err="1"/>
              <a:t>noorganik</a:t>
            </a:r>
            <a:r>
              <a:rPr lang="en-US" dirty="0"/>
              <a:t> </a:t>
            </a:r>
            <a:r>
              <a:rPr lang="en-US" dirty="0" err="1"/>
              <a:t>kimyo</a:t>
            </a:r>
            <a:r>
              <a:rPr lang="en-US" dirty="0"/>
              <a:t> </a:t>
            </a:r>
            <a:r>
              <a:rPr lang="en-US" dirty="0" err="1"/>
              <a:t>mahsulotlari</a:t>
            </a:r>
            <a:r>
              <a:rPr lang="en-US" dirty="0"/>
              <a:t> </a:t>
            </a:r>
            <a:r>
              <a:rPr lang="en-US" dirty="0" err="1"/>
              <a:t>eksport</a:t>
            </a:r>
            <a:r>
              <a:rPr lang="en-US" dirty="0"/>
              <a:t> </a:t>
            </a:r>
            <a:r>
              <a:rPr lang="en-US" dirty="0" err="1"/>
              <a:t>qiladi</a:t>
            </a:r>
            <a:r>
              <a:rPr lang="en-US" dirty="0"/>
              <a:t>, </a:t>
            </a:r>
            <a:r>
              <a:rPr lang="en-US" dirty="0" err="1"/>
              <a:t>turli</a:t>
            </a:r>
            <a:r>
              <a:rPr lang="en-US" dirty="0"/>
              <a:t> </a:t>
            </a:r>
            <a:r>
              <a:rPr lang="en-US" dirty="0" err="1"/>
              <a:t>sayyohlik</a:t>
            </a:r>
            <a:r>
              <a:rPr lang="en-US" dirty="0"/>
              <a:t> </a:t>
            </a:r>
            <a:r>
              <a:rPr lang="en-US" dirty="0" err="1"/>
              <a:t>xizmatlari</a:t>
            </a:r>
            <a:r>
              <a:rPr lang="en-US" dirty="0"/>
              <a:t> </a:t>
            </a:r>
            <a:r>
              <a:rPr lang="en-US" dirty="0" err="1"/>
              <a:t>koʻrsatadi</a:t>
            </a:r>
            <a:r>
              <a:rPr lang="en-US" dirty="0"/>
              <a:t>. </a:t>
            </a:r>
            <a:r>
              <a:rPr lang="en-US" dirty="0" err="1"/>
              <a:t>Yaponiyadan</a:t>
            </a:r>
            <a:r>
              <a:rPr lang="en-US" dirty="0"/>
              <a:t> </a:t>
            </a:r>
            <a:r>
              <a:rPr lang="en-US" dirty="0" err="1"/>
              <a:t>esa</a:t>
            </a:r>
            <a:r>
              <a:rPr lang="en-US" dirty="0"/>
              <a:t> </a:t>
            </a:r>
            <a:r>
              <a:rPr lang="en-US" dirty="0" err="1"/>
              <a:t>elektr</a:t>
            </a:r>
            <a:r>
              <a:rPr lang="en-US" dirty="0"/>
              <a:t> </a:t>
            </a:r>
            <a:r>
              <a:rPr lang="en-US" dirty="0" err="1"/>
              <a:t>va</a:t>
            </a:r>
            <a:r>
              <a:rPr lang="en-US" dirty="0"/>
              <a:t> </a:t>
            </a:r>
            <a:r>
              <a:rPr lang="en-US" dirty="0" err="1"/>
              <a:t>mexanik</a:t>
            </a:r>
            <a:r>
              <a:rPr lang="en-US" dirty="0"/>
              <a:t> </a:t>
            </a:r>
            <a:r>
              <a:rPr lang="en-US" dirty="0" err="1"/>
              <a:t>uskunalar</a:t>
            </a:r>
            <a:r>
              <a:rPr lang="en-US" dirty="0"/>
              <a:t>, </a:t>
            </a:r>
            <a:r>
              <a:rPr lang="en-US" dirty="0" err="1"/>
              <a:t>kauchuk</a:t>
            </a:r>
            <a:r>
              <a:rPr lang="en-US" dirty="0"/>
              <a:t> </a:t>
            </a:r>
            <a:r>
              <a:rPr lang="en-US" dirty="0" err="1"/>
              <a:t>va</a:t>
            </a:r>
            <a:r>
              <a:rPr lang="en-US" dirty="0"/>
              <a:t> </a:t>
            </a:r>
            <a:r>
              <a:rPr lang="en-US" dirty="0" err="1"/>
              <a:t>rezina</a:t>
            </a:r>
            <a:r>
              <a:rPr lang="en-US" dirty="0"/>
              <a:t> </a:t>
            </a:r>
            <a:r>
              <a:rPr lang="en-US" dirty="0" err="1"/>
              <a:t>buyumlar</a:t>
            </a:r>
            <a:r>
              <a:rPr lang="en-US" dirty="0"/>
              <a:t> </a:t>
            </a:r>
            <a:r>
              <a:rPr lang="en-US" dirty="0" err="1"/>
              <a:t>va</a:t>
            </a:r>
            <a:r>
              <a:rPr lang="en-US" dirty="0"/>
              <a:t> </a:t>
            </a:r>
            <a:r>
              <a:rPr lang="en-US" dirty="0" err="1"/>
              <a:t>boshqalar</a:t>
            </a:r>
            <a:r>
              <a:rPr lang="en-US" dirty="0"/>
              <a:t> </a:t>
            </a:r>
            <a:r>
              <a:rPr lang="en-US" dirty="0" err="1"/>
              <a:t>oladi</a:t>
            </a:r>
            <a:r>
              <a:rPr lang="en-US" dirty="0"/>
              <a:t>. "</a:t>
            </a:r>
            <a:r>
              <a:rPr lang="en-US" dirty="0" err="1"/>
              <a:t>Oʻzbekiston</a:t>
            </a:r>
            <a:r>
              <a:rPr lang="en-US" dirty="0"/>
              <a:t> </a:t>
            </a:r>
            <a:r>
              <a:rPr lang="en-US" dirty="0" err="1"/>
              <a:t>havo</a:t>
            </a:r>
            <a:r>
              <a:rPr lang="en-US" dirty="0"/>
              <a:t> </a:t>
            </a:r>
            <a:r>
              <a:rPr lang="en-US" dirty="0" err="1"/>
              <a:t>yoʻllari</a:t>
            </a:r>
            <a:r>
              <a:rPr lang="en-US" dirty="0"/>
              <a:t>" </a:t>
            </a:r>
            <a:r>
              <a:rPr lang="en-US" dirty="0" err="1"/>
              <a:t>milliy</a:t>
            </a:r>
            <a:r>
              <a:rPr lang="en-US" dirty="0"/>
              <a:t> </a:t>
            </a:r>
            <a:r>
              <a:rPr lang="en-US" dirty="0" err="1"/>
              <a:t>aviakompaniyasi</a:t>
            </a:r>
            <a:r>
              <a:rPr lang="en-US" dirty="0"/>
              <a:t> 2001 </a:t>
            </a:r>
            <a:r>
              <a:rPr lang="en-US" dirty="0" err="1"/>
              <a:t>yildan</a:t>
            </a:r>
            <a:r>
              <a:rPr lang="en-US" dirty="0"/>
              <a:t> Toshkent — Osaka, 2002 </a:t>
            </a:r>
            <a:r>
              <a:rPr lang="en-US" dirty="0" err="1"/>
              <a:t>yildan</a:t>
            </a:r>
            <a:r>
              <a:rPr lang="en-US" dirty="0"/>
              <a:t> Toshkent—</a:t>
            </a:r>
            <a:r>
              <a:rPr lang="en-US" dirty="0" err="1"/>
              <a:t>Tokio</a:t>
            </a:r>
            <a:r>
              <a:rPr lang="en-US" dirty="0"/>
              <a:t> </a:t>
            </a:r>
            <a:r>
              <a:rPr lang="en-US" dirty="0" err="1"/>
              <a:t>yoʻnalishida</a:t>
            </a:r>
            <a:r>
              <a:rPr lang="en-US" dirty="0"/>
              <a:t> </a:t>
            </a:r>
            <a:r>
              <a:rPr lang="en-US" dirty="0" err="1"/>
              <a:t>doimiy</a:t>
            </a:r>
            <a:r>
              <a:rPr lang="en-US" dirty="0"/>
              <a:t> </a:t>
            </a:r>
            <a:r>
              <a:rPr lang="en-US" dirty="0" err="1"/>
              <a:t>havo</a:t>
            </a:r>
            <a:r>
              <a:rPr lang="en-US" dirty="0"/>
              <a:t> </a:t>
            </a:r>
            <a:r>
              <a:rPr lang="en-US" dirty="0" err="1"/>
              <a:t>qatnovini</a:t>
            </a:r>
            <a:r>
              <a:rPr lang="en-US" dirty="0"/>
              <a:t> </a:t>
            </a:r>
            <a:r>
              <a:rPr lang="en-US" dirty="0" err="1"/>
              <a:t>yoʻlga</a:t>
            </a:r>
            <a:r>
              <a:rPr lang="en-US" dirty="0"/>
              <a:t> </a:t>
            </a:r>
            <a:r>
              <a:rPr lang="en-US" dirty="0" err="1"/>
              <a:t>qoʻydi</a:t>
            </a:r>
            <a:r>
              <a:rPr lang="en-US" dirty="0"/>
              <a:t>.</a:t>
            </a:r>
            <a:endParaRPr lang="uz-Cyrl-UZ" dirty="0"/>
          </a:p>
          <a:p>
            <a:endParaRPr lang="uz-Cyrl-UZ"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357166"/>
          <a:ext cx="8229600" cy="628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0"/>
            <a:ext cx="8715436" cy="6858000"/>
          </a:xfrm>
        </p:spPr>
        <p:txBody>
          <a:bodyPr>
            <a:normAutofit fontScale="55000" lnSpcReduction="20000"/>
          </a:bodyPr>
          <a:lstStyle/>
          <a:p>
            <a:endParaRPr lang="uz-Cyrl-UZ" dirty="0" smtClean="0"/>
          </a:p>
          <a:p>
            <a:r>
              <a:rPr lang="en-US" dirty="0" err="1" smtClean="0"/>
              <a:t>Ikki</a:t>
            </a:r>
            <a:r>
              <a:rPr lang="en-US" dirty="0" smtClean="0"/>
              <a:t> </a:t>
            </a:r>
            <a:r>
              <a:rPr lang="en-US" dirty="0" err="1"/>
              <a:t>mamlakat</a:t>
            </a:r>
            <a:r>
              <a:rPr lang="en-US" dirty="0"/>
              <a:t> </a:t>
            </a:r>
            <a:r>
              <a:rPr lang="en-US" dirty="0" err="1"/>
              <a:t>oʻrtasida</a:t>
            </a:r>
            <a:r>
              <a:rPr lang="en-US" dirty="0"/>
              <a:t> </a:t>
            </a:r>
            <a:r>
              <a:rPr lang="en-US" dirty="0" err="1"/>
              <a:t>madaniy</a:t>
            </a:r>
            <a:r>
              <a:rPr lang="en-US" dirty="0"/>
              <a:t> </a:t>
            </a:r>
            <a:r>
              <a:rPr lang="en-US" dirty="0" err="1"/>
              <a:t>aloqalar</a:t>
            </a:r>
            <a:r>
              <a:rPr lang="en-US" dirty="0"/>
              <a:t> ham </a:t>
            </a:r>
            <a:r>
              <a:rPr lang="en-US" dirty="0" err="1"/>
              <a:t>keng</a:t>
            </a:r>
            <a:r>
              <a:rPr lang="en-US" dirty="0"/>
              <a:t> </a:t>
            </a:r>
            <a:r>
              <a:rPr lang="en-US" dirty="0" err="1"/>
              <a:t>rivojlanmoqda</a:t>
            </a:r>
            <a:r>
              <a:rPr lang="en-US" dirty="0"/>
              <a:t>. </a:t>
            </a:r>
            <a:r>
              <a:rPr lang="en-US" dirty="0" err="1"/>
              <a:t>Xususan</a:t>
            </a:r>
            <a:r>
              <a:rPr lang="en-US" dirty="0"/>
              <a:t>, </a:t>
            </a:r>
            <a:r>
              <a:rPr lang="en-US" dirty="0" err="1"/>
              <a:t>Tokiodagi</a:t>
            </a:r>
            <a:r>
              <a:rPr lang="en-US" dirty="0"/>
              <a:t> </a:t>
            </a:r>
            <a:r>
              <a:rPr lang="en-US" dirty="0" err="1"/>
              <a:t>milliy</a:t>
            </a:r>
            <a:r>
              <a:rPr lang="en-US" dirty="0"/>
              <a:t> </a:t>
            </a:r>
            <a:r>
              <a:rPr lang="en-US" dirty="0" err="1"/>
              <a:t>nafis</a:t>
            </a:r>
            <a:r>
              <a:rPr lang="en-US" dirty="0"/>
              <a:t> </a:t>
            </a:r>
            <a:r>
              <a:rPr lang="en-US" dirty="0" err="1"/>
              <a:t>sanʼat</a:t>
            </a:r>
            <a:r>
              <a:rPr lang="en-US" dirty="0"/>
              <a:t> </a:t>
            </a:r>
            <a:r>
              <a:rPr lang="en-US" dirty="0" err="1"/>
              <a:t>va</a:t>
            </a:r>
            <a:r>
              <a:rPr lang="en-US" dirty="0"/>
              <a:t> </a:t>
            </a:r>
            <a:r>
              <a:rPr lang="en-US" dirty="0" err="1"/>
              <a:t>musiqa</a:t>
            </a:r>
            <a:r>
              <a:rPr lang="en-US" dirty="0"/>
              <a:t> un-</a:t>
            </a:r>
            <a:r>
              <a:rPr lang="en-US" dirty="0" err="1"/>
              <a:t>ti</a:t>
            </a:r>
            <a:r>
              <a:rPr lang="en-US" dirty="0"/>
              <a:t> </a:t>
            </a:r>
            <a:r>
              <a:rPr lang="en-US" dirty="0" err="1"/>
              <a:t>bilan</a:t>
            </a:r>
            <a:r>
              <a:rPr lang="en-US" dirty="0"/>
              <a:t> </a:t>
            </a:r>
            <a:r>
              <a:rPr lang="en-US" dirty="0" err="1"/>
              <a:t>hamkorlikda</a:t>
            </a:r>
            <a:r>
              <a:rPr lang="en-US" dirty="0"/>
              <a:t> </a:t>
            </a:r>
            <a:r>
              <a:rPr lang="en-US" dirty="0" err="1"/>
              <a:t>Toshkentda</a:t>
            </a:r>
            <a:r>
              <a:rPr lang="en-US" dirty="0"/>
              <a:t> </a:t>
            </a:r>
            <a:r>
              <a:rPr lang="en-US" dirty="0" err="1"/>
              <a:t>Xalqaro</a:t>
            </a:r>
            <a:r>
              <a:rPr lang="en-US" dirty="0"/>
              <a:t> </a:t>
            </a:r>
            <a:r>
              <a:rPr lang="en-US" dirty="0" err="1"/>
              <a:t>madaniyat</a:t>
            </a:r>
            <a:r>
              <a:rPr lang="en-US" dirty="0"/>
              <a:t> </a:t>
            </a:r>
            <a:r>
              <a:rPr lang="en-US" dirty="0" err="1"/>
              <a:t>karvonsaroyining</a:t>
            </a:r>
            <a:r>
              <a:rPr lang="en-US" dirty="0"/>
              <a:t> </a:t>
            </a:r>
            <a:r>
              <a:rPr lang="en-US" dirty="0" err="1"/>
              <a:t>ishga</a:t>
            </a:r>
            <a:r>
              <a:rPr lang="en-US" dirty="0"/>
              <a:t> </a:t>
            </a:r>
            <a:r>
              <a:rPr lang="en-US" dirty="0" err="1"/>
              <a:t>tushirilishi</a:t>
            </a:r>
            <a:r>
              <a:rPr lang="en-US" dirty="0"/>
              <a:t>, "</a:t>
            </a:r>
            <a:r>
              <a:rPr lang="en-US" dirty="0" err="1"/>
              <a:t>Jahon</a:t>
            </a:r>
            <a:r>
              <a:rPr lang="en-US" dirty="0"/>
              <a:t> </a:t>
            </a:r>
            <a:r>
              <a:rPr lang="en-US" dirty="0" err="1"/>
              <a:t>tinchlik</a:t>
            </a:r>
            <a:r>
              <a:rPr lang="en-US" dirty="0"/>
              <a:t> </a:t>
            </a:r>
            <a:r>
              <a:rPr lang="en-US" dirty="0" err="1"/>
              <a:t>qoʻngʻirogʻi"ning</a:t>
            </a:r>
            <a:r>
              <a:rPr lang="en-US" dirty="0"/>
              <a:t> </a:t>
            </a:r>
            <a:r>
              <a:rPr lang="en-US" dirty="0" err="1"/>
              <a:t>barpo</a:t>
            </a:r>
            <a:r>
              <a:rPr lang="en-US" dirty="0"/>
              <a:t> </a:t>
            </a:r>
            <a:r>
              <a:rPr lang="en-US" dirty="0" err="1"/>
              <a:t>etilishi</a:t>
            </a:r>
            <a:r>
              <a:rPr lang="en-US" dirty="0"/>
              <a:t>, </a:t>
            </a:r>
            <a:r>
              <a:rPr lang="en-US" dirty="0" err="1"/>
              <a:t>Yaponiyadagi</a:t>
            </a:r>
            <a:r>
              <a:rPr lang="en-US" dirty="0"/>
              <a:t> </a:t>
            </a:r>
            <a:r>
              <a:rPr lang="en-US" dirty="0" err="1"/>
              <a:t>bir</a:t>
            </a:r>
            <a:r>
              <a:rPr lang="en-US" dirty="0"/>
              <a:t> </a:t>
            </a:r>
            <a:r>
              <a:rPr lang="en-US" dirty="0" err="1"/>
              <a:t>qancha</a:t>
            </a:r>
            <a:r>
              <a:rPr lang="en-US" dirty="0"/>
              <a:t> </a:t>
            </a:r>
            <a:r>
              <a:rPr lang="en-US" dirty="0" err="1"/>
              <a:t>ijtimoiy</a:t>
            </a:r>
            <a:r>
              <a:rPr lang="en-US" dirty="0"/>
              <a:t> </a:t>
            </a:r>
            <a:r>
              <a:rPr lang="en-US" dirty="0" err="1"/>
              <a:t>tashkilotlar</a:t>
            </a:r>
            <a:r>
              <a:rPr lang="en-US" dirty="0"/>
              <a:t> </a:t>
            </a:r>
            <a:r>
              <a:rPr lang="en-US" dirty="0" err="1"/>
              <a:t>koʻmagida</a:t>
            </a:r>
            <a:r>
              <a:rPr lang="en-US" dirty="0"/>
              <a:t> Osaka, </a:t>
            </a:r>
            <a:r>
              <a:rPr lang="en-US" dirty="0" err="1"/>
              <a:t>Fukusima</a:t>
            </a:r>
            <a:r>
              <a:rPr lang="en-US" dirty="0"/>
              <a:t>, </a:t>
            </a:r>
            <a:r>
              <a:rPr lang="en-US" dirty="0" err="1"/>
              <a:t>Maebasi</a:t>
            </a:r>
            <a:r>
              <a:rPr lang="en-US" dirty="0"/>
              <a:t> </a:t>
            </a:r>
            <a:r>
              <a:rPr lang="en-US" dirty="0" err="1"/>
              <a:t>shahrilarida</a:t>
            </a:r>
            <a:r>
              <a:rPr lang="en-US" dirty="0"/>
              <a:t> </a:t>
            </a:r>
            <a:r>
              <a:rPr lang="en-US" dirty="0" err="1"/>
              <a:t>doimiy</a:t>
            </a:r>
            <a:r>
              <a:rPr lang="en-US" dirty="0"/>
              <a:t> </a:t>
            </a:r>
            <a:r>
              <a:rPr lang="en-US" dirty="0" err="1"/>
              <a:t>faoliyat</a:t>
            </a:r>
            <a:r>
              <a:rPr lang="en-US" dirty="0"/>
              <a:t> </a:t>
            </a:r>
            <a:r>
              <a:rPr lang="en-US" dirty="0" err="1"/>
              <a:t>olib</a:t>
            </a:r>
            <a:r>
              <a:rPr lang="en-US" dirty="0"/>
              <a:t> </a:t>
            </a:r>
            <a:r>
              <a:rPr lang="en-US" dirty="0" err="1"/>
              <a:t>boruvchi</a:t>
            </a:r>
            <a:r>
              <a:rPr lang="en-US" dirty="0"/>
              <a:t> </a:t>
            </a:r>
            <a:r>
              <a:rPr lang="en-US" dirty="0" err="1"/>
              <a:t>Oʻzbekiston</a:t>
            </a:r>
            <a:r>
              <a:rPr lang="en-US" dirty="0"/>
              <a:t> </a:t>
            </a:r>
            <a:r>
              <a:rPr lang="en-US" dirty="0" err="1"/>
              <a:t>madaniyat</a:t>
            </a:r>
            <a:r>
              <a:rPr lang="en-US" dirty="0"/>
              <a:t> </a:t>
            </a:r>
            <a:r>
              <a:rPr lang="en-US" dirty="0" err="1"/>
              <a:t>uylarining</a:t>
            </a:r>
            <a:r>
              <a:rPr lang="en-US" dirty="0"/>
              <a:t> </a:t>
            </a:r>
            <a:r>
              <a:rPr lang="en-US" dirty="0" err="1"/>
              <a:t>ochilishi</a:t>
            </a:r>
            <a:r>
              <a:rPr lang="en-US" dirty="0"/>
              <a:t> </a:t>
            </a:r>
            <a:r>
              <a:rPr lang="en-US" dirty="0" err="1"/>
              <a:t>bunga</a:t>
            </a:r>
            <a:r>
              <a:rPr lang="en-US" dirty="0"/>
              <a:t> </a:t>
            </a:r>
            <a:r>
              <a:rPr lang="en-US" dirty="0" err="1"/>
              <a:t>yorqin</a:t>
            </a:r>
            <a:r>
              <a:rPr lang="en-US" dirty="0"/>
              <a:t> </a:t>
            </a:r>
            <a:r>
              <a:rPr lang="en-US" dirty="0" err="1"/>
              <a:t>misoldir</a:t>
            </a:r>
            <a:r>
              <a:rPr lang="en-US" dirty="0"/>
              <a:t>. </a:t>
            </a:r>
            <a:r>
              <a:rPr lang="en-US" dirty="0" err="1"/>
              <a:t>Yaponiya</a:t>
            </a:r>
            <a:r>
              <a:rPr lang="en-US" dirty="0"/>
              <a:t> </a:t>
            </a:r>
            <a:r>
              <a:rPr lang="en-US" dirty="0" err="1"/>
              <a:t>va</a:t>
            </a:r>
            <a:r>
              <a:rPr lang="en-US" dirty="0"/>
              <a:t> </a:t>
            </a:r>
            <a:r>
              <a:rPr lang="en-US" dirty="0" err="1"/>
              <a:t>Oʻzbekistonda</a:t>
            </a:r>
            <a:r>
              <a:rPr lang="en-US" dirty="0"/>
              <a:t> </a:t>
            </a:r>
            <a:r>
              <a:rPr lang="en-US" dirty="0" err="1"/>
              <a:t>koʻplab</a:t>
            </a:r>
            <a:r>
              <a:rPr lang="en-US" dirty="0"/>
              <a:t> </a:t>
            </a:r>
            <a:r>
              <a:rPr lang="en-US" dirty="0" err="1"/>
              <a:t>koʻrgazma</a:t>
            </a:r>
            <a:r>
              <a:rPr lang="en-US" dirty="0"/>
              <a:t>, </a:t>
            </a:r>
            <a:r>
              <a:rPr lang="en-US" dirty="0" err="1"/>
              <a:t>takdimot</a:t>
            </a:r>
            <a:r>
              <a:rPr lang="en-US" dirty="0"/>
              <a:t>, </a:t>
            </a:r>
            <a:r>
              <a:rPr lang="en-US" dirty="0" err="1"/>
              <a:t>kinofestival</a:t>
            </a:r>
            <a:r>
              <a:rPr lang="en-US" dirty="0"/>
              <a:t>, </a:t>
            </a:r>
            <a:r>
              <a:rPr lang="en-US" dirty="0" err="1"/>
              <a:t>milliy</a:t>
            </a:r>
            <a:r>
              <a:rPr lang="en-US" dirty="0"/>
              <a:t> </a:t>
            </a:r>
            <a:r>
              <a:rPr lang="en-US" dirty="0" err="1"/>
              <a:t>musiqa</a:t>
            </a:r>
            <a:r>
              <a:rPr lang="en-US" dirty="0"/>
              <a:t> </a:t>
            </a:r>
            <a:r>
              <a:rPr lang="en-US" dirty="0" err="1"/>
              <a:t>va</a:t>
            </a:r>
            <a:r>
              <a:rPr lang="en-US" dirty="0"/>
              <a:t> </a:t>
            </a:r>
            <a:r>
              <a:rPr lang="en-US" dirty="0" err="1"/>
              <a:t>raqs</a:t>
            </a:r>
            <a:r>
              <a:rPr lang="en-US" dirty="0"/>
              <a:t> </a:t>
            </a:r>
            <a:r>
              <a:rPr lang="en-US" dirty="0" err="1"/>
              <a:t>guruhlarining</a:t>
            </a:r>
            <a:r>
              <a:rPr lang="en-US" dirty="0"/>
              <a:t> </a:t>
            </a:r>
            <a:r>
              <a:rPr lang="en-US" dirty="0" err="1"/>
              <a:t>konsertlari</a:t>
            </a:r>
            <a:r>
              <a:rPr lang="en-US" dirty="0"/>
              <a:t>, </a:t>
            </a:r>
            <a:r>
              <a:rPr lang="en-US" dirty="0" err="1"/>
              <a:t>shuningdek</a:t>
            </a:r>
            <a:r>
              <a:rPr lang="en-US" dirty="0"/>
              <a:t>, 1996 </a:t>
            </a:r>
            <a:r>
              <a:rPr lang="en-US" dirty="0" err="1"/>
              <a:t>yildan</a:t>
            </a:r>
            <a:r>
              <a:rPr lang="en-US" dirty="0"/>
              <a:t> </a:t>
            </a:r>
            <a:r>
              <a:rPr lang="en-US" dirty="0" err="1"/>
              <a:t>Oʻzbekistonda</a:t>
            </a:r>
            <a:r>
              <a:rPr lang="en-US" dirty="0"/>
              <a:t> </a:t>
            </a:r>
            <a:r>
              <a:rPr lang="en-US" dirty="0" err="1"/>
              <a:t>Yaponiya</a:t>
            </a:r>
            <a:r>
              <a:rPr lang="en-US" dirty="0"/>
              <a:t> </a:t>
            </a:r>
            <a:r>
              <a:rPr lang="en-US" dirty="0" err="1"/>
              <a:t>madaniyati</a:t>
            </a:r>
            <a:r>
              <a:rPr lang="en-US" dirty="0"/>
              <a:t> </a:t>
            </a:r>
            <a:r>
              <a:rPr lang="en-US" dirty="0" err="1"/>
              <a:t>kunlari</a:t>
            </a:r>
            <a:r>
              <a:rPr lang="en-US" dirty="0"/>
              <a:t> </a:t>
            </a:r>
            <a:r>
              <a:rPr lang="en-US" dirty="0" err="1"/>
              <a:t>muntazam</a:t>
            </a:r>
            <a:r>
              <a:rPr lang="en-US" dirty="0"/>
              <a:t> </a:t>
            </a:r>
            <a:r>
              <a:rPr lang="en-US" dirty="0" err="1"/>
              <a:t>oʻtkazib</a:t>
            </a:r>
            <a:r>
              <a:rPr lang="en-US" dirty="0"/>
              <a:t> </a:t>
            </a:r>
            <a:r>
              <a:rPr lang="en-US" dirty="0" err="1"/>
              <a:t>kelinmoqda</a:t>
            </a:r>
            <a:r>
              <a:rPr lang="en-US" dirty="0"/>
              <a:t>.</a:t>
            </a:r>
            <a:endParaRPr lang="uz-Cyrl-UZ" dirty="0"/>
          </a:p>
          <a:p>
            <a:r>
              <a:rPr lang="ru-RU" dirty="0"/>
              <a:t>1996 </a:t>
            </a:r>
            <a:r>
              <a:rPr lang="ru-RU" dirty="0" err="1"/>
              <a:t>yil</a:t>
            </a:r>
            <a:r>
              <a:rPr lang="ru-RU" dirty="0"/>
              <a:t> </a:t>
            </a:r>
            <a:r>
              <a:rPr lang="ru-RU" dirty="0" err="1"/>
              <a:t>OʻzR Prezidenti</a:t>
            </a:r>
            <a:r>
              <a:rPr lang="ru-RU" dirty="0"/>
              <a:t> </a:t>
            </a:r>
            <a:r>
              <a:rPr lang="ru-RU" dirty="0" err="1"/>
              <a:t>I.Karimovning</a:t>
            </a:r>
            <a:r>
              <a:rPr lang="ru-RU" dirty="0"/>
              <a:t> "</a:t>
            </a:r>
            <a:r>
              <a:rPr lang="ru-RU" dirty="0" err="1"/>
              <a:t>Oʻzbekiston iqtisodiy</a:t>
            </a:r>
            <a:r>
              <a:rPr lang="ru-RU" dirty="0"/>
              <a:t> </a:t>
            </a:r>
            <a:r>
              <a:rPr lang="ru-RU" dirty="0" err="1"/>
              <a:t>islohotlarni</a:t>
            </a:r>
            <a:r>
              <a:rPr lang="ru-RU" dirty="0"/>
              <a:t> </a:t>
            </a:r>
            <a:r>
              <a:rPr lang="ru-RU" dirty="0" err="1"/>
              <a:t>chuqurlashtirish</a:t>
            </a:r>
            <a:r>
              <a:rPr lang="ru-RU" dirty="0"/>
              <a:t> </a:t>
            </a:r>
            <a:r>
              <a:rPr lang="ru-RU" dirty="0" err="1"/>
              <a:t>yoʻlida</a:t>
            </a:r>
            <a:r>
              <a:rPr lang="ru-RU" dirty="0"/>
              <a:t>" </a:t>
            </a:r>
            <a:r>
              <a:rPr lang="ru-RU" dirty="0" err="1"/>
              <a:t>va</a:t>
            </a:r>
            <a:r>
              <a:rPr lang="ru-RU" dirty="0"/>
              <a:t> 1999 </a:t>
            </a:r>
            <a:r>
              <a:rPr lang="ru-RU" dirty="0" err="1"/>
              <a:t>yil</a:t>
            </a:r>
            <a:r>
              <a:rPr lang="ru-RU" dirty="0"/>
              <a:t> "</a:t>
            </a:r>
            <a:r>
              <a:rPr lang="ru-RU" dirty="0" err="1"/>
              <a:t>Oʻzbekiston </a:t>
            </a:r>
            <a:r>
              <a:rPr lang="ru-RU" dirty="0"/>
              <a:t>XXI </a:t>
            </a:r>
            <a:r>
              <a:rPr lang="ru-RU" dirty="0" err="1"/>
              <a:t>asr</a:t>
            </a:r>
            <a:r>
              <a:rPr lang="ru-RU" dirty="0"/>
              <a:t> </a:t>
            </a:r>
            <a:r>
              <a:rPr lang="ru-RU" dirty="0" err="1"/>
              <a:t>boʻsagʻasida</a:t>
            </a:r>
            <a:r>
              <a:rPr lang="ru-RU" dirty="0"/>
              <a:t>: </a:t>
            </a:r>
            <a:r>
              <a:rPr lang="ru-RU" dirty="0" err="1"/>
              <a:t>xavfsizlikka</a:t>
            </a:r>
            <a:r>
              <a:rPr lang="ru-RU" dirty="0"/>
              <a:t> </a:t>
            </a:r>
            <a:r>
              <a:rPr lang="ru-RU" dirty="0" err="1"/>
              <a:t>tahdid</a:t>
            </a:r>
            <a:r>
              <a:rPr lang="ru-RU" dirty="0"/>
              <a:t>, </a:t>
            </a:r>
            <a:r>
              <a:rPr lang="ru-RU" dirty="0" err="1"/>
              <a:t>barqarorlik</a:t>
            </a:r>
            <a:r>
              <a:rPr lang="ru-RU" dirty="0"/>
              <a:t> </a:t>
            </a:r>
            <a:r>
              <a:rPr lang="ru-RU" dirty="0" err="1"/>
              <a:t>shartlari</a:t>
            </a:r>
            <a:r>
              <a:rPr lang="ru-RU" dirty="0"/>
              <a:t> </a:t>
            </a:r>
            <a:r>
              <a:rPr lang="ru-RU" dirty="0" err="1"/>
              <a:t>va</a:t>
            </a:r>
            <a:r>
              <a:rPr lang="ru-RU" dirty="0"/>
              <a:t> </a:t>
            </a:r>
            <a:r>
              <a:rPr lang="ru-RU" dirty="0" err="1"/>
              <a:t>taraqqiyot</a:t>
            </a:r>
            <a:r>
              <a:rPr lang="ru-RU" dirty="0"/>
              <a:t> </a:t>
            </a:r>
            <a:r>
              <a:rPr lang="ru-RU" dirty="0" err="1"/>
              <a:t>kafolatlari</a:t>
            </a:r>
            <a:r>
              <a:rPr lang="ru-RU" dirty="0"/>
              <a:t>" </a:t>
            </a:r>
            <a:r>
              <a:rPr lang="ru-RU" dirty="0" err="1"/>
              <a:t>asarlari</a:t>
            </a:r>
            <a:r>
              <a:rPr lang="ru-RU" dirty="0"/>
              <a:t> </a:t>
            </a:r>
            <a:r>
              <a:rPr lang="ru-RU" dirty="0" err="1"/>
              <a:t>Yaponiyada</a:t>
            </a:r>
            <a:r>
              <a:rPr lang="ru-RU" dirty="0"/>
              <a:t> </a:t>
            </a:r>
            <a:r>
              <a:rPr lang="ru-RU" dirty="0" err="1"/>
              <a:t>yapon</a:t>
            </a:r>
            <a:r>
              <a:rPr lang="ru-RU" dirty="0"/>
              <a:t> </a:t>
            </a:r>
            <a:r>
              <a:rPr lang="ru-RU" dirty="0" err="1"/>
              <a:t>tiliga</a:t>
            </a:r>
            <a:r>
              <a:rPr lang="ru-RU" dirty="0"/>
              <a:t> </a:t>
            </a:r>
            <a:r>
              <a:rPr lang="ru-RU" dirty="0" err="1"/>
              <a:t>tarjima</a:t>
            </a:r>
            <a:r>
              <a:rPr lang="ru-RU" dirty="0"/>
              <a:t> </a:t>
            </a:r>
            <a:r>
              <a:rPr lang="ru-RU" dirty="0" err="1"/>
              <a:t>qilinib</a:t>
            </a:r>
            <a:r>
              <a:rPr lang="ru-RU" dirty="0"/>
              <a:t> </a:t>
            </a:r>
            <a:r>
              <a:rPr lang="ru-RU" dirty="0" err="1"/>
              <a:t>chop</a:t>
            </a:r>
            <a:r>
              <a:rPr lang="ru-RU" dirty="0"/>
              <a:t> </a:t>
            </a:r>
            <a:r>
              <a:rPr lang="ru-RU" dirty="0" err="1"/>
              <a:t>etildi</a:t>
            </a:r>
            <a:r>
              <a:rPr lang="ru-RU" dirty="0"/>
              <a:t>. </a:t>
            </a:r>
            <a:r>
              <a:rPr lang="ru-RU" dirty="0" err="1"/>
              <a:t>Davlatni</a:t>
            </a:r>
            <a:r>
              <a:rPr lang="ru-RU" dirty="0"/>
              <a:t> </a:t>
            </a:r>
            <a:r>
              <a:rPr lang="ru-RU" dirty="0" err="1"/>
              <a:t>boshqarish</a:t>
            </a:r>
            <a:r>
              <a:rPr lang="ru-RU" dirty="0"/>
              <a:t>, </a:t>
            </a:r>
            <a:r>
              <a:rPr lang="ru-RU" dirty="0" err="1"/>
              <a:t>oʻzbekyapon hamkorligini</a:t>
            </a:r>
            <a:r>
              <a:rPr lang="ru-RU" dirty="0"/>
              <a:t> </a:t>
            </a:r>
            <a:r>
              <a:rPr lang="ru-RU" dirty="0" err="1"/>
              <a:t>rivojlantirish</a:t>
            </a:r>
            <a:r>
              <a:rPr lang="ru-RU" dirty="0"/>
              <a:t> </a:t>
            </a:r>
            <a:r>
              <a:rPr lang="ru-RU" dirty="0" err="1"/>
              <a:t>va</a:t>
            </a:r>
            <a:r>
              <a:rPr lang="ru-RU" dirty="0"/>
              <a:t> </a:t>
            </a:r>
            <a:r>
              <a:rPr lang="ru-RU" dirty="0" err="1"/>
              <a:t>mustahkamlashga</a:t>
            </a:r>
            <a:r>
              <a:rPr lang="ru-RU" dirty="0"/>
              <a:t> </a:t>
            </a:r>
            <a:r>
              <a:rPr lang="ru-RU" dirty="0" err="1"/>
              <a:t>qoʻshgan ulkan</a:t>
            </a:r>
            <a:r>
              <a:rPr lang="ru-RU" dirty="0"/>
              <a:t> </a:t>
            </a:r>
            <a:r>
              <a:rPr lang="ru-RU" dirty="0" err="1"/>
              <a:t>hissasi</a:t>
            </a:r>
            <a:r>
              <a:rPr lang="ru-RU" dirty="0"/>
              <a:t> </a:t>
            </a:r>
            <a:r>
              <a:rPr lang="ru-RU" dirty="0" err="1"/>
              <a:t>uchun</a:t>
            </a:r>
            <a:r>
              <a:rPr lang="ru-RU" dirty="0"/>
              <a:t> </a:t>
            </a:r>
            <a:r>
              <a:rPr lang="ru-RU" dirty="0" err="1"/>
              <a:t>OʻzR Prezidenti</a:t>
            </a:r>
            <a:r>
              <a:rPr lang="ru-RU" dirty="0"/>
              <a:t> </a:t>
            </a:r>
            <a:r>
              <a:rPr lang="ru-RU" dirty="0" err="1"/>
              <a:t>Yaponiyadagi</a:t>
            </a:r>
            <a:r>
              <a:rPr lang="ru-RU" dirty="0"/>
              <a:t> </a:t>
            </a:r>
            <a:r>
              <a:rPr lang="ru-RU" dirty="0" err="1"/>
              <a:t>Vaseda</a:t>
            </a:r>
            <a:r>
              <a:rPr lang="ru-RU" dirty="0"/>
              <a:t> </a:t>
            </a:r>
            <a:r>
              <a:rPr lang="ru-RU" dirty="0" err="1"/>
              <a:t>va</a:t>
            </a:r>
            <a:r>
              <a:rPr lang="ru-RU" dirty="0"/>
              <a:t> </a:t>
            </a:r>
            <a:r>
              <a:rPr lang="ru-RU" dirty="0" err="1"/>
              <a:t>Soka</a:t>
            </a:r>
            <a:r>
              <a:rPr lang="ru-RU" dirty="0"/>
              <a:t> </a:t>
            </a:r>
            <a:r>
              <a:rPr lang="ru-RU" dirty="0" err="1"/>
              <a:t>untlarining</a:t>
            </a:r>
            <a:r>
              <a:rPr lang="ru-RU" dirty="0"/>
              <a:t> </a:t>
            </a:r>
            <a:r>
              <a:rPr lang="ru-RU" dirty="0" err="1"/>
              <a:t>faxriy</a:t>
            </a:r>
            <a:r>
              <a:rPr lang="ru-RU" dirty="0"/>
              <a:t> </a:t>
            </a:r>
            <a:r>
              <a:rPr lang="ru-RU" dirty="0" err="1"/>
              <a:t>d-ri</a:t>
            </a:r>
            <a:r>
              <a:rPr lang="ru-RU" dirty="0"/>
              <a:t> </a:t>
            </a:r>
            <a:r>
              <a:rPr lang="ru-RU" dirty="0" err="1"/>
              <a:t>unvoniga</a:t>
            </a:r>
            <a:r>
              <a:rPr lang="ru-RU" dirty="0"/>
              <a:t> </a:t>
            </a:r>
            <a:r>
              <a:rPr lang="ru-RU" dirty="0" err="1"/>
              <a:t>sazovor</a:t>
            </a:r>
            <a:r>
              <a:rPr lang="ru-RU" dirty="0"/>
              <a:t> </a:t>
            </a:r>
            <a:r>
              <a:rPr lang="ru-RU" dirty="0" err="1"/>
              <a:t>boʻldi.</a:t>
            </a:r>
            <a:endParaRPr lang="uz-Cyrl-UZ" dirty="0"/>
          </a:p>
          <a:p>
            <a:r>
              <a:rPr lang="ru-RU" dirty="0" err="1"/>
              <a:t>Oʻzbekyapon doʻstlik aloqalarini</a:t>
            </a:r>
            <a:r>
              <a:rPr lang="ru-RU" dirty="0"/>
              <a:t> </a:t>
            </a:r>
            <a:r>
              <a:rPr lang="ru-RU" dirty="0" err="1"/>
              <a:t>rivojlantirishga</a:t>
            </a:r>
            <a:r>
              <a:rPr lang="ru-RU" dirty="0"/>
              <a:t> </a:t>
            </a:r>
            <a:r>
              <a:rPr lang="ru-RU" dirty="0" err="1"/>
              <a:t>qoʻshgan hissasi</a:t>
            </a:r>
            <a:r>
              <a:rPr lang="ru-RU" dirty="0"/>
              <a:t> </a:t>
            </a:r>
            <a:r>
              <a:rPr lang="ru-RU" dirty="0" err="1"/>
              <a:t>uchun</a:t>
            </a:r>
            <a:r>
              <a:rPr lang="ru-RU" dirty="0"/>
              <a:t> </a:t>
            </a:r>
            <a:r>
              <a:rPr lang="ru-RU" dirty="0" err="1"/>
              <a:t>sanʼatshunos Ikuo</a:t>
            </a:r>
            <a:r>
              <a:rPr lang="ru-RU" dirty="0"/>
              <a:t> </a:t>
            </a:r>
            <a:r>
              <a:rPr lang="ru-RU" dirty="0" err="1"/>
              <a:t>Xirayama</a:t>
            </a:r>
            <a:r>
              <a:rPr lang="ru-RU" dirty="0"/>
              <a:t> </a:t>
            </a:r>
            <a:r>
              <a:rPr lang="ru-RU" dirty="0" err="1"/>
              <a:t>Oʻzbekiston Respublikasi</a:t>
            </a:r>
            <a:r>
              <a:rPr lang="ru-RU" dirty="0"/>
              <a:t> </a:t>
            </a:r>
            <a:r>
              <a:rPr lang="ru-RU" dirty="0" err="1"/>
              <a:t>BAning</a:t>
            </a:r>
            <a:r>
              <a:rPr lang="ru-RU" dirty="0"/>
              <a:t> </a:t>
            </a:r>
            <a:r>
              <a:rPr lang="ru-RU" dirty="0" err="1"/>
              <a:t>faxriy</a:t>
            </a:r>
            <a:r>
              <a:rPr lang="ru-RU" dirty="0"/>
              <a:t> </a:t>
            </a:r>
            <a:r>
              <a:rPr lang="ru-RU" dirty="0" err="1"/>
              <a:t>xorijiy</a:t>
            </a:r>
            <a:r>
              <a:rPr lang="ru-RU" dirty="0"/>
              <a:t> </a:t>
            </a:r>
            <a:r>
              <a:rPr lang="ru-RU" dirty="0" err="1"/>
              <a:t>aʼzosi etib</a:t>
            </a:r>
            <a:r>
              <a:rPr lang="ru-RU" dirty="0"/>
              <a:t> </a:t>
            </a:r>
            <a:r>
              <a:rPr lang="ru-RU" dirty="0" err="1"/>
              <a:t>saylandi</a:t>
            </a:r>
            <a:r>
              <a:rPr lang="ru-RU" dirty="0"/>
              <a:t> (2002), </a:t>
            </a:r>
            <a:r>
              <a:rPr lang="ru-RU" dirty="0" err="1"/>
              <a:t>prof</a:t>
            </a:r>
            <a:r>
              <a:rPr lang="ru-RU" dirty="0"/>
              <a:t>. </a:t>
            </a:r>
            <a:r>
              <a:rPr lang="ru-RU" dirty="0" err="1"/>
              <a:t>Kyudzo</a:t>
            </a:r>
            <a:r>
              <a:rPr lang="ru-RU" dirty="0"/>
              <a:t> </a:t>
            </a:r>
            <a:r>
              <a:rPr lang="ru-RU" dirty="0" err="1"/>
              <a:t>Kato</a:t>
            </a:r>
            <a:r>
              <a:rPr lang="ru-RU" dirty="0"/>
              <a:t> </a:t>
            </a:r>
            <a:r>
              <a:rPr lang="ru-RU" dirty="0" err="1"/>
              <a:t>va</a:t>
            </a:r>
            <a:r>
              <a:rPr lang="ru-RU" dirty="0"/>
              <a:t> </a:t>
            </a:r>
            <a:r>
              <a:rPr lang="ru-RU" dirty="0" err="1"/>
              <a:t>Vaseda</a:t>
            </a:r>
            <a:r>
              <a:rPr lang="ru-RU" dirty="0"/>
              <a:t> </a:t>
            </a:r>
            <a:r>
              <a:rPr lang="ru-RU" dirty="0" err="1"/>
              <a:t>un-ti</a:t>
            </a:r>
            <a:r>
              <a:rPr lang="ru-RU" dirty="0"/>
              <a:t> </a:t>
            </a:r>
            <a:r>
              <a:rPr lang="ru-RU" dirty="0" err="1"/>
              <a:t>prezidenti</a:t>
            </a:r>
            <a:r>
              <a:rPr lang="ru-RU" dirty="0"/>
              <a:t> </a:t>
            </a:r>
            <a:r>
              <a:rPr lang="ru-RU" dirty="0" err="1"/>
              <a:t>Takayasi</a:t>
            </a:r>
            <a:r>
              <a:rPr lang="ru-RU" dirty="0"/>
              <a:t> </a:t>
            </a:r>
            <a:r>
              <a:rPr lang="ru-RU" dirty="0" err="1"/>
              <a:t>Okushima</a:t>
            </a:r>
            <a:r>
              <a:rPr lang="ru-RU" dirty="0"/>
              <a:t> </a:t>
            </a:r>
            <a:r>
              <a:rPr lang="ru-RU" dirty="0" err="1"/>
              <a:t>OʻzRning "Doʻstlik" ordeni</a:t>
            </a:r>
            <a:r>
              <a:rPr lang="ru-RU" dirty="0"/>
              <a:t> </a:t>
            </a:r>
            <a:r>
              <a:rPr lang="ru-RU" dirty="0" err="1"/>
              <a:t>bilan</a:t>
            </a:r>
            <a:r>
              <a:rPr lang="ru-RU" dirty="0"/>
              <a:t> </a:t>
            </a:r>
            <a:r>
              <a:rPr lang="ru-RU" dirty="0" err="1"/>
              <a:t>mukofotlangan</a:t>
            </a:r>
            <a:r>
              <a:rPr lang="ru-RU" dirty="0"/>
              <a:t> (2002). 2004 </a:t>
            </a:r>
            <a:r>
              <a:rPr lang="ru-RU" dirty="0" err="1"/>
              <a:t>yil</a:t>
            </a:r>
            <a:r>
              <a:rPr lang="ru-RU" dirty="0"/>
              <a:t> </a:t>
            </a:r>
            <a:r>
              <a:rPr lang="ru-RU" dirty="0" err="1"/>
              <a:t>martda</a:t>
            </a:r>
            <a:r>
              <a:rPr lang="ru-RU" dirty="0"/>
              <a:t> </a:t>
            </a:r>
            <a:r>
              <a:rPr lang="ru-RU" dirty="0" err="1"/>
              <a:t>Tokiodagi</a:t>
            </a:r>
            <a:r>
              <a:rPr lang="ru-RU" dirty="0"/>
              <a:t> </a:t>
            </a:r>
            <a:r>
              <a:rPr lang="ru-RU" dirty="0" err="1"/>
              <a:t>Soka</a:t>
            </a:r>
            <a:r>
              <a:rPr lang="ru-RU" dirty="0"/>
              <a:t> </a:t>
            </a:r>
            <a:r>
              <a:rPr lang="ru-RU" dirty="0" err="1"/>
              <a:t>untida</a:t>
            </a:r>
            <a:r>
              <a:rPr lang="ru-RU" dirty="0"/>
              <a:t> </a:t>
            </a:r>
            <a:r>
              <a:rPr lang="ru-RU" dirty="0" err="1"/>
              <a:t>buyuk</a:t>
            </a:r>
            <a:r>
              <a:rPr lang="ru-RU" dirty="0"/>
              <a:t> </a:t>
            </a:r>
            <a:r>
              <a:rPr lang="ru-RU" dirty="0" err="1"/>
              <a:t>oʻzbek shoiri</a:t>
            </a:r>
            <a:r>
              <a:rPr lang="ru-RU" dirty="0"/>
              <a:t> </a:t>
            </a:r>
            <a:r>
              <a:rPr lang="ru-RU" dirty="0" err="1"/>
              <a:t>Alisher</a:t>
            </a:r>
            <a:r>
              <a:rPr lang="ru-RU" dirty="0"/>
              <a:t> </a:t>
            </a:r>
            <a:r>
              <a:rPr lang="ru-RU" dirty="0" err="1"/>
              <a:t>Navoiyga</a:t>
            </a:r>
            <a:r>
              <a:rPr lang="ru-RU" dirty="0"/>
              <a:t> </a:t>
            </a:r>
            <a:r>
              <a:rPr lang="ru-RU" dirty="0" err="1"/>
              <a:t>haykal</a:t>
            </a:r>
            <a:r>
              <a:rPr lang="ru-RU" dirty="0"/>
              <a:t> </a:t>
            </a:r>
            <a:r>
              <a:rPr lang="ru-RU" dirty="0" err="1"/>
              <a:t>oʻrnatildi ^haykaltarosh</a:t>
            </a:r>
            <a:r>
              <a:rPr lang="ru-RU" dirty="0"/>
              <a:t> R. </a:t>
            </a:r>
            <a:r>
              <a:rPr lang="ru-RU" dirty="0" err="1"/>
              <a:t>Mirtojiyev</a:t>
            </a:r>
            <a:r>
              <a:rPr lang="ru-RU" dirty="0"/>
              <a:t>). 2004 </a:t>
            </a:r>
            <a:r>
              <a:rPr lang="ru-RU" dirty="0" err="1"/>
              <a:t>yil</a:t>
            </a:r>
            <a:r>
              <a:rPr lang="ru-RU" dirty="0"/>
              <a:t> </a:t>
            </a:r>
            <a:r>
              <a:rPr lang="ru-RU" dirty="0" err="1"/>
              <a:t>Oʻzbekistonga </a:t>
            </a:r>
            <a:r>
              <a:rPr lang="ru-RU" dirty="0"/>
              <a:t>3000 </a:t>
            </a:r>
            <a:r>
              <a:rPr lang="ru-RU" dirty="0" err="1"/>
              <a:t>yapon</a:t>
            </a:r>
            <a:r>
              <a:rPr lang="ru-RU" dirty="0"/>
              <a:t> </a:t>
            </a:r>
            <a:r>
              <a:rPr lang="ru-RU" dirty="0" err="1"/>
              <a:t>sayyohi</a:t>
            </a:r>
            <a:r>
              <a:rPr lang="ru-RU" dirty="0"/>
              <a:t> </a:t>
            </a:r>
            <a:r>
              <a:rPr lang="ru-RU" dirty="0" err="1"/>
              <a:t>kelgan</a:t>
            </a:r>
            <a:r>
              <a:rPr lang="ru-RU" dirty="0"/>
              <a:t>. </a:t>
            </a:r>
            <a:r>
              <a:rPr lang="ru-RU" dirty="0" err="1"/>
              <a:t>Ikki</a:t>
            </a:r>
            <a:r>
              <a:rPr lang="ru-RU" dirty="0"/>
              <a:t> </a:t>
            </a:r>
            <a:r>
              <a:rPr lang="ru-RU" dirty="0" err="1"/>
              <a:t>tomonlama</a:t>
            </a:r>
            <a:r>
              <a:rPr lang="ru-RU" dirty="0"/>
              <a:t> </a:t>
            </a:r>
            <a:r>
              <a:rPr lang="ru-RU" dirty="0" err="1"/>
              <a:t>hamkorlikning</a:t>
            </a:r>
            <a:r>
              <a:rPr lang="ru-RU" dirty="0"/>
              <a:t> </a:t>
            </a:r>
            <a:r>
              <a:rPr lang="ru-RU" dirty="0" err="1"/>
              <a:t>rivojlanishiga</a:t>
            </a:r>
            <a:r>
              <a:rPr lang="ru-RU" dirty="0"/>
              <a:t> </a:t>
            </a:r>
            <a:r>
              <a:rPr lang="ru-RU" dirty="0" err="1"/>
              <a:t>Yaponiyada</a:t>
            </a:r>
            <a:r>
              <a:rPr lang="ru-RU" dirty="0"/>
              <a:t> </a:t>
            </a:r>
            <a:r>
              <a:rPr lang="ru-RU" dirty="0" err="1"/>
              <a:t>"YaponiyaOʻzbekiston" doʻstlik jamiyati</a:t>
            </a:r>
            <a:r>
              <a:rPr lang="ru-RU" dirty="0"/>
              <a:t> (|998 </a:t>
            </a:r>
            <a:r>
              <a:rPr lang="ru-RU" dirty="0" err="1"/>
              <a:t>yil</a:t>
            </a:r>
            <a:r>
              <a:rPr lang="ru-RU" dirty="0"/>
              <a:t> </a:t>
            </a:r>
            <a:r>
              <a:rPr lang="ru-RU" dirty="0" err="1"/>
              <a:t>tashkil</a:t>
            </a:r>
            <a:r>
              <a:rPr lang="ru-RU" dirty="0"/>
              <a:t> </a:t>
            </a:r>
            <a:r>
              <a:rPr lang="ru-RU" dirty="0" err="1"/>
              <a:t>etilgan</a:t>
            </a:r>
            <a:r>
              <a:rPr lang="ru-RU" dirty="0"/>
              <a:t>), </a:t>
            </a:r>
            <a:r>
              <a:rPr lang="ru-RU" dirty="0" err="1"/>
              <a:t>FukusimaOʻzbekiston iqtisodiy</a:t>
            </a:r>
            <a:r>
              <a:rPr lang="ru-RU" dirty="0"/>
              <a:t> </a:t>
            </a:r>
            <a:r>
              <a:rPr lang="ru-RU" dirty="0" err="1"/>
              <a:t>va</a:t>
            </a:r>
            <a:r>
              <a:rPr lang="ru-RU" dirty="0"/>
              <a:t> </a:t>
            </a:r>
            <a:r>
              <a:rPr lang="ru-RU" dirty="0" err="1"/>
              <a:t>madaniy</a:t>
            </a:r>
            <a:r>
              <a:rPr lang="ru-RU" dirty="0"/>
              <a:t> </a:t>
            </a:r>
            <a:r>
              <a:rPr lang="ru-RU" dirty="0" err="1"/>
              <a:t>aloqalar</a:t>
            </a:r>
            <a:r>
              <a:rPr lang="ru-RU" dirty="0"/>
              <a:t> </a:t>
            </a:r>
            <a:r>
              <a:rPr lang="ru-RU" dirty="0" err="1"/>
              <a:t>uyushmasi</a:t>
            </a:r>
            <a:r>
              <a:rPr lang="ru-RU" dirty="0"/>
              <a:t>, "</a:t>
            </a:r>
            <a:r>
              <a:rPr lang="ru-RU" dirty="0" err="1"/>
              <a:t>FukuokaOʻzbekiston</a:t>
            </a:r>
            <a:r>
              <a:rPr lang="ru-RU" dirty="0"/>
              <a:t>" </a:t>
            </a:r>
            <a:r>
              <a:rPr lang="ru-RU" dirty="0" err="1"/>
              <a:t>jamiyati</a:t>
            </a:r>
            <a:r>
              <a:rPr lang="ru-RU" dirty="0"/>
              <a:t>, "</a:t>
            </a:r>
            <a:r>
              <a:rPr lang="ru-RU" dirty="0" err="1"/>
              <a:t>OtaToshkent</a:t>
            </a:r>
            <a:r>
              <a:rPr lang="ru-RU" dirty="0"/>
              <a:t>" </a:t>
            </a:r>
            <a:r>
              <a:rPr lang="ru-RU" dirty="0" err="1"/>
              <a:t>doʻstlik jamiyati</a:t>
            </a:r>
            <a:r>
              <a:rPr lang="ru-RU" dirty="0"/>
              <a:t>, </a:t>
            </a:r>
            <a:r>
              <a:rPr lang="ru-RU" dirty="0" err="1"/>
              <a:t>OʻzRda </a:t>
            </a:r>
            <a:r>
              <a:rPr lang="ru-RU" dirty="0"/>
              <a:t>"</a:t>
            </a:r>
            <a:r>
              <a:rPr lang="ru-RU" dirty="0" err="1"/>
              <a:t>OʻzbekistonYaponiya</a:t>
            </a:r>
            <a:r>
              <a:rPr lang="ru-RU" dirty="0"/>
              <a:t>" </a:t>
            </a:r>
            <a:r>
              <a:rPr lang="ru-RU" dirty="0" err="1"/>
              <a:t>doʻstlik jamiyati</a:t>
            </a:r>
            <a:r>
              <a:rPr lang="ru-RU" dirty="0"/>
              <a:t> (1999 </a:t>
            </a:r>
            <a:r>
              <a:rPr lang="ru-RU" dirty="0" err="1"/>
              <a:t>yil</a:t>
            </a:r>
            <a:r>
              <a:rPr lang="ru-RU" dirty="0"/>
              <a:t> </a:t>
            </a:r>
            <a:r>
              <a:rPr lang="ru-RU" dirty="0" err="1"/>
              <a:t>tashkil</a:t>
            </a:r>
            <a:r>
              <a:rPr lang="ru-RU" dirty="0"/>
              <a:t> </a:t>
            </a:r>
            <a:r>
              <a:rPr lang="ru-RU" dirty="0" err="1"/>
              <a:t>etilgan</a:t>
            </a:r>
            <a:r>
              <a:rPr lang="ru-RU" dirty="0"/>
              <a:t>) </a:t>
            </a:r>
            <a:r>
              <a:rPr lang="ru-RU" dirty="0" err="1"/>
              <a:t>munosib</a:t>
            </a:r>
            <a:r>
              <a:rPr lang="ru-RU" dirty="0"/>
              <a:t> </a:t>
            </a:r>
            <a:r>
              <a:rPr lang="ru-RU" dirty="0" err="1"/>
              <a:t>hissa</a:t>
            </a:r>
            <a:r>
              <a:rPr lang="ru-RU" dirty="0"/>
              <a:t> </a:t>
            </a:r>
            <a:r>
              <a:rPr lang="ru-RU" dirty="0" err="1"/>
              <a:t>qoʻshib kelmoqda</a:t>
            </a:r>
            <a:r>
              <a:rPr lang="ru-RU" dirty="0"/>
              <a:t>. 2002 </a:t>
            </a:r>
            <a:r>
              <a:rPr lang="ru-RU" dirty="0" err="1"/>
              <a:t>yil</a:t>
            </a:r>
            <a:r>
              <a:rPr lang="ru-RU" dirty="0"/>
              <a:t> </a:t>
            </a:r>
            <a:r>
              <a:rPr lang="ru-RU" dirty="0" err="1"/>
              <a:t>apr.da</a:t>
            </a:r>
            <a:r>
              <a:rPr lang="ru-RU" dirty="0"/>
              <a:t> </a:t>
            </a:r>
            <a:r>
              <a:rPr lang="ru-RU" dirty="0" err="1"/>
              <a:t>Yaponiya</a:t>
            </a:r>
            <a:r>
              <a:rPr lang="ru-RU" dirty="0"/>
              <a:t> </a:t>
            </a:r>
            <a:r>
              <a:rPr lang="ru-RU" dirty="0" err="1"/>
              <a:t>parlamentida</a:t>
            </a:r>
            <a:r>
              <a:rPr lang="ru-RU" dirty="0"/>
              <a:t> </a:t>
            </a:r>
            <a:r>
              <a:rPr lang="ru-RU" dirty="0" err="1"/>
              <a:t>mamlakatning</a:t>
            </a:r>
            <a:r>
              <a:rPr lang="ru-RU" dirty="0"/>
              <a:t> </a:t>
            </a:r>
            <a:r>
              <a:rPr lang="ru-RU" dirty="0" err="1"/>
              <a:t>nufuzli</a:t>
            </a:r>
            <a:r>
              <a:rPr lang="ru-RU" dirty="0"/>
              <a:t> </a:t>
            </a:r>
            <a:r>
              <a:rPr lang="ru-RU" dirty="0" err="1"/>
              <a:t>siyosiy</a:t>
            </a:r>
            <a:r>
              <a:rPr lang="ru-RU" dirty="0"/>
              <a:t> </a:t>
            </a:r>
            <a:r>
              <a:rPr lang="ru-RU" dirty="0" err="1"/>
              <a:t>arboblari</a:t>
            </a:r>
            <a:r>
              <a:rPr lang="ru-RU" dirty="0"/>
              <a:t> </a:t>
            </a:r>
            <a:r>
              <a:rPr lang="ru-RU" dirty="0" err="1"/>
              <a:t>Taro</a:t>
            </a:r>
            <a:r>
              <a:rPr lang="ru-RU" dirty="0"/>
              <a:t> </a:t>
            </a:r>
            <a:r>
              <a:rPr lang="ru-RU" dirty="0" err="1"/>
              <a:t>Aso</a:t>
            </a:r>
            <a:r>
              <a:rPr lang="ru-RU" dirty="0"/>
              <a:t>, </a:t>
            </a:r>
            <a:r>
              <a:rPr lang="ru-RU" dirty="0" err="1"/>
              <a:t>Yosiro</a:t>
            </a:r>
            <a:r>
              <a:rPr lang="ru-RU" dirty="0"/>
              <a:t> </a:t>
            </a:r>
            <a:r>
              <a:rPr lang="ru-RU" dirty="0" err="1"/>
              <a:t>Mori</a:t>
            </a:r>
            <a:r>
              <a:rPr lang="ru-RU" dirty="0"/>
              <a:t> </a:t>
            </a:r>
            <a:r>
              <a:rPr lang="ru-RU" dirty="0" err="1"/>
              <a:t>va</a:t>
            </a:r>
            <a:r>
              <a:rPr lang="ru-RU" dirty="0"/>
              <a:t> </a:t>
            </a:r>
            <a:r>
              <a:rPr lang="ru-RU" dirty="0" err="1"/>
              <a:t>boshqalar</a:t>
            </a:r>
            <a:r>
              <a:rPr lang="ru-RU" dirty="0"/>
              <a:t> </a:t>
            </a:r>
            <a:r>
              <a:rPr lang="ru-RU" dirty="0" err="1"/>
              <a:t>tashabbusi</a:t>
            </a:r>
            <a:r>
              <a:rPr lang="ru-RU" dirty="0"/>
              <a:t> </a:t>
            </a:r>
            <a:r>
              <a:rPr lang="ru-RU" dirty="0" err="1"/>
              <a:t>bilan</a:t>
            </a:r>
            <a:r>
              <a:rPr lang="ru-RU" dirty="0"/>
              <a:t> "</a:t>
            </a:r>
            <a:r>
              <a:rPr lang="ru-RU" dirty="0" err="1"/>
              <a:t>Yaponiya</a:t>
            </a:r>
            <a:r>
              <a:rPr lang="ru-RU" dirty="0"/>
              <a:t> </a:t>
            </a:r>
            <a:r>
              <a:rPr lang="ru-RU" dirty="0" err="1"/>
              <a:t>liberaldemokratik</a:t>
            </a:r>
            <a:r>
              <a:rPr lang="ru-RU" dirty="0"/>
              <a:t> </a:t>
            </a:r>
            <a:r>
              <a:rPr lang="ru-RU" dirty="0" err="1"/>
              <a:t>partiyasi</a:t>
            </a:r>
            <a:r>
              <a:rPr lang="ru-RU" dirty="0"/>
              <a:t> — </a:t>
            </a:r>
            <a:r>
              <a:rPr lang="ru-RU" dirty="0" err="1"/>
              <a:t>Oʻzbekiston</a:t>
            </a:r>
            <a:r>
              <a:rPr lang="ru-RU" dirty="0"/>
              <a:t>" </a:t>
            </a:r>
            <a:r>
              <a:rPr lang="ru-RU" dirty="0" err="1"/>
              <a:t>doʻstlik ligasi</a:t>
            </a:r>
            <a:r>
              <a:rPr lang="ru-RU" dirty="0"/>
              <a:t> </a:t>
            </a:r>
            <a:r>
              <a:rPr lang="ru-RU" dirty="0" err="1"/>
              <a:t>tashkil</a:t>
            </a:r>
            <a:r>
              <a:rPr lang="ru-RU" dirty="0"/>
              <a:t> </a:t>
            </a:r>
            <a:r>
              <a:rPr lang="ru-RU" dirty="0" err="1"/>
              <a:t>etilgan</a:t>
            </a:r>
            <a:r>
              <a:rPr lang="ru-RU" dirty="0"/>
              <a:t>.</a:t>
            </a:r>
            <a:endParaRPr lang="uz-Cyrl-UZ" dirty="0"/>
          </a:p>
          <a:p>
            <a:endParaRPr lang="uz-Cyrl-U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214290"/>
          <a:ext cx="8229600" cy="63579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sz="2800" dirty="0" smtClean="0"/>
              <a:t> </a:t>
            </a:r>
            <a:r>
              <a:rPr lang="en-US" sz="2800" dirty="0" err="1" smtClean="0"/>
              <a:t>Fikrimizcha</a:t>
            </a:r>
            <a:r>
              <a:rPr lang="en-US" sz="2800" dirty="0" smtClean="0"/>
              <a:t>, 2011 </a:t>
            </a:r>
            <a:r>
              <a:rPr lang="en-US" sz="2800" dirty="0" err="1" smtClean="0"/>
              <a:t>yil</a:t>
            </a:r>
            <a:r>
              <a:rPr lang="en-US" sz="2800" dirty="0" smtClean="0"/>
              <a:t> 11 </a:t>
            </a:r>
            <a:r>
              <a:rPr lang="en-US" sz="2800" dirty="0" err="1" smtClean="0"/>
              <a:t>martdagi</a:t>
            </a:r>
            <a:r>
              <a:rPr lang="en-US" sz="2800" dirty="0" smtClean="0"/>
              <a:t> </a:t>
            </a:r>
            <a:r>
              <a:rPr lang="en-US" sz="2800" dirty="0" err="1" smtClean="0"/>
              <a:t>yer</a:t>
            </a:r>
            <a:r>
              <a:rPr lang="en-US" sz="2800" dirty="0" smtClean="0"/>
              <a:t> </a:t>
            </a:r>
            <a:r>
              <a:rPr lang="uz-Cyrl-UZ" sz="2800" dirty="0" smtClean="0"/>
              <a:t>q</a:t>
            </a:r>
            <a:r>
              <a:rPr lang="en-US" sz="2800" dirty="0" err="1" smtClean="0"/>
              <a:t>imirlashi</a:t>
            </a:r>
            <a:r>
              <a:rPr lang="en-US" sz="2800" dirty="0" smtClean="0"/>
              <a:t> </a:t>
            </a:r>
            <a:r>
              <a:rPr lang="en-US" sz="2800" dirty="0" err="1" smtClean="0"/>
              <a:t>bilan</a:t>
            </a:r>
            <a:r>
              <a:rPr lang="en-US" sz="2800" dirty="0" smtClean="0"/>
              <a:t> </a:t>
            </a:r>
            <a:r>
              <a:rPr lang="en-US" sz="2800" dirty="0" err="1" smtClean="0"/>
              <a:t>bog’liq</a:t>
            </a:r>
            <a:r>
              <a:rPr lang="en-US" sz="2800" dirty="0" smtClean="0"/>
              <a:t> </a:t>
            </a:r>
            <a:r>
              <a:rPr lang="en-US" sz="2800" dirty="0" err="1" smtClean="0"/>
              <a:t>voqeadan</a:t>
            </a:r>
            <a:r>
              <a:rPr lang="en-US" sz="2800" dirty="0" smtClean="0"/>
              <a:t> </a:t>
            </a:r>
            <a:r>
              <a:rPr lang="en-US" sz="2800" dirty="0" err="1" smtClean="0"/>
              <a:t>so’ng</a:t>
            </a:r>
            <a:r>
              <a:rPr lang="en-US" sz="2800" dirty="0" smtClean="0"/>
              <a:t> </a:t>
            </a:r>
            <a:r>
              <a:rPr lang="en-US" sz="2800" dirty="0" err="1" smtClean="0"/>
              <a:t>YAponiya</a:t>
            </a:r>
            <a:r>
              <a:rPr lang="en-US" sz="2800" dirty="0" smtClean="0"/>
              <a:t> </a:t>
            </a:r>
            <a:r>
              <a:rPr lang="en-US" sz="2800" dirty="0" err="1" smtClean="0"/>
              <a:t>iqtisodiyotining</a:t>
            </a:r>
            <a:r>
              <a:rPr lang="en-US" sz="2800" dirty="0" smtClean="0"/>
              <a:t> </a:t>
            </a:r>
            <a:r>
              <a:rPr lang="en-US" sz="2800" dirty="0" err="1" smtClean="0"/>
              <a:t>rivojlanishidagi</a:t>
            </a:r>
            <a:r>
              <a:rPr lang="en-US" sz="2800" dirty="0" smtClean="0"/>
              <a:t> </a:t>
            </a:r>
            <a:r>
              <a:rPr lang="en-US" sz="2800" b="1" dirty="0" smtClean="0"/>
              <a:t>o</a:t>
            </a:r>
            <a:r>
              <a:rPr lang="uz-Cyrl-UZ" sz="2800" b="1" dirty="0" smtClean="0"/>
              <a:t>l</a:t>
            </a:r>
            <a:r>
              <a:rPr lang="en-US" sz="2800" b="1" dirty="0" err="1" smtClean="0"/>
              <a:t>tinchi</a:t>
            </a:r>
            <a:r>
              <a:rPr lang="en-US" sz="2800" b="1" dirty="0" smtClean="0"/>
              <a:t> </a:t>
            </a:r>
            <a:r>
              <a:rPr lang="en-US" sz="2800" b="1" dirty="0" err="1" smtClean="0"/>
              <a:t>bosqich</a:t>
            </a:r>
            <a:r>
              <a:rPr lang="en-US" sz="2800" dirty="0" smtClean="0"/>
              <a:t> </a:t>
            </a:r>
            <a:r>
              <a:rPr lang="en-US" sz="2800" dirty="0" err="1" smtClean="0"/>
              <a:t>boshlandi</a:t>
            </a:r>
            <a:r>
              <a:rPr lang="en-US" sz="2800" dirty="0" smtClean="0"/>
              <a:t>.</a:t>
            </a:r>
            <a:endParaRPr lang="uz-Cyrl-UZ" sz="2800" dirty="0"/>
          </a:p>
        </p:txBody>
      </p:sp>
      <p:graphicFrame>
        <p:nvGraphicFramePr>
          <p:cNvPr id="4" name="Содержимое 3"/>
          <p:cNvGraphicFramePr>
            <a:graphicFrameLocks noGrp="1"/>
          </p:cNvGraphicFramePr>
          <p:nvPr>
            <p:ph idx="1"/>
          </p:nvPr>
        </p:nvGraphicFramePr>
        <p:xfrm>
          <a:off x="457200" y="1600200"/>
          <a:ext cx="8229600" cy="50435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480"/>
            <a:ext cx="8229600" cy="846158"/>
          </a:xfrm>
        </p:spPr>
        <p:txBody>
          <a:bodyPr>
            <a:normAutofit fontScale="90000"/>
          </a:bodyPr>
          <a:lstStyle/>
          <a:p>
            <a:r>
              <a:rPr lang="en-US" sz="2800" dirty="0" err="1" smtClean="0"/>
              <a:t>YAponiya</a:t>
            </a:r>
            <a:r>
              <a:rPr lang="en-US" sz="2800" dirty="0" smtClean="0"/>
              <a:t> XX </a:t>
            </a:r>
            <a:r>
              <a:rPr lang="en-US" sz="2800" dirty="0" err="1" smtClean="0"/>
              <a:t>asrning</a:t>
            </a:r>
            <a:r>
              <a:rPr lang="en-US" sz="2800" dirty="0" smtClean="0"/>
              <a:t> </a:t>
            </a:r>
            <a:r>
              <a:rPr lang="en-US" sz="2800" dirty="0" err="1" smtClean="0"/>
              <a:t>ikkinchi</a:t>
            </a:r>
            <a:r>
              <a:rPr lang="en-US" sz="2800" dirty="0" smtClean="0"/>
              <a:t> </a:t>
            </a:r>
            <a:r>
              <a:rPr lang="en-US" sz="2800" dirty="0" err="1" smtClean="0"/>
              <a:t>yarmida</a:t>
            </a:r>
            <a:r>
              <a:rPr lang="en-US" sz="2800" dirty="0" smtClean="0"/>
              <a:t> </a:t>
            </a:r>
            <a:r>
              <a:rPr lang="en-US" sz="2800" dirty="0" err="1" smtClean="0"/>
              <a:t>barqaror</a:t>
            </a:r>
            <a:r>
              <a:rPr lang="en-US" sz="2800" dirty="0" smtClean="0"/>
              <a:t> </a:t>
            </a:r>
            <a:r>
              <a:rPr lang="en-US" sz="2800" dirty="0" err="1" smtClean="0"/>
              <a:t>i</a:t>
            </a:r>
            <a:r>
              <a:rPr lang="uz-Cyrl-UZ" sz="2800" dirty="0" smtClean="0"/>
              <a:t>q</a:t>
            </a:r>
            <a:r>
              <a:rPr lang="en-US" sz="2800" dirty="0" smtClean="0"/>
              <a:t>t</a:t>
            </a:r>
            <a:r>
              <a:rPr lang="uz-Cyrl-UZ" sz="2800" dirty="0" smtClean="0"/>
              <a:t>i</a:t>
            </a:r>
            <a:r>
              <a:rPr lang="en-US" sz="2800" dirty="0" smtClean="0"/>
              <a:t>so</a:t>
            </a:r>
            <a:r>
              <a:rPr lang="uz-Cyrl-UZ" sz="2800" dirty="0" smtClean="0"/>
              <a:t>d</a:t>
            </a:r>
            <a:r>
              <a:rPr lang="en-US" sz="2800" dirty="0" err="1" smtClean="0"/>
              <a:t>iy</a:t>
            </a:r>
            <a:r>
              <a:rPr lang="en-US" sz="2800" dirty="0" smtClean="0"/>
              <a:t> </a:t>
            </a:r>
            <a:r>
              <a:rPr lang="en-US" sz="2800" dirty="0" err="1" smtClean="0"/>
              <a:t>o’sish</a:t>
            </a:r>
            <a:r>
              <a:rPr lang="en-US" sz="2800" dirty="0" smtClean="0"/>
              <a:t> </a:t>
            </a:r>
            <a:r>
              <a:rPr lang="en-US" sz="2800" dirty="0" err="1" smtClean="0"/>
              <a:t>sur’atlariga</a:t>
            </a:r>
            <a:r>
              <a:rPr lang="en-US" sz="2800" dirty="0" smtClean="0"/>
              <a:t> </a:t>
            </a:r>
            <a:r>
              <a:rPr lang="en-US" sz="2800" dirty="0" err="1" smtClean="0"/>
              <a:t>ega</a:t>
            </a:r>
            <a:r>
              <a:rPr lang="en-US" sz="2800" dirty="0" smtClean="0"/>
              <a:t> </a:t>
            </a:r>
            <a:r>
              <a:rPr lang="en-US" sz="2800" dirty="0" err="1" smtClean="0"/>
              <a:t>bo’ldi</a:t>
            </a:r>
            <a:r>
              <a:rPr lang="en-US" sz="2800" dirty="0" smtClean="0"/>
              <a:t> </a:t>
            </a:r>
            <a:r>
              <a:rPr lang="en-US" sz="2800" dirty="0" err="1" smtClean="0"/>
              <a:t>va</a:t>
            </a:r>
            <a:r>
              <a:rPr lang="en-US" sz="2800" dirty="0" smtClean="0"/>
              <a:t> </a:t>
            </a:r>
            <a:r>
              <a:rPr lang="en-US" sz="2800" dirty="0" err="1" smtClean="0"/>
              <a:t>ushbu</a:t>
            </a:r>
            <a:r>
              <a:rPr lang="en-US" sz="2800" dirty="0" smtClean="0"/>
              <a:t> </a:t>
            </a:r>
            <a:r>
              <a:rPr lang="en-US" sz="2800" dirty="0" err="1" smtClean="0"/>
              <a:t>kur</a:t>
            </a:r>
            <a:r>
              <a:rPr lang="uz-Cyrl-UZ" sz="2800" dirty="0" smtClean="0"/>
              <a:t>s</a:t>
            </a:r>
            <a:r>
              <a:rPr lang="en-US" sz="2800" dirty="0" err="1" smtClean="0"/>
              <a:t>atk</a:t>
            </a:r>
            <a:r>
              <a:rPr lang="uz-Cyrl-UZ" sz="2800" dirty="0" smtClean="0"/>
              <a:t>i</a:t>
            </a:r>
            <a:r>
              <a:rPr lang="en-US" sz="2800" dirty="0" err="1" smtClean="0"/>
              <a:t>ch</a:t>
            </a:r>
            <a:r>
              <a:rPr lang="en-US" sz="2800" dirty="0" smtClean="0"/>
              <a:t> 1951-1960 </a:t>
            </a:r>
            <a:r>
              <a:rPr lang="en-US" sz="2800" dirty="0" err="1" smtClean="0"/>
              <a:t>yilla</a:t>
            </a:r>
            <a:r>
              <a:rPr lang="uz-Cyrl-UZ" sz="2800" dirty="0" smtClean="0"/>
              <a:t>r</a:t>
            </a:r>
            <a:r>
              <a:rPr lang="en-US" sz="2800" dirty="0" err="1" smtClean="0"/>
              <a:t>da</a:t>
            </a:r>
            <a:r>
              <a:rPr lang="en-US" sz="2800" dirty="0" smtClean="0"/>
              <a:t> </a:t>
            </a:r>
            <a:r>
              <a:rPr lang="en-US" sz="2800" dirty="0" err="1" smtClean="0"/>
              <a:t>o’rtacha</a:t>
            </a:r>
            <a:r>
              <a:rPr lang="en-US" sz="2800" dirty="0" smtClean="0"/>
              <a:t> -8,1%, 1961-1970 </a:t>
            </a:r>
            <a:r>
              <a:rPr lang="en-US" sz="2800" dirty="0" err="1" smtClean="0"/>
              <a:t>yillarda</a:t>
            </a:r>
            <a:r>
              <a:rPr lang="en-US" sz="2800" dirty="0" smtClean="0"/>
              <a:t>- 10,7%, 1971-1980 </a:t>
            </a:r>
            <a:r>
              <a:rPr lang="en-US" sz="2800" dirty="0" err="1" smtClean="0"/>
              <a:t>yillarda</a:t>
            </a:r>
            <a:r>
              <a:rPr lang="en-US" sz="2800" dirty="0" smtClean="0"/>
              <a:t> - 4,</a:t>
            </a:r>
            <a:r>
              <a:rPr lang="uz-Cyrl-UZ" sz="2800" dirty="0" smtClean="0"/>
              <a:t>6%</a:t>
            </a:r>
            <a:r>
              <a:rPr lang="en-US" sz="2800" dirty="0" smtClean="0"/>
              <a:t>, 1981-1990 </a:t>
            </a:r>
            <a:r>
              <a:rPr lang="en-US" sz="2800" dirty="0" err="1" smtClean="0"/>
              <a:t>yillarda</a:t>
            </a:r>
            <a:r>
              <a:rPr lang="en-US" sz="2800" dirty="0" smtClean="0"/>
              <a:t> 4,0% </a:t>
            </a:r>
            <a:r>
              <a:rPr lang="en-US" sz="2800" dirty="0" err="1" smtClean="0"/>
              <a:t>ni</a:t>
            </a:r>
            <a:r>
              <a:rPr lang="en-US" sz="2800" dirty="0" smtClean="0"/>
              <a:t> </a:t>
            </a:r>
            <a:r>
              <a:rPr lang="en-US" sz="2800" dirty="0" err="1" smtClean="0"/>
              <a:t>tashkil</a:t>
            </a:r>
            <a:r>
              <a:rPr lang="en-US" sz="2800" dirty="0" smtClean="0"/>
              <a:t> </a:t>
            </a:r>
            <a:r>
              <a:rPr lang="en-US" sz="2800" dirty="0" err="1" smtClean="0"/>
              <a:t>etdi</a:t>
            </a:r>
            <a:r>
              <a:rPr lang="en-US" sz="2800" dirty="0" smtClean="0"/>
              <a:t>.</a:t>
            </a:r>
            <a:r>
              <a:rPr lang="ru-RU" sz="2800" dirty="0" smtClean="0"/>
              <a:t/>
            </a:r>
            <a:br>
              <a:rPr lang="ru-RU" sz="2800" dirty="0" smtClean="0"/>
            </a:br>
            <a:endParaRPr lang="uz-Cyrl-UZ" sz="2800" dirty="0"/>
          </a:p>
        </p:txBody>
      </p:sp>
      <p:graphicFrame>
        <p:nvGraphicFramePr>
          <p:cNvPr id="4" name="Содержимое 3"/>
          <p:cNvGraphicFramePr>
            <a:graphicFrameLocks noGrp="1"/>
          </p:cNvGraphicFramePr>
          <p:nvPr>
            <p:ph idx="1"/>
          </p:nvPr>
        </p:nvGraphicFramePr>
        <p:xfrm>
          <a:off x="0" y="1600200"/>
          <a:ext cx="9144000" cy="50435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3000395"/>
          </a:xfrm>
        </p:spPr>
        <p:txBody>
          <a:bodyPr>
            <a:normAutofit fontScale="77500" lnSpcReduction="20000"/>
          </a:bodyPr>
          <a:lstStyle/>
          <a:p>
            <a:pPr lvl="0"/>
            <a:r>
              <a:rPr lang="en-US" dirty="0" err="1" smtClean="0"/>
              <a:t>iqtisodiyotni</a:t>
            </a:r>
            <a:r>
              <a:rPr lang="en-US" dirty="0" smtClean="0"/>
              <a:t> </a:t>
            </a:r>
            <a:r>
              <a:rPr lang="en-US" dirty="0" err="1" smtClean="0"/>
              <a:t>davlat</a:t>
            </a:r>
            <a:r>
              <a:rPr lang="en-US" dirty="0" smtClean="0"/>
              <a:t> </a:t>
            </a:r>
            <a:r>
              <a:rPr lang="en-US" dirty="0" err="1" smtClean="0"/>
              <a:t>tomonidan</a:t>
            </a:r>
            <a:r>
              <a:rPr lang="en-US" dirty="0" smtClean="0"/>
              <a:t> </a:t>
            </a:r>
            <a:r>
              <a:rPr lang="en-US" dirty="0" err="1" smtClean="0"/>
              <a:t>samarali</a:t>
            </a:r>
            <a:r>
              <a:rPr lang="en-US" dirty="0" smtClean="0"/>
              <a:t> </a:t>
            </a:r>
            <a:r>
              <a:rPr lang="en-US" dirty="0" err="1" smtClean="0"/>
              <a:t>tartibga</a:t>
            </a:r>
            <a:r>
              <a:rPr lang="en-US" dirty="0" smtClean="0"/>
              <a:t> </a:t>
            </a:r>
            <a:r>
              <a:rPr lang="en-US" dirty="0" err="1" smtClean="0"/>
              <a:t>solish</a:t>
            </a:r>
            <a:r>
              <a:rPr lang="en-US" dirty="0" smtClean="0"/>
              <a:t> — </a:t>
            </a:r>
            <a:r>
              <a:rPr lang="en-US" dirty="0" err="1" smtClean="0"/>
              <a:t>umummilliy</a:t>
            </a:r>
            <a:r>
              <a:rPr lang="en-US" dirty="0" smtClean="0"/>
              <a:t> </a:t>
            </a:r>
            <a:r>
              <a:rPr lang="en-US" dirty="0" err="1" smtClean="0"/>
              <a:t>iqtisodiy</a:t>
            </a:r>
            <a:r>
              <a:rPr lang="en-US" dirty="0" smtClean="0"/>
              <a:t> </a:t>
            </a:r>
            <a:r>
              <a:rPr lang="en-US" dirty="0" err="1" smtClean="0"/>
              <a:t>dasturlar</a:t>
            </a:r>
            <a:r>
              <a:rPr lang="en-US" dirty="0" smtClean="0"/>
              <a:t>, </a:t>
            </a:r>
            <a:r>
              <a:rPr lang="en-US" dirty="0" err="1" smtClean="0"/>
              <a:t>ustuvor</a:t>
            </a:r>
            <a:r>
              <a:rPr lang="en-US" dirty="0" smtClean="0"/>
              <a:t> </a:t>
            </a:r>
            <a:r>
              <a:rPr lang="en-US" dirty="0" err="1" smtClean="0"/>
              <a:t>tarmoqlarga</a:t>
            </a:r>
            <a:r>
              <a:rPr lang="en-US" dirty="0" smtClean="0"/>
              <a:t> </a:t>
            </a:r>
            <a:r>
              <a:rPr lang="en-US" dirty="0" err="1" smtClean="0"/>
              <a:t>soliq</a:t>
            </a:r>
            <a:r>
              <a:rPr lang="en-US" dirty="0" smtClean="0"/>
              <a:t> </a:t>
            </a:r>
            <a:r>
              <a:rPr lang="en-US" dirty="0" err="1" smtClean="0"/>
              <a:t>imtiyozlarini</a:t>
            </a:r>
            <a:r>
              <a:rPr lang="en-US" dirty="0" smtClean="0"/>
              <a:t> </a:t>
            </a:r>
            <a:r>
              <a:rPr lang="en-US" dirty="0" err="1" smtClean="0"/>
              <a:t>joriy</a:t>
            </a:r>
            <a:r>
              <a:rPr lang="en-US" dirty="0" smtClean="0"/>
              <a:t> </a:t>
            </a:r>
            <a:r>
              <a:rPr lang="en-US" dirty="0" err="1" smtClean="0"/>
              <a:t>etish</a:t>
            </a:r>
            <a:r>
              <a:rPr lang="en-US" dirty="0" smtClean="0"/>
              <a:t>, </a:t>
            </a:r>
            <a:r>
              <a:rPr lang="en-US" dirty="0" err="1" smtClean="0"/>
              <a:t>ichki</a:t>
            </a:r>
            <a:r>
              <a:rPr lang="en-US" dirty="0" smtClean="0"/>
              <a:t> </a:t>
            </a:r>
            <a:r>
              <a:rPr lang="en-US" dirty="0" err="1" smtClean="0"/>
              <a:t>bozorga</a:t>
            </a:r>
            <a:r>
              <a:rPr lang="en-US" dirty="0" smtClean="0"/>
              <a:t> </a:t>
            </a:r>
            <a:r>
              <a:rPr lang="en-US" dirty="0" err="1" smtClean="0"/>
              <a:t>raqobatchilarni</a:t>
            </a:r>
            <a:r>
              <a:rPr lang="en-US" dirty="0" smtClean="0"/>
              <a:t> </a:t>
            </a:r>
            <a:r>
              <a:rPr lang="en-US" dirty="0" err="1" smtClean="0"/>
              <a:t>kiritmaslik</a:t>
            </a:r>
            <a:r>
              <a:rPr lang="en-US" dirty="0" smtClean="0"/>
              <a:t>, </a:t>
            </a:r>
            <a:r>
              <a:rPr lang="en-US" dirty="0" err="1" smtClean="0"/>
              <a:t>inflyatsiyaning</a:t>
            </a:r>
            <a:r>
              <a:rPr lang="en-US" dirty="0" smtClean="0"/>
              <a:t> past </a:t>
            </a:r>
            <a:r>
              <a:rPr lang="en-US" dirty="0" err="1" smtClean="0"/>
              <a:t>darajasini</a:t>
            </a:r>
            <a:r>
              <a:rPr lang="en-US" dirty="0" smtClean="0"/>
              <a:t> </a:t>
            </a:r>
            <a:r>
              <a:rPr lang="en-US" dirty="0" err="1" smtClean="0"/>
              <a:t>ta’minlash</a:t>
            </a:r>
            <a:r>
              <a:rPr lang="en-US" dirty="0" smtClean="0"/>
              <a:t>;</a:t>
            </a:r>
            <a:endParaRPr lang="ru-RU" dirty="0" smtClean="0"/>
          </a:p>
          <a:p>
            <a:pPr lvl="0"/>
            <a:r>
              <a:rPr lang="en-US" dirty="0" err="1" smtClean="0"/>
              <a:t>mamlakat</a:t>
            </a:r>
            <a:r>
              <a:rPr lang="en-US" dirty="0" smtClean="0"/>
              <a:t> </a:t>
            </a:r>
            <a:r>
              <a:rPr lang="en-US" dirty="0" err="1" smtClean="0"/>
              <a:t>hududining</a:t>
            </a:r>
            <a:r>
              <a:rPr lang="en-US" dirty="0" smtClean="0"/>
              <a:t> </a:t>
            </a:r>
            <a:r>
              <a:rPr lang="en-US" dirty="0" err="1" smtClean="0"/>
              <a:t>qulay</a:t>
            </a:r>
            <a:r>
              <a:rPr lang="en-US" dirty="0" smtClean="0"/>
              <a:t> </a:t>
            </a:r>
            <a:r>
              <a:rPr lang="en-US" dirty="0" err="1" smtClean="0"/>
              <a:t>iqtisodiy-geografik</a:t>
            </a:r>
            <a:r>
              <a:rPr lang="en-US" dirty="0" smtClean="0"/>
              <a:t> </a:t>
            </a:r>
            <a:r>
              <a:rPr lang="en-US" dirty="0" err="1" smtClean="0"/>
              <a:t>joylashganligi</a:t>
            </a:r>
            <a:r>
              <a:rPr lang="en-US" dirty="0" smtClean="0"/>
              <a:t>. </a:t>
            </a:r>
            <a:r>
              <a:rPr lang="en-US" dirty="0" err="1" smtClean="0"/>
              <a:t>Mamlakat</a:t>
            </a:r>
            <a:r>
              <a:rPr lang="en-US" dirty="0" smtClean="0"/>
              <a:t> </a:t>
            </a:r>
            <a:r>
              <a:rPr lang="en-US" dirty="0" err="1" smtClean="0"/>
              <a:t>Tinch</a:t>
            </a:r>
            <a:r>
              <a:rPr lang="en-US" dirty="0" smtClean="0"/>
              <a:t> </a:t>
            </a:r>
            <a:r>
              <a:rPr lang="en-US" dirty="0" err="1" smtClean="0"/>
              <a:t>okeani</a:t>
            </a:r>
            <a:r>
              <a:rPr lang="en-US" dirty="0" smtClean="0"/>
              <a:t> </a:t>
            </a:r>
            <a:r>
              <a:rPr lang="en-US" dirty="0" err="1" smtClean="0"/>
              <a:t>xavzasi</a:t>
            </a:r>
            <a:r>
              <a:rPr lang="en-US" dirty="0" smtClean="0"/>
              <a:t> </a:t>
            </a:r>
            <a:r>
              <a:rPr lang="en-US" dirty="0" err="1" smtClean="0"/>
              <a:t>mintaqasining</a:t>
            </a:r>
            <a:r>
              <a:rPr lang="en-US" dirty="0" smtClean="0"/>
              <a:t> </a:t>
            </a:r>
            <a:r>
              <a:rPr lang="en-US" dirty="0" err="1" smtClean="0"/>
              <a:t>markazida</a:t>
            </a:r>
            <a:r>
              <a:rPr lang="en-US" dirty="0" smtClean="0"/>
              <a:t> </a:t>
            </a:r>
            <a:r>
              <a:rPr lang="en-US" dirty="0" err="1" smtClean="0"/>
              <a:t>joylashganligi</a:t>
            </a:r>
            <a:r>
              <a:rPr lang="en-US" dirty="0" smtClean="0"/>
              <a:t> </a:t>
            </a:r>
            <a:r>
              <a:rPr lang="en-US" dirty="0" err="1" smtClean="0"/>
              <a:t>sababli</a:t>
            </a:r>
            <a:r>
              <a:rPr lang="en-US" dirty="0" smtClean="0"/>
              <a:t>, </a:t>
            </a:r>
            <a:r>
              <a:rPr lang="en-US" dirty="0" err="1" smtClean="0"/>
              <a:t>aksariyat</a:t>
            </a:r>
            <a:r>
              <a:rPr lang="en-US" dirty="0" smtClean="0"/>
              <a:t> </a:t>
            </a:r>
            <a:r>
              <a:rPr lang="en-US" dirty="0" err="1" smtClean="0"/>
              <a:t>halqaro</a:t>
            </a:r>
            <a:r>
              <a:rPr lang="en-US" dirty="0" smtClean="0"/>
              <a:t> </a:t>
            </a:r>
            <a:r>
              <a:rPr lang="en-US" dirty="0" err="1" smtClean="0"/>
              <a:t>dengiz</a:t>
            </a:r>
            <a:r>
              <a:rPr lang="en-US" dirty="0" smtClean="0"/>
              <a:t> </a:t>
            </a:r>
            <a:r>
              <a:rPr lang="en-US" dirty="0" err="1" smtClean="0"/>
              <a:t>va</a:t>
            </a:r>
            <a:r>
              <a:rPr lang="en-US" dirty="0" smtClean="0"/>
              <a:t> </a:t>
            </a:r>
            <a:r>
              <a:rPr lang="en-US" dirty="0" err="1" smtClean="0"/>
              <a:t>havo</a:t>
            </a:r>
            <a:r>
              <a:rPr lang="en-US" dirty="0" smtClean="0"/>
              <a:t> </a:t>
            </a:r>
            <a:r>
              <a:rPr lang="en-US" dirty="0" err="1" smtClean="0"/>
              <a:t>yo’llari</a:t>
            </a:r>
            <a:r>
              <a:rPr lang="en-US" dirty="0" smtClean="0"/>
              <a:t> </a:t>
            </a:r>
            <a:r>
              <a:rPr lang="en-US" dirty="0" err="1" smtClean="0"/>
              <a:t>bu</a:t>
            </a:r>
            <a:r>
              <a:rPr lang="en-US" dirty="0" smtClean="0"/>
              <a:t> </a:t>
            </a:r>
            <a:r>
              <a:rPr lang="en-US" dirty="0" err="1" smtClean="0"/>
              <a:t>hududni</a:t>
            </a:r>
            <a:r>
              <a:rPr lang="en-US" dirty="0" smtClean="0"/>
              <a:t> </a:t>
            </a:r>
            <a:r>
              <a:rPr lang="en-US" dirty="0" err="1" smtClean="0"/>
              <a:t>kesib</a:t>
            </a:r>
            <a:r>
              <a:rPr lang="en-US" dirty="0" smtClean="0"/>
              <a:t>  </a:t>
            </a:r>
            <a:r>
              <a:rPr lang="en-US" dirty="0" err="1" smtClean="0"/>
              <a:t>o’tadi</a:t>
            </a:r>
            <a:r>
              <a:rPr lang="en-US" dirty="0" smtClean="0"/>
              <a:t>.</a:t>
            </a:r>
            <a:endParaRPr lang="ru-RU" dirty="0" smtClean="0"/>
          </a:p>
          <a:p>
            <a:endParaRPr lang="uz-Cyrl-UZ" dirty="0"/>
          </a:p>
        </p:txBody>
      </p:sp>
      <p:pic>
        <p:nvPicPr>
          <p:cNvPr id="4" name="Рисунок 3" descr="ANd9GcRld5Vm1Gk-BYKmdHc45Mioxu55Z5wP5QAHCC5RImNCcahdVKLS"/>
          <p:cNvPicPr/>
          <p:nvPr/>
        </p:nvPicPr>
        <p:blipFill>
          <a:blip r:embed="rId2"/>
          <a:srcRect/>
          <a:stretch>
            <a:fillRect/>
          </a:stretch>
        </p:blipFill>
        <p:spPr bwMode="auto">
          <a:xfrm>
            <a:off x="785786" y="3357562"/>
            <a:ext cx="3643338" cy="2857520"/>
          </a:xfrm>
          <a:prstGeom prst="rect">
            <a:avLst/>
          </a:prstGeom>
          <a:noFill/>
          <a:ln w="9525">
            <a:noFill/>
            <a:miter lim="800000"/>
            <a:headEnd/>
            <a:tailEnd/>
          </a:ln>
        </p:spPr>
      </p:pic>
      <p:pic>
        <p:nvPicPr>
          <p:cNvPr id="5" name="Рисунок 4" descr="ANd9GcTLhF0QJVCuOuDXUkk4uc3Xfh2jK4-13gVyNXG2ORyq0yTWsSU6"/>
          <p:cNvPicPr/>
          <p:nvPr/>
        </p:nvPicPr>
        <p:blipFill>
          <a:blip r:embed="rId3"/>
          <a:srcRect/>
          <a:stretch>
            <a:fillRect/>
          </a:stretch>
        </p:blipFill>
        <p:spPr bwMode="auto">
          <a:xfrm>
            <a:off x="4857752" y="3429000"/>
            <a:ext cx="3249297" cy="2786082"/>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Глубина">
  <a:themeElements>
    <a:clrScheme name="Глубина">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Глубина">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лубина">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TM03457491[[fn=Метрополия]]</Template>
  <TotalTime>80</TotalTime>
  <Words>5771</Words>
  <Application>Microsoft Office PowerPoint</Application>
  <PresentationFormat>Экран (4:3)</PresentationFormat>
  <Paragraphs>123</Paragraphs>
  <Slides>52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2</vt:i4>
      </vt:variant>
      <vt:variant>
        <vt:lpstr>Заголовки слайдов</vt:lpstr>
      </vt:variant>
      <vt:variant>
        <vt:i4>52</vt:i4>
      </vt:variant>
    </vt:vector>
  </HeadingPairs>
  <TitlesOfParts>
    <vt:vector size="57" baseType="lpstr">
      <vt:lpstr>Arial</vt:lpstr>
      <vt:lpstr>Calibri</vt:lpstr>
      <vt:lpstr>Corbel</vt:lpstr>
      <vt:lpstr>Тема Office</vt:lpstr>
      <vt:lpstr>Глубина</vt:lpstr>
      <vt:lpstr>Презентация PowerPoint</vt:lpstr>
      <vt:lpstr>Презентация PowerPoint</vt:lpstr>
      <vt:lpstr>Презентация PowerPoint</vt:lpstr>
      <vt:lpstr>YAponiyaning bu davrdagi iqtisodiy rivojlanishini olti bosqichga: bo’lib o’rganish mumkin. </vt:lpstr>
      <vt:lpstr>Презентация PowerPoint</vt:lpstr>
      <vt:lpstr>Презентация PowerPoint</vt:lpstr>
      <vt:lpstr> Fikrimizcha, 2011 yil 11 martdagi yer qimirlashi bilan bog’liq voqeadan so’ng YAponiya iqtisodiyotining rivojlanishidagi oltinchi bosqich boshlandi.</vt:lpstr>
      <vt:lpstr>YAponiya XX asrning ikkinchi yarmida barqaror iqtisodiy o’sish sur’atlariga ega bo’ldi va ushbu kursatkich 1951-1960 yillarda o’rtacha -8,1%, 1961-1970 yillarda- 10,7%, 1971-1980 yillarda - 4,6%, 1981-1990 yillarda 4,0% ni tashkil etdi.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Ijtimoiy soha. YAponiyaning ijtimoiy sohasidagi erishgan yutuqlarining muhim jihatlari quyidagilardan iborat: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YAponiya hukumati 2008 yilda jahon moliyaviy-iqtisodiy inqirozining salbiy oqibatlarini bartaraf etish, iqtisodiyotni rag’batlantirish maqsadida umumiy qiymati 75 trln. ienaga  teng uchta (2008 yil 28 avgustф, 30 oktyabr, 12 dekabr) inqirozga qarshi chora-tadbirlar rejasini ishlab chiqdi va ushbu tadbirlarga mablag’larning 12 trln. ienasini bevosita byudjet mablag’lari (YAIMga nisbatan 2%) tashkil etdi. Inqirozga qarshi qabul qilingan chora-tadbirlar dasturlari quyidagi yo’nalishlarni o’z ichiga oldi: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Ural Khasanov</dc:creator>
  <cp:lastModifiedBy>Admin</cp:lastModifiedBy>
  <cp:revision>11</cp:revision>
  <dcterms:created xsi:type="dcterms:W3CDTF">2014-04-27T03:53:53Z</dcterms:created>
  <dcterms:modified xsi:type="dcterms:W3CDTF">2015-04-27T12:44:59Z</dcterms:modified>
</cp:coreProperties>
</file>