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61" r:id="rId8"/>
    <p:sldId id="272" r:id="rId9"/>
    <p:sldId id="293" r:id="rId10"/>
    <p:sldId id="294" r:id="rId11"/>
    <p:sldId id="262" r:id="rId12"/>
    <p:sldId id="274" r:id="rId13"/>
    <p:sldId id="275" r:id="rId14"/>
    <p:sldId id="276" r:id="rId15"/>
    <p:sldId id="277" r:id="rId16"/>
    <p:sldId id="278" r:id="rId17"/>
    <p:sldId id="263" r:id="rId18"/>
    <p:sldId id="265" r:id="rId19"/>
    <p:sldId id="273" r:id="rId20"/>
    <p:sldId id="295" r:id="rId21"/>
    <p:sldId id="296" r:id="rId22"/>
    <p:sldId id="267" r:id="rId23"/>
    <p:sldId id="268" r:id="rId24"/>
    <p:sldId id="269" r:id="rId25"/>
    <p:sldId id="270" r:id="rId26"/>
    <p:sldId id="271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52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2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5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13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1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8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1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1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1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57D084-9DB1-40E7-8BF0-46BA32FF76DA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152C52-CE97-4B07-9017-6B62D52DFF8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95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asrock.com/" TargetMode="External"/><Relationship Id="rId3" Type="http://schemas.openxmlformats.org/officeDocument/2006/relationships/hyperlink" Target="http://asus.com/" TargetMode="External"/><Relationship Id="rId7" Type="http://schemas.openxmlformats.org/officeDocument/2006/relationships/hyperlink" Target="http://elitegroup.com/" TargetMode="External"/><Relationship Id="rId2" Type="http://schemas.openxmlformats.org/officeDocument/2006/relationships/hyperlink" Target="http://inte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star.com/" TargetMode="External"/><Relationship Id="rId5" Type="http://schemas.openxmlformats.org/officeDocument/2006/relationships/hyperlink" Target="http://msi.com/" TargetMode="External"/><Relationship Id="rId4" Type="http://schemas.openxmlformats.org/officeDocument/2006/relationships/hyperlink" Target="http://gigabyte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2" y="348342"/>
            <a:ext cx="6409099" cy="10751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ПЛАТА</a:t>
            </a:r>
            <a:endParaRPr lang="ru-RU" sz="7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82381"/>
            <a:ext cx="4572000" cy="54904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Тузувчи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Юлдашев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7" y="2626938"/>
            <a:ext cx="3746773" cy="24728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83033" y="2672741"/>
            <a:ext cx="2900814" cy="2381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79505" y="2826253"/>
            <a:ext cx="2948007" cy="2137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1449" y="2725611"/>
            <a:ext cx="2970342" cy="2308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30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5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8" y="764704"/>
            <a:ext cx="7483604" cy="501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3"/>
            <a:ext cx="7886700" cy="5040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Baby-AT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standartida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ona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plata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6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6000"/>
            <a:ext cx="7886700" cy="60554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2" y="1172921"/>
            <a:ext cx="8806376" cy="210278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ATX(Advanced Technology Extension)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shaxsiy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kompyuter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faktorlaridan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Hozir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qo’llanilayotgan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515"/>
            <a:ext cx="7886700" cy="60554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Micro-ATX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2" y="1859615"/>
            <a:ext cx="8806376" cy="380095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Micro-ATX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plata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faktorlaridan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1997-yilda Intel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Bu form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jihatdan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ATX form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faktorining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xususiyatlarini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o’zida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mujassam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ATX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standartidan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asosiy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farqi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PCI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slotlaridagi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sonidadir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9,6x9,6’’ (244x244 mm)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Flex-ATX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38164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Flex-ATX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1999-yilda Intel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chiqarilgan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Bu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o’zidan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oldingi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microATX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o’rnini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bosishi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chiqaruvchilar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kutganidek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ommaviylikka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uchramadi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9x7,5’’ (229-191 mm)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5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15068"/>
            <a:ext cx="7886700" cy="75247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Mini-ITX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822" y="1567542"/>
            <a:ext cx="3827235" cy="4595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Mini-ITX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bo’lib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chiqildi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Bu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standartiga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ta’minoti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mexanik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tarafdan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to’liq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tushsada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mini-ITX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standartining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kichikroq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7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(170-170 mm)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6.Интернет\Архитектура компьютера\Mat plata\220px-Mini-i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32040" y="1988840"/>
            <a:ext cx="3764469" cy="38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Pico-ITX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279" y="1709511"/>
            <a:ext cx="3943350" cy="37188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Pico-ITX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Via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shaxsiy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kompyuterlarga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mo’ljallangan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platalar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Bu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ishlaydigan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kompyuterlar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hajmda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yuqori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bo’lmagan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texlikda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ishlashi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100x72 mm;</a:t>
            </a:r>
          </a:p>
          <a:p>
            <a:pPr marL="0" indent="0"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6.Интернет\Архитектура компьютера\Mat plata\220px-Top_EPIA_PX10000G_Motherboard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7050"/>
            <a:ext cx="4297667" cy="339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709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21583"/>
            <a:ext cx="7886700" cy="1325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Mobile-ITX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137" y="1840140"/>
            <a:ext cx="3943350" cy="43480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Mobile-ITX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platalar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hozirgacha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yaratilgan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VIA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tomonida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2007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yilda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chiqilgan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 75x45 mm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Qo’llanilish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sohalari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telefonlar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meditsina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transport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sohasidagi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foydalaniladigan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kichik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tizimlar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mo’ljallangan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6.Интернет\Архитектура компьютера\Mat plata\220px-VIA_Mobile-ITX_with_IO_Mo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15" y="1921328"/>
            <a:ext cx="3878942" cy="42668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257" y="290286"/>
            <a:ext cx="8606972" cy="9434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ATX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форматидаги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она плата </a:t>
            </a:r>
            <a:r>
              <a:rPr lang="ru-RU" sz="24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улчамлари</a:t>
            </a:r>
            <a:r>
              <a:rPr 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:</a:t>
            </a:r>
            <a:r>
              <a:rPr lang="ru-RU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 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" y="2015096"/>
            <a:ext cx="4285033" cy="3583846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2032000"/>
            <a:ext cx="4368800" cy="371565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FlexATX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(229-191mm)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MicroATX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(244-244mm);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III.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MiniATX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(284-208mm);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IV.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Standard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ATX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(300-240mm);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    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V.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Extended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ATX</a:t>
            </a:r>
            <a:r>
              <a:rPr lang="en-US" sz="17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EATX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 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(300-325mm);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VI. 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Workstation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ATX</a:t>
            </a:r>
            <a:r>
              <a:rPr lang="en-US" sz="17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b="1" dirty="0">
                <a:latin typeface="Arial" pitchFamily="34" charset="0"/>
                <a:cs typeface="Arial" pitchFamily="34" charset="0"/>
              </a:rPr>
              <a:t>WTX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(350x418mm)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41714" y="2264229"/>
            <a:ext cx="2830286" cy="0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219542" y="2850990"/>
            <a:ext cx="2339080" cy="0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843314" y="3429000"/>
            <a:ext cx="2715308" cy="1273629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22743" y="3962400"/>
            <a:ext cx="2135878" cy="1001486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200968" y="4463143"/>
            <a:ext cx="1357654" cy="625928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973852" y="4963886"/>
            <a:ext cx="598148" cy="250371"/>
          </a:xfrm>
          <a:prstGeom prst="straightConnector1">
            <a:avLst/>
          </a:prstGeom>
          <a:ln w="317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4" y="398052"/>
            <a:ext cx="8050955" cy="303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6.Интернет\Архитектура компьютера\Mat plata\440px-VIA_Mainboards_Form_Factor_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4" y="3643797"/>
            <a:ext cx="8058371" cy="271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6" y="1034596"/>
            <a:ext cx="8526236" cy="4263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359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РЕЖА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45608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Она плата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турлари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Она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платада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 форм фактор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тушунчаси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Она плата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ишлаб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чикарувчи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компаниялар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Она плата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турини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кандай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аниклаш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мумкин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624736" cy="598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4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88640"/>
            <a:ext cx="374581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55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6.Интернет\Архитектура компьютера\Mat plata\ATX\9f8b63dc31a79f34b8a249f06a74c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21404" y="2456221"/>
            <a:ext cx="5811249" cy="151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6.Интернет\Архитектура компьютера\Mat plata\ATX\2374e0a0f36f8df2b5e4312067317f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7743" y="1055608"/>
            <a:ext cx="5841330" cy="4234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0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6.Интернет\Архитектура компьютера\Mat plata\ATX\368759f6fd136724dcfab8b6ba2832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0260" y="957788"/>
            <a:ext cx="5941332" cy="461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6.Интернет\Архитектура компьютера\Mat plata\ATX\a735b887a893e5d57b16316a894d9a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39425" y="2507005"/>
            <a:ext cx="5941333" cy="151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7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6.Интернет\Архитектура компьютера\Mat plata\ATX\c7a9d89cc02ebb5f395642ec68f697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35774" y="2400500"/>
            <a:ext cx="5889081" cy="164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6.Интернет\Архитектура компьютера\Mat plata\ATX\cbf03d60b6f09af21f8386a3e26e6d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8714" y="774395"/>
            <a:ext cx="5889081" cy="489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6.Интернет\Архитектура компьютера\Mat plata\ATX\d964b50d262a996d3d2f830288cdc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53195" y="2341065"/>
            <a:ext cx="6058508" cy="158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6.Интернет\Архитектура компьютера\Mat plata\ATX\d91516406d0617a348eb0a03a70681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96219" y="649349"/>
            <a:ext cx="6058508" cy="4973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6.Интернет\Архитектура компьютера\Mat plata\ATX\64c11402e89d42e65539382c0eca4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7030"/>
            <a:ext cx="3431681" cy="2637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 descr="D:\6.Интернет\Архитектура компьютера\Mat plata\ATX\707071e346087e0403425bfc3df944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3" y="323837"/>
            <a:ext cx="3613761" cy="2385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D:\6.Интернет\Архитектура компьютера\Mat plata\ATX\fb9fd2f7de72aa4677d4ada2cc4381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6" y="213861"/>
            <a:ext cx="2971389" cy="249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3598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6672"/>
            <a:ext cx="7886700" cy="244827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E’tiboringiz</a:t>
            </a:r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uchun</a:t>
            </a:r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rahmat</a:t>
            </a:r>
            <a:r>
              <a:rPr lang="en-US" sz="5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5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697" y="692696"/>
            <a:ext cx="7886700" cy="95567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ОНА ПЛАТА ТУРЛАРИ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560" y="1916832"/>
            <a:ext cx="7886700" cy="408200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2" action="ppaction://hlinksldjump"/>
              </a:rPr>
              <a:t>AT</a:t>
            </a:r>
            <a:endParaRPr lang="ru-RU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3" action="ppaction://hlinksldjump"/>
              </a:rPr>
              <a:t>ATX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4" action="ppaction://hlinksldjump"/>
              </a:rPr>
              <a:t>Micro-ATX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4.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5" action="ppaction://hlinksldjump"/>
              </a:rPr>
              <a:t>Flex-ATX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5.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6" action="ppaction://hlinksldjump"/>
              </a:rPr>
              <a:t>Mini-ITX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6.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7" action="ppaction://hlinksldjump"/>
              </a:rPr>
              <a:t>Pico-ITX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7. </a:t>
            </a:r>
            <a:r>
              <a:rPr lang="en-US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8" action="ppaction://hlinksldjump"/>
              </a:rPr>
              <a:t>Mobile-</a:t>
            </a:r>
            <a:r>
              <a:rPr lang="en-US" sz="1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  <a:hlinkClick r:id="rId8" action="ppaction://hlinksldjump"/>
              </a:rPr>
              <a:t>itx</a:t>
            </a:r>
            <a:endParaRPr lang="en-US" sz="1600" b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ru-RU" sz="16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10382"/>
            <a:ext cx="7886700" cy="84469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ОНА ПЛАТАДА ФОРМ ФАКТОР ТУШУНЧАСИ</a:t>
            </a:r>
            <a:endParaRPr lang="ru-RU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45" y="1055078"/>
            <a:ext cx="8834510" cy="557080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Форм фактор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компьютера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учун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платанинг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улчамини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аниклаб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берувчи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стандарт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хисобланади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У уз ичига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корпусга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жойлаштириш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жойи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унда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жойлашган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шина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интерфейслари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киритиш-чикариш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портлари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процессор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разъеми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тезкор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хотира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учун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слотлар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блок питания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уланадиган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разъемлари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хакида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маълумотларни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кабул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килади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Эски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турдаги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форматлар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Baby ATX, AT, LPX;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Замонавий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оммавий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тарзда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кулланилаётган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форматлар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ATX, mini-ATX,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microATX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Энди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тадбик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килинаётган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err="1" smtClean="0">
                <a:latin typeface="Arial" pitchFamily="34" charset="0"/>
                <a:cs typeface="Arial" pitchFamily="34" charset="0"/>
              </a:rPr>
              <a:t>форматлар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mini-ITX,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nano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-ITX, Pico-ITX, Flex-ITX, WTX, CEB, BTX, micro-BTX, </a:t>
            </a:r>
            <a:r>
              <a:rPr lang="en-US" sz="1800" i="1" dirty="0" err="1" smtClean="0">
                <a:latin typeface="Arial" pitchFamily="34" charset="0"/>
                <a:cs typeface="Arial" pitchFamily="34" charset="0"/>
              </a:rPr>
              <a:t>picoBTX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; </a:t>
            </a:r>
            <a:endParaRPr lang="ru-RU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99" y="154111"/>
            <a:ext cx="8202958" cy="136988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Она плата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чикарувчи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компаниялари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958" y="1690690"/>
            <a:ext cx="8571620" cy="456496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  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://www.intel.com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Asus 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 asus.com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Gigabyte 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www.gigabyte.com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MSI 	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www.msi.com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Biostar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www.biostar.com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Elitegroup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www.elitegroup.com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ASRock</a:t>
            </a:r>
            <a:r>
              <a:rPr lang="en-US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www.asrock.com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5824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Qudrat Yuldashev\Pictures\logo_in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6" y="274139"/>
            <a:ext cx="2703195" cy="2043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5" name="Picture 11" descr="C:\Users\Qudrat Yuldashev\Pictures\logo_as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21" y="341776"/>
            <a:ext cx="5450965" cy="953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Qudrat Yuldashev\Pictures\logo-gigabyt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5" y="2442491"/>
            <a:ext cx="2693099" cy="2693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7" name="Picture 13" descr="C:\Users\Qudrat Yuldashev\Pictures\logo_ms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06" y="1653027"/>
            <a:ext cx="5012404" cy="209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Qudrat Yuldashev\Pictures\logo-biosta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28" y="3884902"/>
            <a:ext cx="5951629" cy="1059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Qudrat Yuldashev\Pictures\ecs-elitegroup_f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38491"/>
            <a:ext cx="2856255" cy="1719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40" name="Picture 16" descr="C:\Users\Qudrat Yuldashev\Pictures\logo-asro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43" y="5531394"/>
            <a:ext cx="5399719" cy="93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0797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Она плата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турини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кандай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аниклаш</a:t>
            </a:r>
            <a:r>
              <a:rPr 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мумкин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11" y="1412777"/>
            <a:ext cx="8848578" cy="16561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1-усули.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платага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ё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булмаса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коробкаси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оркали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2-усули.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CPU-Z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утилитаси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оркали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3-усули.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EVEREST, AIDA64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дастурлари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оркали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Qudrat Yuldashev\Pictures\aida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752528" cy="14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Qudrat Yuldashev\Pictures\everestu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86" y="4714229"/>
            <a:ext cx="3649699" cy="15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udrat Yuldashev\Pictures\cpu-z_icon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10740"/>
            <a:ext cx="3247475" cy="14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AT</a:t>
            </a:r>
            <a:endParaRPr lang="ru-RU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743" y="1872343"/>
            <a:ext cx="8636000" cy="37168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AT(Advanced Technology)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shaxsiy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komyuterlarda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qo’llanila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boshlangan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hisoblanadi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Bu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IBM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tomonida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1984-yilda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ishlab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1985-yilda IBM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kompaniyasi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faktorning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kichiklashtirilgan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versiyasini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taqdim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qildi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Baby-AT deb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nomladi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yilgacha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juda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Aynan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hayotga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ATX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standarti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kiritila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boshlandi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O’lchami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12x11-13’’(305x279-330mm)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udrat Yuldashev\Pictures\800px-IBM_PC_Motherboard_(198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76" y="1412776"/>
            <a:ext cx="6688448" cy="47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1981-yilda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ishlab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chiqarilgan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IBM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komputeridagi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ona</a:t>
            </a:r>
            <a:r>
              <a:rPr lang="en-US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plata</a:t>
            </a:r>
            <a:endParaRPr lang="ru-RU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485</TotalTime>
  <Words>513</Words>
  <Application>Microsoft Office PowerPoint</Application>
  <PresentationFormat>Экран (4:3)</PresentationFormat>
  <Paragraphs>63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Ретро</vt:lpstr>
      <vt:lpstr>ОНА ПЛАТА</vt:lpstr>
      <vt:lpstr>РЕЖА</vt:lpstr>
      <vt:lpstr>ОНА ПЛАТА ТУРЛАРИ</vt:lpstr>
      <vt:lpstr>ОНА ПЛАТАДА ФОРМ ФАКТОР ТУШУНЧАСИ</vt:lpstr>
      <vt:lpstr>Она плата ишлаб чикарувчи компаниялари</vt:lpstr>
      <vt:lpstr>Презентация PowerPoint</vt:lpstr>
      <vt:lpstr>Она плата турини кандай аниклаш мумкин?</vt:lpstr>
      <vt:lpstr>AT</vt:lpstr>
      <vt:lpstr>1981-yilda ishlab chiqarilgan IBM komputeridagi ona plata</vt:lpstr>
      <vt:lpstr>Baby-AT standartida ona plata</vt:lpstr>
      <vt:lpstr>ATX</vt:lpstr>
      <vt:lpstr>Micro-ATX</vt:lpstr>
      <vt:lpstr>Flex-ATX</vt:lpstr>
      <vt:lpstr>Mini-ITX</vt:lpstr>
      <vt:lpstr>Pico-ITX</vt:lpstr>
      <vt:lpstr>Mobile-ITX</vt:lpstr>
      <vt:lpstr>ATX форматидаги она плата улчамлари: 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Qudrat Yuldashev</dc:creator>
  <cp:lastModifiedBy>Пользователь Windows</cp:lastModifiedBy>
  <cp:revision>70</cp:revision>
  <dcterms:created xsi:type="dcterms:W3CDTF">2014-11-10T05:50:11Z</dcterms:created>
  <dcterms:modified xsi:type="dcterms:W3CDTF">2018-02-14T06:58:04Z</dcterms:modified>
</cp:coreProperties>
</file>